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jpeg" ContentType="image/jpeg"/>
  <Default Extension="tiff" ContentType="image/tiff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21"/>
  </p:handout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</p:sldIdLst>
  <p:sldSz cx="9144000" cy="6858000" type="screen4x3"/>
  <p:notesSz cx="6858000" cy="9144000"/>
  <p:custDataLst>
    <p:tags r:id="rId25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106" d="100"/>
          <a:sy n="106" d="100"/>
        </p:scale>
        <p:origin x="-1062" y="-84"/>
      </p:cViewPr>
      <p:guideLst>
        <p:guide orient="horz" pos="2050"/>
        <p:guide pos="275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5" Type="http://schemas.openxmlformats.org/officeDocument/2006/relationships/tags" Target="tags/tag18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handoutMaster" Target="handoutMasters/handoutMaster1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4.emf"/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5" Type="http://schemas.openxmlformats.org/officeDocument/2006/relationships/image" Target="../media/image11.emf"/><Relationship Id="rId4" Type="http://schemas.openxmlformats.org/officeDocument/2006/relationships/image" Target="../media/image10.emf"/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image" Target="../media/image7.e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1.emf"/><Relationship Id="rId7" Type="http://schemas.openxmlformats.org/officeDocument/2006/relationships/image" Target="../media/image20.emf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7.emf"/><Relationship Id="rId3" Type="http://schemas.openxmlformats.org/officeDocument/2006/relationships/image" Target="../media/image16.emf"/><Relationship Id="rId2" Type="http://schemas.openxmlformats.org/officeDocument/2006/relationships/image" Target="../media/image14.emf"/><Relationship Id="rId1" Type="http://schemas.openxmlformats.org/officeDocument/2006/relationships/image" Target="../media/image13.emf"/></Relationships>
</file>

<file path=ppt/drawings/_rels/vmlDrawing4.vml.rels><?xml version="1.0" encoding="UTF-8" standalone="yes"?>
<Relationships xmlns="http://schemas.openxmlformats.org/package/2006/relationships"><Relationship Id="rId9" Type="http://schemas.openxmlformats.org/officeDocument/2006/relationships/image" Target="../media/image31.emf"/><Relationship Id="rId8" Type="http://schemas.openxmlformats.org/officeDocument/2006/relationships/image" Target="../media/image30.emf"/><Relationship Id="rId7" Type="http://schemas.openxmlformats.org/officeDocument/2006/relationships/image" Target="../media/image29.emf"/><Relationship Id="rId6" Type="http://schemas.openxmlformats.org/officeDocument/2006/relationships/image" Target="../media/image28.emf"/><Relationship Id="rId5" Type="http://schemas.openxmlformats.org/officeDocument/2006/relationships/image" Target="../media/image27.emf"/><Relationship Id="rId4" Type="http://schemas.openxmlformats.org/officeDocument/2006/relationships/image" Target="../media/image26.emf"/><Relationship Id="rId3" Type="http://schemas.openxmlformats.org/officeDocument/2006/relationships/image" Target="../media/image25.emf"/><Relationship Id="rId2" Type="http://schemas.openxmlformats.org/officeDocument/2006/relationships/image" Target="../media/image23.emf"/><Relationship Id="rId1" Type="http://schemas.openxmlformats.org/officeDocument/2006/relationships/image" Target="../media/image22.emf"/></Relationships>
</file>

<file path=ppt/drawings/_rels/vmlDrawing5.vml.rels><?xml version="1.0" encoding="UTF-8" standalone="yes"?>
<Relationships xmlns="http://schemas.openxmlformats.org/package/2006/relationships"><Relationship Id="rId9" Type="http://schemas.openxmlformats.org/officeDocument/2006/relationships/image" Target="../media/image40.emf"/><Relationship Id="rId8" Type="http://schemas.openxmlformats.org/officeDocument/2006/relationships/image" Target="../media/image39.emf"/><Relationship Id="rId7" Type="http://schemas.openxmlformats.org/officeDocument/2006/relationships/image" Target="../media/image38.emf"/><Relationship Id="rId6" Type="http://schemas.openxmlformats.org/officeDocument/2006/relationships/image" Target="../media/image37.emf"/><Relationship Id="rId5" Type="http://schemas.openxmlformats.org/officeDocument/2006/relationships/image" Target="../media/image36.emf"/><Relationship Id="rId4" Type="http://schemas.openxmlformats.org/officeDocument/2006/relationships/image" Target="../media/image35.emf"/><Relationship Id="rId3" Type="http://schemas.openxmlformats.org/officeDocument/2006/relationships/image" Target="../media/image34.emf"/><Relationship Id="rId2" Type="http://schemas.openxmlformats.org/officeDocument/2006/relationships/image" Target="../media/image33.emf"/><Relationship Id="rId1" Type="http://schemas.openxmlformats.org/officeDocument/2006/relationships/image" Target="../media/image32.emf"/></Relationships>
</file>

<file path=ppt/drawings/_rels/vmlDrawing6.vml.rels><?xml version="1.0" encoding="UTF-8" standalone="yes"?>
<Relationships xmlns="http://schemas.openxmlformats.org/package/2006/relationships"><Relationship Id="rId9" Type="http://schemas.openxmlformats.org/officeDocument/2006/relationships/image" Target="../media/image49.emf"/><Relationship Id="rId8" Type="http://schemas.openxmlformats.org/officeDocument/2006/relationships/image" Target="../media/image48.emf"/><Relationship Id="rId7" Type="http://schemas.openxmlformats.org/officeDocument/2006/relationships/image" Target="../media/image47.emf"/><Relationship Id="rId6" Type="http://schemas.openxmlformats.org/officeDocument/2006/relationships/image" Target="../media/image46.emf"/><Relationship Id="rId5" Type="http://schemas.openxmlformats.org/officeDocument/2006/relationships/image" Target="../media/image45.emf"/><Relationship Id="rId4" Type="http://schemas.openxmlformats.org/officeDocument/2006/relationships/image" Target="../media/image44.emf"/><Relationship Id="rId3" Type="http://schemas.openxmlformats.org/officeDocument/2006/relationships/image" Target="../media/image43.emf"/><Relationship Id="rId2" Type="http://schemas.openxmlformats.org/officeDocument/2006/relationships/image" Target="../media/image42.emf"/><Relationship Id="rId11" Type="http://schemas.openxmlformats.org/officeDocument/2006/relationships/image" Target="../media/image51.emf"/><Relationship Id="rId10" Type="http://schemas.openxmlformats.org/officeDocument/2006/relationships/image" Target="../media/image50.emf"/><Relationship Id="rId1" Type="http://schemas.openxmlformats.org/officeDocument/2006/relationships/image" Target="../media/image41.emf"/></Relationships>
</file>

<file path=ppt/drawings/_rels/vmlDrawing7.vml.rels><?xml version="1.0" encoding="UTF-8" standalone="yes"?>
<Relationships xmlns="http://schemas.openxmlformats.org/package/2006/relationships"><Relationship Id="rId6" Type="http://schemas.openxmlformats.org/officeDocument/2006/relationships/image" Target="../media/image57.emf"/><Relationship Id="rId5" Type="http://schemas.openxmlformats.org/officeDocument/2006/relationships/image" Target="../media/image56.emf"/><Relationship Id="rId4" Type="http://schemas.openxmlformats.org/officeDocument/2006/relationships/image" Target="../media/image55.emf"/><Relationship Id="rId3" Type="http://schemas.openxmlformats.org/officeDocument/2006/relationships/image" Target="../media/image54.emf"/><Relationship Id="rId2" Type="http://schemas.openxmlformats.org/officeDocument/2006/relationships/image" Target="../media/image53.emf"/><Relationship Id="rId1" Type="http://schemas.openxmlformats.org/officeDocument/2006/relationships/image" Target="../media/image52.e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image" Target="../media/image59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62.emf"/><Relationship Id="rId1" Type="http://schemas.openxmlformats.org/officeDocument/2006/relationships/image" Target="../media/image61.e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65.emf"/><Relationship Id="rId1" Type="http://schemas.openxmlformats.org/officeDocument/2006/relationships/image" Target="../media/image64.e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9.emf"/><Relationship Id="rId2" Type="http://schemas.openxmlformats.org/officeDocument/2006/relationships/image" Target="../media/image68.emf"/><Relationship Id="rId1" Type="http://schemas.openxmlformats.org/officeDocument/2006/relationships/image" Target="../media/image67.e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4.emf"/><Relationship Id="rId2" Type="http://schemas.openxmlformats.org/officeDocument/2006/relationships/image" Target="../media/image72.emf"/><Relationship Id="rId1" Type="http://schemas.openxmlformats.org/officeDocument/2006/relationships/image" Target="../media/image71.e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78.emf"/><Relationship Id="rId2" Type="http://schemas.openxmlformats.org/officeDocument/2006/relationships/image" Target="../media/image76.emf"/><Relationship Id="rId1" Type="http://schemas.openxmlformats.org/officeDocument/2006/relationships/image" Target="../media/image75.e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81.emf"/><Relationship Id="rId2" Type="http://schemas.openxmlformats.org/officeDocument/2006/relationships/image" Target="../media/image80.emf"/><Relationship Id="rId1" Type="http://schemas.openxmlformats.org/officeDocument/2006/relationships/image" Target="../media/image79.emf"/></Relationships>
</file>

<file path=ppt/drawings/_rels/vmlDrawing15.vml.rels><?xml version="1.0" encoding="UTF-8" standalone="yes"?>
<Relationships xmlns="http://schemas.openxmlformats.org/package/2006/relationships"><Relationship Id="rId4" Type="http://schemas.openxmlformats.org/officeDocument/2006/relationships/image" Target="../media/image88.emf"/><Relationship Id="rId3" Type="http://schemas.openxmlformats.org/officeDocument/2006/relationships/image" Target="../media/image87.emf"/><Relationship Id="rId2" Type="http://schemas.openxmlformats.org/officeDocument/2006/relationships/image" Target="../media/image85.emf"/><Relationship Id="rId1" Type="http://schemas.openxmlformats.org/officeDocument/2006/relationships/image" Target="../media/image84.e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90.emf"/><Relationship Id="rId1" Type="http://schemas.openxmlformats.org/officeDocument/2006/relationships/image" Target="../media/image89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noProof="1" smtClean="0">
                <a:latin typeface="Calibri" panose="020F050202020403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F9B84EA-7D68-4D60-9CB1-D50884785D1C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 smtClean="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F7A570C-5952-48B9-8630-0C3BE5E60F8F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796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245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498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549890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54989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193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551938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55193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398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553986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55398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603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556034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55603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80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558082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55808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012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560130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56013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217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562178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56217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422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564226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56422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627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566274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56627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832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568322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56832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036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570370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57037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241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572418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57241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446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574466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57446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651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576514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57651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856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578562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57856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8060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580610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58061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8265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582658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58265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9218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9219" name="文本占位符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defRPr sz="1200" noProof="1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.xml"/><Relationship Id="rId8" Type="http://schemas.openxmlformats.org/officeDocument/2006/relationships/slideLayout" Target="../slideLayouts/slideLayout1.xml"/><Relationship Id="rId7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slide" Target="slide1.xml"/><Relationship Id="rId4" Type="http://schemas.openxmlformats.org/officeDocument/2006/relationships/image" Target="../media/image1.jpeg"/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image" Target="../media/image1.tiff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3.bin"/><Relationship Id="rId8" Type="http://schemas.openxmlformats.org/officeDocument/2006/relationships/image" Target="../media/image5.png"/><Relationship Id="rId7" Type="http://schemas.openxmlformats.org/officeDocument/2006/relationships/image" Target="../media/image4.emf"/><Relationship Id="rId6" Type="http://schemas.openxmlformats.org/officeDocument/2006/relationships/oleObject" Target="../embeddings/oleObject2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3.emf"/><Relationship Id="rId14" Type="http://schemas.openxmlformats.org/officeDocument/2006/relationships/notesSlide" Target="../notesSlides/notesSlide2.xml"/><Relationship Id="rId13" Type="http://schemas.openxmlformats.org/officeDocument/2006/relationships/vmlDrawing" Target="../drawings/vmlDrawing1.vml"/><Relationship Id="rId12" Type="http://schemas.openxmlformats.org/officeDocument/2006/relationships/slideLayout" Target="../slideLayouts/slideLayout1.xml"/><Relationship Id="rId11" Type="http://schemas.openxmlformats.org/officeDocument/2006/relationships/tags" Target="../tags/tag2.xml"/><Relationship Id="rId10" Type="http://schemas.openxmlformats.org/officeDocument/2006/relationships/image" Target="../media/image6.emf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image" Target="../media/image9.emf"/><Relationship Id="rId8" Type="http://schemas.openxmlformats.org/officeDocument/2006/relationships/oleObject" Target="../embeddings/oleObject6.bin"/><Relationship Id="rId7" Type="http://schemas.openxmlformats.org/officeDocument/2006/relationships/image" Target="../media/image8.emf"/><Relationship Id="rId6" Type="http://schemas.openxmlformats.org/officeDocument/2006/relationships/oleObject" Target="../embeddings/oleObject5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7.emf"/><Relationship Id="rId18" Type="http://schemas.openxmlformats.org/officeDocument/2006/relationships/notesSlide" Target="../notesSlides/notesSlide3.xml"/><Relationship Id="rId17" Type="http://schemas.openxmlformats.org/officeDocument/2006/relationships/vmlDrawing" Target="../drawings/vmlDrawing2.vml"/><Relationship Id="rId16" Type="http://schemas.openxmlformats.org/officeDocument/2006/relationships/slideLayout" Target="../slideLayouts/slideLayout1.xml"/><Relationship Id="rId15" Type="http://schemas.openxmlformats.org/officeDocument/2006/relationships/tags" Target="../tags/tag3.xml"/><Relationship Id="rId14" Type="http://schemas.openxmlformats.org/officeDocument/2006/relationships/image" Target="../media/image12.png"/><Relationship Id="rId13" Type="http://schemas.openxmlformats.org/officeDocument/2006/relationships/image" Target="../media/image11.emf"/><Relationship Id="rId12" Type="http://schemas.openxmlformats.org/officeDocument/2006/relationships/oleObject" Target="../embeddings/oleObject8.bin"/><Relationship Id="rId11" Type="http://schemas.openxmlformats.org/officeDocument/2006/relationships/image" Target="../media/image10.emf"/><Relationship Id="rId10" Type="http://schemas.openxmlformats.org/officeDocument/2006/relationships/oleObject" Target="../embeddings/oleObject7.bin"/><Relationship Id="rId1" Type="http://schemas.openxmlformats.org/officeDocument/2006/relationships/oleObject" Target="../embeddings/oleObject4.bin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1.bin"/><Relationship Id="rId8" Type="http://schemas.openxmlformats.org/officeDocument/2006/relationships/image" Target="../media/image15.png"/><Relationship Id="rId7" Type="http://schemas.openxmlformats.org/officeDocument/2006/relationships/image" Target="../media/image14.emf"/><Relationship Id="rId6" Type="http://schemas.openxmlformats.org/officeDocument/2006/relationships/oleObject" Target="../embeddings/oleObject10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4" Type="http://schemas.openxmlformats.org/officeDocument/2006/relationships/notesSlide" Target="../notesSlides/notesSlide4.xml"/><Relationship Id="rId23" Type="http://schemas.openxmlformats.org/officeDocument/2006/relationships/vmlDrawing" Target="../drawings/vmlDrawing3.vml"/><Relationship Id="rId22" Type="http://schemas.openxmlformats.org/officeDocument/2006/relationships/slideLayout" Target="../slideLayouts/slideLayout1.xml"/><Relationship Id="rId21" Type="http://schemas.openxmlformats.org/officeDocument/2006/relationships/tags" Target="../tags/tag4.xml"/><Relationship Id="rId20" Type="http://schemas.openxmlformats.org/officeDocument/2006/relationships/image" Target="../media/image21.emf"/><Relationship Id="rId2" Type="http://schemas.openxmlformats.org/officeDocument/2006/relationships/image" Target="../media/image13.emf"/><Relationship Id="rId19" Type="http://schemas.openxmlformats.org/officeDocument/2006/relationships/oleObject" Target="../embeddings/oleObject16.bin"/><Relationship Id="rId18" Type="http://schemas.openxmlformats.org/officeDocument/2006/relationships/image" Target="../media/image20.emf"/><Relationship Id="rId17" Type="http://schemas.openxmlformats.org/officeDocument/2006/relationships/oleObject" Target="../embeddings/oleObject15.bin"/><Relationship Id="rId16" Type="http://schemas.openxmlformats.org/officeDocument/2006/relationships/image" Target="../media/image19.emf"/><Relationship Id="rId15" Type="http://schemas.openxmlformats.org/officeDocument/2006/relationships/oleObject" Target="../embeddings/oleObject14.bin"/><Relationship Id="rId14" Type="http://schemas.openxmlformats.org/officeDocument/2006/relationships/image" Target="../media/image18.emf"/><Relationship Id="rId13" Type="http://schemas.openxmlformats.org/officeDocument/2006/relationships/oleObject" Target="../embeddings/oleObject13.bin"/><Relationship Id="rId12" Type="http://schemas.openxmlformats.org/officeDocument/2006/relationships/image" Target="../media/image17.emf"/><Relationship Id="rId11" Type="http://schemas.openxmlformats.org/officeDocument/2006/relationships/oleObject" Target="../embeddings/oleObject12.bin"/><Relationship Id="rId10" Type="http://schemas.openxmlformats.org/officeDocument/2006/relationships/image" Target="../media/image16.emf"/><Relationship Id="rId1" Type="http://schemas.openxmlformats.org/officeDocument/2006/relationships/oleObject" Target="../embeddings/oleObject9.bin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9.bin"/><Relationship Id="rId8" Type="http://schemas.openxmlformats.org/officeDocument/2006/relationships/image" Target="../media/image24.png"/><Relationship Id="rId7" Type="http://schemas.openxmlformats.org/officeDocument/2006/relationships/image" Target="../media/image23.emf"/><Relationship Id="rId6" Type="http://schemas.openxmlformats.org/officeDocument/2006/relationships/oleObject" Target="../embeddings/oleObject18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6" Type="http://schemas.openxmlformats.org/officeDocument/2006/relationships/notesSlide" Target="../notesSlides/notesSlide5.xml"/><Relationship Id="rId25" Type="http://schemas.openxmlformats.org/officeDocument/2006/relationships/vmlDrawing" Target="../drawings/vmlDrawing4.vml"/><Relationship Id="rId24" Type="http://schemas.openxmlformats.org/officeDocument/2006/relationships/slideLayout" Target="../slideLayouts/slideLayout1.xml"/><Relationship Id="rId23" Type="http://schemas.openxmlformats.org/officeDocument/2006/relationships/tags" Target="../tags/tag5.xml"/><Relationship Id="rId22" Type="http://schemas.openxmlformats.org/officeDocument/2006/relationships/image" Target="../media/image31.emf"/><Relationship Id="rId21" Type="http://schemas.openxmlformats.org/officeDocument/2006/relationships/oleObject" Target="../embeddings/oleObject25.bin"/><Relationship Id="rId20" Type="http://schemas.openxmlformats.org/officeDocument/2006/relationships/image" Target="../media/image30.emf"/><Relationship Id="rId2" Type="http://schemas.openxmlformats.org/officeDocument/2006/relationships/image" Target="../media/image22.emf"/><Relationship Id="rId19" Type="http://schemas.openxmlformats.org/officeDocument/2006/relationships/oleObject" Target="../embeddings/oleObject24.bin"/><Relationship Id="rId18" Type="http://schemas.openxmlformats.org/officeDocument/2006/relationships/image" Target="../media/image29.emf"/><Relationship Id="rId17" Type="http://schemas.openxmlformats.org/officeDocument/2006/relationships/oleObject" Target="../embeddings/oleObject23.bin"/><Relationship Id="rId16" Type="http://schemas.openxmlformats.org/officeDocument/2006/relationships/image" Target="../media/image28.emf"/><Relationship Id="rId15" Type="http://schemas.openxmlformats.org/officeDocument/2006/relationships/oleObject" Target="../embeddings/oleObject22.bin"/><Relationship Id="rId14" Type="http://schemas.openxmlformats.org/officeDocument/2006/relationships/image" Target="../media/image27.emf"/><Relationship Id="rId13" Type="http://schemas.openxmlformats.org/officeDocument/2006/relationships/oleObject" Target="../embeddings/oleObject21.bin"/><Relationship Id="rId12" Type="http://schemas.openxmlformats.org/officeDocument/2006/relationships/image" Target="../media/image26.emf"/><Relationship Id="rId11" Type="http://schemas.openxmlformats.org/officeDocument/2006/relationships/oleObject" Target="../embeddings/oleObject20.bin"/><Relationship Id="rId10" Type="http://schemas.openxmlformats.org/officeDocument/2006/relationships/image" Target="../media/image25.emf"/><Relationship Id="rId1" Type="http://schemas.openxmlformats.org/officeDocument/2006/relationships/oleObject" Target="../embeddings/oleObject17.bin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image" Target="../media/image34.emf"/><Relationship Id="rId8" Type="http://schemas.openxmlformats.org/officeDocument/2006/relationships/oleObject" Target="../embeddings/oleObject28.bin"/><Relationship Id="rId7" Type="http://schemas.openxmlformats.org/officeDocument/2006/relationships/image" Target="../media/image33.emf"/><Relationship Id="rId6" Type="http://schemas.openxmlformats.org/officeDocument/2006/relationships/oleObject" Target="../embeddings/oleObject27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5" Type="http://schemas.openxmlformats.org/officeDocument/2006/relationships/notesSlide" Target="../notesSlides/notesSlide6.xml"/><Relationship Id="rId24" Type="http://schemas.openxmlformats.org/officeDocument/2006/relationships/vmlDrawing" Target="../drawings/vmlDrawing5.vml"/><Relationship Id="rId23" Type="http://schemas.openxmlformats.org/officeDocument/2006/relationships/slideLayout" Target="../slideLayouts/slideLayout1.xml"/><Relationship Id="rId22" Type="http://schemas.openxmlformats.org/officeDocument/2006/relationships/tags" Target="../tags/tag6.xml"/><Relationship Id="rId21" Type="http://schemas.openxmlformats.org/officeDocument/2006/relationships/image" Target="../media/image40.emf"/><Relationship Id="rId20" Type="http://schemas.openxmlformats.org/officeDocument/2006/relationships/oleObject" Target="../embeddings/oleObject34.bin"/><Relationship Id="rId2" Type="http://schemas.openxmlformats.org/officeDocument/2006/relationships/image" Target="../media/image32.emf"/><Relationship Id="rId19" Type="http://schemas.openxmlformats.org/officeDocument/2006/relationships/image" Target="../media/image39.emf"/><Relationship Id="rId18" Type="http://schemas.openxmlformats.org/officeDocument/2006/relationships/oleObject" Target="../embeddings/oleObject33.bin"/><Relationship Id="rId17" Type="http://schemas.openxmlformats.org/officeDocument/2006/relationships/image" Target="../media/image38.emf"/><Relationship Id="rId16" Type="http://schemas.openxmlformats.org/officeDocument/2006/relationships/oleObject" Target="../embeddings/oleObject32.bin"/><Relationship Id="rId15" Type="http://schemas.openxmlformats.org/officeDocument/2006/relationships/image" Target="../media/image37.emf"/><Relationship Id="rId14" Type="http://schemas.openxmlformats.org/officeDocument/2006/relationships/oleObject" Target="../embeddings/oleObject31.bin"/><Relationship Id="rId13" Type="http://schemas.openxmlformats.org/officeDocument/2006/relationships/image" Target="../media/image36.emf"/><Relationship Id="rId12" Type="http://schemas.openxmlformats.org/officeDocument/2006/relationships/oleObject" Target="../embeddings/oleObject30.bin"/><Relationship Id="rId11" Type="http://schemas.openxmlformats.org/officeDocument/2006/relationships/image" Target="../media/image35.emf"/><Relationship Id="rId10" Type="http://schemas.openxmlformats.org/officeDocument/2006/relationships/oleObject" Target="../embeddings/oleObject29.bin"/><Relationship Id="rId1" Type="http://schemas.openxmlformats.org/officeDocument/2006/relationships/oleObject" Target="../embeddings/oleObject26.bin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image" Target="../media/image43.emf"/><Relationship Id="rId8" Type="http://schemas.openxmlformats.org/officeDocument/2006/relationships/oleObject" Target="../embeddings/oleObject37.bin"/><Relationship Id="rId7" Type="http://schemas.openxmlformats.org/officeDocument/2006/relationships/image" Target="../media/image42.emf"/><Relationship Id="rId6" Type="http://schemas.openxmlformats.org/officeDocument/2006/relationships/oleObject" Target="../embeddings/oleObject36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9" Type="http://schemas.openxmlformats.org/officeDocument/2006/relationships/notesSlide" Target="../notesSlides/notesSlide7.xml"/><Relationship Id="rId28" Type="http://schemas.openxmlformats.org/officeDocument/2006/relationships/vmlDrawing" Target="../drawings/vmlDrawing6.vml"/><Relationship Id="rId27" Type="http://schemas.openxmlformats.org/officeDocument/2006/relationships/slideLayout" Target="../slideLayouts/slideLayout1.xml"/><Relationship Id="rId26" Type="http://schemas.openxmlformats.org/officeDocument/2006/relationships/tags" Target="../tags/tag7.xml"/><Relationship Id="rId25" Type="http://schemas.openxmlformats.org/officeDocument/2006/relationships/image" Target="../media/image51.emf"/><Relationship Id="rId24" Type="http://schemas.openxmlformats.org/officeDocument/2006/relationships/oleObject" Target="../embeddings/oleObject45.bin"/><Relationship Id="rId23" Type="http://schemas.openxmlformats.org/officeDocument/2006/relationships/image" Target="../media/image50.emf"/><Relationship Id="rId22" Type="http://schemas.openxmlformats.org/officeDocument/2006/relationships/oleObject" Target="../embeddings/oleObject44.bin"/><Relationship Id="rId21" Type="http://schemas.openxmlformats.org/officeDocument/2006/relationships/image" Target="../media/image49.emf"/><Relationship Id="rId20" Type="http://schemas.openxmlformats.org/officeDocument/2006/relationships/oleObject" Target="../embeddings/oleObject43.bin"/><Relationship Id="rId2" Type="http://schemas.openxmlformats.org/officeDocument/2006/relationships/image" Target="../media/image41.emf"/><Relationship Id="rId19" Type="http://schemas.openxmlformats.org/officeDocument/2006/relationships/image" Target="../media/image48.emf"/><Relationship Id="rId18" Type="http://schemas.openxmlformats.org/officeDocument/2006/relationships/oleObject" Target="../embeddings/oleObject42.bin"/><Relationship Id="rId17" Type="http://schemas.openxmlformats.org/officeDocument/2006/relationships/image" Target="../media/image47.emf"/><Relationship Id="rId16" Type="http://schemas.openxmlformats.org/officeDocument/2006/relationships/oleObject" Target="../embeddings/oleObject41.bin"/><Relationship Id="rId15" Type="http://schemas.openxmlformats.org/officeDocument/2006/relationships/image" Target="../media/image46.emf"/><Relationship Id="rId14" Type="http://schemas.openxmlformats.org/officeDocument/2006/relationships/oleObject" Target="../embeddings/oleObject40.bin"/><Relationship Id="rId13" Type="http://schemas.openxmlformats.org/officeDocument/2006/relationships/image" Target="../media/image45.emf"/><Relationship Id="rId12" Type="http://schemas.openxmlformats.org/officeDocument/2006/relationships/oleObject" Target="../embeddings/oleObject39.bin"/><Relationship Id="rId11" Type="http://schemas.openxmlformats.org/officeDocument/2006/relationships/image" Target="../media/image44.emf"/><Relationship Id="rId10" Type="http://schemas.openxmlformats.org/officeDocument/2006/relationships/oleObject" Target="../embeddings/oleObject38.bin"/><Relationship Id="rId1" Type="http://schemas.openxmlformats.org/officeDocument/2006/relationships/oleObject" Target="../embeddings/oleObject35.bin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image" Target="../media/image54.emf"/><Relationship Id="rId8" Type="http://schemas.openxmlformats.org/officeDocument/2006/relationships/oleObject" Target="../embeddings/oleObject48.bin"/><Relationship Id="rId7" Type="http://schemas.openxmlformats.org/officeDocument/2006/relationships/image" Target="../media/image53.emf"/><Relationship Id="rId6" Type="http://schemas.openxmlformats.org/officeDocument/2006/relationships/oleObject" Target="../embeddings/oleObject47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0" Type="http://schemas.openxmlformats.org/officeDocument/2006/relationships/notesSlide" Target="../notesSlides/notesSlide8.xml"/><Relationship Id="rId2" Type="http://schemas.openxmlformats.org/officeDocument/2006/relationships/image" Target="../media/image52.emf"/><Relationship Id="rId19" Type="http://schemas.openxmlformats.org/officeDocument/2006/relationships/vmlDrawing" Target="../drawings/vmlDrawing7.vml"/><Relationship Id="rId18" Type="http://schemas.openxmlformats.org/officeDocument/2006/relationships/slideLayout" Target="../slideLayouts/slideLayout1.xml"/><Relationship Id="rId17" Type="http://schemas.openxmlformats.org/officeDocument/2006/relationships/tags" Target="../tags/tag8.xml"/><Relationship Id="rId16" Type="http://schemas.openxmlformats.org/officeDocument/2006/relationships/image" Target="../media/image58.png"/><Relationship Id="rId15" Type="http://schemas.openxmlformats.org/officeDocument/2006/relationships/image" Target="../media/image57.emf"/><Relationship Id="rId14" Type="http://schemas.openxmlformats.org/officeDocument/2006/relationships/oleObject" Target="../embeddings/oleObject51.bin"/><Relationship Id="rId13" Type="http://schemas.openxmlformats.org/officeDocument/2006/relationships/image" Target="../media/image56.emf"/><Relationship Id="rId12" Type="http://schemas.openxmlformats.org/officeDocument/2006/relationships/oleObject" Target="../embeddings/oleObject50.bin"/><Relationship Id="rId11" Type="http://schemas.openxmlformats.org/officeDocument/2006/relationships/image" Target="../media/image55.emf"/><Relationship Id="rId10" Type="http://schemas.openxmlformats.org/officeDocument/2006/relationships/oleObject" Target="../embeddings/oleObject49.bin"/><Relationship Id="rId1" Type="http://schemas.openxmlformats.org/officeDocument/2006/relationships/oleObject" Target="../embeddings/oleObject46.bin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tags" Target="../tags/tag9.xml"/><Relationship Id="rId7" Type="http://schemas.openxmlformats.org/officeDocument/2006/relationships/image" Target="../media/image60.emf"/><Relationship Id="rId6" Type="http://schemas.openxmlformats.org/officeDocument/2006/relationships/oleObject" Target="../embeddings/oleObject53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59.emf"/><Relationship Id="rId11" Type="http://schemas.openxmlformats.org/officeDocument/2006/relationships/notesSlide" Target="../notesSlides/notesSlide9.xml"/><Relationship Id="rId10" Type="http://schemas.openxmlformats.org/officeDocument/2006/relationships/vmlDrawing" Target="../drawings/vmlDrawing8.vml"/><Relationship Id="rId1" Type="http://schemas.openxmlformats.org/officeDocument/2006/relationships/oleObject" Target="../embeddings/oleObject52.bin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tags" Target="../tags/tag10.xml"/><Relationship Id="rId8" Type="http://schemas.openxmlformats.org/officeDocument/2006/relationships/image" Target="../media/image63.png"/><Relationship Id="rId7" Type="http://schemas.openxmlformats.org/officeDocument/2006/relationships/image" Target="../media/image62.emf"/><Relationship Id="rId6" Type="http://schemas.openxmlformats.org/officeDocument/2006/relationships/oleObject" Target="../embeddings/oleObject55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61.emf"/><Relationship Id="rId12" Type="http://schemas.openxmlformats.org/officeDocument/2006/relationships/notesSlide" Target="../notesSlides/notesSlide10.xml"/><Relationship Id="rId11" Type="http://schemas.openxmlformats.org/officeDocument/2006/relationships/vmlDrawing" Target="../drawings/vmlDrawing9.vml"/><Relationship Id="rId10" Type="http://schemas.openxmlformats.org/officeDocument/2006/relationships/slideLayout" Target="../slideLayouts/slideLayout1.xml"/><Relationship Id="rId1" Type="http://schemas.openxmlformats.org/officeDocument/2006/relationships/oleObject" Target="../embeddings/oleObject54.bin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tags" Target="../tags/tag11.xml"/><Relationship Id="rId8" Type="http://schemas.openxmlformats.org/officeDocument/2006/relationships/image" Target="../media/image66.png"/><Relationship Id="rId7" Type="http://schemas.openxmlformats.org/officeDocument/2006/relationships/image" Target="../media/image65.emf"/><Relationship Id="rId6" Type="http://schemas.openxmlformats.org/officeDocument/2006/relationships/oleObject" Target="../embeddings/oleObject57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64.emf"/><Relationship Id="rId12" Type="http://schemas.openxmlformats.org/officeDocument/2006/relationships/notesSlide" Target="../notesSlides/notesSlide11.xml"/><Relationship Id="rId11" Type="http://schemas.openxmlformats.org/officeDocument/2006/relationships/vmlDrawing" Target="../drawings/vmlDrawing10.vml"/><Relationship Id="rId10" Type="http://schemas.openxmlformats.org/officeDocument/2006/relationships/slideLayout" Target="../slideLayouts/slideLayout1.xml"/><Relationship Id="rId1" Type="http://schemas.openxmlformats.org/officeDocument/2006/relationships/oleObject" Target="../embeddings/oleObject56.bin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image" Target="../media/image69.emf"/><Relationship Id="rId8" Type="http://schemas.openxmlformats.org/officeDocument/2006/relationships/oleObject" Target="../embeddings/oleObject60.bin"/><Relationship Id="rId7" Type="http://schemas.openxmlformats.org/officeDocument/2006/relationships/image" Target="../media/image68.emf"/><Relationship Id="rId6" Type="http://schemas.openxmlformats.org/officeDocument/2006/relationships/oleObject" Target="../embeddings/oleObject59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67.emf"/><Relationship Id="rId14" Type="http://schemas.openxmlformats.org/officeDocument/2006/relationships/notesSlide" Target="../notesSlides/notesSlide12.xml"/><Relationship Id="rId13" Type="http://schemas.openxmlformats.org/officeDocument/2006/relationships/vmlDrawing" Target="../drawings/vmlDrawing11.vml"/><Relationship Id="rId12" Type="http://schemas.openxmlformats.org/officeDocument/2006/relationships/slideLayout" Target="../slideLayouts/slideLayout1.xml"/><Relationship Id="rId11" Type="http://schemas.openxmlformats.org/officeDocument/2006/relationships/tags" Target="../tags/tag12.xml"/><Relationship Id="rId10" Type="http://schemas.openxmlformats.org/officeDocument/2006/relationships/image" Target="../media/image70.png"/><Relationship Id="rId1" Type="http://schemas.openxmlformats.org/officeDocument/2006/relationships/oleObject" Target="../embeddings/oleObject58.bin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63.bin"/><Relationship Id="rId8" Type="http://schemas.openxmlformats.org/officeDocument/2006/relationships/image" Target="../media/image73.png"/><Relationship Id="rId7" Type="http://schemas.openxmlformats.org/officeDocument/2006/relationships/image" Target="../media/image72.emf"/><Relationship Id="rId6" Type="http://schemas.openxmlformats.org/officeDocument/2006/relationships/oleObject" Target="../embeddings/oleObject62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71.emf"/><Relationship Id="rId14" Type="http://schemas.openxmlformats.org/officeDocument/2006/relationships/notesSlide" Target="../notesSlides/notesSlide13.xml"/><Relationship Id="rId13" Type="http://schemas.openxmlformats.org/officeDocument/2006/relationships/vmlDrawing" Target="../drawings/vmlDrawing12.vml"/><Relationship Id="rId12" Type="http://schemas.openxmlformats.org/officeDocument/2006/relationships/slideLayout" Target="../slideLayouts/slideLayout1.xml"/><Relationship Id="rId11" Type="http://schemas.openxmlformats.org/officeDocument/2006/relationships/tags" Target="../tags/tag13.xml"/><Relationship Id="rId10" Type="http://schemas.openxmlformats.org/officeDocument/2006/relationships/image" Target="../media/image74.emf"/><Relationship Id="rId1" Type="http://schemas.openxmlformats.org/officeDocument/2006/relationships/oleObject" Target="../embeddings/oleObject61.bin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66.bin"/><Relationship Id="rId8" Type="http://schemas.openxmlformats.org/officeDocument/2006/relationships/image" Target="../media/image77.png"/><Relationship Id="rId7" Type="http://schemas.openxmlformats.org/officeDocument/2006/relationships/image" Target="../media/image76.emf"/><Relationship Id="rId6" Type="http://schemas.openxmlformats.org/officeDocument/2006/relationships/oleObject" Target="../embeddings/oleObject65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75.emf"/><Relationship Id="rId14" Type="http://schemas.openxmlformats.org/officeDocument/2006/relationships/notesSlide" Target="../notesSlides/notesSlide14.xml"/><Relationship Id="rId13" Type="http://schemas.openxmlformats.org/officeDocument/2006/relationships/vmlDrawing" Target="../drawings/vmlDrawing13.vml"/><Relationship Id="rId12" Type="http://schemas.openxmlformats.org/officeDocument/2006/relationships/slideLayout" Target="../slideLayouts/slideLayout1.xml"/><Relationship Id="rId11" Type="http://schemas.openxmlformats.org/officeDocument/2006/relationships/tags" Target="../tags/tag14.xml"/><Relationship Id="rId10" Type="http://schemas.openxmlformats.org/officeDocument/2006/relationships/image" Target="../media/image78.emf"/><Relationship Id="rId1" Type="http://schemas.openxmlformats.org/officeDocument/2006/relationships/oleObject" Target="../embeddings/oleObject64.bin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image" Target="../media/image81.emf"/><Relationship Id="rId8" Type="http://schemas.openxmlformats.org/officeDocument/2006/relationships/oleObject" Target="../embeddings/oleObject69.bin"/><Relationship Id="rId7" Type="http://schemas.openxmlformats.org/officeDocument/2006/relationships/image" Target="../media/image80.emf"/><Relationship Id="rId6" Type="http://schemas.openxmlformats.org/officeDocument/2006/relationships/oleObject" Target="../embeddings/oleObject68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79.emf"/><Relationship Id="rId15" Type="http://schemas.openxmlformats.org/officeDocument/2006/relationships/notesSlide" Target="../notesSlides/notesSlide15.xml"/><Relationship Id="rId14" Type="http://schemas.openxmlformats.org/officeDocument/2006/relationships/vmlDrawing" Target="../drawings/vmlDrawing14.vml"/><Relationship Id="rId13" Type="http://schemas.openxmlformats.org/officeDocument/2006/relationships/slideLayout" Target="../slideLayouts/slideLayout1.xml"/><Relationship Id="rId12" Type="http://schemas.openxmlformats.org/officeDocument/2006/relationships/tags" Target="../tags/tag15.xml"/><Relationship Id="rId11" Type="http://schemas.openxmlformats.org/officeDocument/2006/relationships/image" Target="../media/image83.png"/><Relationship Id="rId10" Type="http://schemas.openxmlformats.org/officeDocument/2006/relationships/image" Target="../media/image82.png"/><Relationship Id="rId1" Type="http://schemas.openxmlformats.org/officeDocument/2006/relationships/oleObject" Target="../embeddings/oleObject67.bin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72.bin"/><Relationship Id="rId8" Type="http://schemas.openxmlformats.org/officeDocument/2006/relationships/image" Target="../media/image86.png"/><Relationship Id="rId7" Type="http://schemas.openxmlformats.org/officeDocument/2006/relationships/image" Target="../media/image85.emf"/><Relationship Id="rId6" Type="http://schemas.openxmlformats.org/officeDocument/2006/relationships/oleObject" Target="../embeddings/oleObject71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84.emf"/><Relationship Id="rId16" Type="http://schemas.openxmlformats.org/officeDocument/2006/relationships/notesSlide" Target="../notesSlides/notesSlide16.xml"/><Relationship Id="rId15" Type="http://schemas.openxmlformats.org/officeDocument/2006/relationships/vmlDrawing" Target="../drawings/vmlDrawing15.vml"/><Relationship Id="rId14" Type="http://schemas.openxmlformats.org/officeDocument/2006/relationships/slideLayout" Target="../slideLayouts/slideLayout1.xml"/><Relationship Id="rId13" Type="http://schemas.openxmlformats.org/officeDocument/2006/relationships/tags" Target="../tags/tag16.xml"/><Relationship Id="rId12" Type="http://schemas.openxmlformats.org/officeDocument/2006/relationships/image" Target="../media/image88.emf"/><Relationship Id="rId11" Type="http://schemas.openxmlformats.org/officeDocument/2006/relationships/oleObject" Target="../embeddings/oleObject73.bin"/><Relationship Id="rId10" Type="http://schemas.openxmlformats.org/officeDocument/2006/relationships/image" Target="../media/image87.emf"/><Relationship Id="rId1" Type="http://schemas.openxmlformats.org/officeDocument/2006/relationships/oleObject" Target="../embeddings/oleObject70.bin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tags" Target="../tags/tag17.xml"/><Relationship Id="rId8" Type="http://schemas.openxmlformats.org/officeDocument/2006/relationships/image" Target="../media/image91.png"/><Relationship Id="rId7" Type="http://schemas.openxmlformats.org/officeDocument/2006/relationships/image" Target="../media/image90.emf"/><Relationship Id="rId6" Type="http://schemas.openxmlformats.org/officeDocument/2006/relationships/oleObject" Target="../embeddings/oleObject75.bin"/><Relationship Id="rId5" Type="http://schemas.openxmlformats.org/officeDocument/2006/relationships/slide" Target="slide1.xml"/><Relationship Id="rId4" Type="http://schemas.openxmlformats.org/officeDocument/2006/relationships/image" Target="../media/image3.tiff"/><Relationship Id="rId3" Type="http://schemas.openxmlformats.org/officeDocument/2006/relationships/image" Target="../media/image2.tiff"/><Relationship Id="rId2" Type="http://schemas.openxmlformats.org/officeDocument/2006/relationships/image" Target="../media/image89.emf"/><Relationship Id="rId12" Type="http://schemas.openxmlformats.org/officeDocument/2006/relationships/notesSlide" Target="../notesSlides/notesSlide17.xml"/><Relationship Id="rId11" Type="http://schemas.openxmlformats.org/officeDocument/2006/relationships/vmlDrawing" Target="../drawings/vmlDrawing16.vml"/><Relationship Id="rId10" Type="http://schemas.openxmlformats.org/officeDocument/2006/relationships/slideLayout" Target="../slideLayouts/slideLayout1.xml"/><Relationship Id="rId1" Type="http://schemas.openxmlformats.org/officeDocument/2006/relationships/oleObject" Target="../embeddings/oleObject74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548865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48866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548867" name="图片 3" descr="图片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51063" y="806450"/>
            <a:ext cx="4810125" cy="6461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48868" name="图片 2" descr="图片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48869" name="TextBox 39"/>
          <p:cNvSpPr txBox="1"/>
          <p:nvPr/>
        </p:nvSpPr>
        <p:spPr>
          <a:xfrm>
            <a:off x="0" y="60325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第六章  力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548870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sp>
        <p:nvSpPr>
          <p:cNvPr id="548871" name="TextBox 9"/>
          <p:cNvSpPr txBox="1"/>
          <p:nvPr/>
        </p:nvSpPr>
        <p:spPr>
          <a:xfrm>
            <a:off x="2913063" y="806450"/>
            <a:ext cx="6919912" cy="64611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eaLnBrk="0" hangingPunct="0"/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第六章  力</a:t>
            </a:r>
            <a:endParaRPr lang="en-US" altLang="zh-CN" sz="3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548872" name="图片 5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48873" name="考纲要求.jpg" descr="id:2147506133;FounderCES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313" y="1454150"/>
            <a:ext cx="2886075" cy="730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矩形 11"/>
          <p:cNvSpPr/>
          <p:nvPr/>
        </p:nvSpPr>
        <p:spPr>
          <a:xfrm>
            <a:off x="7624728" y="6357958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48875" name="图片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7050" y="2209800"/>
            <a:ext cx="6999288" cy="4538663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7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550913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50914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550915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284288"/>
          <a:ext cx="8801100" cy="555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43" name="" r:id="rId1" imgW="8410575" imgH="5553075" progId="Word.Document.12">
                  <p:embed/>
                </p:oleObj>
              </mc:Choice>
              <mc:Fallback>
                <p:oleObj name="" r:id="rId1" imgW="8410575" imgH="5553075" progId="Word.Document.12">
                  <p:embed/>
                  <p:pic>
                    <p:nvPicPr>
                      <p:cNvPr id="0" name="图片 384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284288"/>
                        <a:ext cx="8801100" cy="5553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50916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50917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第六章  力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550918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550919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038850" y="1284288"/>
          <a:ext cx="5278438" cy="417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44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3843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038850" y="1284288"/>
                        <a:ext cx="5278438" cy="4175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50922" name="图片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0700" y="646113"/>
            <a:ext cx="2628900" cy="657225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990600" y="4800600"/>
          <a:ext cx="5278438" cy="41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45" name="" r:id="rId9" imgW="5276850" imgH="409575" progId="Word.Document.8">
                  <p:embed/>
                </p:oleObj>
              </mc:Choice>
              <mc:Fallback>
                <p:oleObj name="" r:id="rId9" imgW="5276850" imgH="409575" progId="Word.Document.8">
                  <p:embed/>
                  <p:pic>
                    <p:nvPicPr>
                      <p:cNvPr id="0" name="图片 3844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990600" y="4800600"/>
                        <a:ext cx="5278438" cy="4175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552961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52962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552963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039813"/>
          <a:ext cx="8801100" cy="317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46" name="" r:id="rId1" imgW="8410575" imgH="3171825" progId="Word.Document.12">
                  <p:embed/>
                </p:oleObj>
              </mc:Choice>
              <mc:Fallback>
                <p:oleObj name="" r:id="rId1" imgW="8410575" imgH="3171825" progId="Word.Document.12">
                  <p:embed/>
                  <p:pic>
                    <p:nvPicPr>
                      <p:cNvPr id="0" name="图片 384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039813"/>
                        <a:ext cx="8801100" cy="317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52964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52965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第六章  力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552966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552967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653338" y="1039813"/>
          <a:ext cx="5278437" cy="417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47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384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653338" y="1039813"/>
                        <a:ext cx="5278437" cy="4175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659563" y="2905125"/>
          <a:ext cx="5276850" cy="41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48" name="" r:id="rId8" imgW="5276850" imgH="409575" progId="Word.Document.8">
                  <p:embed/>
                </p:oleObj>
              </mc:Choice>
              <mc:Fallback>
                <p:oleObj name="" r:id="rId8" imgW="5276850" imgH="409575" progId="Word.Document.8">
                  <p:embed/>
                  <p:pic>
                    <p:nvPicPr>
                      <p:cNvPr id="0" name="图片 384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659563" y="2905125"/>
                        <a:ext cx="5276850" cy="4175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289050" y="3351213"/>
          <a:ext cx="5278438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50" name="" r:id="rId10" imgW="5276850" imgH="409575" progId="Word.Document.8">
                  <p:embed/>
                </p:oleObj>
              </mc:Choice>
              <mc:Fallback>
                <p:oleObj name="" r:id="rId10" imgW="5276850" imgH="409575" progId="Word.Document.8">
                  <p:embed/>
                  <p:pic>
                    <p:nvPicPr>
                      <p:cNvPr id="0" name="图片 3849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289050" y="3351213"/>
                        <a:ext cx="5278438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059363" y="3351213"/>
          <a:ext cx="5276850" cy="417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51" name="" r:id="rId12" imgW="5276850" imgH="409575" progId="Word.Document.8">
                  <p:embed/>
                </p:oleObj>
              </mc:Choice>
              <mc:Fallback>
                <p:oleObj name="" r:id="rId12" imgW="5276850" imgH="409575" progId="Word.Document.8">
                  <p:embed/>
                  <p:pic>
                    <p:nvPicPr>
                      <p:cNvPr id="0" name="图片 3850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5059363" y="3351213"/>
                        <a:ext cx="5276850" cy="4175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52973" name="图片 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038475" y="3740150"/>
            <a:ext cx="1779588" cy="311785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555009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55010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555011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068388"/>
          <a:ext cx="8801100" cy="5153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49" name="" r:id="rId1" imgW="8410575" imgH="5153025" progId="Word.Document.12">
                  <p:embed/>
                </p:oleObj>
              </mc:Choice>
              <mc:Fallback>
                <p:oleObj name="" r:id="rId1" imgW="8410575" imgH="5153025" progId="Word.Document.12">
                  <p:embed/>
                  <p:pic>
                    <p:nvPicPr>
                      <p:cNvPr id="0" name="图片 384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068388"/>
                        <a:ext cx="8801100" cy="5153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55012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55013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第六章  力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555014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555015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184275" y="1457325"/>
          <a:ext cx="5278438" cy="41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52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385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184275" y="1457325"/>
                        <a:ext cx="5278438" cy="4175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55018" name="图片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60588" y="3051175"/>
            <a:ext cx="3887787" cy="1741488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002463" y="1470025"/>
          <a:ext cx="5276850" cy="41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55" name="" r:id="rId9" imgW="5276850" imgH="409575" progId="Word.Document.8">
                  <p:embed/>
                </p:oleObj>
              </mc:Choice>
              <mc:Fallback>
                <p:oleObj name="" r:id="rId9" imgW="5276850" imgH="409575" progId="Word.Document.8">
                  <p:embed/>
                  <p:pic>
                    <p:nvPicPr>
                      <p:cNvPr id="0" name="图片 3854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002463" y="1470025"/>
                        <a:ext cx="5276850" cy="4175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931988" y="2200275"/>
          <a:ext cx="5278437" cy="41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53" name="" r:id="rId11" imgW="5276850" imgH="409575" progId="Word.Document.8">
                  <p:embed/>
                </p:oleObj>
              </mc:Choice>
              <mc:Fallback>
                <p:oleObj name="" r:id="rId11" imgW="5276850" imgH="409575" progId="Word.Document.8">
                  <p:embed/>
                  <p:pic>
                    <p:nvPicPr>
                      <p:cNvPr id="0" name="图片 3852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931988" y="2200275"/>
                        <a:ext cx="5278437" cy="4175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09550" y="2185988"/>
          <a:ext cx="8869363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56" name="" r:id="rId13" imgW="8867775" imgH="1009650" progId="Word.Document.8">
                  <p:embed/>
                </p:oleObj>
              </mc:Choice>
              <mc:Fallback>
                <p:oleObj name="" r:id="rId13" imgW="8867775" imgH="1009650" progId="Word.Document.8">
                  <p:embed/>
                  <p:pic>
                    <p:nvPicPr>
                      <p:cNvPr id="0" name="图片 3855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09550" y="2185988"/>
                        <a:ext cx="8869363" cy="1028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对象 1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491413" y="4951413"/>
          <a:ext cx="5278437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57" name="" r:id="rId15" imgW="5276850" imgH="409575" progId="Word.Document.8">
                  <p:embed/>
                </p:oleObj>
              </mc:Choice>
              <mc:Fallback>
                <p:oleObj name="" r:id="rId15" imgW="5276850" imgH="409575" progId="Word.Document.8">
                  <p:embed/>
                  <p:pic>
                    <p:nvPicPr>
                      <p:cNvPr id="0" name="图片 3856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7491413" y="4951413"/>
                        <a:ext cx="5278437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对象 1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576763" y="5392738"/>
          <a:ext cx="5278437" cy="417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58" name="" r:id="rId17" imgW="5276850" imgH="409575" progId="Word.Document.8">
                  <p:embed/>
                </p:oleObj>
              </mc:Choice>
              <mc:Fallback>
                <p:oleObj name="" r:id="rId17" imgW="5276850" imgH="409575" progId="Word.Document.8">
                  <p:embed/>
                  <p:pic>
                    <p:nvPicPr>
                      <p:cNvPr id="0" name="图片 3857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4576763" y="5392738"/>
                        <a:ext cx="5278437" cy="4175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对象 1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913688" y="5414963"/>
          <a:ext cx="5278437" cy="620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59" name="" r:id="rId19" imgW="5276850" imgH="609600" progId="Word.Document.8">
                  <p:embed/>
                </p:oleObj>
              </mc:Choice>
              <mc:Fallback>
                <p:oleObj name="" r:id="rId19" imgW="5276850" imgH="609600" progId="Word.Document.8">
                  <p:embed/>
                  <p:pic>
                    <p:nvPicPr>
                      <p:cNvPr id="0" name="图片 3858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7913688" y="5414963"/>
                        <a:ext cx="5278437" cy="6207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557057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57058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557059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808163"/>
          <a:ext cx="8801100" cy="3933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54" name="" r:id="rId1" imgW="8410575" imgH="3933825" progId="Word.Document.12">
                  <p:embed/>
                </p:oleObj>
              </mc:Choice>
              <mc:Fallback>
                <p:oleObj name="" r:id="rId1" imgW="8410575" imgH="3933825" progId="Word.Document.12">
                  <p:embed/>
                  <p:pic>
                    <p:nvPicPr>
                      <p:cNvPr id="0" name="图片 385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808163"/>
                        <a:ext cx="8801100" cy="3933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57060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57061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第六章  力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557062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557063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92288" y="2843213"/>
          <a:ext cx="5278437" cy="417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60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385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792288" y="2843213"/>
                        <a:ext cx="5278437" cy="4175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57066" name="图片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4050" y="1198563"/>
            <a:ext cx="2647950" cy="771525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887788" y="2784475"/>
          <a:ext cx="5276850" cy="41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63" name="" r:id="rId9" imgW="5276850" imgH="409575" progId="Word.Document.8">
                  <p:embed/>
                </p:oleObj>
              </mc:Choice>
              <mc:Fallback>
                <p:oleObj name="" r:id="rId9" imgW="5276850" imgH="409575" progId="Word.Document.8">
                  <p:embed/>
                  <p:pic>
                    <p:nvPicPr>
                      <p:cNvPr id="0" name="图片 3862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887788" y="2784475"/>
                        <a:ext cx="5276850" cy="4175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632200" y="3367088"/>
          <a:ext cx="5278438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61" name="" r:id="rId11" imgW="5276850" imgH="409575" progId="Word.Document.8">
                  <p:embed/>
                </p:oleObj>
              </mc:Choice>
              <mc:Fallback>
                <p:oleObj name="" r:id="rId11" imgW="5276850" imgH="409575" progId="Word.Document.8">
                  <p:embed/>
                  <p:pic>
                    <p:nvPicPr>
                      <p:cNvPr id="0" name="图片 3860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632200" y="3367088"/>
                        <a:ext cx="5278438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181725" y="3406775"/>
          <a:ext cx="5278438" cy="41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64" name="" r:id="rId13" imgW="5276850" imgH="409575" progId="Word.Document.8">
                  <p:embed/>
                </p:oleObj>
              </mc:Choice>
              <mc:Fallback>
                <p:oleObj name="" r:id="rId13" imgW="5276850" imgH="409575" progId="Word.Document.8">
                  <p:embed/>
                  <p:pic>
                    <p:nvPicPr>
                      <p:cNvPr id="0" name="图片 3863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6181725" y="3406775"/>
                        <a:ext cx="5278438" cy="4175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对象 1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887788" y="3995738"/>
          <a:ext cx="5276850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65" name="" r:id="rId15" imgW="5276850" imgH="409575" progId="Word.Document.8">
                  <p:embed/>
                </p:oleObj>
              </mc:Choice>
              <mc:Fallback>
                <p:oleObj name="" r:id="rId15" imgW="5276850" imgH="409575" progId="Word.Document.8">
                  <p:embed/>
                  <p:pic>
                    <p:nvPicPr>
                      <p:cNvPr id="0" name="图片 3864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3887788" y="3995738"/>
                        <a:ext cx="5276850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对象 1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28613" y="4587875"/>
          <a:ext cx="5276850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66" name="" r:id="rId17" imgW="5276850" imgH="609600" progId="Word.Document.8">
                  <p:embed/>
                </p:oleObj>
              </mc:Choice>
              <mc:Fallback>
                <p:oleObj name="" r:id="rId17" imgW="5276850" imgH="609600" progId="Word.Document.8">
                  <p:embed/>
                  <p:pic>
                    <p:nvPicPr>
                      <p:cNvPr id="0" name="图片 3865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328613" y="4587875"/>
                        <a:ext cx="5276850" cy="622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对象 1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895600" y="5141913"/>
          <a:ext cx="5278438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67" name="" r:id="rId19" imgW="5276850" imgH="409575" progId="Word.Document.8">
                  <p:embed/>
                </p:oleObj>
              </mc:Choice>
              <mc:Fallback>
                <p:oleObj name="" r:id="rId19" imgW="5276850" imgH="409575" progId="Word.Document.8">
                  <p:embed/>
                  <p:pic>
                    <p:nvPicPr>
                      <p:cNvPr id="0" name="图片 3866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2895600" y="5141913"/>
                        <a:ext cx="5278438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对象 1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541963" y="5183188"/>
          <a:ext cx="5278437" cy="620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68" name="" r:id="rId21" imgW="5276850" imgH="609600" progId="Word.Document.8">
                  <p:embed/>
                </p:oleObj>
              </mc:Choice>
              <mc:Fallback>
                <p:oleObj name="" r:id="rId21" imgW="5276850" imgH="609600" progId="Word.Document.8">
                  <p:embed/>
                  <p:pic>
                    <p:nvPicPr>
                      <p:cNvPr id="0" name="图片 3867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5541963" y="5183188"/>
                        <a:ext cx="5278437" cy="6207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559105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59106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559107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060450"/>
          <a:ext cx="8801100" cy="571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62" name="" r:id="rId1" imgW="8410575" imgH="5715000" progId="Word.Document.12">
                  <p:embed/>
                </p:oleObj>
              </mc:Choice>
              <mc:Fallback>
                <p:oleObj name="" r:id="rId1" imgW="8410575" imgH="5715000" progId="Word.Document.12">
                  <p:embed/>
                  <p:pic>
                    <p:nvPicPr>
                      <p:cNvPr id="0" name="图片 386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060450"/>
                        <a:ext cx="8801100" cy="5715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59108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59109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第六章  力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559110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559111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914900" y="1060450"/>
          <a:ext cx="5278438" cy="41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69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386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914900" y="1060450"/>
                        <a:ext cx="5278438" cy="4175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55588" y="1692275"/>
          <a:ext cx="5278437" cy="41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70" name="" r:id="rId8" imgW="5276850" imgH="409575" progId="Word.Document.8">
                  <p:embed/>
                </p:oleObj>
              </mc:Choice>
              <mc:Fallback>
                <p:oleObj name="" r:id="rId8" imgW="5276850" imgH="409575" progId="Word.Document.8">
                  <p:embed/>
                  <p:pic>
                    <p:nvPicPr>
                      <p:cNvPr id="0" name="图片 386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55588" y="1692275"/>
                        <a:ext cx="5278437" cy="4175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527800" y="1677988"/>
          <a:ext cx="5278438" cy="417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72" name="" r:id="rId10" imgW="5276850" imgH="409575" progId="Word.Document.8">
                  <p:embed/>
                </p:oleObj>
              </mc:Choice>
              <mc:Fallback>
                <p:oleObj name="" r:id="rId10" imgW="5276850" imgH="409575" progId="Word.Document.8">
                  <p:embed/>
                  <p:pic>
                    <p:nvPicPr>
                      <p:cNvPr id="0" name="图片 3871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527800" y="1677988"/>
                        <a:ext cx="5278438" cy="4175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522413" y="2312988"/>
          <a:ext cx="5278437" cy="620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73" name="" r:id="rId12" imgW="5276850" imgH="609600" progId="Word.Document.8">
                  <p:embed/>
                </p:oleObj>
              </mc:Choice>
              <mc:Fallback>
                <p:oleObj name="" r:id="rId12" imgW="5276850" imgH="609600" progId="Word.Document.8">
                  <p:embed/>
                  <p:pic>
                    <p:nvPicPr>
                      <p:cNvPr id="0" name="图片 3872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522413" y="2312988"/>
                        <a:ext cx="5278437" cy="6207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021013" y="2928938"/>
          <a:ext cx="5278437" cy="417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74" name="" r:id="rId14" imgW="5276850" imgH="409575" progId="Word.Document.8">
                  <p:embed/>
                </p:oleObj>
              </mc:Choice>
              <mc:Fallback>
                <p:oleObj name="" r:id="rId14" imgW="5276850" imgH="409575" progId="Word.Document.8">
                  <p:embed/>
                  <p:pic>
                    <p:nvPicPr>
                      <p:cNvPr id="0" name="图片 3873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3021013" y="2928938"/>
                        <a:ext cx="5278437" cy="4175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对象 1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738688" y="2903538"/>
          <a:ext cx="5276850" cy="417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75" name="" r:id="rId16" imgW="5276850" imgH="409575" progId="Word.Document.8">
                  <p:embed/>
                </p:oleObj>
              </mc:Choice>
              <mc:Fallback>
                <p:oleObj name="" r:id="rId16" imgW="5276850" imgH="409575" progId="Word.Document.8">
                  <p:embed/>
                  <p:pic>
                    <p:nvPicPr>
                      <p:cNvPr id="0" name="图片 3874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4738688" y="2903538"/>
                        <a:ext cx="5276850" cy="4175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对象 1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297613" y="2898775"/>
          <a:ext cx="5278437" cy="620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76" name="" r:id="rId18" imgW="5276850" imgH="609600" progId="Word.Document.8">
                  <p:embed/>
                </p:oleObj>
              </mc:Choice>
              <mc:Fallback>
                <p:oleObj name="" r:id="rId18" imgW="5276850" imgH="609600" progId="Word.Document.8">
                  <p:embed/>
                  <p:pic>
                    <p:nvPicPr>
                      <p:cNvPr id="0" name="图片 3875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6297613" y="2898775"/>
                        <a:ext cx="5278437" cy="620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对象 1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354513" y="5024438"/>
          <a:ext cx="5278437" cy="620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77" name="" r:id="rId20" imgW="5276850" imgH="609600" progId="Word.Document.8">
                  <p:embed/>
                </p:oleObj>
              </mc:Choice>
              <mc:Fallback>
                <p:oleObj name="" r:id="rId20" imgW="5276850" imgH="609600" progId="Word.Document.8">
                  <p:embed/>
                  <p:pic>
                    <p:nvPicPr>
                      <p:cNvPr id="0" name="图片 3876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4354513" y="5024438"/>
                        <a:ext cx="5278437" cy="6207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561153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61154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561155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017588"/>
          <a:ext cx="8801100" cy="551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71" name="" r:id="rId1" imgW="8410575" imgH="5514975" progId="Word.Document.12">
                  <p:embed/>
                </p:oleObj>
              </mc:Choice>
              <mc:Fallback>
                <p:oleObj name="" r:id="rId1" imgW="8410575" imgH="5514975" progId="Word.Document.12">
                  <p:embed/>
                  <p:pic>
                    <p:nvPicPr>
                      <p:cNvPr id="0" name="图片 387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017588"/>
                        <a:ext cx="8801100" cy="55149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61156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61157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第六章  力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561158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561159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-1587" y="1119188"/>
          <a:ext cx="8869362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78" name="" r:id="rId6" imgW="8867775" imgH="809625" progId="Word.Document.8">
                  <p:embed/>
                </p:oleObj>
              </mc:Choice>
              <mc:Fallback>
                <p:oleObj name="" r:id="rId6" imgW="8867775" imgH="809625" progId="Word.Document.8">
                  <p:embed/>
                  <p:pic>
                    <p:nvPicPr>
                      <p:cNvPr id="0" name="图片 3877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-1587" y="1119188"/>
                        <a:ext cx="8869362" cy="825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28663" y="2212975"/>
          <a:ext cx="5278437" cy="41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79" name="" r:id="rId8" imgW="5276850" imgH="409575" progId="Word.Document.8">
                  <p:embed/>
                </p:oleObj>
              </mc:Choice>
              <mc:Fallback>
                <p:oleObj name="" r:id="rId8" imgW="5276850" imgH="409575" progId="Word.Document.8">
                  <p:embed/>
                  <p:pic>
                    <p:nvPicPr>
                      <p:cNvPr id="0" name="图片 3878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28663" y="2212975"/>
                        <a:ext cx="5278437" cy="4175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356100" y="2284413"/>
          <a:ext cx="5278438" cy="417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81" name="" r:id="rId10" imgW="5276850" imgH="409575" progId="Word.Document.8">
                  <p:embed/>
                </p:oleObj>
              </mc:Choice>
              <mc:Fallback>
                <p:oleObj name="" r:id="rId10" imgW="5276850" imgH="409575" progId="Word.Document.8">
                  <p:embed/>
                  <p:pic>
                    <p:nvPicPr>
                      <p:cNvPr id="0" name="图片 3880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356100" y="2284413"/>
                        <a:ext cx="5278438" cy="4175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795963" y="2270125"/>
          <a:ext cx="5276850" cy="41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82" name="" r:id="rId12" imgW="5276850" imgH="409575" progId="Word.Document.8">
                  <p:embed/>
                </p:oleObj>
              </mc:Choice>
              <mc:Fallback>
                <p:oleObj name="" r:id="rId12" imgW="5276850" imgH="409575" progId="Word.Document.8">
                  <p:embed/>
                  <p:pic>
                    <p:nvPicPr>
                      <p:cNvPr id="0" name="图片 3881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5795963" y="2270125"/>
                        <a:ext cx="5276850" cy="4175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909763" y="3852863"/>
          <a:ext cx="5278437" cy="417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83" name="" r:id="rId14" imgW="5276850" imgH="409575" progId="Word.Document.8">
                  <p:embed/>
                </p:oleObj>
              </mc:Choice>
              <mc:Fallback>
                <p:oleObj name="" r:id="rId14" imgW="5276850" imgH="409575" progId="Word.Document.8">
                  <p:embed/>
                  <p:pic>
                    <p:nvPicPr>
                      <p:cNvPr id="0" name="图片 3882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909763" y="3852863"/>
                        <a:ext cx="5278437" cy="4175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对象 1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27038" y="4367213"/>
          <a:ext cx="5278437" cy="417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84" name="" r:id="rId16" imgW="5276850" imgH="409575" progId="Word.Document.8">
                  <p:embed/>
                </p:oleObj>
              </mc:Choice>
              <mc:Fallback>
                <p:oleObj name="" r:id="rId16" imgW="5276850" imgH="409575" progId="Word.Document.8">
                  <p:embed/>
                  <p:pic>
                    <p:nvPicPr>
                      <p:cNvPr id="0" name="图片 3883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427038" y="4367213"/>
                        <a:ext cx="5278437" cy="4175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对象 1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864350" y="4360863"/>
          <a:ext cx="5278438" cy="417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85" name="" r:id="rId18" imgW="5276850" imgH="409575" progId="Word.Document.8">
                  <p:embed/>
                </p:oleObj>
              </mc:Choice>
              <mc:Fallback>
                <p:oleObj name="" r:id="rId18" imgW="5276850" imgH="409575" progId="Word.Document.8">
                  <p:embed/>
                  <p:pic>
                    <p:nvPicPr>
                      <p:cNvPr id="0" name="图片 3884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6864350" y="4360863"/>
                        <a:ext cx="5278438" cy="4175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对象 1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860550" y="4949825"/>
          <a:ext cx="5278438" cy="41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86" name="" r:id="rId20" imgW="5276850" imgH="409575" progId="Word.Document.8">
                  <p:embed/>
                </p:oleObj>
              </mc:Choice>
              <mc:Fallback>
                <p:oleObj name="" r:id="rId20" imgW="5276850" imgH="409575" progId="Word.Document.8">
                  <p:embed/>
                  <p:pic>
                    <p:nvPicPr>
                      <p:cNvPr id="0" name="图片 3885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1860550" y="4949825"/>
                        <a:ext cx="5278438" cy="4175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对象 18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473575" y="4946650"/>
          <a:ext cx="5278438" cy="41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87" name="" r:id="rId22" imgW="5276850" imgH="409575" progId="Word.Document.8">
                  <p:embed/>
                </p:oleObj>
              </mc:Choice>
              <mc:Fallback>
                <p:oleObj name="" r:id="rId22" imgW="5276850" imgH="409575" progId="Word.Document.8">
                  <p:embed/>
                  <p:pic>
                    <p:nvPicPr>
                      <p:cNvPr id="0" name="图片 3886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4473575" y="4946650"/>
                        <a:ext cx="5278438" cy="4175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对象 20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17488" y="5022850"/>
          <a:ext cx="8869362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88" name="" r:id="rId24" imgW="8867775" imgH="1009650" progId="Word.Document.8">
                  <p:embed/>
                </p:oleObj>
              </mc:Choice>
              <mc:Fallback>
                <p:oleObj name="" r:id="rId24" imgW="8867775" imgH="1009650" progId="Word.Document.8">
                  <p:embed/>
                  <p:pic>
                    <p:nvPicPr>
                      <p:cNvPr id="0" name="图片 3887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217488" y="5022850"/>
                        <a:ext cx="8869362" cy="1028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6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563201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63202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563203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141413"/>
          <a:ext cx="8801100" cy="555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80" name="" r:id="rId1" imgW="8410575" imgH="5553075" progId="Word.Document.12">
                  <p:embed/>
                </p:oleObj>
              </mc:Choice>
              <mc:Fallback>
                <p:oleObj name="" r:id="rId1" imgW="8410575" imgH="5553075" progId="Word.Document.12">
                  <p:embed/>
                  <p:pic>
                    <p:nvPicPr>
                      <p:cNvPr id="0" name="图片 38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141413"/>
                        <a:ext cx="8801100" cy="5553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63204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63205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第六章  力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563206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563207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717925" y="1241425"/>
          <a:ext cx="5278438" cy="41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89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388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717925" y="1241425"/>
                        <a:ext cx="5278438" cy="4175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999288" y="1241425"/>
          <a:ext cx="5278437" cy="41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0" name="" r:id="rId8" imgW="5276850" imgH="409575" progId="Word.Document.8">
                  <p:embed/>
                </p:oleObj>
              </mc:Choice>
              <mc:Fallback>
                <p:oleObj name="" r:id="rId8" imgW="5276850" imgH="409575" progId="Word.Document.8">
                  <p:embed/>
                  <p:pic>
                    <p:nvPicPr>
                      <p:cNvPr id="0" name="图片 388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999288" y="1241425"/>
                        <a:ext cx="5278437" cy="4175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422650" y="1782763"/>
          <a:ext cx="5278438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2" name="" r:id="rId10" imgW="5276850" imgH="409575" progId="Word.Document.8">
                  <p:embed/>
                </p:oleObj>
              </mc:Choice>
              <mc:Fallback>
                <p:oleObj name="" r:id="rId10" imgW="5276850" imgH="409575" progId="Word.Document.8">
                  <p:embed/>
                  <p:pic>
                    <p:nvPicPr>
                      <p:cNvPr id="0" name="图片 3891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422650" y="1782763"/>
                        <a:ext cx="5278438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865938" y="1824038"/>
          <a:ext cx="5276850" cy="620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3" name="" r:id="rId12" imgW="5276850" imgH="609600" progId="Word.Document.8">
                  <p:embed/>
                </p:oleObj>
              </mc:Choice>
              <mc:Fallback>
                <p:oleObj name="" r:id="rId12" imgW="5276850" imgH="609600" progId="Word.Document.8">
                  <p:embed/>
                  <p:pic>
                    <p:nvPicPr>
                      <p:cNvPr id="0" name="图片 3892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865938" y="1824038"/>
                        <a:ext cx="5276850" cy="6207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31838" y="4311650"/>
          <a:ext cx="5276850" cy="41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4" name="" r:id="rId14" imgW="5276850" imgH="409575" progId="Word.Document.8">
                  <p:embed/>
                </p:oleObj>
              </mc:Choice>
              <mc:Fallback>
                <p:oleObj name="" r:id="rId14" imgW="5276850" imgH="409575" progId="Word.Document.8">
                  <p:embed/>
                  <p:pic>
                    <p:nvPicPr>
                      <p:cNvPr id="0" name="图片 3893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731838" y="4311650"/>
                        <a:ext cx="5276850" cy="4175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63214" name="图片 12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69950" y="2271713"/>
            <a:ext cx="2362200" cy="70485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7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565249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65250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565251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9538" y="1141413"/>
          <a:ext cx="8801100" cy="555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1" name="" r:id="rId1" imgW="8410575" imgH="5553075" progId="Word.Document.12">
                  <p:embed/>
                </p:oleObj>
              </mc:Choice>
              <mc:Fallback>
                <p:oleObj name="" r:id="rId1" imgW="8410575" imgH="5553075" progId="Word.Document.12">
                  <p:embed/>
                  <p:pic>
                    <p:nvPicPr>
                      <p:cNvPr id="0" name="图片 389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538" y="1141413"/>
                        <a:ext cx="8801100" cy="5553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65252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65253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第六章  力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565254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565255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533900" y="1931988"/>
          <a:ext cx="5278438" cy="417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5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389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533900" y="1931988"/>
                        <a:ext cx="5278438" cy="4175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8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567297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67298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567299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3038" y="1755775"/>
          <a:ext cx="8801100" cy="200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6" name="" r:id="rId1" imgW="8410575" imgH="2000250" progId="Word.Document.12">
                  <p:embed/>
                </p:oleObj>
              </mc:Choice>
              <mc:Fallback>
                <p:oleObj name="" r:id="rId1" imgW="8410575" imgH="2000250" progId="Word.Document.12">
                  <p:embed/>
                  <p:pic>
                    <p:nvPicPr>
                      <p:cNvPr id="0" name="图片 389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3038" y="1755775"/>
                        <a:ext cx="8801100" cy="2000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67300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67301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第六章  力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567302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567303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538663" y="3171825"/>
          <a:ext cx="5278437" cy="2038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7" name="" r:id="rId6" imgW="5276850" imgH="2000250" progId="Word.Document.8">
                  <p:embed/>
                </p:oleObj>
              </mc:Choice>
              <mc:Fallback>
                <p:oleObj name="" r:id="rId6" imgW="5276850" imgH="2000250" progId="Word.Document.8">
                  <p:embed/>
                  <p:pic>
                    <p:nvPicPr>
                      <p:cNvPr id="0" name="图片 389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538663" y="3171825"/>
                        <a:ext cx="5278437" cy="2038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67306" name="图片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4625" y="3171825"/>
            <a:ext cx="3632200" cy="198437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569345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69346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569347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19088" y="836613"/>
          <a:ext cx="8801100" cy="555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8" name="" r:id="rId1" imgW="8410575" imgH="5553075" progId="Word.Document.12">
                  <p:embed/>
                </p:oleObj>
              </mc:Choice>
              <mc:Fallback>
                <p:oleObj name="" r:id="rId1" imgW="8410575" imgH="5553075" progId="Word.Document.12">
                  <p:embed/>
                  <p:pic>
                    <p:nvPicPr>
                      <p:cNvPr id="0" name="图片 389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19088" y="836613"/>
                        <a:ext cx="8801100" cy="5553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69348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69349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第六章  力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569350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569351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138863" y="2511425"/>
          <a:ext cx="5278437" cy="2232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9" name="" r:id="rId6" imgW="5276850" imgH="2190750" progId="Word.Document.8">
                  <p:embed/>
                </p:oleObj>
              </mc:Choice>
              <mc:Fallback>
                <p:oleObj name="" r:id="rId6" imgW="5276850" imgH="2190750" progId="Word.Document.8">
                  <p:embed/>
                  <p:pic>
                    <p:nvPicPr>
                      <p:cNvPr id="0" name="图片 389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138863" y="2511425"/>
                        <a:ext cx="5278437" cy="2232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69354" name="图片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9338" y="2457450"/>
            <a:ext cx="1909762" cy="234315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571393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71394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571395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19088" y="1985963"/>
          <a:ext cx="8801100" cy="397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00" name="" r:id="rId1" imgW="8410575" imgH="3971925" progId="Word.Document.12">
                  <p:embed/>
                </p:oleObj>
              </mc:Choice>
              <mc:Fallback>
                <p:oleObj name="" r:id="rId1" imgW="8410575" imgH="3971925" progId="Word.Document.12">
                  <p:embed/>
                  <p:pic>
                    <p:nvPicPr>
                      <p:cNvPr id="0" name="图片 389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19088" y="1985963"/>
                        <a:ext cx="8801100" cy="3971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71396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71397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第六章  力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571398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571399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204075" y="1989138"/>
          <a:ext cx="5278438" cy="417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01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3900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204075" y="1989138"/>
                        <a:ext cx="5278438" cy="4175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931988" y="3600450"/>
          <a:ext cx="5278437" cy="41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02" name="" r:id="rId8" imgW="5276850" imgH="409575" progId="Word.Document.8">
                  <p:embed/>
                </p:oleObj>
              </mc:Choice>
              <mc:Fallback>
                <p:oleObj name="" r:id="rId8" imgW="5276850" imgH="409575" progId="Word.Document.8">
                  <p:embed/>
                  <p:pic>
                    <p:nvPicPr>
                      <p:cNvPr id="0" name="图片 3901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931988" y="3600450"/>
                        <a:ext cx="5278437" cy="4175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71403" name="图片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1050" y="1095375"/>
            <a:ext cx="2641600" cy="80962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573441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73442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573443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19088" y="1538288"/>
          <a:ext cx="8801100" cy="5153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03" name="" r:id="rId1" imgW="8410575" imgH="5153025" progId="Word.Document.12">
                  <p:embed/>
                </p:oleObj>
              </mc:Choice>
              <mc:Fallback>
                <p:oleObj name="" r:id="rId1" imgW="8410575" imgH="5153025" progId="Word.Document.12">
                  <p:embed/>
                  <p:pic>
                    <p:nvPicPr>
                      <p:cNvPr id="0" name="图片 390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19088" y="1538288"/>
                        <a:ext cx="8801100" cy="5153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73444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73445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第六章  力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573446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573447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262063" y="2365375"/>
          <a:ext cx="527685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04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3903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262063" y="2365375"/>
                        <a:ext cx="5276850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73450" name="图片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72200" y="2336800"/>
            <a:ext cx="2562225" cy="181610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716588" y="5097463"/>
          <a:ext cx="5278437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06" name="" r:id="rId9" imgW="5276850" imgH="409575" progId="Word.Document.8">
                  <p:embed/>
                </p:oleObj>
              </mc:Choice>
              <mc:Fallback>
                <p:oleObj name="" r:id="rId9" imgW="5276850" imgH="409575" progId="Word.Document.8">
                  <p:embed/>
                  <p:pic>
                    <p:nvPicPr>
                      <p:cNvPr id="0" name="图片 3905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716588" y="5097463"/>
                        <a:ext cx="5278437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575489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75490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575491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19088" y="642938"/>
          <a:ext cx="8801100" cy="436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05" name="" r:id="rId1" imgW="8410575" imgH="4362450" progId="Word.Document.12">
                  <p:embed/>
                </p:oleObj>
              </mc:Choice>
              <mc:Fallback>
                <p:oleObj name="" r:id="rId1" imgW="8410575" imgH="4362450" progId="Word.Document.12">
                  <p:embed/>
                  <p:pic>
                    <p:nvPicPr>
                      <p:cNvPr id="0" name="图片 390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19088" y="642938"/>
                        <a:ext cx="8801100" cy="4362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75492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75493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第六章  力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575494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575495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931988" y="1089025"/>
          <a:ext cx="5278437" cy="623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07" name="" r:id="rId6" imgW="5276850" imgH="609600" progId="Word.Document.8">
                  <p:embed/>
                </p:oleObj>
              </mc:Choice>
              <mc:Fallback>
                <p:oleObj name="" r:id="rId6" imgW="5276850" imgH="609600" progId="Word.Document.8">
                  <p:embed/>
                  <p:pic>
                    <p:nvPicPr>
                      <p:cNvPr id="0" name="图片 390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931988" y="1089025"/>
                        <a:ext cx="5278437" cy="6238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75498" name="图片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7213" y="4584700"/>
            <a:ext cx="4343400" cy="2276475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664200" y="4376738"/>
          <a:ext cx="5278438" cy="1839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09" name="" r:id="rId9" imgW="5276850" imgH="1800225" progId="Word.Document.8">
                  <p:embed/>
                </p:oleObj>
              </mc:Choice>
              <mc:Fallback>
                <p:oleObj name="" r:id="rId9" imgW="5276850" imgH="1800225" progId="Word.Document.8">
                  <p:embed/>
                  <p:pic>
                    <p:nvPicPr>
                      <p:cNvPr id="0" name="图片 3908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664200" y="4376738"/>
                        <a:ext cx="5278438" cy="18399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577537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77538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577539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19088" y="2027238"/>
          <a:ext cx="8801100" cy="317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08" name="" r:id="rId1" imgW="8410575" imgH="3171825" progId="Word.Document.12">
                  <p:embed/>
                </p:oleObj>
              </mc:Choice>
              <mc:Fallback>
                <p:oleObj name="" r:id="rId1" imgW="8410575" imgH="3171825" progId="Word.Document.12">
                  <p:embed/>
                  <p:pic>
                    <p:nvPicPr>
                      <p:cNvPr id="0" name="图片 390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19088" y="2027238"/>
                        <a:ext cx="8801100" cy="317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77540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77541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第六章  力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577542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577543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916738" y="2060575"/>
          <a:ext cx="5278437" cy="41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10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390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916738" y="2060575"/>
                        <a:ext cx="5278437" cy="4175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268913" y="3943350"/>
          <a:ext cx="5278437" cy="41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11" name="" r:id="rId8" imgW="5276850" imgH="409575" progId="Word.Document.8">
                  <p:embed/>
                </p:oleObj>
              </mc:Choice>
              <mc:Fallback>
                <p:oleObj name="" r:id="rId8" imgW="5276850" imgH="409575" progId="Word.Document.8">
                  <p:embed/>
                  <p:pic>
                    <p:nvPicPr>
                      <p:cNvPr id="0" name="图片 3910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268913" y="3943350"/>
                        <a:ext cx="5278437" cy="4175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77547" name="图片 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14400" y="1365250"/>
            <a:ext cx="2481263" cy="6619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77548" name="图片 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53250" y="3660775"/>
            <a:ext cx="1625600" cy="2554288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579585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79586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579587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6213" y="1093788"/>
          <a:ext cx="8801100" cy="317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12" name="" r:id="rId1" imgW="8410575" imgH="3171825" progId="Word.Document.12">
                  <p:embed/>
                </p:oleObj>
              </mc:Choice>
              <mc:Fallback>
                <p:oleObj name="" r:id="rId1" imgW="8410575" imgH="3171825" progId="Word.Document.12">
                  <p:embed/>
                  <p:pic>
                    <p:nvPicPr>
                      <p:cNvPr id="0" name="图片 391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6213" y="1093788"/>
                        <a:ext cx="8801100" cy="317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79588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79589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第六章  力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579590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579591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792288" y="1495425"/>
          <a:ext cx="5278437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13" name="" r:id="rId6" imgW="5276850" imgH="409575" progId="Word.Document.8">
                  <p:embed/>
                </p:oleObj>
              </mc:Choice>
              <mc:Fallback>
                <p:oleObj name="" r:id="rId6" imgW="5276850" imgH="409575" progId="Word.Document.8">
                  <p:embed/>
                  <p:pic>
                    <p:nvPicPr>
                      <p:cNvPr id="0" name="图片 391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792288" y="1495425"/>
                        <a:ext cx="5278437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79594" name="图片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7488" y="3938588"/>
            <a:ext cx="7343775" cy="24574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19138" y="2635250"/>
          <a:ext cx="5276850" cy="41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16" name="" r:id="rId9" imgW="5276850" imgH="409575" progId="Word.Document.8">
                  <p:embed/>
                </p:oleObj>
              </mc:Choice>
              <mc:Fallback>
                <p:oleObj name="" r:id="rId9" imgW="5276850" imgH="409575" progId="Word.Document.8">
                  <p:embed/>
                  <p:pic>
                    <p:nvPicPr>
                      <p:cNvPr id="0" name="图片 3915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19138" y="2635250"/>
                        <a:ext cx="5276850" cy="4175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192463" y="3489325"/>
          <a:ext cx="5278437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14" name="" r:id="rId11" imgW="5276850" imgH="609600" progId="Word.Document.8">
                  <p:embed/>
                </p:oleObj>
              </mc:Choice>
              <mc:Fallback>
                <p:oleObj name="" r:id="rId11" imgW="5276850" imgH="609600" progId="Word.Document.8">
                  <p:embed/>
                  <p:pic>
                    <p:nvPicPr>
                      <p:cNvPr id="0" name="图片 3913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192463" y="3489325"/>
                        <a:ext cx="5278437" cy="622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581633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81634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581635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19088" y="2152650"/>
          <a:ext cx="8801100" cy="1200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15" name="" r:id="rId1" imgW="8410575" imgH="1200150" progId="Word.Document.12">
                  <p:embed/>
                </p:oleObj>
              </mc:Choice>
              <mc:Fallback>
                <p:oleObj name="" r:id="rId1" imgW="8410575" imgH="1200150" progId="Word.Document.12">
                  <p:embed/>
                  <p:pic>
                    <p:nvPicPr>
                      <p:cNvPr id="0" name="图片 391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19088" y="2152650"/>
                        <a:ext cx="8801100" cy="1200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81636" name="图片 2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81637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第六章  力</a:t>
            </a:r>
            <a:endParaRPr lang="zh-CN" altLang="en-US" dirty="0">
              <a:latin typeface="汉仪太极体简" panose="02010604000101010101" pitchFamily="2" charset="-122"/>
              <a:ea typeface="汉仪太极体简" panose="02010604000101010101" pitchFamily="2" charset="-122"/>
            </a:endParaRPr>
          </a:p>
        </p:txBody>
      </p:sp>
      <p:sp>
        <p:nvSpPr>
          <p:cNvPr id="581638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581639" name="图片 5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5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914900" y="3606800"/>
          <a:ext cx="5278438" cy="2043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17" name="" r:id="rId6" imgW="5276850" imgH="2000250" progId="Word.Document.8">
                  <p:embed/>
                </p:oleObj>
              </mc:Choice>
              <mc:Fallback>
                <p:oleObj name="" r:id="rId6" imgW="5276850" imgH="2000250" progId="Word.Document.8">
                  <p:embed/>
                  <p:pic>
                    <p:nvPicPr>
                      <p:cNvPr id="0" name="图片 391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914900" y="3606800"/>
                        <a:ext cx="5278438" cy="20431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81642" name="图片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7100" y="3616325"/>
            <a:ext cx="2909888" cy="202565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SLIDE_MODEL_TYPE" val="cover"/>
</p:tagLst>
</file>

<file path=ppt/tags/tag2.xml><?xml version="1.0" encoding="utf-8"?>
<p:tagLst xmlns:p="http://schemas.openxmlformats.org/presentationml/2006/main">
  <p:tag name="KSO_WM_SLIDE_MODEL_TYPE" val="cover"/>
</p:tagLst>
</file>

<file path=ppt/tags/tag3.xml><?xml version="1.0" encoding="utf-8"?>
<p:tagLst xmlns:p="http://schemas.openxmlformats.org/presentationml/2006/main">
  <p:tag name="KSO_WM_SLIDE_MODEL_TYPE" val="cover"/>
</p:tagLst>
</file>

<file path=ppt/tags/tag4.xml><?xml version="1.0" encoding="utf-8"?>
<p:tagLst xmlns:p="http://schemas.openxmlformats.org/presentationml/2006/main">
  <p:tag name="KSO_WM_SLIDE_MODEL_TYPE" val="cover"/>
</p:tagLst>
</file>

<file path=ppt/tags/tag5.xml><?xml version="1.0" encoding="utf-8"?>
<p:tagLst xmlns:p="http://schemas.openxmlformats.org/presentationml/2006/main">
  <p:tag name="KSO_WM_SLIDE_MODEL_TYPE" val="cover"/>
</p:tagLst>
</file>

<file path=ppt/tags/tag6.xml><?xml version="1.0" encoding="utf-8"?>
<p:tagLst xmlns:p="http://schemas.openxmlformats.org/presentationml/2006/main">
  <p:tag name="KSO_WM_SLIDE_MODEL_TYPE" val="cover"/>
</p:tagLst>
</file>

<file path=ppt/tags/tag7.xml><?xml version="1.0" encoding="utf-8"?>
<p:tagLst xmlns:p="http://schemas.openxmlformats.org/presentationml/2006/main">
  <p:tag name="KSO_WM_SLIDE_MODEL_TYPE" val="cover"/>
</p:tagLst>
</file>

<file path=ppt/tags/tag8.xml><?xml version="1.0" encoding="utf-8"?>
<p:tagLst xmlns:p="http://schemas.openxmlformats.org/presentationml/2006/main">
  <p:tag name="KSO_WM_SLIDE_MODEL_TYPE" val="cover"/>
</p:tagLst>
</file>

<file path=ppt/tags/tag9.xml><?xml version="1.0" encoding="utf-8"?>
<p:tagLst xmlns:p="http://schemas.openxmlformats.org/presentationml/2006/main">
  <p:tag name="KSO_WM_SLIDE_MODEL_TYPE" val="cover"/>
</p:tagLst>
</file>

<file path=ppt/tags/tag10.xml><?xml version="1.0" encoding="utf-8"?>
<p:tagLst xmlns:p="http://schemas.openxmlformats.org/presentationml/2006/main">
  <p:tag name="KSO_WM_SLIDE_MODEL_TYPE" val="cover"/>
</p:tagLst>
</file>

<file path=ppt/tags/tag11.xml><?xml version="1.0" encoding="utf-8"?>
<p:tagLst xmlns:p="http://schemas.openxmlformats.org/presentationml/2006/main">
  <p:tag name="KSO_WM_SLIDE_MODEL_TYPE" val="cover"/>
</p:tagLst>
</file>

<file path=ppt/tags/tag12.xml><?xml version="1.0" encoding="utf-8"?>
<p:tagLst xmlns:p="http://schemas.openxmlformats.org/presentationml/2006/main">
  <p:tag name="KSO_WM_SLIDE_MODEL_TYPE" val="cover"/>
</p:tagLst>
</file>

<file path=ppt/tags/tag13.xml><?xml version="1.0" encoding="utf-8"?>
<p:tagLst xmlns:p="http://schemas.openxmlformats.org/presentationml/2006/main">
  <p:tag name="KSO_WM_SLIDE_MODEL_TYPE" val="cover"/>
</p:tagLst>
</file>

<file path=ppt/tags/tag14.xml><?xml version="1.0" encoding="utf-8"?>
<p:tagLst xmlns:p="http://schemas.openxmlformats.org/presentationml/2006/main">
  <p:tag name="KSO_WM_SLIDE_MODEL_TYPE" val="cover"/>
</p:tagLst>
</file>

<file path=ppt/tags/tag15.xml><?xml version="1.0" encoding="utf-8"?>
<p:tagLst xmlns:p="http://schemas.openxmlformats.org/presentationml/2006/main">
  <p:tag name="KSO_WM_SLIDE_MODEL_TYPE" val="cover"/>
</p:tagLst>
</file>

<file path=ppt/tags/tag16.xml><?xml version="1.0" encoding="utf-8"?>
<p:tagLst xmlns:p="http://schemas.openxmlformats.org/presentationml/2006/main">
  <p:tag name="KSO_WM_SLIDE_MODEL_TYPE" val="cover"/>
</p:tagLst>
</file>

<file path=ppt/tags/tag17.xml><?xml version="1.0" encoding="utf-8"?>
<p:tagLst xmlns:p="http://schemas.openxmlformats.org/presentationml/2006/main">
  <p:tag name="KSO_WM_SLIDE_MODEL_TYPE" val="cover"/>
</p:tagLst>
</file>

<file path=ppt/tags/tag18.xml><?xml version="1.0" encoding="utf-8"?>
<p:tagLst xmlns:p="http://schemas.openxmlformats.org/presentationml/2006/main">
  <p:tag name="KSO_WM_DOC_GUID" val="{c130eeaa-4047-4bbd-86d7-44db1129261f}"/>
</p:tagLst>
</file>

<file path=ppt/theme/theme1.xml><?xml version="1.0" encoding="utf-8"?>
<a:theme xmlns:a="http://schemas.openxmlformats.org/drawingml/2006/main" name="4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346</Words>
  <Application>WPS 演示</Application>
  <PresentationFormat>全屏显示(4:3)</PresentationFormat>
  <Paragraphs>138</Paragraphs>
  <Slides>17</Slides>
  <Notes>96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75</vt:i4>
      </vt:variant>
      <vt:variant>
        <vt:lpstr>幻灯片标题</vt:lpstr>
      </vt:variant>
      <vt:variant>
        <vt:i4>17</vt:i4>
      </vt:variant>
    </vt:vector>
  </HeadingPairs>
  <TitlesOfParts>
    <vt:vector size="102" baseType="lpstr">
      <vt:lpstr>Arial</vt:lpstr>
      <vt:lpstr>宋体</vt:lpstr>
      <vt:lpstr>Wingdings</vt:lpstr>
      <vt:lpstr>Calibri</vt:lpstr>
      <vt:lpstr>Arial Unicode MS</vt:lpstr>
      <vt:lpstr>创艺简隶书</vt:lpstr>
      <vt:lpstr>隶书</vt:lpstr>
      <vt:lpstr>汉仪太极体简</vt:lpstr>
      <vt:lpstr>微软雅黑</vt:lpstr>
      <vt:lpstr>4_Office 主题</vt:lpstr>
      <vt:lpstr>Word.Document.12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Word.Document.12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Word.Document.12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Word.Document.12</vt:lpstr>
      <vt:lpstr>Word.Document.8</vt:lpstr>
      <vt:lpstr>Word.Document.8</vt:lpstr>
      <vt:lpstr>Word.Document.8</vt:lpstr>
      <vt:lpstr>Word.Document.8</vt:lpstr>
      <vt:lpstr>Word.Document.12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Word.Document.12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Word.Document.12</vt:lpstr>
      <vt:lpstr>Word.Document.8</vt:lpstr>
      <vt:lpstr>Word.Document.12</vt:lpstr>
      <vt:lpstr>Word.Document.8</vt:lpstr>
      <vt:lpstr>Word.Document.12</vt:lpstr>
      <vt:lpstr>Word.Document.8</vt:lpstr>
      <vt:lpstr>Word.Document.12</vt:lpstr>
      <vt:lpstr>Word.Document.8</vt:lpstr>
      <vt:lpstr>Word.Document.8</vt:lpstr>
      <vt:lpstr>Word.Document.8</vt:lpstr>
      <vt:lpstr>Word.Document.12</vt:lpstr>
      <vt:lpstr>Word.Document.8</vt:lpstr>
      <vt:lpstr>Word.Document.8</vt:lpstr>
      <vt:lpstr>Word.Document.12</vt:lpstr>
      <vt:lpstr>Word.Document.8</vt:lpstr>
      <vt:lpstr>Word.Document.8</vt:lpstr>
      <vt:lpstr>Word.Document.12</vt:lpstr>
      <vt:lpstr>Word.Document.8</vt:lpstr>
      <vt:lpstr>Word.Document.8</vt:lpstr>
      <vt:lpstr>Word.Document.8</vt:lpstr>
      <vt:lpstr>Word.Document.12</vt:lpstr>
      <vt:lpstr>Word.Document.8</vt:lpstr>
      <vt:lpstr>Word.Document.8</vt:lpstr>
      <vt:lpstr>Word.Document.8</vt:lpstr>
      <vt:lpstr>Word.Document.12</vt:lpstr>
      <vt:lpstr>Word.Document.8</vt:lpstr>
      <vt:lpstr>Word.Document.8</vt:lpstr>
      <vt:lpstr>Word.Document.12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</dc:creator>
  <cp:lastModifiedBy>陈荣寿</cp:lastModifiedBy>
  <cp:revision>546</cp:revision>
  <dcterms:created xsi:type="dcterms:W3CDTF">2019-01-15T03:46:00Z</dcterms:created>
  <dcterms:modified xsi:type="dcterms:W3CDTF">2020-02-25T09:25:14Z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2052-11.1.0.9513</vt:lpwstr>
  </property>
</Properties>
</file>