
<file path=[Content_Types].xml><?xml version="1.0" encoding="utf-8"?>
<Types xmlns="http://schemas.openxmlformats.org/package/2006/content-types">
  <Default Extension="jpeg" ContentType="image/jpeg"/>
  <Default Extension="JPG" ContentType="image/.jpg"/>
  <Default Extension="bin" ContentType="application/vnd.openxmlformats-officedocument.oleObject"/>
  <Default Extension="wav" ContentType="audio/x-wav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80" r:id="rId3"/>
    <p:sldId id="281" r:id="rId4"/>
    <p:sldId id="282" r:id="rId5"/>
    <p:sldId id="283" r:id="rId6"/>
    <p:sldId id="290" r:id="rId7"/>
    <p:sldId id="291" r:id="rId8"/>
    <p:sldId id="284" r:id="rId9"/>
    <p:sldId id="292" r:id="rId10"/>
    <p:sldId id="285" r:id="rId11"/>
    <p:sldId id="293" r:id="rId12"/>
    <p:sldId id="286" r:id="rId13"/>
    <p:sldId id="294" r:id="rId14"/>
    <p:sldId id="287" r:id="rId15"/>
    <p:sldId id="295" r:id="rId16"/>
    <p:sldId id="288" r:id="rId17"/>
    <p:sldId id="296" r:id="rId18"/>
    <p:sldId id="289" r:id="rId19"/>
    <p:sldId id="337" r:id="rId20"/>
    <p:sldId id="338" r:id="rId21"/>
    <p:sldId id="336" r:id="rId22"/>
    <p:sldId id="351" r:id="rId23"/>
    <p:sldId id="345" r:id="rId24"/>
    <p:sldId id="297" r:id="rId25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4" d="100"/>
          <a:sy n="84" d="100"/>
        </p:scale>
        <p:origin x="816" y="6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" Type="http://schemas.openxmlformats.org/officeDocument/2006/relationships/slide" Target="slides/slide1.xml"/><Relationship Id="rId28" Type="http://schemas.openxmlformats.org/officeDocument/2006/relationships/tableStyles" Target="tableStyles.xml"/><Relationship Id="rId27" Type="http://schemas.openxmlformats.org/officeDocument/2006/relationships/viewProps" Target="viewProps.xml"/><Relationship Id="rId26" Type="http://schemas.openxmlformats.org/officeDocument/2006/relationships/presProps" Target="presProps.xml"/><Relationship Id="rId25" Type="http://schemas.openxmlformats.org/officeDocument/2006/relationships/slide" Target="slides/slide23.xml"/><Relationship Id="rId24" Type="http://schemas.openxmlformats.org/officeDocument/2006/relationships/slide" Target="slides/slide22.xml"/><Relationship Id="rId23" Type="http://schemas.openxmlformats.org/officeDocument/2006/relationships/slide" Target="slides/slide21.xml"/><Relationship Id="rId22" Type="http://schemas.openxmlformats.org/officeDocument/2006/relationships/slide" Target="slides/slide20.xml"/><Relationship Id="rId21" Type="http://schemas.openxmlformats.org/officeDocument/2006/relationships/slide" Target="slides/slide19.xml"/><Relationship Id="rId20" Type="http://schemas.openxmlformats.org/officeDocument/2006/relationships/slide" Target="slides/slide18.xml"/><Relationship Id="rId2" Type="http://schemas.openxmlformats.org/officeDocument/2006/relationships/theme" Target="theme/theme1.xml"/><Relationship Id="rId19" Type="http://schemas.openxmlformats.org/officeDocument/2006/relationships/slide" Target="slides/slide17.xml"/><Relationship Id="rId18" Type="http://schemas.openxmlformats.org/officeDocument/2006/relationships/slide" Target="slides/slide16.xml"/><Relationship Id="rId17" Type="http://schemas.openxmlformats.org/officeDocument/2006/relationships/slide" Target="slides/slide15.xml"/><Relationship Id="rId16" Type="http://schemas.openxmlformats.org/officeDocument/2006/relationships/slide" Target="slides/slide14.xml"/><Relationship Id="rId15" Type="http://schemas.openxmlformats.org/officeDocument/2006/relationships/slide" Target="slides/slide13.xml"/><Relationship Id="rId14" Type="http://schemas.openxmlformats.org/officeDocument/2006/relationships/slide" Target="slides/slide12.xml"/><Relationship Id="rId13" Type="http://schemas.openxmlformats.org/officeDocument/2006/relationships/slide" Target="slides/slide11.xml"/><Relationship Id="rId12" Type="http://schemas.openxmlformats.org/officeDocument/2006/relationships/slide" Target="slides/slide10.xml"/><Relationship Id="rId11" Type="http://schemas.openxmlformats.org/officeDocument/2006/relationships/slide" Target="slides/slide9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TitleSlideOverlay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</p:spPr>
      </p:pic>
      <p:grpSp>
        <p:nvGrpSpPr>
          <p:cNvPr id="53" name="Group 52"/>
          <p:cNvGrpSpPr/>
          <p:nvPr/>
        </p:nvGrpSpPr>
        <p:grpSpPr>
          <a:xfrm>
            <a:off x="103644" y="1997845"/>
            <a:ext cx="9264100" cy="3669157"/>
            <a:chOff x="103644" y="1997845"/>
            <a:chExt cx="9264100" cy="3669157"/>
          </a:xfrm>
        </p:grpSpPr>
        <p:sp>
          <p:nvSpPr>
            <p:cNvPr id="21" name="Freeform 20"/>
            <p:cNvSpPr/>
            <p:nvPr/>
          </p:nvSpPr>
          <p:spPr>
            <a:xfrm rot="15669120">
              <a:off x="3703491" y="-842257"/>
              <a:ext cx="2064406" cy="9264100"/>
            </a:xfrm>
            <a:custGeom>
              <a:avLst/>
              <a:gdLst>
                <a:gd name="connsiteX0" fmla="*/ 1104848 w 2209695"/>
                <a:gd name="connsiteY0" fmla="*/ 0 h 9154402"/>
                <a:gd name="connsiteX1" fmla="*/ 1104848 w 2209695"/>
                <a:gd name="connsiteY1" fmla="*/ 0 h 9154402"/>
                <a:gd name="connsiteX2" fmla="*/ 1886093 w 2209695"/>
                <a:gd name="connsiteY2" fmla="*/ 323604 h 9154402"/>
                <a:gd name="connsiteX3" fmla="*/ 2209694 w 2209695"/>
                <a:gd name="connsiteY3" fmla="*/ 1104850 h 9154402"/>
                <a:gd name="connsiteX4" fmla="*/ 2209695 w 2209695"/>
                <a:gd name="connsiteY4" fmla="*/ 9154402 h 9154402"/>
                <a:gd name="connsiteX5" fmla="*/ 2209695 w 2209695"/>
                <a:gd name="connsiteY5" fmla="*/ 9154402 h 9154402"/>
                <a:gd name="connsiteX6" fmla="*/ 2209695 w 2209695"/>
                <a:gd name="connsiteY6" fmla="*/ 9154402 h 9154402"/>
                <a:gd name="connsiteX7" fmla="*/ 0 w 2209695"/>
                <a:gd name="connsiteY7" fmla="*/ 9154402 h 9154402"/>
                <a:gd name="connsiteX8" fmla="*/ 0 w 2209695"/>
                <a:gd name="connsiteY8" fmla="*/ 9154402 h 9154402"/>
                <a:gd name="connsiteX9" fmla="*/ 0 w 2209695"/>
                <a:gd name="connsiteY9" fmla="*/ 9154402 h 9154402"/>
                <a:gd name="connsiteX10" fmla="*/ 0 w 2209695"/>
                <a:gd name="connsiteY10" fmla="*/ 1104848 h 9154402"/>
                <a:gd name="connsiteX11" fmla="*/ 323604 w 2209695"/>
                <a:gd name="connsiteY11" fmla="*/ 323603 h 9154402"/>
                <a:gd name="connsiteX12" fmla="*/ 1104850 w 2209695"/>
                <a:gd name="connsiteY12" fmla="*/ 2 h 9154402"/>
                <a:gd name="connsiteX13" fmla="*/ 1104848 w 2209695"/>
                <a:gd name="connsiteY13" fmla="*/ 0 h 9154402"/>
                <a:gd name="connsiteX0-1" fmla="*/ 1104848 w 2209695"/>
                <a:gd name="connsiteY0-2" fmla="*/ 0 h 9154402"/>
                <a:gd name="connsiteX1-3" fmla="*/ 1104848 w 2209695"/>
                <a:gd name="connsiteY1-4" fmla="*/ 0 h 9154402"/>
                <a:gd name="connsiteX2-5" fmla="*/ 1886093 w 2209695"/>
                <a:gd name="connsiteY2-6" fmla="*/ 323604 h 9154402"/>
                <a:gd name="connsiteX3-7" fmla="*/ 2209694 w 2209695"/>
                <a:gd name="connsiteY3-8" fmla="*/ 1104850 h 9154402"/>
                <a:gd name="connsiteX4-9" fmla="*/ 2209695 w 2209695"/>
                <a:gd name="connsiteY4-10" fmla="*/ 9154402 h 9154402"/>
                <a:gd name="connsiteX5-11" fmla="*/ 2209695 w 2209695"/>
                <a:gd name="connsiteY5-12" fmla="*/ 9154402 h 9154402"/>
                <a:gd name="connsiteX6-13" fmla="*/ 2209695 w 2209695"/>
                <a:gd name="connsiteY6-14" fmla="*/ 9154402 h 9154402"/>
                <a:gd name="connsiteX7-15" fmla="*/ 0 w 2209695"/>
                <a:gd name="connsiteY7-16" fmla="*/ 9154402 h 9154402"/>
                <a:gd name="connsiteX8-17" fmla="*/ 0 w 2209695"/>
                <a:gd name="connsiteY8-18" fmla="*/ 9154402 h 9154402"/>
                <a:gd name="connsiteX9-19" fmla="*/ 0 w 2209695"/>
                <a:gd name="connsiteY9-20" fmla="*/ 9154402 h 9154402"/>
                <a:gd name="connsiteX10-21" fmla="*/ 1503 w 2209695"/>
                <a:gd name="connsiteY10-22" fmla="*/ 8780893 h 9154402"/>
                <a:gd name="connsiteX11-23" fmla="*/ 0 w 2209695"/>
                <a:gd name="connsiteY11-24" fmla="*/ 1104848 h 9154402"/>
                <a:gd name="connsiteX12-25" fmla="*/ 323604 w 2209695"/>
                <a:gd name="connsiteY12-26" fmla="*/ 323603 h 9154402"/>
                <a:gd name="connsiteX13-27" fmla="*/ 1104850 w 2209695"/>
                <a:gd name="connsiteY13-28" fmla="*/ 2 h 9154402"/>
                <a:gd name="connsiteX14" fmla="*/ 1104848 w 2209695"/>
                <a:gd name="connsiteY14" fmla="*/ 0 h 9154402"/>
                <a:gd name="connsiteX0-29" fmla="*/ 1104848 w 2209695"/>
                <a:gd name="connsiteY0-30" fmla="*/ 0 h 9154402"/>
                <a:gd name="connsiteX1-31" fmla="*/ 1104848 w 2209695"/>
                <a:gd name="connsiteY1-32" fmla="*/ 0 h 9154402"/>
                <a:gd name="connsiteX2-33" fmla="*/ 1886093 w 2209695"/>
                <a:gd name="connsiteY2-34" fmla="*/ 323604 h 9154402"/>
                <a:gd name="connsiteX3-35" fmla="*/ 2209694 w 2209695"/>
                <a:gd name="connsiteY3-36" fmla="*/ 1104850 h 9154402"/>
                <a:gd name="connsiteX4-37" fmla="*/ 2209695 w 2209695"/>
                <a:gd name="connsiteY4-38" fmla="*/ 9154402 h 9154402"/>
                <a:gd name="connsiteX5-39" fmla="*/ 2209695 w 2209695"/>
                <a:gd name="connsiteY5-40" fmla="*/ 9154402 h 9154402"/>
                <a:gd name="connsiteX6-41" fmla="*/ 2209695 w 2209695"/>
                <a:gd name="connsiteY6-42" fmla="*/ 9154402 h 9154402"/>
                <a:gd name="connsiteX7-43" fmla="*/ 0 w 2209695"/>
                <a:gd name="connsiteY7-44" fmla="*/ 9154402 h 9154402"/>
                <a:gd name="connsiteX8-45" fmla="*/ 0 w 2209695"/>
                <a:gd name="connsiteY8-46" fmla="*/ 9154402 h 9154402"/>
                <a:gd name="connsiteX9-47" fmla="*/ 1503 w 2209695"/>
                <a:gd name="connsiteY9-48" fmla="*/ 8780893 h 9154402"/>
                <a:gd name="connsiteX10-49" fmla="*/ 0 w 2209695"/>
                <a:gd name="connsiteY10-50" fmla="*/ 1104848 h 9154402"/>
                <a:gd name="connsiteX11-51" fmla="*/ 323604 w 2209695"/>
                <a:gd name="connsiteY11-52" fmla="*/ 323603 h 9154402"/>
                <a:gd name="connsiteX12-53" fmla="*/ 1104850 w 2209695"/>
                <a:gd name="connsiteY12-54" fmla="*/ 2 h 9154402"/>
                <a:gd name="connsiteX13-55" fmla="*/ 1104848 w 2209695"/>
                <a:gd name="connsiteY13-56" fmla="*/ 0 h 9154402"/>
                <a:gd name="connsiteX0-57" fmla="*/ 1104848 w 2209695"/>
                <a:gd name="connsiteY0-58" fmla="*/ 0 h 9154402"/>
                <a:gd name="connsiteX1-59" fmla="*/ 1104848 w 2209695"/>
                <a:gd name="connsiteY1-60" fmla="*/ 0 h 9154402"/>
                <a:gd name="connsiteX2-61" fmla="*/ 1886093 w 2209695"/>
                <a:gd name="connsiteY2-62" fmla="*/ 323604 h 9154402"/>
                <a:gd name="connsiteX3-63" fmla="*/ 2209694 w 2209695"/>
                <a:gd name="connsiteY3-64" fmla="*/ 1104850 h 9154402"/>
                <a:gd name="connsiteX4-65" fmla="*/ 2209695 w 2209695"/>
                <a:gd name="connsiteY4-66" fmla="*/ 9154402 h 9154402"/>
                <a:gd name="connsiteX5-67" fmla="*/ 2209695 w 2209695"/>
                <a:gd name="connsiteY5-68" fmla="*/ 9154402 h 9154402"/>
                <a:gd name="connsiteX6-69" fmla="*/ 2209695 w 2209695"/>
                <a:gd name="connsiteY6-70" fmla="*/ 9154402 h 9154402"/>
                <a:gd name="connsiteX7-71" fmla="*/ 0 w 2209695"/>
                <a:gd name="connsiteY7-72" fmla="*/ 9154402 h 9154402"/>
                <a:gd name="connsiteX8-73" fmla="*/ 1503 w 2209695"/>
                <a:gd name="connsiteY8-74" fmla="*/ 8780893 h 9154402"/>
                <a:gd name="connsiteX9-75" fmla="*/ 0 w 2209695"/>
                <a:gd name="connsiteY9-76" fmla="*/ 1104848 h 9154402"/>
                <a:gd name="connsiteX10-77" fmla="*/ 323604 w 2209695"/>
                <a:gd name="connsiteY10-78" fmla="*/ 323603 h 9154402"/>
                <a:gd name="connsiteX11-79" fmla="*/ 1104850 w 2209695"/>
                <a:gd name="connsiteY11-80" fmla="*/ 2 h 9154402"/>
                <a:gd name="connsiteX12-81" fmla="*/ 1104848 w 2209695"/>
                <a:gd name="connsiteY12-82" fmla="*/ 0 h 9154402"/>
                <a:gd name="connsiteX0-83" fmla="*/ 1144487 w 2249334"/>
                <a:gd name="connsiteY0-84" fmla="*/ 0 h 9154755"/>
                <a:gd name="connsiteX1-85" fmla="*/ 1144487 w 2249334"/>
                <a:gd name="connsiteY1-86" fmla="*/ 0 h 9154755"/>
                <a:gd name="connsiteX2-87" fmla="*/ 1925732 w 2249334"/>
                <a:gd name="connsiteY2-88" fmla="*/ 323604 h 9154755"/>
                <a:gd name="connsiteX3-89" fmla="*/ 2249333 w 2249334"/>
                <a:gd name="connsiteY3-90" fmla="*/ 1104850 h 9154755"/>
                <a:gd name="connsiteX4-91" fmla="*/ 2249334 w 2249334"/>
                <a:gd name="connsiteY4-92" fmla="*/ 9154402 h 9154755"/>
                <a:gd name="connsiteX5-93" fmla="*/ 2249334 w 2249334"/>
                <a:gd name="connsiteY5-94" fmla="*/ 9154402 h 9154755"/>
                <a:gd name="connsiteX6-95" fmla="*/ 2249334 w 2249334"/>
                <a:gd name="connsiteY6-96" fmla="*/ 9154402 h 9154755"/>
                <a:gd name="connsiteX7-97" fmla="*/ 0 w 2249334"/>
                <a:gd name="connsiteY7-98" fmla="*/ 9154755 h 9154755"/>
                <a:gd name="connsiteX8-99" fmla="*/ 41142 w 2249334"/>
                <a:gd name="connsiteY8-100" fmla="*/ 8780893 h 9154755"/>
                <a:gd name="connsiteX9-101" fmla="*/ 39639 w 2249334"/>
                <a:gd name="connsiteY9-102" fmla="*/ 1104848 h 9154755"/>
                <a:gd name="connsiteX10-103" fmla="*/ 363243 w 2249334"/>
                <a:gd name="connsiteY10-104" fmla="*/ 323603 h 9154755"/>
                <a:gd name="connsiteX11-105" fmla="*/ 1144489 w 2249334"/>
                <a:gd name="connsiteY11-106" fmla="*/ 2 h 9154755"/>
                <a:gd name="connsiteX12-107" fmla="*/ 1144487 w 2249334"/>
                <a:gd name="connsiteY12-108" fmla="*/ 0 h 9154755"/>
                <a:gd name="connsiteX0-109" fmla="*/ 1104848 w 2209695"/>
                <a:gd name="connsiteY0-110" fmla="*/ 0 h 9154402"/>
                <a:gd name="connsiteX1-111" fmla="*/ 1104848 w 2209695"/>
                <a:gd name="connsiteY1-112" fmla="*/ 0 h 9154402"/>
                <a:gd name="connsiteX2-113" fmla="*/ 1886093 w 2209695"/>
                <a:gd name="connsiteY2-114" fmla="*/ 323604 h 9154402"/>
                <a:gd name="connsiteX3-115" fmla="*/ 2209694 w 2209695"/>
                <a:gd name="connsiteY3-116" fmla="*/ 1104850 h 9154402"/>
                <a:gd name="connsiteX4-117" fmla="*/ 2209695 w 2209695"/>
                <a:gd name="connsiteY4-118" fmla="*/ 9154402 h 9154402"/>
                <a:gd name="connsiteX5-119" fmla="*/ 2209695 w 2209695"/>
                <a:gd name="connsiteY5-120" fmla="*/ 9154402 h 9154402"/>
                <a:gd name="connsiteX6-121" fmla="*/ 2209695 w 2209695"/>
                <a:gd name="connsiteY6-122" fmla="*/ 9154402 h 9154402"/>
                <a:gd name="connsiteX7-123" fmla="*/ 1503 w 2209695"/>
                <a:gd name="connsiteY7-124" fmla="*/ 8780893 h 9154402"/>
                <a:gd name="connsiteX8-125" fmla="*/ 0 w 2209695"/>
                <a:gd name="connsiteY8-126" fmla="*/ 1104848 h 9154402"/>
                <a:gd name="connsiteX9-127" fmla="*/ 323604 w 2209695"/>
                <a:gd name="connsiteY9-128" fmla="*/ 323603 h 9154402"/>
                <a:gd name="connsiteX10-129" fmla="*/ 1104850 w 2209695"/>
                <a:gd name="connsiteY10-130" fmla="*/ 2 h 9154402"/>
                <a:gd name="connsiteX11-131" fmla="*/ 1104848 w 2209695"/>
                <a:gd name="connsiteY11-132" fmla="*/ 0 h 9154402"/>
                <a:gd name="connsiteX0-133" fmla="*/ 1104848 w 2209695"/>
                <a:gd name="connsiteY0-134" fmla="*/ 0 h 9154402"/>
                <a:gd name="connsiteX1-135" fmla="*/ 1104848 w 2209695"/>
                <a:gd name="connsiteY1-136" fmla="*/ 0 h 9154402"/>
                <a:gd name="connsiteX2-137" fmla="*/ 1886093 w 2209695"/>
                <a:gd name="connsiteY2-138" fmla="*/ 323604 h 9154402"/>
                <a:gd name="connsiteX3-139" fmla="*/ 2209694 w 2209695"/>
                <a:gd name="connsiteY3-140" fmla="*/ 1104850 h 9154402"/>
                <a:gd name="connsiteX4-141" fmla="*/ 2209695 w 2209695"/>
                <a:gd name="connsiteY4-142" fmla="*/ 9154402 h 9154402"/>
                <a:gd name="connsiteX5-143" fmla="*/ 2209695 w 2209695"/>
                <a:gd name="connsiteY5-144" fmla="*/ 9154402 h 9154402"/>
                <a:gd name="connsiteX6-145" fmla="*/ 2209695 w 2209695"/>
                <a:gd name="connsiteY6-146" fmla="*/ 9154402 h 9154402"/>
                <a:gd name="connsiteX7-147" fmla="*/ 37157 w 2209695"/>
                <a:gd name="connsiteY7-148" fmla="*/ 8792966 h 9154402"/>
                <a:gd name="connsiteX8-149" fmla="*/ 0 w 2209695"/>
                <a:gd name="connsiteY8-150" fmla="*/ 1104848 h 9154402"/>
                <a:gd name="connsiteX9-151" fmla="*/ 323604 w 2209695"/>
                <a:gd name="connsiteY9-152" fmla="*/ 323603 h 9154402"/>
                <a:gd name="connsiteX10-153" fmla="*/ 1104850 w 2209695"/>
                <a:gd name="connsiteY10-154" fmla="*/ 2 h 9154402"/>
                <a:gd name="connsiteX11-155" fmla="*/ 1104848 w 2209695"/>
                <a:gd name="connsiteY11-156" fmla="*/ 0 h 9154402"/>
                <a:gd name="connsiteX0-157" fmla="*/ 37157 w 2301135"/>
                <a:gd name="connsiteY0-158" fmla="*/ 8792966 h 9245842"/>
                <a:gd name="connsiteX1-159" fmla="*/ 0 w 2301135"/>
                <a:gd name="connsiteY1-160" fmla="*/ 1104848 h 9245842"/>
                <a:gd name="connsiteX2-161" fmla="*/ 323604 w 2301135"/>
                <a:gd name="connsiteY2-162" fmla="*/ 323603 h 9245842"/>
                <a:gd name="connsiteX3-163" fmla="*/ 1104850 w 2301135"/>
                <a:gd name="connsiteY3-164" fmla="*/ 2 h 9245842"/>
                <a:gd name="connsiteX4-165" fmla="*/ 1104848 w 2301135"/>
                <a:gd name="connsiteY4-166" fmla="*/ 0 h 9245842"/>
                <a:gd name="connsiteX5-167" fmla="*/ 1104848 w 2301135"/>
                <a:gd name="connsiteY5-168" fmla="*/ 0 h 9245842"/>
                <a:gd name="connsiteX6-169" fmla="*/ 1886093 w 2301135"/>
                <a:gd name="connsiteY6-170" fmla="*/ 323604 h 9245842"/>
                <a:gd name="connsiteX7-171" fmla="*/ 2209694 w 2301135"/>
                <a:gd name="connsiteY7-172" fmla="*/ 1104850 h 9245842"/>
                <a:gd name="connsiteX8-173" fmla="*/ 2209695 w 2301135"/>
                <a:gd name="connsiteY8-174" fmla="*/ 9154402 h 9245842"/>
                <a:gd name="connsiteX9-175" fmla="*/ 2209695 w 2301135"/>
                <a:gd name="connsiteY9-176" fmla="*/ 9154402 h 9245842"/>
                <a:gd name="connsiteX10-177" fmla="*/ 2301135 w 2301135"/>
                <a:gd name="connsiteY10-178" fmla="*/ 9245842 h 9245842"/>
                <a:gd name="connsiteX0-179" fmla="*/ 37157 w 2209695"/>
                <a:gd name="connsiteY0-180" fmla="*/ 8792966 h 9154402"/>
                <a:gd name="connsiteX1-181" fmla="*/ 0 w 2209695"/>
                <a:gd name="connsiteY1-182" fmla="*/ 1104848 h 9154402"/>
                <a:gd name="connsiteX2-183" fmla="*/ 323604 w 2209695"/>
                <a:gd name="connsiteY2-184" fmla="*/ 323603 h 9154402"/>
                <a:gd name="connsiteX3-185" fmla="*/ 1104850 w 2209695"/>
                <a:gd name="connsiteY3-186" fmla="*/ 2 h 9154402"/>
                <a:gd name="connsiteX4-187" fmla="*/ 1104848 w 2209695"/>
                <a:gd name="connsiteY4-188" fmla="*/ 0 h 9154402"/>
                <a:gd name="connsiteX5-189" fmla="*/ 1104848 w 2209695"/>
                <a:gd name="connsiteY5-190" fmla="*/ 0 h 9154402"/>
                <a:gd name="connsiteX6-191" fmla="*/ 1886093 w 2209695"/>
                <a:gd name="connsiteY6-192" fmla="*/ 323604 h 9154402"/>
                <a:gd name="connsiteX7-193" fmla="*/ 2209694 w 2209695"/>
                <a:gd name="connsiteY7-194" fmla="*/ 1104850 h 9154402"/>
                <a:gd name="connsiteX8-195" fmla="*/ 2209695 w 2209695"/>
                <a:gd name="connsiteY8-196" fmla="*/ 9154402 h 9154402"/>
                <a:gd name="connsiteX9-197" fmla="*/ 2209695 w 2209695"/>
                <a:gd name="connsiteY9-198" fmla="*/ 9154402 h 9154402"/>
                <a:gd name="connsiteX0-199" fmla="*/ 93577 w 2209695"/>
                <a:gd name="connsiteY0-200" fmla="*/ 8811781 h 9154402"/>
                <a:gd name="connsiteX1-201" fmla="*/ 0 w 2209695"/>
                <a:gd name="connsiteY1-202" fmla="*/ 1104848 h 9154402"/>
                <a:gd name="connsiteX2-203" fmla="*/ 323604 w 2209695"/>
                <a:gd name="connsiteY2-204" fmla="*/ 323603 h 9154402"/>
                <a:gd name="connsiteX3-205" fmla="*/ 1104850 w 2209695"/>
                <a:gd name="connsiteY3-206" fmla="*/ 2 h 9154402"/>
                <a:gd name="connsiteX4-207" fmla="*/ 1104848 w 2209695"/>
                <a:gd name="connsiteY4-208" fmla="*/ 0 h 9154402"/>
                <a:gd name="connsiteX5-209" fmla="*/ 1104848 w 2209695"/>
                <a:gd name="connsiteY5-210" fmla="*/ 0 h 9154402"/>
                <a:gd name="connsiteX6-211" fmla="*/ 1886093 w 2209695"/>
                <a:gd name="connsiteY6-212" fmla="*/ 323604 h 9154402"/>
                <a:gd name="connsiteX7-213" fmla="*/ 2209694 w 2209695"/>
                <a:gd name="connsiteY7-214" fmla="*/ 1104850 h 9154402"/>
                <a:gd name="connsiteX8-215" fmla="*/ 2209695 w 2209695"/>
                <a:gd name="connsiteY8-216" fmla="*/ 9154402 h 9154402"/>
                <a:gd name="connsiteX9-217" fmla="*/ 2209695 w 2209695"/>
                <a:gd name="connsiteY9-218" fmla="*/ 9154402 h 9154402"/>
                <a:gd name="connsiteX0-219" fmla="*/ 93577 w 2209695"/>
                <a:gd name="connsiteY0-220" fmla="*/ 8811781 h 9154402"/>
                <a:gd name="connsiteX1-221" fmla="*/ 0 w 2209695"/>
                <a:gd name="connsiteY1-222" fmla="*/ 1104848 h 9154402"/>
                <a:gd name="connsiteX2-223" fmla="*/ 323604 w 2209695"/>
                <a:gd name="connsiteY2-224" fmla="*/ 323603 h 9154402"/>
                <a:gd name="connsiteX3-225" fmla="*/ 1104850 w 2209695"/>
                <a:gd name="connsiteY3-226" fmla="*/ 2 h 9154402"/>
                <a:gd name="connsiteX4-227" fmla="*/ 1104848 w 2209695"/>
                <a:gd name="connsiteY4-228" fmla="*/ 0 h 9154402"/>
                <a:gd name="connsiteX5-229" fmla="*/ 1104848 w 2209695"/>
                <a:gd name="connsiteY5-230" fmla="*/ 0 h 9154402"/>
                <a:gd name="connsiteX6-231" fmla="*/ 1886093 w 2209695"/>
                <a:gd name="connsiteY6-232" fmla="*/ 323604 h 9154402"/>
                <a:gd name="connsiteX7-233" fmla="*/ 2209694 w 2209695"/>
                <a:gd name="connsiteY7-234" fmla="*/ 1104850 h 9154402"/>
                <a:gd name="connsiteX8-235" fmla="*/ 2209695 w 2209695"/>
                <a:gd name="connsiteY8-236" fmla="*/ 9154402 h 9154402"/>
                <a:gd name="connsiteX9-237" fmla="*/ 2209695 w 2209695"/>
                <a:gd name="connsiteY9-238" fmla="*/ 9154402 h 9154402"/>
                <a:gd name="connsiteX0-239" fmla="*/ 67397 w 2209695"/>
                <a:gd name="connsiteY0-240" fmla="*/ 8829966 h 9154402"/>
                <a:gd name="connsiteX1-241" fmla="*/ 0 w 2209695"/>
                <a:gd name="connsiteY1-242" fmla="*/ 1104848 h 9154402"/>
                <a:gd name="connsiteX2-243" fmla="*/ 323604 w 2209695"/>
                <a:gd name="connsiteY2-244" fmla="*/ 323603 h 9154402"/>
                <a:gd name="connsiteX3-245" fmla="*/ 1104850 w 2209695"/>
                <a:gd name="connsiteY3-246" fmla="*/ 2 h 9154402"/>
                <a:gd name="connsiteX4-247" fmla="*/ 1104848 w 2209695"/>
                <a:gd name="connsiteY4-248" fmla="*/ 0 h 9154402"/>
                <a:gd name="connsiteX5-249" fmla="*/ 1104848 w 2209695"/>
                <a:gd name="connsiteY5-250" fmla="*/ 0 h 9154402"/>
                <a:gd name="connsiteX6-251" fmla="*/ 1886093 w 2209695"/>
                <a:gd name="connsiteY6-252" fmla="*/ 323604 h 9154402"/>
                <a:gd name="connsiteX7-253" fmla="*/ 2209694 w 2209695"/>
                <a:gd name="connsiteY7-254" fmla="*/ 1104850 h 9154402"/>
                <a:gd name="connsiteX8-255" fmla="*/ 2209695 w 2209695"/>
                <a:gd name="connsiteY8-256" fmla="*/ 9154402 h 9154402"/>
                <a:gd name="connsiteX9-257" fmla="*/ 2209695 w 2209695"/>
                <a:gd name="connsiteY9-258" fmla="*/ 9154402 h 9154402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  <a:cxn ang="0">
                  <a:pos x="connsiteX7-15" y="connsiteY7-16"/>
                </a:cxn>
                <a:cxn ang="0">
                  <a:pos x="connsiteX8-17" y="connsiteY8-18"/>
                </a:cxn>
                <a:cxn ang="0">
                  <a:pos x="connsiteX9-19" y="connsiteY9-20"/>
                </a:cxn>
              </a:cxnLst>
              <a:rect l="l" t="t" r="r" b="b"/>
              <a:pathLst>
                <a:path w="2209695" h="9154402">
                  <a:moveTo>
                    <a:pt x="67397" y="8829966"/>
                  </a:moveTo>
                  <a:lnTo>
                    <a:pt x="0" y="1104848"/>
                  </a:lnTo>
                  <a:cubicBezTo>
                    <a:pt x="0" y="811824"/>
                    <a:pt x="116404" y="530802"/>
                    <a:pt x="323604" y="323603"/>
                  </a:cubicBezTo>
                  <a:cubicBezTo>
                    <a:pt x="530804" y="116404"/>
                    <a:pt x="811826" y="1"/>
                    <a:pt x="1104850" y="2"/>
                  </a:cubicBezTo>
                  <a:lnTo>
                    <a:pt x="1104848" y="0"/>
                  </a:lnTo>
                  <a:lnTo>
                    <a:pt x="1104848" y="0"/>
                  </a:lnTo>
                  <a:cubicBezTo>
                    <a:pt x="1397872" y="0"/>
                    <a:pt x="1678894" y="116404"/>
                    <a:pt x="1886093" y="323604"/>
                  </a:cubicBezTo>
                  <a:cubicBezTo>
                    <a:pt x="2093292" y="530804"/>
                    <a:pt x="2209695" y="811826"/>
                    <a:pt x="2209694" y="1104850"/>
                  </a:cubicBezTo>
                  <a:cubicBezTo>
                    <a:pt x="2209694" y="3788034"/>
                    <a:pt x="2209695" y="6471218"/>
                    <a:pt x="2209695" y="9154402"/>
                  </a:cubicBezTo>
                  <a:lnTo>
                    <a:pt x="2209695" y="9154402"/>
                  </a:lnTo>
                </a:path>
              </a:pathLst>
            </a:custGeom>
            <a:solidFill>
              <a:srgbClr val="073779">
                <a:alpha val="80000"/>
              </a:srgbClr>
            </a:solidFill>
            <a:ln w="25400">
              <a:solidFill>
                <a:schemeClr val="accent2">
                  <a:alpha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>
                <a:solidFill>
                  <a:prstClr val="white"/>
                </a:solidFill>
              </a:endParaRPr>
            </a:p>
          </p:txBody>
        </p:sp>
        <p:sp>
          <p:nvSpPr>
            <p:cNvPr id="23" name="Freeform 22"/>
            <p:cNvSpPr/>
            <p:nvPr/>
          </p:nvSpPr>
          <p:spPr>
            <a:xfrm rot="15660000">
              <a:off x="5179560" y="1579153"/>
              <a:ext cx="1040884" cy="7134813"/>
            </a:xfrm>
            <a:custGeom>
              <a:avLst/>
              <a:gdLst>
                <a:gd name="connsiteX0" fmla="*/ 498324 w 996648"/>
                <a:gd name="connsiteY0" fmla="*/ 0 h 6971904"/>
                <a:gd name="connsiteX1" fmla="*/ 498324 w 996648"/>
                <a:gd name="connsiteY1" fmla="*/ 0 h 6971904"/>
                <a:gd name="connsiteX2" fmla="*/ 850692 w 996648"/>
                <a:gd name="connsiteY2" fmla="*/ 145956 h 6971904"/>
                <a:gd name="connsiteX3" fmla="*/ 996647 w 996648"/>
                <a:gd name="connsiteY3" fmla="*/ 498325 h 6971904"/>
                <a:gd name="connsiteX4" fmla="*/ 996648 w 996648"/>
                <a:gd name="connsiteY4" fmla="*/ 6971904 h 6971904"/>
                <a:gd name="connsiteX5" fmla="*/ 996648 w 996648"/>
                <a:gd name="connsiteY5" fmla="*/ 6971904 h 6971904"/>
                <a:gd name="connsiteX6" fmla="*/ 996648 w 996648"/>
                <a:gd name="connsiteY6" fmla="*/ 6971904 h 6971904"/>
                <a:gd name="connsiteX7" fmla="*/ 0 w 996648"/>
                <a:gd name="connsiteY7" fmla="*/ 6971904 h 6971904"/>
                <a:gd name="connsiteX8" fmla="*/ 0 w 996648"/>
                <a:gd name="connsiteY8" fmla="*/ 6971904 h 6971904"/>
                <a:gd name="connsiteX9" fmla="*/ 0 w 996648"/>
                <a:gd name="connsiteY9" fmla="*/ 6971904 h 6971904"/>
                <a:gd name="connsiteX10" fmla="*/ 0 w 996648"/>
                <a:gd name="connsiteY10" fmla="*/ 498324 h 6971904"/>
                <a:gd name="connsiteX11" fmla="*/ 145956 w 996648"/>
                <a:gd name="connsiteY11" fmla="*/ 145956 h 6971904"/>
                <a:gd name="connsiteX12" fmla="*/ 498325 w 996648"/>
                <a:gd name="connsiteY12" fmla="*/ 1 h 6971904"/>
                <a:gd name="connsiteX13" fmla="*/ 498324 w 996648"/>
                <a:gd name="connsiteY13" fmla="*/ 0 h 6971904"/>
                <a:gd name="connsiteX0-1" fmla="*/ 498324 w 1051569"/>
                <a:gd name="connsiteY0-2" fmla="*/ 0 h 7134903"/>
                <a:gd name="connsiteX1-3" fmla="*/ 498324 w 1051569"/>
                <a:gd name="connsiteY1-4" fmla="*/ 0 h 7134903"/>
                <a:gd name="connsiteX2-5" fmla="*/ 850692 w 1051569"/>
                <a:gd name="connsiteY2-6" fmla="*/ 145956 h 7134903"/>
                <a:gd name="connsiteX3-7" fmla="*/ 996647 w 1051569"/>
                <a:gd name="connsiteY3-8" fmla="*/ 498325 h 7134903"/>
                <a:gd name="connsiteX4-9" fmla="*/ 996648 w 1051569"/>
                <a:gd name="connsiteY4-10" fmla="*/ 6971904 h 7134903"/>
                <a:gd name="connsiteX5-11" fmla="*/ 996648 w 1051569"/>
                <a:gd name="connsiteY5-12" fmla="*/ 6971904 h 7134903"/>
                <a:gd name="connsiteX6-13" fmla="*/ 1051569 w 1051569"/>
                <a:gd name="connsiteY6-14" fmla="*/ 7134903 h 7134903"/>
                <a:gd name="connsiteX7-15" fmla="*/ 0 w 1051569"/>
                <a:gd name="connsiteY7-16" fmla="*/ 6971904 h 7134903"/>
                <a:gd name="connsiteX8-17" fmla="*/ 0 w 1051569"/>
                <a:gd name="connsiteY8-18" fmla="*/ 6971904 h 7134903"/>
                <a:gd name="connsiteX9-19" fmla="*/ 0 w 1051569"/>
                <a:gd name="connsiteY9-20" fmla="*/ 6971904 h 7134903"/>
                <a:gd name="connsiteX10-21" fmla="*/ 0 w 1051569"/>
                <a:gd name="connsiteY10-22" fmla="*/ 498324 h 7134903"/>
                <a:gd name="connsiteX11-23" fmla="*/ 145956 w 1051569"/>
                <a:gd name="connsiteY11-24" fmla="*/ 145956 h 7134903"/>
                <a:gd name="connsiteX12-25" fmla="*/ 498325 w 1051569"/>
                <a:gd name="connsiteY12-26" fmla="*/ 1 h 7134903"/>
                <a:gd name="connsiteX13-27" fmla="*/ 498324 w 1051569"/>
                <a:gd name="connsiteY13-28" fmla="*/ 0 h 7134903"/>
                <a:gd name="connsiteX0-29" fmla="*/ 498324 w 1051569"/>
                <a:gd name="connsiteY0-30" fmla="*/ 0 h 7134903"/>
                <a:gd name="connsiteX1-31" fmla="*/ 498324 w 1051569"/>
                <a:gd name="connsiteY1-32" fmla="*/ 0 h 7134903"/>
                <a:gd name="connsiteX2-33" fmla="*/ 850692 w 1051569"/>
                <a:gd name="connsiteY2-34" fmla="*/ 145956 h 7134903"/>
                <a:gd name="connsiteX3-35" fmla="*/ 996647 w 1051569"/>
                <a:gd name="connsiteY3-36" fmla="*/ 498325 h 7134903"/>
                <a:gd name="connsiteX4-37" fmla="*/ 996648 w 1051569"/>
                <a:gd name="connsiteY4-38" fmla="*/ 6971904 h 7134903"/>
                <a:gd name="connsiteX5-39" fmla="*/ 1051569 w 1051569"/>
                <a:gd name="connsiteY5-40" fmla="*/ 7134903 h 7134903"/>
                <a:gd name="connsiteX6-41" fmla="*/ 0 w 1051569"/>
                <a:gd name="connsiteY6-42" fmla="*/ 6971904 h 7134903"/>
                <a:gd name="connsiteX7-43" fmla="*/ 0 w 1051569"/>
                <a:gd name="connsiteY7-44" fmla="*/ 6971904 h 7134903"/>
                <a:gd name="connsiteX8-45" fmla="*/ 0 w 1051569"/>
                <a:gd name="connsiteY8-46" fmla="*/ 6971904 h 7134903"/>
                <a:gd name="connsiteX9-47" fmla="*/ 0 w 1051569"/>
                <a:gd name="connsiteY9-48" fmla="*/ 498324 h 7134903"/>
                <a:gd name="connsiteX10-49" fmla="*/ 145956 w 1051569"/>
                <a:gd name="connsiteY10-50" fmla="*/ 145956 h 7134903"/>
                <a:gd name="connsiteX11-51" fmla="*/ 498325 w 1051569"/>
                <a:gd name="connsiteY11-52" fmla="*/ 1 h 7134903"/>
                <a:gd name="connsiteX12-53" fmla="*/ 498324 w 1051569"/>
                <a:gd name="connsiteY12-54" fmla="*/ 0 h 7134903"/>
                <a:gd name="connsiteX0-55" fmla="*/ 498324 w 1217677"/>
                <a:gd name="connsiteY0-56" fmla="*/ 0 h 7134903"/>
                <a:gd name="connsiteX1-57" fmla="*/ 498324 w 1217677"/>
                <a:gd name="connsiteY1-58" fmla="*/ 0 h 7134903"/>
                <a:gd name="connsiteX2-59" fmla="*/ 850692 w 1217677"/>
                <a:gd name="connsiteY2-60" fmla="*/ 145956 h 7134903"/>
                <a:gd name="connsiteX3-61" fmla="*/ 996647 w 1217677"/>
                <a:gd name="connsiteY3-62" fmla="*/ 498325 h 7134903"/>
                <a:gd name="connsiteX4-63" fmla="*/ 1051569 w 1217677"/>
                <a:gd name="connsiteY4-64" fmla="*/ 7134903 h 7134903"/>
                <a:gd name="connsiteX5-65" fmla="*/ 0 w 1217677"/>
                <a:gd name="connsiteY5-66" fmla="*/ 6971904 h 7134903"/>
                <a:gd name="connsiteX6-67" fmla="*/ 0 w 1217677"/>
                <a:gd name="connsiteY6-68" fmla="*/ 6971904 h 7134903"/>
                <a:gd name="connsiteX7-69" fmla="*/ 0 w 1217677"/>
                <a:gd name="connsiteY7-70" fmla="*/ 6971904 h 7134903"/>
                <a:gd name="connsiteX8-71" fmla="*/ 0 w 1217677"/>
                <a:gd name="connsiteY8-72" fmla="*/ 498324 h 7134903"/>
                <a:gd name="connsiteX9-73" fmla="*/ 145956 w 1217677"/>
                <a:gd name="connsiteY9-74" fmla="*/ 145956 h 7134903"/>
                <a:gd name="connsiteX10-75" fmla="*/ 498325 w 1217677"/>
                <a:gd name="connsiteY10-76" fmla="*/ 1 h 7134903"/>
                <a:gd name="connsiteX11-77" fmla="*/ 498324 w 1217677"/>
                <a:gd name="connsiteY11-78" fmla="*/ 0 h 7134903"/>
                <a:gd name="connsiteX0-79" fmla="*/ 498324 w 1051569"/>
                <a:gd name="connsiteY0-80" fmla="*/ 0 h 7134903"/>
                <a:gd name="connsiteX1-81" fmla="*/ 498324 w 1051569"/>
                <a:gd name="connsiteY1-82" fmla="*/ 0 h 7134903"/>
                <a:gd name="connsiteX2-83" fmla="*/ 850692 w 1051569"/>
                <a:gd name="connsiteY2-84" fmla="*/ 145956 h 7134903"/>
                <a:gd name="connsiteX3-85" fmla="*/ 996647 w 1051569"/>
                <a:gd name="connsiteY3-86" fmla="*/ 498325 h 7134903"/>
                <a:gd name="connsiteX4-87" fmla="*/ 1051569 w 1051569"/>
                <a:gd name="connsiteY4-88" fmla="*/ 7134903 h 7134903"/>
                <a:gd name="connsiteX5-89" fmla="*/ 0 w 1051569"/>
                <a:gd name="connsiteY5-90" fmla="*/ 6971904 h 7134903"/>
                <a:gd name="connsiteX6-91" fmla="*/ 0 w 1051569"/>
                <a:gd name="connsiteY6-92" fmla="*/ 6971904 h 7134903"/>
                <a:gd name="connsiteX7-93" fmla="*/ 0 w 1051569"/>
                <a:gd name="connsiteY7-94" fmla="*/ 6971904 h 7134903"/>
                <a:gd name="connsiteX8-95" fmla="*/ 0 w 1051569"/>
                <a:gd name="connsiteY8-96" fmla="*/ 498324 h 7134903"/>
                <a:gd name="connsiteX9-97" fmla="*/ 145956 w 1051569"/>
                <a:gd name="connsiteY9-98" fmla="*/ 145956 h 7134903"/>
                <a:gd name="connsiteX10-99" fmla="*/ 498325 w 1051569"/>
                <a:gd name="connsiteY10-100" fmla="*/ 1 h 7134903"/>
                <a:gd name="connsiteX11-101" fmla="*/ 498324 w 1051569"/>
                <a:gd name="connsiteY11-102" fmla="*/ 0 h 7134903"/>
                <a:gd name="connsiteX0-103" fmla="*/ 0 w 1143009"/>
                <a:gd name="connsiteY0-104" fmla="*/ 6971904 h 7226343"/>
                <a:gd name="connsiteX1-105" fmla="*/ 0 w 1143009"/>
                <a:gd name="connsiteY1-106" fmla="*/ 6971904 h 7226343"/>
                <a:gd name="connsiteX2-107" fmla="*/ 0 w 1143009"/>
                <a:gd name="connsiteY2-108" fmla="*/ 6971904 h 7226343"/>
                <a:gd name="connsiteX3-109" fmla="*/ 0 w 1143009"/>
                <a:gd name="connsiteY3-110" fmla="*/ 498324 h 7226343"/>
                <a:gd name="connsiteX4-111" fmla="*/ 145956 w 1143009"/>
                <a:gd name="connsiteY4-112" fmla="*/ 145956 h 7226343"/>
                <a:gd name="connsiteX5-113" fmla="*/ 498325 w 1143009"/>
                <a:gd name="connsiteY5-114" fmla="*/ 1 h 7226343"/>
                <a:gd name="connsiteX6-115" fmla="*/ 498324 w 1143009"/>
                <a:gd name="connsiteY6-116" fmla="*/ 0 h 7226343"/>
                <a:gd name="connsiteX7-117" fmla="*/ 498324 w 1143009"/>
                <a:gd name="connsiteY7-118" fmla="*/ 0 h 7226343"/>
                <a:gd name="connsiteX8-119" fmla="*/ 850692 w 1143009"/>
                <a:gd name="connsiteY8-120" fmla="*/ 145956 h 7226343"/>
                <a:gd name="connsiteX9-121" fmla="*/ 996647 w 1143009"/>
                <a:gd name="connsiteY9-122" fmla="*/ 498325 h 7226343"/>
                <a:gd name="connsiteX10-123" fmla="*/ 1143009 w 1143009"/>
                <a:gd name="connsiteY10-124" fmla="*/ 7226343 h 7226343"/>
                <a:gd name="connsiteX0-125" fmla="*/ 0 w 1095577"/>
                <a:gd name="connsiteY0-126" fmla="*/ 6971904 h 7197301"/>
                <a:gd name="connsiteX1-127" fmla="*/ 0 w 1095577"/>
                <a:gd name="connsiteY1-128" fmla="*/ 6971904 h 7197301"/>
                <a:gd name="connsiteX2-129" fmla="*/ 0 w 1095577"/>
                <a:gd name="connsiteY2-130" fmla="*/ 6971904 h 7197301"/>
                <a:gd name="connsiteX3-131" fmla="*/ 0 w 1095577"/>
                <a:gd name="connsiteY3-132" fmla="*/ 498324 h 7197301"/>
                <a:gd name="connsiteX4-133" fmla="*/ 145956 w 1095577"/>
                <a:gd name="connsiteY4-134" fmla="*/ 145956 h 7197301"/>
                <a:gd name="connsiteX5-135" fmla="*/ 498325 w 1095577"/>
                <a:gd name="connsiteY5-136" fmla="*/ 1 h 7197301"/>
                <a:gd name="connsiteX6-137" fmla="*/ 498324 w 1095577"/>
                <a:gd name="connsiteY6-138" fmla="*/ 0 h 7197301"/>
                <a:gd name="connsiteX7-139" fmla="*/ 498324 w 1095577"/>
                <a:gd name="connsiteY7-140" fmla="*/ 0 h 7197301"/>
                <a:gd name="connsiteX8-141" fmla="*/ 850692 w 1095577"/>
                <a:gd name="connsiteY8-142" fmla="*/ 145956 h 7197301"/>
                <a:gd name="connsiteX9-143" fmla="*/ 996647 w 1095577"/>
                <a:gd name="connsiteY9-144" fmla="*/ 498325 h 7197301"/>
                <a:gd name="connsiteX10-145" fmla="*/ 1095577 w 1095577"/>
                <a:gd name="connsiteY10-146" fmla="*/ 7197301 h 7197301"/>
                <a:gd name="connsiteX0-147" fmla="*/ 0 w 1045874"/>
                <a:gd name="connsiteY0-148" fmla="*/ 6971904 h 7103308"/>
                <a:gd name="connsiteX1-149" fmla="*/ 0 w 1045874"/>
                <a:gd name="connsiteY1-150" fmla="*/ 6971904 h 7103308"/>
                <a:gd name="connsiteX2-151" fmla="*/ 0 w 1045874"/>
                <a:gd name="connsiteY2-152" fmla="*/ 6971904 h 7103308"/>
                <a:gd name="connsiteX3-153" fmla="*/ 0 w 1045874"/>
                <a:gd name="connsiteY3-154" fmla="*/ 498324 h 7103308"/>
                <a:gd name="connsiteX4-155" fmla="*/ 145956 w 1045874"/>
                <a:gd name="connsiteY4-156" fmla="*/ 145956 h 7103308"/>
                <a:gd name="connsiteX5-157" fmla="*/ 498325 w 1045874"/>
                <a:gd name="connsiteY5-158" fmla="*/ 1 h 7103308"/>
                <a:gd name="connsiteX6-159" fmla="*/ 498324 w 1045874"/>
                <a:gd name="connsiteY6-160" fmla="*/ 0 h 7103308"/>
                <a:gd name="connsiteX7-161" fmla="*/ 498324 w 1045874"/>
                <a:gd name="connsiteY7-162" fmla="*/ 0 h 7103308"/>
                <a:gd name="connsiteX8-163" fmla="*/ 850692 w 1045874"/>
                <a:gd name="connsiteY8-164" fmla="*/ 145956 h 7103308"/>
                <a:gd name="connsiteX9-165" fmla="*/ 996647 w 1045874"/>
                <a:gd name="connsiteY9-166" fmla="*/ 498325 h 7103308"/>
                <a:gd name="connsiteX10-167" fmla="*/ 1045874 w 1045874"/>
                <a:gd name="connsiteY10-168" fmla="*/ 7103308 h 7103308"/>
                <a:gd name="connsiteX0-169" fmla="*/ 0 w 1040884"/>
                <a:gd name="connsiteY0-170" fmla="*/ 6971904 h 7134813"/>
                <a:gd name="connsiteX1-171" fmla="*/ 0 w 1040884"/>
                <a:gd name="connsiteY1-172" fmla="*/ 6971904 h 7134813"/>
                <a:gd name="connsiteX2-173" fmla="*/ 0 w 1040884"/>
                <a:gd name="connsiteY2-174" fmla="*/ 6971904 h 7134813"/>
                <a:gd name="connsiteX3-175" fmla="*/ 0 w 1040884"/>
                <a:gd name="connsiteY3-176" fmla="*/ 498324 h 7134813"/>
                <a:gd name="connsiteX4-177" fmla="*/ 145956 w 1040884"/>
                <a:gd name="connsiteY4-178" fmla="*/ 145956 h 7134813"/>
                <a:gd name="connsiteX5-179" fmla="*/ 498325 w 1040884"/>
                <a:gd name="connsiteY5-180" fmla="*/ 1 h 7134813"/>
                <a:gd name="connsiteX6-181" fmla="*/ 498324 w 1040884"/>
                <a:gd name="connsiteY6-182" fmla="*/ 0 h 7134813"/>
                <a:gd name="connsiteX7-183" fmla="*/ 498324 w 1040884"/>
                <a:gd name="connsiteY7-184" fmla="*/ 0 h 7134813"/>
                <a:gd name="connsiteX8-185" fmla="*/ 850692 w 1040884"/>
                <a:gd name="connsiteY8-186" fmla="*/ 145956 h 7134813"/>
                <a:gd name="connsiteX9-187" fmla="*/ 996647 w 1040884"/>
                <a:gd name="connsiteY9-188" fmla="*/ 498325 h 7134813"/>
                <a:gd name="connsiteX10-189" fmla="*/ 1040884 w 1040884"/>
                <a:gd name="connsiteY10-190" fmla="*/ 7134813 h 7134813"/>
                <a:gd name="connsiteX0-191" fmla="*/ 0 w 1040884"/>
                <a:gd name="connsiteY0-192" fmla="*/ 6971904 h 7134813"/>
                <a:gd name="connsiteX1-193" fmla="*/ 0 w 1040884"/>
                <a:gd name="connsiteY1-194" fmla="*/ 6971904 h 7134813"/>
                <a:gd name="connsiteX2-195" fmla="*/ 0 w 1040884"/>
                <a:gd name="connsiteY2-196" fmla="*/ 6971904 h 7134813"/>
                <a:gd name="connsiteX3-197" fmla="*/ 0 w 1040884"/>
                <a:gd name="connsiteY3-198" fmla="*/ 498324 h 7134813"/>
                <a:gd name="connsiteX4-199" fmla="*/ 145956 w 1040884"/>
                <a:gd name="connsiteY4-200" fmla="*/ 145956 h 7134813"/>
                <a:gd name="connsiteX5-201" fmla="*/ 498325 w 1040884"/>
                <a:gd name="connsiteY5-202" fmla="*/ 1 h 7134813"/>
                <a:gd name="connsiteX6-203" fmla="*/ 498324 w 1040884"/>
                <a:gd name="connsiteY6-204" fmla="*/ 0 h 7134813"/>
                <a:gd name="connsiteX7-205" fmla="*/ 498324 w 1040884"/>
                <a:gd name="connsiteY7-206" fmla="*/ 0 h 7134813"/>
                <a:gd name="connsiteX8-207" fmla="*/ 850692 w 1040884"/>
                <a:gd name="connsiteY8-208" fmla="*/ 145956 h 7134813"/>
                <a:gd name="connsiteX9-209" fmla="*/ 996647 w 1040884"/>
                <a:gd name="connsiteY9-210" fmla="*/ 498325 h 7134813"/>
                <a:gd name="connsiteX10-211" fmla="*/ 1040884 w 1040884"/>
                <a:gd name="connsiteY10-212" fmla="*/ 7134813 h 7134813"/>
                <a:gd name="connsiteX0-213" fmla="*/ 0 w 1040884"/>
                <a:gd name="connsiteY0-214" fmla="*/ 6971904 h 7134813"/>
                <a:gd name="connsiteX1-215" fmla="*/ 0 w 1040884"/>
                <a:gd name="connsiteY1-216" fmla="*/ 6971904 h 7134813"/>
                <a:gd name="connsiteX2-217" fmla="*/ 0 w 1040884"/>
                <a:gd name="connsiteY2-218" fmla="*/ 6971904 h 7134813"/>
                <a:gd name="connsiteX3-219" fmla="*/ 0 w 1040884"/>
                <a:gd name="connsiteY3-220" fmla="*/ 498324 h 7134813"/>
                <a:gd name="connsiteX4-221" fmla="*/ 145956 w 1040884"/>
                <a:gd name="connsiteY4-222" fmla="*/ 145956 h 7134813"/>
                <a:gd name="connsiteX5-223" fmla="*/ 498325 w 1040884"/>
                <a:gd name="connsiteY5-224" fmla="*/ 1 h 7134813"/>
                <a:gd name="connsiteX6-225" fmla="*/ 498324 w 1040884"/>
                <a:gd name="connsiteY6-226" fmla="*/ 0 h 7134813"/>
                <a:gd name="connsiteX7-227" fmla="*/ 498324 w 1040884"/>
                <a:gd name="connsiteY7-228" fmla="*/ 0 h 7134813"/>
                <a:gd name="connsiteX8-229" fmla="*/ 850692 w 1040884"/>
                <a:gd name="connsiteY8-230" fmla="*/ 145956 h 7134813"/>
                <a:gd name="connsiteX9-231" fmla="*/ 996647 w 1040884"/>
                <a:gd name="connsiteY9-232" fmla="*/ 498325 h 7134813"/>
                <a:gd name="connsiteX10-233" fmla="*/ 1040884 w 1040884"/>
                <a:gd name="connsiteY10-234" fmla="*/ 7134813 h 7134813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  <a:cxn ang="0">
                  <a:pos x="connsiteX7-15" y="connsiteY7-16"/>
                </a:cxn>
                <a:cxn ang="0">
                  <a:pos x="connsiteX8-17" y="connsiteY8-18"/>
                </a:cxn>
                <a:cxn ang="0">
                  <a:pos x="connsiteX9-19" y="connsiteY9-20"/>
                </a:cxn>
                <a:cxn ang="0">
                  <a:pos x="connsiteX10-21" y="connsiteY10-22"/>
                </a:cxn>
              </a:cxnLst>
              <a:rect l="l" t="t" r="r" b="b"/>
              <a:pathLst>
                <a:path w="1040884" h="7134813">
                  <a:moveTo>
                    <a:pt x="0" y="6971904"/>
                  </a:moveTo>
                  <a:lnTo>
                    <a:pt x="0" y="6971904"/>
                  </a:lnTo>
                  <a:lnTo>
                    <a:pt x="0" y="6971904"/>
                  </a:lnTo>
                  <a:lnTo>
                    <a:pt x="0" y="498324"/>
                  </a:lnTo>
                  <a:cubicBezTo>
                    <a:pt x="0" y="366160"/>
                    <a:pt x="52502" y="239410"/>
                    <a:pt x="145956" y="145956"/>
                  </a:cubicBezTo>
                  <a:cubicBezTo>
                    <a:pt x="239410" y="52502"/>
                    <a:pt x="366161" y="1"/>
                    <a:pt x="498325" y="1"/>
                  </a:cubicBezTo>
                  <a:lnTo>
                    <a:pt x="498324" y="0"/>
                  </a:lnTo>
                  <a:lnTo>
                    <a:pt x="498324" y="0"/>
                  </a:lnTo>
                  <a:cubicBezTo>
                    <a:pt x="630488" y="0"/>
                    <a:pt x="757238" y="52502"/>
                    <a:pt x="850692" y="145956"/>
                  </a:cubicBezTo>
                  <a:cubicBezTo>
                    <a:pt x="944146" y="239410"/>
                    <a:pt x="996647" y="366161"/>
                    <a:pt x="996647" y="498325"/>
                  </a:cubicBezTo>
                  <a:cubicBezTo>
                    <a:pt x="1030126" y="1663149"/>
                    <a:pt x="1037566" y="5867764"/>
                    <a:pt x="1040884" y="7134813"/>
                  </a:cubicBezTo>
                </a:path>
              </a:pathLst>
            </a:custGeom>
            <a:solidFill>
              <a:schemeClr val="tx2">
                <a:alpha val="60000"/>
              </a:schemeClr>
            </a:solidFill>
            <a:ln>
              <a:solidFill>
                <a:schemeClr val="bg2">
                  <a:alpha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>
                <a:solidFill>
                  <a:prstClr val="white"/>
                </a:solidFill>
              </a:endParaRPr>
            </a:p>
          </p:txBody>
        </p:sp>
        <p:sp>
          <p:nvSpPr>
            <p:cNvPr id="26" name="Freeform 25"/>
            <p:cNvSpPr/>
            <p:nvPr/>
          </p:nvSpPr>
          <p:spPr>
            <a:xfrm rot="15660000">
              <a:off x="6127955" y="-68851"/>
              <a:ext cx="932370" cy="5296611"/>
            </a:xfrm>
            <a:custGeom>
              <a:avLst/>
              <a:gdLst>
                <a:gd name="connsiteX0" fmla="*/ 457200 w 914400"/>
                <a:gd name="connsiteY0" fmla="*/ 0 h 6172200"/>
                <a:gd name="connsiteX1" fmla="*/ 457200 w 914400"/>
                <a:gd name="connsiteY1" fmla="*/ 0 h 6172200"/>
                <a:gd name="connsiteX2" fmla="*/ 780489 w 914400"/>
                <a:gd name="connsiteY2" fmla="*/ 133911 h 6172200"/>
                <a:gd name="connsiteX3" fmla="*/ 914399 w 914400"/>
                <a:gd name="connsiteY3" fmla="*/ 457201 h 6172200"/>
                <a:gd name="connsiteX4" fmla="*/ 914400 w 914400"/>
                <a:gd name="connsiteY4" fmla="*/ 6172200 h 6172200"/>
                <a:gd name="connsiteX5" fmla="*/ 914400 w 914400"/>
                <a:gd name="connsiteY5" fmla="*/ 6172200 h 6172200"/>
                <a:gd name="connsiteX6" fmla="*/ 914400 w 914400"/>
                <a:gd name="connsiteY6" fmla="*/ 6172200 h 6172200"/>
                <a:gd name="connsiteX7" fmla="*/ 0 w 914400"/>
                <a:gd name="connsiteY7" fmla="*/ 6172200 h 6172200"/>
                <a:gd name="connsiteX8" fmla="*/ 0 w 914400"/>
                <a:gd name="connsiteY8" fmla="*/ 6172200 h 6172200"/>
                <a:gd name="connsiteX9" fmla="*/ 0 w 914400"/>
                <a:gd name="connsiteY9" fmla="*/ 6172200 h 6172200"/>
                <a:gd name="connsiteX10" fmla="*/ 0 w 914400"/>
                <a:gd name="connsiteY10" fmla="*/ 457200 h 6172200"/>
                <a:gd name="connsiteX11" fmla="*/ 133911 w 914400"/>
                <a:gd name="connsiteY11" fmla="*/ 133911 h 6172200"/>
                <a:gd name="connsiteX12" fmla="*/ 457201 w 914400"/>
                <a:gd name="connsiteY12" fmla="*/ 1 h 6172200"/>
                <a:gd name="connsiteX13" fmla="*/ 457200 w 914400"/>
                <a:gd name="connsiteY13" fmla="*/ 0 h 6172200"/>
                <a:gd name="connsiteX0-1" fmla="*/ 457200 w 953241"/>
                <a:gd name="connsiteY0-2" fmla="*/ 0 h 6328114"/>
                <a:gd name="connsiteX1-3" fmla="*/ 457200 w 953241"/>
                <a:gd name="connsiteY1-4" fmla="*/ 0 h 6328114"/>
                <a:gd name="connsiteX2-5" fmla="*/ 780489 w 953241"/>
                <a:gd name="connsiteY2-6" fmla="*/ 133911 h 6328114"/>
                <a:gd name="connsiteX3-7" fmla="*/ 914399 w 953241"/>
                <a:gd name="connsiteY3-8" fmla="*/ 457201 h 6328114"/>
                <a:gd name="connsiteX4-9" fmla="*/ 914400 w 953241"/>
                <a:gd name="connsiteY4-10" fmla="*/ 6172200 h 6328114"/>
                <a:gd name="connsiteX5-11" fmla="*/ 914400 w 953241"/>
                <a:gd name="connsiteY5-12" fmla="*/ 6172200 h 6328114"/>
                <a:gd name="connsiteX6-13" fmla="*/ 953241 w 953241"/>
                <a:gd name="connsiteY6-14" fmla="*/ 6328114 h 6328114"/>
                <a:gd name="connsiteX7-15" fmla="*/ 0 w 953241"/>
                <a:gd name="connsiteY7-16" fmla="*/ 6172200 h 6328114"/>
                <a:gd name="connsiteX8-17" fmla="*/ 0 w 953241"/>
                <a:gd name="connsiteY8-18" fmla="*/ 6172200 h 6328114"/>
                <a:gd name="connsiteX9-19" fmla="*/ 0 w 953241"/>
                <a:gd name="connsiteY9-20" fmla="*/ 6172200 h 6328114"/>
                <a:gd name="connsiteX10-21" fmla="*/ 0 w 953241"/>
                <a:gd name="connsiteY10-22" fmla="*/ 457200 h 6328114"/>
                <a:gd name="connsiteX11-23" fmla="*/ 133911 w 953241"/>
                <a:gd name="connsiteY11-24" fmla="*/ 133911 h 6328114"/>
                <a:gd name="connsiteX12-25" fmla="*/ 457201 w 953241"/>
                <a:gd name="connsiteY12-26" fmla="*/ 1 h 6328114"/>
                <a:gd name="connsiteX13-27" fmla="*/ 457200 w 953241"/>
                <a:gd name="connsiteY13-28" fmla="*/ 0 h 6328114"/>
                <a:gd name="connsiteX0-29" fmla="*/ 457200 w 953241"/>
                <a:gd name="connsiteY0-30" fmla="*/ 0 h 6328114"/>
                <a:gd name="connsiteX1-31" fmla="*/ 457200 w 953241"/>
                <a:gd name="connsiteY1-32" fmla="*/ 0 h 6328114"/>
                <a:gd name="connsiteX2-33" fmla="*/ 780489 w 953241"/>
                <a:gd name="connsiteY2-34" fmla="*/ 133911 h 6328114"/>
                <a:gd name="connsiteX3-35" fmla="*/ 914399 w 953241"/>
                <a:gd name="connsiteY3-36" fmla="*/ 457201 h 6328114"/>
                <a:gd name="connsiteX4-37" fmla="*/ 914400 w 953241"/>
                <a:gd name="connsiteY4-38" fmla="*/ 6172200 h 6328114"/>
                <a:gd name="connsiteX5-39" fmla="*/ 953241 w 953241"/>
                <a:gd name="connsiteY5-40" fmla="*/ 6328114 h 6328114"/>
                <a:gd name="connsiteX6-41" fmla="*/ 0 w 953241"/>
                <a:gd name="connsiteY6-42" fmla="*/ 6172200 h 6328114"/>
                <a:gd name="connsiteX7-43" fmla="*/ 0 w 953241"/>
                <a:gd name="connsiteY7-44" fmla="*/ 6172200 h 6328114"/>
                <a:gd name="connsiteX8-45" fmla="*/ 0 w 953241"/>
                <a:gd name="connsiteY8-46" fmla="*/ 6172200 h 6328114"/>
                <a:gd name="connsiteX9-47" fmla="*/ 0 w 953241"/>
                <a:gd name="connsiteY9-48" fmla="*/ 457200 h 6328114"/>
                <a:gd name="connsiteX10-49" fmla="*/ 133911 w 953241"/>
                <a:gd name="connsiteY10-50" fmla="*/ 133911 h 6328114"/>
                <a:gd name="connsiteX11-51" fmla="*/ 457201 w 953241"/>
                <a:gd name="connsiteY11-52" fmla="*/ 1 h 6328114"/>
                <a:gd name="connsiteX12-53" fmla="*/ 457200 w 953241"/>
                <a:gd name="connsiteY12-54" fmla="*/ 0 h 6328114"/>
                <a:gd name="connsiteX0-55" fmla="*/ 457200 w 1105641"/>
                <a:gd name="connsiteY0-56" fmla="*/ 0 h 6328114"/>
                <a:gd name="connsiteX1-57" fmla="*/ 457200 w 1105641"/>
                <a:gd name="connsiteY1-58" fmla="*/ 0 h 6328114"/>
                <a:gd name="connsiteX2-59" fmla="*/ 780489 w 1105641"/>
                <a:gd name="connsiteY2-60" fmla="*/ 133911 h 6328114"/>
                <a:gd name="connsiteX3-61" fmla="*/ 914399 w 1105641"/>
                <a:gd name="connsiteY3-62" fmla="*/ 457201 h 6328114"/>
                <a:gd name="connsiteX4-63" fmla="*/ 953241 w 1105641"/>
                <a:gd name="connsiteY4-64" fmla="*/ 6328114 h 6328114"/>
                <a:gd name="connsiteX5-65" fmla="*/ 0 w 1105641"/>
                <a:gd name="connsiteY5-66" fmla="*/ 6172200 h 6328114"/>
                <a:gd name="connsiteX6-67" fmla="*/ 0 w 1105641"/>
                <a:gd name="connsiteY6-68" fmla="*/ 6172200 h 6328114"/>
                <a:gd name="connsiteX7-69" fmla="*/ 0 w 1105641"/>
                <a:gd name="connsiteY7-70" fmla="*/ 6172200 h 6328114"/>
                <a:gd name="connsiteX8-71" fmla="*/ 0 w 1105641"/>
                <a:gd name="connsiteY8-72" fmla="*/ 457200 h 6328114"/>
                <a:gd name="connsiteX9-73" fmla="*/ 133911 w 1105641"/>
                <a:gd name="connsiteY9-74" fmla="*/ 133911 h 6328114"/>
                <a:gd name="connsiteX10-75" fmla="*/ 457201 w 1105641"/>
                <a:gd name="connsiteY10-76" fmla="*/ 1 h 6328114"/>
                <a:gd name="connsiteX11-77" fmla="*/ 457200 w 1105641"/>
                <a:gd name="connsiteY11-78" fmla="*/ 0 h 6328114"/>
                <a:gd name="connsiteX0-79" fmla="*/ 457200 w 953241"/>
                <a:gd name="connsiteY0-80" fmla="*/ 0 h 6328114"/>
                <a:gd name="connsiteX1-81" fmla="*/ 457200 w 953241"/>
                <a:gd name="connsiteY1-82" fmla="*/ 0 h 6328114"/>
                <a:gd name="connsiteX2-83" fmla="*/ 780489 w 953241"/>
                <a:gd name="connsiteY2-84" fmla="*/ 133911 h 6328114"/>
                <a:gd name="connsiteX3-85" fmla="*/ 914399 w 953241"/>
                <a:gd name="connsiteY3-86" fmla="*/ 457201 h 6328114"/>
                <a:gd name="connsiteX4-87" fmla="*/ 953241 w 953241"/>
                <a:gd name="connsiteY4-88" fmla="*/ 6328114 h 6328114"/>
                <a:gd name="connsiteX5-89" fmla="*/ 0 w 953241"/>
                <a:gd name="connsiteY5-90" fmla="*/ 6172200 h 6328114"/>
                <a:gd name="connsiteX6-91" fmla="*/ 0 w 953241"/>
                <a:gd name="connsiteY6-92" fmla="*/ 6172200 h 6328114"/>
                <a:gd name="connsiteX7-93" fmla="*/ 0 w 953241"/>
                <a:gd name="connsiteY7-94" fmla="*/ 6172200 h 6328114"/>
                <a:gd name="connsiteX8-95" fmla="*/ 0 w 953241"/>
                <a:gd name="connsiteY8-96" fmla="*/ 457200 h 6328114"/>
                <a:gd name="connsiteX9-97" fmla="*/ 133911 w 953241"/>
                <a:gd name="connsiteY9-98" fmla="*/ 133911 h 6328114"/>
                <a:gd name="connsiteX10-99" fmla="*/ 457201 w 953241"/>
                <a:gd name="connsiteY10-100" fmla="*/ 1 h 6328114"/>
                <a:gd name="connsiteX11-101" fmla="*/ 457200 w 953241"/>
                <a:gd name="connsiteY11-102" fmla="*/ 0 h 6328114"/>
                <a:gd name="connsiteX0-103" fmla="*/ 457200 w 943191"/>
                <a:gd name="connsiteY0-104" fmla="*/ 0 h 6312729"/>
                <a:gd name="connsiteX1-105" fmla="*/ 457200 w 943191"/>
                <a:gd name="connsiteY1-106" fmla="*/ 0 h 6312729"/>
                <a:gd name="connsiteX2-107" fmla="*/ 780489 w 943191"/>
                <a:gd name="connsiteY2-108" fmla="*/ 133911 h 6312729"/>
                <a:gd name="connsiteX3-109" fmla="*/ 914399 w 943191"/>
                <a:gd name="connsiteY3-110" fmla="*/ 457201 h 6312729"/>
                <a:gd name="connsiteX4-111" fmla="*/ 942064 w 943191"/>
                <a:gd name="connsiteY4-112" fmla="*/ 6312729 h 6312729"/>
                <a:gd name="connsiteX5-113" fmla="*/ 0 w 943191"/>
                <a:gd name="connsiteY5-114" fmla="*/ 6172200 h 6312729"/>
                <a:gd name="connsiteX6-115" fmla="*/ 0 w 943191"/>
                <a:gd name="connsiteY6-116" fmla="*/ 6172200 h 6312729"/>
                <a:gd name="connsiteX7-117" fmla="*/ 0 w 943191"/>
                <a:gd name="connsiteY7-118" fmla="*/ 6172200 h 6312729"/>
                <a:gd name="connsiteX8-119" fmla="*/ 0 w 943191"/>
                <a:gd name="connsiteY8-120" fmla="*/ 457200 h 6312729"/>
                <a:gd name="connsiteX9-121" fmla="*/ 133911 w 943191"/>
                <a:gd name="connsiteY9-122" fmla="*/ 133911 h 6312729"/>
                <a:gd name="connsiteX10-123" fmla="*/ 457201 w 943191"/>
                <a:gd name="connsiteY10-124" fmla="*/ 1 h 6312729"/>
                <a:gd name="connsiteX11-125" fmla="*/ 457200 w 943191"/>
                <a:gd name="connsiteY11-126" fmla="*/ 0 h 6312729"/>
                <a:gd name="connsiteX0-127" fmla="*/ 0 w 1033504"/>
                <a:gd name="connsiteY0-128" fmla="*/ 6172200 h 6404169"/>
                <a:gd name="connsiteX1-129" fmla="*/ 0 w 1033504"/>
                <a:gd name="connsiteY1-130" fmla="*/ 6172200 h 6404169"/>
                <a:gd name="connsiteX2-131" fmla="*/ 0 w 1033504"/>
                <a:gd name="connsiteY2-132" fmla="*/ 6172200 h 6404169"/>
                <a:gd name="connsiteX3-133" fmla="*/ 0 w 1033504"/>
                <a:gd name="connsiteY3-134" fmla="*/ 457200 h 6404169"/>
                <a:gd name="connsiteX4-135" fmla="*/ 133911 w 1033504"/>
                <a:gd name="connsiteY4-136" fmla="*/ 133911 h 6404169"/>
                <a:gd name="connsiteX5-137" fmla="*/ 457201 w 1033504"/>
                <a:gd name="connsiteY5-138" fmla="*/ 1 h 6404169"/>
                <a:gd name="connsiteX6-139" fmla="*/ 457200 w 1033504"/>
                <a:gd name="connsiteY6-140" fmla="*/ 0 h 6404169"/>
                <a:gd name="connsiteX7-141" fmla="*/ 457200 w 1033504"/>
                <a:gd name="connsiteY7-142" fmla="*/ 0 h 6404169"/>
                <a:gd name="connsiteX8-143" fmla="*/ 780489 w 1033504"/>
                <a:gd name="connsiteY8-144" fmla="*/ 133911 h 6404169"/>
                <a:gd name="connsiteX9-145" fmla="*/ 914399 w 1033504"/>
                <a:gd name="connsiteY9-146" fmla="*/ 457201 h 6404169"/>
                <a:gd name="connsiteX10-147" fmla="*/ 1033504 w 1033504"/>
                <a:gd name="connsiteY10-148" fmla="*/ 6404169 h 6404169"/>
                <a:gd name="connsiteX0-149" fmla="*/ 0 w 1007327"/>
                <a:gd name="connsiteY0-150" fmla="*/ 6172200 h 6354462"/>
                <a:gd name="connsiteX1-151" fmla="*/ 0 w 1007327"/>
                <a:gd name="connsiteY1-152" fmla="*/ 6172200 h 6354462"/>
                <a:gd name="connsiteX2-153" fmla="*/ 0 w 1007327"/>
                <a:gd name="connsiteY2-154" fmla="*/ 6172200 h 6354462"/>
                <a:gd name="connsiteX3-155" fmla="*/ 0 w 1007327"/>
                <a:gd name="connsiteY3-156" fmla="*/ 457200 h 6354462"/>
                <a:gd name="connsiteX4-157" fmla="*/ 133911 w 1007327"/>
                <a:gd name="connsiteY4-158" fmla="*/ 133911 h 6354462"/>
                <a:gd name="connsiteX5-159" fmla="*/ 457201 w 1007327"/>
                <a:gd name="connsiteY5-160" fmla="*/ 1 h 6354462"/>
                <a:gd name="connsiteX6-161" fmla="*/ 457200 w 1007327"/>
                <a:gd name="connsiteY6-162" fmla="*/ 0 h 6354462"/>
                <a:gd name="connsiteX7-163" fmla="*/ 457200 w 1007327"/>
                <a:gd name="connsiteY7-164" fmla="*/ 0 h 6354462"/>
                <a:gd name="connsiteX8-165" fmla="*/ 780489 w 1007327"/>
                <a:gd name="connsiteY8-166" fmla="*/ 133911 h 6354462"/>
                <a:gd name="connsiteX9-167" fmla="*/ 914399 w 1007327"/>
                <a:gd name="connsiteY9-168" fmla="*/ 457201 h 6354462"/>
                <a:gd name="connsiteX10-169" fmla="*/ 1007327 w 1007327"/>
                <a:gd name="connsiteY10-170" fmla="*/ 6354462 h 6354462"/>
                <a:gd name="connsiteX0-171" fmla="*/ 0 w 1029242"/>
                <a:gd name="connsiteY0-172" fmla="*/ 6172200 h 6330704"/>
                <a:gd name="connsiteX1-173" fmla="*/ 0 w 1029242"/>
                <a:gd name="connsiteY1-174" fmla="*/ 6172200 h 6330704"/>
                <a:gd name="connsiteX2-175" fmla="*/ 0 w 1029242"/>
                <a:gd name="connsiteY2-176" fmla="*/ 6172200 h 6330704"/>
                <a:gd name="connsiteX3-177" fmla="*/ 0 w 1029242"/>
                <a:gd name="connsiteY3-178" fmla="*/ 457200 h 6330704"/>
                <a:gd name="connsiteX4-179" fmla="*/ 133911 w 1029242"/>
                <a:gd name="connsiteY4-180" fmla="*/ 133911 h 6330704"/>
                <a:gd name="connsiteX5-181" fmla="*/ 457201 w 1029242"/>
                <a:gd name="connsiteY5-182" fmla="*/ 1 h 6330704"/>
                <a:gd name="connsiteX6-183" fmla="*/ 457200 w 1029242"/>
                <a:gd name="connsiteY6-184" fmla="*/ 0 h 6330704"/>
                <a:gd name="connsiteX7-185" fmla="*/ 457200 w 1029242"/>
                <a:gd name="connsiteY7-186" fmla="*/ 0 h 6330704"/>
                <a:gd name="connsiteX8-187" fmla="*/ 780489 w 1029242"/>
                <a:gd name="connsiteY8-188" fmla="*/ 133911 h 6330704"/>
                <a:gd name="connsiteX9-189" fmla="*/ 914399 w 1029242"/>
                <a:gd name="connsiteY9-190" fmla="*/ 457201 h 6330704"/>
                <a:gd name="connsiteX10-191" fmla="*/ 1029242 w 1029242"/>
                <a:gd name="connsiteY10-192" fmla="*/ 6330704 h 6330704"/>
                <a:gd name="connsiteX0-193" fmla="*/ 0 w 964937"/>
                <a:gd name="connsiteY0-194" fmla="*/ 6172200 h 6306905"/>
                <a:gd name="connsiteX1-195" fmla="*/ 0 w 964937"/>
                <a:gd name="connsiteY1-196" fmla="*/ 6172200 h 6306905"/>
                <a:gd name="connsiteX2-197" fmla="*/ 0 w 964937"/>
                <a:gd name="connsiteY2-198" fmla="*/ 6172200 h 6306905"/>
                <a:gd name="connsiteX3-199" fmla="*/ 0 w 964937"/>
                <a:gd name="connsiteY3-200" fmla="*/ 457200 h 6306905"/>
                <a:gd name="connsiteX4-201" fmla="*/ 133911 w 964937"/>
                <a:gd name="connsiteY4-202" fmla="*/ 133911 h 6306905"/>
                <a:gd name="connsiteX5-203" fmla="*/ 457201 w 964937"/>
                <a:gd name="connsiteY5-204" fmla="*/ 1 h 6306905"/>
                <a:gd name="connsiteX6-205" fmla="*/ 457200 w 964937"/>
                <a:gd name="connsiteY6-206" fmla="*/ 0 h 6306905"/>
                <a:gd name="connsiteX7-207" fmla="*/ 457200 w 964937"/>
                <a:gd name="connsiteY7-208" fmla="*/ 0 h 6306905"/>
                <a:gd name="connsiteX8-209" fmla="*/ 780489 w 964937"/>
                <a:gd name="connsiteY8-210" fmla="*/ 133911 h 6306905"/>
                <a:gd name="connsiteX9-211" fmla="*/ 914399 w 964937"/>
                <a:gd name="connsiteY9-212" fmla="*/ 457201 h 6306905"/>
                <a:gd name="connsiteX10-213" fmla="*/ 964937 w 964937"/>
                <a:gd name="connsiteY10-214" fmla="*/ 6306905 h 6306905"/>
                <a:gd name="connsiteX0-215" fmla="*/ 0 w 958626"/>
                <a:gd name="connsiteY0-216" fmla="*/ 6172200 h 6346750"/>
                <a:gd name="connsiteX1-217" fmla="*/ 0 w 958626"/>
                <a:gd name="connsiteY1-218" fmla="*/ 6172200 h 6346750"/>
                <a:gd name="connsiteX2-219" fmla="*/ 0 w 958626"/>
                <a:gd name="connsiteY2-220" fmla="*/ 6172200 h 6346750"/>
                <a:gd name="connsiteX3-221" fmla="*/ 0 w 958626"/>
                <a:gd name="connsiteY3-222" fmla="*/ 457200 h 6346750"/>
                <a:gd name="connsiteX4-223" fmla="*/ 133911 w 958626"/>
                <a:gd name="connsiteY4-224" fmla="*/ 133911 h 6346750"/>
                <a:gd name="connsiteX5-225" fmla="*/ 457201 w 958626"/>
                <a:gd name="connsiteY5-226" fmla="*/ 1 h 6346750"/>
                <a:gd name="connsiteX6-227" fmla="*/ 457200 w 958626"/>
                <a:gd name="connsiteY6-228" fmla="*/ 0 h 6346750"/>
                <a:gd name="connsiteX7-229" fmla="*/ 457200 w 958626"/>
                <a:gd name="connsiteY7-230" fmla="*/ 0 h 6346750"/>
                <a:gd name="connsiteX8-231" fmla="*/ 780489 w 958626"/>
                <a:gd name="connsiteY8-232" fmla="*/ 133911 h 6346750"/>
                <a:gd name="connsiteX9-233" fmla="*/ 914399 w 958626"/>
                <a:gd name="connsiteY9-234" fmla="*/ 457201 h 6346750"/>
                <a:gd name="connsiteX10-235" fmla="*/ 958626 w 958626"/>
                <a:gd name="connsiteY10-236" fmla="*/ 6346750 h 6346750"/>
                <a:gd name="connsiteX0-237" fmla="*/ 0 w 960730"/>
                <a:gd name="connsiteY0-238" fmla="*/ 6172200 h 6333468"/>
                <a:gd name="connsiteX1-239" fmla="*/ 0 w 960730"/>
                <a:gd name="connsiteY1-240" fmla="*/ 6172200 h 6333468"/>
                <a:gd name="connsiteX2-241" fmla="*/ 0 w 960730"/>
                <a:gd name="connsiteY2-242" fmla="*/ 6172200 h 6333468"/>
                <a:gd name="connsiteX3-243" fmla="*/ 0 w 960730"/>
                <a:gd name="connsiteY3-244" fmla="*/ 457200 h 6333468"/>
                <a:gd name="connsiteX4-245" fmla="*/ 133911 w 960730"/>
                <a:gd name="connsiteY4-246" fmla="*/ 133911 h 6333468"/>
                <a:gd name="connsiteX5-247" fmla="*/ 457201 w 960730"/>
                <a:gd name="connsiteY5-248" fmla="*/ 1 h 6333468"/>
                <a:gd name="connsiteX6-249" fmla="*/ 457200 w 960730"/>
                <a:gd name="connsiteY6-250" fmla="*/ 0 h 6333468"/>
                <a:gd name="connsiteX7-251" fmla="*/ 457200 w 960730"/>
                <a:gd name="connsiteY7-252" fmla="*/ 0 h 6333468"/>
                <a:gd name="connsiteX8-253" fmla="*/ 780489 w 960730"/>
                <a:gd name="connsiteY8-254" fmla="*/ 133911 h 6333468"/>
                <a:gd name="connsiteX9-255" fmla="*/ 914399 w 960730"/>
                <a:gd name="connsiteY9-256" fmla="*/ 457201 h 6333468"/>
                <a:gd name="connsiteX10-257" fmla="*/ 960730 w 960730"/>
                <a:gd name="connsiteY10-258" fmla="*/ 6333468 h 6333468"/>
                <a:gd name="connsiteX0-259" fmla="*/ 0 w 962833"/>
                <a:gd name="connsiteY0-260" fmla="*/ 6172200 h 6320186"/>
                <a:gd name="connsiteX1-261" fmla="*/ 0 w 962833"/>
                <a:gd name="connsiteY1-262" fmla="*/ 6172200 h 6320186"/>
                <a:gd name="connsiteX2-263" fmla="*/ 0 w 962833"/>
                <a:gd name="connsiteY2-264" fmla="*/ 6172200 h 6320186"/>
                <a:gd name="connsiteX3-265" fmla="*/ 0 w 962833"/>
                <a:gd name="connsiteY3-266" fmla="*/ 457200 h 6320186"/>
                <a:gd name="connsiteX4-267" fmla="*/ 133911 w 962833"/>
                <a:gd name="connsiteY4-268" fmla="*/ 133911 h 6320186"/>
                <a:gd name="connsiteX5-269" fmla="*/ 457201 w 962833"/>
                <a:gd name="connsiteY5-270" fmla="*/ 1 h 6320186"/>
                <a:gd name="connsiteX6-271" fmla="*/ 457200 w 962833"/>
                <a:gd name="connsiteY6-272" fmla="*/ 0 h 6320186"/>
                <a:gd name="connsiteX7-273" fmla="*/ 457200 w 962833"/>
                <a:gd name="connsiteY7-274" fmla="*/ 0 h 6320186"/>
                <a:gd name="connsiteX8-275" fmla="*/ 780489 w 962833"/>
                <a:gd name="connsiteY8-276" fmla="*/ 133911 h 6320186"/>
                <a:gd name="connsiteX9-277" fmla="*/ 914399 w 962833"/>
                <a:gd name="connsiteY9-278" fmla="*/ 457201 h 6320186"/>
                <a:gd name="connsiteX10-279" fmla="*/ 962833 w 962833"/>
                <a:gd name="connsiteY10-280" fmla="*/ 6320186 h 6320186"/>
                <a:gd name="connsiteX0-281" fmla="*/ 0 w 962833"/>
                <a:gd name="connsiteY0-282" fmla="*/ 6172200 h 6320186"/>
                <a:gd name="connsiteX1-283" fmla="*/ 0 w 962833"/>
                <a:gd name="connsiteY1-284" fmla="*/ 6172200 h 6320186"/>
                <a:gd name="connsiteX2-285" fmla="*/ 5534 w 962833"/>
                <a:gd name="connsiteY2-286" fmla="*/ 6164375 h 6320186"/>
                <a:gd name="connsiteX3-287" fmla="*/ 0 w 962833"/>
                <a:gd name="connsiteY3-288" fmla="*/ 457200 h 6320186"/>
                <a:gd name="connsiteX4-289" fmla="*/ 133911 w 962833"/>
                <a:gd name="connsiteY4-290" fmla="*/ 133911 h 6320186"/>
                <a:gd name="connsiteX5-291" fmla="*/ 457201 w 962833"/>
                <a:gd name="connsiteY5-292" fmla="*/ 1 h 6320186"/>
                <a:gd name="connsiteX6-293" fmla="*/ 457200 w 962833"/>
                <a:gd name="connsiteY6-294" fmla="*/ 0 h 6320186"/>
                <a:gd name="connsiteX7-295" fmla="*/ 457200 w 962833"/>
                <a:gd name="connsiteY7-296" fmla="*/ 0 h 6320186"/>
                <a:gd name="connsiteX8-297" fmla="*/ 780489 w 962833"/>
                <a:gd name="connsiteY8-298" fmla="*/ 133911 h 6320186"/>
                <a:gd name="connsiteX9-299" fmla="*/ 914399 w 962833"/>
                <a:gd name="connsiteY9-300" fmla="*/ 457201 h 6320186"/>
                <a:gd name="connsiteX10-301" fmla="*/ 962833 w 962833"/>
                <a:gd name="connsiteY10-302" fmla="*/ 6320186 h 6320186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  <a:cxn ang="0">
                  <a:pos x="connsiteX7-15" y="connsiteY7-16"/>
                </a:cxn>
                <a:cxn ang="0">
                  <a:pos x="connsiteX8-17" y="connsiteY8-18"/>
                </a:cxn>
                <a:cxn ang="0">
                  <a:pos x="connsiteX9-19" y="connsiteY9-20"/>
                </a:cxn>
                <a:cxn ang="0">
                  <a:pos x="connsiteX10-21" y="connsiteY10-22"/>
                </a:cxn>
              </a:cxnLst>
              <a:rect l="l" t="t" r="r" b="b"/>
              <a:pathLst>
                <a:path w="962833" h="6320186">
                  <a:moveTo>
                    <a:pt x="0" y="6172200"/>
                  </a:moveTo>
                  <a:lnTo>
                    <a:pt x="0" y="6172200"/>
                  </a:lnTo>
                  <a:lnTo>
                    <a:pt x="5534" y="6164375"/>
                  </a:lnTo>
                  <a:cubicBezTo>
                    <a:pt x="3689" y="4261983"/>
                    <a:pt x="1845" y="2359592"/>
                    <a:pt x="0" y="457200"/>
                  </a:cubicBezTo>
                  <a:cubicBezTo>
                    <a:pt x="0" y="335943"/>
                    <a:pt x="48169" y="219652"/>
                    <a:pt x="133911" y="133911"/>
                  </a:cubicBezTo>
                  <a:cubicBezTo>
                    <a:pt x="219653" y="48169"/>
                    <a:pt x="335944" y="0"/>
                    <a:pt x="457201" y="1"/>
                  </a:cubicBezTo>
                  <a:lnTo>
                    <a:pt x="457200" y="0"/>
                  </a:lnTo>
                  <a:lnTo>
                    <a:pt x="457200" y="0"/>
                  </a:lnTo>
                  <a:cubicBezTo>
                    <a:pt x="578457" y="0"/>
                    <a:pt x="694748" y="48169"/>
                    <a:pt x="780489" y="133911"/>
                  </a:cubicBezTo>
                  <a:cubicBezTo>
                    <a:pt x="866231" y="219653"/>
                    <a:pt x="914400" y="335944"/>
                    <a:pt x="914399" y="457201"/>
                  </a:cubicBezTo>
                  <a:cubicBezTo>
                    <a:pt x="943191" y="1489568"/>
                    <a:pt x="870354" y="4525828"/>
                    <a:pt x="962833" y="6320186"/>
                  </a:cubicBezTo>
                </a:path>
              </a:pathLst>
            </a:custGeom>
            <a:solidFill>
              <a:schemeClr val="tx2">
                <a:alpha val="50000"/>
              </a:schemeClr>
            </a:solidFill>
            <a:ln w="254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>
                <a:solidFill>
                  <a:prstClr val="white"/>
                </a:solidFill>
              </a:endParaRPr>
            </a:p>
          </p:txBody>
        </p:sp>
        <p:sp>
          <p:nvSpPr>
            <p:cNvPr id="24" name="Freeform 23"/>
            <p:cNvSpPr/>
            <p:nvPr/>
          </p:nvSpPr>
          <p:spPr>
            <a:xfrm rot="15660000">
              <a:off x="5624128" y="-611284"/>
              <a:ext cx="962833" cy="6320186"/>
            </a:xfrm>
            <a:custGeom>
              <a:avLst/>
              <a:gdLst>
                <a:gd name="connsiteX0" fmla="*/ 457200 w 914400"/>
                <a:gd name="connsiteY0" fmla="*/ 0 h 6172200"/>
                <a:gd name="connsiteX1" fmla="*/ 457200 w 914400"/>
                <a:gd name="connsiteY1" fmla="*/ 0 h 6172200"/>
                <a:gd name="connsiteX2" fmla="*/ 780489 w 914400"/>
                <a:gd name="connsiteY2" fmla="*/ 133911 h 6172200"/>
                <a:gd name="connsiteX3" fmla="*/ 914399 w 914400"/>
                <a:gd name="connsiteY3" fmla="*/ 457201 h 6172200"/>
                <a:gd name="connsiteX4" fmla="*/ 914400 w 914400"/>
                <a:gd name="connsiteY4" fmla="*/ 6172200 h 6172200"/>
                <a:gd name="connsiteX5" fmla="*/ 914400 w 914400"/>
                <a:gd name="connsiteY5" fmla="*/ 6172200 h 6172200"/>
                <a:gd name="connsiteX6" fmla="*/ 914400 w 914400"/>
                <a:gd name="connsiteY6" fmla="*/ 6172200 h 6172200"/>
                <a:gd name="connsiteX7" fmla="*/ 0 w 914400"/>
                <a:gd name="connsiteY7" fmla="*/ 6172200 h 6172200"/>
                <a:gd name="connsiteX8" fmla="*/ 0 w 914400"/>
                <a:gd name="connsiteY8" fmla="*/ 6172200 h 6172200"/>
                <a:gd name="connsiteX9" fmla="*/ 0 w 914400"/>
                <a:gd name="connsiteY9" fmla="*/ 6172200 h 6172200"/>
                <a:gd name="connsiteX10" fmla="*/ 0 w 914400"/>
                <a:gd name="connsiteY10" fmla="*/ 457200 h 6172200"/>
                <a:gd name="connsiteX11" fmla="*/ 133911 w 914400"/>
                <a:gd name="connsiteY11" fmla="*/ 133911 h 6172200"/>
                <a:gd name="connsiteX12" fmla="*/ 457201 w 914400"/>
                <a:gd name="connsiteY12" fmla="*/ 1 h 6172200"/>
                <a:gd name="connsiteX13" fmla="*/ 457200 w 914400"/>
                <a:gd name="connsiteY13" fmla="*/ 0 h 6172200"/>
                <a:gd name="connsiteX0-1" fmla="*/ 457200 w 953241"/>
                <a:gd name="connsiteY0-2" fmla="*/ 0 h 6328114"/>
                <a:gd name="connsiteX1-3" fmla="*/ 457200 w 953241"/>
                <a:gd name="connsiteY1-4" fmla="*/ 0 h 6328114"/>
                <a:gd name="connsiteX2-5" fmla="*/ 780489 w 953241"/>
                <a:gd name="connsiteY2-6" fmla="*/ 133911 h 6328114"/>
                <a:gd name="connsiteX3-7" fmla="*/ 914399 w 953241"/>
                <a:gd name="connsiteY3-8" fmla="*/ 457201 h 6328114"/>
                <a:gd name="connsiteX4-9" fmla="*/ 914400 w 953241"/>
                <a:gd name="connsiteY4-10" fmla="*/ 6172200 h 6328114"/>
                <a:gd name="connsiteX5-11" fmla="*/ 914400 w 953241"/>
                <a:gd name="connsiteY5-12" fmla="*/ 6172200 h 6328114"/>
                <a:gd name="connsiteX6-13" fmla="*/ 953241 w 953241"/>
                <a:gd name="connsiteY6-14" fmla="*/ 6328114 h 6328114"/>
                <a:gd name="connsiteX7-15" fmla="*/ 0 w 953241"/>
                <a:gd name="connsiteY7-16" fmla="*/ 6172200 h 6328114"/>
                <a:gd name="connsiteX8-17" fmla="*/ 0 w 953241"/>
                <a:gd name="connsiteY8-18" fmla="*/ 6172200 h 6328114"/>
                <a:gd name="connsiteX9-19" fmla="*/ 0 w 953241"/>
                <a:gd name="connsiteY9-20" fmla="*/ 6172200 h 6328114"/>
                <a:gd name="connsiteX10-21" fmla="*/ 0 w 953241"/>
                <a:gd name="connsiteY10-22" fmla="*/ 457200 h 6328114"/>
                <a:gd name="connsiteX11-23" fmla="*/ 133911 w 953241"/>
                <a:gd name="connsiteY11-24" fmla="*/ 133911 h 6328114"/>
                <a:gd name="connsiteX12-25" fmla="*/ 457201 w 953241"/>
                <a:gd name="connsiteY12-26" fmla="*/ 1 h 6328114"/>
                <a:gd name="connsiteX13-27" fmla="*/ 457200 w 953241"/>
                <a:gd name="connsiteY13-28" fmla="*/ 0 h 6328114"/>
                <a:gd name="connsiteX0-29" fmla="*/ 457200 w 953241"/>
                <a:gd name="connsiteY0-30" fmla="*/ 0 h 6328114"/>
                <a:gd name="connsiteX1-31" fmla="*/ 457200 w 953241"/>
                <a:gd name="connsiteY1-32" fmla="*/ 0 h 6328114"/>
                <a:gd name="connsiteX2-33" fmla="*/ 780489 w 953241"/>
                <a:gd name="connsiteY2-34" fmla="*/ 133911 h 6328114"/>
                <a:gd name="connsiteX3-35" fmla="*/ 914399 w 953241"/>
                <a:gd name="connsiteY3-36" fmla="*/ 457201 h 6328114"/>
                <a:gd name="connsiteX4-37" fmla="*/ 914400 w 953241"/>
                <a:gd name="connsiteY4-38" fmla="*/ 6172200 h 6328114"/>
                <a:gd name="connsiteX5-39" fmla="*/ 953241 w 953241"/>
                <a:gd name="connsiteY5-40" fmla="*/ 6328114 h 6328114"/>
                <a:gd name="connsiteX6-41" fmla="*/ 0 w 953241"/>
                <a:gd name="connsiteY6-42" fmla="*/ 6172200 h 6328114"/>
                <a:gd name="connsiteX7-43" fmla="*/ 0 w 953241"/>
                <a:gd name="connsiteY7-44" fmla="*/ 6172200 h 6328114"/>
                <a:gd name="connsiteX8-45" fmla="*/ 0 w 953241"/>
                <a:gd name="connsiteY8-46" fmla="*/ 6172200 h 6328114"/>
                <a:gd name="connsiteX9-47" fmla="*/ 0 w 953241"/>
                <a:gd name="connsiteY9-48" fmla="*/ 457200 h 6328114"/>
                <a:gd name="connsiteX10-49" fmla="*/ 133911 w 953241"/>
                <a:gd name="connsiteY10-50" fmla="*/ 133911 h 6328114"/>
                <a:gd name="connsiteX11-51" fmla="*/ 457201 w 953241"/>
                <a:gd name="connsiteY11-52" fmla="*/ 1 h 6328114"/>
                <a:gd name="connsiteX12-53" fmla="*/ 457200 w 953241"/>
                <a:gd name="connsiteY12-54" fmla="*/ 0 h 6328114"/>
                <a:gd name="connsiteX0-55" fmla="*/ 457200 w 1105641"/>
                <a:gd name="connsiteY0-56" fmla="*/ 0 h 6328114"/>
                <a:gd name="connsiteX1-57" fmla="*/ 457200 w 1105641"/>
                <a:gd name="connsiteY1-58" fmla="*/ 0 h 6328114"/>
                <a:gd name="connsiteX2-59" fmla="*/ 780489 w 1105641"/>
                <a:gd name="connsiteY2-60" fmla="*/ 133911 h 6328114"/>
                <a:gd name="connsiteX3-61" fmla="*/ 914399 w 1105641"/>
                <a:gd name="connsiteY3-62" fmla="*/ 457201 h 6328114"/>
                <a:gd name="connsiteX4-63" fmla="*/ 953241 w 1105641"/>
                <a:gd name="connsiteY4-64" fmla="*/ 6328114 h 6328114"/>
                <a:gd name="connsiteX5-65" fmla="*/ 0 w 1105641"/>
                <a:gd name="connsiteY5-66" fmla="*/ 6172200 h 6328114"/>
                <a:gd name="connsiteX6-67" fmla="*/ 0 w 1105641"/>
                <a:gd name="connsiteY6-68" fmla="*/ 6172200 h 6328114"/>
                <a:gd name="connsiteX7-69" fmla="*/ 0 w 1105641"/>
                <a:gd name="connsiteY7-70" fmla="*/ 6172200 h 6328114"/>
                <a:gd name="connsiteX8-71" fmla="*/ 0 w 1105641"/>
                <a:gd name="connsiteY8-72" fmla="*/ 457200 h 6328114"/>
                <a:gd name="connsiteX9-73" fmla="*/ 133911 w 1105641"/>
                <a:gd name="connsiteY9-74" fmla="*/ 133911 h 6328114"/>
                <a:gd name="connsiteX10-75" fmla="*/ 457201 w 1105641"/>
                <a:gd name="connsiteY10-76" fmla="*/ 1 h 6328114"/>
                <a:gd name="connsiteX11-77" fmla="*/ 457200 w 1105641"/>
                <a:gd name="connsiteY11-78" fmla="*/ 0 h 6328114"/>
                <a:gd name="connsiteX0-79" fmla="*/ 457200 w 953241"/>
                <a:gd name="connsiteY0-80" fmla="*/ 0 h 6328114"/>
                <a:gd name="connsiteX1-81" fmla="*/ 457200 w 953241"/>
                <a:gd name="connsiteY1-82" fmla="*/ 0 h 6328114"/>
                <a:gd name="connsiteX2-83" fmla="*/ 780489 w 953241"/>
                <a:gd name="connsiteY2-84" fmla="*/ 133911 h 6328114"/>
                <a:gd name="connsiteX3-85" fmla="*/ 914399 w 953241"/>
                <a:gd name="connsiteY3-86" fmla="*/ 457201 h 6328114"/>
                <a:gd name="connsiteX4-87" fmla="*/ 953241 w 953241"/>
                <a:gd name="connsiteY4-88" fmla="*/ 6328114 h 6328114"/>
                <a:gd name="connsiteX5-89" fmla="*/ 0 w 953241"/>
                <a:gd name="connsiteY5-90" fmla="*/ 6172200 h 6328114"/>
                <a:gd name="connsiteX6-91" fmla="*/ 0 w 953241"/>
                <a:gd name="connsiteY6-92" fmla="*/ 6172200 h 6328114"/>
                <a:gd name="connsiteX7-93" fmla="*/ 0 w 953241"/>
                <a:gd name="connsiteY7-94" fmla="*/ 6172200 h 6328114"/>
                <a:gd name="connsiteX8-95" fmla="*/ 0 w 953241"/>
                <a:gd name="connsiteY8-96" fmla="*/ 457200 h 6328114"/>
                <a:gd name="connsiteX9-97" fmla="*/ 133911 w 953241"/>
                <a:gd name="connsiteY9-98" fmla="*/ 133911 h 6328114"/>
                <a:gd name="connsiteX10-99" fmla="*/ 457201 w 953241"/>
                <a:gd name="connsiteY10-100" fmla="*/ 1 h 6328114"/>
                <a:gd name="connsiteX11-101" fmla="*/ 457200 w 953241"/>
                <a:gd name="connsiteY11-102" fmla="*/ 0 h 6328114"/>
                <a:gd name="connsiteX0-103" fmla="*/ 457200 w 943191"/>
                <a:gd name="connsiteY0-104" fmla="*/ 0 h 6312729"/>
                <a:gd name="connsiteX1-105" fmla="*/ 457200 w 943191"/>
                <a:gd name="connsiteY1-106" fmla="*/ 0 h 6312729"/>
                <a:gd name="connsiteX2-107" fmla="*/ 780489 w 943191"/>
                <a:gd name="connsiteY2-108" fmla="*/ 133911 h 6312729"/>
                <a:gd name="connsiteX3-109" fmla="*/ 914399 w 943191"/>
                <a:gd name="connsiteY3-110" fmla="*/ 457201 h 6312729"/>
                <a:gd name="connsiteX4-111" fmla="*/ 942064 w 943191"/>
                <a:gd name="connsiteY4-112" fmla="*/ 6312729 h 6312729"/>
                <a:gd name="connsiteX5-113" fmla="*/ 0 w 943191"/>
                <a:gd name="connsiteY5-114" fmla="*/ 6172200 h 6312729"/>
                <a:gd name="connsiteX6-115" fmla="*/ 0 w 943191"/>
                <a:gd name="connsiteY6-116" fmla="*/ 6172200 h 6312729"/>
                <a:gd name="connsiteX7-117" fmla="*/ 0 w 943191"/>
                <a:gd name="connsiteY7-118" fmla="*/ 6172200 h 6312729"/>
                <a:gd name="connsiteX8-119" fmla="*/ 0 w 943191"/>
                <a:gd name="connsiteY8-120" fmla="*/ 457200 h 6312729"/>
                <a:gd name="connsiteX9-121" fmla="*/ 133911 w 943191"/>
                <a:gd name="connsiteY9-122" fmla="*/ 133911 h 6312729"/>
                <a:gd name="connsiteX10-123" fmla="*/ 457201 w 943191"/>
                <a:gd name="connsiteY10-124" fmla="*/ 1 h 6312729"/>
                <a:gd name="connsiteX11-125" fmla="*/ 457200 w 943191"/>
                <a:gd name="connsiteY11-126" fmla="*/ 0 h 6312729"/>
                <a:gd name="connsiteX0-127" fmla="*/ 0 w 1033504"/>
                <a:gd name="connsiteY0-128" fmla="*/ 6172200 h 6404169"/>
                <a:gd name="connsiteX1-129" fmla="*/ 0 w 1033504"/>
                <a:gd name="connsiteY1-130" fmla="*/ 6172200 h 6404169"/>
                <a:gd name="connsiteX2-131" fmla="*/ 0 w 1033504"/>
                <a:gd name="connsiteY2-132" fmla="*/ 6172200 h 6404169"/>
                <a:gd name="connsiteX3-133" fmla="*/ 0 w 1033504"/>
                <a:gd name="connsiteY3-134" fmla="*/ 457200 h 6404169"/>
                <a:gd name="connsiteX4-135" fmla="*/ 133911 w 1033504"/>
                <a:gd name="connsiteY4-136" fmla="*/ 133911 h 6404169"/>
                <a:gd name="connsiteX5-137" fmla="*/ 457201 w 1033504"/>
                <a:gd name="connsiteY5-138" fmla="*/ 1 h 6404169"/>
                <a:gd name="connsiteX6-139" fmla="*/ 457200 w 1033504"/>
                <a:gd name="connsiteY6-140" fmla="*/ 0 h 6404169"/>
                <a:gd name="connsiteX7-141" fmla="*/ 457200 w 1033504"/>
                <a:gd name="connsiteY7-142" fmla="*/ 0 h 6404169"/>
                <a:gd name="connsiteX8-143" fmla="*/ 780489 w 1033504"/>
                <a:gd name="connsiteY8-144" fmla="*/ 133911 h 6404169"/>
                <a:gd name="connsiteX9-145" fmla="*/ 914399 w 1033504"/>
                <a:gd name="connsiteY9-146" fmla="*/ 457201 h 6404169"/>
                <a:gd name="connsiteX10-147" fmla="*/ 1033504 w 1033504"/>
                <a:gd name="connsiteY10-148" fmla="*/ 6404169 h 6404169"/>
                <a:gd name="connsiteX0-149" fmla="*/ 0 w 1007327"/>
                <a:gd name="connsiteY0-150" fmla="*/ 6172200 h 6354462"/>
                <a:gd name="connsiteX1-151" fmla="*/ 0 w 1007327"/>
                <a:gd name="connsiteY1-152" fmla="*/ 6172200 h 6354462"/>
                <a:gd name="connsiteX2-153" fmla="*/ 0 w 1007327"/>
                <a:gd name="connsiteY2-154" fmla="*/ 6172200 h 6354462"/>
                <a:gd name="connsiteX3-155" fmla="*/ 0 w 1007327"/>
                <a:gd name="connsiteY3-156" fmla="*/ 457200 h 6354462"/>
                <a:gd name="connsiteX4-157" fmla="*/ 133911 w 1007327"/>
                <a:gd name="connsiteY4-158" fmla="*/ 133911 h 6354462"/>
                <a:gd name="connsiteX5-159" fmla="*/ 457201 w 1007327"/>
                <a:gd name="connsiteY5-160" fmla="*/ 1 h 6354462"/>
                <a:gd name="connsiteX6-161" fmla="*/ 457200 w 1007327"/>
                <a:gd name="connsiteY6-162" fmla="*/ 0 h 6354462"/>
                <a:gd name="connsiteX7-163" fmla="*/ 457200 w 1007327"/>
                <a:gd name="connsiteY7-164" fmla="*/ 0 h 6354462"/>
                <a:gd name="connsiteX8-165" fmla="*/ 780489 w 1007327"/>
                <a:gd name="connsiteY8-166" fmla="*/ 133911 h 6354462"/>
                <a:gd name="connsiteX9-167" fmla="*/ 914399 w 1007327"/>
                <a:gd name="connsiteY9-168" fmla="*/ 457201 h 6354462"/>
                <a:gd name="connsiteX10-169" fmla="*/ 1007327 w 1007327"/>
                <a:gd name="connsiteY10-170" fmla="*/ 6354462 h 6354462"/>
                <a:gd name="connsiteX0-171" fmla="*/ 0 w 1029242"/>
                <a:gd name="connsiteY0-172" fmla="*/ 6172200 h 6330704"/>
                <a:gd name="connsiteX1-173" fmla="*/ 0 w 1029242"/>
                <a:gd name="connsiteY1-174" fmla="*/ 6172200 h 6330704"/>
                <a:gd name="connsiteX2-175" fmla="*/ 0 w 1029242"/>
                <a:gd name="connsiteY2-176" fmla="*/ 6172200 h 6330704"/>
                <a:gd name="connsiteX3-177" fmla="*/ 0 w 1029242"/>
                <a:gd name="connsiteY3-178" fmla="*/ 457200 h 6330704"/>
                <a:gd name="connsiteX4-179" fmla="*/ 133911 w 1029242"/>
                <a:gd name="connsiteY4-180" fmla="*/ 133911 h 6330704"/>
                <a:gd name="connsiteX5-181" fmla="*/ 457201 w 1029242"/>
                <a:gd name="connsiteY5-182" fmla="*/ 1 h 6330704"/>
                <a:gd name="connsiteX6-183" fmla="*/ 457200 w 1029242"/>
                <a:gd name="connsiteY6-184" fmla="*/ 0 h 6330704"/>
                <a:gd name="connsiteX7-185" fmla="*/ 457200 w 1029242"/>
                <a:gd name="connsiteY7-186" fmla="*/ 0 h 6330704"/>
                <a:gd name="connsiteX8-187" fmla="*/ 780489 w 1029242"/>
                <a:gd name="connsiteY8-188" fmla="*/ 133911 h 6330704"/>
                <a:gd name="connsiteX9-189" fmla="*/ 914399 w 1029242"/>
                <a:gd name="connsiteY9-190" fmla="*/ 457201 h 6330704"/>
                <a:gd name="connsiteX10-191" fmla="*/ 1029242 w 1029242"/>
                <a:gd name="connsiteY10-192" fmla="*/ 6330704 h 6330704"/>
                <a:gd name="connsiteX0-193" fmla="*/ 0 w 964937"/>
                <a:gd name="connsiteY0-194" fmla="*/ 6172200 h 6306905"/>
                <a:gd name="connsiteX1-195" fmla="*/ 0 w 964937"/>
                <a:gd name="connsiteY1-196" fmla="*/ 6172200 h 6306905"/>
                <a:gd name="connsiteX2-197" fmla="*/ 0 w 964937"/>
                <a:gd name="connsiteY2-198" fmla="*/ 6172200 h 6306905"/>
                <a:gd name="connsiteX3-199" fmla="*/ 0 w 964937"/>
                <a:gd name="connsiteY3-200" fmla="*/ 457200 h 6306905"/>
                <a:gd name="connsiteX4-201" fmla="*/ 133911 w 964937"/>
                <a:gd name="connsiteY4-202" fmla="*/ 133911 h 6306905"/>
                <a:gd name="connsiteX5-203" fmla="*/ 457201 w 964937"/>
                <a:gd name="connsiteY5-204" fmla="*/ 1 h 6306905"/>
                <a:gd name="connsiteX6-205" fmla="*/ 457200 w 964937"/>
                <a:gd name="connsiteY6-206" fmla="*/ 0 h 6306905"/>
                <a:gd name="connsiteX7-207" fmla="*/ 457200 w 964937"/>
                <a:gd name="connsiteY7-208" fmla="*/ 0 h 6306905"/>
                <a:gd name="connsiteX8-209" fmla="*/ 780489 w 964937"/>
                <a:gd name="connsiteY8-210" fmla="*/ 133911 h 6306905"/>
                <a:gd name="connsiteX9-211" fmla="*/ 914399 w 964937"/>
                <a:gd name="connsiteY9-212" fmla="*/ 457201 h 6306905"/>
                <a:gd name="connsiteX10-213" fmla="*/ 964937 w 964937"/>
                <a:gd name="connsiteY10-214" fmla="*/ 6306905 h 6306905"/>
                <a:gd name="connsiteX0-215" fmla="*/ 0 w 958626"/>
                <a:gd name="connsiteY0-216" fmla="*/ 6172200 h 6346750"/>
                <a:gd name="connsiteX1-217" fmla="*/ 0 w 958626"/>
                <a:gd name="connsiteY1-218" fmla="*/ 6172200 h 6346750"/>
                <a:gd name="connsiteX2-219" fmla="*/ 0 w 958626"/>
                <a:gd name="connsiteY2-220" fmla="*/ 6172200 h 6346750"/>
                <a:gd name="connsiteX3-221" fmla="*/ 0 w 958626"/>
                <a:gd name="connsiteY3-222" fmla="*/ 457200 h 6346750"/>
                <a:gd name="connsiteX4-223" fmla="*/ 133911 w 958626"/>
                <a:gd name="connsiteY4-224" fmla="*/ 133911 h 6346750"/>
                <a:gd name="connsiteX5-225" fmla="*/ 457201 w 958626"/>
                <a:gd name="connsiteY5-226" fmla="*/ 1 h 6346750"/>
                <a:gd name="connsiteX6-227" fmla="*/ 457200 w 958626"/>
                <a:gd name="connsiteY6-228" fmla="*/ 0 h 6346750"/>
                <a:gd name="connsiteX7-229" fmla="*/ 457200 w 958626"/>
                <a:gd name="connsiteY7-230" fmla="*/ 0 h 6346750"/>
                <a:gd name="connsiteX8-231" fmla="*/ 780489 w 958626"/>
                <a:gd name="connsiteY8-232" fmla="*/ 133911 h 6346750"/>
                <a:gd name="connsiteX9-233" fmla="*/ 914399 w 958626"/>
                <a:gd name="connsiteY9-234" fmla="*/ 457201 h 6346750"/>
                <a:gd name="connsiteX10-235" fmla="*/ 958626 w 958626"/>
                <a:gd name="connsiteY10-236" fmla="*/ 6346750 h 6346750"/>
                <a:gd name="connsiteX0-237" fmla="*/ 0 w 960730"/>
                <a:gd name="connsiteY0-238" fmla="*/ 6172200 h 6333468"/>
                <a:gd name="connsiteX1-239" fmla="*/ 0 w 960730"/>
                <a:gd name="connsiteY1-240" fmla="*/ 6172200 h 6333468"/>
                <a:gd name="connsiteX2-241" fmla="*/ 0 w 960730"/>
                <a:gd name="connsiteY2-242" fmla="*/ 6172200 h 6333468"/>
                <a:gd name="connsiteX3-243" fmla="*/ 0 w 960730"/>
                <a:gd name="connsiteY3-244" fmla="*/ 457200 h 6333468"/>
                <a:gd name="connsiteX4-245" fmla="*/ 133911 w 960730"/>
                <a:gd name="connsiteY4-246" fmla="*/ 133911 h 6333468"/>
                <a:gd name="connsiteX5-247" fmla="*/ 457201 w 960730"/>
                <a:gd name="connsiteY5-248" fmla="*/ 1 h 6333468"/>
                <a:gd name="connsiteX6-249" fmla="*/ 457200 w 960730"/>
                <a:gd name="connsiteY6-250" fmla="*/ 0 h 6333468"/>
                <a:gd name="connsiteX7-251" fmla="*/ 457200 w 960730"/>
                <a:gd name="connsiteY7-252" fmla="*/ 0 h 6333468"/>
                <a:gd name="connsiteX8-253" fmla="*/ 780489 w 960730"/>
                <a:gd name="connsiteY8-254" fmla="*/ 133911 h 6333468"/>
                <a:gd name="connsiteX9-255" fmla="*/ 914399 w 960730"/>
                <a:gd name="connsiteY9-256" fmla="*/ 457201 h 6333468"/>
                <a:gd name="connsiteX10-257" fmla="*/ 960730 w 960730"/>
                <a:gd name="connsiteY10-258" fmla="*/ 6333468 h 6333468"/>
                <a:gd name="connsiteX0-259" fmla="*/ 0 w 962833"/>
                <a:gd name="connsiteY0-260" fmla="*/ 6172200 h 6320186"/>
                <a:gd name="connsiteX1-261" fmla="*/ 0 w 962833"/>
                <a:gd name="connsiteY1-262" fmla="*/ 6172200 h 6320186"/>
                <a:gd name="connsiteX2-263" fmla="*/ 0 w 962833"/>
                <a:gd name="connsiteY2-264" fmla="*/ 6172200 h 6320186"/>
                <a:gd name="connsiteX3-265" fmla="*/ 0 w 962833"/>
                <a:gd name="connsiteY3-266" fmla="*/ 457200 h 6320186"/>
                <a:gd name="connsiteX4-267" fmla="*/ 133911 w 962833"/>
                <a:gd name="connsiteY4-268" fmla="*/ 133911 h 6320186"/>
                <a:gd name="connsiteX5-269" fmla="*/ 457201 w 962833"/>
                <a:gd name="connsiteY5-270" fmla="*/ 1 h 6320186"/>
                <a:gd name="connsiteX6-271" fmla="*/ 457200 w 962833"/>
                <a:gd name="connsiteY6-272" fmla="*/ 0 h 6320186"/>
                <a:gd name="connsiteX7-273" fmla="*/ 457200 w 962833"/>
                <a:gd name="connsiteY7-274" fmla="*/ 0 h 6320186"/>
                <a:gd name="connsiteX8-275" fmla="*/ 780489 w 962833"/>
                <a:gd name="connsiteY8-276" fmla="*/ 133911 h 6320186"/>
                <a:gd name="connsiteX9-277" fmla="*/ 914399 w 962833"/>
                <a:gd name="connsiteY9-278" fmla="*/ 457201 h 6320186"/>
                <a:gd name="connsiteX10-279" fmla="*/ 962833 w 962833"/>
                <a:gd name="connsiteY10-280" fmla="*/ 6320186 h 6320186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  <a:cxn ang="0">
                  <a:pos x="connsiteX7-15" y="connsiteY7-16"/>
                </a:cxn>
                <a:cxn ang="0">
                  <a:pos x="connsiteX8-17" y="connsiteY8-18"/>
                </a:cxn>
                <a:cxn ang="0">
                  <a:pos x="connsiteX9-19" y="connsiteY9-20"/>
                </a:cxn>
                <a:cxn ang="0">
                  <a:pos x="connsiteX10-21" y="connsiteY10-22"/>
                </a:cxn>
              </a:cxnLst>
              <a:rect l="l" t="t" r="r" b="b"/>
              <a:pathLst>
                <a:path w="962833" h="6320186">
                  <a:moveTo>
                    <a:pt x="0" y="6172200"/>
                  </a:moveTo>
                  <a:lnTo>
                    <a:pt x="0" y="6172200"/>
                  </a:lnTo>
                  <a:lnTo>
                    <a:pt x="0" y="6172200"/>
                  </a:lnTo>
                  <a:lnTo>
                    <a:pt x="0" y="457200"/>
                  </a:lnTo>
                  <a:cubicBezTo>
                    <a:pt x="0" y="335943"/>
                    <a:pt x="48169" y="219652"/>
                    <a:pt x="133911" y="133911"/>
                  </a:cubicBezTo>
                  <a:cubicBezTo>
                    <a:pt x="219653" y="48169"/>
                    <a:pt x="335944" y="0"/>
                    <a:pt x="457201" y="1"/>
                  </a:cubicBezTo>
                  <a:lnTo>
                    <a:pt x="457200" y="0"/>
                  </a:lnTo>
                  <a:lnTo>
                    <a:pt x="457200" y="0"/>
                  </a:lnTo>
                  <a:cubicBezTo>
                    <a:pt x="578457" y="0"/>
                    <a:pt x="694748" y="48169"/>
                    <a:pt x="780489" y="133911"/>
                  </a:cubicBezTo>
                  <a:cubicBezTo>
                    <a:pt x="866231" y="219653"/>
                    <a:pt x="914400" y="335944"/>
                    <a:pt x="914399" y="457201"/>
                  </a:cubicBezTo>
                  <a:cubicBezTo>
                    <a:pt x="943191" y="1489568"/>
                    <a:pt x="870354" y="4525828"/>
                    <a:pt x="962833" y="6320186"/>
                  </a:cubicBezTo>
                </a:path>
              </a:pathLst>
            </a:custGeom>
            <a:solidFill>
              <a:srgbClr val="073779">
                <a:alpha val="50000"/>
              </a:srgbClr>
            </a:solidFill>
            <a:ln w="25400">
              <a:solidFill>
                <a:schemeClr val="accent2">
                  <a:alpha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>
                <a:solidFill>
                  <a:prstClr val="white"/>
                </a:solidFill>
              </a:endParaRPr>
            </a:p>
          </p:txBody>
        </p:sp>
        <p:sp>
          <p:nvSpPr>
            <p:cNvPr id="28" name="Freeform 27"/>
            <p:cNvSpPr/>
            <p:nvPr/>
          </p:nvSpPr>
          <p:spPr>
            <a:xfrm rot="15660000">
              <a:off x="6395227" y="-278516"/>
              <a:ext cx="552099" cy="5104822"/>
            </a:xfrm>
            <a:custGeom>
              <a:avLst/>
              <a:gdLst>
                <a:gd name="connsiteX0" fmla="*/ 251460 w 502920"/>
                <a:gd name="connsiteY0" fmla="*/ 0 h 5016061"/>
                <a:gd name="connsiteX1" fmla="*/ 251460 w 502920"/>
                <a:gd name="connsiteY1" fmla="*/ 0 h 5016061"/>
                <a:gd name="connsiteX2" fmla="*/ 429269 w 502920"/>
                <a:gd name="connsiteY2" fmla="*/ 73651 h 5016061"/>
                <a:gd name="connsiteX3" fmla="*/ 502920 w 502920"/>
                <a:gd name="connsiteY3" fmla="*/ 251460 h 5016061"/>
                <a:gd name="connsiteX4" fmla="*/ 502920 w 502920"/>
                <a:gd name="connsiteY4" fmla="*/ 5016061 h 5016061"/>
                <a:gd name="connsiteX5" fmla="*/ 502920 w 502920"/>
                <a:gd name="connsiteY5" fmla="*/ 5016061 h 5016061"/>
                <a:gd name="connsiteX6" fmla="*/ 502920 w 502920"/>
                <a:gd name="connsiteY6" fmla="*/ 5016061 h 5016061"/>
                <a:gd name="connsiteX7" fmla="*/ 0 w 502920"/>
                <a:gd name="connsiteY7" fmla="*/ 5016061 h 5016061"/>
                <a:gd name="connsiteX8" fmla="*/ 0 w 502920"/>
                <a:gd name="connsiteY8" fmla="*/ 5016061 h 5016061"/>
                <a:gd name="connsiteX9" fmla="*/ 0 w 502920"/>
                <a:gd name="connsiteY9" fmla="*/ 5016061 h 5016061"/>
                <a:gd name="connsiteX10" fmla="*/ 0 w 502920"/>
                <a:gd name="connsiteY10" fmla="*/ 251460 h 5016061"/>
                <a:gd name="connsiteX11" fmla="*/ 73651 w 502920"/>
                <a:gd name="connsiteY11" fmla="*/ 73651 h 5016061"/>
                <a:gd name="connsiteX12" fmla="*/ 251460 w 502920"/>
                <a:gd name="connsiteY12" fmla="*/ 0 h 5016061"/>
                <a:gd name="connsiteX0-1" fmla="*/ 251460 w 545528"/>
                <a:gd name="connsiteY0-2" fmla="*/ 0 h 5090883"/>
                <a:gd name="connsiteX1-3" fmla="*/ 251460 w 545528"/>
                <a:gd name="connsiteY1-4" fmla="*/ 0 h 5090883"/>
                <a:gd name="connsiteX2-5" fmla="*/ 429269 w 545528"/>
                <a:gd name="connsiteY2-6" fmla="*/ 73651 h 5090883"/>
                <a:gd name="connsiteX3-7" fmla="*/ 502920 w 545528"/>
                <a:gd name="connsiteY3-8" fmla="*/ 251460 h 5090883"/>
                <a:gd name="connsiteX4-9" fmla="*/ 502920 w 545528"/>
                <a:gd name="connsiteY4-10" fmla="*/ 5016061 h 5090883"/>
                <a:gd name="connsiteX5-11" fmla="*/ 502920 w 545528"/>
                <a:gd name="connsiteY5-12" fmla="*/ 5016061 h 5090883"/>
                <a:gd name="connsiteX6-13" fmla="*/ 545528 w 545528"/>
                <a:gd name="connsiteY6-14" fmla="*/ 5090883 h 5090883"/>
                <a:gd name="connsiteX7-15" fmla="*/ 0 w 545528"/>
                <a:gd name="connsiteY7-16" fmla="*/ 5016061 h 5090883"/>
                <a:gd name="connsiteX8-17" fmla="*/ 0 w 545528"/>
                <a:gd name="connsiteY8-18" fmla="*/ 5016061 h 5090883"/>
                <a:gd name="connsiteX9-19" fmla="*/ 0 w 545528"/>
                <a:gd name="connsiteY9-20" fmla="*/ 5016061 h 5090883"/>
                <a:gd name="connsiteX10-21" fmla="*/ 0 w 545528"/>
                <a:gd name="connsiteY10-22" fmla="*/ 251460 h 5090883"/>
                <a:gd name="connsiteX11-23" fmla="*/ 73651 w 545528"/>
                <a:gd name="connsiteY11-24" fmla="*/ 73651 h 5090883"/>
                <a:gd name="connsiteX12-25" fmla="*/ 251460 w 545528"/>
                <a:gd name="connsiteY12-26" fmla="*/ 0 h 5090883"/>
                <a:gd name="connsiteX0-27" fmla="*/ 251460 w 502920"/>
                <a:gd name="connsiteY0-28" fmla="*/ 0 h 5016061"/>
                <a:gd name="connsiteX1-29" fmla="*/ 251460 w 502920"/>
                <a:gd name="connsiteY1-30" fmla="*/ 0 h 5016061"/>
                <a:gd name="connsiteX2-31" fmla="*/ 429269 w 502920"/>
                <a:gd name="connsiteY2-32" fmla="*/ 73651 h 5016061"/>
                <a:gd name="connsiteX3-33" fmla="*/ 502920 w 502920"/>
                <a:gd name="connsiteY3-34" fmla="*/ 251460 h 5016061"/>
                <a:gd name="connsiteX4-35" fmla="*/ 502920 w 502920"/>
                <a:gd name="connsiteY4-36" fmla="*/ 5016061 h 5016061"/>
                <a:gd name="connsiteX5-37" fmla="*/ 502920 w 502920"/>
                <a:gd name="connsiteY5-38" fmla="*/ 5016061 h 5016061"/>
                <a:gd name="connsiteX6-39" fmla="*/ 0 w 502920"/>
                <a:gd name="connsiteY6-40" fmla="*/ 5016061 h 5016061"/>
                <a:gd name="connsiteX7-41" fmla="*/ 0 w 502920"/>
                <a:gd name="connsiteY7-42" fmla="*/ 5016061 h 5016061"/>
                <a:gd name="connsiteX8-43" fmla="*/ 0 w 502920"/>
                <a:gd name="connsiteY8-44" fmla="*/ 5016061 h 5016061"/>
                <a:gd name="connsiteX9-45" fmla="*/ 0 w 502920"/>
                <a:gd name="connsiteY9-46" fmla="*/ 251460 h 5016061"/>
                <a:gd name="connsiteX10-47" fmla="*/ 73651 w 502920"/>
                <a:gd name="connsiteY10-48" fmla="*/ 73651 h 5016061"/>
                <a:gd name="connsiteX11-49" fmla="*/ 251460 w 502920"/>
                <a:gd name="connsiteY11-50" fmla="*/ 0 h 5016061"/>
                <a:gd name="connsiteX0-51" fmla="*/ 251460 w 578872"/>
                <a:gd name="connsiteY0-52" fmla="*/ 0 h 5090304"/>
                <a:gd name="connsiteX1-53" fmla="*/ 251460 w 578872"/>
                <a:gd name="connsiteY1-54" fmla="*/ 0 h 5090304"/>
                <a:gd name="connsiteX2-55" fmla="*/ 429269 w 578872"/>
                <a:gd name="connsiteY2-56" fmla="*/ 73651 h 5090304"/>
                <a:gd name="connsiteX3-57" fmla="*/ 502920 w 578872"/>
                <a:gd name="connsiteY3-58" fmla="*/ 251460 h 5090304"/>
                <a:gd name="connsiteX4-59" fmla="*/ 502920 w 578872"/>
                <a:gd name="connsiteY4-60" fmla="*/ 5016061 h 5090304"/>
                <a:gd name="connsiteX5-61" fmla="*/ 502920 w 578872"/>
                <a:gd name="connsiteY5-62" fmla="*/ 5016061 h 5090304"/>
                <a:gd name="connsiteX6-63" fmla="*/ 578872 w 578872"/>
                <a:gd name="connsiteY6-64" fmla="*/ 5090304 h 5090304"/>
                <a:gd name="connsiteX7-65" fmla="*/ 0 w 578872"/>
                <a:gd name="connsiteY7-66" fmla="*/ 5016061 h 5090304"/>
                <a:gd name="connsiteX8-67" fmla="*/ 0 w 578872"/>
                <a:gd name="connsiteY8-68" fmla="*/ 5016061 h 5090304"/>
                <a:gd name="connsiteX9-69" fmla="*/ 0 w 578872"/>
                <a:gd name="connsiteY9-70" fmla="*/ 5016061 h 5090304"/>
                <a:gd name="connsiteX10-71" fmla="*/ 0 w 578872"/>
                <a:gd name="connsiteY10-72" fmla="*/ 251460 h 5090304"/>
                <a:gd name="connsiteX11-73" fmla="*/ 73651 w 578872"/>
                <a:gd name="connsiteY11-74" fmla="*/ 73651 h 5090304"/>
                <a:gd name="connsiteX12-75" fmla="*/ 251460 w 578872"/>
                <a:gd name="connsiteY12-76" fmla="*/ 0 h 5090304"/>
                <a:gd name="connsiteX0-77" fmla="*/ 251460 w 578872"/>
                <a:gd name="connsiteY0-78" fmla="*/ 0 h 5090304"/>
                <a:gd name="connsiteX1-79" fmla="*/ 251460 w 578872"/>
                <a:gd name="connsiteY1-80" fmla="*/ 0 h 5090304"/>
                <a:gd name="connsiteX2-81" fmla="*/ 429269 w 578872"/>
                <a:gd name="connsiteY2-82" fmla="*/ 73651 h 5090304"/>
                <a:gd name="connsiteX3-83" fmla="*/ 502920 w 578872"/>
                <a:gd name="connsiteY3-84" fmla="*/ 251460 h 5090304"/>
                <a:gd name="connsiteX4-85" fmla="*/ 502920 w 578872"/>
                <a:gd name="connsiteY4-86" fmla="*/ 5016061 h 5090304"/>
                <a:gd name="connsiteX5-87" fmla="*/ 551179 w 578872"/>
                <a:gd name="connsiteY5-88" fmla="*/ 4969246 h 5090304"/>
                <a:gd name="connsiteX6-89" fmla="*/ 578872 w 578872"/>
                <a:gd name="connsiteY6-90" fmla="*/ 5090304 h 5090304"/>
                <a:gd name="connsiteX7-91" fmla="*/ 0 w 578872"/>
                <a:gd name="connsiteY7-92" fmla="*/ 5016061 h 5090304"/>
                <a:gd name="connsiteX8-93" fmla="*/ 0 w 578872"/>
                <a:gd name="connsiteY8-94" fmla="*/ 5016061 h 5090304"/>
                <a:gd name="connsiteX9-95" fmla="*/ 0 w 578872"/>
                <a:gd name="connsiteY9-96" fmla="*/ 5016061 h 5090304"/>
                <a:gd name="connsiteX10-97" fmla="*/ 0 w 578872"/>
                <a:gd name="connsiteY10-98" fmla="*/ 251460 h 5090304"/>
                <a:gd name="connsiteX11-99" fmla="*/ 73651 w 578872"/>
                <a:gd name="connsiteY11-100" fmla="*/ 73651 h 5090304"/>
                <a:gd name="connsiteX12-101" fmla="*/ 251460 w 578872"/>
                <a:gd name="connsiteY12-102" fmla="*/ 0 h 5090304"/>
                <a:gd name="connsiteX0-103" fmla="*/ 251460 w 578872"/>
                <a:gd name="connsiteY0-104" fmla="*/ 0 h 5090304"/>
                <a:gd name="connsiteX1-105" fmla="*/ 251460 w 578872"/>
                <a:gd name="connsiteY1-106" fmla="*/ 0 h 5090304"/>
                <a:gd name="connsiteX2-107" fmla="*/ 429269 w 578872"/>
                <a:gd name="connsiteY2-108" fmla="*/ 73651 h 5090304"/>
                <a:gd name="connsiteX3-109" fmla="*/ 502920 w 578872"/>
                <a:gd name="connsiteY3-110" fmla="*/ 251460 h 5090304"/>
                <a:gd name="connsiteX4-111" fmla="*/ 502920 w 578872"/>
                <a:gd name="connsiteY4-112" fmla="*/ 5016061 h 5090304"/>
                <a:gd name="connsiteX5-113" fmla="*/ 578872 w 578872"/>
                <a:gd name="connsiteY5-114" fmla="*/ 5090304 h 5090304"/>
                <a:gd name="connsiteX6-115" fmla="*/ 0 w 578872"/>
                <a:gd name="connsiteY6-116" fmla="*/ 5016061 h 5090304"/>
                <a:gd name="connsiteX7-117" fmla="*/ 0 w 578872"/>
                <a:gd name="connsiteY7-118" fmla="*/ 5016061 h 5090304"/>
                <a:gd name="connsiteX8-119" fmla="*/ 0 w 578872"/>
                <a:gd name="connsiteY8-120" fmla="*/ 5016061 h 5090304"/>
                <a:gd name="connsiteX9-121" fmla="*/ 0 w 578872"/>
                <a:gd name="connsiteY9-122" fmla="*/ 251460 h 5090304"/>
                <a:gd name="connsiteX10-123" fmla="*/ 73651 w 578872"/>
                <a:gd name="connsiteY10-124" fmla="*/ 73651 h 5090304"/>
                <a:gd name="connsiteX11-125" fmla="*/ 251460 w 578872"/>
                <a:gd name="connsiteY11-126" fmla="*/ 0 h 5090304"/>
                <a:gd name="connsiteX0-127" fmla="*/ 251460 w 578872"/>
                <a:gd name="connsiteY0-128" fmla="*/ 0 h 5090304"/>
                <a:gd name="connsiteX1-129" fmla="*/ 251460 w 578872"/>
                <a:gd name="connsiteY1-130" fmla="*/ 0 h 5090304"/>
                <a:gd name="connsiteX2-131" fmla="*/ 429269 w 578872"/>
                <a:gd name="connsiteY2-132" fmla="*/ 73651 h 5090304"/>
                <a:gd name="connsiteX3-133" fmla="*/ 502920 w 578872"/>
                <a:gd name="connsiteY3-134" fmla="*/ 251460 h 5090304"/>
                <a:gd name="connsiteX4-135" fmla="*/ 578872 w 578872"/>
                <a:gd name="connsiteY4-136" fmla="*/ 5090304 h 5090304"/>
                <a:gd name="connsiteX5-137" fmla="*/ 0 w 578872"/>
                <a:gd name="connsiteY5-138" fmla="*/ 5016061 h 5090304"/>
                <a:gd name="connsiteX6-139" fmla="*/ 0 w 578872"/>
                <a:gd name="connsiteY6-140" fmla="*/ 5016061 h 5090304"/>
                <a:gd name="connsiteX7-141" fmla="*/ 0 w 578872"/>
                <a:gd name="connsiteY7-142" fmla="*/ 5016061 h 5090304"/>
                <a:gd name="connsiteX8-143" fmla="*/ 0 w 578872"/>
                <a:gd name="connsiteY8-144" fmla="*/ 251460 h 5090304"/>
                <a:gd name="connsiteX9-145" fmla="*/ 73651 w 578872"/>
                <a:gd name="connsiteY9-146" fmla="*/ 73651 h 5090304"/>
                <a:gd name="connsiteX10-147" fmla="*/ 251460 w 578872"/>
                <a:gd name="connsiteY10-148" fmla="*/ 0 h 5090304"/>
                <a:gd name="connsiteX0-149" fmla="*/ 0 w 670312"/>
                <a:gd name="connsiteY0-150" fmla="*/ 5016061 h 5181744"/>
                <a:gd name="connsiteX1-151" fmla="*/ 0 w 670312"/>
                <a:gd name="connsiteY1-152" fmla="*/ 5016061 h 5181744"/>
                <a:gd name="connsiteX2-153" fmla="*/ 0 w 670312"/>
                <a:gd name="connsiteY2-154" fmla="*/ 5016061 h 5181744"/>
                <a:gd name="connsiteX3-155" fmla="*/ 0 w 670312"/>
                <a:gd name="connsiteY3-156" fmla="*/ 251460 h 5181744"/>
                <a:gd name="connsiteX4-157" fmla="*/ 73651 w 670312"/>
                <a:gd name="connsiteY4-158" fmla="*/ 73651 h 5181744"/>
                <a:gd name="connsiteX5-159" fmla="*/ 251460 w 670312"/>
                <a:gd name="connsiteY5-160" fmla="*/ 0 h 5181744"/>
                <a:gd name="connsiteX6-161" fmla="*/ 251460 w 670312"/>
                <a:gd name="connsiteY6-162" fmla="*/ 0 h 5181744"/>
                <a:gd name="connsiteX7-163" fmla="*/ 429269 w 670312"/>
                <a:gd name="connsiteY7-164" fmla="*/ 73651 h 5181744"/>
                <a:gd name="connsiteX8-165" fmla="*/ 502920 w 670312"/>
                <a:gd name="connsiteY8-166" fmla="*/ 251460 h 5181744"/>
                <a:gd name="connsiteX9-167" fmla="*/ 670312 w 670312"/>
                <a:gd name="connsiteY9-168" fmla="*/ 5181744 h 5181744"/>
                <a:gd name="connsiteX0-169" fmla="*/ 0 w 572254"/>
                <a:gd name="connsiteY0-170" fmla="*/ 5016061 h 5084525"/>
                <a:gd name="connsiteX1-171" fmla="*/ 0 w 572254"/>
                <a:gd name="connsiteY1-172" fmla="*/ 5016061 h 5084525"/>
                <a:gd name="connsiteX2-173" fmla="*/ 0 w 572254"/>
                <a:gd name="connsiteY2-174" fmla="*/ 5016061 h 5084525"/>
                <a:gd name="connsiteX3-175" fmla="*/ 0 w 572254"/>
                <a:gd name="connsiteY3-176" fmla="*/ 251460 h 5084525"/>
                <a:gd name="connsiteX4-177" fmla="*/ 73651 w 572254"/>
                <a:gd name="connsiteY4-178" fmla="*/ 73651 h 5084525"/>
                <a:gd name="connsiteX5-179" fmla="*/ 251460 w 572254"/>
                <a:gd name="connsiteY5-180" fmla="*/ 0 h 5084525"/>
                <a:gd name="connsiteX6-181" fmla="*/ 251460 w 572254"/>
                <a:gd name="connsiteY6-182" fmla="*/ 0 h 5084525"/>
                <a:gd name="connsiteX7-183" fmla="*/ 429269 w 572254"/>
                <a:gd name="connsiteY7-184" fmla="*/ 73651 h 5084525"/>
                <a:gd name="connsiteX8-185" fmla="*/ 502920 w 572254"/>
                <a:gd name="connsiteY8-186" fmla="*/ 251460 h 5084525"/>
                <a:gd name="connsiteX9-187" fmla="*/ 572254 w 572254"/>
                <a:gd name="connsiteY9-188" fmla="*/ 5084525 h 5084525"/>
                <a:gd name="connsiteX0-189" fmla="*/ 0 w 570150"/>
                <a:gd name="connsiteY0-190" fmla="*/ 5016061 h 5097807"/>
                <a:gd name="connsiteX1-191" fmla="*/ 0 w 570150"/>
                <a:gd name="connsiteY1-192" fmla="*/ 5016061 h 5097807"/>
                <a:gd name="connsiteX2-193" fmla="*/ 0 w 570150"/>
                <a:gd name="connsiteY2-194" fmla="*/ 5016061 h 5097807"/>
                <a:gd name="connsiteX3-195" fmla="*/ 0 w 570150"/>
                <a:gd name="connsiteY3-196" fmla="*/ 251460 h 5097807"/>
                <a:gd name="connsiteX4-197" fmla="*/ 73651 w 570150"/>
                <a:gd name="connsiteY4-198" fmla="*/ 73651 h 5097807"/>
                <a:gd name="connsiteX5-199" fmla="*/ 251460 w 570150"/>
                <a:gd name="connsiteY5-200" fmla="*/ 0 h 5097807"/>
                <a:gd name="connsiteX6-201" fmla="*/ 251460 w 570150"/>
                <a:gd name="connsiteY6-202" fmla="*/ 0 h 5097807"/>
                <a:gd name="connsiteX7-203" fmla="*/ 429269 w 570150"/>
                <a:gd name="connsiteY7-204" fmla="*/ 73651 h 5097807"/>
                <a:gd name="connsiteX8-205" fmla="*/ 502920 w 570150"/>
                <a:gd name="connsiteY8-206" fmla="*/ 251460 h 5097807"/>
                <a:gd name="connsiteX9-207" fmla="*/ 570150 w 570150"/>
                <a:gd name="connsiteY9-208" fmla="*/ 5097807 h 5097807"/>
                <a:gd name="connsiteX0-209" fmla="*/ 0 w 570150"/>
                <a:gd name="connsiteY0-210" fmla="*/ 5016061 h 5097807"/>
                <a:gd name="connsiteX1-211" fmla="*/ 0 w 570150"/>
                <a:gd name="connsiteY1-212" fmla="*/ 5016061 h 5097807"/>
                <a:gd name="connsiteX2-213" fmla="*/ 0 w 570150"/>
                <a:gd name="connsiteY2-214" fmla="*/ 5016061 h 5097807"/>
                <a:gd name="connsiteX3-215" fmla="*/ 0 w 570150"/>
                <a:gd name="connsiteY3-216" fmla="*/ 251460 h 5097807"/>
                <a:gd name="connsiteX4-217" fmla="*/ 73651 w 570150"/>
                <a:gd name="connsiteY4-218" fmla="*/ 73651 h 5097807"/>
                <a:gd name="connsiteX5-219" fmla="*/ 251460 w 570150"/>
                <a:gd name="connsiteY5-220" fmla="*/ 0 h 5097807"/>
                <a:gd name="connsiteX6-221" fmla="*/ 251460 w 570150"/>
                <a:gd name="connsiteY6-222" fmla="*/ 0 h 5097807"/>
                <a:gd name="connsiteX7-223" fmla="*/ 429269 w 570150"/>
                <a:gd name="connsiteY7-224" fmla="*/ 73651 h 5097807"/>
                <a:gd name="connsiteX8-225" fmla="*/ 502920 w 570150"/>
                <a:gd name="connsiteY8-226" fmla="*/ 251460 h 5097807"/>
                <a:gd name="connsiteX9-227" fmla="*/ 570150 w 570150"/>
                <a:gd name="connsiteY9-228" fmla="*/ 5097807 h 5097807"/>
                <a:gd name="connsiteX0-229" fmla="*/ 0 w 570150"/>
                <a:gd name="connsiteY0-230" fmla="*/ 5016061 h 5097807"/>
                <a:gd name="connsiteX1-231" fmla="*/ 0 w 570150"/>
                <a:gd name="connsiteY1-232" fmla="*/ 5016061 h 5097807"/>
                <a:gd name="connsiteX2-233" fmla="*/ 0 w 570150"/>
                <a:gd name="connsiteY2-234" fmla="*/ 5016061 h 5097807"/>
                <a:gd name="connsiteX3-235" fmla="*/ 0 w 570150"/>
                <a:gd name="connsiteY3-236" fmla="*/ 251460 h 5097807"/>
                <a:gd name="connsiteX4-237" fmla="*/ 73651 w 570150"/>
                <a:gd name="connsiteY4-238" fmla="*/ 73651 h 5097807"/>
                <a:gd name="connsiteX5-239" fmla="*/ 251460 w 570150"/>
                <a:gd name="connsiteY5-240" fmla="*/ 0 h 5097807"/>
                <a:gd name="connsiteX6-241" fmla="*/ 251460 w 570150"/>
                <a:gd name="connsiteY6-242" fmla="*/ 0 h 5097807"/>
                <a:gd name="connsiteX7-243" fmla="*/ 429269 w 570150"/>
                <a:gd name="connsiteY7-244" fmla="*/ 73651 h 5097807"/>
                <a:gd name="connsiteX8-245" fmla="*/ 502920 w 570150"/>
                <a:gd name="connsiteY8-246" fmla="*/ 251460 h 5097807"/>
                <a:gd name="connsiteX9-247" fmla="*/ 570150 w 570150"/>
                <a:gd name="connsiteY9-248" fmla="*/ 5097807 h 5097807"/>
                <a:gd name="connsiteX0-249" fmla="*/ 0 w 552099"/>
                <a:gd name="connsiteY0-250" fmla="*/ 5016061 h 5109913"/>
                <a:gd name="connsiteX1-251" fmla="*/ 0 w 552099"/>
                <a:gd name="connsiteY1-252" fmla="*/ 5016061 h 5109913"/>
                <a:gd name="connsiteX2-253" fmla="*/ 0 w 552099"/>
                <a:gd name="connsiteY2-254" fmla="*/ 5016061 h 5109913"/>
                <a:gd name="connsiteX3-255" fmla="*/ 0 w 552099"/>
                <a:gd name="connsiteY3-256" fmla="*/ 251460 h 5109913"/>
                <a:gd name="connsiteX4-257" fmla="*/ 73651 w 552099"/>
                <a:gd name="connsiteY4-258" fmla="*/ 73651 h 5109913"/>
                <a:gd name="connsiteX5-259" fmla="*/ 251460 w 552099"/>
                <a:gd name="connsiteY5-260" fmla="*/ 0 h 5109913"/>
                <a:gd name="connsiteX6-261" fmla="*/ 251460 w 552099"/>
                <a:gd name="connsiteY6-262" fmla="*/ 0 h 5109913"/>
                <a:gd name="connsiteX7-263" fmla="*/ 429269 w 552099"/>
                <a:gd name="connsiteY7-264" fmla="*/ 73651 h 5109913"/>
                <a:gd name="connsiteX8-265" fmla="*/ 502920 w 552099"/>
                <a:gd name="connsiteY8-266" fmla="*/ 251460 h 5109913"/>
                <a:gd name="connsiteX9-267" fmla="*/ 552099 w 552099"/>
                <a:gd name="connsiteY9-268" fmla="*/ 5109913 h 5109913"/>
                <a:gd name="connsiteX0-269" fmla="*/ 0 w 552099"/>
                <a:gd name="connsiteY0-270" fmla="*/ 5016061 h 5109913"/>
                <a:gd name="connsiteX1-271" fmla="*/ 0 w 552099"/>
                <a:gd name="connsiteY1-272" fmla="*/ 5016061 h 5109913"/>
                <a:gd name="connsiteX2-273" fmla="*/ 17708 w 552099"/>
                <a:gd name="connsiteY2-274" fmla="*/ 5018867 h 5109913"/>
                <a:gd name="connsiteX3-275" fmla="*/ 0 w 552099"/>
                <a:gd name="connsiteY3-276" fmla="*/ 251460 h 5109913"/>
                <a:gd name="connsiteX4-277" fmla="*/ 73651 w 552099"/>
                <a:gd name="connsiteY4-278" fmla="*/ 73651 h 5109913"/>
                <a:gd name="connsiteX5-279" fmla="*/ 251460 w 552099"/>
                <a:gd name="connsiteY5-280" fmla="*/ 0 h 5109913"/>
                <a:gd name="connsiteX6-281" fmla="*/ 251460 w 552099"/>
                <a:gd name="connsiteY6-282" fmla="*/ 0 h 5109913"/>
                <a:gd name="connsiteX7-283" fmla="*/ 429269 w 552099"/>
                <a:gd name="connsiteY7-284" fmla="*/ 73651 h 5109913"/>
                <a:gd name="connsiteX8-285" fmla="*/ 502920 w 552099"/>
                <a:gd name="connsiteY8-286" fmla="*/ 251460 h 5109913"/>
                <a:gd name="connsiteX9-287" fmla="*/ 552099 w 552099"/>
                <a:gd name="connsiteY9-288" fmla="*/ 5109913 h 5109913"/>
                <a:gd name="connsiteX0-289" fmla="*/ 0 w 552099"/>
                <a:gd name="connsiteY0-290" fmla="*/ 5016061 h 5109913"/>
                <a:gd name="connsiteX1-291" fmla="*/ 0 w 552099"/>
                <a:gd name="connsiteY1-292" fmla="*/ 5016061 h 5109913"/>
                <a:gd name="connsiteX2-293" fmla="*/ 11177 w 552099"/>
                <a:gd name="connsiteY2-294" fmla="*/ 5031459 h 5109913"/>
                <a:gd name="connsiteX3-295" fmla="*/ 0 w 552099"/>
                <a:gd name="connsiteY3-296" fmla="*/ 251460 h 5109913"/>
                <a:gd name="connsiteX4-297" fmla="*/ 73651 w 552099"/>
                <a:gd name="connsiteY4-298" fmla="*/ 73651 h 5109913"/>
                <a:gd name="connsiteX5-299" fmla="*/ 251460 w 552099"/>
                <a:gd name="connsiteY5-300" fmla="*/ 0 h 5109913"/>
                <a:gd name="connsiteX6-301" fmla="*/ 251460 w 552099"/>
                <a:gd name="connsiteY6-302" fmla="*/ 0 h 5109913"/>
                <a:gd name="connsiteX7-303" fmla="*/ 429269 w 552099"/>
                <a:gd name="connsiteY7-304" fmla="*/ 73651 h 5109913"/>
                <a:gd name="connsiteX8-305" fmla="*/ 502920 w 552099"/>
                <a:gd name="connsiteY8-306" fmla="*/ 251460 h 5109913"/>
                <a:gd name="connsiteX9-307" fmla="*/ 552099 w 552099"/>
                <a:gd name="connsiteY9-308" fmla="*/ 5109913 h 5109913"/>
                <a:gd name="connsiteX0-309" fmla="*/ 14979 w 567078"/>
                <a:gd name="connsiteY0-310" fmla="*/ 5016061 h 5109913"/>
                <a:gd name="connsiteX1-311" fmla="*/ 14979 w 567078"/>
                <a:gd name="connsiteY1-312" fmla="*/ 5016061 h 5109913"/>
                <a:gd name="connsiteX2-313" fmla="*/ 5903 w 567078"/>
                <a:gd name="connsiteY2-314" fmla="*/ 4987363 h 5109913"/>
                <a:gd name="connsiteX3-315" fmla="*/ 14979 w 567078"/>
                <a:gd name="connsiteY3-316" fmla="*/ 251460 h 5109913"/>
                <a:gd name="connsiteX4-317" fmla="*/ 88630 w 567078"/>
                <a:gd name="connsiteY4-318" fmla="*/ 73651 h 5109913"/>
                <a:gd name="connsiteX5-319" fmla="*/ 266439 w 567078"/>
                <a:gd name="connsiteY5-320" fmla="*/ 0 h 5109913"/>
                <a:gd name="connsiteX6-321" fmla="*/ 266439 w 567078"/>
                <a:gd name="connsiteY6-322" fmla="*/ 0 h 5109913"/>
                <a:gd name="connsiteX7-323" fmla="*/ 444248 w 567078"/>
                <a:gd name="connsiteY7-324" fmla="*/ 73651 h 5109913"/>
                <a:gd name="connsiteX8-325" fmla="*/ 517899 w 567078"/>
                <a:gd name="connsiteY8-326" fmla="*/ 251460 h 5109913"/>
                <a:gd name="connsiteX9-327" fmla="*/ 567078 w 567078"/>
                <a:gd name="connsiteY9-328" fmla="*/ 5109913 h 5109913"/>
                <a:gd name="connsiteX0-329" fmla="*/ 0 w 552099"/>
                <a:gd name="connsiteY0-330" fmla="*/ 5016061 h 5109913"/>
                <a:gd name="connsiteX1-331" fmla="*/ 0 w 552099"/>
                <a:gd name="connsiteY1-332" fmla="*/ 5016061 h 5109913"/>
                <a:gd name="connsiteX2-333" fmla="*/ 0 w 552099"/>
                <a:gd name="connsiteY2-334" fmla="*/ 251460 h 5109913"/>
                <a:gd name="connsiteX3-335" fmla="*/ 73651 w 552099"/>
                <a:gd name="connsiteY3-336" fmla="*/ 73651 h 5109913"/>
                <a:gd name="connsiteX4-337" fmla="*/ 251460 w 552099"/>
                <a:gd name="connsiteY4-338" fmla="*/ 0 h 5109913"/>
                <a:gd name="connsiteX5-339" fmla="*/ 251460 w 552099"/>
                <a:gd name="connsiteY5-340" fmla="*/ 0 h 5109913"/>
                <a:gd name="connsiteX6-341" fmla="*/ 429269 w 552099"/>
                <a:gd name="connsiteY6-342" fmla="*/ 73651 h 5109913"/>
                <a:gd name="connsiteX7-343" fmla="*/ 502920 w 552099"/>
                <a:gd name="connsiteY7-344" fmla="*/ 251460 h 5109913"/>
                <a:gd name="connsiteX8-345" fmla="*/ 552099 w 552099"/>
                <a:gd name="connsiteY8-346" fmla="*/ 5109913 h 5109913"/>
                <a:gd name="connsiteX0-347" fmla="*/ 0 w 558409"/>
                <a:gd name="connsiteY0-348" fmla="*/ 5016061 h 5070028"/>
                <a:gd name="connsiteX1-349" fmla="*/ 0 w 558409"/>
                <a:gd name="connsiteY1-350" fmla="*/ 5016061 h 5070028"/>
                <a:gd name="connsiteX2-351" fmla="*/ 0 w 558409"/>
                <a:gd name="connsiteY2-352" fmla="*/ 251460 h 5070028"/>
                <a:gd name="connsiteX3-353" fmla="*/ 73651 w 558409"/>
                <a:gd name="connsiteY3-354" fmla="*/ 73651 h 5070028"/>
                <a:gd name="connsiteX4-355" fmla="*/ 251460 w 558409"/>
                <a:gd name="connsiteY4-356" fmla="*/ 0 h 5070028"/>
                <a:gd name="connsiteX5-357" fmla="*/ 251460 w 558409"/>
                <a:gd name="connsiteY5-358" fmla="*/ 0 h 5070028"/>
                <a:gd name="connsiteX6-359" fmla="*/ 429269 w 558409"/>
                <a:gd name="connsiteY6-360" fmla="*/ 73651 h 5070028"/>
                <a:gd name="connsiteX7-361" fmla="*/ 502920 w 558409"/>
                <a:gd name="connsiteY7-362" fmla="*/ 251460 h 5070028"/>
                <a:gd name="connsiteX8-363" fmla="*/ 558409 w 558409"/>
                <a:gd name="connsiteY8-364" fmla="*/ 5070028 h 5070028"/>
                <a:gd name="connsiteX0-365" fmla="*/ 0 w 552099"/>
                <a:gd name="connsiteY0-366" fmla="*/ 5016061 h 5109912"/>
                <a:gd name="connsiteX1-367" fmla="*/ 0 w 552099"/>
                <a:gd name="connsiteY1-368" fmla="*/ 5016061 h 5109912"/>
                <a:gd name="connsiteX2-369" fmla="*/ 0 w 552099"/>
                <a:gd name="connsiteY2-370" fmla="*/ 251460 h 5109912"/>
                <a:gd name="connsiteX3-371" fmla="*/ 73651 w 552099"/>
                <a:gd name="connsiteY3-372" fmla="*/ 73651 h 5109912"/>
                <a:gd name="connsiteX4-373" fmla="*/ 251460 w 552099"/>
                <a:gd name="connsiteY4-374" fmla="*/ 0 h 5109912"/>
                <a:gd name="connsiteX5-375" fmla="*/ 251460 w 552099"/>
                <a:gd name="connsiteY5-376" fmla="*/ 0 h 5109912"/>
                <a:gd name="connsiteX6-377" fmla="*/ 429269 w 552099"/>
                <a:gd name="connsiteY6-378" fmla="*/ 73651 h 5109912"/>
                <a:gd name="connsiteX7-379" fmla="*/ 502920 w 552099"/>
                <a:gd name="connsiteY7-380" fmla="*/ 251460 h 5109912"/>
                <a:gd name="connsiteX8-381" fmla="*/ 552099 w 552099"/>
                <a:gd name="connsiteY8-382" fmla="*/ 5109912 h 5109912"/>
                <a:gd name="connsiteX0-383" fmla="*/ 0 w 552099"/>
                <a:gd name="connsiteY0-384" fmla="*/ 5016061 h 5109912"/>
                <a:gd name="connsiteX1-385" fmla="*/ 0 w 552099"/>
                <a:gd name="connsiteY1-386" fmla="*/ 5016061 h 5109912"/>
                <a:gd name="connsiteX2-387" fmla="*/ 7986 w 552099"/>
                <a:gd name="connsiteY2-388" fmla="*/ 5032128 h 5109912"/>
                <a:gd name="connsiteX3-389" fmla="*/ 0 w 552099"/>
                <a:gd name="connsiteY3-390" fmla="*/ 251460 h 5109912"/>
                <a:gd name="connsiteX4-391" fmla="*/ 73651 w 552099"/>
                <a:gd name="connsiteY4-392" fmla="*/ 73651 h 5109912"/>
                <a:gd name="connsiteX5-393" fmla="*/ 251460 w 552099"/>
                <a:gd name="connsiteY5-394" fmla="*/ 0 h 5109912"/>
                <a:gd name="connsiteX6-395" fmla="*/ 251460 w 552099"/>
                <a:gd name="connsiteY6-396" fmla="*/ 0 h 5109912"/>
                <a:gd name="connsiteX7-397" fmla="*/ 429269 w 552099"/>
                <a:gd name="connsiteY7-398" fmla="*/ 73651 h 5109912"/>
                <a:gd name="connsiteX8-399" fmla="*/ 502920 w 552099"/>
                <a:gd name="connsiteY8-400" fmla="*/ 251460 h 5109912"/>
                <a:gd name="connsiteX9-401" fmla="*/ 552099 w 552099"/>
                <a:gd name="connsiteY9-402" fmla="*/ 5109912 h 5109912"/>
                <a:gd name="connsiteX0-403" fmla="*/ 0 w 552099"/>
                <a:gd name="connsiteY0-404" fmla="*/ 5016061 h 5109912"/>
                <a:gd name="connsiteX1-405" fmla="*/ 0 w 552099"/>
                <a:gd name="connsiteY1-406" fmla="*/ 5016061 h 5109912"/>
                <a:gd name="connsiteX2-407" fmla="*/ 0 w 552099"/>
                <a:gd name="connsiteY2-408" fmla="*/ 251460 h 5109912"/>
                <a:gd name="connsiteX3-409" fmla="*/ 73651 w 552099"/>
                <a:gd name="connsiteY3-410" fmla="*/ 73651 h 5109912"/>
                <a:gd name="connsiteX4-411" fmla="*/ 251460 w 552099"/>
                <a:gd name="connsiteY4-412" fmla="*/ 0 h 5109912"/>
                <a:gd name="connsiteX5-413" fmla="*/ 251460 w 552099"/>
                <a:gd name="connsiteY5-414" fmla="*/ 0 h 5109912"/>
                <a:gd name="connsiteX6-415" fmla="*/ 429269 w 552099"/>
                <a:gd name="connsiteY6-416" fmla="*/ 73651 h 5109912"/>
                <a:gd name="connsiteX7-417" fmla="*/ 502920 w 552099"/>
                <a:gd name="connsiteY7-418" fmla="*/ 251460 h 5109912"/>
                <a:gd name="connsiteX8-419" fmla="*/ 552099 w 552099"/>
                <a:gd name="connsiteY8-420" fmla="*/ 5109912 h 5109912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  <a:cxn ang="0">
                  <a:pos x="connsiteX7-15" y="connsiteY7-16"/>
                </a:cxn>
                <a:cxn ang="0">
                  <a:pos x="connsiteX8-17" y="connsiteY8-18"/>
                </a:cxn>
              </a:cxnLst>
              <a:rect l="l" t="t" r="r" b="b"/>
              <a:pathLst>
                <a:path w="552099" h="5109912">
                  <a:moveTo>
                    <a:pt x="0" y="5016061"/>
                  </a:moveTo>
                  <a:lnTo>
                    <a:pt x="0" y="5016061"/>
                  </a:lnTo>
                  <a:lnTo>
                    <a:pt x="0" y="251460"/>
                  </a:lnTo>
                  <a:cubicBezTo>
                    <a:pt x="0" y="184769"/>
                    <a:pt x="26493" y="120809"/>
                    <a:pt x="73651" y="73651"/>
                  </a:cubicBezTo>
                  <a:cubicBezTo>
                    <a:pt x="120809" y="26493"/>
                    <a:pt x="184769" y="0"/>
                    <a:pt x="251460" y="0"/>
                  </a:cubicBezTo>
                  <a:lnTo>
                    <a:pt x="251460" y="0"/>
                  </a:lnTo>
                  <a:cubicBezTo>
                    <a:pt x="318151" y="0"/>
                    <a:pt x="382111" y="26493"/>
                    <a:pt x="429269" y="73651"/>
                  </a:cubicBezTo>
                  <a:cubicBezTo>
                    <a:pt x="476427" y="120809"/>
                    <a:pt x="502920" y="184769"/>
                    <a:pt x="502920" y="251460"/>
                  </a:cubicBezTo>
                  <a:cubicBezTo>
                    <a:pt x="528237" y="1864408"/>
                    <a:pt x="536054" y="5039297"/>
                    <a:pt x="552099" y="5109912"/>
                  </a:cubicBezTo>
                </a:path>
              </a:pathLst>
            </a:custGeom>
            <a:solidFill>
              <a:schemeClr val="accent1">
                <a:alpha val="30000"/>
              </a:schemeClr>
            </a:solidFill>
            <a:ln w="57150">
              <a:solidFill>
                <a:schemeClr val="accent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>
                <a:solidFill>
                  <a:prstClr val="white"/>
                </a:solidFill>
              </a:endParaRPr>
            </a:p>
          </p:txBody>
        </p:sp>
        <p:sp>
          <p:nvSpPr>
            <p:cNvPr id="45" name="Freeform 44"/>
            <p:cNvSpPr/>
            <p:nvPr/>
          </p:nvSpPr>
          <p:spPr>
            <a:xfrm rot="15660000">
              <a:off x="7468755" y="1178808"/>
              <a:ext cx="536285" cy="2936001"/>
            </a:xfrm>
            <a:custGeom>
              <a:avLst/>
              <a:gdLst>
                <a:gd name="connsiteX0" fmla="*/ 251460 w 502920"/>
                <a:gd name="connsiteY0" fmla="*/ 0 h 5016061"/>
                <a:gd name="connsiteX1" fmla="*/ 251460 w 502920"/>
                <a:gd name="connsiteY1" fmla="*/ 0 h 5016061"/>
                <a:gd name="connsiteX2" fmla="*/ 429269 w 502920"/>
                <a:gd name="connsiteY2" fmla="*/ 73651 h 5016061"/>
                <a:gd name="connsiteX3" fmla="*/ 502920 w 502920"/>
                <a:gd name="connsiteY3" fmla="*/ 251460 h 5016061"/>
                <a:gd name="connsiteX4" fmla="*/ 502920 w 502920"/>
                <a:gd name="connsiteY4" fmla="*/ 5016061 h 5016061"/>
                <a:gd name="connsiteX5" fmla="*/ 502920 w 502920"/>
                <a:gd name="connsiteY5" fmla="*/ 5016061 h 5016061"/>
                <a:gd name="connsiteX6" fmla="*/ 502920 w 502920"/>
                <a:gd name="connsiteY6" fmla="*/ 5016061 h 5016061"/>
                <a:gd name="connsiteX7" fmla="*/ 0 w 502920"/>
                <a:gd name="connsiteY7" fmla="*/ 5016061 h 5016061"/>
                <a:gd name="connsiteX8" fmla="*/ 0 w 502920"/>
                <a:gd name="connsiteY8" fmla="*/ 5016061 h 5016061"/>
                <a:gd name="connsiteX9" fmla="*/ 0 w 502920"/>
                <a:gd name="connsiteY9" fmla="*/ 5016061 h 5016061"/>
                <a:gd name="connsiteX10" fmla="*/ 0 w 502920"/>
                <a:gd name="connsiteY10" fmla="*/ 251460 h 5016061"/>
                <a:gd name="connsiteX11" fmla="*/ 73651 w 502920"/>
                <a:gd name="connsiteY11" fmla="*/ 73651 h 5016061"/>
                <a:gd name="connsiteX12" fmla="*/ 251460 w 502920"/>
                <a:gd name="connsiteY12" fmla="*/ 0 h 5016061"/>
                <a:gd name="connsiteX0-1" fmla="*/ 251460 w 545528"/>
                <a:gd name="connsiteY0-2" fmla="*/ 0 h 5090883"/>
                <a:gd name="connsiteX1-3" fmla="*/ 251460 w 545528"/>
                <a:gd name="connsiteY1-4" fmla="*/ 0 h 5090883"/>
                <a:gd name="connsiteX2-5" fmla="*/ 429269 w 545528"/>
                <a:gd name="connsiteY2-6" fmla="*/ 73651 h 5090883"/>
                <a:gd name="connsiteX3-7" fmla="*/ 502920 w 545528"/>
                <a:gd name="connsiteY3-8" fmla="*/ 251460 h 5090883"/>
                <a:gd name="connsiteX4-9" fmla="*/ 502920 w 545528"/>
                <a:gd name="connsiteY4-10" fmla="*/ 5016061 h 5090883"/>
                <a:gd name="connsiteX5-11" fmla="*/ 502920 w 545528"/>
                <a:gd name="connsiteY5-12" fmla="*/ 5016061 h 5090883"/>
                <a:gd name="connsiteX6-13" fmla="*/ 545528 w 545528"/>
                <a:gd name="connsiteY6-14" fmla="*/ 5090883 h 5090883"/>
                <a:gd name="connsiteX7-15" fmla="*/ 0 w 545528"/>
                <a:gd name="connsiteY7-16" fmla="*/ 5016061 h 5090883"/>
                <a:gd name="connsiteX8-17" fmla="*/ 0 w 545528"/>
                <a:gd name="connsiteY8-18" fmla="*/ 5016061 h 5090883"/>
                <a:gd name="connsiteX9-19" fmla="*/ 0 w 545528"/>
                <a:gd name="connsiteY9-20" fmla="*/ 5016061 h 5090883"/>
                <a:gd name="connsiteX10-21" fmla="*/ 0 w 545528"/>
                <a:gd name="connsiteY10-22" fmla="*/ 251460 h 5090883"/>
                <a:gd name="connsiteX11-23" fmla="*/ 73651 w 545528"/>
                <a:gd name="connsiteY11-24" fmla="*/ 73651 h 5090883"/>
                <a:gd name="connsiteX12-25" fmla="*/ 251460 w 545528"/>
                <a:gd name="connsiteY12-26" fmla="*/ 0 h 5090883"/>
                <a:gd name="connsiteX0-27" fmla="*/ 251460 w 502920"/>
                <a:gd name="connsiteY0-28" fmla="*/ 0 h 5016061"/>
                <a:gd name="connsiteX1-29" fmla="*/ 251460 w 502920"/>
                <a:gd name="connsiteY1-30" fmla="*/ 0 h 5016061"/>
                <a:gd name="connsiteX2-31" fmla="*/ 429269 w 502920"/>
                <a:gd name="connsiteY2-32" fmla="*/ 73651 h 5016061"/>
                <a:gd name="connsiteX3-33" fmla="*/ 502920 w 502920"/>
                <a:gd name="connsiteY3-34" fmla="*/ 251460 h 5016061"/>
                <a:gd name="connsiteX4-35" fmla="*/ 502920 w 502920"/>
                <a:gd name="connsiteY4-36" fmla="*/ 5016061 h 5016061"/>
                <a:gd name="connsiteX5-37" fmla="*/ 502920 w 502920"/>
                <a:gd name="connsiteY5-38" fmla="*/ 5016061 h 5016061"/>
                <a:gd name="connsiteX6-39" fmla="*/ 0 w 502920"/>
                <a:gd name="connsiteY6-40" fmla="*/ 5016061 h 5016061"/>
                <a:gd name="connsiteX7-41" fmla="*/ 0 w 502920"/>
                <a:gd name="connsiteY7-42" fmla="*/ 5016061 h 5016061"/>
                <a:gd name="connsiteX8-43" fmla="*/ 0 w 502920"/>
                <a:gd name="connsiteY8-44" fmla="*/ 5016061 h 5016061"/>
                <a:gd name="connsiteX9-45" fmla="*/ 0 w 502920"/>
                <a:gd name="connsiteY9-46" fmla="*/ 251460 h 5016061"/>
                <a:gd name="connsiteX10-47" fmla="*/ 73651 w 502920"/>
                <a:gd name="connsiteY10-48" fmla="*/ 73651 h 5016061"/>
                <a:gd name="connsiteX11-49" fmla="*/ 251460 w 502920"/>
                <a:gd name="connsiteY11-50" fmla="*/ 0 h 5016061"/>
                <a:gd name="connsiteX0-51" fmla="*/ 251460 w 578872"/>
                <a:gd name="connsiteY0-52" fmla="*/ 0 h 5090304"/>
                <a:gd name="connsiteX1-53" fmla="*/ 251460 w 578872"/>
                <a:gd name="connsiteY1-54" fmla="*/ 0 h 5090304"/>
                <a:gd name="connsiteX2-55" fmla="*/ 429269 w 578872"/>
                <a:gd name="connsiteY2-56" fmla="*/ 73651 h 5090304"/>
                <a:gd name="connsiteX3-57" fmla="*/ 502920 w 578872"/>
                <a:gd name="connsiteY3-58" fmla="*/ 251460 h 5090304"/>
                <a:gd name="connsiteX4-59" fmla="*/ 502920 w 578872"/>
                <a:gd name="connsiteY4-60" fmla="*/ 5016061 h 5090304"/>
                <a:gd name="connsiteX5-61" fmla="*/ 502920 w 578872"/>
                <a:gd name="connsiteY5-62" fmla="*/ 5016061 h 5090304"/>
                <a:gd name="connsiteX6-63" fmla="*/ 578872 w 578872"/>
                <a:gd name="connsiteY6-64" fmla="*/ 5090304 h 5090304"/>
                <a:gd name="connsiteX7-65" fmla="*/ 0 w 578872"/>
                <a:gd name="connsiteY7-66" fmla="*/ 5016061 h 5090304"/>
                <a:gd name="connsiteX8-67" fmla="*/ 0 w 578872"/>
                <a:gd name="connsiteY8-68" fmla="*/ 5016061 h 5090304"/>
                <a:gd name="connsiteX9-69" fmla="*/ 0 w 578872"/>
                <a:gd name="connsiteY9-70" fmla="*/ 5016061 h 5090304"/>
                <a:gd name="connsiteX10-71" fmla="*/ 0 w 578872"/>
                <a:gd name="connsiteY10-72" fmla="*/ 251460 h 5090304"/>
                <a:gd name="connsiteX11-73" fmla="*/ 73651 w 578872"/>
                <a:gd name="connsiteY11-74" fmla="*/ 73651 h 5090304"/>
                <a:gd name="connsiteX12-75" fmla="*/ 251460 w 578872"/>
                <a:gd name="connsiteY12-76" fmla="*/ 0 h 5090304"/>
                <a:gd name="connsiteX0-77" fmla="*/ 251460 w 578872"/>
                <a:gd name="connsiteY0-78" fmla="*/ 0 h 5090304"/>
                <a:gd name="connsiteX1-79" fmla="*/ 251460 w 578872"/>
                <a:gd name="connsiteY1-80" fmla="*/ 0 h 5090304"/>
                <a:gd name="connsiteX2-81" fmla="*/ 429269 w 578872"/>
                <a:gd name="connsiteY2-82" fmla="*/ 73651 h 5090304"/>
                <a:gd name="connsiteX3-83" fmla="*/ 502920 w 578872"/>
                <a:gd name="connsiteY3-84" fmla="*/ 251460 h 5090304"/>
                <a:gd name="connsiteX4-85" fmla="*/ 502920 w 578872"/>
                <a:gd name="connsiteY4-86" fmla="*/ 5016061 h 5090304"/>
                <a:gd name="connsiteX5-87" fmla="*/ 551179 w 578872"/>
                <a:gd name="connsiteY5-88" fmla="*/ 4969246 h 5090304"/>
                <a:gd name="connsiteX6-89" fmla="*/ 578872 w 578872"/>
                <a:gd name="connsiteY6-90" fmla="*/ 5090304 h 5090304"/>
                <a:gd name="connsiteX7-91" fmla="*/ 0 w 578872"/>
                <a:gd name="connsiteY7-92" fmla="*/ 5016061 h 5090304"/>
                <a:gd name="connsiteX8-93" fmla="*/ 0 w 578872"/>
                <a:gd name="connsiteY8-94" fmla="*/ 5016061 h 5090304"/>
                <a:gd name="connsiteX9-95" fmla="*/ 0 w 578872"/>
                <a:gd name="connsiteY9-96" fmla="*/ 5016061 h 5090304"/>
                <a:gd name="connsiteX10-97" fmla="*/ 0 w 578872"/>
                <a:gd name="connsiteY10-98" fmla="*/ 251460 h 5090304"/>
                <a:gd name="connsiteX11-99" fmla="*/ 73651 w 578872"/>
                <a:gd name="connsiteY11-100" fmla="*/ 73651 h 5090304"/>
                <a:gd name="connsiteX12-101" fmla="*/ 251460 w 578872"/>
                <a:gd name="connsiteY12-102" fmla="*/ 0 h 5090304"/>
                <a:gd name="connsiteX0-103" fmla="*/ 251460 w 578872"/>
                <a:gd name="connsiteY0-104" fmla="*/ 0 h 5090304"/>
                <a:gd name="connsiteX1-105" fmla="*/ 251460 w 578872"/>
                <a:gd name="connsiteY1-106" fmla="*/ 0 h 5090304"/>
                <a:gd name="connsiteX2-107" fmla="*/ 429269 w 578872"/>
                <a:gd name="connsiteY2-108" fmla="*/ 73651 h 5090304"/>
                <a:gd name="connsiteX3-109" fmla="*/ 502920 w 578872"/>
                <a:gd name="connsiteY3-110" fmla="*/ 251460 h 5090304"/>
                <a:gd name="connsiteX4-111" fmla="*/ 502920 w 578872"/>
                <a:gd name="connsiteY4-112" fmla="*/ 5016061 h 5090304"/>
                <a:gd name="connsiteX5-113" fmla="*/ 578872 w 578872"/>
                <a:gd name="connsiteY5-114" fmla="*/ 5090304 h 5090304"/>
                <a:gd name="connsiteX6-115" fmla="*/ 0 w 578872"/>
                <a:gd name="connsiteY6-116" fmla="*/ 5016061 h 5090304"/>
                <a:gd name="connsiteX7-117" fmla="*/ 0 w 578872"/>
                <a:gd name="connsiteY7-118" fmla="*/ 5016061 h 5090304"/>
                <a:gd name="connsiteX8-119" fmla="*/ 0 w 578872"/>
                <a:gd name="connsiteY8-120" fmla="*/ 5016061 h 5090304"/>
                <a:gd name="connsiteX9-121" fmla="*/ 0 w 578872"/>
                <a:gd name="connsiteY9-122" fmla="*/ 251460 h 5090304"/>
                <a:gd name="connsiteX10-123" fmla="*/ 73651 w 578872"/>
                <a:gd name="connsiteY10-124" fmla="*/ 73651 h 5090304"/>
                <a:gd name="connsiteX11-125" fmla="*/ 251460 w 578872"/>
                <a:gd name="connsiteY11-126" fmla="*/ 0 h 5090304"/>
                <a:gd name="connsiteX0-127" fmla="*/ 251460 w 578872"/>
                <a:gd name="connsiteY0-128" fmla="*/ 0 h 5090304"/>
                <a:gd name="connsiteX1-129" fmla="*/ 251460 w 578872"/>
                <a:gd name="connsiteY1-130" fmla="*/ 0 h 5090304"/>
                <a:gd name="connsiteX2-131" fmla="*/ 429269 w 578872"/>
                <a:gd name="connsiteY2-132" fmla="*/ 73651 h 5090304"/>
                <a:gd name="connsiteX3-133" fmla="*/ 502920 w 578872"/>
                <a:gd name="connsiteY3-134" fmla="*/ 251460 h 5090304"/>
                <a:gd name="connsiteX4-135" fmla="*/ 578872 w 578872"/>
                <a:gd name="connsiteY4-136" fmla="*/ 5090304 h 5090304"/>
                <a:gd name="connsiteX5-137" fmla="*/ 0 w 578872"/>
                <a:gd name="connsiteY5-138" fmla="*/ 5016061 h 5090304"/>
                <a:gd name="connsiteX6-139" fmla="*/ 0 w 578872"/>
                <a:gd name="connsiteY6-140" fmla="*/ 5016061 h 5090304"/>
                <a:gd name="connsiteX7-141" fmla="*/ 0 w 578872"/>
                <a:gd name="connsiteY7-142" fmla="*/ 5016061 h 5090304"/>
                <a:gd name="connsiteX8-143" fmla="*/ 0 w 578872"/>
                <a:gd name="connsiteY8-144" fmla="*/ 251460 h 5090304"/>
                <a:gd name="connsiteX9-145" fmla="*/ 73651 w 578872"/>
                <a:gd name="connsiteY9-146" fmla="*/ 73651 h 5090304"/>
                <a:gd name="connsiteX10-147" fmla="*/ 251460 w 578872"/>
                <a:gd name="connsiteY10-148" fmla="*/ 0 h 5090304"/>
                <a:gd name="connsiteX0-149" fmla="*/ 0 w 670312"/>
                <a:gd name="connsiteY0-150" fmla="*/ 5016061 h 5181744"/>
                <a:gd name="connsiteX1-151" fmla="*/ 0 w 670312"/>
                <a:gd name="connsiteY1-152" fmla="*/ 5016061 h 5181744"/>
                <a:gd name="connsiteX2-153" fmla="*/ 0 w 670312"/>
                <a:gd name="connsiteY2-154" fmla="*/ 5016061 h 5181744"/>
                <a:gd name="connsiteX3-155" fmla="*/ 0 w 670312"/>
                <a:gd name="connsiteY3-156" fmla="*/ 251460 h 5181744"/>
                <a:gd name="connsiteX4-157" fmla="*/ 73651 w 670312"/>
                <a:gd name="connsiteY4-158" fmla="*/ 73651 h 5181744"/>
                <a:gd name="connsiteX5-159" fmla="*/ 251460 w 670312"/>
                <a:gd name="connsiteY5-160" fmla="*/ 0 h 5181744"/>
                <a:gd name="connsiteX6-161" fmla="*/ 251460 w 670312"/>
                <a:gd name="connsiteY6-162" fmla="*/ 0 h 5181744"/>
                <a:gd name="connsiteX7-163" fmla="*/ 429269 w 670312"/>
                <a:gd name="connsiteY7-164" fmla="*/ 73651 h 5181744"/>
                <a:gd name="connsiteX8-165" fmla="*/ 502920 w 670312"/>
                <a:gd name="connsiteY8-166" fmla="*/ 251460 h 5181744"/>
                <a:gd name="connsiteX9-167" fmla="*/ 670312 w 670312"/>
                <a:gd name="connsiteY9-168" fmla="*/ 5181744 h 5181744"/>
                <a:gd name="connsiteX0-169" fmla="*/ 0 w 572254"/>
                <a:gd name="connsiteY0-170" fmla="*/ 5016061 h 5084525"/>
                <a:gd name="connsiteX1-171" fmla="*/ 0 w 572254"/>
                <a:gd name="connsiteY1-172" fmla="*/ 5016061 h 5084525"/>
                <a:gd name="connsiteX2-173" fmla="*/ 0 w 572254"/>
                <a:gd name="connsiteY2-174" fmla="*/ 5016061 h 5084525"/>
                <a:gd name="connsiteX3-175" fmla="*/ 0 w 572254"/>
                <a:gd name="connsiteY3-176" fmla="*/ 251460 h 5084525"/>
                <a:gd name="connsiteX4-177" fmla="*/ 73651 w 572254"/>
                <a:gd name="connsiteY4-178" fmla="*/ 73651 h 5084525"/>
                <a:gd name="connsiteX5-179" fmla="*/ 251460 w 572254"/>
                <a:gd name="connsiteY5-180" fmla="*/ 0 h 5084525"/>
                <a:gd name="connsiteX6-181" fmla="*/ 251460 w 572254"/>
                <a:gd name="connsiteY6-182" fmla="*/ 0 h 5084525"/>
                <a:gd name="connsiteX7-183" fmla="*/ 429269 w 572254"/>
                <a:gd name="connsiteY7-184" fmla="*/ 73651 h 5084525"/>
                <a:gd name="connsiteX8-185" fmla="*/ 502920 w 572254"/>
                <a:gd name="connsiteY8-186" fmla="*/ 251460 h 5084525"/>
                <a:gd name="connsiteX9-187" fmla="*/ 572254 w 572254"/>
                <a:gd name="connsiteY9-188" fmla="*/ 5084525 h 5084525"/>
                <a:gd name="connsiteX0-189" fmla="*/ 0 w 570150"/>
                <a:gd name="connsiteY0-190" fmla="*/ 5016061 h 5097807"/>
                <a:gd name="connsiteX1-191" fmla="*/ 0 w 570150"/>
                <a:gd name="connsiteY1-192" fmla="*/ 5016061 h 5097807"/>
                <a:gd name="connsiteX2-193" fmla="*/ 0 w 570150"/>
                <a:gd name="connsiteY2-194" fmla="*/ 5016061 h 5097807"/>
                <a:gd name="connsiteX3-195" fmla="*/ 0 w 570150"/>
                <a:gd name="connsiteY3-196" fmla="*/ 251460 h 5097807"/>
                <a:gd name="connsiteX4-197" fmla="*/ 73651 w 570150"/>
                <a:gd name="connsiteY4-198" fmla="*/ 73651 h 5097807"/>
                <a:gd name="connsiteX5-199" fmla="*/ 251460 w 570150"/>
                <a:gd name="connsiteY5-200" fmla="*/ 0 h 5097807"/>
                <a:gd name="connsiteX6-201" fmla="*/ 251460 w 570150"/>
                <a:gd name="connsiteY6-202" fmla="*/ 0 h 5097807"/>
                <a:gd name="connsiteX7-203" fmla="*/ 429269 w 570150"/>
                <a:gd name="connsiteY7-204" fmla="*/ 73651 h 5097807"/>
                <a:gd name="connsiteX8-205" fmla="*/ 502920 w 570150"/>
                <a:gd name="connsiteY8-206" fmla="*/ 251460 h 5097807"/>
                <a:gd name="connsiteX9-207" fmla="*/ 570150 w 570150"/>
                <a:gd name="connsiteY9-208" fmla="*/ 5097807 h 5097807"/>
                <a:gd name="connsiteX0-209" fmla="*/ 0 w 570150"/>
                <a:gd name="connsiteY0-210" fmla="*/ 5016061 h 5097807"/>
                <a:gd name="connsiteX1-211" fmla="*/ 0 w 570150"/>
                <a:gd name="connsiteY1-212" fmla="*/ 5016061 h 5097807"/>
                <a:gd name="connsiteX2-213" fmla="*/ 0 w 570150"/>
                <a:gd name="connsiteY2-214" fmla="*/ 5016061 h 5097807"/>
                <a:gd name="connsiteX3-215" fmla="*/ 0 w 570150"/>
                <a:gd name="connsiteY3-216" fmla="*/ 251460 h 5097807"/>
                <a:gd name="connsiteX4-217" fmla="*/ 73651 w 570150"/>
                <a:gd name="connsiteY4-218" fmla="*/ 73651 h 5097807"/>
                <a:gd name="connsiteX5-219" fmla="*/ 251460 w 570150"/>
                <a:gd name="connsiteY5-220" fmla="*/ 0 h 5097807"/>
                <a:gd name="connsiteX6-221" fmla="*/ 251460 w 570150"/>
                <a:gd name="connsiteY6-222" fmla="*/ 0 h 5097807"/>
                <a:gd name="connsiteX7-223" fmla="*/ 429269 w 570150"/>
                <a:gd name="connsiteY7-224" fmla="*/ 73651 h 5097807"/>
                <a:gd name="connsiteX8-225" fmla="*/ 502920 w 570150"/>
                <a:gd name="connsiteY8-226" fmla="*/ 251460 h 5097807"/>
                <a:gd name="connsiteX9-227" fmla="*/ 570150 w 570150"/>
                <a:gd name="connsiteY9-228" fmla="*/ 5097807 h 5097807"/>
                <a:gd name="connsiteX0-229" fmla="*/ 0 w 570150"/>
                <a:gd name="connsiteY0-230" fmla="*/ 5016061 h 5097807"/>
                <a:gd name="connsiteX1-231" fmla="*/ 0 w 570150"/>
                <a:gd name="connsiteY1-232" fmla="*/ 5016061 h 5097807"/>
                <a:gd name="connsiteX2-233" fmla="*/ 0 w 570150"/>
                <a:gd name="connsiteY2-234" fmla="*/ 5016061 h 5097807"/>
                <a:gd name="connsiteX3-235" fmla="*/ 0 w 570150"/>
                <a:gd name="connsiteY3-236" fmla="*/ 251460 h 5097807"/>
                <a:gd name="connsiteX4-237" fmla="*/ 73651 w 570150"/>
                <a:gd name="connsiteY4-238" fmla="*/ 73651 h 5097807"/>
                <a:gd name="connsiteX5-239" fmla="*/ 251460 w 570150"/>
                <a:gd name="connsiteY5-240" fmla="*/ 0 h 5097807"/>
                <a:gd name="connsiteX6-241" fmla="*/ 251460 w 570150"/>
                <a:gd name="connsiteY6-242" fmla="*/ 0 h 5097807"/>
                <a:gd name="connsiteX7-243" fmla="*/ 429269 w 570150"/>
                <a:gd name="connsiteY7-244" fmla="*/ 73651 h 5097807"/>
                <a:gd name="connsiteX8-245" fmla="*/ 502920 w 570150"/>
                <a:gd name="connsiteY8-246" fmla="*/ 251460 h 5097807"/>
                <a:gd name="connsiteX9-247" fmla="*/ 570150 w 570150"/>
                <a:gd name="connsiteY9-248" fmla="*/ 5097807 h 5097807"/>
                <a:gd name="connsiteX0-249" fmla="*/ 0 w 552099"/>
                <a:gd name="connsiteY0-250" fmla="*/ 5016061 h 5109913"/>
                <a:gd name="connsiteX1-251" fmla="*/ 0 w 552099"/>
                <a:gd name="connsiteY1-252" fmla="*/ 5016061 h 5109913"/>
                <a:gd name="connsiteX2-253" fmla="*/ 0 w 552099"/>
                <a:gd name="connsiteY2-254" fmla="*/ 5016061 h 5109913"/>
                <a:gd name="connsiteX3-255" fmla="*/ 0 w 552099"/>
                <a:gd name="connsiteY3-256" fmla="*/ 251460 h 5109913"/>
                <a:gd name="connsiteX4-257" fmla="*/ 73651 w 552099"/>
                <a:gd name="connsiteY4-258" fmla="*/ 73651 h 5109913"/>
                <a:gd name="connsiteX5-259" fmla="*/ 251460 w 552099"/>
                <a:gd name="connsiteY5-260" fmla="*/ 0 h 5109913"/>
                <a:gd name="connsiteX6-261" fmla="*/ 251460 w 552099"/>
                <a:gd name="connsiteY6-262" fmla="*/ 0 h 5109913"/>
                <a:gd name="connsiteX7-263" fmla="*/ 429269 w 552099"/>
                <a:gd name="connsiteY7-264" fmla="*/ 73651 h 5109913"/>
                <a:gd name="connsiteX8-265" fmla="*/ 502920 w 552099"/>
                <a:gd name="connsiteY8-266" fmla="*/ 251460 h 5109913"/>
                <a:gd name="connsiteX9-267" fmla="*/ 552099 w 552099"/>
                <a:gd name="connsiteY9-268" fmla="*/ 5109913 h 5109913"/>
                <a:gd name="connsiteX0-269" fmla="*/ 0 w 552099"/>
                <a:gd name="connsiteY0-270" fmla="*/ 5016061 h 5109913"/>
                <a:gd name="connsiteX1-271" fmla="*/ 0 w 552099"/>
                <a:gd name="connsiteY1-272" fmla="*/ 5016061 h 5109913"/>
                <a:gd name="connsiteX2-273" fmla="*/ 17708 w 552099"/>
                <a:gd name="connsiteY2-274" fmla="*/ 5018867 h 5109913"/>
                <a:gd name="connsiteX3-275" fmla="*/ 0 w 552099"/>
                <a:gd name="connsiteY3-276" fmla="*/ 251460 h 5109913"/>
                <a:gd name="connsiteX4-277" fmla="*/ 73651 w 552099"/>
                <a:gd name="connsiteY4-278" fmla="*/ 73651 h 5109913"/>
                <a:gd name="connsiteX5-279" fmla="*/ 251460 w 552099"/>
                <a:gd name="connsiteY5-280" fmla="*/ 0 h 5109913"/>
                <a:gd name="connsiteX6-281" fmla="*/ 251460 w 552099"/>
                <a:gd name="connsiteY6-282" fmla="*/ 0 h 5109913"/>
                <a:gd name="connsiteX7-283" fmla="*/ 429269 w 552099"/>
                <a:gd name="connsiteY7-284" fmla="*/ 73651 h 5109913"/>
                <a:gd name="connsiteX8-285" fmla="*/ 502920 w 552099"/>
                <a:gd name="connsiteY8-286" fmla="*/ 251460 h 5109913"/>
                <a:gd name="connsiteX9-287" fmla="*/ 552099 w 552099"/>
                <a:gd name="connsiteY9-288" fmla="*/ 5109913 h 5109913"/>
                <a:gd name="connsiteX0-289" fmla="*/ 0 w 552099"/>
                <a:gd name="connsiteY0-290" fmla="*/ 5016061 h 5109913"/>
                <a:gd name="connsiteX1-291" fmla="*/ 0 w 552099"/>
                <a:gd name="connsiteY1-292" fmla="*/ 5016061 h 5109913"/>
                <a:gd name="connsiteX2-293" fmla="*/ 11177 w 552099"/>
                <a:gd name="connsiteY2-294" fmla="*/ 5031459 h 5109913"/>
                <a:gd name="connsiteX3-295" fmla="*/ 0 w 552099"/>
                <a:gd name="connsiteY3-296" fmla="*/ 251460 h 5109913"/>
                <a:gd name="connsiteX4-297" fmla="*/ 73651 w 552099"/>
                <a:gd name="connsiteY4-298" fmla="*/ 73651 h 5109913"/>
                <a:gd name="connsiteX5-299" fmla="*/ 251460 w 552099"/>
                <a:gd name="connsiteY5-300" fmla="*/ 0 h 5109913"/>
                <a:gd name="connsiteX6-301" fmla="*/ 251460 w 552099"/>
                <a:gd name="connsiteY6-302" fmla="*/ 0 h 5109913"/>
                <a:gd name="connsiteX7-303" fmla="*/ 429269 w 552099"/>
                <a:gd name="connsiteY7-304" fmla="*/ 73651 h 5109913"/>
                <a:gd name="connsiteX8-305" fmla="*/ 502920 w 552099"/>
                <a:gd name="connsiteY8-306" fmla="*/ 251460 h 5109913"/>
                <a:gd name="connsiteX9-307" fmla="*/ 552099 w 552099"/>
                <a:gd name="connsiteY9-308" fmla="*/ 5109913 h 5109913"/>
                <a:gd name="connsiteX0-309" fmla="*/ 14979 w 567078"/>
                <a:gd name="connsiteY0-310" fmla="*/ 5016061 h 5109913"/>
                <a:gd name="connsiteX1-311" fmla="*/ 14979 w 567078"/>
                <a:gd name="connsiteY1-312" fmla="*/ 5016061 h 5109913"/>
                <a:gd name="connsiteX2-313" fmla="*/ 5903 w 567078"/>
                <a:gd name="connsiteY2-314" fmla="*/ 4987363 h 5109913"/>
                <a:gd name="connsiteX3-315" fmla="*/ 14979 w 567078"/>
                <a:gd name="connsiteY3-316" fmla="*/ 251460 h 5109913"/>
                <a:gd name="connsiteX4-317" fmla="*/ 88630 w 567078"/>
                <a:gd name="connsiteY4-318" fmla="*/ 73651 h 5109913"/>
                <a:gd name="connsiteX5-319" fmla="*/ 266439 w 567078"/>
                <a:gd name="connsiteY5-320" fmla="*/ 0 h 5109913"/>
                <a:gd name="connsiteX6-321" fmla="*/ 266439 w 567078"/>
                <a:gd name="connsiteY6-322" fmla="*/ 0 h 5109913"/>
                <a:gd name="connsiteX7-323" fmla="*/ 444248 w 567078"/>
                <a:gd name="connsiteY7-324" fmla="*/ 73651 h 5109913"/>
                <a:gd name="connsiteX8-325" fmla="*/ 517899 w 567078"/>
                <a:gd name="connsiteY8-326" fmla="*/ 251460 h 5109913"/>
                <a:gd name="connsiteX9-327" fmla="*/ 567078 w 567078"/>
                <a:gd name="connsiteY9-328" fmla="*/ 5109913 h 5109913"/>
                <a:gd name="connsiteX0-329" fmla="*/ 0 w 552099"/>
                <a:gd name="connsiteY0-330" fmla="*/ 5016061 h 5109913"/>
                <a:gd name="connsiteX1-331" fmla="*/ 0 w 552099"/>
                <a:gd name="connsiteY1-332" fmla="*/ 5016061 h 5109913"/>
                <a:gd name="connsiteX2-333" fmla="*/ 0 w 552099"/>
                <a:gd name="connsiteY2-334" fmla="*/ 251460 h 5109913"/>
                <a:gd name="connsiteX3-335" fmla="*/ 73651 w 552099"/>
                <a:gd name="connsiteY3-336" fmla="*/ 73651 h 5109913"/>
                <a:gd name="connsiteX4-337" fmla="*/ 251460 w 552099"/>
                <a:gd name="connsiteY4-338" fmla="*/ 0 h 5109913"/>
                <a:gd name="connsiteX5-339" fmla="*/ 251460 w 552099"/>
                <a:gd name="connsiteY5-340" fmla="*/ 0 h 5109913"/>
                <a:gd name="connsiteX6-341" fmla="*/ 429269 w 552099"/>
                <a:gd name="connsiteY6-342" fmla="*/ 73651 h 5109913"/>
                <a:gd name="connsiteX7-343" fmla="*/ 502920 w 552099"/>
                <a:gd name="connsiteY7-344" fmla="*/ 251460 h 5109913"/>
                <a:gd name="connsiteX8-345" fmla="*/ 552099 w 552099"/>
                <a:gd name="connsiteY8-346" fmla="*/ 5109913 h 5109913"/>
                <a:gd name="connsiteX0-347" fmla="*/ 0 w 558409"/>
                <a:gd name="connsiteY0-348" fmla="*/ 5016061 h 5070028"/>
                <a:gd name="connsiteX1-349" fmla="*/ 0 w 558409"/>
                <a:gd name="connsiteY1-350" fmla="*/ 5016061 h 5070028"/>
                <a:gd name="connsiteX2-351" fmla="*/ 0 w 558409"/>
                <a:gd name="connsiteY2-352" fmla="*/ 251460 h 5070028"/>
                <a:gd name="connsiteX3-353" fmla="*/ 73651 w 558409"/>
                <a:gd name="connsiteY3-354" fmla="*/ 73651 h 5070028"/>
                <a:gd name="connsiteX4-355" fmla="*/ 251460 w 558409"/>
                <a:gd name="connsiteY4-356" fmla="*/ 0 h 5070028"/>
                <a:gd name="connsiteX5-357" fmla="*/ 251460 w 558409"/>
                <a:gd name="connsiteY5-358" fmla="*/ 0 h 5070028"/>
                <a:gd name="connsiteX6-359" fmla="*/ 429269 w 558409"/>
                <a:gd name="connsiteY6-360" fmla="*/ 73651 h 5070028"/>
                <a:gd name="connsiteX7-361" fmla="*/ 502920 w 558409"/>
                <a:gd name="connsiteY7-362" fmla="*/ 251460 h 5070028"/>
                <a:gd name="connsiteX8-363" fmla="*/ 558409 w 558409"/>
                <a:gd name="connsiteY8-364" fmla="*/ 5070028 h 5070028"/>
                <a:gd name="connsiteX0-365" fmla="*/ 0 w 552099"/>
                <a:gd name="connsiteY0-366" fmla="*/ 5016061 h 5109912"/>
                <a:gd name="connsiteX1-367" fmla="*/ 0 w 552099"/>
                <a:gd name="connsiteY1-368" fmla="*/ 5016061 h 5109912"/>
                <a:gd name="connsiteX2-369" fmla="*/ 0 w 552099"/>
                <a:gd name="connsiteY2-370" fmla="*/ 251460 h 5109912"/>
                <a:gd name="connsiteX3-371" fmla="*/ 73651 w 552099"/>
                <a:gd name="connsiteY3-372" fmla="*/ 73651 h 5109912"/>
                <a:gd name="connsiteX4-373" fmla="*/ 251460 w 552099"/>
                <a:gd name="connsiteY4-374" fmla="*/ 0 h 5109912"/>
                <a:gd name="connsiteX5-375" fmla="*/ 251460 w 552099"/>
                <a:gd name="connsiteY5-376" fmla="*/ 0 h 5109912"/>
                <a:gd name="connsiteX6-377" fmla="*/ 429269 w 552099"/>
                <a:gd name="connsiteY6-378" fmla="*/ 73651 h 5109912"/>
                <a:gd name="connsiteX7-379" fmla="*/ 502920 w 552099"/>
                <a:gd name="connsiteY7-380" fmla="*/ 251460 h 5109912"/>
                <a:gd name="connsiteX8-381" fmla="*/ 552099 w 552099"/>
                <a:gd name="connsiteY8-382" fmla="*/ 5109912 h 5109912"/>
                <a:gd name="connsiteX0-383" fmla="*/ 0 w 552099"/>
                <a:gd name="connsiteY0-384" fmla="*/ 5016061 h 5109912"/>
                <a:gd name="connsiteX1-385" fmla="*/ 0 w 552099"/>
                <a:gd name="connsiteY1-386" fmla="*/ 5016061 h 5109912"/>
                <a:gd name="connsiteX2-387" fmla="*/ 7986 w 552099"/>
                <a:gd name="connsiteY2-388" fmla="*/ 5032128 h 5109912"/>
                <a:gd name="connsiteX3-389" fmla="*/ 0 w 552099"/>
                <a:gd name="connsiteY3-390" fmla="*/ 251460 h 5109912"/>
                <a:gd name="connsiteX4-391" fmla="*/ 73651 w 552099"/>
                <a:gd name="connsiteY4-392" fmla="*/ 73651 h 5109912"/>
                <a:gd name="connsiteX5-393" fmla="*/ 251460 w 552099"/>
                <a:gd name="connsiteY5-394" fmla="*/ 0 h 5109912"/>
                <a:gd name="connsiteX6-395" fmla="*/ 251460 w 552099"/>
                <a:gd name="connsiteY6-396" fmla="*/ 0 h 5109912"/>
                <a:gd name="connsiteX7-397" fmla="*/ 429269 w 552099"/>
                <a:gd name="connsiteY7-398" fmla="*/ 73651 h 5109912"/>
                <a:gd name="connsiteX8-399" fmla="*/ 502920 w 552099"/>
                <a:gd name="connsiteY8-400" fmla="*/ 251460 h 5109912"/>
                <a:gd name="connsiteX9-401" fmla="*/ 552099 w 552099"/>
                <a:gd name="connsiteY9-402" fmla="*/ 5109912 h 5109912"/>
                <a:gd name="connsiteX0-403" fmla="*/ 0 w 552099"/>
                <a:gd name="connsiteY0-404" fmla="*/ 5016061 h 5109912"/>
                <a:gd name="connsiteX1-405" fmla="*/ 0 w 552099"/>
                <a:gd name="connsiteY1-406" fmla="*/ 5016061 h 5109912"/>
                <a:gd name="connsiteX2-407" fmla="*/ 0 w 552099"/>
                <a:gd name="connsiteY2-408" fmla="*/ 251460 h 5109912"/>
                <a:gd name="connsiteX3-409" fmla="*/ 73651 w 552099"/>
                <a:gd name="connsiteY3-410" fmla="*/ 73651 h 5109912"/>
                <a:gd name="connsiteX4-411" fmla="*/ 251460 w 552099"/>
                <a:gd name="connsiteY4-412" fmla="*/ 0 h 5109912"/>
                <a:gd name="connsiteX5-413" fmla="*/ 251460 w 552099"/>
                <a:gd name="connsiteY5-414" fmla="*/ 0 h 5109912"/>
                <a:gd name="connsiteX6-415" fmla="*/ 429269 w 552099"/>
                <a:gd name="connsiteY6-416" fmla="*/ 73651 h 5109912"/>
                <a:gd name="connsiteX7-417" fmla="*/ 502920 w 552099"/>
                <a:gd name="connsiteY7-418" fmla="*/ 251460 h 5109912"/>
                <a:gd name="connsiteX8-419" fmla="*/ 552099 w 552099"/>
                <a:gd name="connsiteY8-420" fmla="*/ 5109912 h 5109912"/>
                <a:gd name="connsiteX0-421" fmla="*/ 0 w 552099"/>
                <a:gd name="connsiteY0-422" fmla="*/ 5016061 h 5109912"/>
                <a:gd name="connsiteX1-423" fmla="*/ 0 w 552099"/>
                <a:gd name="connsiteY1-424" fmla="*/ 5016061 h 5109912"/>
                <a:gd name="connsiteX2-425" fmla="*/ 0 w 552099"/>
                <a:gd name="connsiteY2-426" fmla="*/ 251460 h 5109912"/>
                <a:gd name="connsiteX3-427" fmla="*/ 73651 w 552099"/>
                <a:gd name="connsiteY3-428" fmla="*/ 73651 h 5109912"/>
                <a:gd name="connsiteX4-429" fmla="*/ 251460 w 552099"/>
                <a:gd name="connsiteY4-430" fmla="*/ 0 h 5109912"/>
                <a:gd name="connsiteX5-431" fmla="*/ 251460 w 552099"/>
                <a:gd name="connsiteY5-432" fmla="*/ 0 h 5109912"/>
                <a:gd name="connsiteX6-433" fmla="*/ 429269 w 552099"/>
                <a:gd name="connsiteY6-434" fmla="*/ 73651 h 5109912"/>
                <a:gd name="connsiteX7-435" fmla="*/ 502920 w 552099"/>
                <a:gd name="connsiteY7-436" fmla="*/ 251460 h 5109912"/>
                <a:gd name="connsiteX8-437" fmla="*/ 552099 w 552099"/>
                <a:gd name="connsiteY8-438" fmla="*/ 5109912 h 5109912"/>
                <a:gd name="connsiteX0-439" fmla="*/ 0 w 552099"/>
                <a:gd name="connsiteY0-440" fmla="*/ 5016061 h 5109912"/>
                <a:gd name="connsiteX1-441" fmla="*/ 328 w 552099"/>
                <a:gd name="connsiteY1-442" fmla="*/ 2862849 h 5109912"/>
                <a:gd name="connsiteX2-443" fmla="*/ 0 w 552099"/>
                <a:gd name="connsiteY2-444" fmla="*/ 251460 h 5109912"/>
                <a:gd name="connsiteX3-445" fmla="*/ 73651 w 552099"/>
                <a:gd name="connsiteY3-446" fmla="*/ 73651 h 5109912"/>
                <a:gd name="connsiteX4-447" fmla="*/ 251460 w 552099"/>
                <a:gd name="connsiteY4-448" fmla="*/ 0 h 5109912"/>
                <a:gd name="connsiteX5-449" fmla="*/ 251460 w 552099"/>
                <a:gd name="connsiteY5-450" fmla="*/ 0 h 5109912"/>
                <a:gd name="connsiteX6-451" fmla="*/ 429269 w 552099"/>
                <a:gd name="connsiteY6-452" fmla="*/ 73651 h 5109912"/>
                <a:gd name="connsiteX7-453" fmla="*/ 502920 w 552099"/>
                <a:gd name="connsiteY7-454" fmla="*/ 251460 h 5109912"/>
                <a:gd name="connsiteX8-455" fmla="*/ 552099 w 552099"/>
                <a:gd name="connsiteY8-456" fmla="*/ 5109912 h 5109912"/>
                <a:gd name="connsiteX0-457" fmla="*/ 328 w 552099"/>
                <a:gd name="connsiteY0-458" fmla="*/ 2862849 h 5109912"/>
                <a:gd name="connsiteX1-459" fmla="*/ 0 w 552099"/>
                <a:gd name="connsiteY1-460" fmla="*/ 251460 h 5109912"/>
                <a:gd name="connsiteX2-461" fmla="*/ 73651 w 552099"/>
                <a:gd name="connsiteY2-462" fmla="*/ 73651 h 5109912"/>
                <a:gd name="connsiteX3-463" fmla="*/ 251460 w 552099"/>
                <a:gd name="connsiteY3-464" fmla="*/ 0 h 5109912"/>
                <a:gd name="connsiteX4-465" fmla="*/ 251460 w 552099"/>
                <a:gd name="connsiteY4-466" fmla="*/ 0 h 5109912"/>
                <a:gd name="connsiteX5-467" fmla="*/ 429269 w 552099"/>
                <a:gd name="connsiteY5-468" fmla="*/ 73651 h 5109912"/>
                <a:gd name="connsiteX6-469" fmla="*/ 502920 w 552099"/>
                <a:gd name="connsiteY6-470" fmla="*/ 251460 h 5109912"/>
                <a:gd name="connsiteX7-471" fmla="*/ 552099 w 552099"/>
                <a:gd name="connsiteY7-472" fmla="*/ 5109912 h 5109912"/>
                <a:gd name="connsiteX0-473" fmla="*/ 328 w 543353"/>
                <a:gd name="connsiteY0-474" fmla="*/ 2862849 h 2928006"/>
                <a:gd name="connsiteX1-475" fmla="*/ 0 w 543353"/>
                <a:gd name="connsiteY1-476" fmla="*/ 251460 h 2928006"/>
                <a:gd name="connsiteX2-477" fmla="*/ 73651 w 543353"/>
                <a:gd name="connsiteY2-478" fmla="*/ 73651 h 2928006"/>
                <a:gd name="connsiteX3-479" fmla="*/ 251460 w 543353"/>
                <a:gd name="connsiteY3-480" fmla="*/ 0 h 2928006"/>
                <a:gd name="connsiteX4-481" fmla="*/ 251460 w 543353"/>
                <a:gd name="connsiteY4-482" fmla="*/ 0 h 2928006"/>
                <a:gd name="connsiteX5-483" fmla="*/ 429269 w 543353"/>
                <a:gd name="connsiteY5-484" fmla="*/ 73651 h 2928006"/>
                <a:gd name="connsiteX6-485" fmla="*/ 502920 w 543353"/>
                <a:gd name="connsiteY6-486" fmla="*/ 251460 h 2928006"/>
                <a:gd name="connsiteX7-487" fmla="*/ 543353 w 543353"/>
                <a:gd name="connsiteY7-488" fmla="*/ 2928006 h 2928006"/>
                <a:gd name="connsiteX0-489" fmla="*/ 328 w 537043"/>
                <a:gd name="connsiteY0-490" fmla="*/ 2862849 h 2967890"/>
                <a:gd name="connsiteX1-491" fmla="*/ 0 w 537043"/>
                <a:gd name="connsiteY1-492" fmla="*/ 251460 h 2967890"/>
                <a:gd name="connsiteX2-493" fmla="*/ 73651 w 537043"/>
                <a:gd name="connsiteY2-494" fmla="*/ 73651 h 2967890"/>
                <a:gd name="connsiteX3-495" fmla="*/ 251460 w 537043"/>
                <a:gd name="connsiteY3-496" fmla="*/ 0 h 2967890"/>
                <a:gd name="connsiteX4-497" fmla="*/ 251460 w 537043"/>
                <a:gd name="connsiteY4-498" fmla="*/ 0 h 2967890"/>
                <a:gd name="connsiteX5-499" fmla="*/ 429269 w 537043"/>
                <a:gd name="connsiteY5-500" fmla="*/ 73651 h 2967890"/>
                <a:gd name="connsiteX6-501" fmla="*/ 502920 w 537043"/>
                <a:gd name="connsiteY6-502" fmla="*/ 251460 h 2967890"/>
                <a:gd name="connsiteX7-503" fmla="*/ 537043 w 537043"/>
                <a:gd name="connsiteY7-504" fmla="*/ 2967890 h 2967890"/>
                <a:gd name="connsiteX0-505" fmla="*/ 328 w 528237"/>
                <a:gd name="connsiteY0-506" fmla="*/ 2862849 h 2951509"/>
                <a:gd name="connsiteX1-507" fmla="*/ 0 w 528237"/>
                <a:gd name="connsiteY1-508" fmla="*/ 251460 h 2951509"/>
                <a:gd name="connsiteX2-509" fmla="*/ 73651 w 528237"/>
                <a:gd name="connsiteY2-510" fmla="*/ 73651 h 2951509"/>
                <a:gd name="connsiteX3-511" fmla="*/ 251460 w 528237"/>
                <a:gd name="connsiteY3-512" fmla="*/ 0 h 2951509"/>
                <a:gd name="connsiteX4-513" fmla="*/ 251460 w 528237"/>
                <a:gd name="connsiteY4-514" fmla="*/ 0 h 2951509"/>
                <a:gd name="connsiteX5-515" fmla="*/ 429269 w 528237"/>
                <a:gd name="connsiteY5-516" fmla="*/ 73651 h 2951509"/>
                <a:gd name="connsiteX6-517" fmla="*/ 502920 w 528237"/>
                <a:gd name="connsiteY6-518" fmla="*/ 251460 h 2951509"/>
                <a:gd name="connsiteX7-519" fmla="*/ 524305 w 528237"/>
                <a:gd name="connsiteY7-520" fmla="*/ 2951509 h 2951509"/>
                <a:gd name="connsiteX0-521" fmla="*/ 328 w 528237"/>
                <a:gd name="connsiteY0-522" fmla="*/ 2862849 h 2929811"/>
                <a:gd name="connsiteX1-523" fmla="*/ 0 w 528237"/>
                <a:gd name="connsiteY1-524" fmla="*/ 251460 h 2929811"/>
                <a:gd name="connsiteX2-525" fmla="*/ 73651 w 528237"/>
                <a:gd name="connsiteY2-526" fmla="*/ 73651 h 2929811"/>
                <a:gd name="connsiteX3-527" fmla="*/ 251460 w 528237"/>
                <a:gd name="connsiteY3-528" fmla="*/ 0 h 2929811"/>
                <a:gd name="connsiteX4-529" fmla="*/ 251460 w 528237"/>
                <a:gd name="connsiteY4-530" fmla="*/ 0 h 2929811"/>
                <a:gd name="connsiteX5-531" fmla="*/ 429269 w 528237"/>
                <a:gd name="connsiteY5-532" fmla="*/ 73651 h 2929811"/>
                <a:gd name="connsiteX6-533" fmla="*/ 502920 w 528237"/>
                <a:gd name="connsiteY6-534" fmla="*/ 251460 h 2929811"/>
                <a:gd name="connsiteX7-535" fmla="*/ 527738 w 528237"/>
                <a:gd name="connsiteY7-536" fmla="*/ 2929811 h 2929811"/>
                <a:gd name="connsiteX0-537" fmla="*/ 4542 w 528237"/>
                <a:gd name="connsiteY0-538" fmla="*/ 2863516 h 2929811"/>
                <a:gd name="connsiteX1-539" fmla="*/ 0 w 528237"/>
                <a:gd name="connsiteY1-540" fmla="*/ 251460 h 2929811"/>
                <a:gd name="connsiteX2-541" fmla="*/ 73651 w 528237"/>
                <a:gd name="connsiteY2-542" fmla="*/ 73651 h 2929811"/>
                <a:gd name="connsiteX3-543" fmla="*/ 251460 w 528237"/>
                <a:gd name="connsiteY3-544" fmla="*/ 0 h 2929811"/>
                <a:gd name="connsiteX4-545" fmla="*/ 251460 w 528237"/>
                <a:gd name="connsiteY4-546" fmla="*/ 0 h 2929811"/>
                <a:gd name="connsiteX5-547" fmla="*/ 429269 w 528237"/>
                <a:gd name="connsiteY5-548" fmla="*/ 73651 h 2929811"/>
                <a:gd name="connsiteX6-549" fmla="*/ 502920 w 528237"/>
                <a:gd name="connsiteY6-550" fmla="*/ 251460 h 2929811"/>
                <a:gd name="connsiteX7-551" fmla="*/ 527738 w 528237"/>
                <a:gd name="connsiteY7-552" fmla="*/ 2929811 h 2929811"/>
                <a:gd name="connsiteX0-553" fmla="*/ 4542 w 538755"/>
                <a:gd name="connsiteY0-554" fmla="*/ 2863516 h 2953801"/>
                <a:gd name="connsiteX1-555" fmla="*/ 0 w 538755"/>
                <a:gd name="connsiteY1-556" fmla="*/ 251460 h 2953801"/>
                <a:gd name="connsiteX2-557" fmla="*/ 73651 w 538755"/>
                <a:gd name="connsiteY2-558" fmla="*/ 73651 h 2953801"/>
                <a:gd name="connsiteX3-559" fmla="*/ 251460 w 538755"/>
                <a:gd name="connsiteY3-560" fmla="*/ 0 h 2953801"/>
                <a:gd name="connsiteX4-561" fmla="*/ 251460 w 538755"/>
                <a:gd name="connsiteY4-562" fmla="*/ 0 h 2953801"/>
                <a:gd name="connsiteX5-563" fmla="*/ 429269 w 538755"/>
                <a:gd name="connsiteY5-564" fmla="*/ 73651 h 2953801"/>
                <a:gd name="connsiteX6-565" fmla="*/ 502920 w 538755"/>
                <a:gd name="connsiteY6-566" fmla="*/ 251460 h 2953801"/>
                <a:gd name="connsiteX7-567" fmla="*/ 538755 w 538755"/>
                <a:gd name="connsiteY7-568" fmla="*/ 2953801 h 2953801"/>
                <a:gd name="connsiteX0-569" fmla="*/ 4542 w 536285"/>
                <a:gd name="connsiteY0-570" fmla="*/ 2863516 h 2938929"/>
                <a:gd name="connsiteX1-571" fmla="*/ 0 w 536285"/>
                <a:gd name="connsiteY1-572" fmla="*/ 251460 h 2938929"/>
                <a:gd name="connsiteX2-573" fmla="*/ 73651 w 536285"/>
                <a:gd name="connsiteY2-574" fmla="*/ 73651 h 2938929"/>
                <a:gd name="connsiteX3-575" fmla="*/ 251460 w 536285"/>
                <a:gd name="connsiteY3-576" fmla="*/ 0 h 2938929"/>
                <a:gd name="connsiteX4-577" fmla="*/ 251460 w 536285"/>
                <a:gd name="connsiteY4-578" fmla="*/ 0 h 2938929"/>
                <a:gd name="connsiteX5-579" fmla="*/ 429269 w 536285"/>
                <a:gd name="connsiteY5-580" fmla="*/ 73651 h 2938929"/>
                <a:gd name="connsiteX6-581" fmla="*/ 502920 w 536285"/>
                <a:gd name="connsiteY6-582" fmla="*/ 251460 h 2938929"/>
                <a:gd name="connsiteX7-583" fmla="*/ 536285 w 536285"/>
                <a:gd name="connsiteY7-584" fmla="*/ 2938929 h 2938929"/>
                <a:gd name="connsiteX0-585" fmla="*/ 6777 w 536285"/>
                <a:gd name="connsiteY0-586" fmla="*/ 2849391 h 2938929"/>
                <a:gd name="connsiteX1-587" fmla="*/ 0 w 536285"/>
                <a:gd name="connsiteY1-588" fmla="*/ 251460 h 2938929"/>
                <a:gd name="connsiteX2-589" fmla="*/ 73651 w 536285"/>
                <a:gd name="connsiteY2-590" fmla="*/ 73651 h 2938929"/>
                <a:gd name="connsiteX3-591" fmla="*/ 251460 w 536285"/>
                <a:gd name="connsiteY3-592" fmla="*/ 0 h 2938929"/>
                <a:gd name="connsiteX4-593" fmla="*/ 251460 w 536285"/>
                <a:gd name="connsiteY4-594" fmla="*/ 0 h 2938929"/>
                <a:gd name="connsiteX5-595" fmla="*/ 429269 w 536285"/>
                <a:gd name="connsiteY5-596" fmla="*/ 73651 h 2938929"/>
                <a:gd name="connsiteX6-597" fmla="*/ 502920 w 536285"/>
                <a:gd name="connsiteY6-598" fmla="*/ 251460 h 2938929"/>
                <a:gd name="connsiteX7-599" fmla="*/ 536285 w 536285"/>
                <a:gd name="connsiteY7-600" fmla="*/ 2938929 h 2938929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  <a:cxn ang="0">
                  <a:pos x="connsiteX7-15" y="connsiteY7-16"/>
                </a:cxn>
              </a:cxnLst>
              <a:rect l="l" t="t" r="r" b="b"/>
              <a:pathLst>
                <a:path w="536285" h="2938929">
                  <a:moveTo>
                    <a:pt x="6777" y="2849391"/>
                  </a:moveTo>
                  <a:cubicBezTo>
                    <a:pt x="6668" y="1978928"/>
                    <a:pt x="109" y="1121923"/>
                    <a:pt x="0" y="251460"/>
                  </a:cubicBezTo>
                  <a:cubicBezTo>
                    <a:pt x="0" y="184769"/>
                    <a:pt x="26493" y="120809"/>
                    <a:pt x="73651" y="73651"/>
                  </a:cubicBezTo>
                  <a:cubicBezTo>
                    <a:pt x="120809" y="26493"/>
                    <a:pt x="184769" y="0"/>
                    <a:pt x="251460" y="0"/>
                  </a:cubicBezTo>
                  <a:lnTo>
                    <a:pt x="251460" y="0"/>
                  </a:lnTo>
                  <a:cubicBezTo>
                    <a:pt x="318151" y="0"/>
                    <a:pt x="382111" y="26493"/>
                    <a:pt x="429269" y="73651"/>
                  </a:cubicBezTo>
                  <a:cubicBezTo>
                    <a:pt x="476427" y="120809"/>
                    <a:pt x="502920" y="184769"/>
                    <a:pt x="502920" y="251460"/>
                  </a:cubicBezTo>
                  <a:cubicBezTo>
                    <a:pt x="528237" y="1864408"/>
                    <a:pt x="517682" y="905440"/>
                    <a:pt x="536285" y="2938929"/>
                  </a:cubicBezTo>
                </a:path>
              </a:pathLst>
            </a:custGeom>
            <a:solidFill>
              <a:schemeClr val="accent1"/>
            </a:solidFill>
            <a:ln w="57150">
              <a:solidFill>
                <a:schemeClr val="accent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>
                <a:solidFill>
                  <a:prstClr val="white"/>
                </a:solidFill>
              </a:endParaRPr>
            </a:p>
          </p:txBody>
        </p:sp>
      </p:grpSp>
      <p:sp>
        <p:nvSpPr>
          <p:cNvPr id="25" name="Freeform 24"/>
          <p:cNvSpPr/>
          <p:nvPr/>
        </p:nvSpPr>
        <p:spPr>
          <a:xfrm rot="15660000">
            <a:off x="5750708" y="-641833"/>
            <a:ext cx="985797" cy="6048136"/>
          </a:xfrm>
          <a:custGeom>
            <a:avLst/>
            <a:gdLst>
              <a:gd name="connsiteX0" fmla="*/ 457200 w 914400"/>
              <a:gd name="connsiteY0" fmla="*/ 0 h 6172200"/>
              <a:gd name="connsiteX1" fmla="*/ 457200 w 914400"/>
              <a:gd name="connsiteY1" fmla="*/ 0 h 6172200"/>
              <a:gd name="connsiteX2" fmla="*/ 780489 w 914400"/>
              <a:gd name="connsiteY2" fmla="*/ 133911 h 6172200"/>
              <a:gd name="connsiteX3" fmla="*/ 914399 w 914400"/>
              <a:gd name="connsiteY3" fmla="*/ 457201 h 6172200"/>
              <a:gd name="connsiteX4" fmla="*/ 914400 w 914400"/>
              <a:gd name="connsiteY4" fmla="*/ 6172200 h 6172200"/>
              <a:gd name="connsiteX5" fmla="*/ 914400 w 914400"/>
              <a:gd name="connsiteY5" fmla="*/ 6172200 h 6172200"/>
              <a:gd name="connsiteX6" fmla="*/ 914400 w 914400"/>
              <a:gd name="connsiteY6" fmla="*/ 6172200 h 6172200"/>
              <a:gd name="connsiteX7" fmla="*/ 0 w 914400"/>
              <a:gd name="connsiteY7" fmla="*/ 6172200 h 6172200"/>
              <a:gd name="connsiteX8" fmla="*/ 0 w 914400"/>
              <a:gd name="connsiteY8" fmla="*/ 6172200 h 6172200"/>
              <a:gd name="connsiteX9" fmla="*/ 0 w 914400"/>
              <a:gd name="connsiteY9" fmla="*/ 6172200 h 6172200"/>
              <a:gd name="connsiteX10" fmla="*/ 0 w 914400"/>
              <a:gd name="connsiteY10" fmla="*/ 457200 h 6172200"/>
              <a:gd name="connsiteX11" fmla="*/ 133911 w 914400"/>
              <a:gd name="connsiteY11" fmla="*/ 133911 h 6172200"/>
              <a:gd name="connsiteX12" fmla="*/ 457201 w 914400"/>
              <a:gd name="connsiteY12" fmla="*/ 1 h 6172200"/>
              <a:gd name="connsiteX13" fmla="*/ 457200 w 914400"/>
              <a:gd name="connsiteY13" fmla="*/ 0 h 6172200"/>
              <a:gd name="connsiteX0-1" fmla="*/ 457200 w 953241"/>
              <a:gd name="connsiteY0-2" fmla="*/ 0 h 6328114"/>
              <a:gd name="connsiteX1-3" fmla="*/ 457200 w 953241"/>
              <a:gd name="connsiteY1-4" fmla="*/ 0 h 6328114"/>
              <a:gd name="connsiteX2-5" fmla="*/ 780489 w 953241"/>
              <a:gd name="connsiteY2-6" fmla="*/ 133911 h 6328114"/>
              <a:gd name="connsiteX3-7" fmla="*/ 914399 w 953241"/>
              <a:gd name="connsiteY3-8" fmla="*/ 457201 h 6328114"/>
              <a:gd name="connsiteX4-9" fmla="*/ 914400 w 953241"/>
              <a:gd name="connsiteY4-10" fmla="*/ 6172200 h 6328114"/>
              <a:gd name="connsiteX5-11" fmla="*/ 914400 w 953241"/>
              <a:gd name="connsiteY5-12" fmla="*/ 6172200 h 6328114"/>
              <a:gd name="connsiteX6-13" fmla="*/ 953241 w 953241"/>
              <a:gd name="connsiteY6-14" fmla="*/ 6328114 h 6328114"/>
              <a:gd name="connsiteX7-15" fmla="*/ 0 w 953241"/>
              <a:gd name="connsiteY7-16" fmla="*/ 6172200 h 6328114"/>
              <a:gd name="connsiteX8-17" fmla="*/ 0 w 953241"/>
              <a:gd name="connsiteY8-18" fmla="*/ 6172200 h 6328114"/>
              <a:gd name="connsiteX9-19" fmla="*/ 0 w 953241"/>
              <a:gd name="connsiteY9-20" fmla="*/ 6172200 h 6328114"/>
              <a:gd name="connsiteX10-21" fmla="*/ 0 w 953241"/>
              <a:gd name="connsiteY10-22" fmla="*/ 457200 h 6328114"/>
              <a:gd name="connsiteX11-23" fmla="*/ 133911 w 953241"/>
              <a:gd name="connsiteY11-24" fmla="*/ 133911 h 6328114"/>
              <a:gd name="connsiteX12-25" fmla="*/ 457201 w 953241"/>
              <a:gd name="connsiteY12-26" fmla="*/ 1 h 6328114"/>
              <a:gd name="connsiteX13-27" fmla="*/ 457200 w 953241"/>
              <a:gd name="connsiteY13-28" fmla="*/ 0 h 6328114"/>
              <a:gd name="connsiteX0-29" fmla="*/ 457200 w 953241"/>
              <a:gd name="connsiteY0-30" fmla="*/ 0 h 6328114"/>
              <a:gd name="connsiteX1-31" fmla="*/ 457200 w 953241"/>
              <a:gd name="connsiteY1-32" fmla="*/ 0 h 6328114"/>
              <a:gd name="connsiteX2-33" fmla="*/ 780489 w 953241"/>
              <a:gd name="connsiteY2-34" fmla="*/ 133911 h 6328114"/>
              <a:gd name="connsiteX3-35" fmla="*/ 914399 w 953241"/>
              <a:gd name="connsiteY3-36" fmla="*/ 457201 h 6328114"/>
              <a:gd name="connsiteX4-37" fmla="*/ 914400 w 953241"/>
              <a:gd name="connsiteY4-38" fmla="*/ 6172200 h 6328114"/>
              <a:gd name="connsiteX5-39" fmla="*/ 953241 w 953241"/>
              <a:gd name="connsiteY5-40" fmla="*/ 6328114 h 6328114"/>
              <a:gd name="connsiteX6-41" fmla="*/ 0 w 953241"/>
              <a:gd name="connsiteY6-42" fmla="*/ 6172200 h 6328114"/>
              <a:gd name="connsiteX7-43" fmla="*/ 0 w 953241"/>
              <a:gd name="connsiteY7-44" fmla="*/ 6172200 h 6328114"/>
              <a:gd name="connsiteX8-45" fmla="*/ 0 w 953241"/>
              <a:gd name="connsiteY8-46" fmla="*/ 6172200 h 6328114"/>
              <a:gd name="connsiteX9-47" fmla="*/ 0 w 953241"/>
              <a:gd name="connsiteY9-48" fmla="*/ 457200 h 6328114"/>
              <a:gd name="connsiteX10-49" fmla="*/ 133911 w 953241"/>
              <a:gd name="connsiteY10-50" fmla="*/ 133911 h 6328114"/>
              <a:gd name="connsiteX11-51" fmla="*/ 457201 w 953241"/>
              <a:gd name="connsiteY11-52" fmla="*/ 1 h 6328114"/>
              <a:gd name="connsiteX12-53" fmla="*/ 457200 w 953241"/>
              <a:gd name="connsiteY12-54" fmla="*/ 0 h 6328114"/>
              <a:gd name="connsiteX0-55" fmla="*/ 457200 w 1105641"/>
              <a:gd name="connsiteY0-56" fmla="*/ 0 h 6328114"/>
              <a:gd name="connsiteX1-57" fmla="*/ 457200 w 1105641"/>
              <a:gd name="connsiteY1-58" fmla="*/ 0 h 6328114"/>
              <a:gd name="connsiteX2-59" fmla="*/ 780489 w 1105641"/>
              <a:gd name="connsiteY2-60" fmla="*/ 133911 h 6328114"/>
              <a:gd name="connsiteX3-61" fmla="*/ 914399 w 1105641"/>
              <a:gd name="connsiteY3-62" fmla="*/ 457201 h 6328114"/>
              <a:gd name="connsiteX4-63" fmla="*/ 953241 w 1105641"/>
              <a:gd name="connsiteY4-64" fmla="*/ 6328114 h 6328114"/>
              <a:gd name="connsiteX5-65" fmla="*/ 0 w 1105641"/>
              <a:gd name="connsiteY5-66" fmla="*/ 6172200 h 6328114"/>
              <a:gd name="connsiteX6-67" fmla="*/ 0 w 1105641"/>
              <a:gd name="connsiteY6-68" fmla="*/ 6172200 h 6328114"/>
              <a:gd name="connsiteX7-69" fmla="*/ 0 w 1105641"/>
              <a:gd name="connsiteY7-70" fmla="*/ 6172200 h 6328114"/>
              <a:gd name="connsiteX8-71" fmla="*/ 0 w 1105641"/>
              <a:gd name="connsiteY8-72" fmla="*/ 457200 h 6328114"/>
              <a:gd name="connsiteX9-73" fmla="*/ 133911 w 1105641"/>
              <a:gd name="connsiteY9-74" fmla="*/ 133911 h 6328114"/>
              <a:gd name="connsiteX10-75" fmla="*/ 457201 w 1105641"/>
              <a:gd name="connsiteY10-76" fmla="*/ 1 h 6328114"/>
              <a:gd name="connsiteX11-77" fmla="*/ 457200 w 1105641"/>
              <a:gd name="connsiteY11-78" fmla="*/ 0 h 6328114"/>
              <a:gd name="connsiteX0-79" fmla="*/ 457200 w 953241"/>
              <a:gd name="connsiteY0-80" fmla="*/ 0 h 6328114"/>
              <a:gd name="connsiteX1-81" fmla="*/ 457200 w 953241"/>
              <a:gd name="connsiteY1-82" fmla="*/ 0 h 6328114"/>
              <a:gd name="connsiteX2-83" fmla="*/ 780489 w 953241"/>
              <a:gd name="connsiteY2-84" fmla="*/ 133911 h 6328114"/>
              <a:gd name="connsiteX3-85" fmla="*/ 914399 w 953241"/>
              <a:gd name="connsiteY3-86" fmla="*/ 457201 h 6328114"/>
              <a:gd name="connsiteX4-87" fmla="*/ 953241 w 953241"/>
              <a:gd name="connsiteY4-88" fmla="*/ 6328114 h 6328114"/>
              <a:gd name="connsiteX5-89" fmla="*/ 0 w 953241"/>
              <a:gd name="connsiteY5-90" fmla="*/ 6172200 h 6328114"/>
              <a:gd name="connsiteX6-91" fmla="*/ 0 w 953241"/>
              <a:gd name="connsiteY6-92" fmla="*/ 6172200 h 6328114"/>
              <a:gd name="connsiteX7-93" fmla="*/ 0 w 953241"/>
              <a:gd name="connsiteY7-94" fmla="*/ 6172200 h 6328114"/>
              <a:gd name="connsiteX8-95" fmla="*/ 0 w 953241"/>
              <a:gd name="connsiteY8-96" fmla="*/ 457200 h 6328114"/>
              <a:gd name="connsiteX9-97" fmla="*/ 133911 w 953241"/>
              <a:gd name="connsiteY9-98" fmla="*/ 133911 h 6328114"/>
              <a:gd name="connsiteX10-99" fmla="*/ 457201 w 953241"/>
              <a:gd name="connsiteY10-100" fmla="*/ 1 h 6328114"/>
              <a:gd name="connsiteX11-101" fmla="*/ 457200 w 953241"/>
              <a:gd name="connsiteY11-102" fmla="*/ 0 h 6328114"/>
              <a:gd name="connsiteX0-103" fmla="*/ 457200 w 943191"/>
              <a:gd name="connsiteY0-104" fmla="*/ 0 h 6312729"/>
              <a:gd name="connsiteX1-105" fmla="*/ 457200 w 943191"/>
              <a:gd name="connsiteY1-106" fmla="*/ 0 h 6312729"/>
              <a:gd name="connsiteX2-107" fmla="*/ 780489 w 943191"/>
              <a:gd name="connsiteY2-108" fmla="*/ 133911 h 6312729"/>
              <a:gd name="connsiteX3-109" fmla="*/ 914399 w 943191"/>
              <a:gd name="connsiteY3-110" fmla="*/ 457201 h 6312729"/>
              <a:gd name="connsiteX4-111" fmla="*/ 942064 w 943191"/>
              <a:gd name="connsiteY4-112" fmla="*/ 6312729 h 6312729"/>
              <a:gd name="connsiteX5-113" fmla="*/ 0 w 943191"/>
              <a:gd name="connsiteY5-114" fmla="*/ 6172200 h 6312729"/>
              <a:gd name="connsiteX6-115" fmla="*/ 0 w 943191"/>
              <a:gd name="connsiteY6-116" fmla="*/ 6172200 h 6312729"/>
              <a:gd name="connsiteX7-117" fmla="*/ 0 w 943191"/>
              <a:gd name="connsiteY7-118" fmla="*/ 6172200 h 6312729"/>
              <a:gd name="connsiteX8-119" fmla="*/ 0 w 943191"/>
              <a:gd name="connsiteY8-120" fmla="*/ 457200 h 6312729"/>
              <a:gd name="connsiteX9-121" fmla="*/ 133911 w 943191"/>
              <a:gd name="connsiteY9-122" fmla="*/ 133911 h 6312729"/>
              <a:gd name="connsiteX10-123" fmla="*/ 457201 w 943191"/>
              <a:gd name="connsiteY10-124" fmla="*/ 1 h 6312729"/>
              <a:gd name="connsiteX11-125" fmla="*/ 457200 w 943191"/>
              <a:gd name="connsiteY11-126" fmla="*/ 0 h 6312729"/>
              <a:gd name="connsiteX0-127" fmla="*/ 0 w 1033504"/>
              <a:gd name="connsiteY0-128" fmla="*/ 6172200 h 6404169"/>
              <a:gd name="connsiteX1-129" fmla="*/ 0 w 1033504"/>
              <a:gd name="connsiteY1-130" fmla="*/ 6172200 h 6404169"/>
              <a:gd name="connsiteX2-131" fmla="*/ 0 w 1033504"/>
              <a:gd name="connsiteY2-132" fmla="*/ 6172200 h 6404169"/>
              <a:gd name="connsiteX3-133" fmla="*/ 0 w 1033504"/>
              <a:gd name="connsiteY3-134" fmla="*/ 457200 h 6404169"/>
              <a:gd name="connsiteX4-135" fmla="*/ 133911 w 1033504"/>
              <a:gd name="connsiteY4-136" fmla="*/ 133911 h 6404169"/>
              <a:gd name="connsiteX5-137" fmla="*/ 457201 w 1033504"/>
              <a:gd name="connsiteY5-138" fmla="*/ 1 h 6404169"/>
              <a:gd name="connsiteX6-139" fmla="*/ 457200 w 1033504"/>
              <a:gd name="connsiteY6-140" fmla="*/ 0 h 6404169"/>
              <a:gd name="connsiteX7-141" fmla="*/ 457200 w 1033504"/>
              <a:gd name="connsiteY7-142" fmla="*/ 0 h 6404169"/>
              <a:gd name="connsiteX8-143" fmla="*/ 780489 w 1033504"/>
              <a:gd name="connsiteY8-144" fmla="*/ 133911 h 6404169"/>
              <a:gd name="connsiteX9-145" fmla="*/ 914399 w 1033504"/>
              <a:gd name="connsiteY9-146" fmla="*/ 457201 h 6404169"/>
              <a:gd name="connsiteX10-147" fmla="*/ 1033504 w 1033504"/>
              <a:gd name="connsiteY10-148" fmla="*/ 6404169 h 6404169"/>
              <a:gd name="connsiteX0-149" fmla="*/ 0 w 1007327"/>
              <a:gd name="connsiteY0-150" fmla="*/ 6172200 h 6354462"/>
              <a:gd name="connsiteX1-151" fmla="*/ 0 w 1007327"/>
              <a:gd name="connsiteY1-152" fmla="*/ 6172200 h 6354462"/>
              <a:gd name="connsiteX2-153" fmla="*/ 0 w 1007327"/>
              <a:gd name="connsiteY2-154" fmla="*/ 6172200 h 6354462"/>
              <a:gd name="connsiteX3-155" fmla="*/ 0 w 1007327"/>
              <a:gd name="connsiteY3-156" fmla="*/ 457200 h 6354462"/>
              <a:gd name="connsiteX4-157" fmla="*/ 133911 w 1007327"/>
              <a:gd name="connsiteY4-158" fmla="*/ 133911 h 6354462"/>
              <a:gd name="connsiteX5-159" fmla="*/ 457201 w 1007327"/>
              <a:gd name="connsiteY5-160" fmla="*/ 1 h 6354462"/>
              <a:gd name="connsiteX6-161" fmla="*/ 457200 w 1007327"/>
              <a:gd name="connsiteY6-162" fmla="*/ 0 h 6354462"/>
              <a:gd name="connsiteX7-163" fmla="*/ 457200 w 1007327"/>
              <a:gd name="connsiteY7-164" fmla="*/ 0 h 6354462"/>
              <a:gd name="connsiteX8-165" fmla="*/ 780489 w 1007327"/>
              <a:gd name="connsiteY8-166" fmla="*/ 133911 h 6354462"/>
              <a:gd name="connsiteX9-167" fmla="*/ 914399 w 1007327"/>
              <a:gd name="connsiteY9-168" fmla="*/ 457201 h 6354462"/>
              <a:gd name="connsiteX10-169" fmla="*/ 1007327 w 1007327"/>
              <a:gd name="connsiteY10-170" fmla="*/ 6354462 h 6354462"/>
              <a:gd name="connsiteX0-171" fmla="*/ 0 w 1029242"/>
              <a:gd name="connsiteY0-172" fmla="*/ 6172200 h 6330704"/>
              <a:gd name="connsiteX1-173" fmla="*/ 0 w 1029242"/>
              <a:gd name="connsiteY1-174" fmla="*/ 6172200 h 6330704"/>
              <a:gd name="connsiteX2-175" fmla="*/ 0 w 1029242"/>
              <a:gd name="connsiteY2-176" fmla="*/ 6172200 h 6330704"/>
              <a:gd name="connsiteX3-177" fmla="*/ 0 w 1029242"/>
              <a:gd name="connsiteY3-178" fmla="*/ 457200 h 6330704"/>
              <a:gd name="connsiteX4-179" fmla="*/ 133911 w 1029242"/>
              <a:gd name="connsiteY4-180" fmla="*/ 133911 h 6330704"/>
              <a:gd name="connsiteX5-181" fmla="*/ 457201 w 1029242"/>
              <a:gd name="connsiteY5-182" fmla="*/ 1 h 6330704"/>
              <a:gd name="connsiteX6-183" fmla="*/ 457200 w 1029242"/>
              <a:gd name="connsiteY6-184" fmla="*/ 0 h 6330704"/>
              <a:gd name="connsiteX7-185" fmla="*/ 457200 w 1029242"/>
              <a:gd name="connsiteY7-186" fmla="*/ 0 h 6330704"/>
              <a:gd name="connsiteX8-187" fmla="*/ 780489 w 1029242"/>
              <a:gd name="connsiteY8-188" fmla="*/ 133911 h 6330704"/>
              <a:gd name="connsiteX9-189" fmla="*/ 914399 w 1029242"/>
              <a:gd name="connsiteY9-190" fmla="*/ 457201 h 6330704"/>
              <a:gd name="connsiteX10-191" fmla="*/ 1029242 w 1029242"/>
              <a:gd name="connsiteY10-192" fmla="*/ 6330704 h 6330704"/>
              <a:gd name="connsiteX0-193" fmla="*/ 0 w 964937"/>
              <a:gd name="connsiteY0-194" fmla="*/ 6172200 h 6306905"/>
              <a:gd name="connsiteX1-195" fmla="*/ 0 w 964937"/>
              <a:gd name="connsiteY1-196" fmla="*/ 6172200 h 6306905"/>
              <a:gd name="connsiteX2-197" fmla="*/ 0 w 964937"/>
              <a:gd name="connsiteY2-198" fmla="*/ 6172200 h 6306905"/>
              <a:gd name="connsiteX3-199" fmla="*/ 0 w 964937"/>
              <a:gd name="connsiteY3-200" fmla="*/ 457200 h 6306905"/>
              <a:gd name="connsiteX4-201" fmla="*/ 133911 w 964937"/>
              <a:gd name="connsiteY4-202" fmla="*/ 133911 h 6306905"/>
              <a:gd name="connsiteX5-203" fmla="*/ 457201 w 964937"/>
              <a:gd name="connsiteY5-204" fmla="*/ 1 h 6306905"/>
              <a:gd name="connsiteX6-205" fmla="*/ 457200 w 964937"/>
              <a:gd name="connsiteY6-206" fmla="*/ 0 h 6306905"/>
              <a:gd name="connsiteX7-207" fmla="*/ 457200 w 964937"/>
              <a:gd name="connsiteY7-208" fmla="*/ 0 h 6306905"/>
              <a:gd name="connsiteX8-209" fmla="*/ 780489 w 964937"/>
              <a:gd name="connsiteY8-210" fmla="*/ 133911 h 6306905"/>
              <a:gd name="connsiteX9-211" fmla="*/ 914399 w 964937"/>
              <a:gd name="connsiteY9-212" fmla="*/ 457201 h 6306905"/>
              <a:gd name="connsiteX10-213" fmla="*/ 964937 w 964937"/>
              <a:gd name="connsiteY10-214" fmla="*/ 6306905 h 6306905"/>
              <a:gd name="connsiteX0-215" fmla="*/ 0 w 958626"/>
              <a:gd name="connsiteY0-216" fmla="*/ 6172200 h 6346750"/>
              <a:gd name="connsiteX1-217" fmla="*/ 0 w 958626"/>
              <a:gd name="connsiteY1-218" fmla="*/ 6172200 h 6346750"/>
              <a:gd name="connsiteX2-219" fmla="*/ 0 w 958626"/>
              <a:gd name="connsiteY2-220" fmla="*/ 6172200 h 6346750"/>
              <a:gd name="connsiteX3-221" fmla="*/ 0 w 958626"/>
              <a:gd name="connsiteY3-222" fmla="*/ 457200 h 6346750"/>
              <a:gd name="connsiteX4-223" fmla="*/ 133911 w 958626"/>
              <a:gd name="connsiteY4-224" fmla="*/ 133911 h 6346750"/>
              <a:gd name="connsiteX5-225" fmla="*/ 457201 w 958626"/>
              <a:gd name="connsiteY5-226" fmla="*/ 1 h 6346750"/>
              <a:gd name="connsiteX6-227" fmla="*/ 457200 w 958626"/>
              <a:gd name="connsiteY6-228" fmla="*/ 0 h 6346750"/>
              <a:gd name="connsiteX7-229" fmla="*/ 457200 w 958626"/>
              <a:gd name="connsiteY7-230" fmla="*/ 0 h 6346750"/>
              <a:gd name="connsiteX8-231" fmla="*/ 780489 w 958626"/>
              <a:gd name="connsiteY8-232" fmla="*/ 133911 h 6346750"/>
              <a:gd name="connsiteX9-233" fmla="*/ 914399 w 958626"/>
              <a:gd name="connsiteY9-234" fmla="*/ 457201 h 6346750"/>
              <a:gd name="connsiteX10-235" fmla="*/ 958626 w 958626"/>
              <a:gd name="connsiteY10-236" fmla="*/ 6346750 h 6346750"/>
              <a:gd name="connsiteX0-237" fmla="*/ 0 w 960730"/>
              <a:gd name="connsiteY0-238" fmla="*/ 6172200 h 6333468"/>
              <a:gd name="connsiteX1-239" fmla="*/ 0 w 960730"/>
              <a:gd name="connsiteY1-240" fmla="*/ 6172200 h 6333468"/>
              <a:gd name="connsiteX2-241" fmla="*/ 0 w 960730"/>
              <a:gd name="connsiteY2-242" fmla="*/ 6172200 h 6333468"/>
              <a:gd name="connsiteX3-243" fmla="*/ 0 w 960730"/>
              <a:gd name="connsiteY3-244" fmla="*/ 457200 h 6333468"/>
              <a:gd name="connsiteX4-245" fmla="*/ 133911 w 960730"/>
              <a:gd name="connsiteY4-246" fmla="*/ 133911 h 6333468"/>
              <a:gd name="connsiteX5-247" fmla="*/ 457201 w 960730"/>
              <a:gd name="connsiteY5-248" fmla="*/ 1 h 6333468"/>
              <a:gd name="connsiteX6-249" fmla="*/ 457200 w 960730"/>
              <a:gd name="connsiteY6-250" fmla="*/ 0 h 6333468"/>
              <a:gd name="connsiteX7-251" fmla="*/ 457200 w 960730"/>
              <a:gd name="connsiteY7-252" fmla="*/ 0 h 6333468"/>
              <a:gd name="connsiteX8-253" fmla="*/ 780489 w 960730"/>
              <a:gd name="connsiteY8-254" fmla="*/ 133911 h 6333468"/>
              <a:gd name="connsiteX9-255" fmla="*/ 914399 w 960730"/>
              <a:gd name="connsiteY9-256" fmla="*/ 457201 h 6333468"/>
              <a:gd name="connsiteX10-257" fmla="*/ 960730 w 960730"/>
              <a:gd name="connsiteY10-258" fmla="*/ 6333468 h 6333468"/>
              <a:gd name="connsiteX0-259" fmla="*/ 0 w 962833"/>
              <a:gd name="connsiteY0-260" fmla="*/ 6172200 h 6320186"/>
              <a:gd name="connsiteX1-261" fmla="*/ 0 w 962833"/>
              <a:gd name="connsiteY1-262" fmla="*/ 6172200 h 6320186"/>
              <a:gd name="connsiteX2-263" fmla="*/ 0 w 962833"/>
              <a:gd name="connsiteY2-264" fmla="*/ 6172200 h 6320186"/>
              <a:gd name="connsiteX3-265" fmla="*/ 0 w 962833"/>
              <a:gd name="connsiteY3-266" fmla="*/ 457200 h 6320186"/>
              <a:gd name="connsiteX4-267" fmla="*/ 133911 w 962833"/>
              <a:gd name="connsiteY4-268" fmla="*/ 133911 h 6320186"/>
              <a:gd name="connsiteX5-269" fmla="*/ 457201 w 962833"/>
              <a:gd name="connsiteY5-270" fmla="*/ 1 h 6320186"/>
              <a:gd name="connsiteX6-271" fmla="*/ 457200 w 962833"/>
              <a:gd name="connsiteY6-272" fmla="*/ 0 h 6320186"/>
              <a:gd name="connsiteX7-273" fmla="*/ 457200 w 962833"/>
              <a:gd name="connsiteY7-274" fmla="*/ 0 h 6320186"/>
              <a:gd name="connsiteX8-275" fmla="*/ 780489 w 962833"/>
              <a:gd name="connsiteY8-276" fmla="*/ 133911 h 6320186"/>
              <a:gd name="connsiteX9-277" fmla="*/ 914399 w 962833"/>
              <a:gd name="connsiteY9-278" fmla="*/ 457201 h 6320186"/>
              <a:gd name="connsiteX10-279" fmla="*/ 962833 w 962833"/>
              <a:gd name="connsiteY10-280" fmla="*/ 6320186 h 6320186"/>
              <a:gd name="connsiteX0-281" fmla="*/ 0 w 981537"/>
              <a:gd name="connsiteY0-282" fmla="*/ 6172200 h 6338829"/>
              <a:gd name="connsiteX1-283" fmla="*/ 0 w 981537"/>
              <a:gd name="connsiteY1-284" fmla="*/ 6172200 h 6338829"/>
              <a:gd name="connsiteX2-285" fmla="*/ 0 w 981537"/>
              <a:gd name="connsiteY2-286" fmla="*/ 6172200 h 6338829"/>
              <a:gd name="connsiteX3-287" fmla="*/ 0 w 981537"/>
              <a:gd name="connsiteY3-288" fmla="*/ 457200 h 6338829"/>
              <a:gd name="connsiteX4-289" fmla="*/ 133911 w 981537"/>
              <a:gd name="connsiteY4-290" fmla="*/ 133911 h 6338829"/>
              <a:gd name="connsiteX5-291" fmla="*/ 457201 w 981537"/>
              <a:gd name="connsiteY5-292" fmla="*/ 1 h 6338829"/>
              <a:gd name="connsiteX6-293" fmla="*/ 457200 w 981537"/>
              <a:gd name="connsiteY6-294" fmla="*/ 0 h 6338829"/>
              <a:gd name="connsiteX7-295" fmla="*/ 457200 w 981537"/>
              <a:gd name="connsiteY7-296" fmla="*/ 0 h 6338829"/>
              <a:gd name="connsiteX8-297" fmla="*/ 780489 w 981537"/>
              <a:gd name="connsiteY8-298" fmla="*/ 133911 h 6338829"/>
              <a:gd name="connsiteX9-299" fmla="*/ 914399 w 981537"/>
              <a:gd name="connsiteY9-300" fmla="*/ 457201 h 6338829"/>
              <a:gd name="connsiteX10-301" fmla="*/ 981537 w 981537"/>
              <a:gd name="connsiteY10-302" fmla="*/ 6338829 h 6338829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13" y="connsiteY6-14"/>
              </a:cxn>
              <a:cxn ang="0">
                <a:pos x="connsiteX7-15" y="connsiteY7-16"/>
              </a:cxn>
              <a:cxn ang="0">
                <a:pos x="connsiteX8-17" y="connsiteY8-18"/>
              </a:cxn>
              <a:cxn ang="0">
                <a:pos x="connsiteX9-19" y="connsiteY9-20"/>
              </a:cxn>
              <a:cxn ang="0">
                <a:pos x="connsiteX10-21" y="connsiteY10-22"/>
              </a:cxn>
            </a:cxnLst>
            <a:rect l="l" t="t" r="r" b="b"/>
            <a:pathLst>
              <a:path w="981537" h="6338829">
                <a:moveTo>
                  <a:pt x="0" y="6172200"/>
                </a:moveTo>
                <a:lnTo>
                  <a:pt x="0" y="6172200"/>
                </a:lnTo>
                <a:lnTo>
                  <a:pt x="0" y="6172200"/>
                </a:lnTo>
                <a:lnTo>
                  <a:pt x="0" y="457200"/>
                </a:lnTo>
                <a:cubicBezTo>
                  <a:pt x="0" y="335943"/>
                  <a:pt x="48169" y="219652"/>
                  <a:pt x="133911" y="133911"/>
                </a:cubicBezTo>
                <a:cubicBezTo>
                  <a:pt x="219653" y="48169"/>
                  <a:pt x="335944" y="0"/>
                  <a:pt x="457201" y="1"/>
                </a:cubicBezTo>
                <a:lnTo>
                  <a:pt x="457200" y="0"/>
                </a:lnTo>
                <a:lnTo>
                  <a:pt x="457200" y="0"/>
                </a:lnTo>
                <a:cubicBezTo>
                  <a:pt x="578457" y="0"/>
                  <a:pt x="694748" y="48169"/>
                  <a:pt x="780489" y="133911"/>
                </a:cubicBezTo>
                <a:cubicBezTo>
                  <a:pt x="866231" y="219653"/>
                  <a:pt x="914400" y="335944"/>
                  <a:pt x="914399" y="457201"/>
                </a:cubicBezTo>
                <a:cubicBezTo>
                  <a:pt x="943191" y="1489568"/>
                  <a:pt x="889058" y="4544471"/>
                  <a:pt x="981537" y="6338829"/>
                </a:cubicBezTo>
              </a:path>
            </a:pathLst>
          </a:custGeom>
          <a:solidFill>
            <a:schemeClr val="bg2">
              <a:lumMod val="40000"/>
              <a:lumOff val="60000"/>
              <a:alpha val="8000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>
              <a:solidFill>
                <a:prstClr val="white"/>
              </a:solidFill>
            </a:endParaRPr>
          </a:p>
        </p:txBody>
      </p:sp>
      <p:grpSp>
        <p:nvGrpSpPr>
          <p:cNvPr id="30" name="Group 29"/>
          <p:cNvGrpSpPr/>
          <p:nvPr/>
        </p:nvGrpSpPr>
        <p:grpSpPr>
          <a:xfrm>
            <a:off x="787878" y="-970104"/>
            <a:ext cx="5636587" cy="2701922"/>
            <a:chOff x="787878" y="-970104"/>
            <a:chExt cx="5636587" cy="2701922"/>
          </a:xfrm>
        </p:grpSpPr>
        <p:sp>
          <p:nvSpPr>
            <p:cNvPr id="37" name="Oval 36"/>
            <p:cNvSpPr/>
            <p:nvPr/>
          </p:nvSpPr>
          <p:spPr>
            <a:xfrm>
              <a:off x="2382982" y="1122218"/>
              <a:ext cx="609600" cy="609600"/>
            </a:xfrm>
            <a:prstGeom prst="ellipse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>
                <a:solidFill>
                  <a:prstClr val="white"/>
                </a:solidFill>
              </a:endParaRPr>
            </a:p>
          </p:txBody>
        </p:sp>
        <p:sp>
          <p:nvSpPr>
            <p:cNvPr id="42" name="Oval 41"/>
            <p:cNvSpPr/>
            <p:nvPr userDrawn="1"/>
          </p:nvSpPr>
          <p:spPr>
            <a:xfrm>
              <a:off x="2856954" y="76200"/>
              <a:ext cx="1023669" cy="83820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>
                <a:solidFill>
                  <a:prstClr val="white"/>
                </a:solidFill>
              </a:endParaRPr>
            </a:p>
          </p:txBody>
        </p:sp>
        <p:sp>
          <p:nvSpPr>
            <p:cNvPr id="41" name="Oval 40"/>
            <p:cNvSpPr/>
            <p:nvPr/>
          </p:nvSpPr>
          <p:spPr>
            <a:xfrm>
              <a:off x="1948131" y="46402"/>
              <a:ext cx="1023669" cy="86799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>
                <a:solidFill>
                  <a:prstClr val="white"/>
                </a:solidFill>
              </a:endParaRPr>
            </a:p>
          </p:txBody>
        </p:sp>
        <p:sp>
          <p:nvSpPr>
            <p:cNvPr id="34" name="Pie 33"/>
            <p:cNvSpPr/>
            <p:nvPr/>
          </p:nvSpPr>
          <p:spPr>
            <a:xfrm>
              <a:off x="1219200" y="-765132"/>
              <a:ext cx="3505316" cy="1521076"/>
            </a:xfrm>
            <a:prstGeom prst="pie">
              <a:avLst>
                <a:gd name="adj1" fmla="val 22874"/>
                <a:gd name="adj2" fmla="val 10801881"/>
              </a:avLst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>
                <a:solidFill>
                  <a:prstClr val="white"/>
                </a:solidFill>
              </a:endParaRPr>
            </a:p>
          </p:txBody>
        </p:sp>
        <p:sp>
          <p:nvSpPr>
            <p:cNvPr id="36" name="Oval 35"/>
            <p:cNvSpPr/>
            <p:nvPr/>
          </p:nvSpPr>
          <p:spPr>
            <a:xfrm>
              <a:off x="2345120" y="141183"/>
              <a:ext cx="1023669" cy="952934"/>
            </a:xfrm>
            <a:prstGeom prst="ellipse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>
                <a:solidFill>
                  <a:prstClr val="white"/>
                </a:solidFill>
              </a:endParaRPr>
            </a:p>
          </p:txBody>
        </p:sp>
        <p:sp>
          <p:nvSpPr>
            <p:cNvPr id="38" name="Arc 37"/>
            <p:cNvSpPr/>
            <p:nvPr/>
          </p:nvSpPr>
          <p:spPr>
            <a:xfrm rot="12469977">
              <a:off x="1178780" y="-178449"/>
              <a:ext cx="1133352" cy="831645"/>
            </a:xfrm>
            <a:prstGeom prst="arc">
              <a:avLst>
                <a:gd name="adj1" fmla="val 11101214"/>
                <a:gd name="adj2" fmla="val 21230192"/>
              </a:avLst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>
                <a:solidFill>
                  <a:prstClr val="white"/>
                </a:solidFill>
              </a:endParaRPr>
            </a:p>
          </p:txBody>
        </p:sp>
        <p:sp>
          <p:nvSpPr>
            <p:cNvPr id="46" name="Pie 45"/>
            <p:cNvSpPr/>
            <p:nvPr/>
          </p:nvSpPr>
          <p:spPr>
            <a:xfrm rot="60000">
              <a:off x="787878" y="-198453"/>
              <a:ext cx="381000" cy="381000"/>
            </a:xfrm>
            <a:prstGeom prst="pie">
              <a:avLst>
                <a:gd name="adj1" fmla="val 21598475"/>
                <a:gd name="adj2" fmla="val 10634284"/>
              </a:avLst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>
                <a:solidFill>
                  <a:prstClr val="white"/>
                </a:solidFill>
              </a:endParaRPr>
            </a:p>
          </p:txBody>
        </p:sp>
        <p:sp>
          <p:nvSpPr>
            <p:cNvPr id="47" name="Arc 46"/>
            <p:cNvSpPr/>
            <p:nvPr/>
          </p:nvSpPr>
          <p:spPr>
            <a:xfrm rot="6387309">
              <a:off x="4862250" y="-839605"/>
              <a:ext cx="1453063" cy="1671367"/>
            </a:xfrm>
            <a:prstGeom prst="arc">
              <a:avLst>
                <a:gd name="adj1" fmla="val 15214126"/>
                <a:gd name="adj2" fmla="val 4414917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>
                <a:solidFill>
                  <a:prstClr val="white"/>
                </a:solidFill>
              </a:endParaRPr>
            </a:p>
          </p:txBody>
        </p:sp>
        <p:sp>
          <p:nvSpPr>
            <p:cNvPr id="48" name="Oval 47"/>
            <p:cNvSpPr/>
            <p:nvPr/>
          </p:nvSpPr>
          <p:spPr>
            <a:xfrm>
              <a:off x="5362575" y="461226"/>
              <a:ext cx="756423" cy="643674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>
                <a:solidFill>
                  <a:prstClr val="white"/>
                </a:solidFill>
              </a:endParaRPr>
            </a:p>
          </p:txBody>
        </p:sp>
        <p:sp>
          <p:nvSpPr>
            <p:cNvPr id="49" name="Oval 48"/>
            <p:cNvSpPr/>
            <p:nvPr/>
          </p:nvSpPr>
          <p:spPr>
            <a:xfrm>
              <a:off x="4800600" y="152400"/>
              <a:ext cx="756423" cy="643674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>
                <a:solidFill>
                  <a:prstClr val="white"/>
                </a:solidFill>
              </a:endParaRPr>
            </a:p>
          </p:txBody>
        </p:sp>
        <p:sp>
          <p:nvSpPr>
            <p:cNvPr id="40" name="Arc 39"/>
            <p:cNvSpPr/>
            <p:nvPr/>
          </p:nvSpPr>
          <p:spPr>
            <a:xfrm rot="6387309">
              <a:off x="3396216" y="-1040840"/>
              <a:ext cx="1905868" cy="2047339"/>
            </a:xfrm>
            <a:prstGeom prst="arc">
              <a:avLst>
                <a:gd name="adj1" fmla="val 15243146"/>
                <a:gd name="adj2" fmla="val 4369025"/>
              </a:avLst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>
                <a:solidFill>
                  <a:prstClr val="white"/>
                </a:solidFill>
              </a:endParaRPr>
            </a:p>
          </p:txBody>
        </p:sp>
        <p:sp>
          <p:nvSpPr>
            <p:cNvPr id="50" name="Oval 49"/>
            <p:cNvSpPr/>
            <p:nvPr/>
          </p:nvSpPr>
          <p:spPr>
            <a:xfrm>
              <a:off x="6115050" y="590550"/>
              <a:ext cx="152400" cy="15240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>
                <a:solidFill>
                  <a:prstClr val="white"/>
                </a:solidFill>
              </a:endParaRPr>
            </a:p>
          </p:txBody>
        </p:sp>
        <p:sp>
          <p:nvSpPr>
            <p:cNvPr id="51" name="Oval 50"/>
            <p:cNvSpPr/>
            <p:nvPr/>
          </p:nvSpPr>
          <p:spPr>
            <a:xfrm>
              <a:off x="6191250" y="485775"/>
              <a:ext cx="104774" cy="104774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>
                <a:solidFill>
                  <a:prstClr val="white"/>
                </a:solidFill>
              </a:endParaRPr>
            </a:p>
          </p:txBody>
        </p:sp>
      </p:grpSp>
      <p:sp>
        <p:nvSpPr>
          <p:cNvPr id="32" name="Rectangle 3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noFill/>
          <a:ln w="254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>
              <a:solidFill>
                <a:prstClr val="white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 rot="21042312">
            <a:off x="1022823" y="2961459"/>
            <a:ext cx="7551601" cy="1612607"/>
          </a:xfrm>
        </p:spPr>
        <p:txBody>
          <a:bodyPr anchor="b" anchorCtr="0">
            <a:noAutofit/>
          </a:bodyPr>
          <a:lstStyle>
            <a:lvl1pPr algn="l">
              <a:defRPr sz="4600">
                <a:solidFill>
                  <a:schemeClr val="bg1"/>
                </a:solidFill>
              </a:defRPr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 rot="21060000">
            <a:off x="2550459" y="4704801"/>
            <a:ext cx="6400800" cy="914400"/>
          </a:xfrm>
        </p:spPr>
        <p:txBody>
          <a:bodyPr anchor="ctr" anchorCtr="0">
            <a:normAutofit/>
          </a:bodyPr>
          <a:lstStyle>
            <a:lvl1pPr marL="0" indent="0" algn="l">
              <a:spcAft>
                <a:spcPts val="0"/>
              </a:spcAft>
              <a:buNone/>
              <a:defRPr sz="2400">
                <a:solidFill>
                  <a:schemeClr val="bg1"/>
                </a:solidFill>
                <a:effectLst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/>
              <a:t>单击此处编辑母版副标题样式</a:t>
            </a:r>
            <a:endParaRPr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ound Same Side Corner Rectangle 7"/>
          <p:cNvSpPr/>
          <p:nvPr/>
        </p:nvSpPr>
        <p:spPr>
          <a:xfrm rot="16200000">
            <a:off x="3974664" y="-2347475"/>
            <a:ext cx="1450260" cy="8888412"/>
          </a:xfrm>
          <a:prstGeom prst="round2SameRect">
            <a:avLst>
              <a:gd name="adj1" fmla="val 50000"/>
              <a:gd name="adj2" fmla="val 0"/>
            </a:avLst>
          </a:prstGeom>
          <a:solidFill>
            <a:srgbClr val="073779">
              <a:alpha val="30000"/>
            </a:srgbClr>
          </a:solidFill>
          <a:ln w="25400">
            <a:solidFill>
              <a:schemeClr val="accent2">
                <a:alpha val="3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>
              <a:solidFill>
                <a:prstClr val="white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1B69E8-23E9-4C1F-AA2B-3C5BA6EDBEAE}" type="datetimeFigureOut">
              <a:rPr lang="en-US" smtClean="0">
                <a:solidFill>
                  <a:prstClr val="white"/>
                </a:solidFill>
              </a:rPr>
            </a:fld>
            <a:endParaRPr lang="en-US">
              <a:solidFill>
                <a:prstClr val="white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white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82A7F7-08BF-4252-8141-63FB96055BBB}" type="slidenum">
              <a:rPr lang="en-US" smtClean="0">
                <a:solidFill>
                  <a:prstClr val="white"/>
                </a:solidFill>
              </a:rPr>
            </a:fld>
            <a:endParaRPr lang="en-US">
              <a:solidFill>
                <a:prstClr val="white"/>
              </a:solidFill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标题幻灯片(带图片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Freeform 33"/>
          <p:cNvSpPr/>
          <p:nvPr/>
        </p:nvSpPr>
        <p:spPr>
          <a:xfrm rot="15660000">
            <a:off x="5179560" y="1837493"/>
            <a:ext cx="1040884" cy="7134813"/>
          </a:xfrm>
          <a:custGeom>
            <a:avLst/>
            <a:gdLst>
              <a:gd name="connsiteX0" fmla="*/ 498324 w 996648"/>
              <a:gd name="connsiteY0" fmla="*/ 0 h 6971904"/>
              <a:gd name="connsiteX1" fmla="*/ 498324 w 996648"/>
              <a:gd name="connsiteY1" fmla="*/ 0 h 6971904"/>
              <a:gd name="connsiteX2" fmla="*/ 850692 w 996648"/>
              <a:gd name="connsiteY2" fmla="*/ 145956 h 6971904"/>
              <a:gd name="connsiteX3" fmla="*/ 996647 w 996648"/>
              <a:gd name="connsiteY3" fmla="*/ 498325 h 6971904"/>
              <a:gd name="connsiteX4" fmla="*/ 996648 w 996648"/>
              <a:gd name="connsiteY4" fmla="*/ 6971904 h 6971904"/>
              <a:gd name="connsiteX5" fmla="*/ 996648 w 996648"/>
              <a:gd name="connsiteY5" fmla="*/ 6971904 h 6971904"/>
              <a:gd name="connsiteX6" fmla="*/ 996648 w 996648"/>
              <a:gd name="connsiteY6" fmla="*/ 6971904 h 6971904"/>
              <a:gd name="connsiteX7" fmla="*/ 0 w 996648"/>
              <a:gd name="connsiteY7" fmla="*/ 6971904 h 6971904"/>
              <a:gd name="connsiteX8" fmla="*/ 0 w 996648"/>
              <a:gd name="connsiteY8" fmla="*/ 6971904 h 6971904"/>
              <a:gd name="connsiteX9" fmla="*/ 0 w 996648"/>
              <a:gd name="connsiteY9" fmla="*/ 6971904 h 6971904"/>
              <a:gd name="connsiteX10" fmla="*/ 0 w 996648"/>
              <a:gd name="connsiteY10" fmla="*/ 498324 h 6971904"/>
              <a:gd name="connsiteX11" fmla="*/ 145956 w 996648"/>
              <a:gd name="connsiteY11" fmla="*/ 145956 h 6971904"/>
              <a:gd name="connsiteX12" fmla="*/ 498325 w 996648"/>
              <a:gd name="connsiteY12" fmla="*/ 1 h 6971904"/>
              <a:gd name="connsiteX13" fmla="*/ 498324 w 996648"/>
              <a:gd name="connsiteY13" fmla="*/ 0 h 6971904"/>
              <a:gd name="connsiteX0-1" fmla="*/ 498324 w 1051569"/>
              <a:gd name="connsiteY0-2" fmla="*/ 0 h 7134903"/>
              <a:gd name="connsiteX1-3" fmla="*/ 498324 w 1051569"/>
              <a:gd name="connsiteY1-4" fmla="*/ 0 h 7134903"/>
              <a:gd name="connsiteX2-5" fmla="*/ 850692 w 1051569"/>
              <a:gd name="connsiteY2-6" fmla="*/ 145956 h 7134903"/>
              <a:gd name="connsiteX3-7" fmla="*/ 996647 w 1051569"/>
              <a:gd name="connsiteY3-8" fmla="*/ 498325 h 7134903"/>
              <a:gd name="connsiteX4-9" fmla="*/ 996648 w 1051569"/>
              <a:gd name="connsiteY4-10" fmla="*/ 6971904 h 7134903"/>
              <a:gd name="connsiteX5-11" fmla="*/ 996648 w 1051569"/>
              <a:gd name="connsiteY5-12" fmla="*/ 6971904 h 7134903"/>
              <a:gd name="connsiteX6-13" fmla="*/ 1051569 w 1051569"/>
              <a:gd name="connsiteY6-14" fmla="*/ 7134903 h 7134903"/>
              <a:gd name="connsiteX7-15" fmla="*/ 0 w 1051569"/>
              <a:gd name="connsiteY7-16" fmla="*/ 6971904 h 7134903"/>
              <a:gd name="connsiteX8-17" fmla="*/ 0 w 1051569"/>
              <a:gd name="connsiteY8-18" fmla="*/ 6971904 h 7134903"/>
              <a:gd name="connsiteX9-19" fmla="*/ 0 w 1051569"/>
              <a:gd name="connsiteY9-20" fmla="*/ 6971904 h 7134903"/>
              <a:gd name="connsiteX10-21" fmla="*/ 0 w 1051569"/>
              <a:gd name="connsiteY10-22" fmla="*/ 498324 h 7134903"/>
              <a:gd name="connsiteX11-23" fmla="*/ 145956 w 1051569"/>
              <a:gd name="connsiteY11-24" fmla="*/ 145956 h 7134903"/>
              <a:gd name="connsiteX12-25" fmla="*/ 498325 w 1051569"/>
              <a:gd name="connsiteY12-26" fmla="*/ 1 h 7134903"/>
              <a:gd name="connsiteX13-27" fmla="*/ 498324 w 1051569"/>
              <a:gd name="connsiteY13-28" fmla="*/ 0 h 7134903"/>
              <a:gd name="connsiteX0-29" fmla="*/ 498324 w 1051569"/>
              <a:gd name="connsiteY0-30" fmla="*/ 0 h 7134903"/>
              <a:gd name="connsiteX1-31" fmla="*/ 498324 w 1051569"/>
              <a:gd name="connsiteY1-32" fmla="*/ 0 h 7134903"/>
              <a:gd name="connsiteX2-33" fmla="*/ 850692 w 1051569"/>
              <a:gd name="connsiteY2-34" fmla="*/ 145956 h 7134903"/>
              <a:gd name="connsiteX3-35" fmla="*/ 996647 w 1051569"/>
              <a:gd name="connsiteY3-36" fmla="*/ 498325 h 7134903"/>
              <a:gd name="connsiteX4-37" fmla="*/ 996648 w 1051569"/>
              <a:gd name="connsiteY4-38" fmla="*/ 6971904 h 7134903"/>
              <a:gd name="connsiteX5-39" fmla="*/ 1051569 w 1051569"/>
              <a:gd name="connsiteY5-40" fmla="*/ 7134903 h 7134903"/>
              <a:gd name="connsiteX6-41" fmla="*/ 0 w 1051569"/>
              <a:gd name="connsiteY6-42" fmla="*/ 6971904 h 7134903"/>
              <a:gd name="connsiteX7-43" fmla="*/ 0 w 1051569"/>
              <a:gd name="connsiteY7-44" fmla="*/ 6971904 h 7134903"/>
              <a:gd name="connsiteX8-45" fmla="*/ 0 w 1051569"/>
              <a:gd name="connsiteY8-46" fmla="*/ 6971904 h 7134903"/>
              <a:gd name="connsiteX9-47" fmla="*/ 0 w 1051569"/>
              <a:gd name="connsiteY9-48" fmla="*/ 498324 h 7134903"/>
              <a:gd name="connsiteX10-49" fmla="*/ 145956 w 1051569"/>
              <a:gd name="connsiteY10-50" fmla="*/ 145956 h 7134903"/>
              <a:gd name="connsiteX11-51" fmla="*/ 498325 w 1051569"/>
              <a:gd name="connsiteY11-52" fmla="*/ 1 h 7134903"/>
              <a:gd name="connsiteX12-53" fmla="*/ 498324 w 1051569"/>
              <a:gd name="connsiteY12-54" fmla="*/ 0 h 7134903"/>
              <a:gd name="connsiteX0-55" fmla="*/ 498324 w 1217677"/>
              <a:gd name="connsiteY0-56" fmla="*/ 0 h 7134903"/>
              <a:gd name="connsiteX1-57" fmla="*/ 498324 w 1217677"/>
              <a:gd name="connsiteY1-58" fmla="*/ 0 h 7134903"/>
              <a:gd name="connsiteX2-59" fmla="*/ 850692 w 1217677"/>
              <a:gd name="connsiteY2-60" fmla="*/ 145956 h 7134903"/>
              <a:gd name="connsiteX3-61" fmla="*/ 996647 w 1217677"/>
              <a:gd name="connsiteY3-62" fmla="*/ 498325 h 7134903"/>
              <a:gd name="connsiteX4-63" fmla="*/ 1051569 w 1217677"/>
              <a:gd name="connsiteY4-64" fmla="*/ 7134903 h 7134903"/>
              <a:gd name="connsiteX5-65" fmla="*/ 0 w 1217677"/>
              <a:gd name="connsiteY5-66" fmla="*/ 6971904 h 7134903"/>
              <a:gd name="connsiteX6-67" fmla="*/ 0 w 1217677"/>
              <a:gd name="connsiteY6-68" fmla="*/ 6971904 h 7134903"/>
              <a:gd name="connsiteX7-69" fmla="*/ 0 w 1217677"/>
              <a:gd name="connsiteY7-70" fmla="*/ 6971904 h 7134903"/>
              <a:gd name="connsiteX8-71" fmla="*/ 0 w 1217677"/>
              <a:gd name="connsiteY8-72" fmla="*/ 498324 h 7134903"/>
              <a:gd name="connsiteX9-73" fmla="*/ 145956 w 1217677"/>
              <a:gd name="connsiteY9-74" fmla="*/ 145956 h 7134903"/>
              <a:gd name="connsiteX10-75" fmla="*/ 498325 w 1217677"/>
              <a:gd name="connsiteY10-76" fmla="*/ 1 h 7134903"/>
              <a:gd name="connsiteX11-77" fmla="*/ 498324 w 1217677"/>
              <a:gd name="connsiteY11-78" fmla="*/ 0 h 7134903"/>
              <a:gd name="connsiteX0-79" fmla="*/ 498324 w 1051569"/>
              <a:gd name="connsiteY0-80" fmla="*/ 0 h 7134903"/>
              <a:gd name="connsiteX1-81" fmla="*/ 498324 w 1051569"/>
              <a:gd name="connsiteY1-82" fmla="*/ 0 h 7134903"/>
              <a:gd name="connsiteX2-83" fmla="*/ 850692 w 1051569"/>
              <a:gd name="connsiteY2-84" fmla="*/ 145956 h 7134903"/>
              <a:gd name="connsiteX3-85" fmla="*/ 996647 w 1051569"/>
              <a:gd name="connsiteY3-86" fmla="*/ 498325 h 7134903"/>
              <a:gd name="connsiteX4-87" fmla="*/ 1051569 w 1051569"/>
              <a:gd name="connsiteY4-88" fmla="*/ 7134903 h 7134903"/>
              <a:gd name="connsiteX5-89" fmla="*/ 0 w 1051569"/>
              <a:gd name="connsiteY5-90" fmla="*/ 6971904 h 7134903"/>
              <a:gd name="connsiteX6-91" fmla="*/ 0 w 1051569"/>
              <a:gd name="connsiteY6-92" fmla="*/ 6971904 h 7134903"/>
              <a:gd name="connsiteX7-93" fmla="*/ 0 w 1051569"/>
              <a:gd name="connsiteY7-94" fmla="*/ 6971904 h 7134903"/>
              <a:gd name="connsiteX8-95" fmla="*/ 0 w 1051569"/>
              <a:gd name="connsiteY8-96" fmla="*/ 498324 h 7134903"/>
              <a:gd name="connsiteX9-97" fmla="*/ 145956 w 1051569"/>
              <a:gd name="connsiteY9-98" fmla="*/ 145956 h 7134903"/>
              <a:gd name="connsiteX10-99" fmla="*/ 498325 w 1051569"/>
              <a:gd name="connsiteY10-100" fmla="*/ 1 h 7134903"/>
              <a:gd name="connsiteX11-101" fmla="*/ 498324 w 1051569"/>
              <a:gd name="connsiteY11-102" fmla="*/ 0 h 7134903"/>
              <a:gd name="connsiteX0-103" fmla="*/ 0 w 1143009"/>
              <a:gd name="connsiteY0-104" fmla="*/ 6971904 h 7226343"/>
              <a:gd name="connsiteX1-105" fmla="*/ 0 w 1143009"/>
              <a:gd name="connsiteY1-106" fmla="*/ 6971904 h 7226343"/>
              <a:gd name="connsiteX2-107" fmla="*/ 0 w 1143009"/>
              <a:gd name="connsiteY2-108" fmla="*/ 6971904 h 7226343"/>
              <a:gd name="connsiteX3-109" fmla="*/ 0 w 1143009"/>
              <a:gd name="connsiteY3-110" fmla="*/ 498324 h 7226343"/>
              <a:gd name="connsiteX4-111" fmla="*/ 145956 w 1143009"/>
              <a:gd name="connsiteY4-112" fmla="*/ 145956 h 7226343"/>
              <a:gd name="connsiteX5-113" fmla="*/ 498325 w 1143009"/>
              <a:gd name="connsiteY5-114" fmla="*/ 1 h 7226343"/>
              <a:gd name="connsiteX6-115" fmla="*/ 498324 w 1143009"/>
              <a:gd name="connsiteY6-116" fmla="*/ 0 h 7226343"/>
              <a:gd name="connsiteX7-117" fmla="*/ 498324 w 1143009"/>
              <a:gd name="connsiteY7-118" fmla="*/ 0 h 7226343"/>
              <a:gd name="connsiteX8-119" fmla="*/ 850692 w 1143009"/>
              <a:gd name="connsiteY8-120" fmla="*/ 145956 h 7226343"/>
              <a:gd name="connsiteX9-121" fmla="*/ 996647 w 1143009"/>
              <a:gd name="connsiteY9-122" fmla="*/ 498325 h 7226343"/>
              <a:gd name="connsiteX10-123" fmla="*/ 1143009 w 1143009"/>
              <a:gd name="connsiteY10-124" fmla="*/ 7226343 h 7226343"/>
              <a:gd name="connsiteX0-125" fmla="*/ 0 w 1095577"/>
              <a:gd name="connsiteY0-126" fmla="*/ 6971904 h 7197301"/>
              <a:gd name="connsiteX1-127" fmla="*/ 0 w 1095577"/>
              <a:gd name="connsiteY1-128" fmla="*/ 6971904 h 7197301"/>
              <a:gd name="connsiteX2-129" fmla="*/ 0 w 1095577"/>
              <a:gd name="connsiteY2-130" fmla="*/ 6971904 h 7197301"/>
              <a:gd name="connsiteX3-131" fmla="*/ 0 w 1095577"/>
              <a:gd name="connsiteY3-132" fmla="*/ 498324 h 7197301"/>
              <a:gd name="connsiteX4-133" fmla="*/ 145956 w 1095577"/>
              <a:gd name="connsiteY4-134" fmla="*/ 145956 h 7197301"/>
              <a:gd name="connsiteX5-135" fmla="*/ 498325 w 1095577"/>
              <a:gd name="connsiteY5-136" fmla="*/ 1 h 7197301"/>
              <a:gd name="connsiteX6-137" fmla="*/ 498324 w 1095577"/>
              <a:gd name="connsiteY6-138" fmla="*/ 0 h 7197301"/>
              <a:gd name="connsiteX7-139" fmla="*/ 498324 w 1095577"/>
              <a:gd name="connsiteY7-140" fmla="*/ 0 h 7197301"/>
              <a:gd name="connsiteX8-141" fmla="*/ 850692 w 1095577"/>
              <a:gd name="connsiteY8-142" fmla="*/ 145956 h 7197301"/>
              <a:gd name="connsiteX9-143" fmla="*/ 996647 w 1095577"/>
              <a:gd name="connsiteY9-144" fmla="*/ 498325 h 7197301"/>
              <a:gd name="connsiteX10-145" fmla="*/ 1095577 w 1095577"/>
              <a:gd name="connsiteY10-146" fmla="*/ 7197301 h 7197301"/>
              <a:gd name="connsiteX0-147" fmla="*/ 0 w 1045874"/>
              <a:gd name="connsiteY0-148" fmla="*/ 6971904 h 7103308"/>
              <a:gd name="connsiteX1-149" fmla="*/ 0 w 1045874"/>
              <a:gd name="connsiteY1-150" fmla="*/ 6971904 h 7103308"/>
              <a:gd name="connsiteX2-151" fmla="*/ 0 w 1045874"/>
              <a:gd name="connsiteY2-152" fmla="*/ 6971904 h 7103308"/>
              <a:gd name="connsiteX3-153" fmla="*/ 0 w 1045874"/>
              <a:gd name="connsiteY3-154" fmla="*/ 498324 h 7103308"/>
              <a:gd name="connsiteX4-155" fmla="*/ 145956 w 1045874"/>
              <a:gd name="connsiteY4-156" fmla="*/ 145956 h 7103308"/>
              <a:gd name="connsiteX5-157" fmla="*/ 498325 w 1045874"/>
              <a:gd name="connsiteY5-158" fmla="*/ 1 h 7103308"/>
              <a:gd name="connsiteX6-159" fmla="*/ 498324 w 1045874"/>
              <a:gd name="connsiteY6-160" fmla="*/ 0 h 7103308"/>
              <a:gd name="connsiteX7-161" fmla="*/ 498324 w 1045874"/>
              <a:gd name="connsiteY7-162" fmla="*/ 0 h 7103308"/>
              <a:gd name="connsiteX8-163" fmla="*/ 850692 w 1045874"/>
              <a:gd name="connsiteY8-164" fmla="*/ 145956 h 7103308"/>
              <a:gd name="connsiteX9-165" fmla="*/ 996647 w 1045874"/>
              <a:gd name="connsiteY9-166" fmla="*/ 498325 h 7103308"/>
              <a:gd name="connsiteX10-167" fmla="*/ 1045874 w 1045874"/>
              <a:gd name="connsiteY10-168" fmla="*/ 7103308 h 7103308"/>
              <a:gd name="connsiteX0-169" fmla="*/ 0 w 1040884"/>
              <a:gd name="connsiteY0-170" fmla="*/ 6971904 h 7134813"/>
              <a:gd name="connsiteX1-171" fmla="*/ 0 w 1040884"/>
              <a:gd name="connsiteY1-172" fmla="*/ 6971904 h 7134813"/>
              <a:gd name="connsiteX2-173" fmla="*/ 0 w 1040884"/>
              <a:gd name="connsiteY2-174" fmla="*/ 6971904 h 7134813"/>
              <a:gd name="connsiteX3-175" fmla="*/ 0 w 1040884"/>
              <a:gd name="connsiteY3-176" fmla="*/ 498324 h 7134813"/>
              <a:gd name="connsiteX4-177" fmla="*/ 145956 w 1040884"/>
              <a:gd name="connsiteY4-178" fmla="*/ 145956 h 7134813"/>
              <a:gd name="connsiteX5-179" fmla="*/ 498325 w 1040884"/>
              <a:gd name="connsiteY5-180" fmla="*/ 1 h 7134813"/>
              <a:gd name="connsiteX6-181" fmla="*/ 498324 w 1040884"/>
              <a:gd name="connsiteY6-182" fmla="*/ 0 h 7134813"/>
              <a:gd name="connsiteX7-183" fmla="*/ 498324 w 1040884"/>
              <a:gd name="connsiteY7-184" fmla="*/ 0 h 7134813"/>
              <a:gd name="connsiteX8-185" fmla="*/ 850692 w 1040884"/>
              <a:gd name="connsiteY8-186" fmla="*/ 145956 h 7134813"/>
              <a:gd name="connsiteX9-187" fmla="*/ 996647 w 1040884"/>
              <a:gd name="connsiteY9-188" fmla="*/ 498325 h 7134813"/>
              <a:gd name="connsiteX10-189" fmla="*/ 1040884 w 1040884"/>
              <a:gd name="connsiteY10-190" fmla="*/ 7134813 h 7134813"/>
              <a:gd name="connsiteX0-191" fmla="*/ 0 w 1040884"/>
              <a:gd name="connsiteY0-192" fmla="*/ 6971904 h 7134813"/>
              <a:gd name="connsiteX1-193" fmla="*/ 0 w 1040884"/>
              <a:gd name="connsiteY1-194" fmla="*/ 6971904 h 7134813"/>
              <a:gd name="connsiteX2-195" fmla="*/ 0 w 1040884"/>
              <a:gd name="connsiteY2-196" fmla="*/ 6971904 h 7134813"/>
              <a:gd name="connsiteX3-197" fmla="*/ 0 w 1040884"/>
              <a:gd name="connsiteY3-198" fmla="*/ 498324 h 7134813"/>
              <a:gd name="connsiteX4-199" fmla="*/ 145956 w 1040884"/>
              <a:gd name="connsiteY4-200" fmla="*/ 145956 h 7134813"/>
              <a:gd name="connsiteX5-201" fmla="*/ 498325 w 1040884"/>
              <a:gd name="connsiteY5-202" fmla="*/ 1 h 7134813"/>
              <a:gd name="connsiteX6-203" fmla="*/ 498324 w 1040884"/>
              <a:gd name="connsiteY6-204" fmla="*/ 0 h 7134813"/>
              <a:gd name="connsiteX7-205" fmla="*/ 498324 w 1040884"/>
              <a:gd name="connsiteY7-206" fmla="*/ 0 h 7134813"/>
              <a:gd name="connsiteX8-207" fmla="*/ 850692 w 1040884"/>
              <a:gd name="connsiteY8-208" fmla="*/ 145956 h 7134813"/>
              <a:gd name="connsiteX9-209" fmla="*/ 996647 w 1040884"/>
              <a:gd name="connsiteY9-210" fmla="*/ 498325 h 7134813"/>
              <a:gd name="connsiteX10-211" fmla="*/ 1040884 w 1040884"/>
              <a:gd name="connsiteY10-212" fmla="*/ 7134813 h 7134813"/>
              <a:gd name="connsiteX0-213" fmla="*/ 0 w 1040884"/>
              <a:gd name="connsiteY0-214" fmla="*/ 6971904 h 7134813"/>
              <a:gd name="connsiteX1-215" fmla="*/ 0 w 1040884"/>
              <a:gd name="connsiteY1-216" fmla="*/ 6971904 h 7134813"/>
              <a:gd name="connsiteX2-217" fmla="*/ 0 w 1040884"/>
              <a:gd name="connsiteY2-218" fmla="*/ 6971904 h 7134813"/>
              <a:gd name="connsiteX3-219" fmla="*/ 0 w 1040884"/>
              <a:gd name="connsiteY3-220" fmla="*/ 498324 h 7134813"/>
              <a:gd name="connsiteX4-221" fmla="*/ 145956 w 1040884"/>
              <a:gd name="connsiteY4-222" fmla="*/ 145956 h 7134813"/>
              <a:gd name="connsiteX5-223" fmla="*/ 498325 w 1040884"/>
              <a:gd name="connsiteY5-224" fmla="*/ 1 h 7134813"/>
              <a:gd name="connsiteX6-225" fmla="*/ 498324 w 1040884"/>
              <a:gd name="connsiteY6-226" fmla="*/ 0 h 7134813"/>
              <a:gd name="connsiteX7-227" fmla="*/ 498324 w 1040884"/>
              <a:gd name="connsiteY7-228" fmla="*/ 0 h 7134813"/>
              <a:gd name="connsiteX8-229" fmla="*/ 850692 w 1040884"/>
              <a:gd name="connsiteY8-230" fmla="*/ 145956 h 7134813"/>
              <a:gd name="connsiteX9-231" fmla="*/ 996647 w 1040884"/>
              <a:gd name="connsiteY9-232" fmla="*/ 498325 h 7134813"/>
              <a:gd name="connsiteX10-233" fmla="*/ 1040884 w 1040884"/>
              <a:gd name="connsiteY10-234" fmla="*/ 7134813 h 7134813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13" y="connsiteY6-14"/>
              </a:cxn>
              <a:cxn ang="0">
                <a:pos x="connsiteX7-15" y="connsiteY7-16"/>
              </a:cxn>
              <a:cxn ang="0">
                <a:pos x="connsiteX8-17" y="connsiteY8-18"/>
              </a:cxn>
              <a:cxn ang="0">
                <a:pos x="connsiteX9-19" y="connsiteY9-20"/>
              </a:cxn>
              <a:cxn ang="0">
                <a:pos x="connsiteX10-21" y="connsiteY10-22"/>
              </a:cxn>
            </a:cxnLst>
            <a:rect l="l" t="t" r="r" b="b"/>
            <a:pathLst>
              <a:path w="1040884" h="7134813">
                <a:moveTo>
                  <a:pt x="0" y="6971904"/>
                </a:moveTo>
                <a:lnTo>
                  <a:pt x="0" y="6971904"/>
                </a:lnTo>
                <a:lnTo>
                  <a:pt x="0" y="6971904"/>
                </a:lnTo>
                <a:lnTo>
                  <a:pt x="0" y="498324"/>
                </a:lnTo>
                <a:cubicBezTo>
                  <a:pt x="0" y="366160"/>
                  <a:pt x="52502" y="239410"/>
                  <a:pt x="145956" y="145956"/>
                </a:cubicBezTo>
                <a:cubicBezTo>
                  <a:pt x="239410" y="52502"/>
                  <a:pt x="366161" y="1"/>
                  <a:pt x="498325" y="1"/>
                </a:cubicBezTo>
                <a:lnTo>
                  <a:pt x="498324" y="0"/>
                </a:lnTo>
                <a:lnTo>
                  <a:pt x="498324" y="0"/>
                </a:lnTo>
                <a:cubicBezTo>
                  <a:pt x="630488" y="0"/>
                  <a:pt x="757238" y="52502"/>
                  <a:pt x="850692" y="145956"/>
                </a:cubicBezTo>
                <a:cubicBezTo>
                  <a:pt x="944146" y="239410"/>
                  <a:pt x="996647" y="366161"/>
                  <a:pt x="996647" y="498325"/>
                </a:cubicBezTo>
                <a:cubicBezTo>
                  <a:pt x="1030126" y="1663149"/>
                  <a:pt x="1037566" y="5867764"/>
                  <a:pt x="1040884" y="7134813"/>
                </a:cubicBezTo>
              </a:path>
            </a:pathLst>
          </a:custGeom>
          <a:solidFill>
            <a:schemeClr val="tx2">
              <a:alpha val="60000"/>
            </a:schemeClr>
          </a:solidFill>
          <a:ln>
            <a:solidFill>
              <a:schemeClr val="bg2">
                <a:alpha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>
              <a:solidFill>
                <a:prstClr val="white"/>
              </a:solidFill>
            </a:endParaRPr>
          </a:p>
        </p:txBody>
      </p:sp>
      <p:pic>
        <p:nvPicPr>
          <p:cNvPr id="8" name="Picture 7" descr="TitleSlideOverlay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</p:spPr>
      </p:pic>
      <p:grpSp>
        <p:nvGrpSpPr>
          <p:cNvPr id="27" name="Group 26"/>
          <p:cNvGrpSpPr/>
          <p:nvPr/>
        </p:nvGrpSpPr>
        <p:grpSpPr>
          <a:xfrm>
            <a:off x="787878" y="-970104"/>
            <a:ext cx="5636587" cy="2701922"/>
            <a:chOff x="787878" y="-970104"/>
            <a:chExt cx="5636587" cy="2701922"/>
          </a:xfrm>
        </p:grpSpPr>
        <p:sp>
          <p:nvSpPr>
            <p:cNvPr id="31" name="Oval 30"/>
            <p:cNvSpPr/>
            <p:nvPr/>
          </p:nvSpPr>
          <p:spPr>
            <a:xfrm>
              <a:off x="2382982" y="1122218"/>
              <a:ext cx="609600" cy="609600"/>
            </a:xfrm>
            <a:prstGeom prst="ellipse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>
                <a:solidFill>
                  <a:prstClr val="white"/>
                </a:solidFill>
              </a:endParaRPr>
            </a:p>
          </p:txBody>
        </p:sp>
        <p:sp>
          <p:nvSpPr>
            <p:cNvPr id="32" name="Oval 31"/>
            <p:cNvSpPr/>
            <p:nvPr/>
          </p:nvSpPr>
          <p:spPr>
            <a:xfrm>
              <a:off x="2856954" y="76200"/>
              <a:ext cx="1023669" cy="83820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>
                <a:solidFill>
                  <a:prstClr val="white"/>
                </a:solidFill>
              </a:endParaRPr>
            </a:p>
          </p:txBody>
        </p:sp>
        <p:sp>
          <p:nvSpPr>
            <p:cNvPr id="33" name="Oval 32"/>
            <p:cNvSpPr/>
            <p:nvPr/>
          </p:nvSpPr>
          <p:spPr>
            <a:xfrm>
              <a:off x="1948131" y="46402"/>
              <a:ext cx="1023669" cy="86799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>
                <a:solidFill>
                  <a:prstClr val="white"/>
                </a:solidFill>
              </a:endParaRPr>
            </a:p>
          </p:txBody>
        </p:sp>
        <p:sp>
          <p:nvSpPr>
            <p:cNvPr id="35" name="Pie 34"/>
            <p:cNvSpPr/>
            <p:nvPr/>
          </p:nvSpPr>
          <p:spPr>
            <a:xfrm>
              <a:off x="1219200" y="-765132"/>
              <a:ext cx="3505316" cy="1521076"/>
            </a:xfrm>
            <a:prstGeom prst="pie">
              <a:avLst>
                <a:gd name="adj1" fmla="val 22874"/>
                <a:gd name="adj2" fmla="val 10801881"/>
              </a:avLst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>
                <a:solidFill>
                  <a:prstClr val="white"/>
                </a:solidFill>
              </a:endParaRPr>
            </a:p>
          </p:txBody>
        </p:sp>
        <p:sp>
          <p:nvSpPr>
            <p:cNvPr id="39" name="Oval 38"/>
            <p:cNvSpPr/>
            <p:nvPr/>
          </p:nvSpPr>
          <p:spPr>
            <a:xfrm>
              <a:off x="2345120" y="141183"/>
              <a:ext cx="1023669" cy="952934"/>
            </a:xfrm>
            <a:prstGeom prst="ellipse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>
                <a:solidFill>
                  <a:prstClr val="white"/>
                </a:solidFill>
              </a:endParaRPr>
            </a:p>
          </p:txBody>
        </p:sp>
        <p:sp>
          <p:nvSpPr>
            <p:cNvPr id="43" name="Arc 42"/>
            <p:cNvSpPr/>
            <p:nvPr/>
          </p:nvSpPr>
          <p:spPr>
            <a:xfrm rot="12469977">
              <a:off x="1178780" y="-178449"/>
              <a:ext cx="1133352" cy="831645"/>
            </a:xfrm>
            <a:prstGeom prst="arc">
              <a:avLst>
                <a:gd name="adj1" fmla="val 11101214"/>
                <a:gd name="adj2" fmla="val 21230192"/>
              </a:avLst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>
                <a:solidFill>
                  <a:prstClr val="white"/>
                </a:solidFill>
              </a:endParaRPr>
            </a:p>
          </p:txBody>
        </p:sp>
        <p:sp>
          <p:nvSpPr>
            <p:cNvPr id="44" name="Pie 43"/>
            <p:cNvSpPr/>
            <p:nvPr/>
          </p:nvSpPr>
          <p:spPr>
            <a:xfrm rot="60000">
              <a:off x="787878" y="-198453"/>
              <a:ext cx="381000" cy="381000"/>
            </a:xfrm>
            <a:prstGeom prst="pie">
              <a:avLst>
                <a:gd name="adj1" fmla="val 21598475"/>
                <a:gd name="adj2" fmla="val 10634284"/>
              </a:avLst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>
                <a:solidFill>
                  <a:prstClr val="white"/>
                </a:solidFill>
              </a:endParaRPr>
            </a:p>
          </p:txBody>
        </p:sp>
        <p:sp>
          <p:nvSpPr>
            <p:cNvPr id="45" name="Arc 44"/>
            <p:cNvSpPr/>
            <p:nvPr/>
          </p:nvSpPr>
          <p:spPr>
            <a:xfrm rot="6387309">
              <a:off x="4862250" y="-839605"/>
              <a:ext cx="1453063" cy="1671367"/>
            </a:xfrm>
            <a:prstGeom prst="arc">
              <a:avLst>
                <a:gd name="adj1" fmla="val 15214126"/>
                <a:gd name="adj2" fmla="val 4414917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>
                <a:solidFill>
                  <a:prstClr val="white"/>
                </a:solidFill>
              </a:endParaRPr>
            </a:p>
          </p:txBody>
        </p:sp>
        <p:sp>
          <p:nvSpPr>
            <p:cNvPr id="53" name="Oval 52"/>
            <p:cNvSpPr/>
            <p:nvPr/>
          </p:nvSpPr>
          <p:spPr>
            <a:xfrm>
              <a:off x="5362575" y="461226"/>
              <a:ext cx="756423" cy="643674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>
                <a:solidFill>
                  <a:prstClr val="white"/>
                </a:solidFill>
              </a:endParaRPr>
            </a:p>
          </p:txBody>
        </p:sp>
        <p:sp>
          <p:nvSpPr>
            <p:cNvPr id="54" name="Oval 53"/>
            <p:cNvSpPr/>
            <p:nvPr/>
          </p:nvSpPr>
          <p:spPr>
            <a:xfrm>
              <a:off x="4800600" y="152400"/>
              <a:ext cx="756423" cy="643674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>
                <a:solidFill>
                  <a:prstClr val="white"/>
                </a:solidFill>
              </a:endParaRPr>
            </a:p>
          </p:txBody>
        </p:sp>
        <p:sp>
          <p:nvSpPr>
            <p:cNvPr id="55" name="Arc 54"/>
            <p:cNvSpPr/>
            <p:nvPr/>
          </p:nvSpPr>
          <p:spPr>
            <a:xfrm rot="6387309">
              <a:off x="3396216" y="-1040840"/>
              <a:ext cx="1905868" cy="2047339"/>
            </a:xfrm>
            <a:prstGeom prst="arc">
              <a:avLst>
                <a:gd name="adj1" fmla="val 15243146"/>
                <a:gd name="adj2" fmla="val 4369025"/>
              </a:avLst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>
                <a:solidFill>
                  <a:prstClr val="white"/>
                </a:solidFill>
              </a:endParaRPr>
            </a:p>
          </p:txBody>
        </p:sp>
        <p:sp>
          <p:nvSpPr>
            <p:cNvPr id="56" name="Oval 55"/>
            <p:cNvSpPr/>
            <p:nvPr/>
          </p:nvSpPr>
          <p:spPr>
            <a:xfrm>
              <a:off x="6115050" y="590550"/>
              <a:ext cx="152400" cy="15240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>
                <a:solidFill>
                  <a:prstClr val="white"/>
                </a:solidFill>
              </a:endParaRPr>
            </a:p>
          </p:txBody>
        </p:sp>
        <p:sp>
          <p:nvSpPr>
            <p:cNvPr id="57" name="Oval 56"/>
            <p:cNvSpPr/>
            <p:nvPr/>
          </p:nvSpPr>
          <p:spPr>
            <a:xfrm>
              <a:off x="6191250" y="485775"/>
              <a:ext cx="104774" cy="104774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>
                <a:solidFill>
                  <a:prstClr val="white"/>
                </a:solidFill>
              </a:endParaRPr>
            </a:p>
          </p:txBody>
        </p:sp>
      </p:grpSp>
      <p:sp>
        <p:nvSpPr>
          <p:cNvPr id="25" name="Freeform 24"/>
          <p:cNvSpPr/>
          <p:nvPr/>
        </p:nvSpPr>
        <p:spPr>
          <a:xfrm rot="15660000">
            <a:off x="5752786" y="67657"/>
            <a:ext cx="967012" cy="6030348"/>
          </a:xfrm>
          <a:custGeom>
            <a:avLst/>
            <a:gdLst>
              <a:gd name="connsiteX0" fmla="*/ 457200 w 914400"/>
              <a:gd name="connsiteY0" fmla="*/ 0 h 6172200"/>
              <a:gd name="connsiteX1" fmla="*/ 457200 w 914400"/>
              <a:gd name="connsiteY1" fmla="*/ 0 h 6172200"/>
              <a:gd name="connsiteX2" fmla="*/ 780489 w 914400"/>
              <a:gd name="connsiteY2" fmla="*/ 133911 h 6172200"/>
              <a:gd name="connsiteX3" fmla="*/ 914399 w 914400"/>
              <a:gd name="connsiteY3" fmla="*/ 457201 h 6172200"/>
              <a:gd name="connsiteX4" fmla="*/ 914400 w 914400"/>
              <a:gd name="connsiteY4" fmla="*/ 6172200 h 6172200"/>
              <a:gd name="connsiteX5" fmla="*/ 914400 w 914400"/>
              <a:gd name="connsiteY5" fmla="*/ 6172200 h 6172200"/>
              <a:gd name="connsiteX6" fmla="*/ 914400 w 914400"/>
              <a:gd name="connsiteY6" fmla="*/ 6172200 h 6172200"/>
              <a:gd name="connsiteX7" fmla="*/ 0 w 914400"/>
              <a:gd name="connsiteY7" fmla="*/ 6172200 h 6172200"/>
              <a:gd name="connsiteX8" fmla="*/ 0 w 914400"/>
              <a:gd name="connsiteY8" fmla="*/ 6172200 h 6172200"/>
              <a:gd name="connsiteX9" fmla="*/ 0 w 914400"/>
              <a:gd name="connsiteY9" fmla="*/ 6172200 h 6172200"/>
              <a:gd name="connsiteX10" fmla="*/ 0 w 914400"/>
              <a:gd name="connsiteY10" fmla="*/ 457200 h 6172200"/>
              <a:gd name="connsiteX11" fmla="*/ 133911 w 914400"/>
              <a:gd name="connsiteY11" fmla="*/ 133911 h 6172200"/>
              <a:gd name="connsiteX12" fmla="*/ 457201 w 914400"/>
              <a:gd name="connsiteY12" fmla="*/ 1 h 6172200"/>
              <a:gd name="connsiteX13" fmla="*/ 457200 w 914400"/>
              <a:gd name="connsiteY13" fmla="*/ 0 h 6172200"/>
              <a:gd name="connsiteX0-1" fmla="*/ 457200 w 953241"/>
              <a:gd name="connsiteY0-2" fmla="*/ 0 h 6328114"/>
              <a:gd name="connsiteX1-3" fmla="*/ 457200 w 953241"/>
              <a:gd name="connsiteY1-4" fmla="*/ 0 h 6328114"/>
              <a:gd name="connsiteX2-5" fmla="*/ 780489 w 953241"/>
              <a:gd name="connsiteY2-6" fmla="*/ 133911 h 6328114"/>
              <a:gd name="connsiteX3-7" fmla="*/ 914399 w 953241"/>
              <a:gd name="connsiteY3-8" fmla="*/ 457201 h 6328114"/>
              <a:gd name="connsiteX4-9" fmla="*/ 914400 w 953241"/>
              <a:gd name="connsiteY4-10" fmla="*/ 6172200 h 6328114"/>
              <a:gd name="connsiteX5-11" fmla="*/ 914400 w 953241"/>
              <a:gd name="connsiteY5-12" fmla="*/ 6172200 h 6328114"/>
              <a:gd name="connsiteX6-13" fmla="*/ 953241 w 953241"/>
              <a:gd name="connsiteY6-14" fmla="*/ 6328114 h 6328114"/>
              <a:gd name="connsiteX7-15" fmla="*/ 0 w 953241"/>
              <a:gd name="connsiteY7-16" fmla="*/ 6172200 h 6328114"/>
              <a:gd name="connsiteX8-17" fmla="*/ 0 w 953241"/>
              <a:gd name="connsiteY8-18" fmla="*/ 6172200 h 6328114"/>
              <a:gd name="connsiteX9-19" fmla="*/ 0 w 953241"/>
              <a:gd name="connsiteY9-20" fmla="*/ 6172200 h 6328114"/>
              <a:gd name="connsiteX10-21" fmla="*/ 0 w 953241"/>
              <a:gd name="connsiteY10-22" fmla="*/ 457200 h 6328114"/>
              <a:gd name="connsiteX11-23" fmla="*/ 133911 w 953241"/>
              <a:gd name="connsiteY11-24" fmla="*/ 133911 h 6328114"/>
              <a:gd name="connsiteX12-25" fmla="*/ 457201 w 953241"/>
              <a:gd name="connsiteY12-26" fmla="*/ 1 h 6328114"/>
              <a:gd name="connsiteX13-27" fmla="*/ 457200 w 953241"/>
              <a:gd name="connsiteY13-28" fmla="*/ 0 h 6328114"/>
              <a:gd name="connsiteX0-29" fmla="*/ 457200 w 953241"/>
              <a:gd name="connsiteY0-30" fmla="*/ 0 h 6328114"/>
              <a:gd name="connsiteX1-31" fmla="*/ 457200 w 953241"/>
              <a:gd name="connsiteY1-32" fmla="*/ 0 h 6328114"/>
              <a:gd name="connsiteX2-33" fmla="*/ 780489 w 953241"/>
              <a:gd name="connsiteY2-34" fmla="*/ 133911 h 6328114"/>
              <a:gd name="connsiteX3-35" fmla="*/ 914399 w 953241"/>
              <a:gd name="connsiteY3-36" fmla="*/ 457201 h 6328114"/>
              <a:gd name="connsiteX4-37" fmla="*/ 914400 w 953241"/>
              <a:gd name="connsiteY4-38" fmla="*/ 6172200 h 6328114"/>
              <a:gd name="connsiteX5-39" fmla="*/ 953241 w 953241"/>
              <a:gd name="connsiteY5-40" fmla="*/ 6328114 h 6328114"/>
              <a:gd name="connsiteX6-41" fmla="*/ 0 w 953241"/>
              <a:gd name="connsiteY6-42" fmla="*/ 6172200 h 6328114"/>
              <a:gd name="connsiteX7-43" fmla="*/ 0 w 953241"/>
              <a:gd name="connsiteY7-44" fmla="*/ 6172200 h 6328114"/>
              <a:gd name="connsiteX8-45" fmla="*/ 0 w 953241"/>
              <a:gd name="connsiteY8-46" fmla="*/ 6172200 h 6328114"/>
              <a:gd name="connsiteX9-47" fmla="*/ 0 w 953241"/>
              <a:gd name="connsiteY9-48" fmla="*/ 457200 h 6328114"/>
              <a:gd name="connsiteX10-49" fmla="*/ 133911 w 953241"/>
              <a:gd name="connsiteY10-50" fmla="*/ 133911 h 6328114"/>
              <a:gd name="connsiteX11-51" fmla="*/ 457201 w 953241"/>
              <a:gd name="connsiteY11-52" fmla="*/ 1 h 6328114"/>
              <a:gd name="connsiteX12-53" fmla="*/ 457200 w 953241"/>
              <a:gd name="connsiteY12-54" fmla="*/ 0 h 6328114"/>
              <a:gd name="connsiteX0-55" fmla="*/ 457200 w 1105641"/>
              <a:gd name="connsiteY0-56" fmla="*/ 0 h 6328114"/>
              <a:gd name="connsiteX1-57" fmla="*/ 457200 w 1105641"/>
              <a:gd name="connsiteY1-58" fmla="*/ 0 h 6328114"/>
              <a:gd name="connsiteX2-59" fmla="*/ 780489 w 1105641"/>
              <a:gd name="connsiteY2-60" fmla="*/ 133911 h 6328114"/>
              <a:gd name="connsiteX3-61" fmla="*/ 914399 w 1105641"/>
              <a:gd name="connsiteY3-62" fmla="*/ 457201 h 6328114"/>
              <a:gd name="connsiteX4-63" fmla="*/ 953241 w 1105641"/>
              <a:gd name="connsiteY4-64" fmla="*/ 6328114 h 6328114"/>
              <a:gd name="connsiteX5-65" fmla="*/ 0 w 1105641"/>
              <a:gd name="connsiteY5-66" fmla="*/ 6172200 h 6328114"/>
              <a:gd name="connsiteX6-67" fmla="*/ 0 w 1105641"/>
              <a:gd name="connsiteY6-68" fmla="*/ 6172200 h 6328114"/>
              <a:gd name="connsiteX7-69" fmla="*/ 0 w 1105641"/>
              <a:gd name="connsiteY7-70" fmla="*/ 6172200 h 6328114"/>
              <a:gd name="connsiteX8-71" fmla="*/ 0 w 1105641"/>
              <a:gd name="connsiteY8-72" fmla="*/ 457200 h 6328114"/>
              <a:gd name="connsiteX9-73" fmla="*/ 133911 w 1105641"/>
              <a:gd name="connsiteY9-74" fmla="*/ 133911 h 6328114"/>
              <a:gd name="connsiteX10-75" fmla="*/ 457201 w 1105641"/>
              <a:gd name="connsiteY10-76" fmla="*/ 1 h 6328114"/>
              <a:gd name="connsiteX11-77" fmla="*/ 457200 w 1105641"/>
              <a:gd name="connsiteY11-78" fmla="*/ 0 h 6328114"/>
              <a:gd name="connsiteX0-79" fmla="*/ 457200 w 953241"/>
              <a:gd name="connsiteY0-80" fmla="*/ 0 h 6328114"/>
              <a:gd name="connsiteX1-81" fmla="*/ 457200 w 953241"/>
              <a:gd name="connsiteY1-82" fmla="*/ 0 h 6328114"/>
              <a:gd name="connsiteX2-83" fmla="*/ 780489 w 953241"/>
              <a:gd name="connsiteY2-84" fmla="*/ 133911 h 6328114"/>
              <a:gd name="connsiteX3-85" fmla="*/ 914399 w 953241"/>
              <a:gd name="connsiteY3-86" fmla="*/ 457201 h 6328114"/>
              <a:gd name="connsiteX4-87" fmla="*/ 953241 w 953241"/>
              <a:gd name="connsiteY4-88" fmla="*/ 6328114 h 6328114"/>
              <a:gd name="connsiteX5-89" fmla="*/ 0 w 953241"/>
              <a:gd name="connsiteY5-90" fmla="*/ 6172200 h 6328114"/>
              <a:gd name="connsiteX6-91" fmla="*/ 0 w 953241"/>
              <a:gd name="connsiteY6-92" fmla="*/ 6172200 h 6328114"/>
              <a:gd name="connsiteX7-93" fmla="*/ 0 w 953241"/>
              <a:gd name="connsiteY7-94" fmla="*/ 6172200 h 6328114"/>
              <a:gd name="connsiteX8-95" fmla="*/ 0 w 953241"/>
              <a:gd name="connsiteY8-96" fmla="*/ 457200 h 6328114"/>
              <a:gd name="connsiteX9-97" fmla="*/ 133911 w 953241"/>
              <a:gd name="connsiteY9-98" fmla="*/ 133911 h 6328114"/>
              <a:gd name="connsiteX10-99" fmla="*/ 457201 w 953241"/>
              <a:gd name="connsiteY10-100" fmla="*/ 1 h 6328114"/>
              <a:gd name="connsiteX11-101" fmla="*/ 457200 w 953241"/>
              <a:gd name="connsiteY11-102" fmla="*/ 0 h 6328114"/>
              <a:gd name="connsiteX0-103" fmla="*/ 457200 w 943191"/>
              <a:gd name="connsiteY0-104" fmla="*/ 0 h 6312729"/>
              <a:gd name="connsiteX1-105" fmla="*/ 457200 w 943191"/>
              <a:gd name="connsiteY1-106" fmla="*/ 0 h 6312729"/>
              <a:gd name="connsiteX2-107" fmla="*/ 780489 w 943191"/>
              <a:gd name="connsiteY2-108" fmla="*/ 133911 h 6312729"/>
              <a:gd name="connsiteX3-109" fmla="*/ 914399 w 943191"/>
              <a:gd name="connsiteY3-110" fmla="*/ 457201 h 6312729"/>
              <a:gd name="connsiteX4-111" fmla="*/ 942064 w 943191"/>
              <a:gd name="connsiteY4-112" fmla="*/ 6312729 h 6312729"/>
              <a:gd name="connsiteX5-113" fmla="*/ 0 w 943191"/>
              <a:gd name="connsiteY5-114" fmla="*/ 6172200 h 6312729"/>
              <a:gd name="connsiteX6-115" fmla="*/ 0 w 943191"/>
              <a:gd name="connsiteY6-116" fmla="*/ 6172200 h 6312729"/>
              <a:gd name="connsiteX7-117" fmla="*/ 0 w 943191"/>
              <a:gd name="connsiteY7-118" fmla="*/ 6172200 h 6312729"/>
              <a:gd name="connsiteX8-119" fmla="*/ 0 w 943191"/>
              <a:gd name="connsiteY8-120" fmla="*/ 457200 h 6312729"/>
              <a:gd name="connsiteX9-121" fmla="*/ 133911 w 943191"/>
              <a:gd name="connsiteY9-122" fmla="*/ 133911 h 6312729"/>
              <a:gd name="connsiteX10-123" fmla="*/ 457201 w 943191"/>
              <a:gd name="connsiteY10-124" fmla="*/ 1 h 6312729"/>
              <a:gd name="connsiteX11-125" fmla="*/ 457200 w 943191"/>
              <a:gd name="connsiteY11-126" fmla="*/ 0 h 6312729"/>
              <a:gd name="connsiteX0-127" fmla="*/ 0 w 1033504"/>
              <a:gd name="connsiteY0-128" fmla="*/ 6172200 h 6404169"/>
              <a:gd name="connsiteX1-129" fmla="*/ 0 w 1033504"/>
              <a:gd name="connsiteY1-130" fmla="*/ 6172200 h 6404169"/>
              <a:gd name="connsiteX2-131" fmla="*/ 0 w 1033504"/>
              <a:gd name="connsiteY2-132" fmla="*/ 6172200 h 6404169"/>
              <a:gd name="connsiteX3-133" fmla="*/ 0 w 1033504"/>
              <a:gd name="connsiteY3-134" fmla="*/ 457200 h 6404169"/>
              <a:gd name="connsiteX4-135" fmla="*/ 133911 w 1033504"/>
              <a:gd name="connsiteY4-136" fmla="*/ 133911 h 6404169"/>
              <a:gd name="connsiteX5-137" fmla="*/ 457201 w 1033504"/>
              <a:gd name="connsiteY5-138" fmla="*/ 1 h 6404169"/>
              <a:gd name="connsiteX6-139" fmla="*/ 457200 w 1033504"/>
              <a:gd name="connsiteY6-140" fmla="*/ 0 h 6404169"/>
              <a:gd name="connsiteX7-141" fmla="*/ 457200 w 1033504"/>
              <a:gd name="connsiteY7-142" fmla="*/ 0 h 6404169"/>
              <a:gd name="connsiteX8-143" fmla="*/ 780489 w 1033504"/>
              <a:gd name="connsiteY8-144" fmla="*/ 133911 h 6404169"/>
              <a:gd name="connsiteX9-145" fmla="*/ 914399 w 1033504"/>
              <a:gd name="connsiteY9-146" fmla="*/ 457201 h 6404169"/>
              <a:gd name="connsiteX10-147" fmla="*/ 1033504 w 1033504"/>
              <a:gd name="connsiteY10-148" fmla="*/ 6404169 h 6404169"/>
              <a:gd name="connsiteX0-149" fmla="*/ 0 w 1007327"/>
              <a:gd name="connsiteY0-150" fmla="*/ 6172200 h 6354462"/>
              <a:gd name="connsiteX1-151" fmla="*/ 0 w 1007327"/>
              <a:gd name="connsiteY1-152" fmla="*/ 6172200 h 6354462"/>
              <a:gd name="connsiteX2-153" fmla="*/ 0 w 1007327"/>
              <a:gd name="connsiteY2-154" fmla="*/ 6172200 h 6354462"/>
              <a:gd name="connsiteX3-155" fmla="*/ 0 w 1007327"/>
              <a:gd name="connsiteY3-156" fmla="*/ 457200 h 6354462"/>
              <a:gd name="connsiteX4-157" fmla="*/ 133911 w 1007327"/>
              <a:gd name="connsiteY4-158" fmla="*/ 133911 h 6354462"/>
              <a:gd name="connsiteX5-159" fmla="*/ 457201 w 1007327"/>
              <a:gd name="connsiteY5-160" fmla="*/ 1 h 6354462"/>
              <a:gd name="connsiteX6-161" fmla="*/ 457200 w 1007327"/>
              <a:gd name="connsiteY6-162" fmla="*/ 0 h 6354462"/>
              <a:gd name="connsiteX7-163" fmla="*/ 457200 w 1007327"/>
              <a:gd name="connsiteY7-164" fmla="*/ 0 h 6354462"/>
              <a:gd name="connsiteX8-165" fmla="*/ 780489 w 1007327"/>
              <a:gd name="connsiteY8-166" fmla="*/ 133911 h 6354462"/>
              <a:gd name="connsiteX9-167" fmla="*/ 914399 w 1007327"/>
              <a:gd name="connsiteY9-168" fmla="*/ 457201 h 6354462"/>
              <a:gd name="connsiteX10-169" fmla="*/ 1007327 w 1007327"/>
              <a:gd name="connsiteY10-170" fmla="*/ 6354462 h 6354462"/>
              <a:gd name="connsiteX0-171" fmla="*/ 0 w 1029242"/>
              <a:gd name="connsiteY0-172" fmla="*/ 6172200 h 6330704"/>
              <a:gd name="connsiteX1-173" fmla="*/ 0 w 1029242"/>
              <a:gd name="connsiteY1-174" fmla="*/ 6172200 h 6330704"/>
              <a:gd name="connsiteX2-175" fmla="*/ 0 w 1029242"/>
              <a:gd name="connsiteY2-176" fmla="*/ 6172200 h 6330704"/>
              <a:gd name="connsiteX3-177" fmla="*/ 0 w 1029242"/>
              <a:gd name="connsiteY3-178" fmla="*/ 457200 h 6330704"/>
              <a:gd name="connsiteX4-179" fmla="*/ 133911 w 1029242"/>
              <a:gd name="connsiteY4-180" fmla="*/ 133911 h 6330704"/>
              <a:gd name="connsiteX5-181" fmla="*/ 457201 w 1029242"/>
              <a:gd name="connsiteY5-182" fmla="*/ 1 h 6330704"/>
              <a:gd name="connsiteX6-183" fmla="*/ 457200 w 1029242"/>
              <a:gd name="connsiteY6-184" fmla="*/ 0 h 6330704"/>
              <a:gd name="connsiteX7-185" fmla="*/ 457200 w 1029242"/>
              <a:gd name="connsiteY7-186" fmla="*/ 0 h 6330704"/>
              <a:gd name="connsiteX8-187" fmla="*/ 780489 w 1029242"/>
              <a:gd name="connsiteY8-188" fmla="*/ 133911 h 6330704"/>
              <a:gd name="connsiteX9-189" fmla="*/ 914399 w 1029242"/>
              <a:gd name="connsiteY9-190" fmla="*/ 457201 h 6330704"/>
              <a:gd name="connsiteX10-191" fmla="*/ 1029242 w 1029242"/>
              <a:gd name="connsiteY10-192" fmla="*/ 6330704 h 6330704"/>
              <a:gd name="connsiteX0-193" fmla="*/ 0 w 964937"/>
              <a:gd name="connsiteY0-194" fmla="*/ 6172200 h 6306905"/>
              <a:gd name="connsiteX1-195" fmla="*/ 0 w 964937"/>
              <a:gd name="connsiteY1-196" fmla="*/ 6172200 h 6306905"/>
              <a:gd name="connsiteX2-197" fmla="*/ 0 w 964937"/>
              <a:gd name="connsiteY2-198" fmla="*/ 6172200 h 6306905"/>
              <a:gd name="connsiteX3-199" fmla="*/ 0 w 964937"/>
              <a:gd name="connsiteY3-200" fmla="*/ 457200 h 6306905"/>
              <a:gd name="connsiteX4-201" fmla="*/ 133911 w 964937"/>
              <a:gd name="connsiteY4-202" fmla="*/ 133911 h 6306905"/>
              <a:gd name="connsiteX5-203" fmla="*/ 457201 w 964937"/>
              <a:gd name="connsiteY5-204" fmla="*/ 1 h 6306905"/>
              <a:gd name="connsiteX6-205" fmla="*/ 457200 w 964937"/>
              <a:gd name="connsiteY6-206" fmla="*/ 0 h 6306905"/>
              <a:gd name="connsiteX7-207" fmla="*/ 457200 w 964937"/>
              <a:gd name="connsiteY7-208" fmla="*/ 0 h 6306905"/>
              <a:gd name="connsiteX8-209" fmla="*/ 780489 w 964937"/>
              <a:gd name="connsiteY8-210" fmla="*/ 133911 h 6306905"/>
              <a:gd name="connsiteX9-211" fmla="*/ 914399 w 964937"/>
              <a:gd name="connsiteY9-212" fmla="*/ 457201 h 6306905"/>
              <a:gd name="connsiteX10-213" fmla="*/ 964937 w 964937"/>
              <a:gd name="connsiteY10-214" fmla="*/ 6306905 h 6306905"/>
              <a:gd name="connsiteX0-215" fmla="*/ 0 w 958626"/>
              <a:gd name="connsiteY0-216" fmla="*/ 6172200 h 6346750"/>
              <a:gd name="connsiteX1-217" fmla="*/ 0 w 958626"/>
              <a:gd name="connsiteY1-218" fmla="*/ 6172200 h 6346750"/>
              <a:gd name="connsiteX2-219" fmla="*/ 0 w 958626"/>
              <a:gd name="connsiteY2-220" fmla="*/ 6172200 h 6346750"/>
              <a:gd name="connsiteX3-221" fmla="*/ 0 w 958626"/>
              <a:gd name="connsiteY3-222" fmla="*/ 457200 h 6346750"/>
              <a:gd name="connsiteX4-223" fmla="*/ 133911 w 958626"/>
              <a:gd name="connsiteY4-224" fmla="*/ 133911 h 6346750"/>
              <a:gd name="connsiteX5-225" fmla="*/ 457201 w 958626"/>
              <a:gd name="connsiteY5-226" fmla="*/ 1 h 6346750"/>
              <a:gd name="connsiteX6-227" fmla="*/ 457200 w 958626"/>
              <a:gd name="connsiteY6-228" fmla="*/ 0 h 6346750"/>
              <a:gd name="connsiteX7-229" fmla="*/ 457200 w 958626"/>
              <a:gd name="connsiteY7-230" fmla="*/ 0 h 6346750"/>
              <a:gd name="connsiteX8-231" fmla="*/ 780489 w 958626"/>
              <a:gd name="connsiteY8-232" fmla="*/ 133911 h 6346750"/>
              <a:gd name="connsiteX9-233" fmla="*/ 914399 w 958626"/>
              <a:gd name="connsiteY9-234" fmla="*/ 457201 h 6346750"/>
              <a:gd name="connsiteX10-235" fmla="*/ 958626 w 958626"/>
              <a:gd name="connsiteY10-236" fmla="*/ 6346750 h 6346750"/>
              <a:gd name="connsiteX0-237" fmla="*/ 0 w 960730"/>
              <a:gd name="connsiteY0-238" fmla="*/ 6172200 h 6333468"/>
              <a:gd name="connsiteX1-239" fmla="*/ 0 w 960730"/>
              <a:gd name="connsiteY1-240" fmla="*/ 6172200 h 6333468"/>
              <a:gd name="connsiteX2-241" fmla="*/ 0 w 960730"/>
              <a:gd name="connsiteY2-242" fmla="*/ 6172200 h 6333468"/>
              <a:gd name="connsiteX3-243" fmla="*/ 0 w 960730"/>
              <a:gd name="connsiteY3-244" fmla="*/ 457200 h 6333468"/>
              <a:gd name="connsiteX4-245" fmla="*/ 133911 w 960730"/>
              <a:gd name="connsiteY4-246" fmla="*/ 133911 h 6333468"/>
              <a:gd name="connsiteX5-247" fmla="*/ 457201 w 960730"/>
              <a:gd name="connsiteY5-248" fmla="*/ 1 h 6333468"/>
              <a:gd name="connsiteX6-249" fmla="*/ 457200 w 960730"/>
              <a:gd name="connsiteY6-250" fmla="*/ 0 h 6333468"/>
              <a:gd name="connsiteX7-251" fmla="*/ 457200 w 960730"/>
              <a:gd name="connsiteY7-252" fmla="*/ 0 h 6333468"/>
              <a:gd name="connsiteX8-253" fmla="*/ 780489 w 960730"/>
              <a:gd name="connsiteY8-254" fmla="*/ 133911 h 6333468"/>
              <a:gd name="connsiteX9-255" fmla="*/ 914399 w 960730"/>
              <a:gd name="connsiteY9-256" fmla="*/ 457201 h 6333468"/>
              <a:gd name="connsiteX10-257" fmla="*/ 960730 w 960730"/>
              <a:gd name="connsiteY10-258" fmla="*/ 6333468 h 6333468"/>
              <a:gd name="connsiteX0-259" fmla="*/ 0 w 962833"/>
              <a:gd name="connsiteY0-260" fmla="*/ 6172200 h 6320186"/>
              <a:gd name="connsiteX1-261" fmla="*/ 0 w 962833"/>
              <a:gd name="connsiteY1-262" fmla="*/ 6172200 h 6320186"/>
              <a:gd name="connsiteX2-263" fmla="*/ 0 w 962833"/>
              <a:gd name="connsiteY2-264" fmla="*/ 6172200 h 6320186"/>
              <a:gd name="connsiteX3-265" fmla="*/ 0 w 962833"/>
              <a:gd name="connsiteY3-266" fmla="*/ 457200 h 6320186"/>
              <a:gd name="connsiteX4-267" fmla="*/ 133911 w 962833"/>
              <a:gd name="connsiteY4-268" fmla="*/ 133911 h 6320186"/>
              <a:gd name="connsiteX5-269" fmla="*/ 457201 w 962833"/>
              <a:gd name="connsiteY5-270" fmla="*/ 1 h 6320186"/>
              <a:gd name="connsiteX6-271" fmla="*/ 457200 w 962833"/>
              <a:gd name="connsiteY6-272" fmla="*/ 0 h 6320186"/>
              <a:gd name="connsiteX7-273" fmla="*/ 457200 w 962833"/>
              <a:gd name="connsiteY7-274" fmla="*/ 0 h 6320186"/>
              <a:gd name="connsiteX8-275" fmla="*/ 780489 w 962833"/>
              <a:gd name="connsiteY8-276" fmla="*/ 133911 h 6320186"/>
              <a:gd name="connsiteX9-277" fmla="*/ 914399 w 962833"/>
              <a:gd name="connsiteY9-278" fmla="*/ 457201 h 6320186"/>
              <a:gd name="connsiteX10-279" fmla="*/ 962833 w 962833"/>
              <a:gd name="connsiteY10-280" fmla="*/ 6320186 h 632018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13" y="connsiteY6-14"/>
              </a:cxn>
              <a:cxn ang="0">
                <a:pos x="connsiteX7-15" y="connsiteY7-16"/>
              </a:cxn>
              <a:cxn ang="0">
                <a:pos x="connsiteX8-17" y="connsiteY8-18"/>
              </a:cxn>
              <a:cxn ang="0">
                <a:pos x="connsiteX9-19" y="connsiteY9-20"/>
              </a:cxn>
              <a:cxn ang="0">
                <a:pos x="connsiteX10-21" y="connsiteY10-22"/>
              </a:cxn>
            </a:cxnLst>
            <a:rect l="l" t="t" r="r" b="b"/>
            <a:pathLst>
              <a:path w="962833" h="6320186">
                <a:moveTo>
                  <a:pt x="0" y="6172200"/>
                </a:moveTo>
                <a:lnTo>
                  <a:pt x="0" y="6172200"/>
                </a:lnTo>
                <a:lnTo>
                  <a:pt x="0" y="6172200"/>
                </a:lnTo>
                <a:lnTo>
                  <a:pt x="0" y="457200"/>
                </a:lnTo>
                <a:cubicBezTo>
                  <a:pt x="0" y="335943"/>
                  <a:pt x="48169" y="219652"/>
                  <a:pt x="133911" y="133911"/>
                </a:cubicBezTo>
                <a:cubicBezTo>
                  <a:pt x="219653" y="48169"/>
                  <a:pt x="335944" y="0"/>
                  <a:pt x="457201" y="1"/>
                </a:cubicBezTo>
                <a:lnTo>
                  <a:pt x="457200" y="0"/>
                </a:lnTo>
                <a:lnTo>
                  <a:pt x="457200" y="0"/>
                </a:lnTo>
                <a:cubicBezTo>
                  <a:pt x="578457" y="0"/>
                  <a:pt x="694748" y="48169"/>
                  <a:pt x="780489" y="133911"/>
                </a:cubicBezTo>
                <a:cubicBezTo>
                  <a:pt x="866231" y="219653"/>
                  <a:pt x="914400" y="335944"/>
                  <a:pt x="914399" y="457201"/>
                </a:cubicBezTo>
                <a:cubicBezTo>
                  <a:pt x="943191" y="1489568"/>
                  <a:pt x="870354" y="4525828"/>
                  <a:pt x="962833" y="6320186"/>
                </a:cubicBezTo>
              </a:path>
            </a:pathLst>
          </a:custGeom>
          <a:solidFill>
            <a:schemeClr val="bg2">
              <a:lumMod val="40000"/>
              <a:lumOff val="60000"/>
              <a:alpha val="8000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>
              <a:solidFill>
                <a:prstClr val="white"/>
              </a:solidFill>
            </a:endParaRPr>
          </a:p>
        </p:txBody>
      </p:sp>
      <p:sp>
        <p:nvSpPr>
          <p:cNvPr id="21" name="Freeform 20"/>
          <p:cNvSpPr/>
          <p:nvPr/>
        </p:nvSpPr>
        <p:spPr>
          <a:xfrm rot="15669120">
            <a:off x="4038986" y="-17105"/>
            <a:ext cx="1788669" cy="8821162"/>
          </a:xfrm>
          <a:custGeom>
            <a:avLst/>
            <a:gdLst>
              <a:gd name="connsiteX0" fmla="*/ 1104848 w 2209695"/>
              <a:gd name="connsiteY0" fmla="*/ 0 h 9154402"/>
              <a:gd name="connsiteX1" fmla="*/ 1104848 w 2209695"/>
              <a:gd name="connsiteY1" fmla="*/ 0 h 9154402"/>
              <a:gd name="connsiteX2" fmla="*/ 1886093 w 2209695"/>
              <a:gd name="connsiteY2" fmla="*/ 323604 h 9154402"/>
              <a:gd name="connsiteX3" fmla="*/ 2209694 w 2209695"/>
              <a:gd name="connsiteY3" fmla="*/ 1104850 h 9154402"/>
              <a:gd name="connsiteX4" fmla="*/ 2209695 w 2209695"/>
              <a:gd name="connsiteY4" fmla="*/ 9154402 h 9154402"/>
              <a:gd name="connsiteX5" fmla="*/ 2209695 w 2209695"/>
              <a:gd name="connsiteY5" fmla="*/ 9154402 h 9154402"/>
              <a:gd name="connsiteX6" fmla="*/ 2209695 w 2209695"/>
              <a:gd name="connsiteY6" fmla="*/ 9154402 h 9154402"/>
              <a:gd name="connsiteX7" fmla="*/ 0 w 2209695"/>
              <a:gd name="connsiteY7" fmla="*/ 9154402 h 9154402"/>
              <a:gd name="connsiteX8" fmla="*/ 0 w 2209695"/>
              <a:gd name="connsiteY8" fmla="*/ 9154402 h 9154402"/>
              <a:gd name="connsiteX9" fmla="*/ 0 w 2209695"/>
              <a:gd name="connsiteY9" fmla="*/ 9154402 h 9154402"/>
              <a:gd name="connsiteX10" fmla="*/ 0 w 2209695"/>
              <a:gd name="connsiteY10" fmla="*/ 1104848 h 9154402"/>
              <a:gd name="connsiteX11" fmla="*/ 323604 w 2209695"/>
              <a:gd name="connsiteY11" fmla="*/ 323603 h 9154402"/>
              <a:gd name="connsiteX12" fmla="*/ 1104850 w 2209695"/>
              <a:gd name="connsiteY12" fmla="*/ 2 h 9154402"/>
              <a:gd name="connsiteX13" fmla="*/ 1104848 w 2209695"/>
              <a:gd name="connsiteY13" fmla="*/ 0 h 9154402"/>
              <a:gd name="connsiteX0-1" fmla="*/ 1104848 w 2209695"/>
              <a:gd name="connsiteY0-2" fmla="*/ 0 h 9154402"/>
              <a:gd name="connsiteX1-3" fmla="*/ 1104848 w 2209695"/>
              <a:gd name="connsiteY1-4" fmla="*/ 0 h 9154402"/>
              <a:gd name="connsiteX2-5" fmla="*/ 1886093 w 2209695"/>
              <a:gd name="connsiteY2-6" fmla="*/ 323604 h 9154402"/>
              <a:gd name="connsiteX3-7" fmla="*/ 2209694 w 2209695"/>
              <a:gd name="connsiteY3-8" fmla="*/ 1104850 h 9154402"/>
              <a:gd name="connsiteX4-9" fmla="*/ 2209695 w 2209695"/>
              <a:gd name="connsiteY4-10" fmla="*/ 9154402 h 9154402"/>
              <a:gd name="connsiteX5-11" fmla="*/ 2209695 w 2209695"/>
              <a:gd name="connsiteY5-12" fmla="*/ 9154402 h 9154402"/>
              <a:gd name="connsiteX6-13" fmla="*/ 2209695 w 2209695"/>
              <a:gd name="connsiteY6-14" fmla="*/ 9154402 h 9154402"/>
              <a:gd name="connsiteX7-15" fmla="*/ 0 w 2209695"/>
              <a:gd name="connsiteY7-16" fmla="*/ 9154402 h 9154402"/>
              <a:gd name="connsiteX8-17" fmla="*/ 0 w 2209695"/>
              <a:gd name="connsiteY8-18" fmla="*/ 9154402 h 9154402"/>
              <a:gd name="connsiteX9-19" fmla="*/ 0 w 2209695"/>
              <a:gd name="connsiteY9-20" fmla="*/ 9154402 h 9154402"/>
              <a:gd name="connsiteX10-21" fmla="*/ 1503 w 2209695"/>
              <a:gd name="connsiteY10-22" fmla="*/ 8780893 h 9154402"/>
              <a:gd name="connsiteX11-23" fmla="*/ 0 w 2209695"/>
              <a:gd name="connsiteY11-24" fmla="*/ 1104848 h 9154402"/>
              <a:gd name="connsiteX12-25" fmla="*/ 323604 w 2209695"/>
              <a:gd name="connsiteY12-26" fmla="*/ 323603 h 9154402"/>
              <a:gd name="connsiteX13-27" fmla="*/ 1104850 w 2209695"/>
              <a:gd name="connsiteY13-28" fmla="*/ 2 h 9154402"/>
              <a:gd name="connsiteX14" fmla="*/ 1104848 w 2209695"/>
              <a:gd name="connsiteY14" fmla="*/ 0 h 9154402"/>
              <a:gd name="connsiteX0-29" fmla="*/ 1104848 w 2209695"/>
              <a:gd name="connsiteY0-30" fmla="*/ 0 h 9154402"/>
              <a:gd name="connsiteX1-31" fmla="*/ 1104848 w 2209695"/>
              <a:gd name="connsiteY1-32" fmla="*/ 0 h 9154402"/>
              <a:gd name="connsiteX2-33" fmla="*/ 1886093 w 2209695"/>
              <a:gd name="connsiteY2-34" fmla="*/ 323604 h 9154402"/>
              <a:gd name="connsiteX3-35" fmla="*/ 2209694 w 2209695"/>
              <a:gd name="connsiteY3-36" fmla="*/ 1104850 h 9154402"/>
              <a:gd name="connsiteX4-37" fmla="*/ 2209695 w 2209695"/>
              <a:gd name="connsiteY4-38" fmla="*/ 9154402 h 9154402"/>
              <a:gd name="connsiteX5-39" fmla="*/ 2209695 w 2209695"/>
              <a:gd name="connsiteY5-40" fmla="*/ 9154402 h 9154402"/>
              <a:gd name="connsiteX6-41" fmla="*/ 2209695 w 2209695"/>
              <a:gd name="connsiteY6-42" fmla="*/ 9154402 h 9154402"/>
              <a:gd name="connsiteX7-43" fmla="*/ 0 w 2209695"/>
              <a:gd name="connsiteY7-44" fmla="*/ 9154402 h 9154402"/>
              <a:gd name="connsiteX8-45" fmla="*/ 0 w 2209695"/>
              <a:gd name="connsiteY8-46" fmla="*/ 9154402 h 9154402"/>
              <a:gd name="connsiteX9-47" fmla="*/ 1503 w 2209695"/>
              <a:gd name="connsiteY9-48" fmla="*/ 8780893 h 9154402"/>
              <a:gd name="connsiteX10-49" fmla="*/ 0 w 2209695"/>
              <a:gd name="connsiteY10-50" fmla="*/ 1104848 h 9154402"/>
              <a:gd name="connsiteX11-51" fmla="*/ 323604 w 2209695"/>
              <a:gd name="connsiteY11-52" fmla="*/ 323603 h 9154402"/>
              <a:gd name="connsiteX12-53" fmla="*/ 1104850 w 2209695"/>
              <a:gd name="connsiteY12-54" fmla="*/ 2 h 9154402"/>
              <a:gd name="connsiteX13-55" fmla="*/ 1104848 w 2209695"/>
              <a:gd name="connsiteY13-56" fmla="*/ 0 h 9154402"/>
              <a:gd name="connsiteX0-57" fmla="*/ 1104848 w 2209695"/>
              <a:gd name="connsiteY0-58" fmla="*/ 0 h 9154402"/>
              <a:gd name="connsiteX1-59" fmla="*/ 1104848 w 2209695"/>
              <a:gd name="connsiteY1-60" fmla="*/ 0 h 9154402"/>
              <a:gd name="connsiteX2-61" fmla="*/ 1886093 w 2209695"/>
              <a:gd name="connsiteY2-62" fmla="*/ 323604 h 9154402"/>
              <a:gd name="connsiteX3-63" fmla="*/ 2209694 w 2209695"/>
              <a:gd name="connsiteY3-64" fmla="*/ 1104850 h 9154402"/>
              <a:gd name="connsiteX4-65" fmla="*/ 2209695 w 2209695"/>
              <a:gd name="connsiteY4-66" fmla="*/ 9154402 h 9154402"/>
              <a:gd name="connsiteX5-67" fmla="*/ 2209695 w 2209695"/>
              <a:gd name="connsiteY5-68" fmla="*/ 9154402 h 9154402"/>
              <a:gd name="connsiteX6-69" fmla="*/ 2209695 w 2209695"/>
              <a:gd name="connsiteY6-70" fmla="*/ 9154402 h 9154402"/>
              <a:gd name="connsiteX7-71" fmla="*/ 0 w 2209695"/>
              <a:gd name="connsiteY7-72" fmla="*/ 9154402 h 9154402"/>
              <a:gd name="connsiteX8-73" fmla="*/ 1503 w 2209695"/>
              <a:gd name="connsiteY8-74" fmla="*/ 8780893 h 9154402"/>
              <a:gd name="connsiteX9-75" fmla="*/ 0 w 2209695"/>
              <a:gd name="connsiteY9-76" fmla="*/ 1104848 h 9154402"/>
              <a:gd name="connsiteX10-77" fmla="*/ 323604 w 2209695"/>
              <a:gd name="connsiteY10-78" fmla="*/ 323603 h 9154402"/>
              <a:gd name="connsiteX11-79" fmla="*/ 1104850 w 2209695"/>
              <a:gd name="connsiteY11-80" fmla="*/ 2 h 9154402"/>
              <a:gd name="connsiteX12-81" fmla="*/ 1104848 w 2209695"/>
              <a:gd name="connsiteY12-82" fmla="*/ 0 h 9154402"/>
              <a:gd name="connsiteX0-83" fmla="*/ 1144487 w 2249334"/>
              <a:gd name="connsiteY0-84" fmla="*/ 0 h 9154755"/>
              <a:gd name="connsiteX1-85" fmla="*/ 1144487 w 2249334"/>
              <a:gd name="connsiteY1-86" fmla="*/ 0 h 9154755"/>
              <a:gd name="connsiteX2-87" fmla="*/ 1925732 w 2249334"/>
              <a:gd name="connsiteY2-88" fmla="*/ 323604 h 9154755"/>
              <a:gd name="connsiteX3-89" fmla="*/ 2249333 w 2249334"/>
              <a:gd name="connsiteY3-90" fmla="*/ 1104850 h 9154755"/>
              <a:gd name="connsiteX4-91" fmla="*/ 2249334 w 2249334"/>
              <a:gd name="connsiteY4-92" fmla="*/ 9154402 h 9154755"/>
              <a:gd name="connsiteX5-93" fmla="*/ 2249334 w 2249334"/>
              <a:gd name="connsiteY5-94" fmla="*/ 9154402 h 9154755"/>
              <a:gd name="connsiteX6-95" fmla="*/ 2249334 w 2249334"/>
              <a:gd name="connsiteY6-96" fmla="*/ 9154402 h 9154755"/>
              <a:gd name="connsiteX7-97" fmla="*/ 0 w 2249334"/>
              <a:gd name="connsiteY7-98" fmla="*/ 9154755 h 9154755"/>
              <a:gd name="connsiteX8-99" fmla="*/ 41142 w 2249334"/>
              <a:gd name="connsiteY8-100" fmla="*/ 8780893 h 9154755"/>
              <a:gd name="connsiteX9-101" fmla="*/ 39639 w 2249334"/>
              <a:gd name="connsiteY9-102" fmla="*/ 1104848 h 9154755"/>
              <a:gd name="connsiteX10-103" fmla="*/ 363243 w 2249334"/>
              <a:gd name="connsiteY10-104" fmla="*/ 323603 h 9154755"/>
              <a:gd name="connsiteX11-105" fmla="*/ 1144489 w 2249334"/>
              <a:gd name="connsiteY11-106" fmla="*/ 2 h 9154755"/>
              <a:gd name="connsiteX12-107" fmla="*/ 1144487 w 2249334"/>
              <a:gd name="connsiteY12-108" fmla="*/ 0 h 9154755"/>
              <a:gd name="connsiteX0-109" fmla="*/ 1104848 w 2209695"/>
              <a:gd name="connsiteY0-110" fmla="*/ 0 h 9154402"/>
              <a:gd name="connsiteX1-111" fmla="*/ 1104848 w 2209695"/>
              <a:gd name="connsiteY1-112" fmla="*/ 0 h 9154402"/>
              <a:gd name="connsiteX2-113" fmla="*/ 1886093 w 2209695"/>
              <a:gd name="connsiteY2-114" fmla="*/ 323604 h 9154402"/>
              <a:gd name="connsiteX3-115" fmla="*/ 2209694 w 2209695"/>
              <a:gd name="connsiteY3-116" fmla="*/ 1104850 h 9154402"/>
              <a:gd name="connsiteX4-117" fmla="*/ 2209695 w 2209695"/>
              <a:gd name="connsiteY4-118" fmla="*/ 9154402 h 9154402"/>
              <a:gd name="connsiteX5-119" fmla="*/ 2209695 w 2209695"/>
              <a:gd name="connsiteY5-120" fmla="*/ 9154402 h 9154402"/>
              <a:gd name="connsiteX6-121" fmla="*/ 2209695 w 2209695"/>
              <a:gd name="connsiteY6-122" fmla="*/ 9154402 h 9154402"/>
              <a:gd name="connsiteX7-123" fmla="*/ 1503 w 2209695"/>
              <a:gd name="connsiteY7-124" fmla="*/ 8780893 h 9154402"/>
              <a:gd name="connsiteX8-125" fmla="*/ 0 w 2209695"/>
              <a:gd name="connsiteY8-126" fmla="*/ 1104848 h 9154402"/>
              <a:gd name="connsiteX9-127" fmla="*/ 323604 w 2209695"/>
              <a:gd name="connsiteY9-128" fmla="*/ 323603 h 9154402"/>
              <a:gd name="connsiteX10-129" fmla="*/ 1104850 w 2209695"/>
              <a:gd name="connsiteY10-130" fmla="*/ 2 h 9154402"/>
              <a:gd name="connsiteX11-131" fmla="*/ 1104848 w 2209695"/>
              <a:gd name="connsiteY11-132" fmla="*/ 0 h 9154402"/>
              <a:gd name="connsiteX0-133" fmla="*/ 1104848 w 2209695"/>
              <a:gd name="connsiteY0-134" fmla="*/ 0 h 9154402"/>
              <a:gd name="connsiteX1-135" fmla="*/ 1104848 w 2209695"/>
              <a:gd name="connsiteY1-136" fmla="*/ 0 h 9154402"/>
              <a:gd name="connsiteX2-137" fmla="*/ 1886093 w 2209695"/>
              <a:gd name="connsiteY2-138" fmla="*/ 323604 h 9154402"/>
              <a:gd name="connsiteX3-139" fmla="*/ 2209694 w 2209695"/>
              <a:gd name="connsiteY3-140" fmla="*/ 1104850 h 9154402"/>
              <a:gd name="connsiteX4-141" fmla="*/ 2209695 w 2209695"/>
              <a:gd name="connsiteY4-142" fmla="*/ 9154402 h 9154402"/>
              <a:gd name="connsiteX5-143" fmla="*/ 2209695 w 2209695"/>
              <a:gd name="connsiteY5-144" fmla="*/ 9154402 h 9154402"/>
              <a:gd name="connsiteX6-145" fmla="*/ 2209695 w 2209695"/>
              <a:gd name="connsiteY6-146" fmla="*/ 9154402 h 9154402"/>
              <a:gd name="connsiteX7-147" fmla="*/ 37157 w 2209695"/>
              <a:gd name="connsiteY7-148" fmla="*/ 8792966 h 9154402"/>
              <a:gd name="connsiteX8-149" fmla="*/ 0 w 2209695"/>
              <a:gd name="connsiteY8-150" fmla="*/ 1104848 h 9154402"/>
              <a:gd name="connsiteX9-151" fmla="*/ 323604 w 2209695"/>
              <a:gd name="connsiteY9-152" fmla="*/ 323603 h 9154402"/>
              <a:gd name="connsiteX10-153" fmla="*/ 1104850 w 2209695"/>
              <a:gd name="connsiteY10-154" fmla="*/ 2 h 9154402"/>
              <a:gd name="connsiteX11-155" fmla="*/ 1104848 w 2209695"/>
              <a:gd name="connsiteY11-156" fmla="*/ 0 h 9154402"/>
              <a:gd name="connsiteX0-157" fmla="*/ 37157 w 2301135"/>
              <a:gd name="connsiteY0-158" fmla="*/ 8792966 h 9245842"/>
              <a:gd name="connsiteX1-159" fmla="*/ 0 w 2301135"/>
              <a:gd name="connsiteY1-160" fmla="*/ 1104848 h 9245842"/>
              <a:gd name="connsiteX2-161" fmla="*/ 323604 w 2301135"/>
              <a:gd name="connsiteY2-162" fmla="*/ 323603 h 9245842"/>
              <a:gd name="connsiteX3-163" fmla="*/ 1104850 w 2301135"/>
              <a:gd name="connsiteY3-164" fmla="*/ 2 h 9245842"/>
              <a:gd name="connsiteX4-165" fmla="*/ 1104848 w 2301135"/>
              <a:gd name="connsiteY4-166" fmla="*/ 0 h 9245842"/>
              <a:gd name="connsiteX5-167" fmla="*/ 1104848 w 2301135"/>
              <a:gd name="connsiteY5-168" fmla="*/ 0 h 9245842"/>
              <a:gd name="connsiteX6-169" fmla="*/ 1886093 w 2301135"/>
              <a:gd name="connsiteY6-170" fmla="*/ 323604 h 9245842"/>
              <a:gd name="connsiteX7-171" fmla="*/ 2209694 w 2301135"/>
              <a:gd name="connsiteY7-172" fmla="*/ 1104850 h 9245842"/>
              <a:gd name="connsiteX8-173" fmla="*/ 2209695 w 2301135"/>
              <a:gd name="connsiteY8-174" fmla="*/ 9154402 h 9245842"/>
              <a:gd name="connsiteX9-175" fmla="*/ 2209695 w 2301135"/>
              <a:gd name="connsiteY9-176" fmla="*/ 9154402 h 9245842"/>
              <a:gd name="connsiteX10-177" fmla="*/ 2301135 w 2301135"/>
              <a:gd name="connsiteY10-178" fmla="*/ 9245842 h 9245842"/>
              <a:gd name="connsiteX0-179" fmla="*/ 37157 w 2209695"/>
              <a:gd name="connsiteY0-180" fmla="*/ 8792966 h 9154402"/>
              <a:gd name="connsiteX1-181" fmla="*/ 0 w 2209695"/>
              <a:gd name="connsiteY1-182" fmla="*/ 1104848 h 9154402"/>
              <a:gd name="connsiteX2-183" fmla="*/ 323604 w 2209695"/>
              <a:gd name="connsiteY2-184" fmla="*/ 323603 h 9154402"/>
              <a:gd name="connsiteX3-185" fmla="*/ 1104850 w 2209695"/>
              <a:gd name="connsiteY3-186" fmla="*/ 2 h 9154402"/>
              <a:gd name="connsiteX4-187" fmla="*/ 1104848 w 2209695"/>
              <a:gd name="connsiteY4-188" fmla="*/ 0 h 9154402"/>
              <a:gd name="connsiteX5-189" fmla="*/ 1104848 w 2209695"/>
              <a:gd name="connsiteY5-190" fmla="*/ 0 h 9154402"/>
              <a:gd name="connsiteX6-191" fmla="*/ 1886093 w 2209695"/>
              <a:gd name="connsiteY6-192" fmla="*/ 323604 h 9154402"/>
              <a:gd name="connsiteX7-193" fmla="*/ 2209694 w 2209695"/>
              <a:gd name="connsiteY7-194" fmla="*/ 1104850 h 9154402"/>
              <a:gd name="connsiteX8-195" fmla="*/ 2209695 w 2209695"/>
              <a:gd name="connsiteY8-196" fmla="*/ 9154402 h 9154402"/>
              <a:gd name="connsiteX9-197" fmla="*/ 2209695 w 2209695"/>
              <a:gd name="connsiteY9-198" fmla="*/ 9154402 h 9154402"/>
              <a:gd name="connsiteX0-199" fmla="*/ 93577 w 2209695"/>
              <a:gd name="connsiteY0-200" fmla="*/ 8811781 h 9154402"/>
              <a:gd name="connsiteX1-201" fmla="*/ 0 w 2209695"/>
              <a:gd name="connsiteY1-202" fmla="*/ 1104848 h 9154402"/>
              <a:gd name="connsiteX2-203" fmla="*/ 323604 w 2209695"/>
              <a:gd name="connsiteY2-204" fmla="*/ 323603 h 9154402"/>
              <a:gd name="connsiteX3-205" fmla="*/ 1104850 w 2209695"/>
              <a:gd name="connsiteY3-206" fmla="*/ 2 h 9154402"/>
              <a:gd name="connsiteX4-207" fmla="*/ 1104848 w 2209695"/>
              <a:gd name="connsiteY4-208" fmla="*/ 0 h 9154402"/>
              <a:gd name="connsiteX5-209" fmla="*/ 1104848 w 2209695"/>
              <a:gd name="connsiteY5-210" fmla="*/ 0 h 9154402"/>
              <a:gd name="connsiteX6-211" fmla="*/ 1886093 w 2209695"/>
              <a:gd name="connsiteY6-212" fmla="*/ 323604 h 9154402"/>
              <a:gd name="connsiteX7-213" fmla="*/ 2209694 w 2209695"/>
              <a:gd name="connsiteY7-214" fmla="*/ 1104850 h 9154402"/>
              <a:gd name="connsiteX8-215" fmla="*/ 2209695 w 2209695"/>
              <a:gd name="connsiteY8-216" fmla="*/ 9154402 h 9154402"/>
              <a:gd name="connsiteX9-217" fmla="*/ 2209695 w 2209695"/>
              <a:gd name="connsiteY9-218" fmla="*/ 9154402 h 9154402"/>
              <a:gd name="connsiteX0-219" fmla="*/ 132845 w 2209695"/>
              <a:gd name="connsiteY0-220" fmla="*/ 8856931 h 9154402"/>
              <a:gd name="connsiteX1-221" fmla="*/ 0 w 2209695"/>
              <a:gd name="connsiteY1-222" fmla="*/ 1104848 h 9154402"/>
              <a:gd name="connsiteX2-223" fmla="*/ 323604 w 2209695"/>
              <a:gd name="connsiteY2-224" fmla="*/ 323603 h 9154402"/>
              <a:gd name="connsiteX3-225" fmla="*/ 1104850 w 2209695"/>
              <a:gd name="connsiteY3-226" fmla="*/ 2 h 9154402"/>
              <a:gd name="connsiteX4-227" fmla="*/ 1104848 w 2209695"/>
              <a:gd name="connsiteY4-228" fmla="*/ 0 h 9154402"/>
              <a:gd name="connsiteX5-229" fmla="*/ 1104848 w 2209695"/>
              <a:gd name="connsiteY5-230" fmla="*/ 0 h 9154402"/>
              <a:gd name="connsiteX6-231" fmla="*/ 1886093 w 2209695"/>
              <a:gd name="connsiteY6-232" fmla="*/ 323604 h 9154402"/>
              <a:gd name="connsiteX7-233" fmla="*/ 2209694 w 2209695"/>
              <a:gd name="connsiteY7-234" fmla="*/ 1104850 h 9154402"/>
              <a:gd name="connsiteX8-235" fmla="*/ 2209695 w 2209695"/>
              <a:gd name="connsiteY8-236" fmla="*/ 9154402 h 9154402"/>
              <a:gd name="connsiteX9-237" fmla="*/ 2209695 w 2209695"/>
              <a:gd name="connsiteY9-238" fmla="*/ 9154402 h 9154402"/>
              <a:gd name="connsiteX0-239" fmla="*/ 70836 w 2209695"/>
              <a:gd name="connsiteY0-240" fmla="*/ 8848823 h 9154402"/>
              <a:gd name="connsiteX1-241" fmla="*/ 0 w 2209695"/>
              <a:gd name="connsiteY1-242" fmla="*/ 1104848 h 9154402"/>
              <a:gd name="connsiteX2-243" fmla="*/ 323604 w 2209695"/>
              <a:gd name="connsiteY2-244" fmla="*/ 323603 h 9154402"/>
              <a:gd name="connsiteX3-245" fmla="*/ 1104850 w 2209695"/>
              <a:gd name="connsiteY3-246" fmla="*/ 2 h 9154402"/>
              <a:gd name="connsiteX4-247" fmla="*/ 1104848 w 2209695"/>
              <a:gd name="connsiteY4-248" fmla="*/ 0 h 9154402"/>
              <a:gd name="connsiteX5-249" fmla="*/ 1104848 w 2209695"/>
              <a:gd name="connsiteY5-250" fmla="*/ 0 h 9154402"/>
              <a:gd name="connsiteX6-251" fmla="*/ 1886093 w 2209695"/>
              <a:gd name="connsiteY6-252" fmla="*/ 323604 h 9154402"/>
              <a:gd name="connsiteX7-253" fmla="*/ 2209694 w 2209695"/>
              <a:gd name="connsiteY7-254" fmla="*/ 1104850 h 9154402"/>
              <a:gd name="connsiteX8-255" fmla="*/ 2209695 w 2209695"/>
              <a:gd name="connsiteY8-256" fmla="*/ 9154402 h 9154402"/>
              <a:gd name="connsiteX9-257" fmla="*/ 2209695 w 2209695"/>
              <a:gd name="connsiteY9-258" fmla="*/ 9154402 h 9154402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13" y="connsiteY6-14"/>
              </a:cxn>
              <a:cxn ang="0">
                <a:pos x="connsiteX7-15" y="connsiteY7-16"/>
              </a:cxn>
              <a:cxn ang="0">
                <a:pos x="connsiteX8-17" y="connsiteY8-18"/>
              </a:cxn>
              <a:cxn ang="0">
                <a:pos x="connsiteX9-19" y="connsiteY9-20"/>
              </a:cxn>
            </a:cxnLst>
            <a:rect l="l" t="t" r="r" b="b"/>
            <a:pathLst>
              <a:path w="2209695" h="9154402">
                <a:moveTo>
                  <a:pt x="70836" y="8848823"/>
                </a:moveTo>
                <a:lnTo>
                  <a:pt x="0" y="1104848"/>
                </a:lnTo>
                <a:cubicBezTo>
                  <a:pt x="0" y="811824"/>
                  <a:pt x="116404" y="530802"/>
                  <a:pt x="323604" y="323603"/>
                </a:cubicBezTo>
                <a:cubicBezTo>
                  <a:pt x="530804" y="116404"/>
                  <a:pt x="811826" y="1"/>
                  <a:pt x="1104850" y="2"/>
                </a:cubicBezTo>
                <a:lnTo>
                  <a:pt x="1104848" y="0"/>
                </a:lnTo>
                <a:lnTo>
                  <a:pt x="1104848" y="0"/>
                </a:lnTo>
                <a:cubicBezTo>
                  <a:pt x="1397872" y="0"/>
                  <a:pt x="1678894" y="116404"/>
                  <a:pt x="1886093" y="323604"/>
                </a:cubicBezTo>
                <a:cubicBezTo>
                  <a:pt x="2093292" y="530804"/>
                  <a:pt x="2209695" y="811826"/>
                  <a:pt x="2209694" y="1104850"/>
                </a:cubicBezTo>
                <a:cubicBezTo>
                  <a:pt x="2209694" y="3788034"/>
                  <a:pt x="2209695" y="6471218"/>
                  <a:pt x="2209695" y="9154402"/>
                </a:cubicBezTo>
                <a:lnTo>
                  <a:pt x="2209695" y="9154402"/>
                </a:lnTo>
              </a:path>
            </a:pathLst>
          </a:custGeom>
          <a:solidFill>
            <a:srgbClr val="073779">
              <a:alpha val="30000"/>
            </a:srgbClr>
          </a:solidFill>
          <a:ln w="25400">
            <a:solidFill>
              <a:schemeClr val="accent2">
                <a:alpha val="3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>
              <a:solidFill>
                <a:prstClr val="white"/>
              </a:solidFill>
            </a:endParaRPr>
          </a:p>
        </p:txBody>
      </p:sp>
      <p:sp>
        <p:nvSpPr>
          <p:cNvPr id="26" name="Freeform 25"/>
          <p:cNvSpPr/>
          <p:nvPr/>
        </p:nvSpPr>
        <p:spPr>
          <a:xfrm rot="15660000">
            <a:off x="6127955" y="621077"/>
            <a:ext cx="932370" cy="5296611"/>
          </a:xfrm>
          <a:custGeom>
            <a:avLst/>
            <a:gdLst>
              <a:gd name="connsiteX0" fmla="*/ 457200 w 914400"/>
              <a:gd name="connsiteY0" fmla="*/ 0 h 6172200"/>
              <a:gd name="connsiteX1" fmla="*/ 457200 w 914400"/>
              <a:gd name="connsiteY1" fmla="*/ 0 h 6172200"/>
              <a:gd name="connsiteX2" fmla="*/ 780489 w 914400"/>
              <a:gd name="connsiteY2" fmla="*/ 133911 h 6172200"/>
              <a:gd name="connsiteX3" fmla="*/ 914399 w 914400"/>
              <a:gd name="connsiteY3" fmla="*/ 457201 h 6172200"/>
              <a:gd name="connsiteX4" fmla="*/ 914400 w 914400"/>
              <a:gd name="connsiteY4" fmla="*/ 6172200 h 6172200"/>
              <a:gd name="connsiteX5" fmla="*/ 914400 w 914400"/>
              <a:gd name="connsiteY5" fmla="*/ 6172200 h 6172200"/>
              <a:gd name="connsiteX6" fmla="*/ 914400 w 914400"/>
              <a:gd name="connsiteY6" fmla="*/ 6172200 h 6172200"/>
              <a:gd name="connsiteX7" fmla="*/ 0 w 914400"/>
              <a:gd name="connsiteY7" fmla="*/ 6172200 h 6172200"/>
              <a:gd name="connsiteX8" fmla="*/ 0 w 914400"/>
              <a:gd name="connsiteY8" fmla="*/ 6172200 h 6172200"/>
              <a:gd name="connsiteX9" fmla="*/ 0 w 914400"/>
              <a:gd name="connsiteY9" fmla="*/ 6172200 h 6172200"/>
              <a:gd name="connsiteX10" fmla="*/ 0 w 914400"/>
              <a:gd name="connsiteY10" fmla="*/ 457200 h 6172200"/>
              <a:gd name="connsiteX11" fmla="*/ 133911 w 914400"/>
              <a:gd name="connsiteY11" fmla="*/ 133911 h 6172200"/>
              <a:gd name="connsiteX12" fmla="*/ 457201 w 914400"/>
              <a:gd name="connsiteY12" fmla="*/ 1 h 6172200"/>
              <a:gd name="connsiteX13" fmla="*/ 457200 w 914400"/>
              <a:gd name="connsiteY13" fmla="*/ 0 h 6172200"/>
              <a:gd name="connsiteX0-1" fmla="*/ 457200 w 953241"/>
              <a:gd name="connsiteY0-2" fmla="*/ 0 h 6328114"/>
              <a:gd name="connsiteX1-3" fmla="*/ 457200 w 953241"/>
              <a:gd name="connsiteY1-4" fmla="*/ 0 h 6328114"/>
              <a:gd name="connsiteX2-5" fmla="*/ 780489 w 953241"/>
              <a:gd name="connsiteY2-6" fmla="*/ 133911 h 6328114"/>
              <a:gd name="connsiteX3-7" fmla="*/ 914399 w 953241"/>
              <a:gd name="connsiteY3-8" fmla="*/ 457201 h 6328114"/>
              <a:gd name="connsiteX4-9" fmla="*/ 914400 w 953241"/>
              <a:gd name="connsiteY4-10" fmla="*/ 6172200 h 6328114"/>
              <a:gd name="connsiteX5-11" fmla="*/ 914400 w 953241"/>
              <a:gd name="connsiteY5-12" fmla="*/ 6172200 h 6328114"/>
              <a:gd name="connsiteX6-13" fmla="*/ 953241 w 953241"/>
              <a:gd name="connsiteY6-14" fmla="*/ 6328114 h 6328114"/>
              <a:gd name="connsiteX7-15" fmla="*/ 0 w 953241"/>
              <a:gd name="connsiteY7-16" fmla="*/ 6172200 h 6328114"/>
              <a:gd name="connsiteX8-17" fmla="*/ 0 w 953241"/>
              <a:gd name="connsiteY8-18" fmla="*/ 6172200 h 6328114"/>
              <a:gd name="connsiteX9-19" fmla="*/ 0 w 953241"/>
              <a:gd name="connsiteY9-20" fmla="*/ 6172200 h 6328114"/>
              <a:gd name="connsiteX10-21" fmla="*/ 0 w 953241"/>
              <a:gd name="connsiteY10-22" fmla="*/ 457200 h 6328114"/>
              <a:gd name="connsiteX11-23" fmla="*/ 133911 w 953241"/>
              <a:gd name="connsiteY11-24" fmla="*/ 133911 h 6328114"/>
              <a:gd name="connsiteX12-25" fmla="*/ 457201 w 953241"/>
              <a:gd name="connsiteY12-26" fmla="*/ 1 h 6328114"/>
              <a:gd name="connsiteX13-27" fmla="*/ 457200 w 953241"/>
              <a:gd name="connsiteY13-28" fmla="*/ 0 h 6328114"/>
              <a:gd name="connsiteX0-29" fmla="*/ 457200 w 953241"/>
              <a:gd name="connsiteY0-30" fmla="*/ 0 h 6328114"/>
              <a:gd name="connsiteX1-31" fmla="*/ 457200 w 953241"/>
              <a:gd name="connsiteY1-32" fmla="*/ 0 h 6328114"/>
              <a:gd name="connsiteX2-33" fmla="*/ 780489 w 953241"/>
              <a:gd name="connsiteY2-34" fmla="*/ 133911 h 6328114"/>
              <a:gd name="connsiteX3-35" fmla="*/ 914399 w 953241"/>
              <a:gd name="connsiteY3-36" fmla="*/ 457201 h 6328114"/>
              <a:gd name="connsiteX4-37" fmla="*/ 914400 w 953241"/>
              <a:gd name="connsiteY4-38" fmla="*/ 6172200 h 6328114"/>
              <a:gd name="connsiteX5-39" fmla="*/ 953241 w 953241"/>
              <a:gd name="connsiteY5-40" fmla="*/ 6328114 h 6328114"/>
              <a:gd name="connsiteX6-41" fmla="*/ 0 w 953241"/>
              <a:gd name="connsiteY6-42" fmla="*/ 6172200 h 6328114"/>
              <a:gd name="connsiteX7-43" fmla="*/ 0 w 953241"/>
              <a:gd name="connsiteY7-44" fmla="*/ 6172200 h 6328114"/>
              <a:gd name="connsiteX8-45" fmla="*/ 0 w 953241"/>
              <a:gd name="connsiteY8-46" fmla="*/ 6172200 h 6328114"/>
              <a:gd name="connsiteX9-47" fmla="*/ 0 w 953241"/>
              <a:gd name="connsiteY9-48" fmla="*/ 457200 h 6328114"/>
              <a:gd name="connsiteX10-49" fmla="*/ 133911 w 953241"/>
              <a:gd name="connsiteY10-50" fmla="*/ 133911 h 6328114"/>
              <a:gd name="connsiteX11-51" fmla="*/ 457201 w 953241"/>
              <a:gd name="connsiteY11-52" fmla="*/ 1 h 6328114"/>
              <a:gd name="connsiteX12-53" fmla="*/ 457200 w 953241"/>
              <a:gd name="connsiteY12-54" fmla="*/ 0 h 6328114"/>
              <a:gd name="connsiteX0-55" fmla="*/ 457200 w 1105641"/>
              <a:gd name="connsiteY0-56" fmla="*/ 0 h 6328114"/>
              <a:gd name="connsiteX1-57" fmla="*/ 457200 w 1105641"/>
              <a:gd name="connsiteY1-58" fmla="*/ 0 h 6328114"/>
              <a:gd name="connsiteX2-59" fmla="*/ 780489 w 1105641"/>
              <a:gd name="connsiteY2-60" fmla="*/ 133911 h 6328114"/>
              <a:gd name="connsiteX3-61" fmla="*/ 914399 w 1105641"/>
              <a:gd name="connsiteY3-62" fmla="*/ 457201 h 6328114"/>
              <a:gd name="connsiteX4-63" fmla="*/ 953241 w 1105641"/>
              <a:gd name="connsiteY4-64" fmla="*/ 6328114 h 6328114"/>
              <a:gd name="connsiteX5-65" fmla="*/ 0 w 1105641"/>
              <a:gd name="connsiteY5-66" fmla="*/ 6172200 h 6328114"/>
              <a:gd name="connsiteX6-67" fmla="*/ 0 w 1105641"/>
              <a:gd name="connsiteY6-68" fmla="*/ 6172200 h 6328114"/>
              <a:gd name="connsiteX7-69" fmla="*/ 0 w 1105641"/>
              <a:gd name="connsiteY7-70" fmla="*/ 6172200 h 6328114"/>
              <a:gd name="connsiteX8-71" fmla="*/ 0 w 1105641"/>
              <a:gd name="connsiteY8-72" fmla="*/ 457200 h 6328114"/>
              <a:gd name="connsiteX9-73" fmla="*/ 133911 w 1105641"/>
              <a:gd name="connsiteY9-74" fmla="*/ 133911 h 6328114"/>
              <a:gd name="connsiteX10-75" fmla="*/ 457201 w 1105641"/>
              <a:gd name="connsiteY10-76" fmla="*/ 1 h 6328114"/>
              <a:gd name="connsiteX11-77" fmla="*/ 457200 w 1105641"/>
              <a:gd name="connsiteY11-78" fmla="*/ 0 h 6328114"/>
              <a:gd name="connsiteX0-79" fmla="*/ 457200 w 953241"/>
              <a:gd name="connsiteY0-80" fmla="*/ 0 h 6328114"/>
              <a:gd name="connsiteX1-81" fmla="*/ 457200 w 953241"/>
              <a:gd name="connsiteY1-82" fmla="*/ 0 h 6328114"/>
              <a:gd name="connsiteX2-83" fmla="*/ 780489 w 953241"/>
              <a:gd name="connsiteY2-84" fmla="*/ 133911 h 6328114"/>
              <a:gd name="connsiteX3-85" fmla="*/ 914399 w 953241"/>
              <a:gd name="connsiteY3-86" fmla="*/ 457201 h 6328114"/>
              <a:gd name="connsiteX4-87" fmla="*/ 953241 w 953241"/>
              <a:gd name="connsiteY4-88" fmla="*/ 6328114 h 6328114"/>
              <a:gd name="connsiteX5-89" fmla="*/ 0 w 953241"/>
              <a:gd name="connsiteY5-90" fmla="*/ 6172200 h 6328114"/>
              <a:gd name="connsiteX6-91" fmla="*/ 0 w 953241"/>
              <a:gd name="connsiteY6-92" fmla="*/ 6172200 h 6328114"/>
              <a:gd name="connsiteX7-93" fmla="*/ 0 w 953241"/>
              <a:gd name="connsiteY7-94" fmla="*/ 6172200 h 6328114"/>
              <a:gd name="connsiteX8-95" fmla="*/ 0 w 953241"/>
              <a:gd name="connsiteY8-96" fmla="*/ 457200 h 6328114"/>
              <a:gd name="connsiteX9-97" fmla="*/ 133911 w 953241"/>
              <a:gd name="connsiteY9-98" fmla="*/ 133911 h 6328114"/>
              <a:gd name="connsiteX10-99" fmla="*/ 457201 w 953241"/>
              <a:gd name="connsiteY10-100" fmla="*/ 1 h 6328114"/>
              <a:gd name="connsiteX11-101" fmla="*/ 457200 w 953241"/>
              <a:gd name="connsiteY11-102" fmla="*/ 0 h 6328114"/>
              <a:gd name="connsiteX0-103" fmla="*/ 457200 w 943191"/>
              <a:gd name="connsiteY0-104" fmla="*/ 0 h 6312729"/>
              <a:gd name="connsiteX1-105" fmla="*/ 457200 w 943191"/>
              <a:gd name="connsiteY1-106" fmla="*/ 0 h 6312729"/>
              <a:gd name="connsiteX2-107" fmla="*/ 780489 w 943191"/>
              <a:gd name="connsiteY2-108" fmla="*/ 133911 h 6312729"/>
              <a:gd name="connsiteX3-109" fmla="*/ 914399 w 943191"/>
              <a:gd name="connsiteY3-110" fmla="*/ 457201 h 6312729"/>
              <a:gd name="connsiteX4-111" fmla="*/ 942064 w 943191"/>
              <a:gd name="connsiteY4-112" fmla="*/ 6312729 h 6312729"/>
              <a:gd name="connsiteX5-113" fmla="*/ 0 w 943191"/>
              <a:gd name="connsiteY5-114" fmla="*/ 6172200 h 6312729"/>
              <a:gd name="connsiteX6-115" fmla="*/ 0 w 943191"/>
              <a:gd name="connsiteY6-116" fmla="*/ 6172200 h 6312729"/>
              <a:gd name="connsiteX7-117" fmla="*/ 0 w 943191"/>
              <a:gd name="connsiteY7-118" fmla="*/ 6172200 h 6312729"/>
              <a:gd name="connsiteX8-119" fmla="*/ 0 w 943191"/>
              <a:gd name="connsiteY8-120" fmla="*/ 457200 h 6312729"/>
              <a:gd name="connsiteX9-121" fmla="*/ 133911 w 943191"/>
              <a:gd name="connsiteY9-122" fmla="*/ 133911 h 6312729"/>
              <a:gd name="connsiteX10-123" fmla="*/ 457201 w 943191"/>
              <a:gd name="connsiteY10-124" fmla="*/ 1 h 6312729"/>
              <a:gd name="connsiteX11-125" fmla="*/ 457200 w 943191"/>
              <a:gd name="connsiteY11-126" fmla="*/ 0 h 6312729"/>
              <a:gd name="connsiteX0-127" fmla="*/ 0 w 1033504"/>
              <a:gd name="connsiteY0-128" fmla="*/ 6172200 h 6404169"/>
              <a:gd name="connsiteX1-129" fmla="*/ 0 w 1033504"/>
              <a:gd name="connsiteY1-130" fmla="*/ 6172200 h 6404169"/>
              <a:gd name="connsiteX2-131" fmla="*/ 0 w 1033504"/>
              <a:gd name="connsiteY2-132" fmla="*/ 6172200 h 6404169"/>
              <a:gd name="connsiteX3-133" fmla="*/ 0 w 1033504"/>
              <a:gd name="connsiteY3-134" fmla="*/ 457200 h 6404169"/>
              <a:gd name="connsiteX4-135" fmla="*/ 133911 w 1033504"/>
              <a:gd name="connsiteY4-136" fmla="*/ 133911 h 6404169"/>
              <a:gd name="connsiteX5-137" fmla="*/ 457201 w 1033504"/>
              <a:gd name="connsiteY5-138" fmla="*/ 1 h 6404169"/>
              <a:gd name="connsiteX6-139" fmla="*/ 457200 w 1033504"/>
              <a:gd name="connsiteY6-140" fmla="*/ 0 h 6404169"/>
              <a:gd name="connsiteX7-141" fmla="*/ 457200 w 1033504"/>
              <a:gd name="connsiteY7-142" fmla="*/ 0 h 6404169"/>
              <a:gd name="connsiteX8-143" fmla="*/ 780489 w 1033504"/>
              <a:gd name="connsiteY8-144" fmla="*/ 133911 h 6404169"/>
              <a:gd name="connsiteX9-145" fmla="*/ 914399 w 1033504"/>
              <a:gd name="connsiteY9-146" fmla="*/ 457201 h 6404169"/>
              <a:gd name="connsiteX10-147" fmla="*/ 1033504 w 1033504"/>
              <a:gd name="connsiteY10-148" fmla="*/ 6404169 h 6404169"/>
              <a:gd name="connsiteX0-149" fmla="*/ 0 w 1007327"/>
              <a:gd name="connsiteY0-150" fmla="*/ 6172200 h 6354462"/>
              <a:gd name="connsiteX1-151" fmla="*/ 0 w 1007327"/>
              <a:gd name="connsiteY1-152" fmla="*/ 6172200 h 6354462"/>
              <a:gd name="connsiteX2-153" fmla="*/ 0 w 1007327"/>
              <a:gd name="connsiteY2-154" fmla="*/ 6172200 h 6354462"/>
              <a:gd name="connsiteX3-155" fmla="*/ 0 w 1007327"/>
              <a:gd name="connsiteY3-156" fmla="*/ 457200 h 6354462"/>
              <a:gd name="connsiteX4-157" fmla="*/ 133911 w 1007327"/>
              <a:gd name="connsiteY4-158" fmla="*/ 133911 h 6354462"/>
              <a:gd name="connsiteX5-159" fmla="*/ 457201 w 1007327"/>
              <a:gd name="connsiteY5-160" fmla="*/ 1 h 6354462"/>
              <a:gd name="connsiteX6-161" fmla="*/ 457200 w 1007327"/>
              <a:gd name="connsiteY6-162" fmla="*/ 0 h 6354462"/>
              <a:gd name="connsiteX7-163" fmla="*/ 457200 w 1007327"/>
              <a:gd name="connsiteY7-164" fmla="*/ 0 h 6354462"/>
              <a:gd name="connsiteX8-165" fmla="*/ 780489 w 1007327"/>
              <a:gd name="connsiteY8-166" fmla="*/ 133911 h 6354462"/>
              <a:gd name="connsiteX9-167" fmla="*/ 914399 w 1007327"/>
              <a:gd name="connsiteY9-168" fmla="*/ 457201 h 6354462"/>
              <a:gd name="connsiteX10-169" fmla="*/ 1007327 w 1007327"/>
              <a:gd name="connsiteY10-170" fmla="*/ 6354462 h 6354462"/>
              <a:gd name="connsiteX0-171" fmla="*/ 0 w 1029242"/>
              <a:gd name="connsiteY0-172" fmla="*/ 6172200 h 6330704"/>
              <a:gd name="connsiteX1-173" fmla="*/ 0 w 1029242"/>
              <a:gd name="connsiteY1-174" fmla="*/ 6172200 h 6330704"/>
              <a:gd name="connsiteX2-175" fmla="*/ 0 w 1029242"/>
              <a:gd name="connsiteY2-176" fmla="*/ 6172200 h 6330704"/>
              <a:gd name="connsiteX3-177" fmla="*/ 0 w 1029242"/>
              <a:gd name="connsiteY3-178" fmla="*/ 457200 h 6330704"/>
              <a:gd name="connsiteX4-179" fmla="*/ 133911 w 1029242"/>
              <a:gd name="connsiteY4-180" fmla="*/ 133911 h 6330704"/>
              <a:gd name="connsiteX5-181" fmla="*/ 457201 w 1029242"/>
              <a:gd name="connsiteY5-182" fmla="*/ 1 h 6330704"/>
              <a:gd name="connsiteX6-183" fmla="*/ 457200 w 1029242"/>
              <a:gd name="connsiteY6-184" fmla="*/ 0 h 6330704"/>
              <a:gd name="connsiteX7-185" fmla="*/ 457200 w 1029242"/>
              <a:gd name="connsiteY7-186" fmla="*/ 0 h 6330704"/>
              <a:gd name="connsiteX8-187" fmla="*/ 780489 w 1029242"/>
              <a:gd name="connsiteY8-188" fmla="*/ 133911 h 6330704"/>
              <a:gd name="connsiteX9-189" fmla="*/ 914399 w 1029242"/>
              <a:gd name="connsiteY9-190" fmla="*/ 457201 h 6330704"/>
              <a:gd name="connsiteX10-191" fmla="*/ 1029242 w 1029242"/>
              <a:gd name="connsiteY10-192" fmla="*/ 6330704 h 6330704"/>
              <a:gd name="connsiteX0-193" fmla="*/ 0 w 964937"/>
              <a:gd name="connsiteY0-194" fmla="*/ 6172200 h 6306905"/>
              <a:gd name="connsiteX1-195" fmla="*/ 0 w 964937"/>
              <a:gd name="connsiteY1-196" fmla="*/ 6172200 h 6306905"/>
              <a:gd name="connsiteX2-197" fmla="*/ 0 w 964937"/>
              <a:gd name="connsiteY2-198" fmla="*/ 6172200 h 6306905"/>
              <a:gd name="connsiteX3-199" fmla="*/ 0 w 964937"/>
              <a:gd name="connsiteY3-200" fmla="*/ 457200 h 6306905"/>
              <a:gd name="connsiteX4-201" fmla="*/ 133911 w 964937"/>
              <a:gd name="connsiteY4-202" fmla="*/ 133911 h 6306905"/>
              <a:gd name="connsiteX5-203" fmla="*/ 457201 w 964937"/>
              <a:gd name="connsiteY5-204" fmla="*/ 1 h 6306905"/>
              <a:gd name="connsiteX6-205" fmla="*/ 457200 w 964937"/>
              <a:gd name="connsiteY6-206" fmla="*/ 0 h 6306905"/>
              <a:gd name="connsiteX7-207" fmla="*/ 457200 w 964937"/>
              <a:gd name="connsiteY7-208" fmla="*/ 0 h 6306905"/>
              <a:gd name="connsiteX8-209" fmla="*/ 780489 w 964937"/>
              <a:gd name="connsiteY8-210" fmla="*/ 133911 h 6306905"/>
              <a:gd name="connsiteX9-211" fmla="*/ 914399 w 964937"/>
              <a:gd name="connsiteY9-212" fmla="*/ 457201 h 6306905"/>
              <a:gd name="connsiteX10-213" fmla="*/ 964937 w 964937"/>
              <a:gd name="connsiteY10-214" fmla="*/ 6306905 h 6306905"/>
              <a:gd name="connsiteX0-215" fmla="*/ 0 w 958626"/>
              <a:gd name="connsiteY0-216" fmla="*/ 6172200 h 6346750"/>
              <a:gd name="connsiteX1-217" fmla="*/ 0 w 958626"/>
              <a:gd name="connsiteY1-218" fmla="*/ 6172200 h 6346750"/>
              <a:gd name="connsiteX2-219" fmla="*/ 0 w 958626"/>
              <a:gd name="connsiteY2-220" fmla="*/ 6172200 h 6346750"/>
              <a:gd name="connsiteX3-221" fmla="*/ 0 w 958626"/>
              <a:gd name="connsiteY3-222" fmla="*/ 457200 h 6346750"/>
              <a:gd name="connsiteX4-223" fmla="*/ 133911 w 958626"/>
              <a:gd name="connsiteY4-224" fmla="*/ 133911 h 6346750"/>
              <a:gd name="connsiteX5-225" fmla="*/ 457201 w 958626"/>
              <a:gd name="connsiteY5-226" fmla="*/ 1 h 6346750"/>
              <a:gd name="connsiteX6-227" fmla="*/ 457200 w 958626"/>
              <a:gd name="connsiteY6-228" fmla="*/ 0 h 6346750"/>
              <a:gd name="connsiteX7-229" fmla="*/ 457200 w 958626"/>
              <a:gd name="connsiteY7-230" fmla="*/ 0 h 6346750"/>
              <a:gd name="connsiteX8-231" fmla="*/ 780489 w 958626"/>
              <a:gd name="connsiteY8-232" fmla="*/ 133911 h 6346750"/>
              <a:gd name="connsiteX9-233" fmla="*/ 914399 w 958626"/>
              <a:gd name="connsiteY9-234" fmla="*/ 457201 h 6346750"/>
              <a:gd name="connsiteX10-235" fmla="*/ 958626 w 958626"/>
              <a:gd name="connsiteY10-236" fmla="*/ 6346750 h 6346750"/>
              <a:gd name="connsiteX0-237" fmla="*/ 0 w 960730"/>
              <a:gd name="connsiteY0-238" fmla="*/ 6172200 h 6333468"/>
              <a:gd name="connsiteX1-239" fmla="*/ 0 w 960730"/>
              <a:gd name="connsiteY1-240" fmla="*/ 6172200 h 6333468"/>
              <a:gd name="connsiteX2-241" fmla="*/ 0 w 960730"/>
              <a:gd name="connsiteY2-242" fmla="*/ 6172200 h 6333468"/>
              <a:gd name="connsiteX3-243" fmla="*/ 0 w 960730"/>
              <a:gd name="connsiteY3-244" fmla="*/ 457200 h 6333468"/>
              <a:gd name="connsiteX4-245" fmla="*/ 133911 w 960730"/>
              <a:gd name="connsiteY4-246" fmla="*/ 133911 h 6333468"/>
              <a:gd name="connsiteX5-247" fmla="*/ 457201 w 960730"/>
              <a:gd name="connsiteY5-248" fmla="*/ 1 h 6333468"/>
              <a:gd name="connsiteX6-249" fmla="*/ 457200 w 960730"/>
              <a:gd name="connsiteY6-250" fmla="*/ 0 h 6333468"/>
              <a:gd name="connsiteX7-251" fmla="*/ 457200 w 960730"/>
              <a:gd name="connsiteY7-252" fmla="*/ 0 h 6333468"/>
              <a:gd name="connsiteX8-253" fmla="*/ 780489 w 960730"/>
              <a:gd name="connsiteY8-254" fmla="*/ 133911 h 6333468"/>
              <a:gd name="connsiteX9-255" fmla="*/ 914399 w 960730"/>
              <a:gd name="connsiteY9-256" fmla="*/ 457201 h 6333468"/>
              <a:gd name="connsiteX10-257" fmla="*/ 960730 w 960730"/>
              <a:gd name="connsiteY10-258" fmla="*/ 6333468 h 6333468"/>
              <a:gd name="connsiteX0-259" fmla="*/ 0 w 962833"/>
              <a:gd name="connsiteY0-260" fmla="*/ 6172200 h 6320186"/>
              <a:gd name="connsiteX1-261" fmla="*/ 0 w 962833"/>
              <a:gd name="connsiteY1-262" fmla="*/ 6172200 h 6320186"/>
              <a:gd name="connsiteX2-263" fmla="*/ 0 w 962833"/>
              <a:gd name="connsiteY2-264" fmla="*/ 6172200 h 6320186"/>
              <a:gd name="connsiteX3-265" fmla="*/ 0 w 962833"/>
              <a:gd name="connsiteY3-266" fmla="*/ 457200 h 6320186"/>
              <a:gd name="connsiteX4-267" fmla="*/ 133911 w 962833"/>
              <a:gd name="connsiteY4-268" fmla="*/ 133911 h 6320186"/>
              <a:gd name="connsiteX5-269" fmla="*/ 457201 w 962833"/>
              <a:gd name="connsiteY5-270" fmla="*/ 1 h 6320186"/>
              <a:gd name="connsiteX6-271" fmla="*/ 457200 w 962833"/>
              <a:gd name="connsiteY6-272" fmla="*/ 0 h 6320186"/>
              <a:gd name="connsiteX7-273" fmla="*/ 457200 w 962833"/>
              <a:gd name="connsiteY7-274" fmla="*/ 0 h 6320186"/>
              <a:gd name="connsiteX8-275" fmla="*/ 780489 w 962833"/>
              <a:gd name="connsiteY8-276" fmla="*/ 133911 h 6320186"/>
              <a:gd name="connsiteX9-277" fmla="*/ 914399 w 962833"/>
              <a:gd name="connsiteY9-278" fmla="*/ 457201 h 6320186"/>
              <a:gd name="connsiteX10-279" fmla="*/ 962833 w 962833"/>
              <a:gd name="connsiteY10-280" fmla="*/ 6320186 h 632018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13" y="connsiteY6-14"/>
              </a:cxn>
              <a:cxn ang="0">
                <a:pos x="connsiteX7-15" y="connsiteY7-16"/>
              </a:cxn>
              <a:cxn ang="0">
                <a:pos x="connsiteX8-17" y="connsiteY8-18"/>
              </a:cxn>
              <a:cxn ang="0">
                <a:pos x="connsiteX9-19" y="connsiteY9-20"/>
              </a:cxn>
              <a:cxn ang="0">
                <a:pos x="connsiteX10-21" y="connsiteY10-22"/>
              </a:cxn>
            </a:cxnLst>
            <a:rect l="l" t="t" r="r" b="b"/>
            <a:pathLst>
              <a:path w="962833" h="6320186">
                <a:moveTo>
                  <a:pt x="0" y="6172200"/>
                </a:moveTo>
                <a:lnTo>
                  <a:pt x="0" y="6172200"/>
                </a:lnTo>
                <a:lnTo>
                  <a:pt x="0" y="6172200"/>
                </a:lnTo>
                <a:lnTo>
                  <a:pt x="0" y="457200"/>
                </a:lnTo>
                <a:cubicBezTo>
                  <a:pt x="0" y="335943"/>
                  <a:pt x="48169" y="219652"/>
                  <a:pt x="133911" y="133911"/>
                </a:cubicBezTo>
                <a:cubicBezTo>
                  <a:pt x="219653" y="48169"/>
                  <a:pt x="335944" y="0"/>
                  <a:pt x="457201" y="1"/>
                </a:cubicBezTo>
                <a:lnTo>
                  <a:pt x="457200" y="0"/>
                </a:lnTo>
                <a:lnTo>
                  <a:pt x="457200" y="0"/>
                </a:lnTo>
                <a:cubicBezTo>
                  <a:pt x="578457" y="0"/>
                  <a:pt x="694748" y="48169"/>
                  <a:pt x="780489" y="133911"/>
                </a:cubicBezTo>
                <a:cubicBezTo>
                  <a:pt x="866231" y="219653"/>
                  <a:pt x="914400" y="335944"/>
                  <a:pt x="914399" y="457201"/>
                </a:cubicBezTo>
                <a:cubicBezTo>
                  <a:pt x="943191" y="1489568"/>
                  <a:pt x="870354" y="4525828"/>
                  <a:pt x="962833" y="6320186"/>
                </a:cubicBezTo>
              </a:path>
            </a:pathLst>
          </a:custGeom>
          <a:solidFill>
            <a:schemeClr val="tx2">
              <a:alpha val="5000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>
              <a:solidFill>
                <a:prstClr val="white"/>
              </a:solidFill>
            </a:endParaRPr>
          </a:p>
        </p:txBody>
      </p:sp>
      <p:sp>
        <p:nvSpPr>
          <p:cNvPr id="24" name="Freeform 23"/>
          <p:cNvSpPr/>
          <p:nvPr/>
        </p:nvSpPr>
        <p:spPr>
          <a:xfrm rot="15660000">
            <a:off x="5624128" y="78644"/>
            <a:ext cx="962833" cy="6320186"/>
          </a:xfrm>
          <a:custGeom>
            <a:avLst/>
            <a:gdLst>
              <a:gd name="connsiteX0" fmla="*/ 457200 w 914400"/>
              <a:gd name="connsiteY0" fmla="*/ 0 h 6172200"/>
              <a:gd name="connsiteX1" fmla="*/ 457200 w 914400"/>
              <a:gd name="connsiteY1" fmla="*/ 0 h 6172200"/>
              <a:gd name="connsiteX2" fmla="*/ 780489 w 914400"/>
              <a:gd name="connsiteY2" fmla="*/ 133911 h 6172200"/>
              <a:gd name="connsiteX3" fmla="*/ 914399 w 914400"/>
              <a:gd name="connsiteY3" fmla="*/ 457201 h 6172200"/>
              <a:gd name="connsiteX4" fmla="*/ 914400 w 914400"/>
              <a:gd name="connsiteY4" fmla="*/ 6172200 h 6172200"/>
              <a:gd name="connsiteX5" fmla="*/ 914400 w 914400"/>
              <a:gd name="connsiteY5" fmla="*/ 6172200 h 6172200"/>
              <a:gd name="connsiteX6" fmla="*/ 914400 w 914400"/>
              <a:gd name="connsiteY6" fmla="*/ 6172200 h 6172200"/>
              <a:gd name="connsiteX7" fmla="*/ 0 w 914400"/>
              <a:gd name="connsiteY7" fmla="*/ 6172200 h 6172200"/>
              <a:gd name="connsiteX8" fmla="*/ 0 w 914400"/>
              <a:gd name="connsiteY8" fmla="*/ 6172200 h 6172200"/>
              <a:gd name="connsiteX9" fmla="*/ 0 w 914400"/>
              <a:gd name="connsiteY9" fmla="*/ 6172200 h 6172200"/>
              <a:gd name="connsiteX10" fmla="*/ 0 w 914400"/>
              <a:gd name="connsiteY10" fmla="*/ 457200 h 6172200"/>
              <a:gd name="connsiteX11" fmla="*/ 133911 w 914400"/>
              <a:gd name="connsiteY11" fmla="*/ 133911 h 6172200"/>
              <a:gd name="connsiteX12" fmla="*/ 457201 w 914400"/>
              <a:gd name="connsiteY12" fmla="*/ 1 h 6172200"/>
              <a:gd name="connsiteX13" fmla="*/ 457200 w 914400"/>
              <a:gd name="connsiteY13" fmla="*/ 0 h 6172200"/>
              <a:gd name="connsiteX0-1" fmla="*/ 457200 w 953241"/>
              <a:gd name="connsiteY0-2" fmla="*/ 0 h 6328114"/>
              <a:gd name="connsiteX1-3" fmla="*/ 457200 w 953241"/>
              <a:gd name="connsiteY1-4" fmla="*/ 0 h 6328114"/>
              <a:gd name="connsiteX2-5" fmla="*/ 780489 w 953241"/>
              <a:gd name="connsiteY2-6" fmla="*/ 133911 h 6328114"/>
              <a:gd name="connsiteX3-7" fmla="*/ 914399 w 953241"/>
              <a:gd name="connsiteY3-8" fmla="*/ 457201 h 6328114"/>
              <a:gd name="connsiteX4-9" fmla="*/ 914400 w 953241"/>
              <a:gd name="connsiteY4-10" fmla="*/ 6172200 h 6328114"/>
              <a:gd name="connsiteX5-11" fmla="*/ 914400 w 953241"/>
              <a:gd name="connsiteY5-12" fmla="*/ 6172200 h 6328114"/>
              <a:gd name="connsiteX6-13" fmla="*/ 953241 w 953241"/>
              <a:gd name="connsiteY6-14" fmla="*/ 6328114 h 6328114"/>
              <a:gd name="connsiteX7-15" fmla="*/ 0 w 953241"/>
              <a:gd name="connsiteY7-16" fmla="*/ 6172200 h 6328114"/>
              <a:gd name="connsiteX8-17" fmla="*/ 0 w 953241"/>
              <a:gd name="connsiteY8-18" fmla="*/ 6172200 h 6328114"/>
              <a:gd name="connsiteX9-19" fmla="*/ 0 w 953241"/>
              <a:gd name="connsiteY9-20" fmla="*/ 6172200 h 6328114"/>
              <a:gd name="connsiteX10-21" fmla="*/ 0 w 953241"/>
              <a:gd name="connsiteY10-22" fmla="*/ 457200 h 6328114"/>
              <a:gd name="connsiteX11-23" fmla="*/ 133911 w 953241"/>
              <a:gd name="connsiteY11-24" fmla="*/ 133911 h 6328114"/>
              <a:gd name="connsiteX12-25" fmla="*/ 457201 w 953241"/>
              <a:gd name="connsiteY12-26" fmla="*/ 1 h 6328114"/>
              <a:gd name="connsiteX13-27" fmla="*/ 457200 w 953241"/>
              <a:gd name="connsiteY13-28" fmla="*/ 0 h 6328114"/>
              <a:gd name="connsiteX0-29" fmla="*/ 457200 w 953241"/>
              <a:gd name="connsiteY0-30" fmla="*/ 0 h 6328114"/>
              <a:gd name="connsiteX1-31" fmla="*/ 457200 w 953241"/>
              <a:gd name="connsiteY1-32" fmla="*/ 0 h 6328114"/>
              <a:gd name="connsiteX2-33" fmla="*/ 780489 w 953241"/>
              <a:gd name="connsiteY2-34" fmla="*/ 133911 h 6328114"/>
              <a:gd name="connsiteX3-35" fmla="*/ 914399 w 953241"/>
              <a:gd name="connsiteY3-36" fmla="*/ 457201 h 6328114"/>
              <a:gd name="connsiteX4-37" fmla="*/ 914400 w 953241"/>
              <a:gd name="connsiteY4-38" fmla="*/ 6172200 h 6328114"/>
              <a:gd name="connsiteX5-39" fmla="*/ 953241 w 953241"/>
              <a:gd name="connsiteY5-40" fmla="*/ 6328114 h 6328114"/>
              <a:gd name="connsiteX6-41" fmla="*/ 0 w 953241"/>
              <a:gd name="connsiteY6-42" fmla="*/ 6172200 h 6328114"/>
              <a:gd name="connsiteX7-43" fmla="*/ 0 w 953241"/>
              <a:gd name="connsiteY7-44" fmla="*/ 6172200 h 6328114"/>
              <a:gd name="connsiteX8-45" fmla="*/ 0 w 953241"/>
              <a:gd name="connsiteY8-46" fmla="*/ 6172200 h 6328114"/>
              <a:gd name="connsiteX9-47" fmla="*/ 0 w 953241"/>
              <a:gd name="connsiteY9-48" fmla="*/ 457200 h 6328114"/>
              <a:gd name="connsiteX10-49" fmla="*/ 133911 w 953241"/>
              <a:gd name="connsiteY10-50" fmla="*/ 133911 h 6328114"/>
              <a:gd name="connsiteX11-51" fmla="*/ 457201 w 953241"/>
              <a:gd name="connsiteY11-52" fmla="*/ 1 h 6328114"/>
              <a:gd name="connsiteX12-53" fmla="*/ 457200 w 953241"/>
              <a:gd name="connsiteY12-54" fmla="*/ 0 h 6328114"/>
              <a:gd name="connsiteX0-55" fmla="*/ 457200 w 1105641"/>
              <a:gd name="connsiteY0-56" fmla="*/ 0 h 6328114"/>
              <a:gd name="connsiteX1-57" fmla="*/ 457200 w 1105641"/>
              <a:gd name="connsiteY1-58" fmla="*/ 0 h 6328114"/>
              <a:gd name="connsiteX2-59" fmla="*/ 780489 w 1105641"/>
              <a:gd name="connsiteY2-60" fmla="*/ 133911 h 6328114"/>
              <a:gd name="connsiteX3-61" fmla="*/ 914399 w 1105641"/>
              <a:gd name="connsiteY3-62" fmla="*/ 457201 h 6328114"/>
              <a:gd name="connsiteX4-63" fmla="*/ 953241 w 1105641"/>
              <a:gd name="connsiteY4-64" fmla="*/ 6328114 h 6328114"/>
              <a:gd name="connsiteX5-65" fmla="*/ 0 w 1105641"/>
              <a:gd name="connsiteY5-66" fmla="*/ 6172200 h 6328114"/>
              <a:gd name="connsiteX6-67" fmla="*/ 0 w 1105641"/>
              <a:gd name="connsiteY6-68" fmla="*/ 6172200 h 6328114"/>
              <a:gd name="connsiteX7-69" fmla="*/ 0 w 1105641"/>
              <a:gd name="connsiteY7-70" fmla="*/ 6172200 h 6328114"/>
              <a:gd name="connsiteX8-71" fmla="*/ 0 w 1105641"/>
              <a:gd name="connsiteY8-72" fmla="*/ 457200 h 6328114"/>
              <a:gd name="connsiteX9-73" fmla="*/ 133911 w 1105641"/>
              <a:gd name="connsiteY9-74" fmla="*/ 133911 h 6328114"/>
              <a:gd name="connsiteX10-75" fmla="*/ 457201 w 1105641"/>
              <a:gd name="connsiteY10-76" fmla="*/ 1 h 6328114"/>
              <a:gd name="connsiteX11-77" fmla="*/ 457200 w 1105641"/>
              <a:gd name="connsiteY11-78" fmla="*/ 0 h 6328114"/>
              <a:gd name="connsiteX0-79" fmla="*/ 457200 w 953241"/>
              <a:gd name="connsiteY0-80" fmla="*/ 0 h 6328114"/>
              <a:gd name="connsiteX1-81" fmla="*/ 457200 w 953241"/>
              <a:gd name="connsiteY1-82" fmla="*/ 0 h 6328114"/>
              <a:gd name="connsiteX2-83" fmla="*/ 780489 w 953241"/>
              <a:gd name="connsiteY2-84" fmla="*/ 133911 h 6328114"/>
              <a:gd name="connsiteX3-85" fmla="*/ 914399 w 953241"/>
              <a:gd name="connsiteY3-86" fmla="*/ 457201 h 6328114"/>
              <a:gd name="connsiteX4-87" fmla="*/ 953241 w 953241"/>
              <a:gd name="connsiteY4-88" fmla="*/ 6328114 h 6328114"/>
              <a:gd name="connsiteX5-89" fmla="*/ 0 w 953241"/>
              <a:gd name="connsiteY5-90" fmla="*/ 6172200 h 6328114"/>
              <a:gd name="connsiteX6-91" fmla="*/ 0 w 953241"/>
              <a:gd name="connsiteY6-92" fmla="*/ 6172200 h 6328114"/>
              <a:gd name="connsiteX7-93" fmla="*/ 0 w 953241"/>
              <a:gd name="connsiteY7-94" fmla="*/ 6172200 h 6328114"/>
              <a:gd name="connsiteX8-95" fmla="*/ 0 w 953241"/>
              <a:gd name="connsiteY8-96" fmla="*/ 457200 h 6328114"/>
              <a:gd name="connsiteX9-97" fmla="*/ 133911 w 953241"/>
              <a:gd name="connsiteY9-98" fmla="*/ 133911 h 6328114"/>
              <a:gd name="connsiteX10-99" fmla="*/ 457201 w 953241"/>
              <a:gd name="connsiteY10-100" fmla="*/ 1 h 6328114"/>
              <a:gd name="connsiteX11-101" fmla="*/ 457200 w 953241"/>
              <a:gd name="connsiteY11-102" fmla="*/ 0 h 6328114"/>
              <a:gd name="connsiteX0-103" fmla="*/ 457200 w 943191"/>
              <a:gd name="connsiteY0-104" fmla="*/ 0 h 6312729"/>
              <a:gd name="connsiteX1-105" fmla="*/ 457200 w 943191"/>
              <a:gd name="connsiteY1-106" fmla="*/ 0 h 6312729"/>
              <a:gd name="connsiteX2-107" fmla="*/ 780489 w 943191"/>
              <a:gd name="connsiteY2-108" fmla="*/ 133911 h 6312729"/>
              <a:gd name="connsiteX3-109" fmla="*/ 914399 w 943191"/>
              <a:gd name="connsiteY3-110" fmla="*/ 457201 h 6312729"/>
              <a:gd name="connsiteX4-111" fmla="*/ 942064 w 943191"/>
              <a:gd name="connsiteY4-112" fmla="*/ 6312729 h 6312729"/>
              <a:gd name="connsiteX5-113" fmla="*/ 0 w 943191"/>
              <a:gd name="connsiteY5-114" fmla="*/ 6172200 h 6312729"/>
              <a:gd name="connsiteX6-115" fmla="*/ 0 w 943191"/>
              <a:gd name="connsiteY6-116" fmla="*/ 6172200 h 6312729"/>
              <a:gd name="connsiteX7-117" fmla="*/ 0 w 943191"/>
              <a:gd name="connsiteY7-118" fmla="*/ 6172200 h 6312729"/>
              <a:gd name="connsiteX8-119" fmla="*/ 0 w 943191"/>
              <a:gd name="connsiteY8-120" fmla="*/ 457200 h 6312729"/>
              <a:gd name="connsiteX9-121" fmla="*/ 133911 w 943191"/>
              <a:gd name="connsiteY9-122" fmla="*/ 133911 h 6312729"/>
              <a:gd name="connsiteX10-123" fmla="*/ 457201 w 943191"/>
              <a:gd name="connsiteY10-124" fmla="*/ 1 h 6312729"/>
              <a:gd name="connsiteX11-125" fmla="*/ 457200 w 943191"/>
              <a:gd name="connsiteY11-126" fmla="*/ 0 h 6312729"/>
              <a:gd name="connsiteX0-127" fmla="*/ 0 w 1033504"/>
              <a:gd name="connsiteY0-128" fmla="*/ 6172200 h 6404169"/>
              <a:gd name="connsiteX1-129" fmla="*/ 0 w 1033504"/>
              <a:gd name="connsiteY1-130" fmla="*/ 6172200 h 6404169"/>
              <a:gd name="connsiteX2-131" fmla="*/ 0 w 1033504"/>
              <a:gd name="connsiteY2-132" fmla="*/ 6172200 h 6404169"/>
              <a:gd name="connsiteX3-133" fmla="*/ 0 w 1033504"/>
              <a:gd name="connsiteY3-134" fmla="*/ 457200 h 6404169"/>
              <a:gd name="connsiteX4-135" fmla="*/ 133911 w 1033504"/>
              <a:gd name="connsiteY4-136" fmla="*/ 133911 h 6404169"/>
              <a:gd name="connsiteX5-137" fmla="*/ 457201 w 1033504"/>
              <a:gd name="connsiteY5-138" fmla="*/ 1 h 6404169"/>
              <a:gd name="connsiteX6-139" fmla="*/ 457200 w 1033504"/>
              <a:gd name="connsiteY6-140" fmla="*/ 0 h 6404169"/>
              <a:gd name="connsiteX7-141" fmla="*/ 457200 w 1033504"/>
              <a:gd name="connsiteY7-142" fmla="*/ 0 h 6404169"/>
              <a:gd name="connsiteX8-143" fmla="*/ 780489 w 1033504"/>
              <a:gd name="connsiteY8-144" fmla="*/ 133911 h 6404169"/>
              <a:gd name="connsiteX9-145" fmla="*/ 914399 w 1033504"/>
              <a:gd name="connsiteY9-146" fmla="*/ 457201 h 6404169"/>
              <a:gd name="connsiteX10-147" fmla="*/ 1033504 w 1033504"/>
              <a:gd name="connsiteY10-148" fmla="*/ 6404169 h 6404169"/>
              <a:gd name="connsiteX0-149" fmla="*/ 0 w 1007327"/>
              <a:gd name="connsiteY0-150" fmla="*/ 6172200 h 6354462"/>
              <a:gd name="connsiteX1-151" fmla="*/ 0 w 1007327"/>
              <a:gd name="connsiteY1-152" fmla="*/ 6172200 h 6354462"/>
              <a:gd name="connsiteX2-153" fmla="*/ 0 w 1007327"/>
              <a:gd name="connsiteY2-154" fmla="*/ 6172200 h 6354462"/>
              <a:gd name="connsiteX3-155" fmla="*/ 0 w 1007327"/>
              <a:gd name="connsiteY3-156" fmla="*/ 457200 h 6354462"/>
              <a:gd name="connsiteX4-157" fmla="*/ 133911 w 1007327"/>
              <a:gd name="connsiteY4-158" fmla="*/ 133911 h 6354462"/>
              <a:gd name="connsiteX5-159" fmla="*/ 457201 w 1007327"/>
              <a:gd name="connsiteY5-160" fmla="*/ 1 h 6354462"/>
              <a:gd name="connsiteX6-161" fmla="*/ 457200 w 1007327"/>
              <a:gd name="connsiteY6-162" fmla="*/ 0 h 6354462"/>
              <a:gd name="connsiteX7-163" fmla="*/ 457200 w 1007327"/>
              <a:gd name="connsiteY7-164" fmla="*/ 0 h 6354462"/>
              <a:gd name="connsiteX8-165" fmla="*/ 780489 w 1007327"/>
              <a:gd name="connsiteY8-166" fmla="*/ 133911 h 6354462"/>
              <a:gd name="connsiteX9-167" fmla="*/ 914399 w 1007327"/>
              <a:gd name="connsiteY9-168" fmla="*/ 457201 h 6354462"/>
              <a:gd name="connsiteX10-169" fmla="*/ 1007327 w 1007327"/>
              <a:gd name="connsiteY10-170" fmla="*/ 6354462 h 6354462"/>
              <a:gd name="connsiteX0-171" fmla="*/ 0 w 1029242"/>
              <a:gd name="connsiteY0-172" fmla="*/ 6172200 h 6330704"/>
              <a:gd name="connsiteX1-173" fmla="*/ 0 w 1029242"/>
              <a:gd name="connsiteY1-174" fmla="*/ 6172200 h 6330704"/>
              <a:gd name="connsiteX2-175" fmla="*/ 0 w 1029242"/>
              <a:gd name="connsiteY2-176" fmla="*/ 6172200 h 6330704"/>
              <a:gd name="connsiteX3-177" fmla="*/ 0 w 1029242"/>
              <a:gd name="connsiteY3-178" fmla="*/ 457200 h 6330704"/>
              <a:gd name="connsiteX4-179" fmla="*/ 133911 w 1029242"/>
              <a:gd name="connsiteY4-180" fmla="*/ 133911 h 6330704"/>
              <a:gd name="connsiteX5-181" fmla="*/ 457201 w 1029242"/>
              <a:gd name="connsiteY5-182" fmla="*/ 1 h 6330704"/>
              <a:gd name="connsiteX6-183" fmla="*/ 457200 w 1029242"/>
              <a:gd name="connsiteY6-184" fmla="*/ 0 h 6330704"/>
              <a:gd name="connsiteX7-185" fmla="*/ 457200 w 1029242"/>
              <a:gd name="connsiteY7-186" fmla="*/ 0 h 6330704"/>
              <a:gd name="connsiteX8-187" fmla="*/ 780489 w 1029242"/>
              <a:gd name="connsiteY8-188" fmla="*/ 133911 h 6330704"/>
              <a:gd name="connsiteX9-189" fmla="*/ 914399 w 1029242"/>
              <a:gd name="connsiteY9-190" fmla="*/ 457201 h 6330704"/>
              <a:gd name="connsiteX10-191" fmla="*/ 1029242 w 1029242"/>
              <a:gd name="connsiteY10-192" fmla="*/ 6330704 h 6330704"/>
              <a:gd name="connsiteX0-193" fmla="*/ 0 w 964937"/>
              <a:gd name="connsiteY0-194" fmla="*/ 6172200 h 6306905"/>
              <a:gd name="connsiteX1-195" fmla="*/ 0 w 964937"/>
              <a:gd name="connsiteY1-196" fmla="*/ 6172200 h 6306905"/>
              <a:gd name="connsiteX2-197" fmla="*/ 0 w 964937"/>
              <a:gd name="connsiteY2-198" fmla="*/ 6172200 h 6306905"/>
              <a:gd name="connsiteX3-199" fmla="*/ 0 w 964937"/>
              <a:gd name="connsiteY3-200" fmla="*/ 457200 h 6306905"/>
              <a:gd name="connsiteX4-201" fmla="*/ 133911 w 964937"/>
              <a:gd name="connsiteY4-202" fmla="*/ 133911 h 6306905"/>
              <a:gd name="connsiteX5-203" fmla="*/ 457201 w 964937"/>
              <a:gd name="connsiteY5-204" fmla="*/ 1 h 6306905"/>
              <a:gd name="connsiteX6-205" fmla="*/ 457200 w 964937"/>
              <a:gd name="connsiteY6-206" fmla="*/ 0 h 6306905"/>
              <a:gd name="connsiteX7-207" fmla="*/ 457200 w 964937"/>
              <a:gd name="connsiteY7-208" fmla="*/ 0 h 6306905"/>
              <a:gd name="connsiteX8-209" fmla="*/ 780489 w 964937"/>
              <a:gd name="connsiteY8-210" fmla="*/ 133911 h 6306905"/>
              <a:gd name="connsiteX9-211" fmla="*/ 914399 w 964937"/>
              <a:gd name="connsiteY9-212" fmla="*/ 457201 h 6306905"/>
              <a:gd name="connsiteX10-213" fmla="*/ 964937 w 964937"/>
              <a:gd name="connsiteY10-214" fmla="*/ 6306905 h 6306905"/>
              <a:gd name="connsiteX0-215" fmla="*/ 0 w 958626"/>
              <a:gd name="connsiteY0-216" fmla="*/ 6172200 h 6346750"/>
              <a:gd name="connsiteX1-217" fmla="*/ 0 w 958626"/>
              <a:gd name="connsiteY1-218" fmla="*/ 6172200 h 6346750"/>
              <a:gd name="connsiteX2-219" fmla="*/ 0 w 958626"/>
              <a:gd name="connsiteY2-220" fmla="*/ 6172200 h 6346750"/>
              <a:gd name="connsiteX3-221" fmla="*/ 0 w 958626"/>
              <a:gd name="connsiteY3-222" fmla="*/ 457200 h 6346750"/>
              <a:gd name="connsiteX4-223" fmla="*/ 133911 w 958626"/>
              <a:gd name="connsiteY4-224" fmla="*/ 133911 h 6346750"/>
              <a:gd name="connsiteX5-225" fmla="*/ 457201 w 958626"/>
              <a:gd name="connsiteY5-226" fmla="*/ 1 h 6346750"/>
              <a:gd name="connsiteX6-227" fmla="*/ 457200 w 958626"/>
              <a:gd name="connsiteY6-228" fmla="*/ 0 h 6346750"/>
              <a:gd name="connsiteX7-229" fmla="*/ 457200 w 958626"/>
              <a:gd name="connsiteY7-230" fmla="*/ 0 h 6346750"/>
              <a:gd name="connsiteX8-231" fmla="*/ 780489 w 958626"/>
              <a:gd name="connsiteY8-232" fmla="*/ 133911 h 6346750"/>
              <a:gd name="connsiteX9-233" fmla="*/ 914399 w 958626"/>
              <a:gd name="connsiteY9-234" fmla="*/ 457201 h 6346750"/>
              <a:gd name="connsiteX10-235" fmla="*/ 958626 w 958626"/>
              <a:gd name="connsiteY10-236" fmla="*/ 6346750 h 6346750"/>
              <a:gd name="connsiteX0-237" fmla="*/ 0 w 960730"/>
              <a:gd name="connsiteY0-238" fmla="*/ 6172200 h 6333468"/>
              <a:gd name="connsiteX1-239" fmla="*/ 0 w 960730"/>
              <a:gd name="connsiteY1-240" fmla="*/ 6172200 h 6333468"/>
              <a:gd name="connsiteX2-241" fmla="*/ 0 w 960730"/>
              <a:gd name="connsiteY2-242" fmla="*/ 6172200 h 6333468"/>
              <a:gd name="connsiteX3-243" fmla="*/ 0 w 960730"/>
              <a:gd name="connsiteY3-244" fmla="*/ 457200 h 6333468"/>
              <a:gd name="connsiteX4-245" fmla="*/ 133911 w 960730"/>
              <a:gd name="connsiteY4-246" fmla="*/ 133911 h 6333468"/>
              <a:gd name="connsiteX5-247" fmla="*/ 457201 w 960730"/>
              <a:gd name="connsiteY5-248" fmla="*/ 1 h 6333468"/>
              <a:gd name="connsiteX6-249" fmla="*/ 457200 w 960730"/>
              <a:gd name="connsiteY6-250" fmla="*/ 0 h 6333468"/>
              <a:gd name="connsiteX7-251" fmla="*/ 457200 w 960730"/>
              <a:gd name="connsiteY7-252" fmla="*/ 0 h 6333468"/>
              <a:gd name="connsiteX8-253" fmla="*/ 780489 w 960730"/>
              <a:gd name="connsiteY8-254" fmla="*/ 133911 h 6333468"/>
              <a:gd name="connsiteX9-255" fmla="*/ 914399 w 960730"/>
              <a:gd name="connsiteY9-256" fmla="*/ 457201 h 6333468"/>
              <a:gd name="connsiteX10-257" fmla="*/ 960730 w 960730"/>
              <a:gd name="connsiteY10-258" fmla="*/ 6333468 h 6333468"/>
              <a:gd name="connsiteX0-259" fmla="*/ 0 w 962833"/>
              <a:gd name="connsiteY0-260" fmla="*/ 6172200 h 6320186"/>
              <a:gd name="connsiteX1-261" fmla="*/ 0 w 962833"/>
              <a:gd name="connsiteY1-262" fmla="*/ 6172200 h 6320186"/>
              <a:gd name="connsiteX2-263" fmla="*/ 0 w 962833"/>
              <a:gd name="connsiteY2-264" fmla="*/ 6172200 h 6320186"/>
              <a:gd name="connsiteX3-265" fmla="*/ 0 w 962833"/>
              <a:gd name="connsiteY3-266" fmla="*/ 457200 h 6320186"/>
              <a:gd name="connsiteX4-267" fmla="*/ 133911 w 962833"/>
              <a:gd name="connsiteY4-268" fmla="*/ 133911 h 6320186"/>
              <a:gd name="connsiteX5-269" fmla="*/ 457201 w 962833"/>
              <a:gd name="connsiteY5-270" fmla="*/ 1 h 6320186"/>
              <a:gd name="connsiteX6-271" fmla="*/ 457200 w 962833"/>
              <a:gd name="connsiteY6-272" fmla="*/ 0 h 6320186"/>
              <a:gd name="connsiteX7-273" fmla="*/ 457200 w 962833"/>
              <a:gd name="connsiteY7-274" fmla="*/ 0 h 6320186"/>
              <a:gd name="connsiteX8-275" fmla="*/ 780489 w 962833"/>
              <a:gd name="connsiteY8-276" fmla="*/ 133911 h 6320186"/>
              <a:gd name="connsiteX9-277" fmla="*/ 914399 w 962833"/>
              <a:gd name="connsiteY9-278" fmla="*/ 457201 h 6320186"/>
              <a:gd name="connsiteX10-279" fmla="*/ 962833 w 962833"/>
              <a:gd name="connsiteY10-280" fmla="*/ 6320186 h 632018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13" y="connsiteY6-14"/>
              </a:cxn>
              <a:cxn ang="0">
                <a:pos x="connsiteX7-15" y="connsiteY7-16"/>
              </a:cxn>
              <a:cxn ang="0">
                <a:pos x="connsiteX8-17" y="connsiteY8-18"/>
              </a:cxn>
              <a:cxn ang="0">
                <a:pos x="connsiteX9-19" y="connsiteY9-20"/>
              </a:cxn>
              <a:cxn ang="0">
                <a:pos x="connsiteX10-21" y="connsiteY10-22"/>
              </a:cxn>
            </a:cxnLst>
            <a:rect l="l" t="t" r="r" b="b"/>
            <a:pathLst>
              <a:path w="962833" h="6320186">
                <a:moveTo>
                  <a:pt x="0" y="6172200"/>
                </a:moveTo>
                <a:lnTo>
                  <a:pt x="0" y="6172200"/>
                </a:lnTo>
                <a:lnTo>
                  <a:pt x="0" y="6172200"/>
                </a:lnTo>
                <a:lnTo>
                  <a:pt x="0" y="457200"/>
                </a:lnTo>
                <a:cubicBezTo>
                  <a:pt x="0" y="335943"/>
                  <a:pt x="48169" y="219652"/>
                  <a:pt x="133911" y="133911"/>
                </a:cubicBezTo>
                <a:cubicBezTo>
                  <a:pt x="219653" y="48169"/>
                  <a:pt x="335944" y="0"/>
                  <a:pt x="457201" y="1"/>
                </a:cubicBezTo>
                <a:lnTo>
                  <a:pt x="457200" y="0"/>
                </a:lnTo>
                <a:lnTo>
                  <a:pt x="457200" y="0"/>
                </a:lnTo>
                <a:cubicBezTo>
                  <a:pt x="578457" y="0"/>
                  <a:pt x="694748" y="48169"/>
                  <a:pt x="780489" y="133911"/>
                </a:cubicBezTo>
                <a:cubicBezTo>
                  <a:pt x="866231" y="219653"/>
                  <a:pt x="914400" y="335944"/>
                  <a:pt x="914399" y="457201"/>
                </a:cubicBezTo>
                <a:cubicBezTo>
                  <a:pt x="943191" y="1489568"/>
                  <a:pt x="870354" y="4525828"/>
                  <a:pt x="962833" y="6320186"/>
                </a:cubicBezTo>
              </a:path>
            </a:pathLst>
          </a:custGeom>
          <a:solidFill>
            <a:srgbClr val="073779">
              <a:alpha val="50000"/>
            </a:srgbClr>
          </a:solidFill>
          <a:ln w="25400">
            <a:solidFill>
              <a:schemeClr val="accent2">
                <a:alpha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>
              <a:solidFill>
                <a:prstClr val="white"/>
              </a:solidFill>
            </a:endParaRPr>
          </a:p>
        </p:txBody>
      </p:sp>
      <p:sp>
        <p:nvSpPr>
          <p:cNvPr id="28" name="Freeform 27"/>
          <p:cNvSpPr/>
          <p:nvPr/>
        </p:nvSpPr>
        <p:spPr>
          <a:xfrm rot="15660000">
            <a:off x="6395227" y="411412"/>
            <a:ext cx="552099" cy="5104822"/>
          </a:xfrm>
          <a:custGeom>
            <a:avLst/>
            <a:gdLst>
              <a:gd name="connsiteX0" fmla="*/ 251460 w 502920"/>
              <a:gd name="connsiteY0" fmla="*/ 0 h 5016061"/>
              <a:gd name="connsiteX1" fmla="*/ 251460 w 502920"/>
              <a:gd name="connsiteY1" fmla="*/ 0 h 5016061"/>
              <a:gd name="connsiteX2" fmla="*/ 429269 w 502920"/>
              <a:gd name="connsiteY2" fmla="*/ 73651 h 5016061"/>
              <a:gd name="connsiteX3" fmla="*/ 502920 w 502920"/>
              <a:gd name="connsiteY3" fmla="*/ 251460 h 5016061"/>
              <a:gd name="connsiteX4" fmla="*/ 502920 w 502920"/>
              <a:gd name="connsiteY4" fmla="*/ 5016061 h 5016061"/>
              <a:gd name="connsiteX5" fmla="*/ 502920 w 502920"/>
              <a:gd name="connsiteY5" fmla="*/ 5016061 h 5016061"/>
              <a:gd name="connsiteX6" fmla="*/ 502920 w 502920"/>
              <a:gd name="connsiteY6" fmla="*/ 5016061 h 5016061"/>
              <a:gd name="connsiteX7" fmla="*/ 0 w 502920"/>
              <a:gd name="connsiteY7" fmla="*/ 5016061 h 5016061"/>
              <a:gd name="connsiteX8" fmla="*/ 0 w 502920"/>
              <a:gd name="connsiteY8" fmla="*/ 5016061 h 5016061"/>
              <a:gd name="connsiteX9" fmla="*/ 0 w 502920"/>
              <a:gd name="connsiteY9" fmla="*/ 5016061 h 5016061"/>
              <a:gd name="connsiteX10" fmla="*/ 0 w 502920"/>
              <a:gd name="connsiteY10" fmla="*/ 251460 h 5016061"/>
              <a:gd name="connsiteX11" fmla="*/ 73651 w 502920"/>
              <a:gd name="connsiteY11" fmla="*/ 73651 h 5016061"/>
              <a:gd name="connsiteX12" fmla="*/ 251460 w 502920"/>
              <a:gd name="connsiteY12" fmla="*/ 0 h 5016061"/>
              <a:gd name="connsiteX0-1" fmla="*/ 251460 w 545528"/>
              <a:gd name="connsiteY0-2" fmla="*/ 0 h 5090883"/>
              <a:gd name="connsiteX1-3" fmla="*/ 251460 w 545528"/>
              <a:gd name="connsiteY1-4" fmla="*/ 0 h 5090883"/>
              <a:gd name="connsiteX2-5" fmla="*/ 429269 w 545528"/>
              <a:gd name="connsiteY2-6" fmla="*/ 73651 h 5090883"/>
              <a:gd name="connsiteX3-7" fmla="*/ 502920 w 545528"/>
              <a:gd name="connsiteY3-8" fmla="*/ 251460 h 5090883"/>
              <a:gd name="connsiteX4-9" fmla="*/ 502920 w 545528"/>
              <a:gd name="connsiteY4-10" fmla="*/ 5016061 h 5090883"/>
              <a:gd name="connsiteX5-11" fmla="*/ 502920 w 545528"/>
              <a:gd name="connsiteY5-12" fmla="*/ 5016061 h 5090883"/>
              <a:gd name="connsiteX6-13" fmla="*/ 545528 w 545528"/>
              <a:gd name="connsiteY6-14" fmla="*/ 5090883 h 5090883"/>
              <a:gd name="connsiteX7-15" fmla="*/ 0 w 545528"/>
              <a:gd name="connsiteY7-16" fmla="*/ 5016061 h 5090883"/>
              <a:gd name="connsiteX8-17" fmla="*/ 0 w 545528"/>
              <a:gd name="connsiteY8-18" fmla="*/ 5016061 h 5090883"/>
              <a:gd name="connsiteX9-19" fmla="*/ 0 w 545528"/>
              <a:gd name="connsiteY9-20" fmla="*/ 5016061 h 5090883"/>
              <a:gd name="connsiteX10-21" fmla="*/ 0 w 545528"/>
              <a:gd name="connsiteY10-22" fmla="*/ 251460 h 5090883"/>
              <a:gd name="connsiteX11-23" fmla="*/ 73651 w 545528"/>
              <a:gd name="connsiteY11-24" fmla="*/ 73651 h 5090883"/>
              <a:gd name="connsiteX12-25" fmla="*/ 251460 w 545528"/>
              <a:gd name="connsiteY12-26" fmla="*/ 0 h 5090883"/>
              <a:gd name="connsiteX0-27" fmla="*/ 251460 w 502920"/>
              <a:gd name="connsiteY0-28" fmla="*/ 0 h 5016061"/>
              <a:gd name="connsiteX1-29" fmla="*/ 251460 w 502920"/>
              <a:gd name="connsiteY1-30" fmla="*/ 0 h 5016061"/>
              <a:gd name="connsiteX2-31" fmla="*/ 429269 w 502920"/>
              <a:gd name="connsiteY2-32" fmla="*/ 73651 h 5016061"/>
              <a:gd name="connsiteX3-33" fmla="*/ 502920 w 502920"/>
              <a:gd name="connsiteY3-34" fmla="*/ 251460 h 5016061"/>
              <a:gd name="connsiteX4-35" fmla="*/ 502920 w 502920"/>
              <a:gd name="connsiteY4-36" fmla="*/ 5016061 h 5016061"/>
              <a:gd name="connsiteX5-37" fmla="*/ 502920 w 502920"/>
              <a:gd name="connsiteY5-38" fmla="*/ 5016061 h 5016061"/>
              <a:gd name="connsiteX6-39" fmla="*/ 0 w 502920"/>
              <a:gd name="connsiteY6-40" fmla="*/ 5016061 h 5016061"/>
              <a:gd name="connsiteX7-41" fmla="*/ 0 w 502920"/>
              <a:gd name="connsiteY7-42" fmla="*/ 5016061 h 5016061"/>
              <a:gd name="connsiteX8-43" fmla="*/ 0 w 502920"/>
              <a:gd name="connsiteY8-44" fmla="*/ 5016061 h 5016061"/>
              <a:gd name="connsiteX9-45" fmla="*/ 0 w 502920"/>
              <a:gd name="connsiteY9-46" fmla="*/ 251460 h 5016061"/>
              <a:gd name="connsiteX10-47" fmla="*/ 73651 w 502920"/>
              <a:gd name="connsiteY10-48" fmla="*/ 73651 h 5016061"/>
              <a:gd name="connsiteX11-49" fmla="*/ 251460 w 502920"/>
              <a:gd name="connsiteY11-50" fmla="*/ 0 h 5016061"/>
              <a:gd name="connsiteX0-51" fmla="*/ 251460 w 578872"/>
              <a:gd name="connsiteY0-52" fmla="*/ 0 h 5090304"/>
              <a:gd name="connsiteX1-53" fmla="*/ 251460 w 578872"/>
              <a:gd name="connsiteY1-54" fmla="*/ 0 h 5090304"/>
              <a:gd name="connsiteX2-55" fmla="*/ 429269 w 578872"/>
              <a:gd name="connsiteY2-56" fmla="*/ 73651 h 5090304"/>
              <a:gd name="connsiteX3-57" fmla="*/ 502920 w 578872"/>
              <a:gd name="connsiteY3-58" fmla="*/ 251460 h 5090304"/>
              <a:gd name="connsiteX4-59" fmla="*/ 502920 w 578872"/>
              <a:gd name="connsiteY4-60" fmla="*/ 5016061 h 5090304"/>
              <a:gd name="connsiteX5-61" fmla="*/ 502920 w 578872"/>
              <a:gd name="connsiteY5-62" fmla="*/ 5016061 h 5090304"/>
              <a:gd name="connsiteX6-63" fmla="*/ 578872 w 578872"/>
              <a:gd name="connsiteY6-64" fmla="*/ 5090304 h 5090304"/>
              <a:gd name="connsiteX7-65" fmla="*/ 0 w 578872"/>
              <a:gd name="connsiteY7-66" fmla="*/ 5016061 h 5090304"/>
              <a:gd name="connsiteX8-67" fmla="*/ 0 w 578872"/>
              <a:gd name="connsiteY8-68" fmla="*/ 5016061 h 5090304"/>
              <a:gd name="connsiteX9-69" fmla="*/ 0 w 578872"/>
              <a:gd name="connsiteY9-70" fmla="*/ 5016061 h 5090304"/>
              <a:gd name="connsiteX10-71" fmla="*/ 0 w 578872"/>
              <a:gd name="connsiteY10-72" fmla="*/ 251460 h 5090304"/>
              <a:gd name="connsiteX11-73" fmla="*/ 73651 w 578872"/>
              <a:gd name="connsiteY11-74" fmla="*/ 73651 h 5090304"/>
              <a:gd name="connsiteX12-75" fmla="*/ 251460 w 578872"/>
              <a:gd name="connsiteY12-76" fmla="*/ 0 h 5090304"/>
              <a:gd name="connsiteX0-77" fmla="*/ 251460 w 578872"/>
              <a:gd name="connsiteY0-78" fmla="*/ 0 h 5090304"/>
              <a:gd name="connsiteX1-79" fmla="*/ 251460 w 578872"/>
              <a:gd name="connsiteY1-80" fmla="*/ 0 h 5090304"/>
              <a:gd name="connsiteX2-81" fmla="*/ 429269 w 578872"/>
              <a:gd name="connsiteY2-82" fmla="*/ 73651 h 5090304"/>
              <a:gd name="connsiteX3-83" fmla="*/ 502920 w 578872"/>
              <a:gd name="connsiteY3-84" fmla="*/ 251460 h 5090304"/>
              <a:gd name="connsiteX4-85" fmla="*/ 502920 w 578872"/>
              <a:gd name="connsiteY4-86" fmla="*/ 5016061 h 5090304"/>
              <a:gd name="connsiteX5-87" fmla="*/ 551179 w 578872"/>
              <a:gd name="connsiteY5-88" fmla="*/ 4969246 h 5090304"/>
              <a:gd name="connsiteX6-89" fmla="*/ 578872 w 578872"/>
              <a:gd name="connsiteY6-90" fmla="*/ 5090304 h 5090304"/>
              <a:gd name="connsiteX7-91" fmla="*/ 0 w 578872"/>
              <a:gd name="connsiteY7-92" fmla="*/ 5016061 h 5090304"/>
              <a:gd name="connsiteX8-93" fmla="*/ 0 w 578872"/>
              <a:gd name="connsiteY8-94" fmla="*/ 5016061 h 5090304"/>
              <a:gd name="connsiteX9-95" fmla="*/ 0 w 578872"/>
              <a:gd name="connsiteY9-96" fmla="*/ 5016061 h 5090304"/>
              <a:gd name="connsiteX10-97" fmla="*/ 0 w 578872"/>
              <a:gd name="connsiteY10-98" fmla="*/ 251460 h 5090304"/>
              <a:gd name="connsiteX11-99" fmla="*/ 73651 w 578872"/>
              <a:gd name="connsiteY11-100" fmla="*/ 73651 h 5090304"/>
              <a:gd name="connsiteX12-101" fmla="*/ 251460 w 578872"/>
              <a:gd name="connsiteY12-102" fmla="*/ 0 h 5090304"/>
              <a:gd name="connsiteX0-103" fmla="*/ 251460 w 578872"/>
              <a:gd name="connsiteY0-104" fmla="*/ 0 h 5090304"/>
              <a:gd name="connsiteX1-105" fmla="*/ 251460 w 578872"/>
              <a:gd name="connsiteY1-106" fmla="*/ 0 h 5090304"/>
              <a:gd name="connsiteX2-107" fmla="*/ 429269 w 578872"/>
              <a:gd name="connsiteY2-108" fmla="*/ 73651 h 5090304"/>
              <a:gd name="connsiteX3-109" fmla="*/ 502920 w 578872"/>
              <a:gd name="connsiteY3-110" fmla="*/ 251460 h 5090304"/>
              <a:gd name="connsiteX4-111" fmla="*/ 502920 w 578872"/>
              <a:gd name="connsiteY4-112" fmla="*/ 5016061 h 5090304"/>
              <a:gd name="connsiteX5-113" fmla="*/ 578872 w 578872"/>
              <a:gd name="connsiteY5-114" fmla="*/ 5090304 h 5090304"/>
              <a:gd name="connsiteX6-115" fmla="*/ 0 w 578872"/>
              <a:gd name="connsiteY6-116" fmla="*/ 5016061 h 5090304"/>
              <a:gd name="connsiteX7-117" fmla="*/ 0 w 578872"/>
              <a:gd name="connsiteY7-118" fmla="*/ 5016061 h 5090304"/>
              <a:gd name="connsiteX8-119" fmla="*/ 0 w 578872"/>
              <a:gd name="connsiteY8-120" fmla="*/ 5016061 h 5090304"/>
              <a:gd name="connsiteX9-121" fmla="*/ 0 w 578872"/>
              <a:gd name="connsiteY9-122" fmla="*/ 251460 h 5090304"/>
              <a:gd name="connsiteX10-123" fmla="*/ 73651 w 578872"/>
              <a:gd name="connsiteY10-124" fmla="*/ 73651 h 5090304"/>
              <a:gd name="connsiteX11-125" fmla="*/ 251460 w 578872"/>
              <a:gd name="connsiteY11-126" fmla="*/ 0 h 5090304"/>
              <a:gd name="connsiteX0-127" fmla="*/ 251460 w 578872"/>
              <a:gd name="connsiteY0-128" fmla="*/ 0 h 5090304"/>
              <a:gd name="connsiteX1-129" fmla="*/ 251460 w 578872"/>
              <a:gd name="connsiteY1-130" fmla="*/ 0 h 5090304"/>
              <a:gd name="connsiteX2-131" fmla="*/ 429269 w 578872"/>
              <a:gd name="connsiteY2-132" fmla="*/ 73651 h 5090304"/>
              <a:gd name="connsiteX3-133" fmla="*/ 502920 w 578872"/>
              <a:gd name="connsiteY3-134" fmla="*/ 251460 h 5090304"/>
              <a:gd name="connsiteX4-135" fmla="*/ 578872 w 578872"/>
              <a:gd name="connsiteY4-136" fmla="*/ 5090304 h 5090304"/>
              <a:gd name="connsiteX5-137" fmla="*/ 0 w 578872"/>
              <a:gd name="connsiteY5-138" fmla="*/ 5016061 h 5090304"/>
              <a:gd name="connsiteX6-139" fmla="*/ 0 w 578872"/>
              <a:gd name="connsiteY6-140" fmla="*/ 5016061 h 5090304"/>
              <a:gd name="connsiteX7-141" fmla="*/ 0 w 578872"/>
              <a:gd name="connsiteY7-142" fmla="*/ 5016061 h 5090304"/>
              <a:gd name="connsiteX8-143" fmla="*/ 0 w 578872"/>
              <a:gd name="connsiteY8-144" fmla="*/ 251460 h 5090304"/>
              <a:gd name="connsiteX9-145" fmla="*/ 73651 w 578872"/>
              <a:gd name="connsiteY9-146" fmla="*/ 73651 h 5090304"/>
              <a:gd name="connsiteX10-147" fmla="*/ 251460 w 578872"/>
              <a:gd name="connsiteY10-148" fmla="*/ 0 h 5090304"/>
              <a:gd name="connsiteX0-149" fmla="*/ 0 w 670312"/>
              <a:gd name="connsiteY0-150" fmla="*/ 5016061 h 5181744"/>
              <a:gd name="connsiteX1-151" fmla="*/ 0 w 670312"/>
              <a:gd name="connsiteY1-152" fmla="*/ 5016061 h 5181744"/>
              <a:gd name="connsiteX2-153" fmla="*/ 0 w 670312"/>
              <a:gd name="connsiteY2-154" fmla="*/ 5016061 h 5181744"/>
              <a:gd name="connsiteX3-155" fmla="*/ 0 w 670312"/>
              <a:gd name="connsiteY3-156" fmla="*/ 251460 h 5181744"/>
              <a:gd name="connsiteX4-157" fmla="*/ 73651 w 670312"/>
              <a:gd name="connsiteY4-158" fmla="*/ 73651 h 5181744"/>
              <a:gd name="connsiteX5-159" fmla="*/ 251460 w 670312"/>
              <a:gd name="connsiteY5-160" fmla="*/ 0 h 5181744"/>
              <a:gd name="connsiteX6-161" fmla="*/ 251460 w 670312"/>
              <a:gd name="connsiteY6-162" fmla="*/ 0 h 5181744"/>
              <a:gd name="connsiteX7-163" fmla="*/ 429269 w 670312"/>
              <a:gd name="connsiteY7-164" fmla="*/ 73651 h 5181744"/>
              <a:gd name="connsiteX8-165" fmla="*/ 502920 w 670312"/>
              <a:gd name="connsiteY8-166" fmla="*/ 251460 h 5181744"/>
              <a:gd name="connsiteX9-167" fmla="*/ 670312 w 670312"/>
              <a:gd name="connsiteY9-168" fmla="*/ 5181744 h 5181744"/>
              <a:gd name="connsiteX0-169" fmla="*/ 0 w 572254"/>
              <a:gd name="connsiteY0-170" fmla="*/ 5016061 h 5084525"/>
              <a:gd name="connsiteX1-171" fmla="*/ 0 w 572254"/>
              <a:gd name="connsiteY1-172" fmla="*/ 5016061 h 5084525"/>
              <a:gd name="connsiteX2-173" fmla="*/ 0 w 572254"/>
              <a:gd name="connsiteY2-174" fmla="*/ 5016061 h 5084525"/>
              <a:gd name="connsiteX3-175" fmla="*/ 0 w 572254"/>
              <a:gd name="connsiteY3-176" fmla="*/ 251460 h 5084525"/>
              <a:gd name="connsiteX4-177" fmla="*/ 73651 w 572254"/>
              <a:gd name="connsiteY4-178" fmla="*/ 73651 h 5084525"/>
              <a:gd name="connsiteX5-179" fmla="*/ 251460 w 572254"/>
              <a:gd name="connsiteY5-180" fmla="*/ 0 h 5084525"/>
              <a:gd name="connsiteX6-181" fmla="*/ 251460 w 572254"/>
              <a:gd name="connsiteY6-182" fmla="*/ 0 h 5084525"/>
              <a:gd name="connsiteX7-183" fmla="*/ 429269 w 572254"/>
              <a:gd name="connsiteY7-184" fmla="*/ 73651 h 5084525"/>
              <a:gd name="connsiteX8-185" fmla="*/ 502920 w 572254"/>
              <a:gd name="connsiteY8-186" fmla="*/ 251460 h 5084525"/>
              <a:gd name="connsiteX9-187" fmla="*/ 572254 w 572254"/>
              <a:gd name="connsiteY9-188" fmla="*/ 5084525 h 5084525"/>
              <a:gd name="connsiteX0-189" fmla="*/ 0 w 570150"/>
              <a:gd name="connsiteY0-190" fmla="*/ 5016061 h 5097807"/>
              <a:gd name="connsiteX1-191" fmla="*/ 0 w 570150"/>
              <a:gd name="connsiteY1-192" fmla="*/ 5016061 h 5097807"/>
              <a:gd name="connsiteX2-193" fmla="*/ 0 w 570150"/>
              <a:gd name="connsiteY2-194" fmla="*/ 5016061 h 5097807"/>
              <a:gd name="connsiteX3-195" fmla="*/ 0 w 570150"/>
              <a:gd name="connsiteY3-196" fmla="*/ 251460 h 5097807"/>
              <a:gd name="connsiteX4-197" fmla="*/ 73651 w 570150"/>
              <a:gd name="connsiteY4-198" fmla="*/ 73651 h 5097807"/>
              <a:gd name="connsiteX5-199" fmla="*/ 251460 w 570150"/>
              <a:gd name="connsiteY5-200" fmla="*/ 0 h 5097807"/>
              <a:gd name="connsiteX6-201" fmla="*/ 251460 w 570150"/>
              <a:gd name="connsiteY6-202" fmla="*/ 0 h 5097807"/>
              <a:gd name="connsiteX7-203" fmla="*/ 429269 w 570150"/>
              <a:gd name="connsiteY7-204" fmla="*/ 73651 h 5097807"/>
              <a:gd name="connsiteX8-205" fmla="*/ 502920 w 570150"/>
              <a:gd name="connsiteY8-206" fmla="*/ 251460 h 5097807"/>
              <a:gd name="connsiteX9-207" fmla="*/ 570150 w 570150"/>
              <a:gd name="connsiteY9-208" fmla="*/ 5097807 h 5097807"/>
              <a:gd name="connsiteX0-209" fmla="*/ 0 w 570150"/>
              <a:gd name="connsiteY0-210" fmla="*/ 5016061 h 5097807"/>
              <a:gd name="connsiteX1-211" fmla="*/ 0 w 570150"/>
              <a:gd name="connsiteY1-212" fmla="*/ 5016061 h 5097807"/>
              <a:gd name="connsiteX2-213" fmla="*/ 0 w 570150"/>
              <a:gd name="connsiteY2-214" fmla="*/ 5016061 h 5097807"/>
              <a:gd name="connsiteX3-215" fmla="*/ 0 w 570150"/>
              <a:gd name="connsiteY3-216" fmla="*/ 251460 h 5097807"/>
              <a:gd name="connsiteX4-217" fmla="*/ 73651 w 570150"/>
              <a:gd name="connsiteY4-218" fmla="*/ 73651 h 5097807"/>
              <a:gd name="connsiteX5-219" fmla="*/ 251460 w 570150"/>
              <a:gd name="connsiteY5-220" fmla="*/ 0 h 5097807"/>
              <a:gd name="connsiteX6-221" fmla="*/ 251460 w 570150"/>
              <a:gd name="connsiteY6-222" fmla="*/ 0 h 5097807"/>
              <a:gd name="connsiteX7-223" fmla="*/ 429269 w 570150"/>
              <a:gd name="connsiteY7-224" fmla="*/ 73651 h 5097807"/>
              <a:gd name="connsiteX8-225" fmla="*/ 502920 w 570150"/>
              <a:gd name="connsiteY8-226" fmla="*/ 251460 h 5097807"/>
              <a:gd name="connsiteX9-227" fmla="*/ 570150 w 570150"/>
              <a:gd name="connsiteY9-228" fmla="*/ 5097807 h 5097807"/>
              <a:gd name="connsiteX0-229" fmla="*/ 0 w 570150"/>
              <a:gd name="connsiteY0-230" fmla="*/ 5016061 h 5097807"/>
              <a:gd name="connsiteX1-231" fmla="*/ 0 w 570150"/>
              <a:gd name="connsiteY1-232" fmla="*/ 5016061 h 5097807"/>
              <a:gd name="connsiteX2-233" fmla="*/ 0 w 570150"/>
              <a:gd name="connsiteY2-234" fmla="*/ 5016061 h 5097807"/>
              <a:gd name="connsiteX3-235" fmla="*/ 0 w 570150"/>
              <a:gd name="connsiteY3-236" fmla="*/ 251460 h 5097807"/>
              <a:gd name="connsiteX4-237" fmla="*/ 73651 w 570150"/>
              <a:gd name="connsiteY4-238" fmla="*/ 73651 h 5097807"/>
              <a:gd name="connsiteX5-239" fmla="*/ 251460 w 570150"/>
              <a:gd name="connsiteY5-240" fmla="*/ 0 h 5097807"/>
              <a:gd name="connsiteX6-241" fmla="*/ 251460 w 570150"/>
              <a:gd name="connsiteY6-242" fmla="*/ 0 h 5097807"/>
              <a:gd name="connsiteX7-243" fmla="*/ 429269 w 570150"/>
              <a:gd name="connsiteY7-244" fmla="*/ 73651 h 5097807"/>
              <a:gd name="connsiteX8-245" fmla="*/ 502920 w 570150"/>
              <a:gd name="connsiteY8-246" fmla="*/ 251460 h 5097807"/>
              <a:gd name="connsiteX9-247" fmla="*/ 570150 w 570150"/>
              <a:gd name="connsiteY9-248" fmla="*/ 5097807 h 5097807"/>
              <a:gd name="connsiteX0-249" fmla="*/ 0 w 552099"/>
              <a:gd name="connsiteY0-250" fmla="*/ 5016061 h 5109913"/>
              <a:gd name="connsiteX1-251" fmla="*/ 0 w 552099"/>
              <a:gd name="connsiteY1-252" fmla="*/ 5016061 h 5109913"/>
              <a:gd name="connsiteX2-253" fmla="*/ 0 w 552099"/>
              <a:gd name="connsiteY2-254" fmla="*/ 5016061 h 5109913"/>
              <a:gd name="connsiteX3-255" fmla="*/ 0 w 552099"/>
              <a:gd name="connsiteY3-256" fmla="*/ 251460 h 5109913"/>
              <a:gd name="connsiteX4-257" fmla="*/ 73651 w 552099"/>
              <a:gd name="connsiteY4-258" fmla="*/ 73651 h 5109913"/>
              <a:gd name="connsiteX5-259" fmla="*/ 251460 w 552099"/>
              <a:gd name="connsiteY5-260" fmla="*/ 0 h 5109913"/>
              <a:gd name="connsiteX6-261" fmla="*/ 251460 w 552099"/>
              <a:gd name="connsiteY6-262" fmla="*/ 0 h 5109913"/>
              <a:gd name="connsiteX7-263" fmla="*/ 429269 w 552099"/>
              <a:gd name="connsiteY7-264" fmla="*/ 73651 h 5109913"/>
              <a:gd name="connsiteX8-265" fmla="*/ 502920 w 552099"/>
              <a:gd name="connsiteY8-266" fmla="*/ 251460 h 5109913"/>
              <a:gd name="connsiteX9-267" fmla="*/ 552099 w 552099"/>
              <a:gd name="connsiteY9-268" fmla="*/ 5109913 h 5109913"/>
              <a:gd name="connsiteX0-269" fmla="*/ 0 w 552099"/>
              <a:gd name="connsiteY0-270" fmla="*/ 5016061 h 5109913"/>
              <a:gd name="connsiteX1-271" fmla="*/ 0 w 552099"/>
              <a:gd name="connsiteY1-272" fmla="*/ 5016061 h 5109913"/>
              <a:gd name="connsiteX2-273" fmla="*/ 17708 w 552099"/>
              <a:gd name="connsiteY2-274" fmla="*/ 5018867 h 5109913"/>
              <a:gd name="connsiteX3-275" fmla="*/ 0 w 552099"/>
              <a:gd name="connsiteY3-276" fmla="*/ 251460 h 5109913"/>
              <a:gd name="connsiteX4-277" fmla="*/ 73651 w 552099"/>
              <a:gd name="connsiteY4-278" fmla="*/ 73651 h 5109913"/>
              <a:gd name="connsiteX5-279" fmla="*/ 251460 w 552099"/>
              <a:gd name="connsiteY5-280" fmla="*/ 0 h 5109913"/>
              <a:gd name="connsiteX6-281" fmla="*/ 251460 w 552099"/>
              <a:gd name="connsiteY6-282" fmla="*/ 0 h 5109913"/>
              <a:gd name="connsiteX7-283" fmla="*/ 429269 w 552099"/>
              <a:gd name="connsiteY7-284" fmla="*/ 73651 h 5109913"/>
              <a:gd name="connsiteX8-285" fmla="*/ 502920 w 552099"/>
              <a:gd name="connsiteY8-286" fmla="*/ 251460 h 5109913"/>
              <a:gd name="connsiteX9-287" fmla="*/ 552099 w 552099"/>
              <a:gd name="connsiteY9-288" fmla="*/ 5109913 h 5109913"/>
              <a:gd name="connsiteX0-289" fmla="*/ 0 w 552099"/>
              <a:gd name="connsiteY0-290" fmla="*/ 5016061 h 5109913"/>
              <a:gd name="connsiteX1-291" fmla="*/ 0 w 552099"/>
              <a:gd name="connsiteY1-292" fmla="*/ 5016061 h 5109913"/>
              <a:gd name="connsiteX2-293" fmla="*/ 11177 w 552099"/>
              <a:gd name="connsiteY2-294" fmla="*/ 5031459 h 5109913"/>
              <a:gd name="connsiteX3-295" fmla="*/ 0 w 552099"/>
              <a:gd name="connsiteY3-296" fmla="*/ 251460 h 5109913"/>
              <a:gd name="connsiteX4-297" fmla="*/ 73651 w 552099"/>
              <a:gd name="connsiteY4-298" fmla="*/ 73651 h 5109913"/>
              <a:gd name="connsiteX5-299" fmla="*/ 251460 w 552099"/>
              <a:gd name="connsiteY5-300" fmla="*/ 0 h 5109913"/>
              <a:gd name="connsiteX6-301" fmla="*/ 251460 w 552099"/>
              <a:gd name="connsiteY6-302" fmla="*/ 0 h 5109913"/>
              <a:gd name="connsiteX7-303" fmla="*/ 429269 w 552099"/>
              <a:gd name="connsiteY7-304" fmla="*/ 73651 h 5109913"/>
              <a:gd name="connsiteX8-305" fmla="*/ 502920 w 552099"/>
              <a:gd name="connsiteY8-306" fmla="*/ 251460 h 5109913"/>
              <a:gd name="connsiteX9-307" fmla="*/ 552099 w 552099"/>
              <a:gd name="connsiteY9-308" fmla="*/ 5109913 h 5109913"/>
              <a:gd name="connsiteX0-309" fmla="*/ 14979 w 567078"/>
              <a:gd name="connsiteY0-310" fmla="*/ 5016061 h 5109913"/>
              <a:gd name="connsiteX1-311" fmla="*/ 14979 w 567078"/>
              <a:gd name="connsiteY1-312" fmla="*/ 5016061 h 5109913"/>
              <a:gd name="connsiteX2-313" fmla="*/ 5903 w 567078"/>
              <a:gd name="connsiteY2-314" fmla="*/ 4987363 h 5109913"/>
              <a:gd name="connsiteX3-315" fmla="*/ 14979 w 567078"/>
              <a:gd name="connsiteY3-316" fmla="*/ 251460 h 5109913"/>
              <a:gd name="connsiteX4-317" fmla="*/ 88630 w 567078"/>
              <a:gd name="connsiteY4-318" fmla="*/ 73651 h 5109913"/>
              <a:gd name="connsiteX5-319" fmla="*/ 266439 w 567078"/>
              <a:gd name="connsiteY5-320" fmla="*/ 0 h 5109913"/>
              <a:gd name="connsiteX6-321" fmla="*/ 266439 w 567078"/>
              <a:gd name="connsiteY6-322" fmla="*/ 0 h 5109913"/>
              <a:gd name="connsiteX7-323" fmla="*/ 444248 w 567078"/>
              <a:gd name="connsiteY7-324" fmla="*/ 73651 h 5109913"/>
              <a:gd name="connsiteX8-325" fmla="*/ 517899 w 567078"/>
              <a:gd name="connsiteY8-326" fmla="*/ 251460 h 5109913"/>
              <a:gd name="connsiteX9-327" fmla="*/ 567078 w 567078"/>
              <a:gd name="connsiteY9-328" fmla="*/ 5109913 h 5109913"/>
              <a:gd name="connsiteX0-329" fmla="*/ 0 w 552099"/>
              <a:gd name="connsiteY0-330" fmla="*/ 5016061 h 5109913"/>
              <a:gd name="connsiteX1-331" fmla="*/ 0 w 552099"/>
              <a:gd name="connsiteY1-332" fmla="*/ 5016061 h 5109913"/>
              <a:gd name="connsiteX2-333" fmla="*/ 0 w 552099"/>
              <a:gd name="connsiteY2-334" fmla="*/ 251460 h 5109913"/>
              <a:gd name="connsiteX3-335" fmla="*/ 73651 w 552099"/>
              <a:gd name="connsiteY3-336" fmla="*/ 73651 h 5109913"/>
              <a:gd name="connsiteX4-337" fmla="*/ 251460 w 552099"/>
              <a:gd name="connsiteY4-338" fmla="*/ 0 h 5109913"/>
              <a:gd name="connsiteX5-339" fmla="*/ 251460 w 552099"/>
              <a:gd name="connsiteY5-340" fmla="*/ 0 h 5109913"/>
              <a:gd name="connsiteX6-341" fmla="*/ 429269 w 552099"/>
              <a:gd name="connsiteY6-342" fmla="*/ 73651 h 5109913"/>
              <a:gd name="connsiteX7-343" fmla="*/ 502920 w 552099"/>
              <a:gd name="connsiteY7-344" fmla="*/ 251460 h 5109913"/>
              <a:gd name="connsiteX8-345" fmla="*/ 552099 w 552099"/>
              <a:gd name="connsiteY8-346" fmla="*/ 5109913 h 5109913"/>
              <a:gd name="connsiteX0-347" fmla="*/ 0 w 558409"/>
              <a:gd name="connsiteY0-348" fmla="*/ 5016061 h 5070028"/>
              <a:gd name="connsiteX1-349" fmla="*/ 0 w 558409"/>
              <a:gd name="connsiteY1-350" fmla="*/ 5016061 h 5070028"/>
              <a:gd name="connsiteX2-351" fmla="*/ 0 w 558409"/>
              <a:gd name="connsiteY2-352" fmla="*/ 251460 h 5070028"/>
              <a:gd name="connsiteX3-353" fmla="*/ 73651 w 558409"/>
              <a:gd name="connsiteY3-354" fmla="*/ 73651 h 5070028"/>
              <a:gd name="connsiteX4-355" fmla="*/ 251460 w 558409"/>
              <a:gd name="connsiteY4-356" fmla="*/ 0 h 5070028"/>
              <a:gd name="connsiteX5-357" fmla="*/ 251460 w 558409"/>
              <a:gd name="connsiteY5-358" fmla="*/ 0 h 5070028"/>
              <a:gd name="connsiteX6-359" fmla="*/ 429269 w 558409"/>
              <a:gd name="connsiteY6-360" fmla="*/ 73651 h 5070028"/>
              <a:gd name="connsiteX7-361" fmla="*/ 502920 w 558409"/>
              <a:gd name="connsiteY7-362" fmla="*/ 251460 h 5070028"/>
              <a:gd name="connsiteX8-363" fmla="*/ 558409 w 558409"/>
              <a:gd name="connsiteY8-364" fmla="*/ 5070028 h 5070028"/>
              <a:gd name="connsiteX0-365" fmla="*/ 0 w 552099"/>
              <a:gd name="connsiteY0-366" fmla="*/ 5016061 h 5109912"/>
              <a:gd name="connsiteX1-367" fmla="*/ 0 w 552099"/>
              <a:gd name="connsiteY1-368" fmla="*/ 5016061 h 5109912"/>
              <a:gd name="connsiteX2-369" fmla="*/ 0 w 552099"/>
              <a:gd name="connsiteY2-370" fmla="*/ 251460 h 5109912"/>
              <a:gd name="connsiteX3-371" fmla="*/ 73651 w 552099"/>
              <a:gd name="connsiteY3-372" fmla="*/ 73651 h 5109912"/>
              <a:gd name="connsiteX4-373" fmla="*/ 251460 w 552099"/>
              <a:gd name="connsiteY4-374" fmla="*/ 0 h 5109912"/>
              <a:gd name="connsiteX5-375" fmla="*/ 251460 w 552099"/>
              <a:gd name="connsiteY5-376" fmla="*/ 0 h 5109912"/>
              <a:gd name="connsiteX6-377" fmla="*/ 429269 w 552099"/>
              <a:gd name="connsiteY6-378" fmla="*/ 73651 h 5109912"/>
              <a:gd name="connsiteX7-379" fmla="*/ 502920 w 552099"/>
              <a:gd name="connsiteY7-380" fmla="*/ 251460 h 5109912"/>
              <a:gd name="connsiteX8-381" fmla="*/ 552099 w 552099"/>
              <a:gd name="connsiteY8-382" fmla="*/ 5109912 h 5109912"/>
              <a:gd name="connsiteX0-383" fmla="*/ 0 w 552099"/>
              <a:gd name="connsiteY0-384" fmla="*/ 5016061 h 5109912"/>
              <a:gd name="connsiteX1-385" fmla="*/ 0 w 552099"/>
              <a:gd name="connsiteY1-386" fmla="*/ 5016061 h 5109912"/>
              <a:gd name="connsiteX2-387" fmla="*/ 7986 w 552099"/>
              <a:gd name="connsiteY2-388" fmla="*/ 5032128 h 5109912"/>
              <a:gd name="connsiteX3-389" fmla="*/ 0 w 552099"/>
              <a:gd name="connsiteY3-390" fmla="*/ 251460 h 5109912"/>
              <a:gd name="connsiteX4-391" fmla="*/ 73651 w 552099"/>
              <a:gd name="connsiteY4-392" fmla="*/ 73651 h 5109912"/>
              <a:gd name="connsiteX5-393" fmla="*/ 251460 w 552099"/>
              <a:gd name="connsiteY5-394" fmla="*/ 0 h 5109912"/>
              <a:gd name="connsiteX6-395" fmla="*/ 251460 w 552099"/>
              <a:gd name="connsiteY6-396" fmla="*/ 0 h 5109912"/>
              <a:gd name="connsiteX7-397" fmla="*/ 429269 w 552099"/>
              <a:gd name="connsiteY7-398" fmla="*/ 73651 h 5109912"/>
              <a:gd name="connsiteX8-399" fmla="*/ 502920 w 552099"/>
              <a:gd name="connsiteY8-400" fmla="*/ 251460 h 5109912"/>
              <a:gd name="connsiteX9-401" fmla="*/ 552099 w 552099"/>
              <a:gd name="connsiteY9-402" fmla="*/ 5109912 h 5109912"/>
              <a:gd name="connsiteX0-403" fmla="*/ 0 w 552099"/>
              <a:gd name="connsiteY0-404" fmla="*/ 5016061 h 5109912"/>
              <a:gd name="connsiteX1-405" fmla="*/ 0 w 552099"/>
              <a:gd name="connsiteY1-406" fmla="*/ 5016061 h 5109912"/>
              <a:gd name="connsiteX2-407" fmla="*/ 0 w 552099"/>
              <a:gd name="connsiteY2-408" fmla="*/ 251460 h 5109912"/>
              <a:gd name="connsiteX3-409" fmla="*/ 73651 w 552099"/>
              <a:gd name="connsiteY3-410" fmla="*/ 73651 h 5109912"/>
              <a:gd name="connsiteX4-411" fmla="*/ 251460 w 552099"/>
              <a:gd name="connsiteY4-412" fmla="*/ 0 h 5109912"/>
              <a:gd name="connsiteX5-413" fmla="*/ 251460 w 552099"/>
              <a:gd name="connsiteY5-414" fmla="*/ 0 h 5109912"/>
              <a:gd name="connsiteX6-415" fmla="*/ 429269 w 552099"/>
              <a:gd name="connsiteY6-416" fmla="*/ 73651 h 5109912"/>
              <a:gd name="connsiteX7-417" fmla="*/ 502920 w 552099"/>
              <a:gd name="connsiteY7-418" fmla="*/ 251460 h 5109912"/>
              <a:gd name="connsiteX8-419" fmla="*/ 552099 w 552099"/>
              <a:gd name="connsiteY8-420" fmla="*/ 5109912 h 5109912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13" y="connsiteY6-14"/>
              </a:cxn>
              <a:cxn ang="0">
                <a:pos x="connsiteX7-15" y="connsiteY7-16"/>
              </a:cxn>
              <a:cxn ang="0">
                <a:pos x="connsiteX8-17" y="connsiteY8-18"/>
              </a:cxn>
            </a:cxnLst>
            <a:rect l="l" t="t" r="r" b="b"/>
            <a:pathLst>
              <a:path w="552099" h="5109912">
                <a:moveTo>
                  <a:pt x="0" y="5016061"/>
                </a:moveTo>
                <a:lnTo>
                  <a:pt x="0" y="5016061"/>
                </a:lnTo>
                <a:lnTo>
                  <a:pt x="0" y="251460"/>
                </a:lnTo>
                <a:cubicBezTo>
                  <a:pt x="0" y="184769"/>
                  <a:pt x="26493" y="120809"/>
                  <a:pt x="73651" y="73651"/>
                </a:cubicBezTo>
                <a:cubicBezTo>
                  <a:pt x="120809" y="26493"/>
                  <a:pt x="184769" y="0"/>
                  <a:pt x="251460" y="0"/>
                </a:cubicBezTo>
                <a:lnTo>
                  <a:pt x="251460" y="0"/>
                </a:lnTo>
                <a:cubicBezTo>
                  <a:pt x="318151" y="0"/>
                  <a:pt x="382111" y="26493"/>
                  <a:pt x="429269" y="73651"/>
                </a:cubicBezTo>
                <a:cubicBezTo>
                  <a:pt x="476427" y="120809"/>
                  <a:pt x="502920" y="184769"/>
                  <a:pt x="502920" y="251460"/>
                </a:cubicBezTo>
                <a:cubicBezTo>
                  <a:pt x="528237" y="1864408"/>
                  <a:pt x="536054" y="5039297"/>
                  <a:pt x="552099" y="5109912"/>
                </a:cubicBezTo>
              </a:path>
            </a:pathLst>
          </a:custGeom>
          <a:solidFill>
            <a:schemeClr val="accent1">
              <a:alpha val="30000"/>
            </a:schemeClr>
          </a:solidFill>
          <a:ln w="5715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>
              <a:solidFill>
                <a:prstClr val="white"/>
              </a:solidFill>
            </a:endParaRPr>
          </a:p>
        </p:txBody>
      </p:sp>
      <p:sp>
        <p:nvSpPr>
          <p:cNvPr id="29" name="Freeform 28"/>
          <p:cNvSpPr/>
          <p:nvPr/>
        </p:nvSpPr>
        <p:spPr>
          <a:xfrm rot="15660000">
            <a:off x="7468982" y="1865445"/>
            <a:ext cx="528237" cy="2948568"/>
          </a:xfrm>
          <a:custGeom>
            <a:avLst/>
            <a:gdLst>
              <a:gd name="connsiteX0" fmla="*/ 251460 w 502920"/>
              <a:gd name="connsiteY0" fmla="*/ 0 h 5016061"/>
              <a:gd name="connsiteX1" fmla="*/ 251460 w 502920"/>
              <a:gd name="connsiteY1" fmla="*/ 0 h 5016061"/>
              <a:gd name="connsiteX2" fmla="*/ 429269 w 502920"/>
              <a:gd name="connsiteY2" fmla="*/ 73651 h 5016061"/>
              <a:gd name="connsiteX3" fmla="*/ 502920 w 502920"/>
              <a:gd name="connsiteY3" fmla="*/ 251460 h 5016061"/>
              <a:gd name="connsiteX4" fmla="*/ 502920 w 502920"/>
              <a:gd name="connsiteY4" fmla="*/ 5016061 h 5016061"/>
              <a:gd name="connsiteX5" fmla="*/ 502920 w 502920"/>
              <a:gd name="connsiteY5" fmla="*/ 5016061 h 5016061"/>
              <a:gd name="connsiteX6" fmla="*/ 502920 w 502920"/>
              <a:gd name="connsiteY6" fmla="*/ 5016061 h 5016061"/>
              <a:gd name="connsiteX7" fmla="*/ 0 w 502920"/>
              <a:gd name="connsiteY7" fmla="*/ 5016061 h 5016061"/>
              <a:gd name="connsiteX8" fmla="*/ 0 w 502920"/>
              <a:gd name="connsiteY8" fmla="*/ 5016061 h 5016061"/>
              <a:gd name="connsiteX9" fmla="*/ 0 w 502920"/>
              <a:gd name="connsiteY9" fmla="*/ 5016061 h 5016061"/>
              <a:gd name="connsiteX10" fmla="*/ 0 w 502920"/>
              <a:gd name="connsiteY10" fmla="*/ 251460 h 5016061"/>
              <a:gd name="connsiteX11" fmla="*/ 73651 w 502920"/>
              <a:gd name="connsiteY11" fmla="*/ 73651 h 5016061"/>
              <a:gd name="connsiteX12" fmla="*/ 251460 w 502920"/>
              <a:gd name="connsiteY12" fmla="*/ 0 h 5016061"/>
              <a:gd name="connsiteX0-1" fmla="*/ 251460 w 545528"/>
              <a:gd name="connsiteY0-2" fmla="*/ 0 h 5090883"/>
              <a:gd name="connsiteX1-3" fmla="*/ 251460 w 545528"/>
              <a:gd name="connsiteY1-4" fmla="*/ 0 h 5090883"/>
              <a:gd name="connsiteX2-5" fmla="*/ 429269 w 545528"/>
              <a:gd name="connsiteY2-6" fmla="*/ 73651 h 5090883"/>
              <a:gd name="connsiteX3-7" fmla="*/ 502920 w 545528"/>
              <a:gd name="connsiteY3-8" fmla="*/ 251460 h 5090883"/>
              <a:gd name="connsiteX4-9" fmla="*/ 502920 w 545528"/>
              <a:gd name="connsiteY4-10" fmla="*/ 5016061 h 5090883"/>
              <a:gd name="connsiteX5-11" fmla="*/ 502920 w 545528"/>
              <a:gd name="connsiteY5-12" fmla="*/ 5016061 h 5090883"/>
              <a:gd name="connsiteX6-13" fmla="*/ 545528 w 545528"/>
              <a:gd name="connsiteY6-14" fmla="*/ 5090883 h 5090883"/>
              <a:gd name="connsiteX7-15" fmla="*/ 0 w 545528"/>
              <a:gd name="connsiteY7-16" fmla="*/ 5016061 h 5090883"/>
              <a:gd name="connsiteX8-17" fmla="*/ 0 w 545528"/>
              <a:gd name="connsiteY8-18" fmla="*/ 5016061 h 5090883"/>
              <a:gd name="connsiteX9-19" fmla="*/ 0 w 545528"/>
              <a:gd name="connsiteY9-20" fmla="*/ 5016061 h 5090883"/>
              <a:gd name="connsiteX10-21" fmla="*/ 0 w 545528"/>
              <a:gd name="connsiteY10-22" fmla="*/ 251460 h 5090883"/>
              <a:gd name="connsiteX11-23" fmla="*/ 73651 w 545528"/>
              <a:gd name="connsiteY11-24" fmla="*/ 73651 h 5090883"/>
              <a:gd name="connsiteX12-25" fmla="*/ 251460 w 545528"/>
              <a:gd name="connsiteY12-26" fmla="*/ 0 h 5090883"/>
              <a:gd name="connsiteX0-27" fmla="*/ 251460 w 502920"/>
              <a:gd name="connsiteY0-28" fmla="*/ 0 h 5016061"/>
              <a:gd name="connsiteX1-29" fmla="*/ 251460 w 502920"/>
              <a:gd name="connsiteY1-30" fmla="*/ 0 h 5016061"/>
              <a:gd name="connsiteX2-31" fmla="*/ 429269 w 502920"/>
              <a:gd name="connsiteY2-32" fmla="*/ 73651 h 5016061"/>
              <a:gd name="connsiteX3-33" fmla="*/ 502920 w 502920"/>
              <a:gd name="connsiteY3-34" fmla="*/ 251460 h 5016061"/>
              <a:gd name="connsiteX4-35" fmla="*/ 502920 w 502920"/>
              <a:gd name="connsiteY4-36" fmla="*/ 5016061 h 5016061"/>
              <a:gd name="connsiteX5-37" fmla="*/ 502920 w 502920"/>
              <a:gd name="connsiteY5-38" fmla="*/ 5016061 h 5016061"/>
              <a:gd name="connsiteX6-39" fmla="*/ 0 w 502920"/>
              <a:gd name="connsiteY6-40" fmla="*/ 5016061 h 5016061"/>
              <a:gd name="connsiteX7-41" fmla="*/ 0 w 502920"/>
              <a:gd name="connsiteY7-42" fmla="*/ 5016061 h 5016061"/>
              <a:gd name="connsiteX8-43" fmla="*/ 0 w 502920"/>
              <a:gd name="connsiteY8-44" fmla="*/ 5016061 h 5016061"/>
              <a:gd name="connsiteX9-45" fmla="*/ 0 w 502920"/>
              <a:gd name="connsiteY9-46" fmla="*/ 251460 h 5016061"/>
              <a:gd name="connsiteX10-47" fmla="*/ 73651 w 502920"/>
              <a:gd name="connsiteY10-48" fmla="*/ 73651 h 5016061"/>
              <a:gd name="connsiteX11-49" fmla="*/ 251460 w 502920"/>
              <a:gd name="connsiteY11-50" fmla="*/ 0 h 5016061"/>
              <a:gd name="connsiteX0-51" fmla="*/ 251460 w 578872"/>
              <a:gd name="connsiteY0-52" fmla="*/ 0 h 5090304"/>
              <a:gd name="connsiteX1-53" fmla="*/ 251460 w 578872"/>
              <a:gd name="connsiteY1-54" fmla="*/ 0 h 5090304"/>
              <a:gd name="connsiteX2-55" fmla="*/ 429269 w 578872"/>
              <a:gd name="connsiteY2-56" fmla="*/ 73651 h 5090304"/>
              <a:gd name="connsiteX3-57" fmla="*/ 502920 w 578872"/>
              <a:gd name="connsiteY3-58" fmla="*/ 251460 h 5090304"/>
              <a:gd name="connsiteX4-59" fmla="*/ 502920 w 578872"/>
              <a:gd name="connsiteY4-60" fmla="*/ 5016061 h 5090304"/>
              <a:gd name="connsiteX5-61" fmla="*/ 502920 w 578872"/>
              <a:gd name="connsiteY5-62" fmla="*/ 5016061 h 5090304"/>
              <a:gd name="connsiteX6-63" fmla="*/ 578872 w 578872"/>
              <a:gd name="connsiteY6-64" fmla="*/ 5090304 h 5090304"/>
              <a:gd name="connsiteX7-65" fmla="*/ 0 w 578872"/>
              <a:gd name="connsiteY7-66" fmla="*/ 5016061 h 5090304"/>
              <a:gd name="connsiteX8-67" fmla="*/ 0 w 578872"/>
              <a:gd name="connsiteY8-68" fmla="*/ 5016061 h 5090304"/>
              <a:gd name="connsiteX9-69" fmla="*/ 0 w 578872"/>
              <a:gd name="connsiteY9-70" fmla="*/ 5016061 h 5090304"/>
              <a:gd name="connsiteX10-71" fmla="*/ 0 w 578872"/>
              <a:gd name="connsiteY10-72" fmla="*/ 251460 h 5090304"/>
              <a:gd name="connsiteX11-73" fmla="*/ 73651 w 578872"/>
              <a:gd name="connsiteY11-74" fmla="*/ 73651 h 5090304"/>
              <a:gd name="connsiteX12-75" fmla="*/ 251460 w 578872"/>
              <a:gd name="connsiteY12-76" fmla="*/ 0 h 5090304"/>
              <a:gd name="connsiteX0-77" fmla="*/ 251460 w 578872"/>
              <a:gd name="connsiteY0-78" fmla="*/ 0 h 5090304"/>
              <a:gd name="connsiteX1-79" fmla="*/ 251460 w 578872"/>
              <a:gd name="connsiteY1-80" fmla="*/ 0 h 5090304"/>
              <a:gd name="connsiteX2-81" fmla="*/ 429269 w 578872"/>
              <a:gd name="connsiteY2-82" fmla="*/ 73651 h 5090304"/>
              <a:gd name="connsiteX3-83" fmla="*/ 502920 w 578872"/>
              <a:gd name="connsiteY3-84" fmla="*/ 251460 h 5090304"/>
              <a:gd name="connsiteX4-85" fmla="*/ 502920 w 578872"/>
              <a:gd name="connsiteY4-86" fmla="*/ 5016061 h 5090304"/>
              <a:gd name="connsiteX5-87" fmla="*/ 551179 w 578872"/>
              <a:gd name="connsiteY5-88" fmla="*/ 4969246 h 5090304"/>
              <a:gd name="connsiteX6-89" fmla="*/ 578872 w 578872"/>
              <a:gd name="connsiteY6-90" fmla="*/ 5090304 h 5090304"/>
              <a:gd name="connsiteX7-91" fmla="*/ 0 w 578872"/>
              <a:gd name="connsiteY7-92" fmla="*/ 5016061 h 5090304"/>
              <a:gd name="connsiteX8-93" fmla="*/ 0 w 578872"/>
              <a:gd name="connsiteY8-94" fmla="*/ 5016061 h 5090304"/>
              <a:gd name="connsiteX9-95" fmla="*/ 0 w 578872"/>
              <a:gd name="connsiteY9-96" fmla="*/ 5016061 h 5090304"/>
              <a:gd name="connsiteX10-97" fmla="*/ 0 w 578872"/>
              <a:gd name="connsiteY10-98" fmla="*/ 251460 h 5090304"/>
              <a:gd name="connsiteX11-99" fmla="*/ 73651 w 578872"/>
              <a:gd name="connsiteY11-100" fmla="*/ 73651 h 5090304"/>
              <a:gd name="connsiteX12-101" fmla="*/ 251460 w 578872"/>
              <a:gd name="connsiteY12-102" fmla="*/ 0 h 5090304"/>
              <a:gd name="connsiteX0-103" fmla="*/ 251460 w 578872"/>
              <a:gd name="connsiteY0-104" fmla="*/ 0 h 5090304"/>
              <a:gd name="connsiteX1-105" fmla="*/ 251460 w 578872"/>
              <a:gd name="connsiteY1-106" fmla="*/ 0 h 5090304"/>
              <a:gd name="connsiteX2-107" fmla="*/ 429269 w 578872"/>
              <a:gd name="connsiteY2-108" fmla="*/ 73651 h 5090304"/>
              <a:gd name="connsiteX3-109" fmla="*/ 502920 w 578872"/>
              <a:gd name="connsiteY3-110" fmla="*/ 251460 h 5090304"/>
              <a:gd name="connsiteX4-111" fmla="*/ 502920 w 578872"/>
              <a:gd name="connsiteY4-112" fmla="*/ 5016061 h 5090304"/>
              <a:gd name="connsiteX5-113" fmla="*/ 578872 w 578872"/>
              <a:gd name="connsiteY5-114" fmla="*/ 5090304 h 5090304"/>
              <a:gd name="connsiteX6-115" fmla="*/ 0 w 578872"/>
              <a:gd name="connsiteY6-116" fmla="*/ 5016061 h 5090304"/>
              <a:gd name="connsiteX7-117" fmla="*/ 0 w 578872"/>
              <a:gd name="connsiteY7-118" fmla="*/ 5016061 h 5090304"/>
              <a:gd name="connsiteX8-119" fmla="*/ 0 w 578872"/>
              <a:gd name="connsiteY8-120" fmla="*/ 5016061 h 5090304"/>
              <a:gd name="connsiteX9-121" fmla="*/ 0 w 578872"/>
              <a:gd name="connsiteY9-122" fmla="*/ 251460 h 5090304"/>
              <a:gd name="connsiteX10-123" fmla="*/ 73651 w 578872"/>
              <a:gd name="connsiteY10-124" fmla="*/ 73651 h 5090304"/>
              <a:gd name="connsiteX11-125" fmla="*/ 251460 w 578872"/>
              <a:gd name="connsiteY11-126" fmla="*/ 0 h 5090304"/>
              <a:gd name="connsiteX0-127" fmla="*/ 251460 w 578872"/>
              <a:gd name="connsiteY0-128" fmla="*/ 0 h 5090304"/>
              <a:gd name="connsiteX1-129" fmla="*/ 251460 w 578872"/>
              <a:gd name="connsiteY1-130" fmla="*/ 0 h 5090304"/>
              <a:gd name="connsiteX2-131" fmla="*/ 429269 w 578872"/>
              <a:gd name="connsiteY2-132" fmla="*/ 73651 h 5090304"/>
              <a:gd name="connsiteX3-133" fmla="*/ 502920 w 578872"/>
              <a:gd name="connsiteY3-134" fmla="*/ 251460 h 5090304"/>
              <a:gd name="connsiteX4-135" fmla="*/ 578872 w 578872"/>
              <a:gd name="connsiteY4-136" fmla="*/ 5090304 h 5090304"/>
              <a:gd name="connsiteX5-137" fmla="*/ 0 w 578872"/>
              <a:gd name="connsiteY5-138" fmla="*/ 5016061 h 5090304"/>
              <a:gd name="connsiteX6-139" fmla="*/ 0 w 578872"/>
              <a:gd name="connsiteY6-140" fmla="*/ 5016061 h 5090304"/>
              <a:gd name="connsiteX7-141" fmla="*/ 0 w 578872"/>
              <a:gd name="connsiteY7-142" fmla="*/ 5016061 h 5090304"/>
              <a:gd name="connsiteX8-143" fmla="*/ 0 w 578872"/>
              <a:gd name="connsiteY8-144" fmla="*/ 251460 h 5090304"/>
              <a:gd name="connsiteX9-145" fmla="*/ 73651 w 578872"/>
              <a:gd name="connsiteY9-146" fmla="*/ 73651 h 5090304"/>
              <a:gd name="connsiteX10-147" fmla="*/ 251460 w 578872"/>
              <a:gd name="connsiteY10-148" fmla="*/ 0 h 5090304"/>
              <a:gd name="connsiteX0-149" fmla="*/ 0 w 670312"/>
              <a:gd name="connsiteY0-150" fmla="*/ 5016061 h 5181744"/>
              <a:gd name="connsiteX1-151" fmla="*/ 0 w 670312"/>
              <a:gd name="connsiteY1-152" fmla="*/ 5016061 h 5181744"/>
              <a:gd name="connsiteX2-153" fmla="*/ 0 w 670312"/>
              <a:gd name="connsiteY2-154" fmla="*/ 5016061 h 5181744"/>
              <a:gd name="connsiteX3-155" fmla="*/ 0 w 670312"/>
              <a:gd name="connsiteY3-156" fmla="*/ 251460 h 5181744"/>
              <a:gd name="connsiteX4-157" fmla="*/ 73651 w 670312"/>
              <a:gd name="connsiteY4-158" fmla="*/ 73651 h 5181744"/>
              <a:gd name="connsiteX5-159" fmla="*/ 251460 w 670312"/>
              <a:gd name="connsiteY5-160" fmla="*/ 0 h 5181744"/>
              <a:gd name="connsiteX6-161" fmla="*/ 251460 w 670312"/>
              <a:gd name="connsiteY6-162" fmla="*/ 0 h 5181744"/>
              <a:gd name="connsiteX7-163" fmla="*/ 429269 w 670312"/>
              <a:gd name="connsiteY7-164" fmla="*/ 73651 h 5181744"/>
              <a:gd name="connsiteX8-165" fmla="*/ 502920 w 670312"/>
              <a:gd name="connsiteY8-166" fmla="*/ 251460 h 5181744"/>
              <a:gd name="connsiteX9-167" fmla="*/ 670312 w 670312"/>
              <a:gd name="connsiteY9-168" fmla="*/ 5181744 h 5181744"/>
              <a:gd name="connsiteX0-169" fmla="*/ 0 w 572254"/>
              <a:gd name="connsiteY0-170" fmla="*/ 5016061 h 5084525"/>
              <a:gd name="connsiteX1-171" fmla="*/ 0 w 572254"/>
              <a:gd name="connsiteY1-172" fmla="*/ 5016061 h 5084525"/>
              <a:gd name="connsiteX2-173" fmla="*/ 0 w 572254"/>
              <a:gd name="connsiteY2-174" fmla="*/ 5016061 h 5084525"/>
              <a:gd name="connsiteX3-175" fmla="*/ 0 w 572254"/>
              <a:gd name="connsiteY3-176" fmla="*/ 251460 h 5084525"/>
              <a:gd name="connsiteX4-177" fmla="*/ 73651 w 572254"/>
              <a:gd name="connsiteY4-178" fmla="*/ 73651 h 5084525"/>
              <a:gd name="connsiteX5-179" fmla="*/ 251460 w 572254"/>
              <a:gd name="connsiteY5-180" fmla="*/ 0 h 5084525"/>
              <a:gd name="connsiteX6-181" fmla="*/ 251460 w 572254"/>
              <a:gd name="connsiteY6-182" fmla="*/ 0 h 5084525"/>
              <a:gd name="connsiteX7-183" fmla="*/ 429269 w 572254"/>
              <a:gd name="connsiteY7-184" fmla="*/ 73651 h 5084525"/>
              <a:gd name="connsiteX8-185" fmla="*/ 502920 w 572254"/>
              <a:gd name="connsiteY8-186" fmla="*/ 251460 h 5084525"/>
              <a:gd name="connsiteX9-187" fmla="*/ 572254 w 572254"/>
              <a:gd name="connsiteY9-188" fmla="*/ 5084525 h 5084525"/>
              <a:gd name="connsiteX0-189" fmla="*/ 0 w 570150"/>
              <a:gd name="connsiteY0-190" fmla="*/ 5016061 h 5097807"/>
              <a:gd name="connsiteX1-191" fmla="*/ 0 w 570150"/>
              <a:gd name="connsiteY1-192" fmla="*/ 5016061 h 5097807"/>
              <a:gd name="connsiteX2-193" fmla="*/ 0 w 570150"/>
              <a:gd name="connsiteY2-194" fmla="*/ 5016061 h 5097807"/>
              <a:gd name="connsiteX3-195" fmla="*/ 0 w 570150"/>
              <a:gd name="connsiteY3-196" fmla="*/ 251460 h 5097807"/>
              <a:gd name="connsiteX4-197" fmla="*/ 73651 w 570150"/>
              <a:gd name="connsiteY4-198" fmla="*/ 73651 h 5097807"/>
              <a:gd name="connsiteX5-199" fmla="*/ 251460 w 570150"/>
              <a:gd name="connsiteY5-200" fmla="*/ 0 h 5097807"/>
              <a:gd name="connsiteX6-201" fmla="*/ 251460 w 570150"/>
              <a:gd name="connsiteY6-202" fmla="*/ 0 h 5097807"/>
              <a:gd name="connsiteX7-203" fmla="*/ 429269 w 570150"/>
              <a:gd name="connsiteY7-204" fmla="*/ 73651 h 5097807"/>
              <a:gd name="connsiteX8-205" fmla="*/ 502920 w 570150"/>
              <a:gd name="connsiteY8-206" fmla="*/ 251460 h 5097807"/>
              <a:gd name="connsiteX9-207" fmla="*/ 570150 w 570150"/>
              <a:gd name="connsiteY9-208" fmla="*/ 5097807 h 5097807"/>
              <a:gd name="connsiteX0-209" fmla="*/ 0 w 570150"/>
              <a:gd name="connsiteY0-210" fmla="*/ 5016061 h 5097807"/>
              <a:gd name="connsiteX1-211" fmla="*/ 0 w 570150"/>
              <a:gd name="connsiteY1-212" fmla="*/ 5016061 h 5097807"/>
              <a:gd name="connsiteX2-213" fmla="*/ 0 w 570150"/>
              <a:gd name="connsiteY2-214" fmla="*/ 5016061 h 5097807"/>
              <a:gd name="connsiteX3-215" fmla="*/ 0 w 570150"/>
              <a:gd name="connsiteY3-216" fmla="*/ 251460 h 5097807"/>
              <a:gd name="connsiteX4-217" fmla="*/ 73651 w 570150"/>
              <a:gd name="connsiteY4-218" fmla="*/ 73651 h 5097807"/>
              <a:gd name="connsiteX5-219" fmla="*/ 251460 w 570150"/>
              <a:gd name="connsiteY5-220" fmla="*/ 0 h 5097807"/>
              <a:gd name="connsiteX6-221" fmla="*/ 251460 w 570150"/>
              <a:gd name="connsiteY6-222" fmla="*/ 0 h 5097807"/>
              <a:gd name="connsiteX7-223" fmla="*/ 429269 w 570150"/>
              <a:gd name="connsiteY7-224" fmla="*/ 73651 h 5097807"/>
              <a:gd name="connsiteX8-225" fmla="*/ 502920 w 570150"/>
              <a:gd name="connsiteY8-226" fmla="*/ 251460 h 5097807"/>
              <a:gd name="connsiteX9-227" fmla="*/ 570150 w 570150"/>
              <a:gd name="connsiteY9-228" fmla="*/ 5097807 h 5097807"/>
              <a:gd name="connsiteX0-229" fmla="*/ 0 w 570150"/>
              <a:gd name="connsiteY0-230" fmla="*/ 5016061 h 5097807"/>
              <a:gd name="connsiteX1-231" fmla="*/ 0 w 570150"/>
              <a:gd name="connsiteY1-232" fmla="*/ 5016061 h 5097807"/>
              <a:gd name="connsiteX2-233" fmla="*/ 0 w 570150"/>
              <a:gd name="connsiteY2-234" fmla="*/ 5016061 h 5097807"/>
              <a:gd name="connsiteX3-235" fmla="*/ 0 w 570150"/>
              <a:gd name="connsiteY3-236" fmla="*/ 251460 h 5097807"/>
              <a:gd name="connsiteX4-237" fmla="*/ 73651 w 570150"/>
              <a:gd name="connsiteY4-238" fmla="*/ 73651 h 5097807"/>
              <a:gd name="connsiteX5-239" fmla="*/ 251460 w 570150"/>
              <a:gd name="connsiteY5-240" fmla="*/ 0 h 5097807"/>
              <a:gd name="connsiteX6-241" fmla="*/ 251460 w 570150"/>
              <a:gd name="connsiteY6-242" fmla="*/ 0 h 5097807"/>
              <a:gd name="connsiteX7-243" fmla="*/ 429269 w 570150"/>
              <a:gd name="connsiteY7-244" fmla="*/ 73651 h 5097807"/>
              <a:gd name="connsiteX8-245" fmla="*/ 502920 w 570150"/>
              <a:gd name="connsiteY8-246" fmla="*/ 251460 h 5097807"/>
              <a:gd name="connsiteX9-247" fmla="*/ 570150 w 570150"/>
              <a:gd name="connsiteY9-248" fmla="*/ 5097807 h 5097807"/>
              <a:gd name="connsiteX0-249" fmla="*/ 0 w 552099"/>
              <a:gd name="connsiteY0-250" fmla="*/ 5016061 h 5109913"/>
              <a:gd name="connsiteX1-251" fmla="*/ 0 w 552099"/>
              <a:gd name="connsiteY1-252" fmla="*/ 5016061 h 5109913"/>
              <a:gd name="connsiteX2-253" fmla="*/ 0 w 552099"/>
              <a:gd name="connsiteY2-254" fmla="*/ 5016061 h 5109913"/>
              <a:gd name="connsiteX3-255" fmla="*/ 0 w 552099"/>
              <a:gd name="connsiteY3-256" fmla="*/ 251460 h 5109913"/>
              <a:gd name="connsiteX4-257" fmla="*/ 73651 w 552099"/>
              <a:gd name="connsiteY4-258" fmla="*/ 73651 h 5109913"/>
              <a:gd name="connsiteX5-259" fmla="*/ 251460 w 552099"/>
              <a:gd name="connsiteY5-260" fmla="*/ 0 h 5109913"/>
              <a:gd name="connsiteX6-261" fmla="*/ 251460 w 552099"/>
              <a:gd name="connsiteY6-262" fmla="*/ 0 h 5109913"/>
              <a:gd name="connsiteX7-263" fmla="*/ 429269 w 552099"/>
              <a:gd name="connsiteY7-264" fmla="*/ 73651 h 5109913"/>
              <a:gd name="connsiteX8-265" fmla="*/ 502920 w 552099"/>
              <a:gd name="connsiteY8-266" fmla="*/ 251460 h 5109913"/>
              <a:gd name="connsiteX9-267" fmla="*/ 552099 w 552099"/>
              <a:gd name="connsiteY9-268" fmla="*/ 5109913 h 5109913"/>
              <a:gd name="connsiteX0-269" fmla="*/ 0 w 552099"/>
              <a:gd name="connsiteY0-270" fmla="*/ 5016061 h 5109913"/>
              <a:gd name="connsiteX1-271" fmla="*/ 0 w 552099"/>
              <a:gd name="connsiteY1-272" fmla="*/ 5016061 h 5109913"/>
              <a:gd name="connsiteX2-273" fmla="*/ 17708 w 552099"/>
              <a:gd name="connsiteY2-274" fmla="*/ 5018867 h 5109913"/>
              <a:gd name="connsiteX3-275" fmla="*/ 0 w 552099"/>
              <a:gd name="connsiteY3-276" fmla="*/ 251460 h 5109913"/>
              <a:gd name="connsiteX4-277" fmla="*/ 73651 w 552099"/>
              <a:gd name="connsiteY4-278" fmla="*/ 73651 h 5109913"/>
              <a:gd name="connsiteX5-279" fmla="*/ 251460 w 552099"/>
              <a:gd name="connsiteY5-280" fmla="*/ 0 h 5109913"/>
              <a:gd name="connsiteX6-281" fmla="*/ 251460 w 552099"/>
              <a:gd name="connsiteY6-282" fmla="*/ 0 h 5109913"/>
              <a:gd name="connsiteX7-283" fmla="*/ 429269 w 552099"/>
              <a:gd name="connsiteY7-284" fmla="*/ 73651 h 5109913"/>
              <a:gd name="connsiteX8-285" fmla="*/ 502920 w 552099"/>
              <a:gd name="connsiteY8-286" fmla="*/ 251460 h 5109913"/>
              <a:gd name="connsiteX9-287" fmla="*/ 552099 w 552099"/>
              <a:gd name="connsiteY9-288" fmla="*/ 5109913 h 5109913"/>
              <a:gd name="connsiteX0-289" fmla="*/ 0 w 552099"/>
              <a:gd name="connsiteY0-290" fmla="*/ 5016061 h 5109913"/>
              <a:gd name="connsiteX1-291" fmla="*/ 0 w 552099"/>
              <a:gd name="connsiteY1-292" fmla="*/ 5016061 h 5109913"/>
              <a:gd name="connsiteX2-293" fmla="*/ 11177 w 552099"/>
              <a:gd name="connsiteY2-294" fmla="*/ 5031459 h 5109913"/>
              <a:gd name="connsiteX3-295" fmla="*/ 0 w 552099"/>
              <a:gd name="connsiteY3-296" fmla="*/ 251460 h 5109913"/>
              <a:gd name="connsiteX4-297" fmla="*/ 73651 w 552099"/>
              <a:gd name="connsiteY4-298" fmla="*/ 73651 h 5109913"/>
              <a:gd name="connsiteX5-299" fmla="*/ 251460 w 552099"/>
              <a:gd name="connsiteY5-300" fmla="*/ 0 h 5109913"/>
              <a:gd name="connsiteX6-301" fmla="*/ 251460 w 552099"/>
              <a:gd name="connsiteY6-302" fmla="*/ 0 h 5109913"/>
              <a:gd name="connsiteX7-303" fmla="*/ 429269 w 552099"/>
              <a:gd name="connsiteY7-304" fmla="*/ 73651 h 5109913"/>
              <a:gd name="connsiteX8-305" fmla="*/ 502920 w 552099"/>
              <a:gd name="connsiteY8-306" fmla="*/ 251460 h 5109913"/>
              <a:gd name="connsiteX9-307" fmla="*/ 552099 w 552099"/>
              <a:gd name="connsiteY9-308" fmla="*/ 5109913 h 5109913"/>
              <a:gd name="connsiteX0-309" fmla="*/ 14979 w 567078"/>
              <a:gd name="connsiteY0-310" fmla="*/ 5016061 h 5109913"/>
              <a:gd name="connsiteX1-311" fmla="*/ 14979 w 567078"/>
              <a:gd name="connsiteY1-312" fmla="*/ 5016061 h 5109913"/>
              <a:gd name="connsiteX2-313" fmla="*/ 5903 w 567078"/>
              <a:gd name="connsiteY2-314" fmla="*/ 4987363 h 5109913"/>
              <a:gd name="connsiteX3-315" fmla="*/ 14979 w 567078"/>
              <a:gd name="connsiteY3-316" fmla="*/ 251460 h 5109913"/>
              <a:gd name="connsiteX4-317" fmla="*/ 88630 w 567078"/>
              <a:gd name="connsiteY4-318" fmla="*/ 73651 h 5109913"/>
              <a:gd name="connsiteX5-319" fmla="*/ 266439 w 567078"/>
              <a:gd name="connsiteY5-320" fmla="*/ 0 h 5109913"/>
              <a:gd name="connsiteX6-321" fmla="*/ 266439 w 567078"/>
              <a:gd name="connsiteY6-322" fmla="*/ 0 h 5109913"/>
              <a:gd name="connsiteX7-323" fmla="*/ 444248 w 567078"/>
              <a:gd name="connsiteY7-324" fmla="*/ 73651 h 5109913"/>
              <a:gd name="connsiteX8-325" fmla="*/ 517899 w 567078"/>
              <a:gd name="connsiteY8-326" fmla="*/ 251460 h 5109913"/>
              <a:gd name="connsiteX9-327" fmla="*/ 567078 w 567078"/>
              <a:gd name="connsiteY9-328" fmla="*/ 5109913 h 5109913"/>
              <a:gd name="connsiteX0-329" fmla="*/ 0 w 552099"/>
              <a:gd name="connsiteY0-330" fmla="*/ 5016061 h 5109913"/>
              <a:gd name="connsiteX1-331" fmla="*/ 0 w 552099"/>
              <a:gd name="connsiteY1-332" fmla="*/ 5016061 h 5109913"/>
              <a:gd name="connsiteX2-333" fmla="*/ 0 w 552099"/>
              <a:gd name="connsiteY2-334" fmla="*/ 251460 h 5109913"/>
              <a:gd name="connsiteX3-335" fmla="*/ 73651 w 552099"/>
              <a:gd name="connsiteY3-336" fmla="*/ 73651 h 5109913"/>
              <a:gd name="connsiteX4-337" fmla="*/ 251460 w 552099"/>
              <a:gd name="connsiteY4-338" fmla="*/ 0 h 5109913"/>
              <a:gd name="connsiteX5-339" fmla="*/ 251460 w 552099"/>
              <a:gd name="connsiteY5-340" fmla="*/ 0 h 5109913"/>
              <a:gd name="connsiteX6-341" fmla="*/ 429269 w 552099"/>
              <a:gd name="connsiteY6-342" fmla="*/ 73651 h 5109913"/>
              <a:gd name="connsiteX7-343" fmla="*/ 502920 w 552099"/>
              <a:gd name="connsiteY7-344" fmla="*/ 251460 h 5109913"/>
              <a:gd name="connsiteX8-345" fmla="*/ 552099 w 552099"/>
              <a:gd name="connsiteY8-346" fmla="*/ 5109913 h 5109913"/>
              <a:gd name="connsiteX0-347" fmla="*/ 0 w 558409"/>
              <a:gd name="connsiteY0-348" fmla="*/ 5016061 h 5070028"/>
              <a:gd name="connsiteX1-349" fmla="*/ 0 w 558409"/>
              <a:gd name="connsiteY1-350" fmla="*/ 5016061 h 5070028"/>
              <a:gd name="connsiteX2-351" fmla="*/ 0 w 558409"/>
              <a:gd name="connsiteY2-352" fmla="*/ 251460 h 5070028"/>
              <a:gd name="connsiteX3-353" fmla="*/ 73651 w 558409"/>
              <a:gd name="connsiteY3-354" fmla="*/ 73651 h 5070028"/>
              <a:gd name="connsiteX4-355" fmla="*/ 251460 w 558409"/>
              <a:gd name="connsiteY4-356" fmla="*/ 0 h 5070028"/>
              <a:gd name="connsiteX5-357" fmla="*/ 251460 w 558409"/>
              <a:gd name="connsiteY5-358" fmla="*/ 0 h 5070028"/>
              <a:gd name="connsiteX6-359" fmla="*/ 429269 w 558409"/>
              <a:gd name="connsiteY6-360" fmla="*/ 73651 h 5070028"/>
              <a:gd name="connsiteX7-361" fmla="*/ 502920 w 558409"/>
              <a:gd name="connsiteY7-362" fmla="*/ 251460 h 5070028"/>
              <a:gd name="connsiteX8-363" fmla="*/ 558409 w 558409"/>
              <a:gd name="connsiteY8-364" fmla="*/ 5070028 h 5070028"/>
              <a:gd name="connsiteX0-365" fmla="*/ 0 w 552099"/>
              <a:gd name="connsiteY0-366" fmla="*/ 5016061 h 5109912"/>
              <a:gd name="connsiteX1-367" fmla="*/ 0 w 552099"/>
              <a:gd name="connsiteY1-368" fmla="*/ 5016061 h 5109912"/>
              <a:gd name="connsiteX2-369" fmla="*/ 0 w 552099"/>
              <a:gd name="connsiteY2-370" fmla="*/ 251460 h 5109912"/>
              <a:gd name="connsiteX3-371" fmla="*/ 73651 w 552099"/>
              <a:gd name="connsiteY3-372" fmla="*/ 73651 h 5109912"/>
              <a:gd name="connsiteX4-373" fmla="*/ 251460 w 552099"/>
              <a:gd name="connsiteY4-374" fmla="*/ 0 h 5109912"/>
              <a:gd name="connsiteX5-375" fmla="*/ 251460 w 552099"/>
              <a:gd name="connsiteY5-376" fmla="*/ 0 h 5109912"/>
              <a:gd name="connsiteX6-377" fmla="*/ 429269 w 552099"/>
              <a:gd name="connsiteY6-378" fmla="*/ 73651 h 5109912"/>
              <a:gd name="connsiteX7-379" fmla="*/ 502920 w 552099"/>
              <a:gd name="connsiteY7-380" fmla="*/ 251460 h 5109912"/>
              <a:gd name="connsiteX8-381" fmla="*/ 552099 w 552099"/>
              <a:gd name="connsiteY8-382" fmla="*/ 5109912 h 5109912"/>
              <a:gd name="connsiteX0-383" fmla="*/ 0 w 552099"/>
              <a:gd name="connsiteY0-384" fmla="*/ 5016061 h 5109912"/>
              <a:gd name="connsiteX1-385" fmla="*/ 0 w 552099"/>
              <a:gd name="connsiteY1-386" fmla="*/ 5016061 h 5109912"/>
              <a:gd name="connsiteX2-387" fmla="*/ 7986 w 552099"/>
              <a:gd name="connsiteY2-388" fmla="*/ 5032128 h 5109912"/>
              <a:gd name="connsiteX3-389" fmla="*/ 0 w 552099"/>
              <a:gd name="connsiteY3-390" fmla="*/ 251460 h 5109912"/>
              <a:gd name="connsiteX4-391" fmla="*/ 73651 w 552099"/>
              <a:gd name="connsiteY4-392" fmla="*/ 73651 h 5109912"/>
              <a:gd name="connsiteX5-393" fmla="*/ 251460 w 552099"/>
              <a:gd name="connsiteY5-394" fmla="*/ 0 h 5109912"/>
              <a:gd name="connsiteX6-395" fmla="*/ 251460 w 552099"/>
              <a:gd name="connsiteY6-396" fmla="*/ 0 h 5109912"/>
              <a:gd name="connsiteX7-397" fmla="*/ 429269 w 552099"/>
              <a:gd name="connsiteY7-398" fmla="*/ 73651 h 5109912"/>
              <a:gd name="connsiteX8-399" fmla="*/ 502920 w 552099"/>
              <a:gd name="connsiteY8-400" fmla="*/ 251460 h 5109912"/>
              <a:gd name="connsiteX9-401" fmla="*/ 552099 w 552099"/>
              <a:gd name="connsiteY9-402" fmla="*/ 5109912 h 5109912"/>
              <a:gd name="connsiteX0-403" fmla="*/ 0 w 552099"/>
              <a:gd name="connsiteY0-404" fmla="*/ 5016061 h 5109912"/>
              <a:gd name="connsiteX1-405" fmla="*/ 0 w 552099"/>
              <a:gd name="connsiteY1-406" fmla="*/ 5016061 h 5109912"/>
              <a:gd name="connsiteX2-407" fmla="*/ 0 w 552099"/>
              <a:gd name="connsiteY2-408" fmla="*/ 251460 h 5109912"/>
              <a:gd name="connsiteX3-409" fmla="*/ 73651 w 552099"/>
              <a:gd name="connsiteY3-410" fmla="*/ 73651 h 5109912"/>
              <a:gd name="connsiteX4-411" fmla="*/ 251460 w 552099"/>
              <a:gd name="connsiteY4-412" fmla="*/ 0 h 5109912"/>
              <a:gd name="connsiteX5-413" fmla="*/ 251460 w 552099"/>
              <a:gd name="connsiteY5-414" fmla="*/ 0 h 5109912"/>
              <a:gd name="connsiteX6-415" fmla="*/ 429269 w 552099"/>
              <a:gd name="connsiteY6-416" fmla="*/ 73651 h 5109912"/>
              <a:gd name="connsiteX7-417" fmla="*/ 502920 w 552099"/>
              <a:gd name="connsiteY7-418" fmla="*/ 251460 h 5109912"/>
              <a:gd name="connsiteX8-419" fmla="*/ 552099 w 552099"/>
              <a:gd name="connsiteY8-420" fmla="*/ 5109912 h 5109912"/>
              <a:gd name="connsiteX0-421" fmla="*/ 0 w 552099"/>
              <a:gd name="connsiteY0-422" fmla="*/ 5016061 h 5109912"/>
              <a:gd name="connsiteX1-423" fmla="*/ 0 w 552099"/>
              <a:gd name="connsiteY1-424" fmla="*/ 5016061 h 5109912"/>
              <a:gd name="connsiteX2-425" fmla="*/ 0 w 552099"/>
              <a:gd name="connsiteY2-426" fmla="*/ 251460 h 5109912"/>
              <a:gd name="connsiteX3-427" fmla="*/ 73651 w 552099"/>
              <a:gd name="connsiteY3-428" fmla="*/ 73651 h 5109912"/>
              <a:gd name="connsiteX4-429" fmla="*/ 251460 w 552099"/>
              <a:gd name="connsiteY4-430" fmla="*/ 0 h 5109912"/>
              <a:gd name="connsiteX5-431" fmla="*/ 251460 w 552099"/>
              <a:gd name="connsiteY5-432" fmla="*/ 0 h 5109912"/>
              <a:gd name="connsiteX6-433" fmla="*/ 429269 w 552099"/>
              <a:gd name="connsiteY6-434" fmla="*/ 73651 h 5109912"/>
              <a:gd name="connsiteX7-435" fmla="*/ 502920 w 552099"/>
              <a:gd name="connsiteY7-436" fmla="*/ 251460 h 5109912"/>
              <a:gd name="connsiteX8-437" fmla="*/ 552099 w 552099"/>
              <a:gd name="connsiteY8-438" fmla="*/ 5109912 h 5109912"/>
              <a:gd name="connsiteX0-439" fmla="*/ 0 w 552099"/>
              <a:gd name="connsiteY0-440" fmla="*/ 5016061 h 5109912"/>
              <a:gd name="connsiteX1-441" fmla="*/ 328 w 552099"/>
              <a:gd name="connsiteY1-442" fmla="*/ 2862849 h 5109912"/>
              <a:gd name="connsiteX2-443" fmla="*/ 0 w 552099"/>
              <a:gd name="connsiteY2-444" fmla="*/ 251460 h 5109912"/>
              <a:gd name="connsiteX3-445" fmla="*/ 73651 w 552099"/>
              <a:gd name="connsiteY3-446" fmla="*/ 73651 h 5109912"/>
              <a:gd name="connsiteX4-447" fmla="*/ 251460 w 552099"/>
              <a:gd name="connsiteY4-448" fmla="*/ 0 h 5109912"/>
              <a:gd name="connsiteX5-449" fmla="*/ 251460 w 552099"/>
              <a:gd name="connsiteY5-450" fmla="*/ 0 h 5109912"/>
              <a:gd name="connsiteX6-451" fmla="*/ 429269 w 552099"/>
              <a:gd name="connsiteY6-452" fmla="*/ 73651 h 5109912"/>
              <a:gd name="connsiteX7-453" fmla="*/ 502920 w 552099"/>
              <a:gd name="connsiteY7-454" fmla="*/ 251460 h 5109912"/>
              <a:gd name="connsiteX8-455" fmla="*/ 552099 w 552099"/>
              <a:gd name="connsiteY8-456" fmla="*/ 5109912 h 5109912"/>
              <a:gd name="connsiteX0-457" fmla="*/ 328 w 552099"/>
              <a:gd name="connsiteY0-458" fmla="*/ 2862849 h 5109912"/>
              <a:gd name="connsiteX1-459" fmla="*/ 0 w 552099"/>
              <a:gd name="connsiteY1-460" fmla="*/ 251460 h 5109912"/>
              <a:gd name="connsiteX2-461" fmla="*/ 73651 w 552099"/>
              <a:gd name="connsiteY2-462" fmla="*/ 73651 h 5109912"/>
              <a:gd name="connsiteX3-463" fmla="*/ 251460 w 552099"/>
              <a:gd name="connsiteY3-464" fmla="*/ 0 h 5109912"/>
              <a:gd name="connsiteX4-465" fmla="*/ 251460 w 552099"/>
              <a:gd name="connsiteY4-466" fmla="*/ 0 h 5109912"/>
              <a:gd name="connsiteX5-467" fmla="*/ 429269 w 552099"/>
              <a:gd name="connsiteY5-468" fmla="*/ 73651 h 5109912"/>
              <a:gd name="connsiteX6-469" fmla="*/ 502920 w 552099"/>
              <a:gd name="connsiteY6-470" fmla="*/ 251460 h 5109912"/>
              <a:gd name="connsiteX7-471" fmla="*/ 552099 w 552099"/>
              <a:gd name="connsiteY7-472" fmla="*/ 5109912 h 5109912"/>
              <a:gd name="connsiteX0-473" fmla="*/ 328 w 543353"/>
              <a:gd name="connsiteY0-474" fmla="*/ 2862849 h 2928006"/>
              <a:gd name="connsiteX1-475" fmla="*/ 0 w 543353"/>
              <a:gd name="connsiteY1-476" fmla="*/ 251460 h 2928006"/>
              <a:gd name="connsiteX2-477" fmla="*/ 73651 w 543353"/>
              <a:gd name="connsiteY2-478" fmla="*/ 73651 h 2928006"/>
              <a:gd name="connsiteX3-479" fmla="*/ 251460 w 543353"/>
              <a:gd name="connsiteY3-480" fmla="*/ 0 h 2928006"/>
              <a:gd name="connsiteX4-481" fmla="*/ 251460 w 543353"/>
              <a:gd name="connsiteY4-482" fmla="*/ 0 h 2928006"/>
              <a:gd name="connsiteX5-483" fmla="*/ 429269 w 543353"/>
              <a:gd name="connsiteY5-484" fmla="*/ 73651 h 2928006"/>
              <a:gd name="connsiteX6-485" fmla="*/ 502920 w 543353"/>
              <a:gd name="connsiteY6-486" fmla="*/ 251460 h 2928006"/>
              <a:gd name="connsiteX7-487" fmla="*/ 543353 w 543353"/>
              <a:gd name="connsiteY7-488" fmla="*/ 2928006 h 2928006"/>
              <a:gd name="connsiteX0-489" fmla="*/ 328 w 537043"/>
              <a:gd name="connsiteY0-490" fmla="*/ 2862849 h 2967890"/>
              <a:gd name="connsiteX1-491" fmla="*/ 0 w 537043"/>
              <a:gd name="connsiteY1-492" fmla="*/ 251460 h 2967890"/>
              <a:gd name="connsiteX2-493" fmla="*/ 73651 w 537043"/>
              <a:gd name="connsiteY2-494" fmla="*/ 73651 h 2967890"/>
              <a:gd name="connsiteX3-495" fmla="*/ 251460 w 537043"/>
              <a:gd name="connsiteY3-496" fmla="*/ 0 h 2967890"/>
              <a:gd name="connsiteX4-497" fmla="*/ 251460 w 537043"/>
              <a:gd name="connsiteY4-498" fmla="*/ 0 h 2967890"/>
              <a:gd name="connsiteX5-499" fmla="*/ 429269 w 537043"/>
              <a:gd name="connsiteY5-500" fmla="*/ 73651 h 2967890"/>
              <a:gd name="connsiteX6-501" fmla="*/ 502920 w 537043"/>
              <a:gd name="connsiteY6-502" fmla="*/ 251460 h 2967890"/>
              <a:gd name="connsiteX7-503" fmla="*/ 537043 w 537043"/>
              <a:gd name="connsiteY7-504" fmla="*/ 2967890 h 2967890"/>
              <a:gd name="connsiteX0-505" fmla="*/ 328 w 528237"/>
              <a:gd name="connsiteY0-506" fmla="*/ 2862849 h 2951509"/>
              <a:gd name="connsiteX1-507" fmla="*/ 0 w 528237"/>
              <a:gd name="connsiteY1-508" fmla="*/ 251460 h 2951509"/>
              <a:gd name="connsiteX2-509" fmla="*/ 73651 w 528237"/>
              <a:gd name="connsiteY2-510" fmla="*/ 73651 h 2951509"/>
              <a:gd name="connsiteX3-511" fmla="*/ 251460 w 528237"/>
              <a:gd name="connsiteY3-512" fmla="*/ 0 h 2951509"/>
              <a:gd name="connsiteX4-513" fmla="*/ 251460 w 528237"/>
              <a:gd name="connsiteY4-514" fmla="*/ 0 h 2951509"/>
              <a:gd name="connsiteX5-515" fmla="*/ 429269 w 528237"/>
              <a:gd name="connsiteY5-516" fmla="*/ 73651 h 2951509"/>
              <a:gd name="connsiteX6-517" fmla="*/ 502920 w 528237"/>
              <a:gd name="connsiteY6-518" fmla="*/ 251460 h 2951509"/>
              <a:gd name="connsiteX7-519" fmla="*/ 524305 w 528237"/>
              <a:gd name="connsiteY7-520" fmla="*/ 2951509 h 2951509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13" y="connsiteY6-14"/>
              </a:cxn>
              <a:cxn ang="0">
                <a:pos x="connsiteX7-15" y="connsiteY7-16"/>
              </a:cxn>
            </a:cxnLst>
            <a:rect l="l" t="t" r="r" b="b"/>
            <a:pathLst>
              <a:path w="528237" h="2951509">
                <a:moveTo>
                  <a:pt x="328" y="2862849"/>
                </a:moveTo>
                <a:cubicBezTo>
                  <a:pt x="219" y="1992386"/>
                  <a:pt x="109" y="1121923"/>
                  <a:pt x="0" y="251460"/>
                </a:cubicBezTo>
                <a:cubicBezTo>
                  <a:pt x="0" y="184769"/>
                  <a:pt x="26493" y="120809"/>
                  <a:pt x="73651" y="73651"/>
                </a:cubicBezTo>
                <a:cubicBezTo>
                  <a:pt x="120809" y="26493"/>
                  <a:pt x="184769" y="0"/>
                  <a:pt x="251460" y="0"/>
                </a:cubicBezTo>
                <a:lnTo>
                  <a:pt x="251460" y="0"/>
                </a:lnTo>
                <a:cubicBezTo>
                  <a:pt x="318151" y="0"/>
                  <a:pt x="382111" y="26493"/>
                  <a:pt x="429269" y="73651"/>
                </a:cubicBezTo>
                <a:cubicBezTo>
                  <a:pt x="476427" y="120809"/>
                  <a:pt x="502920" y="184769"/>
                  <a:pt x="502920" y="251460"/>
                </a:cubicBezTo>
                <a:cubicBezTo>
                  <a:pt x="528237" y="1864408"/>
                  <a:pt x="505702" y="918020"/>
                  <a:pt x="524305" y="2951509"/>
                </a:cubicBezTo>
              </a:path>
            </a:pathLst>
          </a:custGeom>
          <a:solidFill>
            <a:schemeClr val="accent1"/>
          </a:solidFill>
          <a:ln w="5715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>
              <a:solidFill>
                <a:prstClr val="white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 rot="21042312">
            <a:off x="1248863" y="3564661"/>
            <a:ext cx="7324068" cy="1612607"/>
          </a:xfrm>
        </p:spPr>
        <p:txBody>
          <a:bodyPr anchor="b" anchorCtr="0">
            <a:noAutofit/>
          </a:bodyPr>
          <a:lstStyle>
            <a:lvl1pPr algn="l">
              <a:defRPr sz="4600">
                <a:solidFill>
                  <a:schemeClr val="bg1"/>
                </a:solidFill>
              </a:defRPr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0" name="Picture Placeholder 2"/>
          <p:cNvSpPr>
            <a:spLocks noGrp="1"/>
          </p:cNvSpPr>
          <p:nvPr>
            <p:ph type="pic" idx="13" hasCustomPrompt="1"/>
          </p:nvPr>
        </p:nvSpPr>
        <p:spPr>
          <a:xfrm rot="21068552">
            <a:off x="914505" y="836686"/>
            <a:ext cx="3923711" cy="2804658"/>
          </a:xfrm>
          <a:prstGeom prst="roundRect">
            <a:avLst>
              <a:gd name="adj" fmla="val 7476"/>
            </a:avLst>
          </a:prstGeom>
          <a:ln w="63500">
            <a:solidFill>
              <a:schemeClr val="accent2"/>
            </a:solidFill>
          </a:ln>
        </p:spPr>
        <p:txBody>
          <a:bodyPr>
            <a:normAutofit/>
          </a:bodyPr>
          <a:lstStyle>
            <a:lvl1pPr marL="0" indent="0">
              <a:buNone/>
              <a:defRPr sz="24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zh-CN" altLang="en-US"/>
              <a:t>将图片拖动到占位符，或单击添加图标</a:t>
            </a:r>
            <a:endParaRPr lang="zh-CN" altLang="en-US"/>
          </a:p>
        </p:txBody>
      </p:sp>
      <p:sp>
        <p:nvSpPr>
          <p:cNvPr id="58" name="Rectangle 5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noFill/>
          <a:ln w="254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>
              <a:solidFill>
                <a:prstClr val="white"/>
              </a:solidFill>
            </a:endParaRPr>
          </a:p>
        </p:txBody>
      </p:sp>
      <p:sp>
        <p:nvSpPr>
          <p:cNvPr id="36" name="Subtitle 2"/>
          <p:cNvSpPr>
            <a:spLocks noGrp="1"/>
          </p:cNvSpPr>
          <p:nvPr>
            <p:ph type="subTitle" idx="1"/>
          </p:nvPr>
        </p:nvSpPr>
        <p:spPr>
          <a:xfrm rot="21060000">
            <a:off x="2550459" y="4990824"/>
            <a:ext cx="6400800" cy="914400"/>
          </a:xfrm>
        </p:spPr>
        <p:txBody>
          <a:bodyPr anchor="ctr" anchorCtr="0">
            <a:normAutofit/>
          </a:bodyPr>
          <a:lstStyle>
            <a:lvl1pPr marL="0" indent="0" algn="l">
              <a:spcAft>
                <a:spcPts val="0"/>
              </a:spcAft>
              <a:buNone/>
              <a:defRPr sz="2400">
                <a:solidFill>
                  <a:schemeClr val="bg1"/>
                </a:solidFill>
                <a:effectLst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/>
              <a:t>单击此处编辑母版副标题样式</a:t>
            </a:r>
            <a:endParaRPr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SectionHeaderOverlay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3" name="Freeform 42"/>
          <p:cNvSpPr/>
          <p:nvPr/>
        </p:nvSpPr>
        <p:spPr>
          <a:xfrm rot="4809906">
            <a:off x="3408662" y="1817251"/>
            <a:ext cx="1100209" cy="8104720"/>
          </a:xfrm>
          <a:custGeom>
            <a:avLst/>
            <a:gdLst>
              <a:gd name="connsiteX0" fmla="*/ 533400 w 1066800"/>
              <a:gd name="connsiteY0" fmla="*/ 0 h 8120268"/>
              <a:gd name="connsiteX1" fmla="*/ 533400 w 1066800"/>
              <a:gd name="connsiteY1" fmla="*/ 0 h 8120268"/>
              <a:gd name="connsiteX2" fmla="*/ 910571 w 1066800"/>
              <a:gd name="connsiteY2" fmla="*/ 156230 h 8120268"/>
              <a:gd name="connsiteX3" fmla="*/ 1066800 w 1066800"/>
              <a:gd name="connsiteY3" fmla="*/ 533401 h 8120268"/>
              <a:gd name="connsiteX4" fmla="*/ 1066800 w 1066800"/>
              <a:gd name="connsiteY4" fmla="*/ 8120268 h 8120268"/>
              <a:gd name="connsiteX5" fmla="*/ 1066800 w 1066800"/>
              <a:gd name="connsiteY5" fmla="*/ 8120268 h 8120268"/>
              <a:gd name="connsiteX6" fmla="*/ 1066800 w 1066800"/>
              <a:gd name="connsiteY6" fmla="*/ 8120268 h 8120268"/>
              <a:gd name="connsiteX7" fmla="*/ 0 w 1066800"/>
              <a:gd name="connsiteY7" fmla="*/ 8120268 h 8120268"/>
              <a:gd name="connsiteX8" fmla="*/ 0 w 1066800"/>
              <a:gd name="connsiteY8" fmla="*/ 8120268 h 8120268"/>
              <a:gd name="connsiteX9" fmla="*/ 0 w 1066800"/>
              <a:gd name="connsiteY9" fmla="*/ 8120268 h 8120268"/>
              <a:gd name="connsiteX10" fmla="*/ 0 w 1066800"/>
              <a:gd name="connsiteY10" fmla="*/ 533400 h 8120268"/>
              <a:gd name="connsiteX11" fmla="*/ 156230 w 1066800"/>
              <a:gd name="connsiteY11" fmla="*/ 156229 h 8120268"/>
              <a:gd name="connsiteX12" fmla="*/ 533401 w 1066800"/>
              <a:gd name="connsiteY12" fmla="*/ 0 h 8120268"/>
              <a:gd name="connsiteX13" fmla="*/ 533400 w 1066800"/>
              <a:gd name="connsiteY13" fmla="*/ 0 h 8120268"/>
              <a:gd name="connsiteX0-1" fmla="*/ 533400 w 1109411"/>
              <a:gd name="connsiteY0-2" fmla="*/ 602505 h 8722773"/>
              <a:gd name="connsiteX1-3" fmla="*/ 533400 w 1109411"/>
              <a:gd name="connsiteY1-4" fmla="*/ 602505 h 8722773"/>
              <a:gd name="connsiteX2-5" fmla="*/ 910571 w 1109411"/>
              <a:gd name="connsiteY2-6" fmla="*/ 758735 h 8722773"/>
              <a:gd name="connsiteX3-7" fmla="*/ 1066800 w 1109411"/>
              <a:gd name="connsiteY3-8" fmla="*/ 1135906 h 8722773"/>
              <a:gd name="connsiteX4-9" fmla="*/ 1109048 w 1109411"/>
              <a:gd name="connsiteY4-10" fmla="*/ 7478466 h 8722773"/>
              <a:gd name="connsiteX5-11" fmla="*/ 1066800 w 1109411"/>
              <a:gd name="connsiteY5-12" fmla="*/ 8722773 h 8722773"/>
              <a:gd name="connsiteX6-13" fmla="*/ 1066800 w 1109411"/>
              <a:gd name="connsiteY6-14" fmla="*/ 8722773 h 8722773"/>
              <a:gd name="connsiteX7-15" fmla="*/ 1066800 w 1109411"/>
              <a:gd name="connsiteY7-16" fmla="*/ 8722773 h 8722773"/>
              <a:gd name="connsiteX8-17" fmla="*/ 0 w 1109411"/>
              <a:gd name="connsiteY8-18" fmla="*/ 8722773 h 8722773"/>
              <a:gd name="connsiteX9-19" fmla="*/ 0 w 1109411"/>
              <a:gd name="connsiteY9-20" fmla="*/ 8722773 h 8722773"/>
              <a:gd name="connsiteX10-21" fmla="*/ 0 w 1109411"/>
              <a:gd name="connsiteY10-22" fmla="*/ 8722773 h 8722773"/>
              <a:gd name="connsiteX11-23" fmla="*/ 0 w 1109411"/>
              <a:gd name="connsiteY11-24" fmla="*/ 1135905 h 8722773"/>
              <a:gd name="connsiteX12-25" fmla="*/ 156230 w 1109411"/>
              <a:gd name="connsiteY12-26" fmla="*/ 758734 h 8722773"/>
              <a:gd name="connsiteX13-27" fmla="*/ 533401 w 1109411"/>
              <a:gd name="connsiteY13-28" fmla="*/ 602505 h 8722773"/>
              <a:gd name="connsiteX14" fmla="*/ 533400 w 1109411"/>
              <a:gd name="connsiteY14" fmla="*/ 602505 h 8722773"/>
              <a:gd name="connsiteX0-29" fmla="*/ 533400 w 1109411"/>
              <a:gd name="connsiteY0-30" fmla="*/ 602505 h 8722773"/>
              <a:gd name="connsiteX1-31" fmla="*/ 533400 w 1109411"/>
              <a:gd name="connsiteY1-32" fmla="*/ 602505 h 8722773"/>
              <a:gd name="connsiteX2-33" fmla="*/ 910571 w 1109411"/>
              <a:gd name="connsiteY2-34" fmla="*/ 758735 h 8722773"/>
              <a:gd name="connsiteX3-35" fmla="*/ 1066800 w 1109411"/>
              <a:gd name="connsiteY3-36" fmla="*/ 1135906 h 8722773"/>
              <a:gd name="connsiteX4-37" fmla="*/ 1109048 w 1109411"/>
              <a:gd name="connsiteY4-38" fmla="*/ 7478466 h 8722773"/>
              <a:gd name="connsiteX5-39" fmla="*/ 1066800 w 1109411"/>
              <a:gd name="connsiteY5-40" fmla="*/ 8722773 h 8722773"/>
              <a:gd name="connsiteX6-41" fmla="*/ 1066800 w 1109411"/>
              <a:gd name="connsiteY6-42" fmla="*/ 8722773 h 8722773"/>
              <a:gd name="connsiteX7-43" fmla="*/ 1066800 w 1109411"/>
              <a:gd name="connsiteY7-44" fmla="*/ 8722773 h 8722773"/>
              <a:gd name="connsiteX8-45" fmla="*/ 0 w 1109411"/>
              <a:gd name="connsiteY8-46" fmla="*/ 8722773 h 8722773"/>
              <a:gd name="connsiteX9-47" fmla="*/ 0 w 1109411"/>
              <a:gd name="connsiteY9-48" fmla="*/ 8722773 h 8722773"/>
              <a:gd name="connsiteX10-49" fmla="*/ 0 w 1109411"/>
              <a:gd name="connsiteY10-50" fmla="*/ 8722773 h 8722773"/>
              <a:gd name="connsiteX11-51" fmla="*/ 0 w 1109411"/>
              <a:gd name="connsiteY11-52" fmla="*/ 1135905 h 8722773"/>
              <a:gd name="connsiteX12-53" fmla="*/ 156230 w 1109411"/>
              <a:gd name="connsiteY12-54" fmla="*/ 758734 h 8722773"/>
              <a:gd name="connsiteX13-55" fmla="*/ 533401 w 1109411"/>
              <a:gd name="connsiteY13-56" fmla="*/ 602505 h 8722773"/>
              <a:gd name="connsiteX14-57" fmla="*/ 533400 w 1109411"/>
              <a:gd name="connsiteY14-58" fmla="*/ 602505 h 8722773"/>
              <a:gd name="connsiteX0-59" fmla="*/ 533400 w 1128952"/>
              <a:gd name="connsiteY0-60" fmla="*/ 602505 h 8722773"/>
              <a:gd name="connsiteX1-61" fmla="*/ 533400 w 1128952"/>
              <a:gd name="connsiteY1-62" fmla="*/ 602505 h 8722773"/>
              <a:gd name="connsiteX2-63" fmla="*/ 910571 w 1128952"/>
              <a:gd name="connsiteY2-64" fmla="*/ 758735 h 8722773"/>
              <a:gd name="connsiteX3-65" fmla="*/ 1066800 w 1128952"/>
              <a:gd name="connsiteY3-66" fmla="*/ 1135906 h 8722773"/>
              <a:gd name="connsiteX4-67" fmla="*/ 1109048 w 1128952"/>
              <a:gd name="connsiteY4-68" fmla="*/ 7478466 h 8722773"/>
              <a:gd name="connsiteX5-69" fmla="*/ 1066800 w 1128952"/>
              <a:gd name="connsiteY5-70" fmla="*/ 8722773 h 8722773"/>
              <a:gd name="connsiteX6-71" fmla="*/ 1066800 w 1128952"/>
              <a:gd name="connsiteY6-72" fmla="*/ 8722773 h 8722773"/>
              <a:gd name="connsiteX7-73" fmla="*/ 1066800 w 1128952"/>
              <a:gd name="connsiteY7-74" fmla="*/ 8722773 h 8722773"/>
              <a:gd name="connsiteX8-75" fmla="*/ 0 w 1128952"/>
              <a:gd name="connsiteY8-76" fmla="*/ 8722773 h 8722773"/>
              <a:gd name="connsiteX9-77" fmla="*/ 0 w 1128952"/>
              <a:gd name="connsiteY9-78" fmla="*/ 8722773 h 8722773"/>
              <a:gd name="connsiteX10-79" fmla="*/ 0 w 1128952"/>
              <a:gd name="connsiteY10-80" fmla="*/ 8722773 h 8722773"/>
              <a:gd name="connsiteX11-81" fmla="*/ 0 w 1128952"/>
              <a:gd name="connsiteY11-82" fmla="*/ 1135905 h 8722773"/>
              <a:gd name="connsiteX12-83" fmla="*/ 156230 w 1128952"/>
              <a:gd name="connsiteY12-84" fmla="*/ 758734 h 8722773"/>
              <a:gd name="connsiteX13-85" fmla="*/ 533401 w 1128952"/>
              <a:gd name="connsiteY13-86" fmla="*/ 602505 h 8722773"/>
              <a:gd name="connsiteX14-87" fmla="*/ 533400 w 1128952"/>
              <a:gd name="connsiteY14-88" fmla="*/ 602505 h 8722773"/>
              <a:gd name="connsiteX0-89" fmla="*/ 533400 w 1109048"/>
              <a:gd name="connsiteY0-90" fmla="*/ 602505 h 8722773"/>
              <a:gd name="connsiteX1-91" fmla="*/ 533400 w 1109048"/>
              <a:gd name="connsiteY1-92" fmla="*/ 602505 h 8722773"/>
              <a:gd name="connsiteX2-93" fmla="*/ 910571 w 1109048"/>
              <a:gd name="connsiteY2-94" fmla="*/ 758735 h 8722773"/>
              <a:gd name="connsiteX3-95" fmla="*/ 1066800 w 1109048"/>
              <a:gd name="connsiteY3-96" fmla="*/ 1135906 h 8722773"/>
              <a:gd name="connsiteX4-97" fmla="*/ 1109048 w 1109048"/>
              <a:gd name="connsiteY4-98" fmla="*/ 7478466 h 8722773"/>
              <a:gd name="connsiteX5-99" fmla="*/ 1066800 w 1109048"/>
              <a:gd name="connsiteY5-100" fmla="*/ 8722773 h 8722773"/>
              <a:gd name="connsiteX6-101" fmla="*/ 1066800 w 1109048"/>
              <a:gd name="connsiteY6-102" fmla="*/ 8722773 h 8722773"/>
              <a:gd name="connsiteX7-103" fmla="*/ 1066800 w 1109048"/>
              <a:gd name="connsiteY7-104" fmla="*/ 8722773 h 8722773"/>
              <a:gd name="connsiteX8-105" fmla="*/ 0 w 1109048"/>
              <a:gd name="connsiteY8-106" fmla="*/ 8722773 h 8722773"/>
              <a:gd name="connsiteX9-107" fmla="*/ 0 w 1109048"/>
              <a:gd name="connsiteY9-108" fmla="*/ 8722773 h 8722773"/>
              <a:gd name="connsiteX10-109" fmla="*/ 0 w 1109048"/>
              <a:gd name="connsiteY10-110" fmla="*/ 8722773 h 8722773"/>
              <a:gd name="connsiteX11-111" fmla="*/ 0 w 1109048"/>
              <a:gd name="connsiteY11-112" fmla="*/ 1135905 h 8722773"/>
              <a:gd name="connsiteX12-113" fmla="*/ 156230 w 1109048"/>
              <a:gd name="connsiteY12-114" fmla="*/ 758734 h 8722773"/>
              <a:gd name="connsiteX13-115" fmla="*/ 533401 w 1109048"/>
              <a:gd name="connsiteY13-116" fmla="*/ 602505 h 8722773"/>
              <a:gd name="connsiteX14-117" fmla="*/ 533400 w 1109048"/>
              <a:gd name="connsiteY14-118" fmla="*/ 602505 h 8722773"/>
              <a:gd name="connsiteX0-119" fmla="*/ 533400 w 1109048"/>
              <a:gd name="connsiteY0-120" fmla="*/ 602799 h 8723067"/>
              <a:gd name="connsiteX1-121" fmla="*/ 533400 w 1109048"/>
              <a:gd name="connsiteY1-122" fmla="*/ 602799 h 8723067"/>
              <a:gd name="connsiteX2-123" fmla="*/ 910571 w 1109048"/>
              <a:gd name="connsiteY2-124" fmla="*/ 759029 h 8723067"/>
              <a:gd name="connsiteX3-125" fmla="*/ 1066800 w 1109048"/>
              <a:gd name="connsiteY3-126" fmla="*/ 1136200 h 8723067"/>
              <a:gd name="connsiteX4-127" fmla="*/ 1109048 w 1109048"/>
              <a:gd name="connsiteY4-128" fmla="*/ 7478760 h 8723067"/>
              <a:gd name="connsiteX5-129" fmla="*/ 1066800 w 1109048"/>
              <a:gd name="connsiteY5-130" fmla="*/ 8723067 h 8723067"/>
              <a:gd name="connsiteX6-131" fmla="*/ 1066800 w 1109048"/>
              <a:gd name="connsiteY6-132" fmla="*/ 8723067 h 8723067"/>
              <a:gd name="connsiteX7-133" fmla="*/ 1066800 w 1109048"/>
              <a:gd name="connsiteY7-134" fmla="*/ 8723067 h 8723067"/>
              <a:gd name="connsiteX8-135" fmla="*/ 0 w 1109048"/>
              <a:gd name="connsiteY8-136" fmla="*/ 8723067 h 8723067"/>
              <a:gd name="connsiteX9-137" fmla="*/ 0 w 1109048"/>
              <a:gd name="connsiteY9-138" fmla="*/ 8723067 h 8723067"/>
              <a:gd name="connsiteX10-139" fmla="*/ 0 w 1109048"/>
              <a:gd name="connsiteY10-140" fmla="*/ 8723067 h 8723067"/>
              <a:gd name="connsiteX11-141" fmla="*/ 0 w 1109048"/>
              <a:gd name="connsiteY11-142" fmla="*/ 1136199 h 8723067"/>
              <a:gd name="connsiteX12-143" fmla="*/ 156230 w 1109048"/>
              <a:gd name="connsiteY12-144" fmla="*/ 759028 h 8723067"/>
              <a:gd name="connsiteX13-145" fmla="*/ 533401 w 1109048"/>
              <a:gd name="connsiteY13-146" fmla="*/ 602799 h 8723067"/>
              <a:gd name="connsiteX14-147" fmla="*/ 533400 w 1109048"/>
              <a:gd name="connsiteY14-148" fmla="*/ 602799 h 8723067"/>
              <a:gd name="connsiteX0-149" fmla="*/ 533400 w 1109048"/>
              <a:gd name="connsiteY0-150" fmla="*/ 0 h 8120268"/>
              <a:gd name="connsiteX1-151" fmla="*/ 533400 w 1109048"/>
              <a:gd name="connsiteY1-152" fmla="*/ 0 h 8120268"/>
              <a:gd name="connsiteX2-153" fmla="*/ 910571 w 1109048"/>
              <a:gd name="connsiteY2-154" fmla="*/ 156230 h 8120268"/>
              <a:gd name="connsiteX3-155" fmla="*/ 1066800 w 1109048"/>
              <a:gd name="connsiteY3-156" fmla="*/ 533401 h 8120268"/>
              <a:gd name="connsiteX4-157" fmla="*/ 1109048 w 1109048"/>
              <a:gd name="connsiteY4-158" fmla="*/ 6875961 h 8120268"/>
              <a:gd name="connsiteX5-159" fmla="*/ 1066800 w 1109048"/>
              <a:gd name="connsiteY5-160" fmla="*/ 8120268 h 8120268"/>
              <a:gd name="connsiteX6-161" fmla="*/ 1066800 w 1109048"/>
              <a:gd name="connsiteY6-162" fmla="*/ 8120268 h 8120268"/>
              <a:gd name="connsiteX7-163" fmla="*/ 1066800 w 1109048"/>
              <a:gd name="connsiteY7-164" fmla="*/ 8120268 h 8120268"/>
              <a:gd name="connsiteX8-165" fmla="*/ 0 w 1109048"/>
              <a:gd name="connsiteY8-166" fmla="*/ 8120268 h 8120268"/>
              <a:gd name="connsiteX9-167" fmla="*/ 0 w 1109048"/>
              <a:gd name="connsiteY9-168" fmla="*/ 8120268 h 8120268"/>
              <a:gd name="connsiteX10-169" fmla="*/ 0 w 1109048"/>
              <a:gd name="connsiteY10-170" fmla="*/ 8120268 h 8120268"/>
              <a:gd name="connsiteX11-171" fmla="*/ 0 w 1109048"/>
              <a:gd name="connsiteY11-172" fmla="*/ 533400 h 8120268"/>
              <a:gd name="connsiteX12-173" fmla="*/ 156230 w 1109048"/>
              <a:gd name="connsiteY12-174" fmla="*/ 156229 h 8120268"/>
              <a:gd name="connsiteX13-175" fmla="*/ 533401 w 1109048"/>
              <a:gd name="connsiteY13-176" fmla="*/ 0 h 8120268"/>
              <a:gd name="connsiteX14-177" fmla="*/ 533400 w 1109048"/>
              <a:gd name="connsiteY14-178" fmla="*/ 0 h 8120268"/>
              <a:gd name="connsiteX0-179" fmla="*/ 533400 w 1109048"/>
              <a:gd name="connsiteY0-180" fmla="*/ 0 h 8120268"/>
              <a:gd name="connsiteX1-181" fmla="*/ 533400 w 1109048"/>
              <a:gd name="connsiteY1-182" fmla="*/ 0 h 8120268"/>
              <a:gd name="connsiteX2-183" fmla="*/ 910571 w 1109048"/>
              <a:gd name="connsiteY2-184" fmla="*/ 156230 h 8120268"/>
              <a:gd name="connsiteX3-185" fmla="*/ 1066800 w 1109048"/>
              <a:gd name="connsiteY3-186" fmla="*/ 533401 h 8120268"/>
              <a:gd name="connsiteX4-187" fmla="*/ 1109048 w 1109048"/>
              <a:gd name="connsiteY4-188" fmla="*/ 6875961 h 8120268"/>
              <a:gd name="connsiteX5-189" fmla="*/ 1066800 w 1109048"/>
              <a:gd name="connsiteY5-190" fmla="*/ 8120268 h 8120268"/>
              <a:gd name="connsiteX6-191" fmla="*/ 1066800 w 1109048"/>
              <a:gd name="connsiteY6-192" fmla="*/ 8120268 h 8120268"/>
              <a:gd name="connsiteX7-193" fmla="*/ 852372 w 1109048"/>
              <a:gd name="connsiteY7-194" fmla="*/ 8083096 h 8120268"/>
              <a:gd name="connsiteX8-195" fmla="*/ 0 w 1109048"/>
              <a:gd name="connsiteY8-196" fmla="*/ 8120268 h 8120268"/>
              <a:gd name="connsiteX9-197" fmla="*/ 0 w 1109048"/>
              <a:gd name="connsiteY9-198" fmla="*/ 8120268 h 8120268"/>
              <a:gd name="connsiteX10-199" fmla="*/ 0 w 1109048"/>
              <a:gd name="connsiteY10-200" fmla="*/ 8120268 h 8120268"/>
              <a:gd name="connsiteX11-201" fmla="*/ 0 w 1109048"/>
              <a:gd name="connsiteY11-202" fmla="*/ 533400 h 8120268"/>
              <a:gd name="connsiteX12-203" fmla="*/ 156230 w 1109048"/>
              <a:gd name="connsiteY12-204" fmla="*/ 156229 h 8120268"/>
              <a:gd name="connsiteX13-205" fmla="*/ 533401 w 1109048"/>
              <a:gd name="connsiteY13-206" fmla="*/ 0 h 8120268"/>
              <a:gd name="connsiteX14-207" fmla="*/ 533400 w 1109048"/>
              <a:gd name="connsiteY14-208" fmla="*/ 0 h 8120268"/>
              <a:gd name="connsiteX0-209" fmla="*/ 533400 w 1109048"/>
              <a:gd name="connsiteY0-210" fmla="*/ 0 h 8120268"/>
              <a:gd name="connsiteX1-211" fmla="*/ 533400 w 1109048"/>
              <a:gd name="connsiteY1-212" fmla="*/ 0 h 8120268"/>
              <a:gd name="connsiteX2-213" fmla="*/ 910571 w 1109048"/>
              <a:gd name="connsiteY2-214" fmla="*/ 156230 h 8120268"/>
              <a:gd name="connsiteX3-215" fmla="*/ 1066800 w 1109048"/>
              <a:gd name="connsiteY3-216" fmla="*/ 533401 h 8120268"/>
              <a:gd name="connsiteX4-217" fmla="*/ 1109048 w 1109048"/>
              <a:gd name="connsiteY4-218" fmla="*/ 6875961 h 8120268"/>
              <a:gd name="connsiteX5-219" fmla="*/ 1066800 w 1109048"/>
              <a:gd name="connsiteY5-220" fmla="*/ 8120268 h 8120268"/>
              <a:gd name="connsiteX6-221" fmla="*/ 1066800 w 1109048"/>
              <a:gd name="connsiteY6-222" fmla="*/ 8120268 h 8120268"/>
              <a:gd name="connsiteX7-223" fmla="*/ 1084010 w 1109048"/>
              <a:gd name="connsiteY7-224" fmla="*/ 8053661 h 8120268"/>
              <a:gd name="connsiteX8-225" fmla="*/ 852372 w 1109048"/>
              <a:gd name="connsiteY8-226" fmla="*/ 8083096 h 8120268"/>
              <a:gd name="connsiteX9-227" fmla="*/ 0 w 1109048"/>
              <a:gd name="connsiteY9-228" fmla="*/ 8120268 h 8120268"/>
              <a:gd name="connsiteX10-229" fmla="*/ 0 w 1109048"/>
              <a:gd name="connsiteY10-230" fmla="*/ 8120268 h 8120268"/>
              <a:gd name="connsiteX11-231" fmla="*/ 0 w 1109048"/>
              <a:gd name="connsiteY11-232" fmla="*/ 8120268 h 8120268"/>
              <a:gd name="connsiteX12-233" fmla="*/ 0 w 1109048"/>
              <a:gd name="connsiteY12-234" fmla="*/ 533400 h 8120268"/>
              <a:gd name="connsiteX13-235" fmla="*/ 156230 w 1109048"/>
              <a:gd name="connsiteY13-236" fmla="*/ 156229 h 8120268"/>
              <a:gd name="connsiteX14-237" fmla="*/ 533401 w 1109048"/>
              <a:gd name="connsiteY14-238" fmla="*/ 0 h 8120268"/>
              <a:gd name="connsiteX15" fmla="*/ 533400 w 1109048"/>
              <a:gd name="connsiteY15" fmla="*/ 0 h 8120268"/>
              <a:gd name="connsiteX0-239" fmla="*/ 533400 w 1109048"/>
              <a:gd name="connsiteY0-240" fmla="*/ 0 h 8120268"/>
              <a:gd name="connsiteX1-241" fmla="*/ 533400 w 1109048"/>
              <a:gd name="connsiteY1-242" fmla="*/ 0 h 8120268"/>
              <a:gd name="connsiteX2-243" fmla="*/ 910571 w 1109048"/>
              <a:gd name="connsiteY2-244" fmla="*/ 156230 h 8120268"/>
              <a:gd name="connsiteX3-245" fmla="*/ 1066800 w 1109048"/>
              <a:gd name="connsiteY3-246" fmla="*/ 533401 h 8120268"/>
              <a:gd name="connsiteX4-247" fmla="*/ 1109048 w 1109048"/>
              <a:gd name="connsiteY4-248" fmla="*/ 6875961 h 8120268"/>
              <a:gd name="connsiteX5-249" fmla="*/ 1066800 w 1109048"/>
              <a:gd name="connsiteY5-250" fmla="*/ 8120268 h 8120268"/>
              <a:gd name="connsiteX6-251" fmla="*/ 1066800 w 1109048"/>
              <a:gd name="connsiteY6-252" fmla="*/ 8120268 h 8120268"/>
              <a:gd name="connsiteX7-253" fmla="*/ 852372 w 1109048"/>
              <a:gd name="connsiteY7-254" fmla="*/ 8083096 h 8120268"/>
              <a:gd name="connsiteX8-255" fmla="*/ 0 w 1109048"/>
              <a:gd name="connsiteY8-256" fmla="*/ 8120268 h 8120268"/>
              <a:gd name="connsiteX9-257" fmla="*/ 0 w 1109048"/>
              <a:gd name="connsiteY9-258" fmla="*/ 8120268 h 8120268"/>
              <a:gd name="connsiteX10-259" fmla="*/ 0 w 1109048"/>
              <a:gd name="connsiteY10-260" fmla="*/ 8120268 h 8120268"/>
              <a:gd name="connsiteX11-261" fmla="*/ 0 w 1109048"/>
              <a:gd name="connsiteY11-262" fmla="*/ 533400 h 8120268"/>
              <a:gd name="connsiteX12-263" fmla="*/ 156230 w 1109048"/>
              <a:gd name="connsiteY12-264" fmla="*/ 156229 h 8120268"/>
              <a:gd name="connsiteX13-265" fmla="*/ 533401 w 1109048"/>
              <a:gd name="connsiteY13-266" fmla="*/ 0 h 8120268"/>
              <a:gd name="connsiteX14-267" fmla="*/ 533400 w 1109048"/>
              <a:gd name="connsiteY14-268" fmla="*/ 0 h 8120268"/>
              <a:gd name="connsiteX0-269" fmla="*/ 533400 w 1109048"/>
              <a:gd name="connsiteY0-270" fmla="*/ 0 h 8120268"/>
              <a:gd name="connsiteX1-271" fmla="*/ 533400 w 1109048"/>
              <a:gd name="connsiteY1-272" fmla="*/ 0 h 8120268"/>
              <a:gd name="connsiteX2-273" fmla="*/ 910571 w 1109048"/>
              <a:gd name="connsiteY2-274" fmla="*/ 156230 h 8120268"/>
              <a:gd name="connsiteX3-275" fmla="*/ 1066800 w 1109048"/>
              <a:gd name="connsiteY3-276" fmla="*/ 533401 h 8120268"/>
              <a:gd name="connsiteX4-277" fmla="*/ 1109048 w 1109048"/>
              <a:gd name="connsiteY4-278" fmla="*/ 6875961 h 8120268"/>
              <a:gd name="connsiteX5-279" fmla="*/ 1066800 w 1109048"/>
              <a:gd name="connsiteY5-280" fmla="*/ 8120268 h 8120268"/>
              <a:gd name="connsiteX6-281" fmla="*/ 852372 w 1109048"/>
              <a:gd name="connsiteY6-282" fmla="*/ 8083096 h 8120268"/>
              <a:gd name="connsiteX7-283" fmla="*/ 0 w 1109048"/>
              <a:gd name="connsiteY7-284" fmla="*/ 8120268 h 8120268"/>
              <a:gd name="connsiteX8-285" fmla="*/ 0 w 1109048"/>
              <a:gd name="connsiteY8-286" fmla="*/ 8120268 h 8120268"/>
              <a:gd name="connsiteX9-287" fmla="*/ 0 w 1109048"/>
              <a:gd name="connsiteY9-288" fmla="*/ 8120268 h 8120268"/>
              <a:gd name="connsiteX10-289" fmla="*/ 0 w 1109048"/>
              <a:gd name="connsiteY10-290" fmla="*/ 533400 h 8120268"/>
              <a:gd name="connsiteX11-291" fmla="*/ 156230 w 1109048"/>
              <a:gd name="connsiteY11-292" fmla="*/ 156229 h 8120268"/>
              <a:gd name="connsiteX12-293" fmla="*/ 533401 w 1109048"/>
              <a:gd name="connsiteY12-294" fmla="*/ 0 h 8120268"/>
              <a:gd name="connsiteX13-295" fmla="*/ 533400 w 1109048"/>
              <a:gd name="connsiteY13-296" fmla="*/ 0 h 8120268"/>
              <a:gd name="connsiteX0-297" fmla="*/ 533400 w 1109048"/>
              <a:gd name="connsiteY0-298" fmla="*/ 0 h 8120268"/>
              <a:gd name="connsiteX1-299" fmla="*/ 533400 w 1109048"/>
              <a:gd name="connsiteY1-300" fmla="*/ 0 h 8120268"/>
              <a:gd name="connsiteX2-301" fmla="*/ 910571 w 1109048"/>
              <a:gd name="connsiteY2-302" fmla="*/ 156230 h 8120268"/>
              <a:gd name="connsiteX3-303" fmla="*/ 1066800 w 1109048"/>
              <a:gd name="connsiteY3-304" fmla="*/ 533401 h 8120268"/>
              <a:gd name="connsiteX4-305" fmla="*/ 1109048 w 1109048"/>
              <a:gd name="connsiteY4-306" fmla="*/ 6875961 h 8120268"/>
              <a:gd name="connsiteX5-307" fmla="*/ 852372 w 1109048"/>
              <a:gd name="connsiteY5-308" fmla="*/ 8083096 h 8120268"/>
              <a:gd name="connsiteX6-309" fmla="*/ 0 w 1109048"/>
              <a:gd name="connsiteY6-310" fmla="*/ 8120268 h 8120268"/>
              <a:gd name="connsiteX7-311" fmla="*/ 0 w 1109048"/>
              <a:gd name="connsiteY7-312" fmla="*/ 8120268 h 8120268"/>
              <a:gd name="connsiteX8-313" fmla="*/ 0 w 1109048"/>
              <a:gd name="connsiteY8-314" fmla="*/ 8120268 h 8120268"/>
              <a:gd name="connsiteX9-315" fmla="*/ 0 w 1109048"/>
              <a:gd name="connsiteY9-316" fmla="*/ 533400 h 8120268"/>
              <a:gd name="connsiteX10-317" fmla="*/ 156230 w 1109048"/>
              <a:gd name="connsiteY10-318" fmla="*/ 156229 h 8120268"/>
              <a:gd name="connsiteX11-319" fmla="*/ 533401 w 1109048"/>
              <a:gd name="connsiteY11-320" fmla="*/ 0 h 8120268"/>
              <a:gd name="connsiteX12-321" fmla="*/ 533400 w 1109048"/>
              <a:gd name="connsiteY12-322" fmla="*/ 0 h 8120268"/>
              <a:gd name="connsiteX0-323" fmla="*/ 533400 w 1109048"/>
              <a:gd name="connsiteY0-324" fmla="*/ 0 h 8120268"/>
              <a:gd name="connsiteX1-325" fmla="*/ 533400 w 1109048"/>
              <a:gd name="connsiteY1-326" fmla="*/ 0 h 8120268"/>
              <a:gd name="connsiteX2-327" fmla="*/ 910571 w 1109048"/>
              <a:gd name="connsiteY2-328" fmla="*/ 156230 h 8120268"/>
              <a:gd name="connsiteX3-329" fmla="*/ 1066800 w 1109048"/>
              <a:gd name="connsiteY3-330" fmla="*/ 533401 h 8120268"/>
              <a:gd name="connsiteX4-331" fmla="*/ 1109048 w 1109048"/>
              <a:gd name="connsiteY4-332" fmla="*/ 6875961 h 8120268"/>
              <a:gd name="connsiteX5-333" fmla="*/ 852372 w 1109048"/>
              <a:gd name="connsiteY5-334" fmla="*/ 8083096 h 8120268"/>
              <a:gd name="connsiteX6-335" fmla="*/ 0 w 1109048"/>
              <a:gd name="connsiteY6-336" fmla="*/ 8120268 h 8120268"/>
              <a:gd name="connsiteX7-337" fmla="*/ 0 w 1109048"/>
              <a:gd name="connsiteY7-338" fmla="*/ 8120268 h 8120268"/>
              <a:gd name="connsiteX8-339" fmla="*/ 17782 w 1109048"/>
              <a:gd name="connsiteY8-340" fmla="*/ 7974865 h 8120268"/>
              <a:gd name="connsiteX9-341" fmla="*/ 0 w 1109048"/>
              <a:gd name="connsiteY9-342" fmla="*/ 533400 h 8120268"/>
              <a:gd name="connsiteX10-343" fmla="*/ 156230 w 1109048"/>
              <a:gd name="connsiteY10-344" fmla="*/ 156229 h 8120268"/>
              <a:gd name="connsiteX11-345" fmla="*/ 533401 w 1109048"/>
              <a:gd name="connsiteY11-346" fmla="*/ 0 h 8120268"/>
              <a:gd name="connsiteX12-347" fmla="*/ 533400 w 1109048"/>
              <a:gd name="connsiteY12-348" fmla="*/ 0 h 8120268"/>
              <a:gd name="connsiteX0-349" fmla="*/ 533400 w 1109048"/>
              <a:gd name="connsiteY0-350" fmla="*/ 0 h 8120268"/>
              <a:gd name="connsiteX1-351" fmla="*/ 533400 w 1109048"/>
              <a:gd name="connsiteY1-352" fmla="*/ 0 h 8120268"/>
              <a:gd name="connsiteX2-353" fmla="*/ 910571 w 1109048"/>
              <a:gd name="connsiteY2-354" fmla="*/ 156230 h 8120268"/>
              <a:gd name="connsiteX3-355" fmla="*/ 1066800 w 1109048"/>
              <a:gd name="connsiteY3-356" fmla="*/ 533401 h 8120268"/>
              <a:gd name="connsiteX4-357" fmla="*/ 1109048 w 1109048"/>
              <a:gd name="connsiteY4-358" fmla="*/ 6875961 h 8120268"/>
              <a:gd name="connsiteX5-359" fmla="*/ 852372 w 1109048"/>
              <a:gd name="connsiteY5-360" fmla="*/ 8083096 h 8120268"/>
              <a:gd name="connsiteX6-361" fmla="*/ 0 w 1109048"/>
              <a:gd name="connsiteY6-362" fmla="*/ 8120268 h 8120268"/>
              <a:gd name="connsiteX7-363" fmla="*/ 17782 w 1109048"/>
              <a:gd name="connsiteY7-364" fmla="*/ 7974865 h 8120268"/>
              <a:gd name="connsiteX8-365" fmla="*/ 0 w 1109048"/>
              <a:gd name="connsiteY8-366" fmla="*/ 533400 h 8120268"/>
              <a:gd name="connsiteX9-367" fmla="*/ 156230 w 1109048"/>
              <a:gd name="connsiteY9-368" fmla="*/ 156229 h 8120268"/>
              <a:gd name="connsiteX10-369" fmla="*/ 533401 w 1109048"/>
              <a:gd name="connsiteY10-370" fmla="*/ 0 h 8120268"/>
              <a:gd name="connsiteX11-371" fmla="*/ 533400 w 1109048"/>
              <a:gd name="connsiteY11-372" fmla="*/ 0 h 8120268"/>
              <a:gd name="connsiteX0-373" fmla="*/ 533400 w 1109048"/>
              <a:gd name="connsiteY0-374" fmla="*/ 0 h 8083096"/>
              <a:gd name="connsiteX1-375" fmla="*/ 533400 w 1109048"/>
              <a:gd name="connsiteY1-376" fmla="*/ 0 h 8083096"/>
              <a:gd name="connsiteX2-377" fmla="*/ 910571 w 1109048"/>
              <a:gd name="connsiteY2-378" fmla="*/ 156230 h 8083096"/>
              <a:gd name="connsiteX3-379" fmla="*/ 1066800 w 1109048"/>
              <a:gd name="connsiteY3-380" fmla="*/ 533401 h 8083096"/>
              <a:gd name="connsiteX4-381" fmla="*/ 1109048 w 1109048"/>
              <a:gd name="connsiteY4-382" fmla="*/ 6875961 h 8083096"/>
              <a:gd name="connsiteX5-383" fmla="*/ 852372 w 1109048"/>
              <a:gd name="connsiteY5-384" fmla="*/ 8083096 h 8083096"/>
              <a:gd name="connsiteX6-385" fmla="*/ 17782 w 1109048"/>
              <a:gd name="connsiteY6-386" fmla="*/ 7974865 h 8083096"/>
              <a:gd name="connsiteX7-387" fmla="*/ 0 w 1109048"/>
              <a:gd name="connsiteY7-388" fmla="*/ 533400 h 8083096"/>
              <a:gd name="connsiteX8-389" fmla="*/ 156230 w 1109048"/>
              <a:gd name="connsiteY8-390" fmla="*/ 156229 h 8083096"/>
              <a:gd name="connsiteX9-391" fmla="*/ 533401 w 1109048"/>
              <a:gd name="connsiteY9-392" fmla="*/ 0 h 8083096"/>
              <a:gd name="connsiteX10-393" fmla="*/ 533400 w 1109048"/>
              <a:gd name="connsiteY10-394" fmla="*/ 0 h 8083096"/>
              <a:gd name="connsiteX0-395" fmla="*/ 533400 w 1100209"/>
              <a:gd name="connsiteY0-396" fmla="*/ 0 h 8083096"/>
              <a:gd name="connsiteX1-397" fmla="*/ 533400 w 1100209"/>
              <a:gd name="connsiteY1-398" fmla="*/ 0 h 8083096"/>
              <a:gd name="connsiteX2-399" fmla="*/ 910571 w 1100209"/>
              <a:gd name="connsiteY2-400" fmla="*/ 156230 h 8083096"/>
              <a:gd name="connsiteX3-401" fmla="*/ 1066800 w 1100209"/>
              <a:gd name="connsiteY3-402" fmla="*/ 533401 h 8083096"/>
              <a:gd name="connsiteX4-403" fmla="*/ 1100209 w 1100209"/>
              <a:gd name="connsiteY4-404" fmla="*/ 6755640 h 8083096"/>
              <a:gd name="connsiteX5-405" fmla="*/ 852372 w 1100209"/>
              <a:gd name="connsiteY5-406" fmla="*/ 8083096 h 8083096"/>
              <a:gd name="connsiteX6-407" fmla="*/ 17782 w 1100209"/>
              <a:gd name="connsiteY6-408" fmla="*/ 7974865 h 8083096"/>
              <a:gd name="connsiteX7-409" fmla="*/ 0 w 1100209"/>
              <a:gd name="connsiteY7-410" fmla="*/ 533400 h 8083096"/>
              <a:gd name="connsiteX8-411" fmla="*/ 156230 w 1100209"/>
              <a:gd name="connsiteY8-412" fmla="*/ 156229 h 8083096"/>
              <a:gd name="connsiteX9-413" fmla="*/ 533401 w 1100209"/>
              <a:gd name="connsiteY9-414" fmla="*/ 0 h 8083096"/>
              <a:gd name="connsiteX10-415" fmla="*/ 533400 w 1100209"/>
              <a:gd name="connsiteY10-416" fmla="*/ 0 h 8083096"/>
              <a:gd name="connsiteX0-417" fmla="*/ 533400 w 1100209"/>
              <a:gd name="connsiteY0-418" fmla="*/ 0 h 8104720"/>
              <a:gd name="connsiteX1-419" fmla="*/ 533400 w 1100209"/>
              <a:gd name="connsiteY1-420" fmla="*/ 0 h 8104720"/>
              <a:gd name="connsiteX2-421" fmla="*/ 910571 w 1100209"/>
              <a:gd name="connsiteY2-422" fmla="*/ 156230 h 8104720"/>
              <a:gd name="connsiteX3-423" fmla="*/ 1066800 w 1100209"/>
              <a:gd name="connsiteY3-424" fmla="*/ 533401 h 8104720"/>
              <a:gd name="connsiteX4-425" fmla="*/ 1100209 w 1100209"/>
              <a:gd name="connsiteY4-426" fmla="*/ 6755640 h 8104720"/>
              <a:gd name="connsiteX5-427" fmla="*/ 848624 w 1100209"/>
              <a:gd name="connsiteY5-428" fmla="*/ 8104720 h 8104720"/>
              <a:gd name="connsiteX6-429" fmla="*/ 17782 w 1100209"/>
              <a:gd name="connsiteY6-430" fmla="*/ 7974865 h 8104720"/>
              <a:gd name="connsiteX7-431" fmla="*/ 0 w 1100209"/>
              <a:gd name="connsiteY7-432" fmla="*/ 533400 h 8104720"/>
              <a:gd name="connsiteX8-433" fmla="*/ 156230 w 1100209"/>
              <a:gd name="connsiteY8-434" fmla="*/ 156229 h 8104720"/>
              <a:gd name="connsiteX9-435" fmla="*/ 533401 w 1100209"/>
              <a:gd name="connsiteY9-436" fmla="*/ 0 h 8104720"/>
              <a:gd name="connsiteX10-437" fmla="*/ 533400 w 1100209"/>
              <a:gd name="connsiteY10-438" fmla="*/ 0 h 8104720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13" y="connsiteY6-14"/>
              </a:cxn>
              <a:cxn ang="0">
                <a:pos x="connsiteX7-15" y="connsiteY7-16"/>
              </a:cxn>
              <a:cxn ang="0">
                <a:pos x="connsiteX8-17" y="connsiteY8-18"/>
              </a:cxn>
              <a:cxn ang="0">
                <a:pos x="connsiteX9-19" y="connsiteY9-20"/>
              </a:cxn>
              <a:cxn ang="0">
                <a:pos x="connsiteX10-21" y="connsiteY10-22"/>
              </a:cxn>
            </a:cxnLst>
            <a:rect l="l" t="t" r="r" b="b"/>
            <a:pathLst>
              <a:path w="1100209" h="8104720">
                <a:moveTo>
                  <a:pt x="533400" y="0"/>
                </a:moveTo>
                <a:lnTo>
                  <a:pt x="533400" y="0"/>
                </a:lnTo>
                <a:cubicBezTo>
                  <a:pt x="674867" y="0"/>
                  <a:pt x="810539" y="56198"/>
                  <a:pt x="910571" y="156230"/>
                </a:cubicBezTo>
                <a:cubicBezTo>
                  <a:pt x="1010603" y="256262"/>
                  <a:pt x="1055019" y="390601"/>
                  <a:pt x="1066800" y="533401"/>
                </a:cubicBezTo>
                <a:cubicBezTo>
                  <a:pt x="1066437" y="2679490"/>
                  <a:pt x="1093715" y="6711917"/>
                  <a:pt x="1100209" y="6755640"/>
                </a:cubicBezTo>
                <a:lnTo>
                  <a:pt x="848624" y="8104720"/>
                </a:lnTo>
                <a:lnTo>
                  <a:pt x="17782" y="7974865"/>
                </a:lnTo>
                <a:cubicBezTo>
                  <a:pt x="11855" y="5494377"/>
                  <a:pt x="5927" y="3013888"/>
                  <a:pt x="0" y="533400"/>
                </a:cubicBezTo>
                <a:cubicBezTo>
                  <a:pt x="0" y="391933"/>
                  <a:pt x="56198" y="256261"/>
                  <a:pt x="156230" y="156229"/>
                </a:cubicBezTo>
                <a:cubicBezTo>
                  <a:pt x="256262" y="56197"/>
                  <a:pt x="391935" y="0"/>
                  <a:pt x="533401" y="0"/>
                </a:cubicBezTo>
                <a:lnTo>
                  <a:pt x="533400" y="0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solidFill>
              <a:schemeClr val="accent2">
                <a:alpha val="3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>
              <a:solidFill>
                <a:prstClr val="white"/>
              </a:solidFill>
            </a:endParaRPr>
          </a:p>
        </p:txBody>
      </p:sp>
      <p:sp>
        <p:nvSpPr>
          <p:cNvPr id="37" name="Freeform 36"/>
          <p:cNvSpPr/>
          <p:nvPr/>
        </p:nvSpPr>
        <p:spPr>
          <a:xfrm rot="15600000" flipH="1" flipV="1">
            <a:off x="3393402" y="-445315"/>
            <a:ext cx="2008191" cy="9264100"/>
          </a:xfrm>
          <a:custGeom>
            <a:avLst/>
            <a:gdLst>
              <a:gd name="connsiteX0" fmla="*/ 1104848 w 2209695"/>
              <a:gd name="connsiteY0" fmla="*/ 0 h 9154402"/>
              <a:gd name="connsiteX1" fmla="*/ 1104848 w 2209695"/>
              <a:gd name="connsiteY1" fmla="*/ 0 h 9154402"/>
              <a:gd name="connsiteX2" fmla="*/ 1886093 w 2209695"/>
              <a:gd name="connsiteY2" fmla="*/ 323604 h 9154402"/>
              <a:gd name="connsiteX3" fmla="*/ 2209694 w 2209695"/>
              <a:gd name="connsiteY3" fmla="*/ 1104850 h 9154402"/>
              <a:gd name="connsiteX4" fmla="*/ 2209695 w 2209695"/>
              <a:gd name="connsiteY4" fmla="*/ 9154402 h 9154402"/>
              <a:gd name="connsiteX5" fmla="*/ 2209695 w 2209695"/>
              <a:gd name="connsiteY5" fmla="*/ 9154402 h 9154402"/>
              <a:gd name="connsiteX6" fmla="*/ 2209695 w 2209695"/>
              <a:gd name="connsiteY6" fmla="*/ 9154402 h 9154402"/>
              <a:gd name="connsiteX7" fmla="*/ 0 w 2209695"/>
              <a:gd name="connsiteY7" fmla="*/ 9154402 h 9154402"/>
              <a:gd name="connsiteX8" fmla="*/ 0 w 2209695"/>
              <a:gd name="connsiteY8" fmla="*/ 9154402 h 9154402"/>
              <a:gd name="connsiteX9" fmla="*/ 0 w 2209695"/>
              <a:gd name="connsiteY9" fmla="*/ 9154402 h 9154402"/>
              <a:gd name="connsiteX10" fmla="*/ 0 w 2209695"/>
              <a:gd name="connsiteY10" fmla="*/ 1104848 h 9154402"/>
              <a:gd name="connsiteX11" fmla="*/ 323604 w 2209695"/>
              <a:gd name="connsiteY11" fmla="*/ 323603 h 9154402"/>
              <a:gd name="connsiteX12" fmla="*/ 1104850 w 2209695"/>
              <a:gd name="connsiteY12" fmla="*/ 2 h 9154402"/>
              <a:gd name="connsiteX13" fmla="*/ 1104848 w 2209695"/>
              <a:gd name="connsiteY13" fmla="*/ 0 h 9154402"/>
              <a:gd name="connsiteX0-1" fmla="*/ 1104848 w 2209695"/>
              <a:gd name="connsiteY0-2" fmla="*/ 0 h 9154402"/>
              <a:gd name="connsiteX1-3" fmla="*/ 1104848 w 2209695"/>
              <a:gd name="connsiteY1-4" fmla="*/ 0 h 9154402"/>
              <a:gd name="connsiteX2-5" fmla="*/ 1886093 w 2209695"/>
              <a:gd name="connsiteY2-6" fmla="*/ 323604 h 9154402"/>
              <a:gd name="connsiteX3-7" fmla="*/ 2209694 w 2209695"/>
              <a:gd name="connsiteY3-8" fmla="*/ 1104850 h 9154402"/>
              <a:gd name="connsiteX4-9" fmla="*/ 2209695 w 2209695"/>
              <a:gd name="connsiteY4-10" fmla="*/ 9154402 h 9154402"/>
              <a:gd name="connsiteX5-11" fmla="*/ 2209695 w 2209695"/>
              <a:gd name="connsiteY5-12" fmla="*/ 9154402 h 9154402"/>
              <a:gd name="connsiteX6-13" fmla="*/ 2209695 w 2209695"/>
              <a:gd name="connsiteY6-14" fmla="*/ 9154402 h 9154402"/>
              <a:gd name="connsiteX7-15" fmla="*/ 0 w 2209695"/>
              <a:gd name="connsiteY7-16" fmla="*/ 9154402 h 9154402"/>
              <a:gd name="connsiteX8-17" fmla="*/ 0 w 2209695"/>
              <a:gd name="connsiteY8-18" fmla="*/ 9154402 h 9154402"/>
              <a:gd name="connsiteX9-19" fmla="*/ 0 w 2209695"/>
              <a:gd name="connsiteY9-20" fmla="*/ 9154402 h 9154402"/>
              <a:gd name="connsiteX10-21" fmla="*/ 1503 w 2209695"/>
              <a:gd name="connsiteY10-22" fmla="*/ 8780893 h 9154402"/>
              <a:gd name="connsiteX11-23" fmla="*/ 0 w 2209695"/>
              <a:gd name="connsiteY11-24" fmla="*/ 1104848 h 9154402"/>
              <a:gd name="connsiteX12-25" fmla="*/ 323604 w 2209695"/>
              <a:gd name="connsiteY12-26" fmla="*/ 323603 h 9154402"/>
              <a:gd name="connsiteX13-27" fmla="*/ 1104850 w 2209695"/>
              <a:gd name="connsiteY13-28" fmla="*/ 2 h 9154402"/>
              <a:gd name="connsiteX14" fmla="*/ 1104848 w 2209695"/>
              <a:gd name="connsiteY14" fmla="*/ 0 h 9154402"/>
              <a:gd name="connsiteX0-29" fmla="*/ 1104848 w 2209695"/>
              <a:gd name="connsiteY0-30" fmla="*/ 0 h 9154402"/>
              <a:gd name="connsiteX1-31" fmla="*/ 1104848 w 2209695"/>
              <a:gd name="connsiteY1-32" fmla="*/ 0 h 9154402"/>
              <a:gd name="connsiteX2-33" fmla="*/ 1886093 w 2209695"/>
              <a:gd name="connsiteY2-34" fmla="*/ 323604 h 9154402"/>
              <a:gd name="connsiteX3-35" fmla="*/ 2209694 w 2209695"/>
              <a:gd name="connsiteY3-36" fmla="*/ 1104850 h 9154402"/>
              <a:gd name="connsiteX4-37" fmla="*/ 2209695 w 2209695"/>
              <a:gd name="connsiteY4-38" fmla="*/ 9154402 h 9154402"/>
              <a:gd name="connsiteX5-39" fmla="*/ 2209695 w 2209695"/>
              <a:gd name="connsiteY5-40" fmla="*/ 9154402 h 9154402"/>
              <a:gd name="connsiteX6-41" fmla="*/ 2209695 w 2209695"/>
              <a:gd name="connsiteY6-42" fmla="*/ 9154402 h 9154402"/>
              <a:gd name="connsiteX7-43" fmla="*/ 0 w 2209695"/>
              <a:gd name="connsiteY7-44" fmla="*/ 9154402 h 9154402"/>
              <a:gd name="connsiteX8-45" fmla="*/ 0 w 2209695"/>
              <a:gd name="connsiteY8-46" fmla="*/ 9154402 h 9154402"/>
              <a:gd name="connsiteX9-47" fmla="*/ 1503 w 2209695"/>
              <a:gd name="connsiteY9-48" fmla="*/ 8780893 h 9154402"/>
              <a:gd name="connsiteX10-49" fmla="*/ 0 w 2209695"/>
              <a:gd name="connsiteY10-50" fmla="*/ 1104848 h 9154402"/>
              <a:gd name="connsiteX11-51" fmla="*/ 323604 w 2209695"/>
              <a:gd name="connsiteY11-52" fmla="*/ 323603 h 9154402"/>
              <a:gd name="connsiteX12-53" fmla="*/ 1104850 w 2209695"/>
              <a:gd name="connsiteY12-54" fmla="*/ 2 h 9154402"/>
              <a:gd name="connsiteX13-55" fmla="*/ 1104848 w 2209695"/>
              <a:gd name="connsiteY13-56" fmla="*/ 0 h 9154402"/>
              <a:gd name="connsiteX0-57" fmla="*/ 1104848 w 2209695"/>
              <a:gd name="connsiteY0-58" fmla="*/ 0 h 9154402"/>
              <a:gd name="connsiteX1-59" fmla="*/ 1104848 w 2209695"/>
              <a:gd name="connsiteY1-60" fmla="*/ 0 h 9154402"/>
              <a:gd name="connsiteX2-61" fmla="*/ 1886093 w 2209695"/>
              <a:gd name="connsiteY2-62" fmla="*/ 323604 h 9154402"/>
              <a:gd name="connsiteX3-63" fmla="*/ 2209694 w 2209695"/>
              <a:gd name="connsiteY3-64" fmla="*/ 1104850 h 9154402"/>
              <a:gd name="connsiteX4-65" fmla="*/ 2209695 w 2209695"/>
              <a:gd name="connsiteY4-66" fmla="*/ 9154402 h 9154402"/>
              <a:gd name="connsiteX5-67" fmla="*/ 2209695 w 2209695"/>
              <a:gd name="connsiteY5-68" fmla="*/ 9154402 h 9154402"/>
              <a:gd name="connsiteX6-69" fmla="*/ 2209695 w 2209695"/>
              <a:gd name="connsiteY6-70" fmla="*/ 9154402 h 9154402"/>
              <a:gd name="connsiteX7-71" fmla="*/ 0 w 2209695"/>
              <a:gd name="connsiteY7-72" fmla="*/ 9154402 h 9154402"/>
              <a:gd name="connsiteX8-73" fmla="*/ 1503 w 2209695"/>
              <a:gd name="connsiteY8-74" fmla="*/ 8780893 h 9154402"/>
              <a:gd name="connsiteX9-75" fmla="*/ 0 w 2209695"/>
              <a:gd name="connsiteY9-76" fmla="*/ 1104848 h 9154402"/>
              <a:gd name="connsiteX10-77" fmla="*/ 323604 w 2209695"/>
              <a:gd name="connsiteY10-78" fmla="*/ 323603 h 9154402"/>
              <a:gd name="connsiteX11-79" fmla="*/ 1104850 w 2209695"/>
              <a:gd name="connsiteY11-80" fmla="*/ 2 h 9154402"/>
              <a:gd name="connsiteX12-81" fmla="*/ 1104848 w 2209695"/>
              <a:gd name="connsiteY12-82" fmla="*/ 0 h 9154402"/>
              <a:gd name="connsiteX0-83" fmla="*/ 1144487 w 2249334"/>
              <a:gd name="connsiteY0-84" fmla="*/ 0 h 9154755"/>
              <a:gd name="connsiteX1-85" fmla="*/ 1144487 w 2249334"/>
              <a:gd name="connsiteY1-86" fmla="*/ 0 h 9154755"/>
              <a:gd name="connsiteX2-87" fmla="*/ 1925732 w 2249334"/>
              <a:gd name="connsiteY2-88" fmla="*/ 323604 h 9154755"/>
              <a:gd name="connsiteX3-89" fmla="*/ 2249333 w 2249334"/>
              <a:gd name="connsiteY3-90" fmla="*/ 1104850 h 9154755"/>
              <a:gd name="connsiteX4-91" fmla="*/ 2249334 w 2249334"/>
              <a:gd name="connsiteY4-92" fmla="*/ 9154402 h 9154755"/>
              <a:gd name="connsiteX5-93" fmla="*/ 2249334 w 2249334"/>
              <a:gd name="connsiteY5-94" fmla="*/ 9154402 h 9154755"/>
              <a:gd name="connsiteX6-95" fmla="*/ 2249334 w 2249334"/>
              <a:gd name="connsiteY6-96" fmla="*/ 9154402 h 9154755"/>
              <a:gd name="connsiteX7-97" fmla="*/ 0 w 2249334"/>
              <a:gd name="connsiteY7-98" fmla="*/ 9154755 h 9154755"/>
              <a:gd name="connsiteX8-99" fmla="*/ 41142 w 2249334"/>
              <a:gd name="connsiteY8-100" fmla="*/ 8780893 h 9154755"/>
              <a:gd name="connsiteX9-101" fmla="*/ 39639 w 2249334"/>
              <a:gd name="connsiteY9-102" fmla="*/ 1104848 h 9154755"/>
              <a:gd name="connsiteX10-103" fmla="*/ 363243 w 2249334"/>
              <a:gd name="connsiteY10-104" fmla="*/ 323603 h 9154755"/>
              <a:gd name="connsiteX11-105" fmla="*/ 1144489 w 2249334"/>
              <a:gd name="connsiteY11-106" fmla="*/ 2 h 9154755"/>
              <a:gd name="connsiteX12-107" fmla="*/ 1144487 w 2249334"/>
              <a:gd name="connsiteY12-108" fmla="*/ 0 h 9154755"/>
              <a:gd name="connsiteX0-109" fmla="*/ 1104848 w 2209695"/>
              <a:gd name="connsiteY0-110" fmla="*/ 0 h 9154402"/>
              <a:gd name="connsiteX1-111" fmla="*/ 1104848 w 2209695"/>
              <a:gd name="connsiteY1-112" fmla="*/ 0 h 9154402"/>
              <a:gd name="connsiteX2-113" fmla="*/ 1886093 w 2209695"/>
              <a:gd name="connsiteY2-114" fmla="*/ 323604 h 9154402"/>
              <a:gd name="connsiteX3-115" fmla="*/ 2209694 w 2209695"/>
              <a:gd name="connsiteY3-116" fmla="*/ 1104850 h 9154402"/>
              <a:gd name="connsiteX4-117" fmla="*/ 2209695 w 2209695"/>
              <a:gd name="connsiteY4-118" fmla="*/ 9154402 h 9154402"/>
              <a:gd name="connsiteX5-119" fmla="*/ 2209695 w 2209695"/>
              <a:gd name="connsiteY5-120" fmla="*/ 9154402 h 9154402"/>
              <a:gd name="connsiteX6-121" fmla="*/ 2209695 w 2209695"/>
              <a:gd name="connsiteY6-122" fmla="*/ 9154402 h 9154402"/>
              <a:gd name="connsiteX7-123" fmla="*/ 1503 w 2209695"/>
              <a:gd name="connsiteY7-124" fmla="*/ 8780893 h 9154402"/>
              <a:gd name="connsiteX8-125" fmla="*/ 0 w 2209695"/>
              <a:gd name="connsiteY8-126" fmla="*/ 1104848 h 9154402"/>
              <a:gd name="connsiteX9-127" fmla="*/ 323604 w 2209695"/>
              <a:gd name="connsiteY9-128" fmla="*/ 323603 h 9154402"/>
              <a:gd name="connsiteX10-129" fmla="*/ 1104850 w 2209695"/>
              <a:gd name="connsiteY10-130" fmla="*/ 2 h 9154402"/>
              <a:gd name="connsiteX11-131" fmla="*/ 1104848 w 2209695"/>
              <a:gd name="connsiteY11-132" fmla="*/ 0 h 9154402"/>
              <a:gd name="connsiteX0-133" fmla="*/ 1104848 w 2209695"/>
              <a:gd name="connsiteY0-134" fmla="*/ 0 h 9154402"/>
              <a:gd name="connsiteX1-135" fmla="*/ 1104848 w 2209695"/>
              <a:gd name="connsiteY1-136" fmla="*/ 0 h 9154402"/>
              <a:gd name="connsiteX2-137" fmla="*/ 1886093 w 2209695"/>
              <a:gd name="connsiteY2-138" fmla="*/ 323604 h 9154402"/>
              <a:gd name="connsiteX3-139" fmla="*/ 2209694 w 2209695"/>
              <a:gd name="connsiteY3-140" fmla="*/ 1104850 h 9154402"/>
              <a:gd name="connsiteX4-141" fmla="*/ 2209695 w 2209695"/>
              <a:gd name="connsiteY4-142" fmla="*/ 9154402 h 9154402"/>
              <a:gd name="connsiteX5-143" fmla="*/ 2209695 w 2209695"/>
              <a:gd name="connsiteY5-144" fmla="*/ 9154402 h 9154402"/>
              <a:gd name="connsiteX6-145" fmla="*/ 2209695 w 2209695"/>
              <a:gd name="connsiteY6-146" fmla="*/ 9154402 h 9154402"/>
              <a:gd name="connsiteX7-147" fmla="*/ 37157 w 2209695"/>
              <a:gd name="connsiteY7-148" fmla="*/ 8792966 h 9154402"/>
              <a:gd name="connsiteX8-149" fmla="*/ 0 w 2209695"/>
              <a:gd name="connsiteY8-150" fmla="*/ 1104848 h 9154402"/>
              <a:gd name="connsiteX9-151" fmla="*/ 323604 w 2209695"/>
              <a:gd name="connsiteY9-152" fmla="*/ 323603 h 9154402"/>
              <a:gd name="connsiteX10-153" fmla="*/ 1104850 w 2209695"/>
              <a:gd name="connsiteY10-154" fmla="*/ 2 h 9154402"/>
              <a:gd name="connsiteX11-155" fmla="*/ 1104848 w 2209695"/>
              <a:gd name="connsiteY11-156" fmla="*/ 0 h 9154402"/>
              <a:gd name="connsiteX0-157" fmla="*/ 37157 w 2301135"/>
              <a:gd name="connsiteY0-158" fmla="*/ 8792966 h 9245842"/>
              <a:gd name="connsiteX1-159" fmla="*/ 0 w 2301135"/>
              <a:gd name="connsiteY1-160" fmla="*/ 1104848 h 9245842"/>
              <a:gd name="connsiteX2-161" fmla="*/ 323604 w 2301135"/>
              <a:gd name="connsiteY2-162" fmla="*/ 323603 h 9245842"/>
              <a:gd name="connsiteX3-163" fmla="*/ 1104850 w 2301135"/>
              <a:gd name="connsiteY3-164" fmla="*/ 2 h 9245842"/>
              <a:gd name="connsiteX4-165" fmla="*/ 1104848 w 2301135"/>
              <a:gd name="connsiteY4-166" fmla="*/ 0 h 9245842"/>
              <a:gd name="connsiteX5-167" fmla="*/ 1104848 w 2301135"/>
              <a:gd name="connsiteY5-168" fmla="*/ 0 h 9245842"/>
              <a:gd name="connsiteX6-169" fmla="*/ 1886093 w 2301135"/>
              <a:gd name="connsiteY6-170" fmla="*/ 323604 h 9245842"/>
              <a:gd name="connsiteX7-171" fmla="*/ 2209694 w 2301135"/>
              <a:gd name="connsiteY7-172" fmla="*/ 1104850 h 9245842"/>
              <a:gd name="connsiteX8-173" fmla="*/ 2209695 w 2301135"/>
              <a:gd name="connsiteY8-174" fmla="*/ 9154402 h 9245842"/>
              <a:gd name="connsiteX9-175" fmla="*/ 2209695 w 2301135"/>
              <a:gd name="connsiteY9-176" fmla="*/ 9154402 h 9245842"/>
              <a:gd name="connsiteX10-177" fmla="*/ 2301135 w 2301135"/>
              <a:gd name="connsiteY10-178" fmla="*/ 9245842 h 9245842"/>
              <a:gd name="connsiteX0-179" fmla="*/ 37157 w 2209695"/>
              <a:gd name="connsiteY0-180" fmla="*/ 8792966 h 9154402"/>
              <a:gd name="connsiteX1-181" fmla="*/ 0 w 2209695"/>
              <a:gd name="connsiteY1-182" fmla="*/ 1104848 h 9154402"/>
              <a:gd name="connsiteX2-183" fmla="*/ 323604 w 2209695"/>
              <a:gd name="connsiteY2-184" fmla="*/ 323603 h 9154402"/>
              <a:gd name="connsiteX3-185" fmla="*/ 1104850 w 2209695"/>
              <a:gd name="connsiteY3-186" fmla="*/ 2 h 9154402"/>
              <a:gd name="connsiteX4-187" fmla="*/ 1104848 w 2209695"/>
              <a:gd name="connsiteY4-188" fmla="*/ 0 h 9154402"/>
              <a:gd name="connsiteX5-189" fmla="*/ 1104848 w 2209695"/>
              <a:gd name="connsiteY5-190" fmla="*/ 0 h 9154402"/>
              <a:gd name="connsiteX6-191" fmla="*/ 1886093 w 2209695"/>
              <a:gd name="connsiteY6-192" fmla="*/ 323604 h 9154402"/>
              <a:gd name="connsiteX7-193" fmla="*/ 2209694 w 2209695"/>
              <a:gd name="connsiteY7-194" fmla="*/ 1104850 h 9154402"/>
              <a:gd name="connsiteX8-195" fmla="*/ 2209695 w 2209695"/>
              <a:gd name="connsiteY8-196" fmla="*/ 9154402 h 9154402"/>
              <a:gd name="connsiteX9-197" fmla="*/ 2209695 w 2209695"/>
              <a:gd name="connsiteY9-198" fmla="*/ 9154402 h 9154402"/>
              <a:gd name="connsiteX0-199" fmla="*/ 93577 w 2209695"/>
              <a:gd name="connsiteY0-200" fmla="*/ 8811781 h 9154402"/>
              <a:gd name="connsiteX1-201" fmla="*/ 0 w 2209695"/>
              <a:gd name="connsiteY1-202" fmla="*/ 1104848 h 9154402"/>
              <a:gd name="connsiteX2-203" fmla="*/ 323604 w 2209695"/>
              <a:gd name="connsiteY2-204" fmla="*/ 323603 h 9154402"/>
              <a:gd name="connsiteX3-205" fmla="*/ 1104850 w 2209695"/>
              <a:gd name="connsiteY3-206" fmla="*/ 2 h 9154402"/>
              <a:gd name="connsiteX4-207" fmla="*/ 1104848 w 2209695"/>
              <a:gd name="connsiteY4-208" fmla="*/ 0 h 9154402"/>
              <a:gd name="connsiteX5-209" fmla="*/ 1104848 w 2209695"/>
              <a:gd name="connsiteY5-210" fmla="*/ 0 h 9154402"/>
              <a:gd name="connsiteX6-211" fmla="*/ 1886093 w 2209695"/>
              <a:gd name="connsiteY6-212" fmla="*/ 323604 h 9154402"/>
              <a:gd name="connsiteX7-213" fmla="*/ 2209694 w 2209695"/>
              <a:gd name="connsiteY7-214" fmla="*/ 1104850 h 9154402"/>
              <a:gd name="connsiteX8-215" fmla="*/ 2209695 w 2209695"/>
              <a:gd name="connsiteY8-216" fmla="*/ 9154402 h 9154402"/>
              <a:gd name="connsiteX9-217" fmla="*/ 2209695 w 2209695"/>
              <a:gd name="connsiteY9-218" fmla="*/ 9154402 h 9154402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13" y="connsiteY6-14"/>
              </a:cxn>
              <a:cxn ang="0">
                <a:pos x="connsiteX7-15" y="connsiteY7-16"/>
              </a:cxn>
              <a:cxn ang="0">
                <a:pos x="connsiteX8-17" y="connsiteY8-18"/>
              </a:cxn>
              <a:cxn ang="0">
                <a:pos x="connsiteX9-19" y="connsiteY9-20"/>
              </a:cxn>
            </a:cxnLst>
            <a:rect l="l" t="t" r="r" b="b"/>
            <a:pathLst>
              <a:path w="2209695" h="9154402">
                <a:moveTo>
                  <a:pt x="93577" y="8811781"/>
                </a:moveTo>
                <a:lnTo>
                  <a:pt x="0" y="1104848"/>
                </a:lnTo>
                <a:cubicBezTo>
                  <a:pt x="0" y="811824"/>
                  <a:pt x="116404" y="530802"/>
                  <a:pt x="323604" y="323603"/>
                </a:cubicBezTo>
                <a:cubicBezTo>
                  <a:pt x="530804" y="116404"/>
                  <a:pt x="811826" y="1"/>
                  <a:pt x="1104850" y="2"/>
                </a:cubicBezTo>
                <a:lnTo>
                  <a:pt x="1104848" y="0"/>
                </a:lnTo>
                <a:lnTo>
                  <a:pt x="1104848" y="0"/>
                </a:lnTo>
                <a:cubicBezTo>
                  <a:pt x="1397872" y="0"/>
                  <a:pt x="1678894" y="116404"/>
                  <a:pt x="1886093" y="323604"/>
                </a:cubicBezTo>
                <a:cubicBezTo>
                  <a:pt x="2093292" y="530804"/>
                  <a:pt x="2209695" y="811826"/>
                  <a:pt x="2209694" y="1104850"/>
                </a:cubicBezTo>
                <a:cubicBezTo>
                  <a:pt x="2209694" y="3788034"/>
                  <a:pt x="2209695" y="6471218"/>
                  <a:pt x="2209695" y="9154402"/>
                </a:cubicBezTo>
                <a:lnTo>
                  <a:pt x="2209695" y="9154402"/>
                </a:lnTo>
              </a:path>
            </a:pathLst>
          </a:custGeom>
          <a:solidFill>
            <a:srgbClr val="073779">
              <a:alpha val="80000"/>
            </a:srgbClr>
          </a:solidFill>
          <a:ln w="25400">
            <a:solidFill>
              <a:schemeClr val="accent2">
                <a:alpha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>
              <a:solidFill>
                <a:prstClr val="white"/>
              </a:solidFill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 rot="21000000">
            <a:off x="887172" y="5303003"/>
            <a:ext cx="6904501" cy="977900"/>
          </a:xfrm>
        </p:spPr>
        <p:txBody>
          <a:bodyPr vert="horz" lIns="91440" tIns="45720" rIns="91440" bIns="45720" rtlCol="0" anchor="ctr" anchorCtr="0">
            <a:normAutofit/>
          </a:bodyPr>
          <a:lstStyle>
            <a:lvl1pPr marL="0" indent="0" algn="r" defTabSz="914400" rtl="0" eaLnBrk="1" latinLnBrk="0" hangingPunct="1">
              <a:spcAft>
                <a:spcPts val="0"/>
              </a:spcAft>
              <a:buFontTx/>
              <a:buNone/>
              <a:defRPr sz="2400" kern="1200">
                <a:solidFill>
                  <a:schemeClr val="bg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grpSp>
        <p:nvGrpSpPr>
          <p:cNvPr id="33" name="Group 32"/>
          <p:cNvGrpSpPr/>
          <p:nvPr/>
        </p:nvGrpSpPr>
        <p:grpSpPr>
          <a:xfrm>
            <a:off x="2786799" y="-981635"/>
            <a:ext cx="4391155" cy="2734235"/>
            <a:chOff x="2786799" y="-981635"/>
            <a:chExt cx="4391155" cy="2734235"/>
          </a:xfrm>
        </p:grpSpPr>
        <p:sp>
          <p:nvSpPr>
            <p:cNvPr id="17" name="Oval 16"/>
            <p:cNvSpPr/>
            <p:nvPr/>
          </p:nvSpPr>
          <p:spPr>
            <a:xfrm>
              <a:off x="4495800" y="1143000"/>
              <a:ext cx="609600" cy="609600"/>
            </a:xfrm>
            <a:prstGeom prst="ellipse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>
                <a:solidFill>
                  <a:prstClr val="white"/>
                </a:solidFill>
              </a:endParaRPr>
            </a:p>
          </p:txBody>
        </p:sp>
        <p:grpSp>
          <p:nvGrpSpPr>
            <p:cNvPr id="31" name="Group 30"/>
            <p:cNvGrpSpPr/>
            <p:nvPr/>
          </p:nvGrpSpPr>
          <p:grpSpPr>
            <a:xfrm flipH="1">
              <a:off x="2913529" y="-726141"/>
              <a:ext cx="1671367" cy="1685976"/>
              <a:chOff x="7015433" y="-737502"/>
              <a:chExt cx="1671367" cy="1685976"/>
            </a:xfrm>
          </p:grpSpPr>
          <p:sp>
            <p:nvSpPr>
              <p:cNvPr id="24" name="Arc 23"/>
              <p:cNvSpPr/>
              <p:nvPr/>
            </p:nvSpPr>
            <p:spPr>
              <a:xfrm rot="6387309">
                <a:off x="7124585" y="-846654"/>
                <a:ext cx="1453063" cy="1671367"/>
              </a:xfrm>
              <a:prstGeom prst="arc">
                <a:avLst>
                  <a:gd name="adj1" fmla="val 15179737"/>
                  <a:gd name="adj2" fmla="val 4448027"/>
                </a:avLst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>
                  <a:solidFill>
                    <a:prstClr val="white"/>
                  </a:solidFill>
                </a:endParaRPr>
              </a:p>
            </p:txBody>
          </p:sp>
          <p:sp>
            <p:nvSpPr>
              <p:cNvPr id="25" name="Oval 24"/>
              <p:cNvSpPr/>
              <p:nvPr/>
            </p:nvSpPr>
            <p:spPr>
              <a:xfrm>
                <a:off x="7624910" y="304800"/>
                <a:ext cx="756423" cy="643674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>
                  <a:solidFill>
                    <a:prstClr val="white"/>
                  </a:solidFill>
                </a:endParaRPr>
              </a:p>
            </p:txBody>
          </p:sp>
          <p:sp>
            <p:nvSpPr>
              <p:cNvPr id="26" name="Oval 25"/>
              <p:cNvSpPr/>
              <p:nvPr/>
            </p:nvSpPr>
            <p:spPr>
              <a:xfrm>
                <a:off x="7062935" y="145351"/>
                <a:ext cx="756423" cy="643674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>
                  <a:solidFill>
                    <a:prstClr val="white"/>
                  </a:solidFill>
                </a:endParaRPr>
              </a:p>
            </p:txBody>
          </p:sp>
        </p:grpSp>
        <p:grpSp>
          <p:nvGrpSpPr>
            <p:cNvPr id="30" name="Group 29"/>
            <p:cNvGrpSpPr/>
            <p:nvPr/>
          </p:nvGrpSpPr>
          <p:grpSpPr>
            <a:xfrm>
              <a:off x="3352800" y="-981635"/>
              <a:ext cx="3825154" cy="2064221"/>
              <a:chOff x="3441115" y="-977153"/>
              <a:chExt cx="4194039" cy="2064221"/>
            </a:xfrm>
          </p:grpSpPr>
          <p:sp>
            <p:nvSpPr>
              <p:cNvPr id="20" name="Pie 19"/>
              <p:cNvSpPr/>
              <p:nvPr/>
            </p:nvSpPr>
            <p:spPr>
              <a:xfrm>
                <a:off x="3481535" y="-772181"/>
                <a:ext cx="3505316" cy="1521076"/>
              </a:xfrm>
              <a:prstGeom prst="pie">
                <a:avLst>
                  <a:gd name="adj1" fmla="val 22874"/>
                  <a:gd name="adj2" fmla="val 10786258"/>
                </a:avLst>
              </a:prstGeom>
              <a:solidFill>
                <a:schemeClr val="bg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>
                  <a:solidFill>
                    <a:prstClr val="white"/>
                  </a:solidFill>
                </a:endParaRPr>
              </a:p>
            </p:txBody>
          </p:sp>
          <p:sp>
            <p:nvSpPr>
              <p:cNvPr id="21" name="Oval 20"/>
              <p:cNvSpPr/>
              <p:nvPr/>
            </p:nvSpPr>
            <p:spPr>
              <a:xfrm>
                <a:off x="4607455" y="134134"/>
                <a:ext cx="1023669" cy="952934"/>
              </a:xfrm>
              <a:prstGeom prst="ellipse">
                <a:avLst/>
              </a:prstGeom>
              <a:solidFill>
                <a:schemeClr val="bg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>
                  <a:solidFill>
                    <a:prstClr val="white"/>
                  </a:solidFill>
                </a:endParaRPr>
              </a:p>
            </p:txBody>
          </p:sp>
          <p:sp>
            <p:nvSpPr>
              <p:cNvPr id="22" name="Arc 21"/>
              <p:cNvSpPr/>
              <p:nvPr/>
            </p:nvSpPr>
            <p:spPr>
              <a:xfrm rot="12469977">
                <a:off x="3441115" y="-185498"/>
                <a:ext cx="1133352" cy="831645"/>
              </a:xfrm>
              <a:prstGeom prst="arc">
                <a:avLst>
                  <a:gd name="adj1" fmla="val 11101214"/>
                  <a:gd name="adj2" fmla="val 21230192"/>
                </a:avLst>
              </a:prstGeom>
              <a:solidFill>
                <a:schemeClr val="bg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>
                  <a:solidFill>
                    <a:prstClr val="white"/>
                  </a:solidFill>
                </a:endParaRPr>
              </a:p>
            </p:txBody>
          </p:sp>
          <p:sp>
            <p:nvSpPr>
              <p:cNvPr id="27" name="Arc 26"/>
              <p:cNvSpPr/>
              <p:nvPr/>
            </p:nvSpPr>
            <p:spPr>
              <a:xfrm rot="6387309">
                <a:off x="5658551" y="-1047889"/>
                <a:ext cx="1905868" cy="2047339"/>
              </a:xfrm>
              <a:prstGeom prst="arc">
                <a:avLst>
                  <a:gd name="adj1" fmla="val 15243146"/>
                  <a:gd name="adj2" fmla="val 4369025"/>
                </a:avLst>
              </a:prstGeom>
              <a:solidFill>
                <a:schemeClr val="bg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>
                  <a:solidFill>
                    <a:prstClr val="white"/>
                  </a:solidFill>
                </a:endParaRPr>
              </a:p>
            </p:txBody>
          </p:sp>
        </p:grpSp>
        <p:sp>
          <p:nvSpPr>
            <p:cNvPr id="28" name="Oval 27"/>
            <p:cNvSpPr/>
            <p:nvPr/>
          </p:nvSpPr>
          <p:spPr>
            <a:xfrm>
              <a:off x="3063128" y="89647"/>
              <a:ext cx="267260" cy="267260"/>
            </a:xfrm>
            <a:prstGeom prst="ellipse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>
                <a:solidFill>
                  <a:prstClr val="white"/>
                </a:solidFill>
              </a:endParaRPr>
            </a:p>
          </p:txBody>
        </p:sp>
        <p:sp>
          <p:nvSpPr>
            <p:cNvPr id="32" name="Chord 31"/>
            <p:cNvSpPr/>
            <p:nvPr/>
          </p:nvSpPr>
          <p:spPr>
            <a:xfrm rot="17618442">
              <a:off x="2809659" y="-85690"/>
              <a:ext cx="182880" cy="228600"/>
            </a:xfrm>
            <a:prstGeom prst="chord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>
                <a:solidFill>
                  <a:prstClr val="white"/>
                </a:solidFill>
              </a:endParaRPr>
            </a:p>
          </p:txBody>
        </p:sp>
      </p:grpSp>
      <p:sp>
        <p:nvSpPr>
          <p:cNvPr id="54" name="Round Same Side Corner Rectangle 53"/>
          <p:cNvSpPr/>
          <p:nvPr/>
        </p:nvSpPr>
        <p:spPr>
          <a:xfrm rot="4733987">
            <a:off x="1458981" y="2141099"/>
            <a:ext cx="809714" cy="2607556"/>
          </a:xfrm>
          <a:prstGeom prst="round2SameRect">
            <a:avLst>
              <a:gd name="adj1" fmla="val 50000"/>
              <a:gd name="adj2" fmla="val 0"/>
            </a:avLst>
          </a:prstGeom>
          <a:solidFill>
            <a:schemeClr val="accent1">
              <a:alpha val="65000"/>
            </a:schemeClr>
          </a:solidFill>
          <a:ln w="25400">
            <a:solidFill>
              <a:schemeClr val="accent2">
                <a:alpha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>
              <a:solidFill>
                <a:prstClr val="white"/>
              </a:solidFill>
            </a:endParaRPr>
          </a:p>
        </p:txBody>
      </p:sp>
      <p:sp>
        <p:nvSpPr>
          <p:cNvPr id="52" name="Freeform 51"/>
          <p:cNvSpPr/>
          <p:nvPr/>
        </p:nvSpPr>
        <p:spPr>
          <a:xfrm rot="4733987">
            <a:off x="814850" y="2202342"/>
            <a:ext cx="699135" cy="2512599"/>
          </a:xfrm>
          <a:custGeom>
            <a:avLst/>
            <a:gdLst>
              <a:gd name="connsiteX0" fmla="*/ 370199 w 740398"/>
              <a:gd name="connsiteY0" fmla="*/ 0 h 2607556"/>
              <a:gd name="connsiteX1" fmla="*/ 370199 w 740398"/>
              <a:gd name="connsiteY1" fmla="*/ 0 h 2607556"/>
              <a:gd name="connsiteX2" fmla="*/ 631969 w 740398"/>
              <a:gd name="connsiteY2" fmla="*/ 108429 h 2607556"/>
              <a:gd name="connsiteX3" fmla="*/ 740397 w 740398"/>
              <a:gd name="connsiteY3" fmla="*/ 370199 h 2607556"/>
              <a:gd name="connsiteX4" fmla="*/ 740398 w 740398"/>
              <a:gd name="connsiteY4" fmla="*/ 2607556 h 2607556"/>
              <a:gd name="connsiteX5" fmla="*/ 740398 w 740398"/>
              <a:gd name="connsiteY5" fmla="*/ 2607556 h 2607556"/>
              <a:gd name="connsiteX6" fmla="*/ 740398 w 740398"/>
              <a:gd name="connsiteY6" fmla="*/ 2607556 h 2607556"/>
              <a:gd name="connsiteX7" fmla="*/ 0 w 740398"/>
              <a:gd name="connsiteY7" fmla="*/ 2607556 h 2607556"/>
              <a:gd name="connsiteX8" fmla="*/ 0 w 740398"/>
              <a:gd name="connsiteY8" fmla="*/ 2607556 h 2607556"/>
              <a:gd name="connsiteX9" fmla="*/ 0 w 740398"/>
              <a:gd name="connsiteY9" fmla="*/ 2607556 h 2607556"/>
              <a:gd name="connsiteX10" fmla="*/ 0 w 740398"/>
              <a:gd name="connsiteY10" fmla="*/ 370199 h 2607556"/>
              <a:gd name="connsiteX11" fmla="*/ 108429 w 740398"/>
              <a:gd name="connsiteY11" fmla="*/ 108429 h 2607556"/>
              <a:gd name="connsiteX12" fmla="*/ 370199 w 740398"/>
              <a:gd name="connsiteY12" fmla="*/ 1 h 2607556"/>
              <a:gd name="connsiteX13" fmla="*/ 370199 w 740398"/>
              <a:gd name="connsiteY13" fmla="*/ 0 h 2607556"/>
              <a:gd name="connsiteX0-1" fmla="*/ 0 w 831838"/>
              <a:gd name="connsiteY0-2" fmla="*/ 2607556 h 2698996"/>
              <a:gd name="connsiteX1-3" fmla="*/ 0 w 831838"/>
              <a:gd name="connsiteY1-4" fmla="*/ 2607556 h 2698996"/>
              <a:gd name="connsiteX2-5" fmla="*/ 0 w 831838"/>
              <a:gd name="connsiteY2-6" fmla="*/ 2607556 h 2698996"/>
              <a:gd name="connsiteX3-7" fmla="*/ 0 w 831838"/>
              <a:gd name="connsiteY3-8" fmla="*/ 370199 h 2698996"/>
              <a:gd name="connsiteX4-9" fmla="*/ 108429 w 831838"/>
              <a:gd name="connsiteY4-10" fmla="*/ 108429 h 2698996"/>
              <a:gd name="connsiteX5-11" fmla="*/ 370199 w 831838"/>
              <a:gd name="connsiteY5-12" fmla="*/ 1 h 2698996"/>
              <a:gd name="connsiteX6-13" fmla="*/ 370199 w 831838"/>
              <a:gd name="connsiteY6-14" fmla="*/ 0 h 2698996"/>
              <a:gd name="connsiteX7-15" fmla="*/ 370199 w 831838"/>
              <a:gd name="connsiteY7-16" fmla="*/ 0 h 2698996"/>
              <a:gd name="connsiteX8-17" fmla="*/ 631969 w 831838"/>
              <a:gd name="connsiteY8-18" fmla="*/ 108429 h 2698996"/>
              <a:gd name="connsiteX9-19" fmla="*/ 740397 w 831838"/>
              <a:gd name="connsiteY9-20" fmla="*/ 370199 h 2698996"/>
              <a:gd name="connsiteX10-21" fmla="*/ 740398 w 831838"/>
              <a:gd name="connsiteY10-22" fmla="*/ 2607556 h 2698996"/>
              <a:gd name="connsiteX11-23" fmla="*/ 740398 w 831838"/>
              <a:gd name="connsiteY11-24" fmla="*/ 2607556 h 2698996"/>
              <a:gd name="connsiteX12-25" fmla="*/ 831838 w 831838"/>
              <a:gd name="connsiteY12-26" fmla="*/ 2698996 h 2698996"/>
              <a:gd name="connsiteX0-27" fmla="*/ 19377 w 851215"/>
              <a:gd name="connsiteY0-28" fmla="*/ 2607556 h 2698996"/>
              <a:gd name="connsiteX1-29" fmla="*/ 19377 w 851215"/>
              <a:gd name="connsiteY1-30" fmla="*/ 2607556 h 2698996"/>
              <a:gd name="connsiteX2-31" fmla="*/ 0 w 851215"/>
              <a:gd name="connsiteY2-32" fmla="*/ 2357093 h 2698996"/>
              <a:gd name="connsiteX3-33" fmla="*/ 19377 w 851215"/>
              <a:gd name="connsiteY3-34" fmla="*/ 370199 h 2698996"/>
              <a:gd name="connsiteX4-35" fmla="*/ 127806 w 851215"/>
              <a:gd name="connsiteY4-36" fmla="*/ 108429 h 2698996"/>
              <a:gd name="connsiteX5-37" fmla="*/ 389576 w 851215"/>
              <a:gd name="connsiteY5-38" fmla="*/ 1 h 2698996"/>
              <a:gd name="connsiteX6-39" fmla="*/ 389576 w 851215"/>
              <a:gd name="connsiteY6-40" fmla="*/ 0 h 2698996"/>
              <a:gd name="connsiteX7-41" fmla="*/ 389576 w 851215"/>
              <a:gd name="connsiteY7-42" fmla="*/ 0 h 2698996"/>
              <a:gd name="connsiteX8-43" fmla="*/ 651346 w 851215"/>
              <a:gd name="connsiteY8-44" fmla="*/ 108429 h 2698996"/>
              <a:gd name="connsiteX9-45" fmla="*/ 759774 w 851215"/>
              <a:gd name="connsiteY9-46" fmla="*/ 370199 h 2698996"/>
              <a:gd name="connsiteX10-47" fmla="*/ 759775 w 851215"/>
              <a:gd name="connsiteY10-48" fmla="*/ 2607556 h 2698996"/>
              <a:gd name="connsiteX11-49" fmla="*/ 759775 w 851215"/>
              <a:gd name="connsiteY11-50" fmla="*/ 2607556 h 2698996"/>
              <a:gd name="connsiteX12-51" fmla="*/ 851215 w 851215"/>
              <a:gd name="connsiteY12-52" fmla="*/ 2698996 h 2698996"/>
              <a:gd name="connsiteX0-53" fmla="*/ 19377 w 851215"/>
              <a:gd name="connsiteY0-54" fmla="*/ 2607556 h 2698996"/>
              <a:gd name="connsiteX1-55" fmla="*/ 0 w 851215"/>
              <a:gd name="connsiteY1-56" fmla="*/ 2357093 h 2698996"/>
              <a:gd name="connsiteX2-57" fmla="*/ 19377 w 851215"/>
              <a:gd name="connsiteY2-58" fmla="*/ 370199 h 2698996"/>
              <a:gd name="connsiteX3-59" fmla="*/ 127806 w 851215"/>
              <a:gd name="connsiteY3-60" fmla="*/ 108429 h 2698996"/>
              <a:gd name="connsiteX4-61" fmla="*/ 389576 w 851215"/>
              <a:gd name="connsiteY4-62" fmla="*/ 1 h 2698996"/>
              <a:gd name="connsiteX5-63" fmla="*/ 389576 w 851215"/>
              <a:gd name="connsiteY5-64" fmla="*/ 0 h 2698996"/>
              <a:gd name="connsiteX6-65" fmla="*/ 389576 w 851215"/>
              <a:gd name="connsiteY6-66" fmla="*/ 0 h 2698996"/>
              <a:gd name="connsiteX7-67" fmla="*/ 651346 w 851215"/>
              <a:gd name="connsiteY7-68" fmla="*/ 108429 h 2698996"/>
              <a:gd name="connsiteX8-69" fmla="*/ 759774 w 851215"/>
              <a:gd name="connsiteY8-70" fmla="*/ 370199 h 2698996"/>
              <a:gd name="connsiteX9-71" fmla="*/ 759775 w 851215"/>
              <a:gd name="connsiteY9-72" fmla="*/ 2607556 h 2698996"/>
              <a:gd name="connsiteX10-73" fmla="*/ 759775 w 851215"/>
              <a:gd name="connsiteY10-74" fmla="*/ 2607556 h 2698996"/>
              <a:gd name="connsiteX11-75" fmla="*/ 851215 w 851215"/>
              <a:gd name="connsiteY11-76" fmla="*/ 2698996 h 2698996"/>
              <a:gd name="connsiteX0-77" fmla="*/ 0 w 851215"/>
              <a:gd name="connsiteY0-78" fmla="*/ 2357093 h 2698996"/>
              <a:gd name="connsiteX1-79" fmla="*/ 19377 w 851215"/>
              <a:gd name="connsiteY1-80" fmla="*/ 370199 h 2698996"/>
              <a:gd name="connsiteX2-81" fmla="*/ 127806 w 851215"/>
              <a:gd name="connsiteY2-82" fmla="*/ 108429 h 2698996"/>
              <a:gd name="connsiteX3-83" fmla="*/ 389576 w 851215"/>
              <a:gd name="connsiteY3-84" fmla="*/ 1 h 2698996"/>
              <a:gd name="connsiteX4-85" fmla="*/ 389576 w 851215"/>
              <a:gd name="connsiteY4-86" fmla="*/ 0 h 2698996"/>
              <a:gd name="connsiteX5-87" fmla="*/ 389576 w 851215"/>
              <a:gd name="connsiteY5-88" fmla="*/ 0 h 2698996"/>
              <a:gd name="connsiteX6-89" fmla="*/ 651346 w 851215"/>
              <a:gd name="connsiteY6-90" fmla="*/ 108429 h 2698996"/>
              <a:gd name="connsiteX7-91" fmla="*/ 759774 w 851215"/>
              <a:gd name="connsiteY7-92" fmla="*/ 370199 h 2698996"/>
              <a:gd name="connsiteX8-93" fmla="*/ 759775 w 851215"/>
              <a:gd name="connsiteY8-94" fmla="*/ 2607556 h 2698996"/>
              <a:gd name="connsiteX9-95" fmla="*/ 759775 w 851215"/>
              <a:gd name="connsiteY9-96" fmla="*/ 2607556 h 2698996"/>
              <a:gd name="connsiteX10-97" fmla="*/ 851215 w 851215"/>
              <a:gd name="connsiteY10-98" fmla="*/ 2698996 h 2698996"/>
              <a:gd name="connsiteX0-99" fmla="*/ 0 w 759775"/>
              <a:gd name="connsiteY0-100" fmla="*/ 2357093 h 2607556"/>
              <a:gd name="connsiteX1-101" fmla="*/ 19377 w 759775"/>
              <a:gd name="connsiteY1-102" fmla="*/ 370199 h 2607556"/>
              <a:gd name="connsiteX2-103" fmla="*/ 127806 w 759775"/>
              <a:gd name="connsiteY2-104" fmla="*/ 108429 h 2607556"/>
              <a:gd name="connsiteX3-105" fmla="*/ 389576 w 759775"/>
              <a:gd name="connsiteY3-106" fmla="*/ 1 h 2607556"/>
              <a:gd name="connsiteX4-107" fmla="*/ 389576 w 759775"/>
              <a:gd name="connsiteY4-108" fmla="*/ 0 h 2607556"/>
              <a:gd name="connsiteX5-109" fmla="*/ 389576 w 759775"/>
              <a:gd name="connsiteY5-110" fmla="*/ 0 h 2607556"/>
              <a:gd name="connsiteX6-111" fmla="*/ 651346 w 759775"/>
              <a:gd name="connsiteY6-112" fmla="*/ 108429 h 2607556"/>
              <a:gd name="connsiteX7-113" fmla="*/ 759774 w 759775"/>
              <a:gd name="connsiteY7-114" fmla="*/ 370199 h 2607556"/>
              <a:gd name="connsiteX8-115" fmla="*/ 759775 w 759775"/>
              <a:gd name="connsiteY8-116" fmla="*/ 2607556 h 2607556"/>
              <a:gd name="connsiteX9-117" fmla="*/ 759775 w 759775"/>
              <a:gd name="connsiteY9-118" fmla="*/ 2607556 h 2607556"/>
              <a:gd name="connsiteX0-119" fmla="*/ 0 w 764702"/>
              <a:gd name="connsiteY0-120" fmla="*/ 2357093 h 2607556"/>
              <a:gd name="connsiteX1-121" fmla="*/ 19377 w 764702"/>
              <a:gd name="connsiteY1-122" fmla="*/ 370199 h 2607556"/>
              <a:gd name="connsiteX2-123" fmla="*/ 127806 w 764702"/>
              <a:gd name="connsiteY2-124" fmla="*/ 108429 h 2607556"/>
              <a:gd name="connsiteX3-125" fmla="*/ 389576 w 764702"/>
              <a:gd name="connsiteY3-126" fmla="*/ 1 h 2607556"/>
              <a:gd name="connsiteX4-127" fmla="*/ 389576 w 764702"/>
              <a:gd name="connsiteY4-128" fmla="*/ 0 h 2607556"/>
              <a:gd name="connsiteX5-129" fmla="*/ 389576 w 764702"/>
              <a:gd name="connsiteY5-130" fmla="*/ 0 h 2607556"/>
              <a:gd name="connsiteX6-131" fmla="*/ 651346 w 764702"/>
              <a:gd name="connsiteY6-132" fmla="*/ 108429 h 2607556"/>
              <a:gd name="connsiteX7-133" fmla="*/ 759774 w 764702"/>
              <a:gd name="connsiteY7-134" fmla="*/ 370199 h 2607556"/>
              <a:gd name="connsiteX8-135" fmla="*/ 759775 w 764702"/>
              <a:gd name="connsiteY8-136" fmla="*/ 2607556 h 2607556"/>
              <a:gd name="connsiteX9-137" fmla="*/ 764702 w 764702"/>
              <a:gd name="connsiteY9-138" fmla="*/ 2512599 h 2607556"/>
              <a:gd name="connsiteX0-139" fmla="*/ 0 w 778667"/>
              <a:gd name="connsiteY0-140" fmla="*/ 2357093 h 2512599"/>
              <a:gd name="connsiteX1-141" fmla="*/ 19377 w 778667"/>
              <a:gd name="connsiteY1-142" fmla="*/ 370199 h 2512599"/>
              <a:gd name="connsiteX2-143" fmla="*/ 127806 w 778667"/>
              <a:gd name="connsiteY2-144" fmla="*/ 108429 h 2512599"/>
              <a:gd name="connsiteX3-145" fmla="*/ 389576 w 778667"/>
              <a:gd name="connsiteY3-146" fmla="*/ 1 h 2512599"/>
              <a:gd name="connsiteX4-147" fmla="*/ 389576 w 778667"/>
              <a:gd name="connsiteY4-148" fmla="*/ 0 h 2512599"/>
              <a:gd name="connsiteX5-149" fmla="*/ 389576 w 778667"/>
              <a:gd name="connsiteY5-150" fmla="*/ 0 h 2512599"/>
              <a:gd name="connsiteX6-151" fmla="*/ 651346 w 778667"/>
              <a:gd name="connsiteY6-152" fmla="*/ 108429 h 2512599"/>
              <a:gd name="connsiteX7-153" fmla="*/ 759774 w 778667"/>
              <a:gd name="connsiteY7-154" fmla="*/ 370199 h 2512599"/>
              <a:gd name="connsiteX8-155" fmla="*/ 764702 w 778667"/>
              <a:gd name="connsiteY8-156" fmla="*/ 2512599 h 2512599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13" y="connsiteY6-14"/>
              </a:cxn>
              <a:cxn ang="0">
                <a:pos x="connsiteX7-15" y="connsiteY7-16"/>
              </a:cxn>
              <a:cxn ang="0">
                <a:pos x="connsiteX8-17" y="connsiteY8-18"/>
              </a:cxn>
            </a:cxnLst>
            <a:rect l="l" t="t" r="r" b="b"/>
            <a:pathLst>
              <a:path w="778667" h="2512599">
                <a:moveTo>
                  <a:pt x="0" y="2357093"/>
                </a:moveTo>
                <a:lnTo>
                  <a:pt x="19377" y="370199"/>
                </a:lnTo>
                <a:cubicBezTo>
                  <a:pt x="19377" y="272016"/>
                  <a:pt x="58380" y="177855"/>
                  <a:pt x="127806" y="108429"/>
                </a:cubicBezTo>
                <a:cubicBezTo>
                  <a:pt x="197232" y="39003"/>
                  <a:pt x="291394" y="0"/>
                  <a:pt x="389576" y="1"/>
                </a:cubicBezTo>
                <a:lnTo>
                  <a:pt x="389576" y="0"/>
                </a:lnTo>
                <a:lnTo>
                  <a:pt x="389576" y="0"/>
                </a:lnTo>
                <a:cubicBezTo>
                  <a:pt x="487759" y="0"/>
                  <a:pt x="581920" y="39003"/>
                  <a:pt x="651346" y="108429"/>
                </a:cubicBezTo>
                <a:cubicBezTo>
                  <a:pt x="720772" y="177855"/>
                  <a:pt x="759775" y="272017"/>
                  <a:pt x="759774" y="370199"/>
                </a:cubicBezTo>
                <a:cubicBezTo>
                  <a:pt x="778667" y="770894"/>
                  <a:pt x="763675" y="2066266"/>
                  <a:pt x="764702" y="2512599"/>
                </a:cubicBezTo>
              </a:path>
            </a:pathLst>
          </a:custGeom>
          <a:ln w="1270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>
              <a:solidFill>
                <a:prstClr val="white"/>
              </a:solidFill>
            </a:endParaRPr>
          </a:p>
        </p:txBody>
      </p:sp>
      <p:sp>
        <p:nvSpPr>
          <p:cNvPr id="53" name="Freeform 52"/>
          <p:cNvSpPr/>
          <p:nvPr/>
        </p:nvSpPr>
        <p:spPr>
          <a:xfrm rot="4733987">
            <a:off x="390772" y="3357641"/>
            <a:ext cx="379174" cy="1207375"/>
          </a:xfrm>
          <a:custGeom>
            <a:avLst/>
            <a:gdLst>
              <a:gd name="connsiteX0" fmla="*/ 229291 w 458582"/>
              <a:gd name="connsiteY0" fmla="*/ 0 h 1615047"/>
              <a:gd name="connsiteX1" fmla="*/ 229291 w 458582"/>
              <a:gd name="connsiteY1" fmla="*/ 0 h 1615047"/>
              <a:gd name="connsiteX2" fmla="*/ 391424 w 458582"/>
              <a:gd name="connsiteY2" fmla="*/ 67158 h 1615047"/>
              <a:gd name="connsiteX3" fmla="*/ 458582 w 458582"/>
              <a:gd name="connsiteY3" fmla="*/ 229291 h 1615047"/>
              <a:gd name="connsiteX4" fmla="*/ 458582 w 458582"/>
              <a:gd name="connsiteY4" fmla="*/ 1615047 h 1615047"/>
              <a:gd name="connsiteX5" fmla="*/ 458582 w 458582"/>
              <a:gd name="connsiteY5" fmla="*/ 1615047 h 1615047"/>
              <a:gd name="connsiteX6" fmla="*/ 458582 w 458582"/>
              <a:gd name="connsiteY6" fmla="*/ 1615047 h 1615047"/>
              <a:gd name="connsiteX7" fmla="*/ 0 w 458582"/>
              <a:gd name="connsiteY7" fmla="*/ 1615047 h 1615047"/>
              <a:gd name="connsiteX8" fmla="*/ 0 w 458582"/>
              <a:gd name="connsiteY8" fmla="*/ 1615047 h 1615047"/>
              <a:gd name="connsiteX9" fmla="*/ 0 w 458582"/>
              <a:gd name="connsiteY9" fmla="*/ 1615047 h 1615047"/>
              <a:gd name="connsiteX10" fmla="*/ 0 w 458582"/>
              <a:gd name="connsiteY10" fmla="*/ 229291 h 1615047"/>
              <a:gd name="connsiteX11" fmla="*/ 67158 w 458582"/>
              <a:gd name="connsiteY11" fmla="*/ 67158 h 1615047"/>
              <a:gd name="connsiteX12" fmla="*/ 229291 w 458582"/>
              <a:gd name="connsiteY12" fmla="*/ 0 h 1615047"/>
              <a:gd name="connsiteX0-1" fmla="*/ 0 w 550022"/>
              <a:gd name="connsiteY0-2" fmla="*/ 1615047 h 1706487"/>
              <a:gd name="connsiteX1-3" fmla="*/ 0 w 550022"/>
              <a:gd name="connsiteY1-4" fmla="*/ 1615047 h 1706487"/>
              <a:gd name="connsiteX2-5" fmla="*/ 0 w 550022"/>
              <a:gd name="connsiteY2-6" fmla="*/ 1615047 h 1706487"/>
              <a:gd name="connsiteX3-7" fmla="*/ 0 w 550022"/>
              <a:gd name="connsiteY3-8" fmla="*/ 229291 h 1706487"/>
              <a:gd name="connsiteX4-9" fmla="*/ 67158 w 550022"/>
              <a:gd name="connsiteY4-10" fmla="*/ 67158 h 1706487"/>
              <a:gd name="connsiteX5-11" fmla="*/ 229291 w 550022"/>
              <a:gd name="connsiteY5-12" fmla="*/ 0 h 1706487"/>
              <a:gd name="connsiteX6-13" fmla="*/ 229291 w 550022"/>
              <a:gd name="connsiteY6-14" fmla="*/ 0 h 1706487"/>
              <a:gd name="connsiteX7-15" fmla="*/ 391424 w 550022"/>
              <a:gd name="connsiteY7-16" fmla="*/ 67158 h 1706487"/>
              <a:gd name="connsiteX8-17" fmla="*/ 458582 w 550022"/>
              <a:gd name="connsiteY8-18" fmla="*/ 229291 h 1706487"/>
              <a:gd name="connsiteX9-19" fmla="*/ 458582 w 550022"/>
              <a:gd name="connsiteY9-20" fmla="*/ 1615047 h 1706487"/>
              <a:gd name="connsiteX10-21" fmla="*/ 458582 w 550022"/>
              <a:gd name="connsiteY10-22" fmla="*/ 1615047 h 1706487"/>
              <a:gd name="connsiteX11-23" fmla="*/ 550022 w 550022"/>
              <a:gd name="connsiteY11-24" fmla="*/ 1706487 h 1706487"/>
              <a:gd name="connsiteX0-25" fmla="*/ 0 w 550022"/>
              <a:gd name="connsiteY0-26" fmla="*/ 1615047 h 1706487"/>
              <a:gd name="connsiteX1-27" fmla="*/ 0 w 550022"/>
              <a:gd name="connsiteY1-28" fmla="*/ 1615047 h 1706487"/>
              <a:gd name="connsiteX2-29" fmla="*/ 9603 w 550022"/>
              <a:gd name="connsiteY2-30" fmla="*/ 1356566 h 1706487"/>
              <a:gd name="connsiteX3-31" fmla="*/ 0 w 550022"/>
              <a:gd name="connsiteY3-32" fmla="*/ 229291 h 1706487"/>
              <a:gd name="connsiteX4-33" fmla="*/ 67158 w 550022"/>
              <a:gd name="connsiteY4-34" fmla="*/ 67158 h 1706487"/>
              <a:gd name="connsiteX5-35" fmla="*/ 229291 w 550022"/>
              <a:gd name="connsiteY5-36" fmla="*/ 0 h 1706487"/>
              <a:gd name="connsiteX6-37" fmla="*/ 229291 w 550022"/>
              <a:gd name="connsiteY6-38" fmla="*/ 0 h 1706487"/>
              <a:gd name="connsiteX7-39" fmla="*/ 391424 w 550022"/>
              <a:gd name="connsiteY7-40" fmla="*/ 67158 h 1706487"/>
              <a:gd name="connsiteX8-41" fmla="*/ 458582 w 550022"/>
              <a:gd name="connsiteY8-42" fmla="*/ 229291 h 1706487"/>
              <a:gd name="connsiteX9-43" fmla="*/ 458582 w 550022"/>
              <a:gd name="connsiteY9-44" fmla="*/ 1615047 h 1706487"/>
              <a:gd name="connsiteX10-45" fmla="*/ 458582 w 550022"/>
              <a:gd name="connsiteY10-46" fmla="*/ 1615047 h 1706487"/>
              <a:gd name="connsiteX11-47" fmla="*/ 550022 w 550022"/>
              <a:gd name="connsiteY11-48" fmla="*/ 1706487 h 1706487"/>
              <a:gd name="connsiteX0-49" fmla="*/ 0 w 550022"/>
              <a:gd name="connsiteY0-50" fmla="*/ 1615047 h 1706487"/>
              <a:gd name="connsiteX1-51" fmla="*/ 9603 w 550022"/>
              <a:gd name="connsiteY1-52" fmla="*/ 1356566 h 1706487"/>
              <a:gd name="connsiteX2-53" fmla="*/ 0 w 550022"/>
              <a:gd name="connsiteY2-54" fmla="*/ 229291 h 1706487"/>
              <a:gd name="connsiteX3-55" fmla="*/ 67158 w 550022"/>
              <a:gd name="connsiteY3-56" fmla="*/ 67158 h 1706487"/>
              <a:gd name="connsiteX4-57" fmla="*/ 229291 w 550022"/>
              <a:gd name="connsiteY4-58" fmla="*/ 0 h 1706487"/>
              <a:gd name="connsiteX5-59" fmla="*/ 229291 w 550022"/>
              <a:gd name="connsiteY5-60" fmla="*/ 0 h 1706487"/>
              <a:gd name="connsiteX6-61" fmla="*/ 391424 w 550022"/>
              <a:gd name="connsiteY6-62" fmla="*/ 67158 h 1706487"/>
              <a:gd name="connsiteX7-63" fmla="*/ 458582 w 550022"/>
              <a:gd name="connsiteY7-64" fmla="*/ 229291 h 1706487"/>
              <a:gd name="connsiteX8-65" fmla="*/ 458582 w 550022"/>
              <a:gd name="connsiteY8-66" fmla="*/ 1615047 h 1706487"/>
              <a:gd name="connsiteX9-67" fmla="*/ 458582 w 550022"/>
              <a:gd name="connsiteY9-68" fmla="*/ 1615047 h 1706487"/>
              <a:gd name="connsiteX10-69" fmla="*/ 550022 w 550022"/>
              <a:gd name="connsiteY10-70" fmla="*/ 1706487 h 1706487"/>
              <a:gd name="connsiteX0-71" fmla="*/ 9603 w 550022"/>
              <a:gd name="connsiteY0-72" fmla="*/ 1356566 h 1706487"/>
              <a:gd name="connsiteX1-73" fmla="*/ 0 w 550022"/>
              <a:gd name="connsiteY1-74" fmla="*/ 229291 h 1706487"/>
              <a:gd name="connsiteX2-75" fmla="*/ 67158 w 550022"/>
              <a:gd name="connsiteY2-76" fmla="*/ 67158 h 1706487"/>
              <a:gd name="connsiteX3-77" fmla="*/ 229291 w 550022"/>
              <a:gd name="connsiteY3-78" fmla="*/ 0 h 1706487"/>
              <a:gd name="connsiteX4-79" fmla="*/ 229291 w 550022"/>
              <a:gd name="connsiteY4-80" fmla="*/ 0 h 1706487"/>
              <a:gd name="connsiteX5-81" fmla="*/ 391424 w 550022"/>
              <a:gd name="connsiteY5-82" fmla="*/ 67158 h 1706487"/>
              <a:gd name="connsiteX6-83" fmla="*/ 458582 w 550022"/>
              <a:gd name="connsiteY6-84" fmla="*/ 229291 h 1706487"/>
              <a:gd name="connsiteX7-85" fmla="*/ 458582 w 550022"/>
              <a:gd name="connsiteY7-86" fmla="*/ 1615047 h 1706487"/>
              <a:gd name="connsiteX8-87" fmla="*/ 458582 w 550022"/>
              <a:gd name="connsiteY8-88" fmla="*/ 1615047 h 1706487"/>
              <a:gd name="connsiteX9-89" fmla="*/ 550022 w 550022"/>
              <a:gd name="connsiteY9-90" fmla="*/ 1706487 h 1706487"/>
              <a:gd name="connsiteX0-91" fmla="*/ 9603 w 458582"/>
              <a:gd name="connsiteY0-92" fmla="*/ 1356566 h 1615047"/>
              <a:gd name="connsiteX1-93" fmla="*/ 0 w 458582"/>
              <a:gd name="connsiteY1-94" fmla="*/ 229291 h 1615047"/>
              <a:gd name="connsiteX2-95" fmla="*/ 67158 w 458582"/>
              <a:gd name="connsiteY2-96" fmla="*/ 67158 h 1615047"/>
              <a:gd name="connsiteX3-97" fmla="*/ 229291 w 458582"/>
              <a:gd name="connsiteY3-98" fmla="*/ 0 h 1615047"/>
              <a:gd name="connsiteX4-99" fmla="*/ 229291 w 458582"/>
              <a:gd name="connsiteY4-100" fmla="*/ 0 h 1615047"/>
              <a:gd name="connsiteX5-101" fmla="*/ 391424 w 458582"/>
              <a:gd name="connsiteY5-102" fmla="*/ 67158 h 1615047"/>
              <a:gd name="connsiteX6-103" fmla="*/ 458582 w 458582"/>
              <a:gd name="connsiteY6-104" fmla="*/ 229291 h 1615047"/>
              <a:gd name="connsiteX7-105" fmla="*/ 458582 w 458582"/>
              <a:gd name="connsiteY7-106" fmla="*/ 1615047 h 1615047"/>
              <a:gd name="connsiteX8-107" fmla="*/ 458582 w 458582"/>
              <a:gd name="connsiteY8-108" fmla="*/ 1615047 h 1615047"/>
              <a:gd name="connsiteX0-109" fmla="*/ 9603 w 458582"/>
              <a:gd name="connsiteY0-110" fmla="*/ 1356566 h 1615047"/>
              <a:gd name="connsiteX1-111" fmla="*/ 0 w 458582"/>
              <a:gd name="connsiteY1-112" fmla="*/ 229291 h 1615047"/>
              <a:gd name="connsiteX2-113" fmla="*/ 67158 w 458582"/>
              <a:gd name="connsiteY2-114" fmla="*/ 67158 h 1615047"/>
              <a:gd name="connsiteX3-115" fmla="*/ 229291 w 458582"/>
              <a:gd name="connsiteY3-116" fmla="*/ 0 h 1615047"/>
              <a:gd name="connsiteX4-117" fmla="*/ 229291 w 458582"/>
              <a:gd name="connsiteY4-118" fmla="*/ 0 h 1615047"/>
              <a:gd name="connsiteX5-119" fmla="*/ 391424 w 458582"/>
              <a:gd name="connsiteY5-120" fmla="*/ 67158 h 1615047"/>
              <a:gd name="connsiteX6-121" fmla="*/ 458582 w 458582"/>
              <a:gd name="connsiteY6-122" fmla="*/ 229291 h 1615047"/>
              <a:gd name="connsiteX7-123" fmla="*/ 458582 w 458582"/>
              <a:gd name="connsiteY7-124" fmla="*/ 1615047 h 1615047"/>
              <a:gd name="connsiteX8-125" fmla="*/ 447473 w 458582"/>
              <a:gd name="connsiteY8-126" fmla="*/ 1462129 h 1615047"/>
              <a:gd name="connsiteX0-127" fmla="*/ 9603 w 458582"/>
              <a:gd name="connsiteY0-128" fmla="*/ 1356566 h 1462129"/>
              <a:gd name="connsiteX1-129" fmla="*/ 0 w 458582"/>
              <a:gd name="connsiteY1-130" fmla="*/ 229291 h 1462129"/>
              <a:gd name="connsiteX2-131" fmla="*/ 67158 w 458582"/>
              <a:gd name="connsiteY2-132" fmla="*/ 67158 h 1462129"/>
              <a:gd name="connsiteX3-133" fmla="*/ 229291 w 458582"/>
              <a:gd name="connsiteY3-134" fmla="*/ 0 h 1462129"/>
              <a:gd name="connsiteX4-135" fmla="*/ 229291 w 458582"/>
              <a:gd name="connsiteY4-136" fmla="*/ 0 h 1462129"/>
              <a:gd name="connsiteX5-137" fmla="*/ 391424 w 458582"/>
              <a:gd name="connsiteY5-138" fmla="*/ 67158 h 1462129"/>
              <a:gd name="connsiteX6-139" fmla="*/ 458582 w 458582"/>
              <a:gd name="connsiteY6-140" fmla="*/ 229291 h 1462129"/>
              <a:gd name="connsiteX7-141" fmla="*/ 447473 w 458582"/>
              <a:gd name="connsiteY7-142" fmla="*/ 1462129 h 1462129"/>
              <a:gd name="connsiteX0-143" fmla="*/ 28227 w 458582"/>
              <a:gd name="connsiteY0-144" fmla="*/ 1401330 h 1462129"/>
              <a:gd name="connsiteX1-145" fmla="*/ 0 w 458582"/>
              <a:gd name="connsiteY1-146" fmla="*/ 229291 h 1462129"/>
              <a:gd name="connsiteX2-147" fmla="*/ 67158 w 458582"/>
              <a:gd name="connsiteY2-148" fmla="*/ 67158 h 1462129"/>
              <a:gd name="connsiteX3-149" fmla="*/ 229291 w 458582"/>
              <a:gd name="connsiteY3-150" fmla="*/ 0 h 1462129"/>
              <a:gd name="connsiteX4-151" fmla="*/ 229291 w 458582"/>
              <a:gd name="connsiteY4-152" fmla="*/ 0 h 1462129"/>
              <a:gd name="connsiteX5-153" fmla="*/ 391424 w 458582"/>
              <a:gd name="connsiteY5-154" fmla="*/ 67158 h 1462129"/>
              <a:gd name="connsiteX6-155" fmla="*/ 458582 w 458582"/>
              <a:gd name="connsiteY6-156" fmla="*/ 229291 h 1462129"/>
              <a:gd name="connsiteX7-157" fmla="*/ 447473 w 458582"/>
              <a:gd name="connsiteY7-158" fmla="*/ 1462129 h 1462129"/>
              <a:gd name="connsiteX0-159" fmla="*/ 0 w 459179"/>
              <a:gd name="connsiteY0-160" fmla="*/ 1379079 h 1462129"/>
              <a:gd name="connsiteX1-161" fmla="*/ 597 w 459179"/>
              <a:gd name="connsiteY1-162" fmla="*/ 229291 h 1462129"/>
              <a:gd name="connsiteX2-163" fmla="*/ 67755 w 459179"/>
              <a:gd name="connsiteY2-164" fmla="*/ 67158 h 1462129"/>
              <a:gd name="connsiteX3-165" fmla="*/ 229888 w 459179"/>
              <a:gd name="connsiteY3-166" fmla="*/ 0 h 1462129"/>
              <a:gd name="connsiteX4-167" fmla="*/ 229888 w 459179"/>
              <a:gd name="connsiteY4-168" fmla="*/ 0 h 1462129"/>
              <a:gd name="connsiteX5-169" fmla="*/ 392021 w 459179"/>
              <a:gd name="connsiteY5-170" fmla="*/ 67158 h 1462129"/>
              <a:gd name="connsiteX6-171" fmla="*/ 459179 w 459179"/>
              <a:gd name="connsiteY6-172" fmla="*/ 229291 h 1462129"/>
              <a:gd name="connsiteX7-173" fmla="*/ 448070 w 459179"/>
              <a:gd name="connsiteY7-174" fmla="*/ 1462129 h 1462129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13" y="connsiteY6-14"/>
              </a:cxn>
              <a:cxn ang="0">
                <a:pos x="connsiteX7-15" y="connsiteY7-16"/>
              </a:cxn>
            </a:cxnLst>
            <a:rect l="l" t="t" r="r" b="b"/>
            <a:pathLst>
              <a:path w="459179" h="1462129">
                <a:moveTo>
                  <a:pt x="0" y="1379079"/>
                </a:moveTo>
                <a:lnTo>
                  <a:pt x="597" y="229291"/>
                </a:lnTo>
                <a:cubicBezTo>
                  <a:pt x="597" y="168479"/>
                  <a:pt x="24755" y="110158"/>
                  <a:pt x="67755" y="67158"/>
                </a:cubicBezTo>
                <a:cubicBezTo>
                  <a:pt x="110755" y="24158"/>
                  <a:pt x="169077" y="0"/>
                  <a:pt x="229888" y="0"/>
                </a:cubicBezTo>
                <a:lnTo>
                  <a:pt x="229888" y="0"/>
                </a:lnTo>
                <a:cubicBezTo>
                  <a:pt x="290700" y="0"/>
                  <a:pt x="349021" y="24158"/>
                  <a:pt x="392021" y="67158"/>
                </a:cubicBezTo>
                <a:cubicBezTo>
                  <a:pt x="435021" y="110158"/>
                  <a:pt x="459179" y="168480"/>
                  <a:pt x="459179" y="229291"/>
                </a:cubicBezTo>
                <a:lnTo>
                  <a:pt x="448070" y="1462129"/>
                </a:lnTo>
              </a:path>
            </a:pathLst>
          </a:custGeom>
          <a:ln w="635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>
              <a:solidFill>
                <a:prstClr val="white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21000000">
            <a:off x="600152" y="3389654"/>
            <a:ext cx="7622161" cy="1679594"/>
          </a:xfrm>
        </p:spPr>
        <p:txBody>
          <a:bodyPr vert="horz" lIns="91440" tIns="45720" rIns="91440" bIns="45720" rtlCol="0" anchor="b" anchorCtr="0">
            <a:noAutofit/>
          </a:bodyPr>
          <a:lstStyle>
            <a:lvl1pPr algn="r" defTabSz="914400" rtl="0" eaLnBrk="1" latinLnBrk="0" hangingPunct="1">
              <a:lnSpc>
                <a:spcPts val="5600"/>
              </a:lnSpc>
              <a:spcBef>
                <a:spcPct val="0"/>
              </a:spcBef>
              <a:buNone/>
              <a:defRPr sz="46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29" name="Rectangle 28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noFill/>
          <a:ln w="254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>
              <a:solidFill>
                <a:prstClr val="white"/>
              </a:solidFill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项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Round Same Side Corner Rectangle 31"/>
          <p:cNvSpPr/>
          <p:nvPr/>
        </p:nvSpPr>
        <p:spPr>
          <a:xfrm rot="16200000">
            <a:off x="3974664" y="-2347475"/>
            <a:ext cx="1450260" cy="8888412"/>
          </a:xfrm>
          <a:prstGeom prst="round2SameRect">
            <a:avLst>
              <a:gd name="adj1" fmla="val 50000"/>
              <a:gd name="adj2" fmla="val 0"/>
            </a:avLst>
          </a:prstGeom>
          <a:solidFill>
            <a:srgbClr val="073779">
              <a:alpha val="30000"/>
            </a:srgbClr>
          </a:solidFill>
          <a:ln w="25400">
            <a:solidFill>
              <a:schemeClr val="accent2">
                <a:alpha val="3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>
              <a:solidFill>
                <a:prstClr val="white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99247" y="3024188"/>
            <a:ext cx="3657600" cy="3376612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51294" y="3024188"/>
            <a:ext cx="3657600" cy="3376612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1B69E8-23E9-4C1F-AA2B-3C5BA6EDBEAE}" type="datetimeFigureOut">
              <a:rPr lang="en-US" smtClean="0">
                <a:solidFill>
                  <a:prstClr val="white"/>
                </a:solidFill>
              </a:rPr>
            </a:fld>
            <a:endParaRPr lang="en-US">
              <a:solidFill>
                <a:prstClr val="white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white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82A7F7-08BF-4252-8141-63FB96055BBB}" type="slidenum">
              <a:rPr lang="en-US" smtClean="0">
                <a:solidFill>
                  <a:prstClr val="white"/>
                </a:solidFill>
              </a:rPr>
            </a:fld>
            <a:endParaRPr lang="en-US">
              <a:solidFill>
                <a:prstClr val="white"/>
              </a:solidFill>
            </a:endParaRP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Round Same Side Corner Rectangle 34"/>
          <p:cNvSpPr/>
          <p:nvPr/>
        </p:nvSpPr>
        <p:spPr>
          <a:xfrm rot="16200000">
            <a:off x="3974664" y="-2347475"/>
            <a:ext cx="1450260" cy="8888412"/>
          </a:xfrm>
          <a:prstGeom prst="round2SameRect">
            <a:avLst>
              <a:gd name="adj1" fmla="val 50000"/>
              <a:gd name="adj2" fmla="val 0"/>
            </a:avLst>
          </a:prstGeom>
          <a:solidFill>
            <a:srgbClr val="073779">
              <a:alpha val="30000"/>
            </a:srgbClr>
          </a:solidFill>
          <a:ln w="25400">
            <a:solidFill>
              <a:schemeClr val="accent2">
                <a:alpha val="3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>
              <a:solidFill>
                <a:prstClr val="white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12788" y="2895601"/>
            <a:ext cx="3657600" cy="685800"/>
          </a:xfrm>
          <a:prstGeom prst="roundRect">
            <a:avLst>
              <a:gd name="adj" fmla="val 50000"/>
            </a:avLst>
          </a:prstGeom>
          <a:solidFill>
            <a:schemeClr val="accent1">
              <a:alpha val="80000"/>
            </a:schemeClr>
          </a:solidFill>
          <a:ln>
            <a:solidFill>
              <a:schemeClr val="accent2">
                <a:alpha val="80000"/>
              </a:schemeClr>
            </a:solidFill>
          </a:ln>
        </p:spPr>
        <p:txBody>
          <a:bodyPr anchor="ctr" anchorCtr="0">
            <a:noAutofit/>
          </a:bodyPr>
          <a:lstStyle>
            <a:lvl1pPr marL="0" indent="0" algn="ctr">
              <a:spcBef>
                <a:spcPts val="0"/>
              </a:spcBef>
              <a:spcAft>
                <a:spcPts val="0"/>
              </a:spcAft>
              <a:buNone/>
              <a:defRPr sz="2200" b="1">
                <a:effectLst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2788" y="3657600"/>
            <a:ext cx="3657600" cy="2743199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73706" y="2895601"/>
            <a:ext cx="3657600" cy="685800"/>
          </a:xfrm>
          <a:prstGeom prst="roundRect">
            <a:avLst>
              <a:gd name="adj" fmla="val 50000"/>
            </a:avLst>
          </a:prstGeom>
          <a:solidFill>
            <a:schemeClr val="accent1">
              <a:alpha val="80000"/>
            </a:schemeClr>
          </a:solidFill>
          <a:ln>
            <a:solidFill>
              <a:schemeClr val="accent2">
                <a:alpha val="80000"/>
              </a:schemeClr>
            </a:solidFill>
          </a:ln>
        </p:spPr>
        <p:txBody>
          <a:bodyPr anchor="ctr" anchorCtr="0">
            <a:noAutofit/>
          </a:bodyPr>
          <a:lstStyle>
            <a:lvl1pPr marL="0" indent="0" algn="ctr">
              <a:spcBef>
                <a:spcPts val="0"/>
              </a:spcBef>
              <a:spcAft>
                <a:spcPts val="0"/>
              </a:spcAft>
              <a:buNone/>
              <a:defRPr sz="2200" b="1">
                <a:effectLst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73706" y="3657600"/>
            <a:ext cx="3657600" cy="2743199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1B69E8-23E9-4C1F-AA2B-3C5BA6EDBEAE}" type="datetimeFigureOut">
              <a:rPr lang="en-US" smtClean="0">
                <a:solidFill>
                  <a:prstClr val="white"/>
                </a:solidFill>
              </a:rPr>
            </a:fld>
            <a:endParaRPr lang="en-US">
              <a:solidFill>
                <a:prstClr val="white"/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white"/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82A7F7-08BF-4252-8141-63FB96055BBB}" type="slidenum">
              <a:rPr lang="en-US" smtClean="0">
                <a:solidFill>
                  <a:prstClr val="white"/>
                </a:solidFill>
              </a:rPr>
            </a:fld>
            <a:endParaRPr lang="en-US">
              <a:solidFill>
                <a:prstClr val="white"/>
              </a:solidFill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 Same Side Corner Rectangle 6"/>
          <p:cNvSpPr/>
          <p:nvPr/>
        </p:nvSpPr>
        <p:spPr>
          <a:xfrm rot="16200000">
            <a:off x="3974664" y="-2347475"/>
            <a:ext cx="1450260" cy="8888412"/>
          </a:xfrm>
          <a:prstGeom prst="round2SameRect">
            <a:avLst>
              <a:gd name="adj1" fmla="val 50000"/>
              <a:gd name="adj2" fmla="val 0"/>
            </a:avLst>
          </a:prstGeom>
          <a:solidFill>
            <a:srgbClr val="073779">
              <a:alpha val="30000"/>
            </a:srgbClr>
          </a:solidFill>
          <a:ln w="25400">
            <a:solidFill>
              <a:schemeClr val="accent2">
                <a:alpha val="3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>
              <a:solidFill>
                <a:prstClr val="white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1B69E8-23E9-4C1F-AA2B-3C5BA6EDBEAE}" type="datetimeFigureOut">
              <a:rPr lang="en-US" smtClean="0">
                <a:solidFill>
                  <a:prstClr val="white"/>
                </a:solidFill>
              </a:rPr>
            </a:fld>
            <a:endParaRPr lang="en-US">
              <a:solidFill>
                <a:prstClr val="white"/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white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82A7F7-08BF-4252-8141-63FB96055BBB}" type="slidenum">
              <a:rPr lang="en-US" smtClean="0">
                <a:solidFill>
                  <a:prstClr val="white"/>
                </a:solidFill>
              </a:rPr>
            </a:fld>
            <a:endParaRPr lang="en-US">
              <a:solidFill>
                <a:prstClr val="white"/>
              </a:solidFill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1B69E8-23E9-4C1F-AA2B-3C5BA6EDBEAE}" type="datetimeFigureOut">
              <a:rPr lang="en-US" smtClean="0">
                <a:solidFill>
                  <a:prstClr val="white"/>
                </a:solidFill>
              </a:rPr>
            </a:fld>
            <a:endParaRPr lang="en-US">
              <a:solidFill>
                <a:prstClr val="white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white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82A7F7-08BF-4252-8141-63FB96055BBB}" type="slidenum">
              <a:rPr lang="en-US" smtClean="0">
                <a:solidFill>
                  <a:prstClr val="white"/>
                </a:solidFill>
              </a:rPr>
            </a:fld>
            <a:endParaRPr lang="en-US">
              <a:solidFill>
                <a:prstClr val="white"/>
              </a:solidFill>
            </a:endParaRP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Rounded Rectangle 32"/>
          <p:cNvSpPr/>
          <p:nvPr/>
        </p:nvSpPr>
        <p:spPr>
          <a:xfrm>
            <a:off x="366713" y="1447800"/>
            <a:ext cx="3748087" cy="4800600"/>
          </a:xfrm>
          <a:prstGeom prst="roundRect">
            <a:avLst/>
          </a:prstGeom>
          <a:solidFill>
            <a:schemeClr val="accent1">
              <a:alpha val="60000"/>
            </a:schemeClr>
          </a:solidFill>
          <a:ln w="63500">
            <a:solidFill>
              <a:schemeClr val="accent2">
                <a:alpha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>
              <a:solidFill>
                <a:prstClr val="white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399" y="1676400"/>
            <a:ext cx="3429000" cy="1066800"/>
          </a:xfrm>
        </p:spPr>
        <p:txBody>
          <a:bodyPr anchor="b"/>
          <a:lstStyle>
            <a:lvl1pPr algn="ctr">
              <a:lnSpc>
                <a:spcPct val="100000"/>
              </a:lnSpc>
              <a:defRPr sz="3000" b="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04766" y="990600"/>
            <a:ext cx="4258234" cy="5257800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33400" y="2850775"/>
            <a:ext cx="3429000" cy="3169025"/>
          </a:xfrm>
        </p:spPr>
        <p:txBody>
          <a:bodyPr>
            <a:normAutofit/>
          </a:bodyPr>
          <a:lstStyle>
            <a:lvl1pPr marL="0" indent="0" algn="ctr">
              <a:spcAft>
                <a:spcPts val="1000"/>
              </a:spcAft>
              <a:buNone/>
              <a:defRPr sz="1600">
                <a:effectLst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1B69E8-23E9-4C1F-AA2B-3C5BA6EDBEAE}" type="datetimeFigureOut">
              <a:rPr lang="en-US" smtClean="0">
                <a:solidFill>
                  <a:prstClr val="white"/>
                </a:solidFill>
              </a:rPr>
            </a:fld>
            <a:endParaRPr lang="en-US">
              <a:solidFill>
                <a:prstClr val="white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white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82A7F7-08BF-4252-8141-63FB96055BBB}" type="slidenum">
              <a:rPr lang="en-US" smtClean="0">
                <a:solidFill>
                  <a:prstClr val="white"/>
                </a:solidFill>
              </a:rPr>
            </a:fld>
            <a:endParaRPr lang="en-US">
              <a:solidFill>
                <a:prstClr val="white"/>
              </a:solidFill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Rectangle 33"/>
          <p:cNvSpPr/>
          <p:nvPr/>
        </p:nvSpPr>
        <p:spPr>
          <a:xfrm>
            <a:off x="9144" y="2476500"/>
            <a:ext cx="9125712" cy="4368800"/>
          </a:xfrm>
          <a:prstGeom prst="rect">
            <a:avLst/>
          </a:prstGeom>
          <a:solidFill>
            <a:schemeClr val="accent1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>
              <a:solidFill>
                <a:prstClr val="white"/>
              </a:solidFill>
            </a:endParaRPr>
          </a:p>
        </p:txBody>
      </p:sp>
      <p:cxnSp>
        <p:nvCxnSpPr>
          <p:cNvPr id="36" name="Straight Connector 35"/>
          <p:cNvCxnSpPr/>
          <p:nvPr/>
        </p:nvCxnSpPr>
        <p:spPr>
          <a:xfrm>
            <a:off x="9144" y="2476500"/>
            <a:ext cx="9125712" cy="1588"/>
          </a:xfrm>
          <a:prstGeom prst="line">
            <a:avLst/>
          </a:prstGeom>
          <a:ln w="25400">
            <a:solidFill>
              <a:schemeClr val="accent2">
                <a:alpha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1B69E8-23E9-4C1F-AA2B-3C5BA6EDBEAE}" type="datetimeFigureOut">
              <a:rPr lang="en-US" smtClean="0">
                <a:solidFill>
                  <a:prstClr val="white"/>
                </a:solidFill>
              </a:rPr>
            </a:fld>
            <a:endParaRPr lang="en-US">
              <a:solidFill>
                <a:prstClr val="white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white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82A7F7-08BF-4252-8141-63FB96055BBB}" type="slidenum">
              <a:rPr lang="en-US" smtClean="0">
                <a:solidFill>
                  <a:prstClr val="white"/>
                </a:solidFill>
              </a:rPr>
            </a:fld>
            <a:endParaRPr lang="en-US">
              <a:solidFill>
                <a:prstClr val="white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477870" y="990600"/>
            <a:ext cx="3951755" cy="1431832"/>
          </a:xfrm>
        </p:spPr>
        <p:txBody>
          <a:bodyPr anchor="b"/>
          <a:lstStyle>
            <a:lvl1pPr algn="l">
              <a:lnSpc>
                <a:spcPct val="100000"/>
              </a:lnSpc>
              <a:defRPr sz="3000" b="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 hasCustomPrompt="1"/>
          </p:nvPr>
        </p:nvSpPr>
        <p:spPr>
          <a:xfrm rot="21416935">
            <a:off x="414291" y="1321671"/>
            <a:ext cx="3703911" cy="5202978"/>
          </a:xfrm>
          <a:prstGeom prst="roundRect">
            <a:avLst>
              <a:gd name="adj" fmla="val 7476"/>
            </a:avLst>
          </a:prstGeom>
          <a:ln w="63500">
            <a:solidFill>
              <a:schemeClr val="accent2"/>
            </a:solidFill>
          </a:ln>
        </p:spPr>
        <p:txBody>
          <a:bodyPr>
            <a:normAutofit/>
          </a:bodyPr>
          <a:lstStyle>
            <a:lvl1pPr marL="0" indent="0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zh-CN" altLang="en-US"/>
              <a:t>将图片拖动到占位符，或单击添加图标</a:t>
            </a:r>
            <a:endParaRPr lang="zh-CN" alt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477870" y="2547938"/>
            <a:ext cx="3951755" cy="3700462"/>
          </a:xfrm>
        </p:spPr>
        <p:txBody>
          <a:bodyPr>
            <a:normAutofit/>
          </a:bodyPr>
          <a:lstStyle>
            <a:lvl1pPr marL="0" indent="0">
              <a:spcAft>
                <a:spcPts val="1000"/>
              </a:spcAft>
              <a:buNone/>
              <a:defRPr sz="1800">
                <a:effectLst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(位于标题上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4" name="Group 33"/>
          <p:cNvGrpSpPr/>
          <p:nvPr/>
        </p:nvGrpSpPr>
        <p:grpSpPr>
          <a:xfrm>
            <a:off x="9144" y="3810000"/>
            <a:ext cx="9125712" cy="3035300"/>
            <a:chOff x="9144" y="3810000"/>
            <a:chExt cx="9125712" cy="3035300"/>
          </a:xfrm>
        </p:grpSpPr>
        <p:sp>
          <p:nvSpPr>
            <p:cNvPr id="35" name="Rectangle 34"/>
            <p:cNvSpPr/>
            <p:nvPr/>
          </p:nvSpPr>
          <p:spPr>
            <a:xfrm>
              <a:off x="9144" y="3810000"/>
              <a:ext cx="9125712" cy="3035300"/>
            </a:xfrm>
            <a:prstGeom prst="rect">
              <a:avLst/>
            </a:prstGeom>
            <a:solidFill>
              <a:schemeClr val="accent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>
                <a:solidFill>
                  <a:prstClr val="white"/>
                </a:solidFill>
              </a:endParaRPr>
            </a:p>
          </p:txBody>
        </p:sp>
        <p:cxnSp>
          <p:nvCxnSpPr>
            <p:cNvPr id="36" name="Straight Connector 35"/>
            <p:cNvCxnSpPr/>
            <p:nvPr/>
          </p:nvCxnSpPr>
          <p:spPr>
            <a:xfrm>
              <a:off x="9144" y="3810000"/>
              <a:ext cx="9125712" cy="1588"/>
            </a:xfrm>
            <a:prstGeom prst="line">
              <a:avLst/>
            </a:prstGeom>
            <a:ln w="25400">
              <a:solidFill>
                <a:schemeClr val="accent2">
                  <a:alpha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1B69E8-23E9-4C1F-AA2B-3C5BA6EDBEAE}" type="datetimeFigureOut">
              <a:rPr lang="en-US" smtClean="0">
                <a:solidFill>
                  <a:prstClr val="white"/>
                </a:solidFill>
              </a:rPr>
            </a:fld>
            <a:endParaRPr lang="en-US">
              <a:solidFill>
                <a:prstClr val="white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white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82A7F7-08BF-4252-8141-63FB96055BBB}" type="slidenum">
              <a:rPr lang="en-US" smtClean="0">
                <a:solidFill>
                  <a:prstClr val="white"/>
                </a:solidFill>
              </a:rPr>
            </a:fld>
            <a:endParaRPr lang="en-US">
              <a:solidFill>
                <a:prstClr val="white"/>
              </a:solidFill>
            </a:endParaRPr>
          </a:p>
        </p:txBody>
      </p:sp>
      <p:sp>
        <p:nvSpPr>
          <p:cNvPr id="3" name="Picture Placeholder 2"/>
          <p:cNvSpPr>
            <a:spLocks noGrp="1"/>
          </p:cNvSpPr>
          <p:nvPr>
            <p:ph type="pic" idx="1" hasCustomPrompt="1"/>
          </p:nvPr>
        </p:nvSpPr>
        <p:spPr>
          <a:xfrm rot="21338992">
            <a:off x="2407361" y="921379"/>
            <a:ext cx="4329278" cy="3340716"/>
          </a:xfrm>
          <a:prstGeom prst="roundRect">
            <a:avLst>
              <a:gd name="adj" fmla="val 7476"/>
            </a:avLst>
          </a:prstGeom>
          <a:ln w="63500">
            <a:solidFill>
              <a:schemeClr val="accent2"/>
            </a:solidFill>
          </a:ln>
        </p:spPr>
        <p:txBody>
          <a:bodyPr>
            <a:normAutofit/>
          </a:bodyPr>
          <a:lstStyle>
            <a:lvl1pPr marL="0" indent="0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zh-CN" altLang="en-US"/>
              <a:t>将图片拖动到占位符，或单击添加图标</a:t>
            </a:r>
            <a:endParaRPr lang="zh-CN" alt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13232" y="5105399"/>
            <a:ext cx="7717536" cy="1281953"/>
          </a:xfrm>
        </p:spPr>
        <p:txBody>
          <a:bodyPr>
            <a:normAutofit/>
          </a:bodyPr>
          <a:lstStyle>
            <a:lvl1pPr marL="0" indent="0" algn="ctr">
              <a:spcBef>
                <a:spcPts val="0"/>
              </a:spcBef>
              <a:spcAft>
                <a:spcPts val="300"/>
              </a:spcAft>
              <a:buNone/>
              <a:defRPr sz="1800">
                <a:effectLst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12788" y="4444533"/>
            <a:ext cx="7716838" cy="723620"/>
          </a:xfrm>
        </p:spPr>
        <p:txBody>
          <a:bodyPr anchor="b"/>
          <a:lstStyle>
            <a:lvl1pPr algn="ctr">
              <a:lnSpc>
                <a:spcPct val="100000"/>
              </a:lnSpc>
              <a:defRPr sz="3600" b="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2 张图片(位于标题上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6" name="Group 35"/>
          <p:cNvGrpSpPr/>
          <p:nvPr/>
        </p:nvGrpSpPr>
        <p:grpSpPr>
          <a:xfrm>
            <a:off x="9144" y="3810000"/>
            <a:ext cx="9125712" cy="3035300"/>
            <a:chOff x="9144" y="3810000"/>
            <a:chExt cx="9125712" cy="3035300"/>
          </a:xfrm>
        </p:grpSpPr>
        <p:sp>
          <p:nvSpPr>
            <p:cNvPr id="33" name="Rectangle 32"/>
            <p:cNvSpPr/>
            <p:nvPr/>
          </p:nvSpPr>
          <p:spPr>
            <a:xfrm>
              <a:off x="9144" y="3810000"/>
              <a:ext cx="9125712" cy="3035300"/>
            </a:xfrm>
            <a:prstGeom prst="rect">
              <a:avLst/>
            </a:prstGeom>
            <a:solidFill>
              <a:schemeClr val="accent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>
                <a:solidFill>
                  <a:prstClr val="white"/>
                </a:solidFill>
              </a:endParaRPr>
            </a:p>
          </p:txBody>
        </p:sp>
        <p:cxnSp>
          <p:nvCxnSpPr>
            <p:cNvPr id="35" name="Straight Connector 34"/>
            <p:cNvCxnSpPr/>
            <p:nvPr/>
          </p:nvCxnSpPr>
          <p:spPr>
            <a:xfrm>
              <a:off x="9144" y="3810000"/>
              <a:ext cx="9125712" cy="1588"/>
            </a:xfrm>
            <a:prstGeom prst="line">
              <a:avLst/>
            </a:prstGeom>
            <a:ln w="25400">
              <a:solidFill>
                <a:schemeClr val="accent2">
                  <a:alpha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1B69E8-23E9-4C1F-AA2B-3C5BA6EDBEAE}" type="datetimeFigureOut">
              <a:rPr lang="en-US" smtClean="0">
                <a:solidFill>
                  <a:prstClr val="white"/>
                </a:solidFill>
              </a:rPr>
            </a:fld>
            <a:endParaRPr lang="en-US">
              <a:solidFill>
                <a:prstClr val="white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white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82A7F7-08BF-4252-8141-63FB96055BBB}" type="slidenum">
              <a:rPr lang="en-US" smtClean="0">
                <a:solidFill>
                  <a:prstClr val="white"/>
                </a:solidFill>
              </a:rPr>
            </a:fld>
            <a:endParaRPr lang="en-US">
              <a:solidFill>
                <a:prstClr val="white"/>
              </a:solidFill>
            </a:endParaRPr>
          </a:p>
        </p:txBody>
      </p:sp>
      <p:sp>
        <p:nvSpPr>
          <p:cNvPr id="3" name="Picture Placeholder 2"/>
          <p:cNvSpPr>
            <a:spLocks noGrp="1"/>
          </p:cNvSpPr>
          <p:nvPr>
            <p:ph type="pic" idx="1" hasCustomPrompt="1"/>
          </p:nvPr>
        </p:nvSpPr>
        <p:spPr>
          <a:xfrm rot="21338992">
            <a:off x="4305320" y="997812"/>
            <a:ext cx="4329278" cy="3178754"/>
          </a:xfrm>
          <a:prstGeom prst="roundRect">
            <a:avLst>
              <a:gd name="adj" fmla="val 7476"/>
            </a:avLst>
          </a:prstGeom>
          <a:ln w="63500">
            <a:solidFill>
              <a:schemeClr val="accent2"/>
            </a:solidFill>
          </a:ln>
        </p:spPr>
        <p:txBody>
          <a:bodyPr>
            <a:normAutofit/>
          </a:bodyPr>
          <a:lstStyle>
            <a:lvl1pPr marL="0" indent="0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zh-CN" altLang="en-US"/>
              <a:t>将图片拖动到占位符，或单击添加图标</a:t>
            </a:r>
            <a:endParaRPr lang="zh-CN" alt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13232" y="5105399"/>
            <a:ext cx="7717536" cy="1281953"/>
          </a:xfrm>
        </p:spPr>
        <p:txBody>
          <a:bodyPr>
            <a:normAutofit/>
          </a:bodyPr>
          <a:lstStyle>
            <a:lvl1pPr marL="0" indent="0" algn="ctr">
              <a:spcBef>
                <a:spcPts val="0"/>
              </a:spcBef>
              <a:spcAft>
                <a:spcPts val="300"/>
              </a:spcAft>
              <a:buNone/>
              <a:defRPr sz="1800">
                <a:effectLst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12788" y="4444533"/>
            <a:ext cx="7716838" cy="723620"/>
          </a:xfrm>
        </p:spPr>
        <p:txBody>
          <a:bodyPr anchor="b"/>
          <a:lstStyle>
            <a:lvl1pPr algn="ctr">
              <a:lnSpc>
                <a:spcPct val="100000"/>
              </a:lnSpc>
              <a:defRPr sz="3600" b="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4" name="Picture Placeholder 2"/>
          <p:cNvSpPr>
            <a:spLocks noGrp="1"/>
          </p:cNvSpPr>
          <p:nvPr>
            <p:ph type="pic" idx="13" hasCustomPrompt="1"/>
          </p:nvPr>
        </p:nvSpPr>
        <p:spPr>
          <a:xfrm rot="153739">
            <a:off x="451737" y="946831"/>
            <a:ext cx="4329278" cy="3178754"/>
          </a:xfrm>
          <a:prstGeom prst="roundRect">
            <a:avLst>
              <a:gd name="adj" fmla="val 7476"/>
            </a:avLst>
          </a:prstGeom>
          <a:ln w="63500">
            <a:solidFill>
              <a:schemeClr val="accent2"/>
            </a:solidFill>
          </a:ln>
        </p:spPr>
        <p:txBody>
          <a:bodyPr>
            <a:normAutofit/>
          </a:bodyPr>
          <a:lstStyle>
            <a:lvl1pPr marL="0" indent="0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zh-CN" altLang="en-US"/>
              <a:t>将图片拖动到占位符，或单击添加图标</a:t>
            </a:r>
            <a:endParaRPr lang="zh-CN" alt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ound Same Side Corner Rectangle 7"/>
          <p:cNvSpPr/>
          <p:nvPr/>
        </p:nvSpPr>
        <p:spPr>
          <a:xfrm rot="16200000">
            <a:off x="3974664" y="-2347475"/>
            <a:ext cx="1450260" cy="8888412"/>
          </a:xfrm>
          <a:prstGeom prst="round2SameRect">
            <a:avLst>
              <a:gd name="adj1" fmla="val 50000"/>
              <a:gd name="adj2" fmla="val 0"/>
            </a:avLst>
          </a:prstGeom>
          <a:solidFill>
            <a:srgbClr val="073779">
              <a:alpha val="30000"/>
            </a:srgbClr>
          </a:solidFill>
          <a:ln w="25400">
            <a:solidFill>
              <a:schemeClr val="accent2">
                <a:alpha val="3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>
              <a:solidFill>
                <a:prstClr val="white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>
            <a:normAutofit/>
          </a:bodyPr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1B69E8-23E9-4C1F-AA2B-3C5BA6EDBEAE}" type="datetimeFigureOut">
              <a:rPr lang="en-US" smtClean="0">
                <a:solidFill>
                  <a:prstClr val="white"/>
                </a:solidFill>
              </a:rPr>
            </a:fld>
            <a:endParaRPr lang="en-US">
              <a:solidFill>
                <a:prstClr val="white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white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82A7F7-08BF-4252-8141-63FB96055BBB}" type="slidenum">
              <a:rPr lang="en-US" smtClean="0">
                <a:solidFill>
                  <a:prstClr val="white"/>
                </a:solidFill>
              </a:rPr>
            </a:fld>
            <a:endParaRPr lang="en-US">
              <a:solidFill>
                <a:prstClr val="white"/>
              </a:solidFill>
            </a:endParaRP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和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ound Same Side Corner Rectangle 7"/>
          <p:cNvSpPr/>
          <p:nvPr/>
        </p:nvSpPr>
        <p:spPr>
          <a:xfrm>
            <a:off x="7299292" y="443753"/>
            <a:ext cx="1535425" cy="6400800"/>
          </a:xfrm>
          <a:prstGeom prst="round2SameRect">
            <a:avLst>
              <a:gd name="adj1" fmla="val 50000"/>
              <a:gd name="adj2" fmla="val 0"/>
            </a:avLst>
          </a:prstGeom>
          <a:solidFill>
            <a:srgbClr val="073779">
              <a:alpha val="30000"/>
            </a:srgbClr>
          </a:solidFill>
          <a:ln w="25400">
            <a:solidFill>
              <a:schemeClr val="accent2">
                <a:alpha val="3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>
              <a:solidFill>
                <a:prstClr val="white"/>
              </a:solidFill>
            </a:endParaRPr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318248" y="914400"/>
            <a:ext cx="1444752" cy="5486400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12787" y="1183341"/>
            <a:ext cx="6104871" cy="5217458"/>
          </a:xfrm>
        </p:spPr>
        <p:txBody>
          <a:bodyPr vert="eaVert"/>
          <a:lstStyle>
            <a:lvl5pPr>
              <a:defRPr/>
            </a:lvl5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1B69E8-23E9-4C1F-AA2B-3C5BA6EDBEAE}" type="datetimeFigureOut">
              <a:rPr lang="en-US" smtClean="0">
                <a:solidFill>
                  <a:prstClr val="white"/>
                </a:solidFill>
              </a:rPr>
            </a:fld>
            <a:endParaRPr lang="en-US">
              <a:solidFill>
                <a:prstClr val="white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white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82A7F7-08BF-4252-8141-63FB96055BBB}" type="slidenum">
              <a:rPr lang="en-US" smtClean="0">
                <a:solidFill>
                  <a:prstClr val="white"/>
                </a:solidFill>
              </a:rPr>
            </a:fld>
            <a:endParaRPr lang="en-US">
              <a:solidFill>
                <a:prstClr val="white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7" Type="http://schemas.openxmlformats.org/officeDocument/2006/relationships/theme" Target="../theme/theme1.xml"/><Relationship Id="rId16" Type="http://schemas.openxmlformats.org/officeDocument/2006/relationships/image" Target="../media/image4.png"/><Relationship Id="rId15" Type="http://schemas.openxmlformats.org/officeDocument/2006/relationships/image" Target="../media/image3.png"/><Relationship Id="rId14" Type="http://schemas.openxmlformats.org/officeDocument/2006/relationships/slideLayout" Target="../slideLayouts/slideLayout14.xml"/><Relationship Id="rId13" Type="http://schemas.openxmlformats.org/officeDocument/2006/relationships/slideLayout" Target="../slideLayouts/slideLayout13.xml"/><Relationship Id="rId12" Type="http://schemas.openxmlformats.org/officeDocument/2006/relationships/slideLayout" Target="../slideLayouts/slideLayout12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TextSlideOverlay.png"/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grpSp>
        <p:nvGrpSpPr>
          <p:cNvPr id="8" name="Group 7"/>
          <p:cNvGrpSpPr/>
          <p:nvPr/>
        </p:nvGrpSpPr>
        <p:grpSpPr>
          <a:xfrm>
            <a:off x="-573169" y="-607194"/>
            <a:ext cx="7563453" cy="1983277"/>
            <a:chOff x="-573169" y="-607194"/>
            <a:chExt cx="7563453" cy="1983277"/>
          </a:xfrm>
        </p:grpSpPr>
        <p:grpSp>
          <p:nvGrpSpPr>
            <p:cNvPr id="9" name="Group 32"/>
            <p:cNvGrpSpPr/>
            <p:nvPr userDrawn="1"/>
          </p:nvGrpSpPr>
          <p:grpSpPr>
            <a:xfrm>
              <a:off x="-263314" y="-607194"/>
              <a:ext cx="7253598" cy="1983277"/>
              <a:chOff x="-263314" y="-607194"/>
              <a:chExt cx="7253598" cy="1983277"/>
            </a:xfrm>
          </p:grpSpPr>
          <p:sp>
            <p:nvSpPr>
              <p:cNvPr id="11" name="Oval 10"/>
              <p:cNvSpPr/>
              <p:nvPr userDrawn="1"/>
            </p:nvSpPr>
            <p:spPr>
              <a:xfrm rot="4368687">
                <a:off x="2839420" y="-41330"/>
                <a:ext cx="581935" cy="790091"/>
              </a:xfrm>
              <a:prstGeom prst="ellipse">
                <a:avLst/>
              </a:prstGeom>
              <a:solidFill>
                <a:schemeClr val="bg1">
                  <a:alpha val="2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>
                  <a:solidFill>
                    <a:prstClr val="white"/>
                  </a:solidFill>
                </a:endParaRPr>
              </a:p>
            </p:txBody>
          </p:sp>
          <p:sp>
            <p:nvSpPr>
              <p:cNvPr id="12" name="Oval 11"/>
              <p:cNvSpPr/>
              <p:nvPr userDrawn="1"/>
            </p:nvSpPr>
            <p:spPr>
              <a:xfrm>
                <a:off x="334576" y="12540"/>
                <a:ext cx="1189424" cy="1012134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>
                  <a:solidFill>
                    <a:prstClr val="white"/>
                  </a:solidFill>
                </a:endParaRPr>
              </a:p>
            </p:txBody>
          </p:sp>
          <p:sp>
            <p:nvSpPr>
              <p:cNvPr id="13" name="Arc 12"/>
              <p:cNvSpPr/>
              <p:nvPr userDrawn="1"/>
            </p:nvSpPr>
            <p:spPr>
              <a:xfrm rot="6387309">
                <a:off x="5839613" y="-548177"/>
                <a:ext cx="1106354" cy="1194988"/>
              </a:xfrm>
              <a:prstGeom prst="arc">
                <a:avLst>
                  <a:gd name="adj1" fmla="val 15179737"/>
                  <a:gd name="adj2" fmla="val 4448027"/>
                </a:avLst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>
                  <a:solidFill>
                    <a:prstClr val="white"/>
                  </a:solidFill>
                </a:endParaRPr>
              </a:p>
            </p:txBody>
          </p:sp>
          <p:sp>
            <p:nvSpPr>
              <p:cNvPr id="14" name="Oval 13"/>
              <p:cNvSpPr/>
              <p:nvPr userDrawn="1"/>
            </p:nvSpPr>
            <p:spPr>
              <a:xfrm>
                <a:off x="5472545" y="62345"/>
                <a:ext cx="609600" cy="491274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>
                  <a:solidFill>
                    <a:prstClr val="white"/>
                  </a:solidFill>
                </a:endParaRPr>
              </a:p>
            </p:txBody>
          </p:sp>
          <p:sp>
            <p:nvSpPr>
              <p:cNvPr id="15" name="Pie 14"/>
              <p:cNvSpPr/>
              <p:nvPr userDrawn="1"/>
            </p:nvSpPr>
            <p:spPr>
              <a:xfrm>
                <a:off x="-7411" y="-607194"/>
                <a:ext cx="1385455" cy="1205753"/>
              </a:xfrm>
              <a:prstGeom prst="pie">
                <a:avLst>
                  <a:gd name="adj1" fmla="val 0"/>
                  <a:gd name="adj2" fmla="val 10800065"/>
                </a:avLst>
              </a:prstGeom>
              <a:solidFill>
                <a:schemeClr val="bg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>
                  <a:solidFill>
                    <a:prstClr val="white"/>
                  </a:solidFill>
                </a:endParaRPr>
              </a:p>
            </p:txBody>
          </p:sp>
          <p:sp>
            <p:nvSpPr>
              <p:cNvPr id="16" name="Pie 15"/>
              <p:cNvSpPr/>
              <p:nvPr userDrawn="1"/>
            </p:nvSpPr>
            <p:spPr>
              <a:xfrm>
                <a:off x="1905000" y="-402266"/>
                <a:ext cx="1600200" cy="800100"/>
              </a:xfrm>
              <a:prstGeom prst="pie">
                <a:avLst>
                  <a:gd name="adj1" fmla="val 0"/>
                  <a:gd name="adj2" fmla="val 10800065"/>
                </a:avLst>
              </a:prstGeom>
              <a:solidFill>
                <a:schemeClr val="bg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>
                  <a:solidFill>
                    <a:prstClr val="white"/>
                  </a:solidFill>
                </a:endParaRPr>
              </a:p>
            </p:txBody>
          </p:sp>
          <p:sp>
            <p:nvSpPr>
              <p:cNvPr id="17" name="Oval 16"/>
              <p:cNvSpPr/>
              <p:nvPr userDrawn="1"/>
            </p:nvSpPr>
            <p:spPr>
              <a:xfrm>
                <a:off x="2631141" y="762000"/>
                <a:ext cx="416859" cy="416859"/>
              </a:xfrm>
              <a:prstGeom prst="ellipse">
                <a:avLst/>
              </a:prstGeom>
              <a:solidFill>
                <a:schemeClr val="bg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>
                  <a:solidFill>
                    <a:prstClr val="white"/>
                  </a:solidFill>
                </a:endParaRPr>
              </a:p>
            </p:txBody>
          </p:sp>
          <p:sp>
            <p:nvSpPr>
              <p:cNvPr id="18" name="Oval 17"/>
              <p:cNvSpPr/>
              <p:nvPr userDrawn="1"/>
            </p:nvSpPr>
            <p:spPr>
              <a:xfrm rot="2510439">
                <a:off x="170710" y="163548"/>
                <a:ext cx="778552" cy="982318"/>
              </a:xfrm>
              <a:prstGeom prst="ellipse">
                <a:avLst/>
              </a:prstGeom>
              <a:solidFill>
                <a:schemeClr val="bg2">
                  <a:alpha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>
                  <a:solidFill>
                    <a:prstClr val="white"/>
                  </a:solidFill>
                </a:endParaRPr>
              </a:p>
            </p:txBody>
          </p:sp>
          <p:sp>
            <p:nvSpPr>
              <p:cNvPr id="19" name="Pie 18"/>
              <p:cNvSpPr/>
              <p:nvPr userDrawn="1"/>
            </p:nvSpPr>
            <p:spPr>
              <a:xfrm rot="16200000">
                <a:off x="-263314" y="842683"/>
                <a:ext cx="533400" cy="533400"/>
              </a:xfrm>
              <a:prstGeom prst="pie">
                <a:avLst>
                  <a:gd name="adj1" fmla="val 0"/>
                  <a:gd name="adj2" fmla="val 10777084"/>
                </a:avLst>
              </a:prstGeom>
              <a:solidFill>
                <a:schemeClr val="bg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>
                  <a:solidFill>
                    <a:prstClr val="white"/>
                  </a:solidFill>
                </a:endParaRPr>
              </a:p>
            </p:txBody>
          </p:sp>
          <p:sp>
            <p:nvSpPr>
              <p:cNvPr id="20" name="Oval 19"/>
              <p:cNvSpPr/>
              <p:nvPr userDrawn="1"/>
            </p:nvSpPr>
            <p:spPr>
              <a:xfrm>
                <a:off x="1558635" y="491274"/>
                <a:ext cx="228600" cy="194526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>
                  <a:solidFill>
                    <a:prstClr val="white"/>
                  </a:solidFill>
                </a:endParaRPr>
              </a:p>
            </p:txBody>
          </p:sp>
          <p:sp>
            <p:nvSpPr>
              <p:cNvPr id="21" name="Pie 20"/>
              <p:cNvSpPr/>
              <p:nvPr userDrawn="1"/>
            </p:nvSpPr>
            <p:spPr>
              <a:xfrm>
                <a:off x="990600" y="-603972"/>
                <a:ext cx="1385455" cy="1205753"/>
              </a:xfrm>
              <a:prstGeom prst="pie">
                <a:avLst>
                  <a:gd name="adj1" fmla="val 0"/>
                  <a:gd name="adj2" fmla="val 10800065"/>
                </a:avLst>
              </a:prstGeom>
              <a:solidFill>
                <a:schemeClr val="bg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>
                  <a:solidFill>
                    <a:prstClr val="white"/>
                  </a:solidFill>
                </a:endParaRPr>
              </a:p>
            </p:txBody>
          </p:sp>
          <p:sp>
            <p:nvSpPr>
              <p:cNvPr id="22" name="Pie 21"/>
              <p:cNvSpPr/>
              <p:nvPr userDrawn="1"/>
            </p:nvSpPr>
            <p:spPr>
              <a:xfrm>
                <a:off x="5181600" y="-343143"/>
                <a:ext cx="1600200" cy="685800"/>
              </a:xfrm>
              <a:prstGeom prst="pie">
                <a:avLst>
                  <a:gd name="adj1" fmla="val 0"/>
                  <a:gd name="adj2" fmla="val 10800065"/>
                </a:avLst>
              </a:prstGeom>
              <a:solidFill>
                <a:schemeClr val="bg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>
                  <a:solidFill>
                    <a:prstClr val="white"/>
                  </a:solidFill>
                </a:endParaRPr>
              </a:p>
            </p:txBody>
          </p:sp>
          <p:sp>
            <p:nvSpPr>
              <p:cNvPr id="23" name="Oval 22"/>
              <p:cNvSpPr/>
              <p:nvPr userDrawn="1"/>
            </p:nvSpPr>
            <p:spPr>
              <a:xfrm>
                <a:off x="5728855" y="62345"/>
                <a:ext cx="685800" cy="533400"/>
              </a:xfrm>
              <a:prstGeom prst="ellipse">
                <a:avLst/>
              </a:prstGeom>
              <a:solidFill>
                <a:schemeClr val="bg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>
                  <a:solidFill>
                    <a:prstClr val="white"/>
                  </a:solidFill>
                </a:endParaRPr>
              </a:p>
            </p:txBody>
          </p:sp>
          <p:sp>
            <p:nvSpPr>
              <p:cNvPr id="24" name="Pie 23"/>
              <p:cNvSpPr/>
              <p:nvPr userDrawn="1"/>
            </p:nvSpPr>
            <p:spPr>
              <a:xfrm>
                <a:off x="6136341" y="-257607"/>
                <a:ext cx="838200" cy="527288"/>
              </a:xfrm>
              <a:prstGeom prst="pie">
                <a:avLst>
                  <a:gd name="adj1" fmla="val 0"/>
                  <a:gd name="adj2" fmla="val 10800065"/>
                </a:avLst>
              </a:prstGeom>
              <a:solidFill>
                <a:schemeClr val="bg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>
                  <a:solidFill>
                    <a:prstClr val="white"/>
                  </a:solidFill>
                </a:endParaRPr>
              </a:p>
            </p:txBody>
          </p:sp>
          <p:sp>
            <p:nvSpPr>
              <p:cNvPr id="25" name="Oval 24"/>
              <p:cNvSpPr/>
              <p:nvPr userDrawn="1"/>
            </p:nvSpPr>
            <p:spPr>
              <a:xfrm rot="4368687">
                <a:off x="3664192" y="-146482"/>
                <a:ext cx="581935" cy="909203"/>
              </a:xfrm>
              <a:prstGeom prst="ellipse">
                <a:avLst/>
              </a:prstGeom>
              <a:solidFill>
                <a:schemeClr val="bg1">
                  <a:alpha val="2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>
                  <a:solidFill>
                    <a:prstClr val="white"/>
                  </a:solidFill>
                </a:endParaRPr>
              </a:p>
            </p:txBody>
          </p:sp>
          <p:sp>
            <p:nvSpPr>
              <p:cNvPr id="26" name="Pie 25"/>
              <p:cNvSpPr/>
              <p:nvPr userDrawn="1"/>
            </p:nvSpPr>
            <p:spPr>
              <a:xfrm>
                <a:off x="4384965" y="-146937"/>
                <a:ext cx="300317" cy="300317"/>
              </a:xfrm>
              <a:prstGeom prst="pie">
                <a:avLst>
                  <a:gd name="adj1" fmla="val 0"/>
                  <a:gd name="adj2" fmla="val 10777084"/>
                </a:avLst>
              </a:prstGeom>
              <a:solidFill>
                <a:schemeClr val="accent2">
                  <a:alpha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>
                  <a:solidFill>
                    <a:prstClr val="white"/>
                  </a:solidFill>
                </a:endParaRPr>
              </a:p>
            </p:txBody>
          </p:sp>
          <p:sp>
            <p:nvSpPr>
              <p:cNvPr id="27" name="Pie 26"/>
              <p:cNvSpPr/>
              <p:nvPr userDrawn="1"/>
            </p:nvSpPr>
            <p:spPr>
              <a:xfrm>
                <a:off x="4756593" y="-119227"/>
                <a:ext cx="182880" cy="228600"/>
              </a:xfrm>
              <a:prstGeom prst="pie">
                <a:avLst>
                  <a:gd name="adj1" fmla="val 0"/>
                  <a:gd name="adj2" fmla="val 10777084"/>
                </a:avLst>
              </a:prstGeom>
              <a:solidFill>
                <a:schemeClr val="bg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>
                  <a:solidFill>
                    <a:prstClr val="white"/>
                  </a:solidFill>
                </a:endParaRPr>
              </a:p>
            </p:txBody>
          </p:sp>
          <p:sp>
            <p:nvSpPr>
              <p:cNvPr id="28" name="Pie 27"/>
              <p:cNvSpPr/>
              <p:nvPr userDrawn="1"/>
            </p:nvSpPr>
            <p:spPr>
              <a:xfrm>
                <a:off x="5029200" y="-114543"/>
                <a:ext cx="228600" cy="228600"/>
              </a:xfrm>
              <a:prstGeom prst="pie">
                <a:avLst>
                  <a:gd name="adj1" fmla="val 0"/>
                  <a:gd name="adj2" fmla="val 10777084"/>
                </a:avLst>
              </a:prstGeom>
              <a:solidFill>
                <a:schemeClr val="bg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>
                  <a:solidFill>
                    <a:prstClr val="white"/>
                  </a:solidFill>
                </a:endParaRPr>
              </a:p>
            </p:txBody>
          </p:sp>
          <p:sp>
            <p:nvSpPr>
              <p:cNvPr id="29" name="Oval 28"/>
              <p:cNvSpPr/>
              <p:nvPr userDrawn="1"/>
            </p:nvSpPr>
            <p:spPr>
              <a:xfrm>
                <a:off x="2403765" y="0"/>
                <a:ext cx="665018" cy="665018"/>
              </a:xfrm>
              <a:prstGeom prst="ellipse">
                <a:avLst/>
              </a:prstGeom>
              <a:solidFill>
                <a:schemeClr val="bg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>
                  <a:solidFill>
                    <a:prstClr val="white"/>
                  </a:solidFill>
                </a:endParaRPr>
              </a:p>
            </p:txBody>
          </p:sp>
          <p:sp>
            <p:nvSpPr>
              <p:cNvPr id="30" name="Pie 29"/>
              <p:cNvSpPr/>
              <p:nvPr userDrawn="1"/>
            </p:nvSpPr>
            <p:spPr>
              <a:xfrm>
                <a:off x="3012141" y="-299172"/>
                <a:ext cx="838200" cy="609600"/>
              </a:xfrm>
              <a:prstGeom prst="pie">
                <a:avLst>
                  <a:gd name="adj1" fmla="val 0"/>
                  <a:gd name="adj2" fmla="val 10800065"/>
                </a:avLst>
              </a:prstGeom>
              <a:solidFill>
                <a:schemeClr val="bg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>
                  <a:solidFill>
                    <a:prstClr val="white"/>
                  </a:solidFill>
                </a:endParaRPr>
              </a:p>
            </p:txBody>
          </p:sp>
        </p:grpSp>
        <p:sp>
          <p:nvSpPr>
            <p:cNvPr id="10" name="Pie 9"/>
            <p:cNvSpPr/>
            <p:nvPr userDrawn="1"/>
          </p:nvSpPr>
          <p:spPr>
            <a:xfrm rot="16200000">
              <a:off x="-431058" y="-79768"/>
              <a:ext cx="852056" cy="1136277"/>
            </a:xfrm>
            <a:prstGeom prst="pie">
              <a:avLst>
                <a:gd name="adj1" fmla="val 0"/>
                <a:gd name="adj2" fmla="val 10800065"/>
              </a:avLst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>
                <a:solidFill>
                  <a:prstClr val="white"/>
                </a:solidFill>
              </a:endParaRPr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12788" y="1371600"/>
            <a:ext cx="7716837" cy="14478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12788" y="3012142"/>
            <a:ext cx="7716838" cy="338865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7040" y="300690"/>
            <a:ext cx="2743200" cy="18288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lnSpc>
                <a:spcPts val="1200"/>
              </a:lnSpc>
              <a:defRPr sz="1000" baseline="0">
                <a:solidFill>
                  <a:schemeClr val="bg1"/>
                </a:solidFill>
              </a:defRPr>
            </a:lvl1pPr>
          </a:lstStyle>
          <a:p>
            <a:fld id="{8F1B69E8-23E9-4C1F-AA2B-3C5BA6EDBEAE}" type="datetimeFigureOut">
              <a:rPr lang="en-US" smtClean="0">
                <a:solidFill>
                  <a:prstClr val="white"/>
                </a:solidFill>
              </a:rPr>
            </a:fld>
            <a:endParaRPr lang="en-US">
              <a:solidFill>
                <a:prstClr val="white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76200" y="116541"/>
            <a:ext cx="2743200" cy="18288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lnSpc>
                <a:spcPts val="1200"/>
              </a:lnSpc>
              <a:defRPr sz="1000" baseline="0">
                <a:solidFill>
                  <a:schemeClr val="bg1"/>
                </a:solidFill>
              </a:defRPr>
            </a:lvl1pPr>
          </a:lstStyle>
          <a:p>
            <a:endParaRPr lang="en-US">
              <a:solidFill>
                <a:prstClr val="white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6200" y="605491"/>
            <a:ext cx="1385887" cy="23271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1"/>
                </a:solidFill>
              </a:defRPr>
            </a:lvl1pPr>
          </a:lstStyle>
          <a:p>
            <a:fld id="{4382A7F7-08BF-4252-8141-63FB96055BBB}" type="slidenum">
              <a:rPr lang="en-US" smtClean="0">
                <a:solidFill>
                  <a:prstClr val="white"/>
                </a:solidFill>
              </a:rPr>
            </a:fld>
            <a:endParaRPr lang="en-US">
              <a:solidFill>
                <a:prstClr val="white"/>
              </a:solidFill>
            </a:endParaRPr>
          </a:p>
        </p:txBody>
      </p:sp>
      <p:sp>
        <p:nvSpPr>
          <p:cNvPr id="31" name="Rectangle 3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noFill/>
          <a:ln w="254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>
              <a:solidFill>
                <a:prstClr val="white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</p:sldLayoutIdLst>
  <p:txStyles>
    <p:titleStyle>
      <a:lvl1pPr algn="l" defTabSz="914400" rtl="0" eaLnBrk="1" latinLnBrk="0" hangingPunct="1">
        <a:lnSpc>
          <a:spcPts val="5600"/>
        </a:lnSpc>
        <a:spcBef>
          <a:spcPct val="0"/>
        </a:spcBef>
        <a:buNone/>
        <a:defRPr sz="4600" kern="120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ts val="0"/>
        </a:spcBef>
        <a:spcAft>
          <a:spcPts val="2000"/>
        </a:spcAft>
        <a:buFontTx/>
        <a:buBlip>
          <a:blip r:embed="rId16"/>
        </a:buBlip>
        <a:defRPr sz="2400" kern="1200">
          <a:solidFill>
            <a:schemeClr val="bg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1pPr>
      <a:lvl2pPr marL="631825" indent="-282575" algn="l" defTabSz="914400" rtl="0" eaLnBrk="1" latinLnBrk="0" hangingPunct="1">
        <a:spcBef>
          <a:spcPts val="0"/>
        </a:spcBef>
        <a:spcAft>
          <a:spcPts val="1000"/>
        </a:spcAft>
        <a:buFontTx/>
        <a:buBlip>
          <a:blip r:embed="rId16"/>
        </a:buBlip>
        <a:defRPr sz="2200" kern="1200">
          <a:solidFill>
            <a:schemeClr val="bg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2pPr>
      <a:lvl3pPr marL="914400" indent="-282575" algn="l" defTabSz="914400" rtl="0" eaLnBrk="1" latinLnBrk="0" hangingPunct="1">
        <a:spcBef>
          <a:spcPts val="0"/>
        </a:spcBef>
        <a:spcAft>
          <a:spcPts val="1000"/>
        </a:spcAft>
        <a:buFontTx/>
        <a:buBlip>
          <a:blip r:embed="rId16"/>
        </a:buBlip>
        <a:defRPr sz="2000" kern="1200">
          <a:solidFill>
            <a:schemeClr val="bg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3pPr>
      <a:lvl4pPr marL="1196975" indent="-282575" algn="l" defTabSz="914400" rtl="0" eaLnBrk="1" latinLnBrk="0" hangingPunct="1">
        <a:spcBef>
          <a:spcPts val="0"/>
        </a:spcBef>
        <a:spcAft>
          <a:spcPts val="1000"/>
        </a:spcAft>
        <a:buFontTx/>
        <a:buBlip>
          <a:blip r:embed="rId16"/>
        </a:buBlip>
        <a:defRPr sz="1800" kern="1200">
          <a:solidFill>
            <a:schemeClr val="bg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4pPr>
      <a:lvl5pPr marL="1492250" indent="-295275" algn="l" defTabSz="914400" rtl="0" eaLnBrk="1" latinLnBrk="0" hangingPunct="1">
        <a:spcBef>
          <a:spcPts val="0"/>
        </a:spcBef>
        <a:spcAft>
          <a:spcPts val="1000"/>
        </a:spcAft>
        <a:buFontTx/>
        <a:buBlip>
          <a:blip r:embed="rId16"/>
        </a:buBlip>
        <a:defRPr sz="1800" kern="1200">
          <a:solidFill>
            <a:schemeClr val="bg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5pPr>
      <a:lvl6pPr marL="1774825" indent="-288925" algn="l" defTabSz="914400" rtl="0" eaLnBrk="1" latinLnBrk="0" hangingPunct="1">
        <a:spcBef>
          <a:spcPts val="0"/>
        </a:spcBef>
        <a:spcAft>
          <a:spcPts val="600"/>
        </a:spcAft>
        <a:buFontTx/>
        <a:buBlip>
          <a:blip r:embed="rId16"/>
        </a:buBlip>
        <a:defRPr lang="en-US" sz="1800" kern="1200" dirty="0" smtClean="0">
          <a:solidFill>
            <a:schemeClr val="bg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6pPr>
      <a:lvl7pPr marL="2056130" indent="-288925" algn="l" defTabSz="914400" rtl="0" eaLnBrk="1" latinLnBrk="0" hangingPunct="1">
        <a:spcBef>
          <a:spcPts val="0"/>
        </a:spcBef>
        <a:spcAft>
          <a:spcPts val="600"/>
        </a:spcAft>
        <a:buFontTx/>
        <a:buBlip>
          <a:blip r:embed="rId16"/>
        </a:buBlip>
        <a:defRPr lang="en-US" sz="1800" kern="1200" dirty="0" smtClean="0">
          <a:solidFill>
            <a:schemeClr val="bg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7pPr>
      <a:lvl8pPr marL="2345055" indent="-288925" algn="l" defTabSz="914400" rtl="0" eaLnBrk="1" latinLnBrk="0" hangingPunct="1">
        <a:spcBef>
          <a:spcPts val="0"/>
        </a:spcBef>
        <a:spcAft>
          <a:spcPts val="600"/>
        </a:spcAft>
        <a:buFontTx/>
        <a:buBlip>
          <a:blip r:embed="rId16"/>
        </a:buBlip>
        <a:defRPr lang="en-US" sz="1800" kern="1200" dirty="0" smtClean="0">
          <a:solidFill>
            <a:schemeClr val="bg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8pPr>
      <a:lvl9pPr marL="2625725" indent="-288925" algn="l" defTabSz="914400" rtl="0" eaLnBrk="1" latinLnBrk="0" hangingPunct="1">
        <a:spcBef>
          <a:spcPts val="0"/>
        </a:spcBef>
        <a:spcAft>
          <a:spcPts val="600"/>
        </a:spcAft>
        <a:buFontTx/>
        <a:buBlip>
          <a:blip r:embed="rId16"/>
        </a:buBlip>
        <a:defRPr lang="en-US" sz="1800" kern="1200" dirty="0">
          <a:solidFill>
            <a:schemeClr val="bg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oleObject" Target="../embeddings/oleObject1.bin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4.pn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5.jpe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5.jpe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5.jpeg"/></Relationships>
</file>

<file path=ppt/slides/_rels/slide21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2.xml"/><Relationship Id="rId4" Type="http://schemas.openxmlformats.org/officeDocument/2006/relationships/audio" Target="../media/audio1.wav"/><Relationship Id="rId3" Type="http://schemas.openxmlformats.org/officeDocument/2006/relationships/hyperlink" Target="file:///F:\&#24503;&#35821;&#35838;&#31243;\&#35821;&#38899;&#21333;&#20803;\&#24503;&#35821;&#23383;&#27597;&#27468;.mp4" TargetMode="External"/><Relationship Id="rId2" Type="http://schemas.openxmlformats.org/officeDocument/2006/relationships/image" Target="../media/image6.jpeg"/><Relationship Id="rId1" Type="http://schemas.openxmlformats.org/officeDocument/2006/relationships/hyperlink" Target="../download/Heidi%20Einstein&#65288;&#24503;&#35821;&#23398;&#20064;&#65289;_&#26631;&#28165;.flv" TargetMode="Externa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椭圆 1"/>
          <p:cNvSpPr/>
          <p:nvPr/>
        </p:nvSpPr>
        <p:spPr>
          <a:xfrm>
            <a:off x="2735796" y="2201347"/>
            <a:ext cx="3672408" cy="158417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4400" dirty="0"/>
              <a:t>Ph</a:t>
            </a:r>
            <a:r>
              <a:rPr lang="de-DE" altLang="zh-CN" sz="4400" dirty="0"/>
              <a:t>onetik</a:t>
            </a:r>
            <a:endParaRPr lang="en-US" sz="440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3314" name="内容占位符 5"/>
          <p:cNvGraphicFramePr>
            <a:graphicFrameLocks noGrp="1"/>
          </p:cNvGraphicFramePr>
          <p:nvPr>
            <p:ph sz="quarter" idx="1"/>
          </p:nvPr>
        </p:nvGraphicFramePr>
        <p:xfrm>
          <a:off x="635000" y="1988840"/>
          <a:ext cx="7874000" cy="4673600"/>
        </p:xfrm>
        <a:graphic>
          <a:graphicData uri="http://schemas.openxmlformats.org/presentationml/2006/ole"/>
        </a:graphic>
      </p:graphicFrame>
      <p:sp>
        <p:nvSpPr>
          <p:cNvPr id="13315" name="文本框 6"/>
          <p:cNvSpPr txBox="1"/>
          <p:nvPr/>
        </p:nvSpPr>
        <p:spPr>
          <a:xfrm>
            <a:off x="3059832" y="3717119"/>
            <a:ext cx="1368425" cy="52228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zh-CN" altLang="en-US" sz="2800" b="1" dirty="0">
                <a:solidFill>
                  <a:schemeClr val="bg1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字母表</a:t>
            </a:r>
            <a:endParaRPr lang="en-US" altLang="zh-CN" sz="2800" b="1" dirty="0">
              <a:solidFill>
                <a:schemeClr val="bg1"/>
              </a:solidFill>
              <a:latin typeface="仿宋" panose="02010609060101010101" pitchFamily="49" charset="-122"/>
              <a:ea typeface="仿宋" panose="02010609060101010101" pitchFamily="49" charset="-122"/>
            </a:endParaRPr>
          </a:p>
        </p:txBody>
      </p:sp>
      <p:sp>
        <p:nvSpPr>
          <p:cNvPr id="13316" name="文本框 8"/>
          <p:cNvSpPr txBox="1"/>
          <p:nvPr/>
        </p:nvSpPr>
        <p:spPr>
          <a:xfrm>
            <a:off x="4054475" y="5229200"/>
            <a:ext cx="1035050" cy="5238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zh-CN" altLang="en-US" sz="2800" b="1" dirty="0">
                <a:solidFill>
                  <a:schemeClr val="bg1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辅音</a:t>
            </a:r>
            <a:endParaRPr lang="en-US" altLang="zh-CN" sz="2800" b="1" dirty="0">
              <a:solidFill>
                <a:schemeClr val="bg1"/>
              </a:solidFill>
              <a:latin typeface="仿宋" panose="02010609060101010101" pitchFamily="49" charset="-122"/>
              <a:ea typeface="仿宋" panose="02010609060101010101" pitchFamily="49" charset="-122"/>
            </a:endParaRPr>
          </a:p>
        </p:txBody>
      </p:sp>
      <p:sp>
        <p:nvSpPr>
          <p:cNvPr id="13317" name="文本框 10"/>
          <p:cNvSpPr txBox="1"/>
          <p:nvPr/>
        </p:nvSpPr>
        <p:spPr>
          <a:xfrm>
            <a:off x="4913673" y="3739110"/>
            <a:ext cx="1036637" cy="52228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zh-CN" altLang="en-US" sz="2800" b="1" dirty="0">
                <a:solidFill>
                  <a:schemeClr val="bg1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元音</a:t>
            </a:r>
            <a:endParaRPr lang="en-US" altLang="zh-CN" sz="2800" b="1" dirty="0">
              <a:solidFill>
                <a:schemeClr val="bg1"/>
              </a:solidFill>
              <a:latin typeface="仿宋" panose="02010609060101010101" pitchFamily="49" charset="-122"/>
              <a:ea typeface="仿宋" panose="02010609060101010101" pitchFamily="49" charset="-122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标题 1"/>
          <p:cNvSpPr>
            <a:spLocks noGrp="1"/>
          </p:cNvSpPr>
          <p:nvPr>
            <p:ph type="title"/>
          </p:nvPr>
        </p:nvSpPr>
        <p:spPr>
          <a:xfrm>
            <a:off x="685800" y="1700808"/>
            <a:ext cx="7772400" cy="725487"/>
          </a:xfrm>
        </p:spPr>
        <p:txBody>
          <a:bodyPr vert="horz" wrap="square" lIns="91440" tIns="45720" rIns="91440" bIns="91440" anchor="b"/>
          <a:lstStyle/>
          <a:p>
            <a:pPr>
              <a:buNone/>
            </a:pPr>
            <a:r>
              <a:rPr lang="zh-CN" altLang="en-US" dirty="0"/>
              <a:t>元音及复合元音</a:t>
            </a:r>
            <a:endParaRPr lang="en-US" altLang="zh-CN" dirty="0"/>
          </a:p>
        </p:txBody>
      </p:sp>
      <p:sp>
        <p:nvSpPr>
          <p:cNvPr id="3" name="内容占位符 2"/>
          <p:cNvSpPr>
            <a:spLocks noGrp="1"/>
          </p:cNvSpPr>
          <p:nvPr>
            <p:ph sz="quarter" idx="1"/>
          </p:nvPr>
        </p:nvSpPr>
        <p:spPr>
          <a:xfrm>
            <a:off x="636587" y="3068960"/>
            <a:ext cx="8050213" cy="3277344"/>
          </a:xfrm>
        </p:spPr>
        <p:txBody>
          <a:bodyPr vert="horz" wrap="square" lIns="91440" tIns="45720" rIns="91440" bIns="45720" numCol="1" anchor="t" anchorCtr="0" compatLnSpc="1"/>
          <a:lstStyle/>
          <a:p>
            <a:pPr>
              <a:buClr>
                <a:schemeClr val="accent1"/>
              </a:buClr>
              <a:buSzPct val="85000"/>
              <a:buFont typeface="Wingdings 2" panose="05020102010507070707" pitchFamily="18" charset="2"/>
            </a:pPr>
            <a:r>
              <a:rPr lang="zh-CN" altLang="en-US" b="1" dirty="0"/>
              <a:t>元音：</a:t>
            </a:r>
            <a:r>
              <a:rPr lang="de-DE" altLang="zh-CN" b="1" dirty="0">
                <a:latin typeface="Times New Roman" panose="02020603050405020304" pitchFamily="18" charset="0"/>
              </a:rPr>
              <a:t>a, e, i,o,u, ä, ö, ü </a:t>
            </a:r>
            <a:endParaRPr lang="de-DE" altLang="zh-CN" b="1" dirty="0">
              <a:latin typeface="Times New Roman" panose="02020603050405020304" pitchFamily="18" charset="0"/>
            </a:endParaRPr>
          </a:p>
          <a:p>
            <a:pPr>
              <a:buClr>
                <a:schemeClr val="accent1"/>
              </a:buClr>
              <a:buSzPct val="85000"/>
              <a:buFont typeface="Wingdings 2" panose="05020102010507070707" pitchFamily="18" charset="2"/>
            </a:pPr>
            <a:r>
              <a:rPr lang="zh-CN" altLang="en-US" b="1" dirty="0">
                <a:latin typeface="Times New Roman" panose="02020603050405020304" pitchFamily="18" charset="0"/>
              </a:rPr>
              <a:t>长元音与短元音</a:t>
            </a:r>
            <a:endParaRPr lang="en-US" altLang="zh-CN" b="1" dirty="0">
              <a:latin typeface="Times New Roman" panose="02020603050405020304" pitchFamily="18" charset="0"/>
            </a:endParaRPr>
          </a:p>
          <a:p>
            <a:pPr>
              <a:buClr>
                <a:schemeClr val="accent1"/>
              </a:buClr>
              <a:buSzPct val="85000"/>
              <a:buFont typeface="Wingdings 2" panose="05020102010507070707" pitchFamily="18" charset="2"/>
            </a:pPr>
            <a:r>
              <a:rPr lang="zh-CN" altLang="en-US" b="1" dirty="0">
                <a:latin typeface="Times New Roman" panose="02020603050405020304" pitchFamily="18" charset="0"/>
              </a:rPr>
              <a:t>音节：</a:t>
            </a:r>
            <a:endParaRPr lang="en-US" altLang="zh-CN" b="1" dirty="0">
              <a:latin typeface="Times New Roman" panose="02020603050405020304" pitchFamily="18" charset="0"/>
            </a:endParaRPr>
          </a:p>
          <a:p>
            <a:pPr>
              <a:buClr>
                <a:schemeClr val="accent1"/>
              </a:buClr>
              <a:buSzPct val="85000"/>
              <a:buFont typeface="Wingdings 2" panose="05020102010507070707" pitchFamily="18" charset="2"/>
              <a:buAutoNum type="arabicPeriod"/>
            </a:pPr>
            <a:r>
              <a:rPr lang="zh-CN" altLang="en-US" b="1" dirty="0">
                <a:latin typeface="Times New Roman" panose="02020603050405020304" pitchFamily="18" charset="0"/>
              </a:rPr>
              <a:t>由一个元音或一个元音加上一个或几个辅音组成。</a:t>
            </a:r>
            <a:endParaRPr lang="en-US" altLang="zh-CN" b="1" dirty="0">
              <a:latin typeface="Times New Roman" panose="02020603050405020304" pitchFamily="18" charset="0"/>
            </a:endParaRPr>
          </a:p>
          <a:p>
            <a:pPr>
              <a:buClr>
                <a:schemeClr val="accent1"/>
              </a:buClr>
              <a:buSzPct val="85000"/>
              <a:buFont typeface="Wingdings 2" panose="05020102010507070707" pitchFamily="18" charset="2"/>
              <a:buAutoNum type="arabicPeriod"/>
            </a:pPr>
            <a:r>
              <a:rPr lang="zh-CN" altLang="en-US" b="1" dirty="0">
                <a:latin typeface="Times New Roman" panose="02020603050405020304" pitchFamily="18" charset="0"/>
              </a:rPr>
              <a:t>一个单词里有几个原因就有几个音节。</a:t>
            </a:r>
            <a:endParaRPr lang="en-US" altLang="zh-CN" b="1" dirty="0">
              <a:latin typeface="Times New Roman" panose="02020603050405020304" pitchFamily="18" charset="0"/>
            </a:endParaRPr>
          </a:p>
          <a:p>
            <a:pPr>
              <a:buClr>
                <a:schemeClr val="accent1"/>
              </a:buClr>
              <a:buSzPct val="85000"/>
              <a:buFont typeface="Wingdings 2" panose="05020102010507070707" pitchFamily="18" charset="2"/>
              <a:buNone/>
            </a:pPr>
            <a:endParaRPr lang="en-US" altLang="zh-CN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标题 1"/>
          <p:cNvSpPr>
            <a:spLocks noGrp="1"/>
          </p:cNvSpPr>
          <p:nvPr>
            <p:ph type="title"/>
          </p:nvPr>
        </p:nvSpPr>
        <p:spPr>
          <a:xfrm>
            <a:off x="683568" y="1628800"/>
            <a:ext cx="7343775" cy="792162"/>
          </a:xfrm>
        </p:spPr>
        <p:txBody>
          <a:bodyPr vert="horz" wrap="square" lIns="91440" tIns="45720" rIns="91440" bIns="91440" anchor="b"/>
          <a:lstStyle/>
          <a:p>
            <a:r>
              <a:rPr lang="zh-CN" altLang="en-US" dirty="0"/>
              <a:t>元音 </a:t>
            </a:r>
            <a:r>
              <a:rPr lang="en-US" altLang="zh-CN" dirty="0"/>
              <a:t>a-e-i-o-u</a:t>
            </a:r>
            <a:endParaRPr lang="zh-CN" altLang="en-US" dirty="0"/>
          </a:p>
        </p:txBody>
      </p:sp>
      <p:sp>
        <p:nvSpPr>
          <p:cNvPr id="18435" name="内容占位符 2"/>
          <p:cNvSpPr>
            <a:spLocks noGrp="1" noChangeArrowheads="1"/>
          </p:cNvSpPr>
          <p:nvPr>
            <p:ph sz="quarter" idx="1"/>
          </p:nvPr>
        </p:nvSpPr>
        <p:spPr>
          <a:xfrm>
            <a:off x="556915" y="2716712"/>
            <a:ext cx="7020520" cy="4033118"/>
          </a:xfrm>
        </p:spPr>
        <p:txBody>
          <a:bodyPr vert="horz" wrap="square" lIns="91440" tIns="45720" rIns="91440" bIns="45720" numCol="1" anchor="t" anchorCtr="0" compatLnSpc="1">
            <a:normAutofit fontScale="92500"/>
          </a:bodyPr>
          <a:lstStyle/>
          <a:p>
            <a:pPr>
              <a:lnSpc>
                <a:spcPct val="150000"/>
              </a:lnSpc>
              <a:buClr>
                <a:schemeClr val="accent1"/>
              </a:buClr>
              <a:buSzPct val="85000"/>
              <a:buFont typeface="Wingdings 2" panose="05020102010507070707" pitchFamily="18" charset="2"/>
            </a:pPr>
            <a:r>
              <a:rPr lang="en-US" altLang="zh-CN" sz="2800" dirty="0"/>
              <a:t>1. a,aa,ah[a:], </a:t>
            </a:r>
            <a:r>
              <a:rPr lang="zh-CN" altLang="en-US" sz="2800" dirty="0"/>
              <a:t>口张大，比汉语“啊”更大；</a:t>
            </a:r>
            <a:endParaRPr lang="en-US" altLang="zh-CN" sz="2800" dirty="0"/>
          </a:p>
          <a:p>
            <a:pPr>
              <a:lnSpc>
                <a:spcPct val="150000"/>
              </a:lnSpc>
              <a:buClr>
                <a:schemeClr val="accent1"/>
              </a:buClr>
              <a:buSzPct val="85000"/>
              <a:buFont typeface="Wingdings 2" panose="05020102010507070707" pitchFamily="18" charset="2"/>
              <a:buNone/>
            </a:pPr>
            <a:r>
              <a:rPr lang="zh-CN" altLang="en-US" sz="2400" dirty="0">
                <a:latin typeface="仿宋" panose="02010609060101010101" pitchFamily="49" charset="-122"/>
                <a:ea typeface="仿宋" panose="02010609060101010101" pitchFamily="49" charset="-122"/>
              </a:rPr>
              <a:t>范例及讲解</a:t>
            </a:r>
            <a:endParaRPr lang="en-US" altLang="zh-CN" sz="2400" dirty="0">
              <a:latin typeface="仿宋" panose="02010609060101010101" pitchFamily="49" charset="-122"/>
              <a:ea typeface="仿宋" panose="02010609060101010101" pitchFamily="49" charset="-122"/>
            </a:endParaRPr>
          </a:p>
          <a:p>
            <a:pPr>
              <a:lnSpc>
                <a:spcPct val="150000"/>
              </a:lnSpc>
              <a:buClr>
                <a:schemeClr val="accent1"/>
              </a:buClr>
              <a:buSzPct val="85000"/>
              <a:buFont typeface="Wingdings" panose="05000000000000000000" pitchFamily="2" charset="2"/>
              <a:buChar char="v"/>
            </a:pPr>
            <a:r>
              <a:rPr lang="de-DE" altLang="zh-CN" sz="2400" dirty="0">
                <a:latin typeface="仿宋" panose="02010609060101010101" pitchFamily="49" charset="-122"/>
                <a:ea typeface="仿宋" panose="02010609060101010101" pitchFamily="49" charset="-122"/>
              </a:rPr>
              <a:t>ja    </a:t>
            </a:r>
            <a:r>
              <a:rPr lang="zh-CN" altLang="en-US" sz="2400" dirty="0">
                <a:latin typeface="仿宋" panose="02010609060101010101" pitchFamily="49" charset="-122"/>
                <a:ea typeface="仿宋" panose="02010609060101010101" pitchFamily="49" charset="-122"/>
              </a:rPr>
              <a:t>元音字母后无辅音字母</a:t>
            </a:r>
            <a:endParaRPr lang="en-US" altLang="zh-CN" sz="2400" dirty="0">
              <a:latin typeface="仿宋" panose="02010609060101010101" pitchFamily="49" charset="-122"/>
              <a:ea typeface="仿宋" panose="02010609060101010101" pitchFamily="49" charset="-122"/>
            </a:endParaRPr>
          </a:p>
          <a:p>
            <a:pPr>
              <a:lnSpc>
                <a:spcPct val="150000"/>
              </a:lnSpc>
              <a:buClr>
                <a:schemeClr val="accent1"/>
              </a:buClr>
              <a:buSzPct val="85000"/>
              <a:buFont typeface="Wingdings" panose="05000000000000000000" pitchFamily="2" charset="2"/>
              <a:buChar char="v"/>
            </a:pPr>
            <a:r>
              <a:rPr lang="en-US" altLang="zh-CN" sz="2400" dirty="0">
                <a:latin typeface="仿宋" panose="02010609060101010101" pitchFamily="49" charset="-122"/>
                <a:ea typeface="仿宋" panose="02010609060101010101" pitchFamily="49" charset="-122"/>
              </a:rPr>
              <a:t>Tag   </a:t>
            </a:r>
            <a:r>
              <a:rPr lang="zh-CN" altLang="en-US" sz="2400" dirty="0">
                <a:latin typeface="仿宋" panose="02010609060101010101" pitchFamily="49" charset="-122"/>
                <a:ea typeface="仿宋" panose="02010609060101010101" pitchFamily="49" charset="-122"/>
              </a:rPr>
              <a:t>元音字母后面只有一个辅音字母</a:t>
            </a:r>
            <a:endParaRPr lang="en-US" altLang="zh-CN" sz="2400" dirty="0">
              <a:latin typeface="仿宋" panose="02010609060101010101" pitchFamily="49" charset="-122"/>
              <a:ea typeface="仿宋" panose="02010609060101010101" pitchFamily="49" charset="-122"/>
            </a:endParaRPr>
          </a:p>
          <a:p>
            <a:pPr>
              <a:lnSpc>
                <a:spcPct val="150000"/>
              </a:lnSpc>
              <a:buClr>
                <a:schemeClr val="accent1"/>
              </a:buClr>
              <a:buSzPct val="85000"/>
              <a:buFont typeface="Wingdings" panose="05000000000000000000" pitchFamily="2" charset="2"/>
              <a:buChar char="v"/>
            </a:pPr>
            <a:r>
              <a:rPr lang="en-US" altLang="zh-CN" sz="2400" dirty="0">
                <a:latin typeface="仿宋" panose="02010609060101010101" pitchFamily="49" charset="-122"/>
                <a:ea typeface="仿宋" panose="02010609060101010101" pitchFamily="49" charset="-122"/>
              </a:rPr>
              <a:t>Abend </a:t>
            </a:r>
            <a:r>
              <a:rPr lang="zh-CN" altLang="en-US" sz="2400" dirty="0">
                <a:latin typeface="仿宋" panose="02010609060101010101" pitchFamily="49" charset="-122"/>
                <a:ea typeface="仿宋" panose="02010609060101010101" pitchFamily="49" charset="-122"/>
              </a:rPr>
              <a:t>元音字母独立构成音节</a:t>
            </a:r>
            <a:endParaRPr lang="en-US" altLang="zh-CN" sz="2400" dirty="0">
              <a:latin typeface="仿宋" panose="02010609060101010101" pitchFamily="49" charset="-122"/>
              <a:ea typeface="仿宋" panose="02010609060101010101" pitchFamily="49" charset="-122"/>
            </a:endParaRPr>
          </a:p>
          <a:p>
            <a:pPr>
              <a:lnSpc>
                <a:spcPct val="150000"/>
              </a:lnSpc>
              <a:buClr>
                <a:schemeClr val="accent1"/>
              </a:buClr>
              <a:buSzPct val="85000"/>
              <a:buFont typeface="Wingdings" panose="05000000000000000000" pitchFamily="2" charset="2"/>
              <a:buChar char="v"/>
            </a:pPr>
            <a:endParaRPr lang="en-US" altLang="zh-CN" sz="2400" dirty="0">
              <a:latin typeface="仿宋" panose="02010609060101010101" pitchFamily="49" charset="-122"/>
              <a:ea typeface="仿宋" panose="02010609060101010101" pitchFamily="49" charset="-122"/>
            </a:endParaRPr>
          </a:p>
          <a:p>
            <a:pPr>
              <a:lnSpc>
                <a:spcPct val="150000"/>
              </a:lnSpc>
              <a:buClr>
                <a:schemeClr val="accent1"/>
              </a:buClr>
              <a:buSzPct val="85000"/>
              <a:buFont typeface="Wingdings 2" panose="05020102010507070707" pitchFamily="18" charset="2"/>
              <a:buNone/>
            </a:pPr>
            <a:endParaRPr lang="en-US" altLang="zh-CN" sz="2400" dirty="0">
              <a:latin typeface="仿宋" panose="02010609060101010101" pitchFamily="49" charset="-122"/>
              <a:ea typeface="仿宋" panose="02010609060101010101" pitchFamily="49" charset="-122"/>
            </a:endParaRPr>
          </a:p>
          <a:p>
            <a:pPr>
              <a:lnSpc>
                <a:spcPct val="150000"/>
              </a:lnSpc>
              <a:buClr>
                <a:schemeClr val="accent1"/>
              </a:buClr>
              <a:buSzPct val="85000"/>
              <a:buFont typeface="Wingdings" panose="05000000000000000000" pitchFamily="2" charset="2"/>
              <a:buChar char="v"/>
            </a:pPr>
            <a:endParaRPr lang="zh-CN" altLang="en-US" sz="2400" dirty="0">
              <a:latin typeface="仿宋" panose="02010609060101010101" pitchFamily="49" charset="-122"/>
              <a:ea typeface="仿宋" panose="02010609060101010101" pitchFamily="49" charset="-122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文本框 6"/>
          <p:cNvSpPr txBox="1"/>
          <p:nvPr/>
        </p:nvSpPr>
        <p:spPr>
          <a:xfrm>
            <a:off x="683568" y="3068960"/>
            <a:ext cx="7488832" cy="299120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2000"/>
              </a:spcAft>
              <a:buClr>
                <a:srgbClr val="073779"/>
              </a:buClr>
              <a:buSzPct val="85000"/>
              <a:buFont typeface="Wingdings 2" panose="05020102010507070707" pitchFamily="18" charset="2"/>
              <a:buNone/>
              <a:defRPr/>
            </a:pPr>
            <a:r>
              <a:rPr kumimoji="0" lang="en-US" altLang="zh-CN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仿宋" panose="02010609060101010101" pitchFamily="49" charset="-122"/>
                <a:ea typeface="仿宋" panose="02010609060101010101" pitchFamily="49" charset="-122"/>
                <a:cs typeface="+mn-cs"/>
              </a:rPr>
              <a:t>aa</a:t>
            </a: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仿宋" panose="02010609060101010101" pitchFamily="49" charset="-122"/>
                <a:ea typeface="仿宋" panose="02010609060101010101" pitchFamily="49" charset="-122"/>
                <a:cs typeface="+mn-cs"/>
              </a:rPr>
              <a:t>重叠元音</a:t>
            </a:r>
            <a:endParaRPr kumimoji="0" lang="en-US" altLang="zh-CN" sz="24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仿宋" panose="02010609060101010101" pitchFamily="49" charset="-122"/>
              <a:ea typeface="仿宋" panose="02010609060101010101" pitchFamily="49" charset="-122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2000"/>
              </a:spcAft>
              <a:buClr>
                <a:srgbClr val="073779"/>
              </a:buClr>
              <a:buSzPct val="85000"/>
              <a:buFont typeface="Wingdings" panose="05000000000000000000" pitchFamily="2" charset="2"/>
              <a:buChar char="v"/>
              <a:defRPr/>
            </a:pP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仿宋" panose="02010609060101010101" pitchFamily="49" charset="-122"/>
                <a:ea typeface="仿宋" panose="02010609060101010101" pitchFamily="49" charset="-122"/>
                <a:cs typeface="+mn-cs"/>
              </a:rPr>
              <a:t>范例</a:t>
            </a:r>
            <a:r>
              <a:rPr kumimoji="0" lang="en-US" altLang="zh-CN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仿宋" panose="02010609060101010101" pitchFamily="49" charset="-122"/>
                <a:ea typeface="仿宋" panose="02010609060101010101" pitchFamily="49" charset="-122"/>
                <a:cs typeface="+mn-cs"/>
              </a:rPr>
              <a:t>: </a:t>
            </a:r>
            <a:r>
              <a:rPr kumimoji="0" lang="en-US" altLang="zh-CN" sz="2400" b="1" i="0" u="none" strike="noStrike" kern="120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仿宋" panose="02010609060101010101" pitchFamily="49" charset="-122"/>
                <a:ea typeface="仿宋" panose="02010609060101010101" pitchFamily="49" charset="-122"/>
                <a:cs typeface="+mn-cs"/>
              </a:rPr>
              <a:t>Haar</a:t>
            </a:r>
            <a:r>
              <a:rPr kumimoji="0" lang="en-US" altLang="zh-CN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仿宋" panose="02010609060101010101" pitchFamily="49" charset="-122"/>
                <a:ea typeface="仿宋" panose="02010609060101010101" pitchFamily="49" charset="-122"/>
                <a:cs typeface="+mn-cs"/>
              </a:rPr>
              <a:t>, </a:t>
            </a:r>
            <a:r>
              <a:rPr kumimoji="0" lang="en-US" altLang="zh-CN" sz="2400" b="1" i="0" u="none" strike="noStrike" kern="120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仿宋" panose="02010609060101010101" pitchFamily="49" charset="-122"/>
                <a:ea typeface="仿宋" panose="02010609060101010101" pitchFamily="49" charset="-122"/>
                <a:cs typeface="+mn-cs"/>
              </a:rPr>
              <a:t>Staat</a:t>
            </a:r>
            <a:r>
              <a:rPr kumimoji="0" lang="en-US" altLang="zh-CN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仿宋" panose="02010609060101010101" pitchFamily="49" charset="-122"/>
                <a:ea typeface="仿宋" panose="02010609060101010101" pitchFamily="49" charset="-122"/>
                <a:cs typeface="+mn-cs"/>
              </a:rPr>
              <a:t>, </a:t>
            </a:r>
            <a:r>
              <a:rPr kumimoji="0" lang="en-US" altLang="zh-CN" sz="2400" b="1" i="0" u="none" strike="noStrike" kern="120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仿宋" panose="02010609060101010101" pitchFamily="49" charset="-122"/>
                <a:ea typeface="仿宋" panose="02010609060101010101" pitchFamily="49" charset="-122"/>
                <a:cs typeface="+mn-cs"/>
              </a:rPr>
              <a:t>Paar</a:t>
            </a:r>
            <a:endParaRPr kumimoji="0" lang="en-US" altLang="zh-CN" sz="24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仿宋" panose="02010609060101010101" pitchFamily="49" charset="-122"/>
              <a:ea typeface="仿宋" panose="02010609060101010101" pitchFamily="49" charset="-122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2000"/>
              </a:spcAft>
              <a:buClr>
                <a:srgbClr val="073779"/>
              </a:buClr>
              <a:buSzPct val="85000"/>
              <a:buFont typeface="Wingdings 2" panose="05020102010507070707" pitchFamily="18" charset="2"/>
              <a:buNone/>
              <a:defRPr/>
            </a:pPr>
            <a:r>
              <a:rPr kumimoji="0" lang="en-US" altLang="zh-CN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仿宋" panose="02010609060101010101" pitchFamily="49" charset="-122"/>
                <a:ea typeface="仿宋" panose="02010609060101010101" pitchFamily="49" charset="-122"/>
                <a:cs typeface="+mn-cs"/>
              </a:rPr>
              <a:t>Ah</a:t>
            </a: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仿宋" panose="02010609060101010101" pitchFamily="49" charset="-122"/>
                <a:ea typeface="仿宋" panose="02010609060101010101" pitchFamily="49" charset="-122"/>
                <a:cs typeface="+mn-cs"/>
              </a:rPr>
              <a:t>元音字母后有</a:t>
            </a:r>
            <a:r>
              <a:rPr kumimoji="0" lang="en-US" altLang="zh-CN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仿宋" panose="02010609060101010101" pitchFamily="49" charset="-122"/>
                <a:ea typeface="仿宋" panose="02010609060101010101" pitchFamily="49" charset="-122"/>
                <a:cs typeface="+mn-cs"/>
              </a:rPr>
              <a:t>h</a:t>
            </a: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仿宋" panose="02010609060101010101" pitchFamily="49" charset="-122"/>
                <a:ea typeface="仿宋" panose="02010609060101010101" pitchFamily="49" charset="-122"/>
                <a:cs typeface="+mn-cs"/>
              </a:rPr>
              <a:t>，</a:t>
            </a:r>
            <a:r>
              <a:rPr kumimoji="0" lang="en-US" altLang="zh-CN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仿宋" panose="02010609060101010101" pitchFamily="49" charset="-122"/>
                <a:ea typeface="仿宋" panose="02010609060101010101" pitchFamily="49" charset="-122"/>
                <a:cs typeface="+mn-cs"/>
              </a:rPr>
              <a:t>h</a:t>
            </a: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仿宋" panose="02010609060101010101" pitchFamily="49" charset="-122"/>
                <a:ea typeface="仿宋" panose="02010609060101010101" pitchFamily="49" charset="-122"/>
                <a:cs typeface="+mn-cs"/>
              </a:rPr>
              <a:t>不发音，元音发长音</a:t>
            </a:r>
            <a:endParaRPr kumimoji="0" lang="en-US" altLang="zh-CN" sz="24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仿宋" panose="02010609060101010101" pitchFamily="49" charset="-122"/>
              <a:ea typeface="仿宋" panose="02010609060101010101" pitchFamily="49" charset="-122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2000"/>
              </a:spcAft>
              <a:buClr>
                <a:srgbClr val="073779"/>
              </a:buClr>
              <a:buSzPct val="85000"/>
              <a:buFont typeface="Wingdings" panose="05000000000000000000" pitchFamily="2" charset="2"/>
              <a:buChar char="v"/>
              <a:defRPr/>
            </a:pP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仿宋" panose="02010609060101010101" pitchFamily="49" charset="-122"/>
                <a:ea typeface="仿宋" panose="02010609060101010101" pitchFamily="49" charset="-122"/>
                <a:cs typeface="+mn-cs"/>
              </a:rPr>
              <a:t>范例</a:t>
            </a:r>
            <a:r>
              <a:rPr kumimoji="0" lang="en-US" altLang="zh-CN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仿宋" panose="02010609060101010101" pitchFamily="49" charset="-122"/>
                <a:ea typeface="仿宋" panose="02010609060101010101" pitchFamily="49" charset="-122"/>
                <a:cs typeface="+mn-cs"/>
              </a:rPr>
              <a:t>: Hahn</a:t>
            </a: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仿宋" panose="02010609060101010101" pitchFamily="49" charset="-122"/>
                <a:ea typeface="仿宋" panose="02010609060101010101" pitchFamily="49" charset="-122"/>
                <a:cs typeface="+mn-cs"/>
              </a:rPr>
              <a:t>，</a:t>
            </a:r>
            <a:r>
              <a:rPr kumimoji="0" lang="en-US" altLang="zh-CN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仿宋" panose="02010609060101010101" pitchFamily="49" charset="-122"/>
                <a:ea typeface="仿宋" panose="02010609060101010101" pitchFamily="49" charset="-122"/>
                <a:cs typeface="+mn-cs"/>
              </a:rPr>
              <a:t>Bahn</a:t>
            </a: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仿宋" panose="02010609060101010101" pitchFamily="49" charset="-122"/>
                <a:ea typeface="仿宋" panose="02010609060101010101" pitchFamily="49" charset="-122"/>
                <a:cs typeface="+mn-cs"/>
              </a:rPr>
              <a:t>，</a:t>
            </a:r>
            <a:r>
              <a:rPr kumimoji="0" lang="en-US" altLang="zh-CN" sz="2400" b="1" i="0" u="none" strike="noStrike" kern="120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仿宋" panose="02010609060101010101" pitchFamily="49" charset="-122"/>
                <a:ea typeface="仿宋" panose="02010609060101010101" pitchFamily="49" charset="-122"/>
                <a:cs typeface="+mn-cs"/>
              </a:rPr>
              <a:t>Ahnung</a:t>
            </a:r>
            <a:endParaRPr kumimoji="0" lang="en-US" altLang="zh-CN" sz="24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仿宋" panose="02010609060101010101" pitchFamily="49" charset="-122"/>
              <a:ea typeface="仿宋" panose="02010609060101010101" pitchFamily="49" charset="-122"/>
              <a:cs typeface="+mn-cs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文本框 6"/>
          <p:cNvSpPr txBox="1"/>
          <p:nvPr/>
        </p:nvSpPr>
        <p:spPr>
          <a:xfrm>
            <a:off x="467544" y="2939458"/>
            <a:ext cx="6336704" cy="9541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514350" indent="-514350">
              <a:buAutoNum type="arabicPeriod"/>
            </a:pPr>
            <a:r>
              <a:rPr lang="en-US" altLang="zh-CN" sz="28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/>
                <a:ea typeface="宋体" panose="02010600030101010101" pitchFamily="2" charset="-122"/>
              </a:rPr>
              <a:t>a  </a:t>
            </a:r>
            <a:r>
              <a:rPr kumimoji="0" lang="en-US" altLang="zh-CN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Rounded MT Bold" panose="020F0704030504030204"/>
                <a:ea typeface="宋体" panose="02010600030101010101" pitchFamily="2" charset="-122"/>
                <a:cs typeface="+mn-cs"/>
              </a:rPr>
              <a:t>[a],   </a:t>
            </a:r>
            <a:r>
              <a:rPr kumimoji="0" lang="en-US" altLang="zh-CN" sz="2800" b="0" i="0" u="none" strike="noStrike" kern="120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Rounded MT Bold" panose="020F0704030504030204"/>
                <a:ea typeface="宋体" panose="02010600030101010101" pitchFamily="2" charset="-122"/>
                <a:cs typeface="+mn-cs"/>
              </a:rPr>
              <a:t>dann</a:t>
            </a:r>
            <a:r>
              <a:rPr kumimoji="0" lang="en-US" altLang="zh-CN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Rounded MT Bold" panose="020F0704030504030204"/>
                <a:ea typeface="宋体" panose="02010600030101010101" pitchFamily="2" charset="-122"/>
                <a:cs typeface="+mn-cs"/>
              </a:rPr>
              <a:t>, Mann</a:t>
            </a:r>
            <a:endParaRPr kumimoji="0" lang="en-US" altLang="zh-CN" sz="2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Arial Rounded MT Bold" panose="020F0704030504030204"/>
              <a:ea typeface="宋体" panose="02010600030101010101" pitchFamily="2" charset="-122"/>
              <a:cs typeface="+mn-cs"/>
            </a:endParaRPr>
          </a:p>
          <a:p>
            <a:r>
              <a:rPr lang="en-US" sz="28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/>
                <a:ea typeface="宋体" panose="02010600030101010101" pitchFamily="2" charset="-122"/>
              </a:rPr>
              <a:t>                    am, ab, an</a:t>
            </a:r>
            <a:endParaRPr lang="en-US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标题 1"/>
          <p:cNvSpPr>
            <a:spLocks noGrp="1"/>
          </p:cNvSpPr>
          <p:nvPr>
            <p:ph type="title"/>
          </p:nvPr>
        </p:nvSpPr>
        <p:spPr>
          <a:xfrm>
            <a:off x="683568" y="1700808"/>
            <a:ext cx="7343775" cy="792163"/>
          </a:xfrm>
        </p:spPr>
        <p:txBody>
          <a:bodyPr vert="horz" wrap="square" lIns="91440" tIns="45720" rIns="91440" bIns="91440" anchor="b"/>
          <a:lstStyle/>
          <a:p>
            <a:pPr>
              <a:buNone/>
            </a:pPr>
            <a:r>
              <a:rPr lang="zh-CN" altLang="en-US" dirty="0"/>
              <a:t>元音 </a:t>
            </a:r>
            <a:r>
              <a:rPr lang="en-US" altLang="zh-CN" dirty="0"/>
              <a:t>a-e-i-o-u</a:t>
            </a:r>
            <a:endParaRPr lang="zh-CN" altLang="en-US" dirty="0"/>
          </a:p>
        </p:txBody>
      </p:sp>
      <p:sp>
        <p:nvSpPr>
          <p:cNvPr id="18435" name="内容占位符 2"/>
          <p:cNvSpPr>
            <a:spLocks noGrp="1" noChangeArrowheads="1"/>
          </p:cNvSpPr>
          <p:nvPr>
            <p:ph sz="quarter" idx="1"/>
          </p:nvPr>
        </p:nvSpPr>
        <p:spPr>
          <a:xfrm>
            <a:off x="323528" y="2897213"/>
            <a:ext cx="8280400" cy="3960787"/>
          </a:xfrm>
        </p:spPr>
        <p:txBody>
          <a:bodyPr vert="horz" wrap="square" lIns="91440" tIns="45720" rIns="91440" bIns="45720" numCol="1" anchor="t" anchorCtr="0" compatLnSpc="1">
            <a:normAutofit fontScale="92500" lnSpcReduction="10000"/>
          </a:bodyPr>
          <a:lstStyle/>
          <a:p>
            <a:pPr>
              <a:lnSpc>
                <a:spcPct val="150000"/>
              </a:lnSpc>
              <a:buClr>
                <a:schemeClr val="accent1"/>
              </a:buClr>
              <a:buSzPct val="85000"/>
              <a:buFont typeface="Wingdings 2" panose="05020102010507070707" pitchFamily="18" charset="2"/>
            </a:pPr>
            <a:r>
              <a:rPr lang="en-US" altLang="zh-CN" sz="2800" dirty="0"/>
              <a:t>2. e,ee,eh [e:], </a:t>
            </a:r>
            <a:r>
              <a:rPr lang="zh-CN" altLang="en-US" sz="2800" dirty="0"/>
              <a:t>舌尖抵下门齿，上下嘴唇略分开，其宽度约为一小拇指。</a:t>
            </a:r>
            <a:endParaRPr lang="en-US" altLang="zh-CN" sz="2800" dirty="0"/>
          </a:p>
          <a:p>
            <a:pPr>
              <a:lnSpc>
                <a:spcPct val="150000"/>
              </a:lnSpc>
              <a:buClr>
                <a:schemeClr val="accent1"/>
              </a:buClr>
              <a:buSzPct val="85000"/>
              <a:buFont typeface="Wingdings" panose="05000000000000000000" pitchFamily="2" charset="2"/>
              <a:buChar char="v"/>
            </a:pPr>
            <a:r>
              <a:rPr lang="en-US" altLang="zh-CN" sz="2800" dirty="0"/>
              <a:t>e     Meter,  eben</a:t>
            </a:r>
            <a:endParaRPr lang="en-US" altLang="zh-CN" sz="2800" dirty="0"/>
          </a:p>
          <a:p>
            <a:pPr>
              <a:lnSpc>
                <a:spcPct val="150000"/>
              </a:lnSpc>
              <a:buClr>
                <a:schemeClr val="accent1"/>
              </a:buClr>
              <a:buSzPct val="85000"/>
              <a:buFont typeface="Wingdings" panose="05000000000000000000" pitchFamily="2" charset="2"/>
              <a:buChar char="v"/>
            </a:pPr>
            <a:r>
              <a:rPr lang="en-US" altLang="zh-CN" sz="2800" dirty="0"/>
              <a:t>ee    Tee, Kaffee</a:t>
            </a:r>
            <a:endParaRPr lang="en-US" altLang="zh-CN" sz="2800" dirty="0"/>
          </a:p>
          <a:p>
            <a:pPr>
              <a:lnSpc>
                <a:spcPct val="150000"/>
              </a:lnSpc>
              <a:buClr>
                <a:schemeClr val="accent1"/>
              </a:buClr>
              <a:buSzPct val="85000"/>
              <a:buFont typeface="Wingdings" panose="05000000000000000000" pitchFamily="2" charset="2"/>
              <a:buChar char="v"/>
            </a:pPr>
            <a:r>
              <a:rPr lang="en-US" altLang="zh-CN" sz="2800" dirty="0"/>
              <a:t>eh    Fehler</a:t>
            </a:r>
            <a:endParaRPr lang="en-US" altLang="zh-CN" sz="2800" dirty="0"/>
          </a:p>
          <a:p>
            <a:pPr>
              <a:lnSpc>
                <a:spcPct val="150000"/>
              </a:lnSpc>
              <a:buClr>
                <a:schemeClr val="accent1"/>
              </a:buClr>
              <a:buSzPct val="85000"/>
              <a:buFont typeface="Wingdings 2" panose="05020102010507070707" pitchFamily="18" charset="2"/>
              <a:buNone/>
            </a:pPr>
            <a:endParaRPr lang="zh-CN" altLang="en-US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zh-CN" sz="2400" dirty="0"/>
              <a:t>e [</a:t>
            </a:r>
            <a:r>
              <a:rPr lang="en-US" b="1" i="0" dirty="0">
                <a:effectLst/>
                <a:latin typeface="Arial" panose="020B0604020202020204" pitchFamily="34" charset="0"/>
              </a:rPr>
              <a:t>ɛ</a:t>
            </a:r>
            <a:r>
              <a:rPr lang="en-US" altLang="zh-CN" sz="2400" dirty="0"/>
              <a:t>],  </a:t>
            </a:r>
            <a:r>
              <a:rPr lang="en-US" altLang="zh-CN" sz="2400" dirty="0" err="1"/>
              <a:t>denn</a:t>
            </a:r>
            <a:r>
              <a:rPr lang="en-US" altLang="zh-CN" sz="2400" dirty="0"/>
              <a:t>, </a:t>
            </a:r>
            <a:r>
              <a:rPr lang="en-US" altLang="zh-CN" sz="2400" dirty="0" err="1"/>
              <a:t>etwas,nett</a:t>
            </a:r>
            <a:endParaRPr lang="en-US" altLang="zh-CN" sz="2400" dirty="0"/>
          </a:p>
          <a:p>
            <a:r>
              <a:rPr lang="en-US" altLang="zh-CN" dirty="0"/>
              <a:t>e</a:t>
            </a:r>
            <a:r>
              <a:rPr lang="en-US" dirty="0"/>
              <a:t> </a:t>
            </a:r>
            <a:r>
              <a:rPr lang="en-US" altLang="zh-CN" sz="2400" dirty="0"/>
              <a:t>[</a:t>
            </a:r>
            <a:r>
              <a:rPr lang="en-US" dirty="0"/>
              <a:t>ə</a:t>
            </a:r>
            <a:r>
              <a:rPr lang="en-US" altLang="zh-CN" sz="2400" dirty="0"/>
              <a:t>]   </a:t>
            </a:r>
            <a:r>
              <a:rPr lang="en-US" altLang="zh-CN" sz="2400" dirty="0" err="1"/>
              <a:t>Ehe</a:t>
            </a:r>
            <a:r>
              <a:rPr lang="en-US" altLang="zh-CN" sz="2400" dirty="0"/>
              <a:t>, </a:t>
            </a:r>
            <a:r>
              <a:rPr lang="en-US" altLang="zh-CN" sz="2400" dirty="0" err="1"/>
              <a:t>Kette</a:t>
            </a:r>
            <a:r>
              <a:rPr lang="en-US" altLang="zh-CN" sz="2400" dirty="0"/>
              <a:t>, Name</a:t>
            </a:r>
            <a:endParaRPr lang="en-US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标题 1"/>
          <p:cNvSpPr>
            <a:spLocks noGrp="1"/>
          </p:cNvSpPr>
          <p:nvPr>
            <p:ph type="title"/>
          </p:nvPr>
        </p:nvSpPr>
        <p:spPr>
          <a:xfrm>
            <a:off x="683568" y="1741893"/>
            <a:ext cx="7343775" cy="792163"/>
          </a:xfrm>
        </p:spPr>
        <p:txBody>
          <a:bodyPr vert="horz" wrap="square" lIns="91440" tIns="45720" rIns="91440" bIns="91440" anchor="b"/>
          <a:lstStyle/>
          <a:p>
            <a:pPr>
              <a:buNone/>
            </a:pPr>
            <a:r>
              <a:rPr lang="zh-CN" altLang="en-US" dirty="0"/>
              <a:t>元音 </a:t>
            </a:r>
            <a:r>
              <a:rPr lang="en-US" altLang="zh-CN" dirty="0"/>
              <a:t>a-e-i-o-u</a:t>
            </a:r>
            <a:endParaRPr lang="zh-CN" altLang="en-US" dirty="0"/>
          </a:p>
        </p:txBody>
      </p:sp>
      <p:sp>
        <p:nvSpPr>
          <p:cNvPr id="17411" name="内容占位符 2"/>
          <p:cNvSpPr>
            <a:spLocks noGrp="1"/>
          </p:cNvSpPr>
          <p:nvPr>
            <p:ph sz="quarter" idx="1"/>
          </p:nvPr>
        </p:nvSpPr>
        <p:spPr>
          <a:xfrm>
            <a:off x="431800" y="2924944"/>
            <a:ext cx="8280400" cy="4752975"/>
          </a:xfrm>
        </p:spPr>
        <p:txBody>
          <a:bodyPr vert="horz" wrap="square" lIns="91440" tIns="45720" rIns="91440" bIns="45720" anchor="t"/>
          <a:lstStyle/>
          <a:p>
            <a:pPr>
              <a:lnSpc>
                <a:spcPct val="150000"/>
              </a:lnSpc>
              <a:buClr>
                <a:schemeClr val="accent1"/>
              </a:buClr>
              <a:buSzPct val="85000"/>
              <a:buFont typeface="Wingdings 2" panose="05020102010507070707" pitchFamily="18" charset="2"/>
            </a:pPr>
            <a:r>
              <a:rPr lang="en-US" altLang="zh-CN" sz="2800" dirty="0"/>
              <a:t>3. i,ie,ih,ieh [i:], </a:t>
            </a:r>
            <a:r>
              <a:rPr lang="zh-CN" altLang="en-US" sz="2800" dirty="0"/>
              <a:t>嘴角尽量向后咧，舌尖抵下门齿。</a:t>
            </a:r>
            <a:endParaRPr lang="en-US" altLang="zh-CN" sz="2800" dirty="0"/>
          </a:p>
          <a:p>
            <a:pPr>
              <a:buClr>
                <a:schemeClr val="accent1"/>
              </a:buClr>
              <a:buSzPct val="85000"/>
              <a:buFont typeface="Wingdings 2" panose="05020102010507070707" pitchFamily="18" charset="2"/>
            </a:pPr>
            <a:endParaRPr lang="zh-CN" altLang="en-US" sz="2800" dirty="0"/>
          </a:p>
        </p:txBody>
      </p:sp>
      <p:sp>
        <p:nvSpPr>
          <p:cNvPr id="17412" name="文本框 6"/>
          <p:cNvSpPr txBox="1"/>
          <p:nvPr/>
        </p:nvSpPr>
        <p:spPr>
          <a:xfrm>
            <a:off x="431800" y="3645024"/>
            <a:ext cx="6264275" cy="285462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marL="273050" indent="-273050">
              <a:lnSpc>
                <a:spcPct val="150000"/>
              </a:lnSpc>
              <a:spcBef>
                <a:spcPts val="575"/>
              </a:spcBef>
              <a:buClr>
                <a:srgbClr val="D34817"/>
              </a:buClr>
              <a:buSzPct val="85000"/>
              <a:buFont typeface="Wingdings" panose="05000000000000000000" pitchFamily="2" charset="2"/>
              <a:buChar char="v"/>
            </a:pPr>
            <a:r>
              <a:rPr lang="en-US" altLang="zh-CN" sz="2800" b="1" dirty="0">
                <a:solidFill>
                  <a:schemeClr val="bg1"/>
                </a:solidFill>
                <a:latin typeface="Perpetua" panose="02020502060401020303" pitchFamily="18" charset="0"/>
              </a:rPr>
              <a:t>i     Liter</a:t>
            </a:r>
            <a:endParaRPr lang="en-US" altLang="zh-CN" sz="2800" b="1" dirty="0">
              <a:solidFill>
                <a:schemeClr val="bg1"/>
              </a:solidFill>
              <a:latin typeface="Perpetua" panose="02020502060401020303" pitchFamily="18" charset="0"/>
            </a:endParaRPr>
          </a:p>
          <a:p>
            <a:pPr marL="273050" indent="-273050">
              <a:lnSpc>
                <a:spcPct val="150000"/>
              </a:lnSpc>
              <a:spcBef>
                <a:spcPts val="575"/>
              </a:spcBef>
              <a:buClr>
                <a:srgbClr val="D34817"/>
              </a:buClr>
              <a:buSzPct val="85000"/>
              <a:buFont typeface="Wingdings" panose="05000000000000000000" pitchFamily="2" charset="2"/>
              <a:buChar char="v"/>
            </a:pPr>
            <a:r>
              <a:rPr lang="en-US" altLang="zh-CN" sz="2800" b="1" dirty="0">
                <a:solidFill>
                  <a:schemeClr val="bg1"/>
                </a:solidFill>
                <a:latin typeface="Perpetua" panose="02020502060401020303" pitchFamily="18" charset="0"/>
              </a:rPr>
              <a:t>ih    ihm, ihr, ihnen</a:t>
            </a:r>
            <a:endParaRPr lang="en-US" altLang="zh-CN" sz="2800" b="1" dirty="0">
              <a:solidFill>
                <a:schemeClr val="bg1"/>
              </a:solidFill>
              <a:latin typeface="Perpetua" panose="02020502060401020303" pitchFamily="18" charset="0"/>
            </a:endParaRPr>
          </a:p>
          <a:p>
            <a:pPr marL="273050" indent="-273050">
              <a:lnSpc>
                <a:spcPct val="150000"/>
              </a:lnSpc>
              <a:spcBef>
                <a:spcPts val="575"/>
              </a:spcBef>
              <a:buClr>
                <a:srgbClr val="D34817"/>
              </a:buClr>
              <a:buSzPct val="85000"/>
              <a:buFont typeface="Wingdings" panose="05000000000000000000" pitchFamily="2" charset="2"/>
              <a:buChar char="v"/>
            </a:pPr>
            <a:r>
              <a:rPr lang="en-US" altLang="zh-CN" sz="2800" b="1" dirty="0">
                <a:solidFill>
                  <a:schemeClr val="bg1"/>
                </a:solidFill>
                <a:latin typeface="Perpetua" panose="02020502060401020303" pitchFamily="18" charset="0"/>
              </a:rPr>
              <a:t>ie (</a:t>
            </a:r>
            <a:r>
              <a:rPr lang="zh-CN" altLang="en-US" sz="2800" b="1" dirty="0">
                <a:solidFill>
                  <a:schemeClr val="bg1"/>
                </a:solidFill>
                <a:latin typeface="Perpetua" panose="02020502060401020303" pitchFamily="18" charset="0"/>
              </a:rPr>
              <a:t>复合元音</a:t>
            </a:r>
            <a:r>
              <a:rPr lang="en-US" altLang="zh-CN" sz="2800" b="1" dirty="0">
                <a:solidFill>
                  <a:schemeClr val="bg1"/>
                </a:solidFill>
                <a:latin typeface="Perpetua" panose="02020502060401020303" pitchFamily="18" charset="0"/>
              </a:rPr>
              <a:t>)    viel, hier, Sieben</a:t>
            </a:r>
            <a:endParaRPr lang="en-US" altLang="zh-CN" sz="2800" b="1" dirty="0">
              <a:solidFill>
                <a:schemeClr val="bg1"/>
              </a:solidFill>
              <a:latin typeface="Perpetua" panose="02020502060401020303" pitchFamily="18" charset="0"/>
            </a:endParaRPr>
          </a:p>
          <a:p>
            <a:pPr marL="273050" indent="-273050">
              <a:lnSpc>
                <a:spcPct val="150000"/>
              </a:lnSpc>
              <a:spcBef>
                <a:spcPts val="575"/>
              </a:spcBef>
              <a:buClr>
                <a:srgbClr val="D34817"/>
              </a:buClr>
              <a:buSzPct val="85000"/>
              <a:buFont typeface="Wingdings" panose="05000000000000000000" pitchFamily="2" charset="2"/>
              <a:buChar char="v"/>
            </a:pPr>
            <a:r>
              <a:rPr lang="en-US" altLang="zh-CN" sz="2800" b="1" dirty="0" err="1">
                <a:solidFill>
                  <a:schemeClr val="bg1"/>
                </a:solidFill>
                <a:latin typeface="Perpetua" panose="02020502060401020303" pitchFamily="18" charset="0"/>
              </a:rPr>
              <a:t>ieh</a:t>
            </a:r>
            <a:r>
              <a:rPr lang="en-US" altLang="zh-CN" sz="2800" b="1" dirty="0">
                <a:solidFill>
                  <a:schemeClr val="bg1"/>
                </a:solidFill>
                <a:latin typeface="Perpetua" panose="02020502060401020303" pitchFamily="18" charset="0"/>
              </a:rPr>
              <a:t>                       </a:t>
            </a:r>
            <a:r>
              <a:rPr lang="en-US" altLang="zh-CN" sz="2800" b="1" dirty="0" err="1">
                <a:solidFill>
                  <a:schemeClr val="bg1"/>
                </a:solidFill>
                <a:latin typeface="Perpetua" panose="02020502060401020303" pitchFamily="18" charset="0"/>
              </a:rPr>
              <a:t>ziehen</a:t>
            </a:r>
            <a:r>
              <a:rPr lang="en-US" altLang="zh-CN" sz="2800" b="1" dirty="0">
                <a:solidFill>
                  <a:schemeClr val="bg1"/>
                </a:solidFill>
                <a:latin typeface="Perpetua" panose="02020502060401020303" pitchFamily="18" charset="0"/>
              </a:rPr>
              <a:t>, </a:t>
            </a:r>
            <a:r>
              <a:rPr lang="en-US" altLang="zh-CN" sz="2800" b="1" dirty="0" err="1">
                <a:solidFill>
                  <a:schemeClr val="bg1"/>
                </a:solidFill>
                <a:latin typeface="Perpetua" panose="02020502060401020303" pitchFamily="18" charset="0"/>
              </a:rPr>
              <a:t>sieht</a:t>
            </a:r>
            <a:endParaRPr lang="en-US" altLang="zh-CN" sz="2800" b="1" dirty="0">
              <a:solidFill>
                <a:schemeClr val="bg1"/>
              </a:solidFill>
              <a:latin typeface="Perpetua" panose="02020502060401020303" pitchFamily="18" charset="0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712788" y="3012142"/>
            <a:ext cx="7716838" cy="920914"/>
          </a:xfrm>
        </p:spPr>
        <p:txBody>
          <a:bodyPr/>
          <a:lstStyle/>
          <a:p>
            <a:r>
              <a:rPr lang="en-US" altLang="zh-CN" dirty="0" err="1"/>
              <a:t>i</a:t>
            </a:r>
            <a:r>
              <a:rPr lang="en-US" altLang="zh-CN" dirty="0"/>
              <a:t> </a:t>
            </a:r>
            <a:r>
              <a:rPr lang="en-US" altLang="zh-CN" sz="2400" dirty="0"/>
              <a:t> [</a:t>
            </a:r>
            <a:r>
              <a:rPr lang="en-US" altLang="zh-CN" sz="2400" dirty="0" err="1"/>
              <a:t>i</a:t>
            </a:r>
            <a:r>
              <a:rPr lang="en-US" altLang="zh-CN" sz="2400" dirty="0"/>
              <a:t>]       </a:t>
            </a:r>
            <a:r>
              <a:rPr lang="en-US" altLang="zh-CN" sz="2400" dirty="0" err="1"/>
              <a:t>Bitte</a:t>
            </a:r>
            <a:r>
              <a:rPr lang="en-US" altLang="zh-CN" sz="2400" dirty="0"/>
              <a:t>, </a:t>
            </a:r>
            <a:r>
              <a:rPr lang="en-US" altLang="zh-CN" sz="2400" dirty="0" err="1"/>
              <a:t>Kippe</a:t>
            </a:r>
            <a:r>
              <a:rPr lang="en-US" altLang="zh-CN" sz="2400" dirty="0"/>
              <a:t>, </a:t>
            </a:r>
            <a:r>
              <a:rPr lang="en-US" altLang="zh-CN" sz="2400" dirty="0" err="1"/>
              <a:t>im</a:t>
            </a:r>
            <a:r>
              <a:rPr lang="en-US" altLang="zh-CN" sz="2400" dirty="0"/>
              <a:t>, fit</a:t>
            </a:r>
            <a:endParaRPr lang="en-US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标题 1"/>
          <p:cNvSpPr>
            <a:spLocks noGrp="1"/>
          </p:cNvSpPr>
          <p:nvPr>
            <p:ph type="title"/>
          </p:nvPr>
        </p:nvSpPr>
        <p:spPr>
          <a:xfrm>
            <a:off x="683568" y="1772816"/>
            <a:ext cx="7343775" cy="792163"/>
          </a:xfrm>
        </p:spPr>
        <p:txBody>
          <a:bodyPr vert="horz" wrap="square" lIns="91440" tIns="45720" rIns="91440" bIns="91440" anchor="b"/>
          <a:lstStyle/>
          <a:p>
            <a:pPr>
              <a:buNone/>
            </a:pPr>
            <a:r>
              <a:rPr lang="zh-CN" altLang="en-US" dirty="0"/>
              <a:t>元音 </a:t>
            </a:r>
            <a:r>
              <a:rPr lang="en-US" altLang="zh-CN" dirty="0"/>
              <a:t>a-e-i-o-u</a:t>
            </a:r>
            <a:endParaRPr lang="zh-CN" altLang="en-US" dirty="0"/>
          </a:p>
        </p:txBody>
      </p:sp>
      <p:sp>
        <p:nvSpPr>
          <p:cNvPr id="18435" name="内容占位符 2"/>
          <p:cNvSpPr>
            <a:spLocks noGrp="1" noChangeArrowheads="1"/>
          </p:cNvSpPr>
          <p:nvPr>
            <p:ph sz="quarter" idx="1"/>
          </p:nvPr>
        </p:nvSpPr>
        <p:spPr>
          <a:xfrm>
            <a:off x="539552" y="3068960"/>
            <a:ext cx="8280400" cy="4752975"/>
          </a:xfrm>
        </p:spPr>
        <p:txBody>
          <a:bodyPr vert="horz" wrap="square" lIns="91440" tIns="45720" rIns="91440" bIns="45720" numCol="1" anchor="t" anchorCtr="0" compatLnSpc="1"/>
          <a:lstStyle/>
          <a:p>
            <a:pPr>
              <a:lnSpc>
                <a:spcPct val="150000"/>
              </a:lnSpc>
              <a:buClr>
                <a:schemeClr val="accent1"/>
              </a:buClr>
              <a:buSzPct val="85000"/>
              <a:buFont typeface="Wingdings 2" panose="05020102010507070707" pitchFamily="18" charset="2"/>
            </a:pPr>
            <a:r>
              <a:rPr lang="en-US" altLang="zh-CN" sz="2800" dirty="0"/>
              <a:t>4. o,oo,oh[o:], </a:t>
            </a:r>
            <a:r>
              <a:rPr lang="zh-CN" altLang="en-US" sz="2800" dirty="0"/>
              <a:t>双唇撮成圆形，舌尖不抵下门齿。</a:t>
            </a:r>
            <a:endParaRPr lang="en-US" altLang="zh-CN" sz="2800" dirty="0"/>
          </a:p>
          <a:p>
            <a:pPr>
              <a:lnSpc>
                <a:spcPct val="150000"/>
              </a:lnSpc>
              <a:buClr>
                <a:schemeClr val="accent1"/>
              </a:buClr>
              <a:buSzPct val="85000"/>
              <a:buFont typeface="Wingdings 2" panose="05020102010507070707" pitchFamily="18" charset="2"/>
              <a:buNone/>
            </a:pPr>
            <a:endParaRPr lang="en-US" altLang="zh-CN" sz="2800" dirty="0"/>
          </a:p>
          <a:p>
            <a:pPr>
              <a:buClr>
                <a:schemeClr val="accent1"/>
              </a:buClr>
              <a:buSzPct val="85000"/>
              <a:buFont typeface="Wingdings 2" panose="05020102010507070707" pitchFamily="18" charset="2"/>
            </a:pPr>
            <a:endParaRPr lang="zh-CN" altLang="en-US" dirty="0"/>
          </a:p>
        </p:txBody>
      </p:sp>
      <p:sp>
        <p:nvSpPr>
          <p:cNvPr id="18436" name="文本框 6"/>
          <p:cNvSpPr txBox="1"/>
          <p:nvPr/>
        </p:nvSpPr>
        <p:spPr>
          <a:xfrm>
            <a:off x="539552" y="3861048"/>
            <a:ext cx="4572000" cy="21304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marL="273050" indent="-273050">
              <a:lnSpc>
                <a:spcPct val="150000"/>
              </a:lnSpc>
              <a:spcBef>
                <a:spcPts val="575"/>
              </a:spcBef>
              <a:buClr>
                <a:srgbClr val="D34817"/>
              </a:buClr>
              <a:buSzPct val="85000"/>
              <a:buFont typeface="Wingdings" panose="05000000000000000000" pitchFamily="2" charset="2"/>
              <a:buChar char="v"/>
            </a:pPr>
            <a:r>
              <a:rPr lang="en-US" altLang="zh-CN" sz="2800" b="1" dirty="0">
                <a:solidFill>
                  <a:schemeClr val="bg1"/>
                </a:solidFill>
                <a:latin typeface="Perpetua" panose="02020502060401020303" pitchFamily="18" charset="0"/>
              </a:rPr>
              <a:t>o     Brot, oben, so</a:t>
            </a:r>
            <a:endParaRPr lang="en-US" altLang="zh-CN" sz="2800" b="1" dirty="0">
              <a:solidFill>
                <a:schemeClr val="bg1"/>
              </a:solidFill>
              <a:latin typeface="Perpetua" panose="02020502060401020303" pitchFamily="18" charset="0"/>
            </a:endParaRPr>
          </a:p>
          <a:p>
            <a:pPr marL="273050" indent="-273050">
              <a:lnSpc>
                <a:spcPct val="150000"/>
              </a:lnSpc>
              <a:spcBef>
                <a:spcPts val="575"/>
              </a:spcBef>
              <a:buClr>
                <a:srgbClr val="D34817"/>
              </a:buClr>
              <a:buSzPct val="85000"/>
              <a:buFont typeface="Wingdings" panose="05000000000000000000" pitchFamily="2" charset="2"/>
              <a:buChar char="v"/>
            </a:pPr>
            <a:r>
              <a:rPr lang="en-US" altLang="zh-CN" sz="2800" b="1" dirty="0">
                <a:solidFill>
                  <a:schemeClr val="bg1"/>
                </a:solidFill>
                <a:latin typeface="Perpetua" panose="02020502060401020303" pitchFamily="18" charset="0"/>
              </a:rPr>
              <a:t>oo    Zoo, Boot, doof</a:t>
            </a:r>
            <a:endParaRPr lang="en-US" altLang="zh-CN" sz="2800" b="1" dirty="0">
              <a:solidFill>
                <a:schemeClr val="bg1"/>
              </a:solidFill>
              <a:latin typeface="Perpetua" panose="02020502060401020303" pitchFamily="18" charset="0"/>
            </a:endParaRPr>
          </a:p>
          <a:p>
            <a:pPr marL="273050" indent="-273050">
              <a:lnSpc>
                <a:spcPct val="150000"/>
              </a:lnSpc>
              <a:spcBef>
                <a:spcPts val="575"/>
              </a:spcBef>
              <a:buClr>
                <a:srgbClr val="D34817"/>
              </a:buClr>
              <a:buSzPct val="85000"/>
              <a:buFont typeface="Wingdings" panose="05000000000000000000" pitchFamily="2" charset="2"/>
              <a:buChar char="v"/>
            </a:pPr>
            <a:r>
              <a:rPr lang="en-US" altLang="zh-CN" sz="2800" b="1" dirty="0">
                <a:solidFill>
                  <a:schemeClr val="bg1"/>
                </a:solidFill>
                <a:latin typeface="Perpetua" panose="02020502060401020303" pitchFamily="18" charset="0"/>
              </a:rPr>
              <a:t>oh    Sohn, Lohn</a:t>
            </a:r>
            <a:endParaRPr lang="en-US" altLang="zh-CN" sz="2800" b="1" dirty="0">
              <a:solidFill>
                <a:schemeClr val="bg1"/>
              </a:solidFill>
              <a:latin typeface="Perpetua" panose="02020502060401020303" pitchFamily="18" charset="0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712788" y="3012142"/>
            <a:ext cx="7716838" cy="920914"/>
          </a:xfrm>
        </p:spPr>
        <p:txBody>
          <a:bodyPr/>
          <a:lstStyle/>
          <a:p>
            <a:r>
              <a:rPr lang="en-US" altLang="zh-CN" dirty="0"/>
              <a:t>o  </a:t>
            </a:r>
            <a:r>
              <a:rPr lang="en-US" altLang="zh-CN" sz="2400" dirty="0"/>
              <a:t>[</a:t>
            </a:r>
            <a:r>
              <a:rPr lang="en-US" b="0" i="0" dirty="0">
                <a:effectLst/>
                <a:latin typeface="Arial" panose="020B0604020202020204" pitchFamily="34" charset="0"/>
              </a:rPr>
              <a:t>ɔ</a:t>
            </a:r>
            <a:r>
              <a:rPr lang="en-US" altLang="zh-CN" sz="2400" dirty="0"/>
              <a:t>],  Bonn, </a:t>
            </a:r>
            <a:r>
              <a:rPr lang="en-US" altLang="zh-CN" sz="2400" dirty="0" err="1"/>
              <a:t>Komm</a:t>
            </a:r>
            <a:r>
              <a:rPr lang="en-US" altLang="zh-CN" sz="2400" dirty="0"/>
              <a:t>, oft. </a:t>
            </a:r>
            <a:r>
              <a:rPr lang="en-US" altLang="zh-CN" sz="2400" dirty="0" err="1"/>
              <a:t>ob</a:t>
            </a:r>
            <a:endParaRPr lang="en-US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标题 1"/>
          <p:cNvSpPr>
            <a:spLocks noGrp="1"/>
          </p:cNvSpPr>
          <p:nvPr>
            <p:ph type="title"/>
          </p:nvPr>
        </p:nvSpPr>
        <p:spPr>
          <a:xfrm>
            <a:off x="674756" y="1668464"/>
            <a:ext cx="7343775" cy="792163"/>
          </a:xfrm>
        </p:spPr>
        <p:txBody>
          <a:bodyPr vert="horz" wrap="square" lIns="91440" tIns="45720" rIns="91440" bIns="91440" anchor="b"/>
          <a:lstStyle/>
          <a:p>
            <a:pPr>
              <a:buNone/>
            </a:pPr>
            <a:r>
              <a:rPr lang="zh-CN" altLang="en-US" dirty="0"/>
              <a:t>元音 </a:t>
            </a:r>
            <a:r>
              <a:rPr lang="en-US" altLang="zh-CN" dirty="0"/>
              <a:t>a-e-i-o-u</a:t>
            </a:r>
            <a:endParaRPr lang="zh-CN" altLang="en-US" dirty="0"/>
          </a:p>
        </p:txBody>
      </p:sp>
      <p:sp>
        <p:nvSpPr>
          <p:cNvPr id="19459" name="内容占位符 2"/>
          <p:cNvSpPr>
            <a:spLocks noGrp="1"/>
          </p:cNvSpPr>
          <p:nvPr>
            <p:ph sz="quarter" idx="1"/>
          </p:nvPr>
        </p:nvSpPr>
        <p:spPr>
          <a:xfrm>
            <a:off x="431800" y="2924719"/>
            <a:ext cx="8280400" cy="4752975"/>
          </a:xfrm>
        </p:spPr>
        <p:txBody>
          <a:bodyPr vert="horz" wrap="square" lIns="91440" tIns="45720" rIns="91440" bIns="45720" anchor="t"/>
          <a:lstStyle/>
          <a:p>
            <a:pPr>
              <a:lnSpc>
                <a:spcPct val="150000"/>
              </a:lnSpc>
              <a:buClr>
                <a:schemeClr val="accent1"/>
              </a:buClr>
              <a:buSzPct val="85000"/>
              <a:buFont typeface="Wingdings 2" panose="05020102010507070707" pitchFamily="18" charset="2"/>
            </a:pPr>
            <a:r>
              <a:rPr lang="en-US" altLang="zh-CN" sz="2800" dirty="0"/>
              <a:t>5. u,uh[u:],</a:t>
            </a:r>
            <a:r>
              <a:rPr lang="zh-CN" altLang="en-US" sz="2800" dirty="0"/>
              <a:t>双唇尽量前伸，撮成圆形。双唇比发汉语的“屋”要更用力。</a:t>
            </a:r>
            <a:endParaRPr lang="en-US" altLang="zh-CN" sz="2800" dirty="0"/>
          </a:p>
          <a:p>
            <a:pPr>
              <a:buClr>
                <a:schemeClr val="accent1"/>
              </a:buClr>
              <a:buSzPct val="85000"/>
              <a:buFont typeface="Wingdings 2" panose="05020102010507070707" pitchFamily="18" charset="2"/>
            </a:pPr>
            <a:endParaRPr lang="zh-CN" altLang="en-US" dirty="0"/>
          </a:p>
        </p:txBody>
      </p:sp>
      <p:sp>
        <p:nvSpPr>
          <p:cNvPr id="19460" name="文本框 1"/>
          <p:cNvSpPr txBox="1"/>
          <p:nvPr/>
        </p:nvSpPr>
        <p:spPr>
          <a:xfrm>
            <a:off x="683568" y="4365104"/>
            <a:ext cx="4572000" cy="1408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marL="273050" indent="-273050">
              <a:lnSpc>
                <a:spcPct val="150000"/>
              </a:lnSpc>
              <a:spcBef>
                <a:spcPts val="575"/>
              </a:spcBef>
              <a:buClr>
                <a:srgbClr val="D34817"/>
              </a:buClr>
              <a:buSzPct val="85000"/>
              <a:buFont typeface="Wingdings" panose="05000000000000000000" pitchFamily="2" charset="2"/>
              <a:buChar char="v"/>
            </a:pPr>
            <a:r>
              <a:rPr lang="en-US" altLang="zh-CN" sz="2800" b="1" dirty="0">
                <a:solidFill>
                  <a:schemeClr val="bg1"/>
                </a:solidFill>
                <a:latin typeface="Perpetua" panose="02020502060401020303" pitchFamily="18" charset="0"/>
              </a:rPr>
              <a:t>u      Ufer, gut, Nudel</a:t>
            </a:r>
            <a:endParaRPr lang="en-US" altLang="zh-CN" sz="2800" b="1" dirty="0">
              <a:solidFill>
                <a:schemeClr val="bg1"/>
              </a:solidFill>
              <a:latin typeface="Perpetua" panose="02020502060401020303" pitchFamily="18" charset="0"/>
            </a:endParaRPr>
          </a:p>
          <a:p>
            <a:pPr marL="273050" indent="-273050">
              <a:lnSpc>
                <a:spcPct val="150000"/>
              </a:lnSpc>
              <a:spcBef>
                <a:spcPts val="575"/>
              </a:spcBef>
              <a:buClr>
                <a:srgbClr val="D34817"/>
              </a:buClr>
              <a:buSzPct val="85000"/>
              <a:buFont typeface="Wingdings" panose="05000000000000000000" pitchFamily="2" charset="2"/>
              <a:buChar char="v"/>
            </a:pPr>
            <a:r>
              <a:rPr lang="en-US" altLang="zh-CN" sz="2800" b="1" dirty="0">
                <a:solidFill>
                  <a:schemeClr val="bg1"/>
                </a:solidFill>
                <a:latin typeface="Perpetua" panose="02020502060401020303" pitchFamily="18" charset="0"/>
              </a:rPr>
              <a:t>uh    Schuh, Ruhe </a:t>
            </a:r>
            <a:endParaRPr lang="en-US" altLang="zh-CN" sz="2800" b="1" dirty="0">
              <a:solidFill>
                <a:schemeClr val="bg1"/>
              </a:solidFill>
              <a:latin typeface="Perpetua" panose="02020502060401020303" pitchFamily="18" charset="0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712788" y="3012142"/>
            <a:ext cx="7716838" cy="704890"/>
          </a:xfrm>
        </p:spPr>
        <p:txBody>
          <a:bodyPr/>
          <a:lstStyle/>
          <a:p>
            <a:r>
              <a:rPr lang="en-US" altLang="zh-CN" dirty="0"/>
              <a:t>u </a:t>
            </a:r>
            <a:r>
              <a:rPr lang="en-US" altLang="zh-CN" sz="2400" dirty="0"/>
              <a:t>[u], </a:t>
            </a:r>
            <a:r>
              <a:rPr lang="en-US" altLang="zh-CN" sz="2400" dirty="0" err="1"/>
              <a:t>dumm</a:t>
            </a:r>
            <a:r>
              <a:rPr lang="en-US" altLang="zh-CN" sz="2400" dirty="0"/>
              <a:t>, Hund, Kunde, </a:t>
            </a:r>
            <a:r>
              <a:rPr lang="en-US" altLang="zh-CN" sz="2400" dirty="0" err="1"/>
              <a:t>Mund</a:t>
            </a:r>
            <a:endParaRPr lang="en-US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sz="quarter" idx="1"/>
          </p:nvPr>
        </p:nvSpPr>
        <p:spPr>
          <a:xfrm>
            <a:off x="323528" y="3140968"/>
            <a:ext cx="3528194" cy="3717032"/>
          </a:xfrm>
        </p:spPr>
        <p:txBody>
          <a:bodyPr vert="horz" wrap="square" lIns="91440" tIns="45720" rIns="91440" bIns="45720" numCol="1" anchor="t" anchorCtr="0" compatLnSpc="1">
            <a:normAutofit fontScale="70000" lnSpcReduction="20000"/>
          </a:bodyPr>
          <a:lstStyle/>
          <a:p>
            <a:pPr>
              <a:buClr>
                <a:schemeClr val="accent1"/>
              </a:buClr>
              <a:buSzPct val="85000"/>
              <a:buFont typeface="Wingdings 2" panose="05020102010507070707" pitchFamily="18" charset="2"/>
            </a:pPr>
            <a:r>
              <a:rPr lang="de-DE" altLang="zh-CN" sz="4000" b="1" dirty="0">
                <a:latin typeface="Times New Roman" panose="02020603050405020304" pitchFamily="18" charset="0"/>
              </a:rPr>
              <a:t>ä </a:t>
            </a:r>
            <a:r>
              <a:rPr lang="en-US" altLang="zh-CN" sz="4000" b="1" dirty="0"/>
              <a:t>[</a:t>
            </a:r>
            <a:r>
              <a:rPr lang="en-US" sz="4000" b="1" i="0" dirty="0">
                <a:effectLst/>
                <a:latin typeface="Arial" panose="020B0604020202020204" pitchFamily="34" charset="0"/>
              </a:rPr>
              <a:t>ɛ:</a:t>
            </a:r>
            <a:r>
              <a:rPr lang="en-US" altLang="zh-CN" sz="4000" b="1" dirty="0"/>
              <a:t>]</a:t>
            </a:r>
            <a:endParaRPr lang="en-US" altLang="zh-CN" sz="4000" b="1" dirty="0"/>
          </a:p>
          <a:p>
            <a:pPr>
              <a:lnSpc>
                <a:spcPct val="150000"/>
              </a:lnSpc>
              <a:buClr>
                <a:schemeClr val="accent1"/>
              </a:buClr>
              <a:buSzPct val="85000"/>
              <a:buFont typeface="Wingdings" panose="05000000000000000000" pitchFamily="2" charset="2"/>
              <a:buChar char="v"/>
            </a:pPr>
            <a:r>
              <a:rPr lang="de-DE" altLang="zh-CN" sz="4000" b="1" dirty="0">
                <a:latin typeface="Times New Roman" panose="02020603050405020304" pitchFamily="18" charset="0"/>
              </a:rPr>
              <a:t>ä</a:t>
            </a:r>
            <a:r>
              <a:rPr lang="en-US" altLang="zh-CN" sz="4000" b="1" dirty="0"/>
              <a:t>     V</a:t>
            </a:r>
            <a:r>
              <a:rPr lang="de-DE" altLang="zh-CN" sz="4000" b="1" dirty="0">
                <a:latin typeface="Times New Roman" panose="02020603050405020304" pitchFamily="18" charset="0"/>
              </a:rPr>
              <a:t>äter</a:t>
            </a:r>
            <a:endParaRPr lang="en-US" altLang="zh-CN" sz="4000" b="1" dirty="0"/>
          </a:p>
          <a:p>
            <a:pPr>
              <a:lnSpc>
                <a:spcPct val="150000"/>
              </a:lnSpc>
              <a:buClr>
                <a:schemeClr val="accent1"/>
              </a:buClr>
              <a:buSzPct val="85000"/>
              <a:buFont typeface="Wingdings" panose="05000000000000000000" pitchFamily="2" charset="2"/>
              <a:buChar char="v"/>
            </a:pPr>
            <a:r>
              <a:rPr lang="de-DE" altLang="zh-CN" sz="4000" b="1" dirty="0">
                <a:latin typeface="Times New Roman" panose="02020603050405020304" pitchFamily="18" charset="0"/>
              </a:rPr>
              <a:t>ä</a:t>
            </a:r>
            <a:r>
              <a:rPr lang="en-US" altLang="zh-CN" sz="4000" b="1" dirty="0">
                <a:latin typeface="Times New Roman" panose="02020603050405020304" pitchFamily="18" charset="0"/>
              </a:rPr>
              <a:t>h</a:t>
            </a:r>
            <a:r>
              <a:rPr lang="en-US" altLang="zh-CN" sz="4000" b="1" dirty="0"/>
              <a:t>    N</a:t>
            </a:r>
            <a:r>
              <a:rPr lang="de-DE" altLang="zh-CN" sz="4000" b="1" dirty="0">
                <a:latin typeface="Times New Roman" panose="02020603050405020304" pitchFamily="18" charset="0"/>
              </a:rPr>
              <a:t>ähe</a:t>
            </a:r>
            <a:endParaRPr lang="de-DE" altLang="zh-CN" sz="4000" b="1" dirty="0">
              <a:latin typeface="Times New Roman" panose="02020603050405020304" pitchFamily="18" charset="0"/>
            </a:endParaRPr>
          </a:p>
          <a:p>
            <a:pPr>
              <a:lnSpc>
                <a:spcPct val="150000"/>
              </a:lnSpc>
              <a:buClr>
                <a:schemeClr val="accent1"/>
              </a:buClr>
              <a:buSzPct val="85000"/>
              <a:buFont typeface="Wingdings 2" panose="05020102010507070707" pitchFamily="18" charset="2"/>
              <a:buNone/>
            </a:pPr>
            <a:r>
              <a:rPr lang="zh-CN" altLang="en-US" sz="4000" b="1" dirty="0">
                <a:latin typeface="Times New Roman" panose="02020603050405020304" pitchFamily="18" charset="0"/>
              </a:rPr>
              <a:t>备注：变元音无叠音</a:t>
            </a:r>
            <a:endParaRPr lang="en-US" altLang="zh-CN" sz="4000" b="1" dirty="0"/>
          </a:p>
          <a:p>
            <a:pPr>
              <a:buClr>
                <a:schemeClr val="accent1"/>
              </a:buClr>
              <a:buSzPct val="85000"/>
              <a:buFont typeface="Wingdings 2" panose="05020102010507070707" pitchFamily="18" charset="2"/>
              <a:buNone/>
            </a:pPr>
            <a:endParaRPr lang="en-US" altLang="zh-CN" dirty="0"/>
          </a:p>
        </p:txBody>
      </p:sp>
      <p:sp>
        <p:nvSpPr>
          <p:cNvPr id="7" name="文本框 6"/>
          <p:cNvSpPr txBox="1"/>
          <p:nvPr/>
        </p:nvSpPr>
        <p:spPr>
          <a:xfrm>
            <a:off x="611560" y="1700808"/>
            <a:ext cx="4536504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CN" altLang="en-US" sz="4600" dirty="0">
                <a:solidFill>
                  <a:prstClr val="white"/>
                </a:solidFill>
                <a:latin typeface="Arial Rounded MT Bold" panose="020F0704030504030204"/>
                <a:ea typeface="宋体" panose="02010600030101010101" pitchFamily="2" charset="-122"/>
                <a:cs typeface="+mj-cs"/>
              </a:rPr>
              <a:t>变</a:t>
            </a:r>
            <a:r>
              <a:rPr kumimoji="0" lang="zh-CN" altLang="en-US" sz="46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 Rounded MT Bold" panose="020F0704030504030204"/>
                <a:ea typeface="宋体" panose="02010600030101010101" pitchFamily="2" charset="-122"/>
                <a:cs typeface="+mj-cs"/>
              </a:rPr>
              <a:t>元音</a:t>
            </a:r>
            <a:r>
              <a:rPr kumimoji="0" lang="de-DE" altLang="zh-CN" sz="4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ä</a:t>
            </a:r>
            <a:r>
              <a:rPr lang="en-US" altLang="zh-CN" sz="4800" b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宋体" panose="02010600030101010101" pitchFamily="2" charset="-122"/>
              </a:rPr>
              <a:t>-</a:t>
            </a:r>
            <a:r>
              <a:rPr lang="de-DE" altLang="zh-CN" sz="4800" b="1" dirty="0">
                <a:solidFill>
                  <a:schemeClr val="bg1"/>
                </a:solidFill>
                <a:latin typeface="Times New Roman" panose="02020603050405020304" pitchFamily="18" charset="0"/>
              </a:rPr>
              <a:t>ö</a:t>
            </a:r>
            <a:r>
              <a:rPr lang="en-US" altLang="zh-CN" sz="4800" b="1" dirty="0">
                <a:solidFill>
                  <a:schemeClr val="bg1"/>
                </a:solidFill>
                <a:latin typeface="Times New Roman" panose="02020603050405020304" pitchFamily="18" charset="0"/>
              </a:rPr>
              <a:t>-</a:t>
            </a:r>
            <a:r>
              <a:rPr kumimoji="0" lang="de-DE" altLang="zh-CN" sz="1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 </a:t>
            </a:r>
            <a:r>
              <a:rPr lang="de-DE" altLang="zh-CN" sz="4800" b="1" dirty="0">
                <a:solidFill>
                  <a:schemeClr val="bg1"/>
                </a:solidFill>
                <a:latin typeface="Times New Roman" panose="02020603050405020304" pitchFamily="18" charset="0"/>
              </a:rPr>
              <a:t>ü</a:t>
            </a:r>
            <a:endParaRPr lang="en-US" altLang="zh-CN" sz="4800" b="1" dirty="0">
              <a:solidFill>
                <a:schemeClr val="bg1"/>
              </a:solidFill>
              <a:latin typeface="Times New Roman" panose="02020603050405020304" pitchFamily="18" charset="0"/>
            </a:endParaRPr>
          </a:p>
        </p:txBody>
      </p:sp>
      <p:sp>
        <p:nvSpPr>
          <p:cNvPr id="8" name="内容占位符 2"/>
          <p:cNvSpPr txBox="1"/>
          <p:nvPr/>
        </p:nvSpPr>
        <p:spPr>
          <a:xfrm>
            <a:off x="4544576" y="3140968"/>
            <a:ext cx="3339792" cy="1728192"/>
          </a:xfrm>
          <a:prstGeom prst="rect">
            <a:avLst/>
          </a:prstGeom>
        </p:spPr>
        <p:txBody>
          <a:bodyPr vert="horz" wrap="square" lIns="91440" tIns="45720" rIns="91440" bIns="45720" numCol="1" rtlCol="0" anchor="t" anchorCtr="0" compatLnSpc="1">
            <a:normAutofit fontScale="70000" lnSpcReduction="20000"/>
          </a:bodyPr>
          <a:lstStyle>
            <a:lvl1pPr marL="342900" indent="-342900" algn="l" defTabSz="914400" rtl="0" eaLnBrk="1" latinLnBrk="0" hangingPunct="1">
              <a:spcBef>
                <a:spcPts val="0"/>
              </a:spcBef>
              <a:spcAft>
                <a:spcPts val="2000"/>
              </a:spcAft>
              <a:buFontTx/>
              <a:buBlip>
                <a:blip r:embed="rId1"/>
              </a:buBlip>
              <a:defRPr sz="2400" kern="120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defRPr>
            </a:lvl1pPr>
            <a:lvl2pPr marL="631825" indent="-282575" algn="l" defTabSz="914400" rtl="0" eaLnBrk="1" latinLnBrk="0" hangingPunct="1">
              <a:spcBef>
                <a:spcPts val="0"/>
              </a:spcBef>
              <a:spcAft>
                <a:spcPts val="1000"/>
              </a:spcAft>
              <a:buFontTx/>
              <a:buBlip>
                <a:blip r:embed="rId1"/>
              </a:buBlip>
              <a:defRPr sz="2200" kern="120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defRPr>
            </a:lvl2pPr>
            <a:lvl3pPr marL="914400" indent="-282575" algn="l" defTabSz="914400" rtl="0" eaLnBrk="1" latinLnBrk="0" hangingPunct="1">
              <a:spcBef>
                <a:spcPts val="0"/>
              </a:spcBef>
              <a:spcAft>
                <a:spcPts val="1000"/>
              </a:spcAft>
              <a:buFontTx/>
              <a:buBlip>
                <a:blip r:embed="rId1"/>
              </a:buBlip>
              <a:defRPr sz="2000" kern="120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defRPr>
            </a:lvl3pPr>
            <a:lvl4pPr marL="1196975" indent="-282575" algn="l" defTabSz="914400" rtl="0" eaLnBrk="1" latinLnBrk="0" hangingPunct="1">
              <a:spcBef>
                <a:spcPts val="0"/>
              </a:spcBef>
              <a:spcAft>
                <a:spcPts val="1000"/>
              </a:spcAft>
              <a:buFontTx/>
              <a:buBlip>
                <a:blip r:embed="rId1"/>
              </a:buBlip>
              <a:defRPr sz="1800" kern="120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defRPr>
            </a:lvl4pPr>
            <a:lvl5pPr marL="1492250" indent="-295275" algn="l" defTabSz="914400" rtl="0" eaLnBrk="1" latinLnBrk="0" hangingPunct="1">
              <a:spcBef>
                <a:spcPts val="0"/>
              </a:spcBef>
              <a:spcAft>
                <a:spcPts val="1000"/>
              </a:spcAft>
              <a:buFontTx/>
              <a:buBlip>
                <a:blip r:embed="rId1"/>
              </a:buBlip>
              <a:defRPr sz="1800" kern="120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defRPr>
            </a:lvl5pPr>
            <a:lvl6pPr marL="1774825" indent="-288925" algn="l" defTabSz="914400" rtl="0" eaLnBrk="1" latinLnBrk="0" hangingPunct="1">
              <a:spcBef>
                <a:spcPts val="0"/>
              </a:spcBef>
              <a:spcAft>
                <a:spcPts val="600"/>
              </a:spcAft>
              <a:buFontTx/>
              <a:buBlip>
                <a:blip r:embed="rId1"/>
              </a:buBlip>
              <a:defRPr lang="en-US" sz="1800" kern="1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defRPr>
            </a:lvl6pPr>
            <a:lvl7pPr marL="2056130" indent="-288925" algn="l" defTabSz="914400" rtl="0" eaLnBrk="1" latinLnBrk="0" hangingPunct="1">
              <a:spcBef>
                <a:spcPts val="0"/>
              </a:spcBef>
              <a:spcAft>
                <a:spcPts val="600"/>
              </a:spcAft>
              <a:buFontTx/>
              <a:buBlip>
                <a:blip r:embed="rId1"/>
              </a:buBlip>
              <a:defRPr lang="en-US" sz="1800" kern="1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defRPr>
            </a:lvl7pPr>
            <a:lvl8pPr marL="2345055" indent="-288925" algn="l" defTabSz="914400" rtl="0" eaLnBrk="1" latinLnBrk="0" hangingPunct="1">
              <a:spcBef>
                <a:spcPts val="0"/>
              </a:spcBef>
              <a:spcAft>
                <a:spcPts val="600"/>
              </a:spcAft>
              <a:buFontTx/>
              <a:buBlip>
                <a:blip r:embed="rId1"/>
              </a:buBlip>
              <a:defRPr lang="en-US" sz="1800" kern="1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defRPr>
            </a:lvl8pPr>
            <a:lvl9pPr marL="2625725" indent="-288925" algn="l" defTabSz="914400" rtl="0" eaLnBrk="1" latinLnBrk="0" hangingPunct="1">
              <a:spcBef>
                <a:spcPts val="0"/>
              </a:spcBef>
              <a:spcAft>
                <a:spcPts val="600"/>
              </a:spcAft>
              <a:buFontTx/>
              <a:buBlip>
                <a:blip r:embed="rId1"/>
              </a:buBlip>
              <a:defRPr lang="en-US" sz="1800" kern="12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defRPr>
            </a:lvl9pPr>
          </a:lstStyle>
          <a:p>
            <a:pPr>
              <a:buClr>
                <a:schemeClr val="accent1"/>
              </a:buClr>
              <a:buSzPct val="85000"/>
              <a:buFont typeface="Wingdings 2" panose="05020102010507070707" pitchFamily="18" charset="2"/>
              <a:buBlip>
                <a:blip r:embed="rId1"/>
              </a:buBlip>
            </a:pPr>
            <a:r>
              <a:rPr lang="de-DE" altLang="zh-CN" sz="4000" b="1" dirty="0">
                <a:latin typeface="Times New Roman" panose="02020603050405020304" pitchFamily="18" charset="0"/>
              </a:rPr>
              <a:t>ä </a:t>
            </a:r>
            <a:r>
              <a:rPr lang="en-US" altLang="zh-CN" sz="4000" b="1" dirty="0"/>
              <a:t>[</a:t>
            </a:r>
            <a:r>
              <a:rPr lang="en-US" sz="4000" b="1" dirty="0">
                <a:effectLst/>
                <a:latin typeface="Arial" panose="020B0604020202020204" pitchFamily="34" charset="0"/>
              </a:rPr>
              <a:t>ɛ</a:t>
            </a:r>
            <a:r>
              <a:rPr lang="en-US" altLang="zh-CN" sz="4000" b="1" dirty="0"/>
              <a:t>]</a:t>
            </a:r>
            <a:endParaRPr lang="en-US" altLang="zh-CN" sz="4000" b="1" dirty="0"/>
          </a:p>
          <a:p>
            <a:pPr>
              <a:lnSpc>
                <a:spcPct val="150000"/>
              </a:lnSpc>
              <a:buClr>
                <a:schemeClr val="accent1"/>
              </a:buClr>
              <a:buSzPct val="85000"/>
              <a:buFont typeface="Wingdings" panose="05000000000000000000" pitchFamily="2" charset="2"/>
              <a:buChar char="v"/>
            </a:pPr>
            <a:r>
              <a:rPr lang="de-DE" altLang="zh-CN" sz="4000" b="1" dirty="0">
                <a:latin typeface="Times New Roman" panose="02020603050405020304" pitchFamily="18" charset="0"/>
              </a:rPr>
              <a:t>ä</a:t>
            </a:r>
            <a:r>
              <a:rPr lang="en-US" altLang="zh-CN" sz="4000" b="1" dirty="0"/>
              <a:t>     h</a:t>
            </a:r>
            <a:r>
              <a:rPr lang="de-DE" altLang="zh-CN" sz="4000" b="1" dirty="0">
                <a:latin typeface="Times New Roman" panose="02020603050405020304" pitchFamily="18" charset="0"/>
              </a:rPr>
              <a:t>ätte, Wände</a:t>
            </a:r>
            <a:r>
              <a:rPr lang="en-US" altLang="zh-CN" sz="4000" b="1" dirty="0"/>
              <a:t> </a:t>
            </a:r>
            <a:endParaRPr lang="en-US" altLang="zh-CN" sz="4000" b="1" dirty="0"/>
          </a:p>
          <a:p>
            <a:pPr>
              <a:buClr>
                <a:schemeClr val="accent1"/>
              </a:buClr>
              <a:buSzPct val="85000"/>
              <a:buFont typeface="Wingdings 2" panose="05020102010507070707" pitchFamily="18" charset="2"/>
              <a:buNone/>
            </a:pPr>
            <a:endParaRPr lang="en-US" altLang="zh-CN" dirty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内容占位符 2"/>
          <p:cNvSpPr txBox="1"/>
          <p:nvPr/>
        </p:nvSpPr>
        <p:spPr>
          <a:xfrm>
            <a:off x="712788" y="3056068"/>
            <a:ext cx="3528194" cy="2448272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marL="273050" indent="-273050" algn="l" rtl="0" eaLnBrk="0" fontAlgn="base" hangingPunct="0">
              <a:spcBef>
                <a:spcPts val="575"/>
              </a:spcBef>
              <a:spcAft>
                <a:spcPct val="0"/>
              </a:spcAft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600" kern="1200">
                <a:solidFill>
                  <a:schemeClr val="tx1"/>
                </a:solidFill>
                <a:latin typeface="+mn-lt"/>
                <a:ea typeface="宋体" panose="02010600030101010101" pitchFamily="2" charset="-122"/>
                <a:cs typeface="+mn-cs"/>
              </a:defRPr>
            </a:lvl1pPr>
            <a:lvl2pPr marL="548005" indent="-228600" algn="l" rtl="0" eaLnBrk="0" fontAlgn="base" hangingPunct="0">
              <a:spcBef>
                <a:spcPts val="375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Wingdings 2" panose="05020102010507070707" pitchFamily="18" charset="2"/>
              <a:buChar char=""/>
              <a:defRPr sz="2400" kern="1200">
                <a:solidFill>
                  <a:schemeClr val="tx1"/>
                </a:solidFill>
                <a:latin typeface="+mn-lt"/>
                <a:ea typeface="宋体" panose="02010600030101010101" pitchFamily="2" charset="-122"/>
                <a:cs typeface="+mn-cs"/>
              </a:defRPr>
            </a:lvl2pPr>
            <a:lvl3pPr marL="822325" indent="-228600" algn="l" rtl="0" eaLnBrk="0" fontAlgn="base" hangingPunct="0">
              <a:spcBef>
                <a:spcPts val="375"/>
              </a:spcBef>
              <a:spcAft>
                <a:spcPct val="0"/>
              </a:spcAft>
              <a:buClr>
                <a:srgbClr val="E6B1AB"/>
              </a:buClr>
              <a:buSzPct val="85000"/>
              <a:buFont typeface="Wingdings 2" panose="05020102010507070707" pitchFamily="18" charset="2"/>
              <a:buChar char=""/>
              <a:defRPr sz="2000" kern="1200">
                <a:solidFill>
                  <a:schemeClr val="tx1"/>
                </a:solidFill>
                <a:latin typeface="+mn-lt"/>
                <a:ea typeface="宋体" panose="02010600030101010101" pitchFamily="2" charset="-122"/>
                <a:cs typeface="+mn-cs"/>
              </a:defRPr>
            </a:lvl3pPr>
            <a:lvl4pPr marL="1097280" indent="-228600" algn="l" rtl="0" eaLnBrk="0" fontAlgn="base" hangingPunct="0">
              <a:spcBef>
                <a:spcPts val="375"/>
              </a:spcBef>
              <a:spcAft>
                <a:spcPct val="0"/>
              </a:spcAft>
              <a:buClr>
                <a:srgbClr val="A28E6A"/>
              </a:buClr>
              <a:buSzPct val="80000"/>
              <a:buFont typeface="Wingdings 2" panose="05020102010507070707" pitchFamily="18" charset="2"/>
              <a:buChar char=""/>
              <a:defRPr sz="2000" kern="1200">
                <a:solidFill>
                  <a:schemeClr val="tx1"/>
                </a:solidFill>
                <a:latin typeface="+mn-lt"/>
                <a:ea typeface="宋体" panose="02010600030101010101" pitchFamily="2" charset="-122"/>
                <a:cs typeface="+mn-cs"/>
              </a:defRPr>
            </a:lvl4pPr>
            <a:lvl5pPr marL="1371600" indent="-228600" algn="l" rtl="0" eaLnBrk="0" fontAlgn="base" hangingPunct="0">
              <a:spcBef>
                <a:spcPts val="375"/>
              </a:spcBef>
              <a:spcAft>
                <a:spcPct val="0"/>
              </a:spcAft>
              <a:buClr>
                <a:srgbClr val="A28E6A"/>
              </a:buClr>
              <a:buChar char="o"/>
              <a:defRPr sz="2000" kern="1200">
                <a:solidFill>
                  <a:schemeClr val="tx1"/>
                </a:solidFill>
                <a:latin typeface="+mn-lt"/>
                <a:ea typeface="宋体" panose="02010600030101010101" pitchFamily="2" charset="-122"/>
                <a:cs typeface="+mn-cs"/>
              </a:defRPr>
            </a:lvl5pPr>
          </a:lstStyle>
          <a:p>
            <a:pPr lvl="0"/>
            <a:r>
              <a:rPr lang="de-DE" altLang="zh-CN" b="1" dirty="0">
                <a:solidFill>
                  <a:schemeClr val="bg1"/>
                </a:solidFill>
                <a:latin typeface="Times New Roman" panose="02020603050405020304" pitchFamily="18" charset="0"/>
              </a:rPr>
              <a:t>ö </a:t>
            </a:r>
            <a:r>
              <a:rPr lang="en-US" altLang="zh-CN" sz="2400" b="1" dirty="0">
                <a:solidFill>
                  <a:schemeClr val="bg1"/>
                </a:solidFill>
                <a:latin typeface="Times New Roman" panose="02020603050405020304" pitchFamily="18" charset="0"/>
              </a:rPr>
              <a:t>[</a:t>
            </a:r>
            <a:r>
              <a:rPr lang="de-DE" altLang="zh-CN" sz="2400" b="1" dirty="0">
                <a:solidFill>
                  <a:schemeClr val="bg1"/>
                </a:solidFill>
                <a:latin typeface="Times New Roman" panose="02020603050405020304" pitchFamily="18" charset="0"/>
              </a:rPr>
              <a:t>Ø </a:t>
            </a:r>
            <a:r>
              <a:rPr lang="en-US" sz="2400" b="1" dirty="0">
                <a:solidFill>
                  <a:schemeClr val="bg1"/>
                </a:solidFill>
                <a:latin typeface="Times New Roman" panose="02020603050405020304" pitchFamily="18" charset="0"/>
              </a:rPr>
              <a:t>:</a:t>
            </a:r>
            <a:r>
              <a:rPr lang="en-US" altLang="zh-CN" sz="2400" b="1" dirty="0">
                <a:solidFill>
                  <a:schemeClr val="bg1"/>
                </a:solidFill>
                <a:latin typeface="Times New Roman" panose="02020603050405020304" pitchFamily="18" charset="0"/>
              </a:rPr>
              <a:t>]</a:t>
            </a:r>
            <a:endParaRPr lang="en-US" altLang="zh-CN" sz="2400" b="1" dirty="0">
              <a:solidFill>
                <a:schemeClr val="bg1"/>
              </a:solidFill>
              <a:latin typeface="Times New Roman" panose="02020603050405020304" pitchFamily="18" charset="0"/>
            </a:endParaRPr>
          </a:p>
          <a:p>
            <a:pPr marL="273050" lvl="0" indent="-273050"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de-DE" altLang="zh-CN" sz="2400" b="1" dirty="0">
                <a:solidFill>
                  <a:schemeClr val="bg1"/>
                </a:solidFill>
                <a:latin typeface="Times New Roman" panose="02020603050405020304" pitchFamily="18" charset="0"/>
              </a:rPr>
              <a:t>ö</a:t>
            </a:r>
            <a:r>
              <a:rPr lang="en-US" altLang="zh-CN" sz="2400" b="1" dirty="0">
                <a:solidFill>
                  <a:schemeClr val="bg1"/>
                </a:solidFill>
              </a:rPr>
              <a:t>     l</a:t>
            </a:r>
            <a:r>
              <a:rPr lang="de-DE" altLang="zh-CN" sz="2400" b="1" dirty="0">
                <a:solidFill>
                  <a:schemeClr val="bg1"/>
                </a:solidFill>
                <a:latin typeface="Times New Roman" panose="02020603050405020304" pitchFamily="18" charset="0"/>
              </a:rPr>
              <a:t>ösen, hören</a:t>
            </a:r>
            <a:endParaRPr lang="en-US" altLang="zh-CN" sz="2400" b="1" dirty="0">
              <a:solidFill>
                <a:schemeClr val="bg1"/>
              </a:solidFill>
            </a:endParaRPr>
          </a:p>
          <a:p>
            <a:pPr marL="273050" lvl="0" indent="-273050"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de-DE" altLang="zh-CN" sz="2400" b="1" dirty="0">
                <a:solidFill>
                  <a:schemeClr val="bg1"/>
                </a:solidFill>
                <a:latin typeface="Times New Roman" panose="02020603050405020304" pitchFamily="18" charset="0"/>
              </a:rPr>
              <a:t>ö</a:t>
            </a:r>
            <a:r>
              <a:rPr lang="en-US" altLang="zh-CN" sz="2400" b="1" dirty="0">
                <a:solidFill>
                  <a:schemeClr val="bg1"/>
                </a:solidFill>
                <a:latin typeface="Times New Roman" panose="02020603050405020304" pitchFamily="18" charset="0"/>
              </a:rPr>
              <a:t>h</a:t>
            </a:r>
            <a:r>
              <a:rPr lang="en-US" altLang="zh-CN" sz="2400" b="1" dirty="0">
                <a:solidFill>
                  <a:schemeClr val="bg1"/>
                </a:solidFill>
              </a:rPr>
              <a:t>    H</a:t>
            </a:r>
            <a:r>
              <a:rPr lang="de-DE" altLang="zh-CN" sz="2400" b="1" dirty="0">
                <a:solidFill>
                  <a:schemeClr val="bg1"/>
                </a:solidFill>
                <a:latin typeface="Times New Roman" panose="02020603050405020304" pitchFamily="18" charset="0"/>
              </a:rPr>
              <a:t>öhle, </a:t>
            </a:r>
            <a:r>
              <a:rPr lang="en-US" altLang="zh-CN" sz="2400" b="1" dirty="0">
                <a:solidFill>
                  <a:schemeClr val="bg1"/>
                </a:solidFill>
              </a:rPr>
              <a:t>S</a:t>
            </a:r>
            <a:r>
              <a:rPr lang="de-DE" altLang="zh-CN" sz="2400" b="1" dirty="0">
                <a:solidFill>
                  <a:schemeClr val="bg1"/>
                </a:solidFill>
                <a:latin typeface="Times New Roman" panose="02020603050405020304" pitchFamily="18" charset="0"/>
              </a:rPr>
              <a:t>öhne</a:t>
            </a:r>
            <a:endParaRPr lang="de-DE" altLang="zh-CN" sz="2400" b="1" dirty="0">
              <a:solidFill>
                <a:schemeClr val="bg1"/>
              </a:solidFill>
              <a:latin typeface="Times New Roman" panose="02020603050405020304" pitchFamily="18" charset="0"/>
            </a:endParaRPr>
          </a:p>
        </p:txBody>
      </p:sp>
      <p:sp>
        <p:nvSpPr>
          <p:cNvPr id="5" name="内容占位符 2"/>
          <p:cNvSpPr txBox="1"/>
          <p:nvPr/>
        </p:nvSpPr>
        <p:spPr>
          <a:xfrm>
            <a:off x="4580265" y="3056068"/>
            <a:ext cx="3528194" cy="2448272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marL="273050" indent="-273050" algn="l" rtl="0" eaLnBrk="0" fontAlgn="base" hangingPunct="0">
              <a:spcBef>
                <a:spcPts val="575"/>
              </a:spcBef>
              <a:spcAft>
                <a:spcPct val="0"/>
              </a:spcAft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600" kern="1200">
                <a:solidFill>
                  <a:schemeClr val="tx1"/>
                </a:solidFill>
                <a:latin typeface="+mn-lt"/>
                <a:ea typeface="宋体" panose="02010600030101010101" pitchFamily="2" charset="-122"/>
                <a:cs typeface="+mn-cs"/>
              </a:defRPr>
            </a:lvl1pPr>
            <a:lvl2pPr marL="548005" indent="-228600" algn="l" rtl="0" eaLnBrk="0" fontAlgn="base" hangingPunct="0">
              <a:spcBef>
                <a:spcPts val="375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Wingdings 2" panose="05020102010507070707" pitchFamily="18" charset="2"/>
              <a:buChar char=""/>
              <a:defRPr sz="2400" kern="1200">
                <a:solidFill>
                  <a:schemeClr val="tx1"/>
                </a:solidFill>
                <a:latin typeface="+mn-lt"/>
                <a:ea typeface="宋体" panose="02010600030101010101" pitchFamily="2" charset="-122"/>
                <a:cs typeface="+mn-cs"/>
              </a:defRPr>
            </a:lvl2pPr>
            <a:lvl3pPr marL="822325" indent="-228600" algn="l" rtl="0" eaLnBrk="0" fontAlgn="base" hangingPunct="0">
              <a:spcBef>
                <a:spcPts val="375"/>
              </a:spcBef>
              <a:spcAft>
                <a:spcPct val="0"/>
              </a:spcAft>
              <a:buClr>
                <a:srgbClr val="E6B1AB"/>
              </a:buClr>
              <a:buSzPct val="85000"/>
              <a:buFont typeface="Wingdings 2" panose="05020102010507070707" pitchFamily="18" charset="2"/>
              <a:buChar char=""/>
              <a:defRPr sz="2000" kern="1200">
                <a:solidFill>
                  <a:schemeClr val="tx1"/>
                </a:solidFill>
                <a:latin typeface="+mn-lt"/>
                <a:ea typeface="宋体" panose="02010600030101010101" pitchFamily="2" charset="-122"/>
                <a:cs typeface="+mn-cs"/>
              </a:defRPr>
            </a:lvl3pPr>
            <a:lvl4pPr marL="1097280" indent="-228600" algn="l" rtl="0" eaLnBrk="0" fontAlgn="base" hangingPunct="0">
              <a:spcBef>
                <a:spcPts val="375"/>
              </a:spcBef>
              <a:spcAft>
                <a:spcPct val="0"/>
              </a:spcAft>
              <a:buClr>
                <a:srgbClr val="A28E6A"/>
              </a:buClr>
              <a:buSzPct val="80000"/>
              <a:buFont typeface="Wingdings 2" panose="05020102010507070707" pitchFamily="18" charset="2"/>
              <a:buChar char=""/>
              <a:defRPr sz="2000" kern="1200">
                <a:solidFill>
                  <a:schemeClr val="tx1"/>
                </a:solidFill>
                <a:latin typeface="+mn-lt"/>
                <a:ea typeface="宋体" panose="02010600030101010101" pitchFamily="2" charset="-122"/>
                <a:cs typeface="+mn-cs"/>
              </a:defRPr>
            </a:lvl4pPr>
            <a:lvl5pPr marL="1371600" indent="-228600" algn="l" rtl="0" eaLnBrk="0" fontAlgn="base" hangingPunct="0">
              <a:spcBef>
                <a:spcPts val="375"/>
              </a:spcBef>
              <a:spcAft>
                <a:spcPct val="0"/>
              </a:spcAft>
              <a:buClr>
                <a:srgbClr val="A28E6A"/>
              </a:buClr>
              <a:buChar char="o"/>
              <a:defRPr sz="2000" kern="1200">
                <a:solidFill>
                  <a:schemeClr val="tx1"/>
                </a:solidFill>
                <a:latin typeface="+mn-lt"/>
                <a:ea typeface="宋体" panose="02010600030101010101" pitchFamily="2" charset="-122"/>
                <a:cs typeface="+mn-cs"/>
              </a:defRPr>
            </a:lvl5pPr>
          </a:lstStyle>
          <a:p>
            <a:pPr lvl="0"/>
            <a:r>
              <a:rPr lang="de-DE" altLang="zh-CN" b="1" dirty="0">
                <a:solidFill>
                  <a:schemeClr val="bg1"/>
                </a:solidFill>
                <a:latin typeface="Times New Roman" panose="02020603050405020304" pitchFamily="18" charset="0"/>
              </a:rPr>
              <a:t>ö </a:t>
            </a:r>
            <a:r>
              <a:rPr lang="en-US" altLang="zh-CN" sz="2400" b="1" dirty="0">
                <a:solidFill>
                  <a:schemeClr val="bg1"/>
                </a:solidFill>
                <a:latin typeface="Times New Roman" panose="02020603050405020304" pitchFamily="18" charset="0"/>
              </a:rPr>
              <a:t>[</a:t>
            </a:r>
            <a:r>
              <a:rPr lang="de-DE" altLang="zh-CN" sz="2400" b="1" dirty="0">
                <a:solidFill>
                  <a:schemeClr val="bg1"/>
                </a:solidFill>
                <a:latin typeface="Times New Roman" panose="02020603050405020304" pitchFamily="18" charset="0"/>
              </a:rPr>
              <a:t>oe</a:t>
            </a:r>
            <a:r>
              <a:rPr lang="en-US" altLang="zh-CN" sz="2400" b="1" dirty="0">
                <a:solidFill>
                  <a:schemeClr val="bg1"/>
                </a:solidFill>
                <a:latin typeface="Times New Roman" panose="02020603050405020304" pitchFamily="18" charset="0"/>
              </a:rPr>
              <a:t>]</a:t>
            </a:r>
            <a:endParaRPr lang="en-US" altLang="zh-CN" sz="2400" b="1" dirty="0">
              <a:solidFill>
                <a:schemeClr val="bg1"/>
              </a:solidFill>
            </a:endParaRPr>
          </a:p>
          <a:p>
            <a:pPr marL="273050" lvl="0" indent="-273050"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de-DE" altLang="zh-CN" sz="2400" b="1" dirty="0">
                <a:solidFill>
                  <a:schemeClr val="bg1"/>
                </a:solidFill>
                <a:latin typeface="Times New Roman" panose="02020603050405020304" pitchFamily="18" charset="0"/>
              </a:rPr>
              <a:t>ö</a:t>
            </a:r>
            <a:r>
              <a:rPr lang="en-US" altLang="zh-CN" sz="2400" b="1" dirty="0">
                <a:solidFill>
                  <a:schemeClr val="bg1"/>
                </a:solidFill>
              </a:rPr>
              <a:t>     l</a:t>
            </a:r>
            <a:r>
              <a:rPr lang="de-DE" altLang="zh-CN" sz="2400" b="1" dirty="0">
                <a:solidFill>
                  <a:schemeClr val="bg1"/>
                </a:solidFill>
                <a:latin typeface="Times New Roman" panose="02020603050405020304" pitchFamily="18" charset="0"/>
              </a:rPr>
              <a:t>ösen, hören</a:t>
            </a:r>
            <a:endParaRPr lang="en-US" altLang="zh-CN" sz="2400" b="1" dirty="0">
              <a:solidFill>
                <a:schemeClr val="bg1"/>
              </a:solidFill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611560" y="1700808"/>
            <a:ext cx="4536504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CN" altLang="en-US" sz="4600" dirty="0">
                <a:solidFill>
                  <a:prstClr val="white"/>
                </a:solidFill>
                <a:latin typeface="Arial Rounded MT Bold" panose="020F0704030504030204"/>
                <a:ea typeface="宋体" panose="02010600030101010101" pitchFamily="2" charset="-122"/>
                <a:cs typeface="+mj-cs"/>
              </a:rPr>
              <a:t>变</a:t>
            </a:r>
            <a:r>
              <a:rPr kumimoji="0" lang="zh-CN" altLang="en-US" sz="46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 Rounded MT Bold" panose="020F0704030504030204"/>
                <a:ea typeface="宋体" panose="02010600030101010101" pitchFamily="2" charset="-122"/>
                <a:cs typeface="+mj-cs"/>
              </a:rPr>
              <a:t>元音</a:t>
            </a:r>
            <a:r>
              <a:rPr kumimoji="0" lang="de-DE" altLang="zh-CN" sz="4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ä</a:t>
            </a:r>
            <a:r>
              <a:rPr kumimoji="0" lang="en-US" altLang="zh-CN" sz="4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-</a:t>
            </a:r>
            <a:r>
              <a:rPr kumimoji="0" lang="de-DE" altLang="zh-CN" sz="4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ö</a:t>
            </a:r>
            <a:r>
              <a:rPr kumimoji="0" lang="en-US" altLang="zh-CN" sz="4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-</a:t>
            </a:r>
            <a:r>
              <a:rPr kumimoji="0" lang="de-DE" altLang="zh-CN" sz="1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 </a:t>
            </a:r>
            <a:r>
              <a:rPr kumimoji="0" lang="de-DE" altLang="zh-CN" sz="4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ü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内容占位符 2"/>
          <p:cNvSpPr txBox="1"/>
          <p:nvPr/>
        </p:nvSpPr>
        <p:spPr>
          <a:xfrm>
            <a:off x="611560" y="2916814"/>
            <a:ext cx="4340319" cy="288032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marL="273050" indent="-273050" algn="l" rtl="0" eaLnBrk="0" fontAlgn="base" hangingPunct="0">
              <a:spcBef>
                <a:spcPts val="575"/>
              </a:spcBef>
              <a:spcAft>
                <a:spcPct val="0"/>
              </a:spcAft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600" kern="1200">
                <a:solidFill>
                  <a:schemeClr val="tx1"/>
                </a:solidFill>
                <a:latin typeface="+mn-lt"/>
                <a:ea typeface="宋体" panose="02010600030101010101" pitchFamily="2" charset="-122"/>
                <a:cs typeface="+mn-cs"/>
              </a:defRPr>
            </a:lvl1pPr>
            <a:lvl2pPr marL="548005" indent="-228600" algn="l" rtl="0" eaLnBrk="0" fontAlgn="base" hangingPunct="0">
              <a:spcBef>
                <a:spcPts val="375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Wingdings 2" panose="05020102010507070707" pitchFamily="18" charset="2"/>
              <a:buChar char=""/>
              <a:defRPr sz="2400" kern="1200">
                <a:solidFill>
                  <a:schemeClr val="tx1"/>
                </a:solidFill>
                <a:latin typeface="+mn-lt"/>
                <a:ea typeface="宋体" panose="02010600030101010101" pitchFamily="2" charset="-122"/>
                <a:cs typeface="+mn-cs"/>
              </a:defRPr>
            </a:lvl2pPr>
            <a:lvl3pPr marL="822325" indent="-228600" algn="l" rtl="0" eaLnBrk="0" fontAlgn="base" hangingPunct="0">
              <a:spcBef>
                <a:spcPts val="375"/>
              </a:spcBef>
              <a:spcAft>
                <a:spcPct val="0"/>
              </a:spcAft>
              <a:buClr>
                <a:srgbClr val="E6B1AB"/>
              </a:buClr>
              <a:buSzPct val="85000"/>
              <a:buFont typeface="Wingdings 2" panose="05020102010507070707" pitchFamily="18" charset="2"/>
              <a:buChar char=""/>
              <a:defRPr sz="2000" kern="1200">
                <a:solidFill>
                  <a:schemeClr val="tx1"/>
                </a:solidFill>
                <a:latin typeface="+mn-lt"/>
                <a:ea typeface="宋体" panose="02010600030101010101" pitchFamily="2" charset="-122"/>
                <a:cs typeface="+mn-cs"/>
              </a:defRPr>
            </a:lvl3pPr>
            <a:lvl4pPr marL="1097280" indent="-228600" algn="l" rtl="0" eaLnBrk="0" fontAlgn="base" hangingPunct="0">
              <a:spcBef>
                <a:spcPts val="375"/>
              </a:spcBef>
              <a:spcAft>
                <a:spcPct val="0"/>
              </a:spcAft>
              <a:buClr>
                <a:srgbClr val="A28E6A"/>
              </a:buClr>
              <a:buSzPct val="80000"/>
              <a:buFont typeface="Wingdings 2" panose="05020102010507070707" pitchFamily="18" charset="2"/>
              <a:buChar char=""/>
              <a:defRPr sz="2000" kern="1200">
                <a:solidFill>
                  <a:schemeClr val="tx1"/>
                </a:solidFill>
                <a:latin typeface="+mn-lt"/>
                <a:ea typeface="宋体" panose="02010600030101010101" pitchFamily="2" charset="-122"/>
                <a:cs typeface="+mn-cs"/>
              </a:defRPr>
            </a:lvl4pPr>
            <a:lvl5pPr marL="1371600" indent="-228600" algn="l" rtl="0" eaLnBrk="0" fontAlgn="base" hangingPunct="0">
              <a:spcBef>
                <a:spcPts val="375"/>
              </a:spcBef>
              <a:spcAft>
                <a:spcPct val="0"/>
              </a:spcAft>
              <a:buClr>
                <a:srgbClr val="A28E6A"/>
              </a:buClr>
              <a:buChar char="o"/>
              <a:defRPr sz="2000" kern="1200">
                <a:solidFill>
                  <a:schemeClr val="tx1"/>
                </a:solidFill>
                <a:latin typeface="+mn-lt"/>
                <a:ea typeface="宋体" panose="02010600030101010101" pitchFamily="2" charset="-122"/>
                <a:cs typeface="+mn-cs"/>
              </a:defRPr>
            </a:lvl5pPr>
          </a:lstStyle>
          <a:p>
            <a:pPr lvl="0"/>
            <a:r>
              <a:rPr lang="de-DE" altLang="zh-CN" sz="2800" b="1" dirty="0">
                <a:solidFill>
                  <a:schemeClr val="bg1"/>
                </a:solidFill>
                <a:latin typeface="Times New Roman" panose="02020603050405020304" pitchFamily="18" charset="0"/>
              </a:rPr>
              <a:t>ü</a:t>
            </a:r>
            <a:r>
              <a:rPr lang="de-DE" altLang="zh-CN" b="1" dirty="0">
                <a:solidFill>
                  <a:schemeClr val="bg1"/>
                </a:solidFill>
                <a:latin typeface="Times New Roman" panose="02020603050405020304" pitchFamily="18" charset="0"/>
              </a:rPr>
              <a:t> </a:t>
            </a:r>
            <a:r>
              <a:rPr lang="en-US" altLang="zh-CN" sz="2800" b="1" dirty="0">
                <a:solidFill>
                  <a:schemeClr val="bg1"/>
                </a:solidFill>
                <a:latin typeface="Times New Roman" panose="02020603050405020304" pitchFamily="18" charset="0"/>
              </a:rPr>
              <a:t>[</a:t>
            </a:r>
            <a:r>
              <a:rPr lang="de-DE" altLang="zh-CN" sz="2800" b="1" dirty="0">
                <a:solidFill>
                  <a:schemeClr val="bg1"/>
                </a:solidFill>
                <a:latin typeface="Times New Roman" panose="02020603050405020304" pitchFamily="18" charset="0"/>
              </a:rPr>
              <a:t>y</a:t>
            </a:r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</a:rPr>
              <a:t>:</a:t>
            </a:r>
            <a:r>
              <a:rPr lang="en-US" altLang="zh-CN" sz="2800" b="1" dirty="0">
                <a:solidFill>
                  <a:schemeClr val="bg1"/>
                </a:solidFill>
                <a:latin typeface="Times New Roman" panose="02020603050405020304" pitchFamily="18" charset="0"/>
              </a:rPr>
              <a:t>]</a:t>
            </a:r>
            <a:r>
              <a:rPr lang="de-DE" altLang="zh-CN" b="1" dirty="0">
                <a:solidFill>
                  <a:schemeClr val="bg1"/>
                </a:solidFill>
                <a:latin typeface="Times New Roman" panose="02020603050405020304" pitchFamily="18" charset="0"/>
              </a:rPr>
              <a:t> </a:t>
            </a:r>
            <a:r>
              <a:rPr lang="zh-CN" altLang="en-US" b="1" dirty="0">
                <a:solidFill>
                  <a:schemeClr val="bg1"/>
                </a:solidFill>
                <a:latin typeface="Times New Roman" panose="02020603050405020304" pitchFamily="18" charset="0"/>
              </a:rPr>
              <a:t> </a:t>
            </a:r>
            <a:endParaRPr lang="en-US" altLang="zh-CN" sz="2400" b="1" dirty="0">
              <a:solidFill>
                <a:schemeClr val="bg1"/>
              </a:solidFill>
            </a:endParaRPr>
          </a:p>
          <a:p>
            <a:pPr marL="273050" lvl="0" indent="-273050"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de-DE" altLang="zh-CN" sz="2400" b="1" dirty="0">
                <a:solidFill>
                  <a:schemeClr val="bg1"/>
                </a:solidFill>
                <a:latin typeface="Times New Roman" panose="02020603050405020304" pitchFamily="18" charset="0"/>
              </a:rPr>
              <a:t>ü     Tür, üben, müde</a:t>
            </a:r>
            <a:endParaRPr lang="en-US" altLang="zh-CN" sz="2400" b="1" dirty="0">
              <a:solidFill>
                <a:schemeClr val="bg1"/>
              </a:solidFill>
            </a:endParaRPr>
          </a:p>
          <a:p>
            <a:pPr marL="273050" lvl="0" indent="-273050"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de-DE" altLang="zh-CN" sz="2400" b="1" dirty="0">
                <a:solidFill>
                  <a:schemeClr val="bg1"/>
                </a:solidFill>
                <a:latin typeface="Times New Roman" panose="02020603050405020304" pitchFamily="18" charset="0"/>
              </a:rPr>
              <a:t>ü</a:t>
            </a:r>
            <a:r>
              <a:rPr lang="en-US" altLang="zh-CN" sz="2400" b="1" dirty="0">
                <a:solidFill>
                  <a:schemeClr val="bg1"/>
                </a:solidFill>
                <a:latin typeface="Times New Roman" panose="02020603050405020304" pitchFamily="18" charset="0"/>
              </a:rPr>
              <a:t>h</a:t>
            </a:r>
            <a:r>
              <a:rPr lang="en-US" altLang="zh-CN" sz="2400" b="1" dirty="0">
                <a:solidFill>
                  <a:schemeClr val="bg1"/>
                </a:solidFill>
              </a:rPr>
              <a:t>    f</a:t>
            </a:r>
            <a:r>
              <a:rPr lang="de-DE" altLang="zh-CN" sz="2400" b="1" dirty="0">
                <a:solidFill>
                  <a:schemeClr val="bg1"/>
                </a:solidFill>
                <a:latin typeface="Times New Roman" panose="02020603050405020304" pitchFamily="18" charset="0"/>
              </a:rPr>
              <a:t>ühlen</a:t>
            </a:r>
            <a:endParaRPr lang="de-DE" altLang="zh-CN" sz="2400" b="1" dirty="0">
              <a:solidFill>
                <a:schemeClr val="bg1"/>
              </a:solidFill>
              <a:latin typeface="Times New Roman" panose="02020603050405020304" pitchFamily="18" charset="0"/>
            </a:endParaRPr>
          </a:p>
          <a:p>
            <a:pPr marL="273050" lvl="0" indent="-273050"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de-DE" altLang="zh-CN" sz="2400" b="1" dirty="0">
                <a:solidFill>
                  <a:schemeClr val="bg1"/>
                </a:solidFill>
                <a:latin typeface="Times New Roman" panose="02020603050405020304" pitchFamily="18" charset="0"/>
              </a:rPr>
              <a:t>y    Typ</a:t>
            </a:r>
            <a:endParaRPr lang="de-DE" altLang="zh-CN" sz="2400" b="1" dirty="0">
              <a:solidFill>
                <a:schemeClr val="bg1"/>
              </a:solidFill>
              <a:latin typeface="Times New Roman" panose="02020603050405020304" pitchFamily="18" charset="0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611560" y="1700808"/>
            <a:ext cx="4536504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CN" altLang="en-US" sz="4600" dirty="0">
                <a:solidFill>
                  <a:prstClr val="white"/>
                </a:solidFill>
                <a:latin typeface="Arial Rounded MT Bold" panose="020F0704030504030204"/>
                <a:ea typeface="宋体" panose="02010600030101010101" pitchFamily="2" charset="-122"/>
                <a:cs typeface="+mj-cs"/>
              </a:rPr>
              <a:t>变</a:t>
            </a:r>
            <a:r>
              <a:rPr kumimoji="0" lang="zh-CN" altLang="en-US" sz="46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 Rounded MT Bold" panose="020F0704030504030204"/>
                <a:ea typeface="宋体" panose="02010600030101010101" pitchFamily="2" charset="-122"/>
                <a:cs typeface="+mj-cs"/>
              </a:rPr>
              <a:t>元音</a:t>
            </a:r>
            <a:r>
              <a:rPr kumimoji="0" lang="de-DE" altLang="zh-CN" sz="4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ä</a:t>
            </a:r>
            <a:r>
              <a:rPr kumimoji="0" lang="en-US" altLang="zh-CN" sz="4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-</a:t>
            </a:r>
            <a:r>
              <a:rPr kumimoji="0" lang="de-DE" altLang="zh-CN" sz="4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ö</a:t>
            </a:r>
            <a:r>
              <a:rPr kumimoji="0" lang="en-US" altLang="zh-CN" sz="4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-</a:t>
            </a:r>
            <a:r>
              <a:rPr kumimoji="0" lang="de-DE" altLang="zh-CN" sz="1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 </a:t>
            </a:r>
            <a:r>
              <a:rPr kumimoji="0" lang="de-DE" altLang="zh-CN" sz="4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ü</a:t>
            </a:r>
            <a:endParaRPr lang="en-US" dirty="0"/>
          </a:p>
        </p:txBody>
      </p:sp>
      <p:sp>
        <p:nvSpPr>
          <p:cNvPr id="5" name="内容占位符 2"/>
          <p:cNvSpPr txBox="1"/>
          <p:nvPr/>
        </p:nvSpPr>
        <p:spPr>
          <a:xfrm>
            <a:off x="4247680" y="2886036"/>
            <a:ext cx="4340319" cy="288032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marL="273050" indent="-273050" algn="l" rtl="0" eaLnBrk="0" fontAlgn="base" hangingPunct="0">
              <a:spcBef>
                <a:spcPts val="575"/>
              </a:spcBef>
              <a:spcAft>
                <a:spcPct val="0"/>
              </a:spcAft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600" kern="1200">
                <a:solidFill>
                  <a:schemeClr val="tx1"/>
                </a:solidFill>
                <a:latin typeface="+mn-lt"/>
                <a:ea typeface="宋体" panose="02010600030101010101" pitchFamily="2" charset="-122"/>
                <a:cs typeface="+mn-cs"/>
              </a:defRPr>
            </a:lvl1pPr>
            <a:lvl2pPr marL="548005" indent="-228600" algn="l" rtl="0" eaLnBrk="0" fontAlgn="base" hangingPunct="0">
              <a:spcBef>
                <a:spcPts val="375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Wingdings 2" panose="05020102010507070707" pitchFamily="18" charset="2"/>
              <a:buChar char=""/>
              <a:defRPr sz="2400" kern="1200">
                <a:solidFill>
                  <a:schemeClr val="tx1"/>
                </a:solidFill>
                <a:latin typeface="+mn-lt"/>
                <a:ea typeface="宋体" panose="02010600030101010101" pitchFamily="2" charset="-122"/>
                <a:cs typeface="+mn-cs"/>
              </a:defRPr>
            </a:lvl2pPr>
            <a:lvl3pPr marL="822325" indent="-228600" algn="l" rtl="0" eaLnBrk="0" fontAlgn="base" hangingPunct="0">
              <a:spcBef>
                <a:spcPts val="375"/>
              </a:spcBef>
              <a:spcAft>
                <a:spcPct val="0"/>
              </a:spcAft>
              <a:buClr>
                <a:srgbClr val="E6B1AB"/>
              </a:buClr>
              <a:buSzPct val="85000"/>
              <a:buFont typeface="Wingdings 2" panose="05020102010507070707" pitchFamily="18" charset="2"/>
              <a:buChar char=""/>
              <a:defRPr sz="2000" kern="1200">
                <a:solidFill>
                  <a:schemeClr val="tx1"/>
                </a:solidFill>
                <a:latin typeface="+mn-lt"/>
                <a:ea typeface="宋体" panose="02010600030101010101" pitchFamily="2" charset="-122"/>
                <a:cs typeface="+mn-cs"/>
              </a:defRPr>
            </a:lvl3pPr>
            <a:lvl4pPr marL="1097280" indent="-228600" algn="l" rtl="0" eaLnBrk="0" fontAlgn="base" hangingPunct="0">
              <a:spcBef>
                <a:spcPts val="375"/>
              </a:spcBef>
              <a:spcAft>
                <a:spcPct val="0"/>
              </a:spcAft>
              <a:buClr>
                <a:srgbClr val="A28E6A"/>
              </a:buClr>
              <a:buSzPct val="80000"/>
              <a:buFont typeface="Wingdings 2" panose="05020102010507070707" pitchFamily="18" charset="2"/>
              <a:buChar char=""/>
              <a:defRPr sz="2000" kern="1200">
                <a:solidFill>
                  <a:schemeClr val="tx1"/>
                </a:solidFill>
                <a:latin typeface="+mn-lt"/>
                <a:ea typeface="宋体" panose="02010600030101010101" pitchFamily="2" charset="-122"/>
                <a:cs typeface="+mn-cs"/>
              </a:defRPr>
            </a:lvl4pPr>
            <a:lvl5pPr marL="1371600" indent="-228600" algn="l" rtl="0" eaLnBrk="0" fontAlgn="base" hangingPunct="0">
              <a:spcBef>
                <a:spcPts val="375"/>
              </a:spcBef>
              <a:spcAft>
                <a:spcPct val="0"/>
              </a:spcAft>
              <a:buClr>
                <a:srgbClr val="A28E6A"/>
              </a:buClr>
              <a:buChar char="o"/>
              <a:defRPr sz="2000" kern="1200">
                <a:solidFill>
                  <a:schemeClr val="tx1"/>
                </a:solidFill>
                <a:latin typeface="+mn-lt"/>
                <a:ea typeface="宋体" panose="02010600030101010101" pitchFamily="2" charset="-122"/>
                <a:cs typeface="+mn-cs"/>
              </a:defRPr>
            </a:lvl5pPr>
          </a:lstStyle>
          <a:p>
            <a:pPr lvl="0"/>
            <a:r>
              <a:rPr lang="de-DE" altLang="zh-CN" sz="2800" b="1" dirty="0">
                <a:solidFill>
                  <a:schemeClr val="bg1"/>
                </a:solidFill>
                <a:latin typeface="Times New Roman" panose="02020603050405020304" pitchFamily="18" charset="0"/>
              </a:rPr>
              <a:t>ü</a:t>
            </a:r>
            <a:r>
              <a:rPr lang="de-DE" altLang="zh-CN" b="1" dirty="0">
                <a:solidFill>
                  <a:schemeClr val="bg1"/>
                </a:solidFill>
                <a:latin typeface="Times New Roman" panose="02020603050405020304" pitchFamily="18" charset="0"/>
              </a:rPr>
              <a:t> </a:t>
            </a:r>
            <a:r>
              <a:rPr lang="en-US" altLang="zh-CN" sz="2800" b="1" dirty="0">
                <a:solidFill>
                  <a:schemeClr val="bg1"/>
                </a:solidFill>
                <a:latin typeface="Times New Roman" panose="02020603050405020304" pitchFamily="18" charset="0"/>
              </a:rPr>
              <a:t>[</a:t>
            </a:r>
            <a:r>
              <a:rPr lang="de-DE" altLang="zh-CN" sz="2800" b="1" dirty="0">
                <a:solidFill>
                  <a:schemeClr val="bg1"/>
                </a:solidFill>
                <a:latin typeface="Times New Roman" panose="02020603050405020304" pitchFamily="18" charset="0"/>
              </a:rPr>
              <a:t>y</a:t>
            </a:r>
            <a:r>
              <a:rPr lang="en-US" altLang="zh-CN" sz="2800" b="1" dirty="0">
                <a:solidFill>
                  <a:schemeClr val="bg1"/>
                </a:solidFill>
                <a:latin typeface="Times New Roman" panose="02020603050405020304" pitchFamily="18" charset="0"/>
              </a:rPr>
              <a:t>]</a:t>
            </a:r>
            <a:r>
              <a:rPr lang="de-DE" altLang="zh-CN" b="1" dirty="0">
                <a:solidFill>
                  <a:schemeClr val="bg1"/>
                </a:solidFill>
                <a:latin typeface="Times New Roman" panose="02020603050405020304" pitchFamily="18" charset="0"/>
              </a:rPr>
              <a:t> </a:t>
            </a:r>
            <a:r>
              <a:rPr lang="zh-CN" altLang="en-US" b="1" dirty="0">
                <a:solidFill>
                  <a:schemeClr val="bg1"/>
                </a:solidFill>
                <a:latin typeface="Times New Roman" panose="02020603050405020304" pitchFamily="18" charset="0"/>
              </a:rPr>
              <a:t> </a:t>
            </a:r>
            <a:endParaRPr lang="en-US" altLang="zh-CN" sz="2400" b="1" dirty="0">
              <a:solidFill>
                <a:schemeClr val="bg1"/>
              </a:solidFill>
            </a:endParaRPr>
          </a:p>
          <a:p>
            <a:pPr marL="273050" lvl="0" indent="-273050"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de-DE" altLang="zh-CN" sz="2400" b="1" dirty="0">
                <a:solidFill>
                  <a:schemeClr val="bg1"/>
                </a:solidFill>
                <a:latin typeface="Times New Roman" panose="02020603050405020304" pitchFamily="18" charset="0"/>
              </a:rPr>
              <a:t>ü     dünn, fünf, </a:t>
            </a:r>
            <a:endParaRPr lang="en-US" altLang="zh-CN" sz="2400" b="1" dirty="0">
              <a:solidFill>
                <a:schemeClr val="bg1"/>
              </a:solidFill>
            </a:endParaRPr>
          </a:p>
          <a:p>
            <a:pPr marL="273050" lvl="0" indent="-273050"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de-DE" altLang="zh-CN" sz="2400" b="1" dirty="0">
                <a:solidFill>
                  <a:schemeClr val="bg1"/>
                </a:solidFill>
                <a:latin typeface="Times New Roman" panose="02020603050405020304" pitchFamily="18" charset="0"/>
              </a:rPr>
              <a:t>y    System</a:t>
            </a:r>
            <a:endParaRPr lang="de-DE" altLang="zh-CN" sz="2400" b="1" dirty="0">
              <a:solidFill>
                <a:schemeClr val="bg1"/>
              </a:solidFill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标题 1"/>
          <p:cNvSpPr>
            <a:spLocks noGrp="1" noChangeArrowheads="1"/>
          </p:cNvSpPr>
          <p:nvPr>
            <p:ph type="title"/>
          </p:nvPr>
        </p:nvSpPr>
        <p:spPr>
          <a:xfrm>
            <a:off x="827584" y="1520677"/>
            <a:ext cx="7772400" cy="792162"/>
          </a:xfrm>
        </p:spPr>
        <p:txBody>
          <a:bodyPr/>
          <a:lstStyle/>
          <a:p>
            <a:r>
              <a:rPr lang="zh-CN" altLang="en-US" dirty="0"/>
              <a:t>辅音     </a:t>
            </a:r>
            <a:r>
              <a:rPr lang="en-US" altLang="zh-CN" dirty="0"/>
              <a:t>b/p--d/t--g/k</a:t>
            </a:r>
            <a:endParaRPr lang="zh-CN" altLang="en-US" dirty="0"/>
          </a:p>
        </p:txBody>
      </p:sp>
      <p:sp>
        <p:nvSpPr>
          <p:cNvPr id="5" name="圆角矩形 4"/>
          <p:cNvSpPr/>
          <p:nvPr/>
        </p:nvSpPr>
        <p:spPr bwMode="auto">
          <a:xfrm>
            <a:off x="209059" y="2996952"/>
            <a:ext cx="8501063" cy="3286125"/>
          </a:xfrm>
          <a:prstGeom prst="roundRect">
            <a:avLst/>
          </a:prstGeom>
          <a:solidFill>
            <a:srgbClr val="FFCCFF"/>
          </a:solidFill>
          <a:ln>
            <a:headEnd type="none" w="med" len="med"/>
            <a:tailEnd type="none" w="med" len="med"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/>
          <a:p>
            <a:r>
              <a:rPr lang="de-DE" altLang="zh-CN" sz="3200">
                <a:solidFill>
                  <a:schemeClr val="tx1"/>
                </a:solidFill>
                <a:latin typeface="Arial" panose="020B0604020202020204" pitchFamily="34" charset="0"/>
                <a:ea typeface="HY견고딕"/>
                <a:cs typeface="HY견고딕"/>
              </a:rPr>
              <a:t>              b </a:t>
            </a:r>
            <a:r>
              <a:rPr lang="en-US" altLang="zh-CN" sz="3200">
                <a:solidFill>
                  <a:schemeClr val="tx1"/>
                </a:solidFill>
                <a:latin typeface="Arial" panose="020B0604020202020204" pitchFamily="34" charset="0"/>
                <a:ea typeface="HY견고딕"/>
                <a:cs typeface="HY견고딕"/>
              </a:rPr>
              <a:t>[b]   1, b+</a:t>
            </a:r>
            <a:r>
              <a:rPr lang="zh-CN" altLang="en-US" sz="3200">
                <a:solidFill>
                  <a:schemeClr val="tx1"/>
                </a:solidFill>
                <a:latin typeface="Arial" panose="020B0604020202020204" pitchFamily="34" charset="0"/>
                <a:ea typeface="HY견고딕"/>
                <a:cs typeface="HY견고딕"/>
              </a:rPr>
              <a:t>元音 </a:t>
            </a:r>
            <a:r>
              <a:rPr lang="en-US" altLang="zh-CN" sz="3200">
                <a:solidFill>
                  <a:schemeClr val="tx1"/>
                </a:solidFill>
                <a:latin typeface="Arial" panose="020B0604020202020204" pitchFamily="34" charset="0"/>
                <a:ea typeface="HY견고딕"/>
                <a:cs typeface="HY견고딕"/>
              </a:rPr>
              <a:t>lobe </a:t>
            </a:r>
            <a:endParaRPr lang="en-US" altLang="zh-CN" sz="3200">
              <a:solidFill>
                <a:schemeClr val="tx1"/>
              </a:solidFill>
              <a:latin typeface="Arial" panose="020B0604020202020204" pitchFamily="34" charset="0"/>
              <a:ea typeface="HY견고딕"/>
              <a:cs typeface="HY견고딕"/>
            </a:endParaRPr>
          </a:p>
          <a:p>
            <a:r>
              <a:rPr lang="en-US" altLang="zh-CN" sz="3200">
                <a:solidFill>
                  <a:schemeClr val="tx1"/>
                </a:solidFill>
                <a:latin typeface="Arial" panose="020B0604020202020204" pitchFamily="34" charset="0"/>
                <a:ea typeface="HY견고딕"/>
                <a:cs typeface="HY견고딕"/>
              </a:rPr>
              <a:t>                        2, b </a:t>
            </a:r>
            <a:r>
              <a:rPr lang="zh-CN" altLang="en-US" sz="3200">
                <a:solidFill>
                  <a:schemeClr val="tx1"/>
                </a:solidFill>
                <a:latin typeface="Arial" panose="020B0604020202020204" pitchFamily="34" charset="0"/>
                <a:ea typeface="HY견고딕"/>
                <a:cs typeface="HY견고딕"/>
              </a:rPr>
              <a:t>位于词首，</a:t>
            </a:r>
            <a:r>
              <a:rPr lang="en-US" altLang="zh-CN" sz="3200">
                <a:solidFill>
                  <a:schemeClr val="tx1"/>
                </a:solidFill>
                <a:latin typeface="Arial" panose="020B0604020202020204" pitchFamily="34" charset="0"/>
                <a:ea typeface="HY견고딕"/>
                <a:cs typeface="HY견고딕"/>
              </a:rPr>
              <a:t>bitte</a:t>
            </a:r>
            <a:endParaRPr lang="en-US" altLang="zh-CN" sz="3200">
              <a:solidFill>
                <a:schemeClr val="tx1"/>
              </a:solidFill>
              <a:latin typeface="Arial" panose="020B0604020202020204" pitchFamily="34" charset="0"/>
              <a:ea typeface="HY견고딕"/>
              <a:cs typeface="HY견고딕"/>
            </a:endParaRPr>
          </a:p>
          <a:p>
            <a:r>
              <a:rPr lang="en-US" altLang="zh-CN" sz="3200">
                <a:solidFill>
                  <a:schemeClr val="tx1"/>
                </a:solidFill>
                <a:latin typeface="Arial" panose="020B0604020202020204" pitchFamily="34" charset="0"/>
                <a:ea typeface="HY견고딕"/>
                <a:cs typeface="HY견고딕"/>
              </a:rPr>
              <a:t>              b [p]   1, b+ </a:t>
            </a:r>
            <a:r>
              <a:rPr lang="zh-CN" altLang="en-US" sz="3200">
                <a:solidFill>
                  <a:schemeClr val="tx1"/>
                </a:solidFill>
                <a:latin typeface="Arial" panose="020B0604020202020204" pitchFamily="34" charset="0"/>
                <a:ea typeface="HY견고딕"/>
                <a:cs typeface="HY견고딕"/>
              </a:rPr>
              <a:t>辅音 </a:t>
            </a:r>
            <a:r>
              <a:rPr lang="en-US" altLang="zh-CN" sz="3200">
                <a:solidFill>
                  <a:schemeClr val="tx1"/>
                </a:solidFill>
                <a:latin typeface="Arial" panose="020B0604020202020204" pitchFamily="34" charset="0"/>
                <a:ea typeface="HY견고딕"/>
                <a:cs typeface="HY견고딕"/>
              </a:rPr>
              <a:t>lobst</a:t>
            </a:r>
            <a:endParaRPr lang="en-US" altLang="zh-CN" sz="3200">
              <a:solidFill>
                <a:schemeClr val="tx1"/>
              </a:solidFill>
              <a:latin typeface="Arial" panose="020B0604020202020204" pitchFamily="34" charset="0"/>
              <a:ea typeface="HY견고딕"/>
              <a:cs typeface="HY견고딕"/>
            </a:endParaRPr>
          </a:p>
          <a:p>
            <a:r>
              <a:rPr lang="en-US" altLang="zh-CN" sz="3200">
                <a:solidFill>
                  <a:schemeClr val="tx1"/>
                </a:solidFill>
                <a:latin typeface="Arial" panose="020B0604020202020204" pitchFamily="34" charset="0"/>
                <a:ea typeface="HY견고딕"/>
                <a:cs typeface="HY견고딕"/>
              </a:rPr>
              <a:t>                        2, b</a:t>
            </a:r>
            <a:r>
              <a:rPr lang="zh-CN" altLang="en-US" sz="3200">
                <a:solidFill>
                  <a:schemeClr val="tx1"/>
                </a:solidFill>
                <a:latin typeface="Arial" panose="020B0604020202020204" pitchFamily="34" charset="0"/>
                <a:ea typeface="HY견고딕"/>
                <a:cs typeface="HY견고딕"/>
              </a:rPr>
              <a:t>位于词尾 </a:t>
            </a:r>
            <a:r>
              <a:rPr lang="en-US" altLang="zh-CN" sz="3200">
                <a:solidFill>
                  <a:schemeClr val="tx1"/>
                </a:solidFill>
                <a:latin typeface="Arial" panose="020B0604020202020204" pitchFamily="34" charset="0"/>
                <a:ea typeface="HY견고딕"/>
                <a:cs typeface="HY견고딕"/>
              </a:rPr>
              <a:t>hob</a:t>
            </a:r>
            <a:endParaRPr lang="en-US" altLang="zh-CN" sz="3200">
              <a:solidFill>
                <a:schemeClr val="tx1"/>
              </a:solidFill>
              <a:latin typeface="Arial" panose="020B0604020202020204" pitchFamily="34" charset="0"/>
              <a:ea typeface="HY견고딕"/>
              <a:cs typeface="HY견고딕"/>
            </a:endParaRPr>
          </a:p>
          <a:p>
            <a:r>
              <a:rPr lang="en-US" altLang="zh-CN" sz="3200">
                <a:solidFill>
                  <a:schemeClr val="tx1"/>
                </a:solidFill>
                <a:latin typeface="Arial" panose="020B0604020202020204" pitchFamily="34" charset="0"/>
                <a:ea typeface="HY견고딕"/>
                <a:cs typeface="HY견고딕"/>
              </a:rPr>
              <a:t>              p</a:t>
            </a:r>
            <a:r>
              <a:rPr lang="zh-CN" altLang="en-US" sz="3200">
                <a:solidFill>
                  <a:schemeClr val="tx1"/>
                </a:solidFill>
                <a:latin typeface="Arial" panose="020B0604020202020204" pitchFamily="34" charset="0"/>
                <a:ea typeface="HY견고딕"/>
                <a:cs typeface="HY견고딕"/>
              </a:rPr>
              <a:t>永远都发</a:t>
            </a:r>
            <a:r>
              <a:rPr lang="en-US" altLang="zh-CN" sz="3200">
                <a:solidFill>
                  <a:schemeClr val="tx1"/>
                </a:solidFill>
                <a:latin typeface="Arial" panose="020B0604020202020204" pitchFamily="34" charset="0"/>
                <a:ea typeface="HY견고딕"/>
                <a:cs typeface="HY견고딕"/>
              </a:rPr>
              <a:t>[p] </a:t>
            </a:r>
            <a:endParaRPr lang="en-US" altLang="zh-CN" sz="3200">
              <a:solidFill>
                <a:schemeClr val="tx1"/>
              </a:solidFill>
              <a:latin typeface="Arial" panose="020B0604020202020204" pitchFamily="34" charset="0"/>
              <a:ea typeface="HY견고딕"/>
              <a:cs typeface="HY견고딕"/>
            </a:endParaRPr>
          </a:p>
        </p:txBody>
      </p:sp>
      <p:pic>
        <p:nvPicPr>
          <p:cNvPr id="6" name="图片 5" descr="19521913.jpg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9059" y="2420888"/>
            <a:ext cx="1643063" cy="1643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标题 1"/>
          <p:cNvSpPr>
            <a:spLocks noGrp="1" noChangeArrowheads="1"/>
          </p:cNvSpPr>
          <p:nvPr>
            <p:ph type="title"/>
          </p:nvPr>
        </p:nvSpPr>
        <p:spPr>
          <a:xfrm>
            <a:off x="827584" y="1532543"/>
            <a:ext cx="7772400" cy="792162"/>
          </a:xfrm>
        </p:spPr>
        <p:txBody>
          <a:bodyPr/>
          <a:lstStyle/>
          <a:p>
            <a:r>
              <a:rPr lang="zh-CN" altLang="en-US" dirty="0"/>
              <a:t>辅音     </a:t>
            </a:r>
            <a:r>
              <a:rPr lang="en-US" altLang="zh-CN" dirty="0"/>
              <a:t>b/p--d/t--g/k</a:t>
            </a:r>
            <a:endParaRPr lang="zh-CN" altLang="en-US" dirty="0"/>
          </a:p>
        </p:txBody>
      </p:sp>
      <p:sp>
        <p:nvSpPr>
          <p:cNvPr id="5" name="圆角矩形 4"/>
          <p:cNvSpPr/>
          <p:nvPr/>
        </p:nvSpPr>
        <p:spPr bwMode="auto">
          <a:xfrm>
            <a:off x="321468" y="3131551"/>
            <a:ext cx="8501063" cy="3286125"/>
          </a:xfrm>
          <a:prstGeom prst="roundRect">
            <a:avLst/>
          </a:prstGeom>
          <a:solidFill>
            <a:srgbClr val="FFCCFF"/>
          </a:solidFill>
          <a:ln>
            <a:headEnd type="none" w="med" len="med"/>
            <a:tailEnd type="none" w="med" len="med"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/>
          <a:p>
            <a:r>
              <a:rPr lang="de-DE" altLang="zh-CN" sz="3200">
                <a:solidFill>
                  <a:schemeClr val="tx1"/>
                </a:solidFill>
                <a:latin typeface="Arial" panose="020B0604020202020204" pitchFamily="34" charset="0"/>
                <a:ea typeface="HY견고딕"/>
                <a:cs typeface="HY견고딕"/>
              </a:rPr>
              <a:t>              d </a:t>
            </a:r>
            <a:r>
              <a:rPr lang="en-US" altLang="zh-CN" sz="3200">
                <a:solidFill>
                  <a:schemeClr val="tx1"/>
                </a:solidFill>
                <a:latin typeface="Arial" panose="020B0604020202020204" pitchFamily="34" charset="0"/>
                <a:ea typeface="HY견고딕"/>
                <a:cs typeface="HY견고딕"/>
              </a:rPr>
              <a:t>[d]   1, d+</a:t>
            </a:r>
            <a:r>
              <a:rPr lang="zh-CN" altLang="en-US" sz="3200">
                <a:solidFill>
                  <a:schemeClr val="tx1"/>
                </a:solidFill>
                <a:latin typeface="Arial" panose="020B0604020202020204" pitchFamily="34" charset="0"/>
                <a:ea typeface="HY견고딕"/>
                <a:cs typeface="HY견고딕"/>
              </a:rPr>
              <a:t>元音 </a:t>
            </a:r>
            <a:r>
              <a:rPr lang="en-US" altLang="zh-CN" sz="3200">
                <a:solidFill>
                  <a:schemeClr val="tx1"/>
                </a:solidFill>
                <a:latin typeface="Arial" panose="020B0604020202020204" pitchFamily="34" charset="0"/>
                <a:ea typeface="HY견고딕"/>
                <a:cs typeface="HY견고딕"/>
              </a:rPr>
              <a:t>Bude </a:t>
            </a:r>
            <a:endParaRPr lang="en-US" altLang="zh-CN" sz="3200">
              <a:solidFill>
                <a:schemeClr val="tx1"/>
              </a:solidFill>
              <a:latin typeface="Arial" panose="020B0604020202020204" pitchFamily="34" charset="0"/>
              <a:ea typeface="HY견고딕"/>
              <a:cs typeface="HY견고딕"/>
            </a:endParaRPr>
          </a:p>
          <a:p>
            <a:r>
              <a:rPr lang="en-US" altLang="zh-CN" sz="3200">
                <a:solidFill>
                  <a:schemeClr val="tx1"/>
                </a:solidFill>
                <a:latin typeface="Arial" panose="020B0604020202020204" pitchFamily="34" charset="0"/>
                <a:ea typeface="HY견고딕"/>
                <a:cs typeface="HY견고딕"/>
              </a:rPr>
              <a:t>                        2, d</a:t>
            </a:r>
            <a:r>
              <a:rPr lang="zh-CN" altLang="en-US" sz="3200">
                <a:solidFill>
                  <a:schemeClr val="tx1"/>
                </a:solidFill>
                <a:latin typeface="Arial" panose="020B0604020202020204" pitchFamily="34" charset="0"/>
                <a:ea typeface="HY견고딕"/>
                <a:cs typeface="HY견고딕"/>
              </a:rPr>
              <a:t>位于词首，</a:t>
            </a:r>
            <a:r>
              <a:rPr lang="en-US" altLang="zh-CN" sz="3200">
                <a:solidFill>
                  <a:schemeClr val="tx1"/>
                </a:solidFill>
                <a:latin typeface="Arial" panose="020B0604020202020204" pitchFamily="34" charset="0"/>
                <a:ea typeface="HY견고딕"/>
                <a:cs typeface="HY견고딕"/>
              </a:rPr>
              <a:t>Daten</a:t>
            </a:r>
            <a:endParaRPr lang="en-US" altLang="zh-CN" sz="3200">
              <a:solidFill>
                <a:schemeClr val="tx1"/>
              </a:solidFill>
              <a:latin typeface="Arial" panose="020B0604020202020204" pitchFamily="34" charset="0"/>
              <a:ea typeface="HY견고딕"/>
              <a:cs typeface="HY견고딕"/>
            </a:endParaRPr>
          </a:p>
          <a:p>
            <a:r>
              <a:rPr lang="en-US" altLang="zh-CN" sz="3200">
                <a:solidFill>
                  <a:schemeClr val="tx1"/>
                </a:solidFill>
                <a:latin typeface="Arial" panose="020B0604020202020204" pitchFamily="34" charset="0"/>
                <a:ea typeface="HY견고딕"/>
                <a:cs typeface="HY견고딕"/>
              </a:rPr>
              <a:t>              d [t]    1.d+</a:t>
            </a:r>
            <a:r>
              <a:rPr lang="zh-CN" altLang="en-US" sz="3200">
                <a:solidFill>
                  <a:schemeClr val="tx1"/>
                </a:solidFill>
                <a:latin typeface="Arial" panose="020B0604020202020204" pitchFamily="34" charset="0"/>
                <a:ea typeface="HY견고딕"/>
                <a:cs typeface="HY견고딕"/>
              </a:rPr>
              <a:t>辅音 </a:t>
            </a:r>
            <a:r>
              <a:rPr lang="en-US" altLang="zh-CN" sz="3200">
                <a:solidFill>
                  <a:schemeClr val="tx1"/>
                </a:solidFill>
                <a:latin typeface="Arial" panose="020B0604020202020204" pitchFamily="34" charset="0"/>
                <a:ea typeface="HY견고딕"/>
                <a:cs typeface="HY견고딕"/>
              </a:rPr>
              <a:t>ladst</a:t>
            </a:r>
            <a:endParaRPr lang="en-US" altLang="zh-CN" sz="3200">
              <a:solidFill>
                <a:schemeClr val="tx1"/>
              </a:solidFill>
              <a:latin typeface="Arial" panose="020B0604020202020204" pitchFamily="34" charset="0"/>
              <a:ea typeface="HY견고딕"/>
              <a:cs typeface="HY견고딕"/>
            </a:endParaRPr>
          </a:p>
          <a:p>
            <a:r>
              <a:rPr lang="en-US" altLang="zh-CN" sz="3200">
                <a:solidFill>
                  <a:schemeClr val="tx1"/>
                </a:solidFill>
                <a:latin typeface="Arial" panose="020B0604020202020204" pitchFamily="34" charset="0"/>
                <a:ea typeface="HY견고딕"/>
                <a:cs typeface="HY견고딕"/>
              </a:rPr>
              <a:t>                        2.d</a:t>
            </a:r>
            <a:r>
              <a:rPr lang="zh-CN" altLang="en-US" sz="3200">
                <a:solidFill>
                  <a:schemeClr val="tx1"/>
                </a:solidFill>
                <a:latin typeface="Arial" panose="020B0604020202020204" pitchFamily="34" charset="0"/>
                <a:ea typeface="HY견고딕"/>
                <a:cs typeface="HY견고딕"/>
              </a:rPr>
              <a:t>位于词尾 </a:t>
            </a:r>
            <a:r>
              <a:rPr lang="en-US" altLang="zh-CN" sz="3200">
                <a:solidFill>
                  <a:schemeClr val="tx1"/>
                </a:solidFill>
                <a:latin typeface="Arial" panose="020B0604020202020204" pitchFamily="34" charset="0"/>
                <a:ea typeface="HY견고딕"/>
                <a:cs typeface="HY견고딕"/>
              </a:rPr>
              <a:t>Bad</a:t>
            </a:r>
            <a:endParaRPr lang="en-US" altLang="zh-CN" sz="3200">
              <a:solidFill>
                <a:schemeClr val="tx1"/>
              </a:solidFill>
              <a:latin typeface="Arial" panose="020B0604020202020204" pitchFamily="34" charset="0"/>
              <a:ea typeface="HY견고딕"/>
              <a:cs typeface="HY견고딕"/>
            </a:endParaRPr>
          </a:p>
          <a:p>
            <a:r>
              <a:rPr lang="en-US" altLang="zh-CN" sz="3200">
                <a:solidFill>
                  <a:schemeClr val="tx1"/>
                </a:solidFill>
                <a:latin typeface="Arial" panose="020B0604020202020204" pitchFamily="34" charset="0"/>
                <a:ea typeface="HY견고딕"/>
                <a:cs typeface="HY견고딕"/>
              </a:rPr>
              <a:t>              </a:t>
            </a:r>
            <a:endParaRPr lang="en-US" altLang="zh-CN" sz="3200">
              <a:solidFill>
                <a:schemeClr val="tx1"/>
              </a:solidFill>
              <a:latin typeface="Arial" panose="020B0604020202020204" pitchFamily="34" charset="0"/>
              <a:ea typeface="HY견고딕"/>
              <a:cs typeface="HY견고딕"/>
            </a:endParaRPr>
          </a:p>
          <a:p>
            <a:r>
              <a:rPr lang="en-US" altLang="zh-CN" sz="3200">
                <a:solidFill>
                  <a:schemeClr val="tx1"/>
                </a:solidFill>
                <a:latin typeface="Arial" panose="020B0604020202020204" pitchFamily="34" charset="0"/>
                <a:ea typeface="HY견고딕"/>
                <a:cs typeface="HY견고딕"/>
              </a:rPr>
              <a:t>               t,th,dt</a:t>
            </a:r>
            <a:r>
              <a:rPr lang="zh-CN" altLang="en-US" sz="3200">
                <a:solidFill>
                  <a:schemeClr val="tx1"/>
                </a:solidFill>
                <a:latin typeface="Arial" panose="020B0604020202020204" pitchFamily="34" charset="0"/>
                <a:ea typeface="HY견고딕"/>
                <a:cs typeface="HY견고딕"/>
              </a:rPr>
              <a:t>永远都发</a:t>
            </a:r>
            <a:r>
              <a:rPr lang="en-US" altLang="zh-CN" sz="3200">
                <a:solidFill>
                  <a:schemeClr val="tx1"/>
                </a:solidFill>
                <a:latin typeface="Arial" panose="020B0604020202020204" pitchFamily="34" charset="0"/>
                <a:ea typeface="HY견고딕"/>
                <a:cs typeface="HY견고딕"/>
              </a:rPr>
              <a:t>[t] </a:t>
            </a:r>
            <a:endParaRPr lang="en-US" altLang="zh-CN" sz="3200">
              <a:solidFill>
                <a:schemeClr val="tx1"/>
              </a:solidFill>
              <a:latin typeface="Arial" panose="020B0604020202020204" pitchFamily="34" charset="0"/>
              <a:ea typeface="HY견고딕"/>
              <a:cs typeface="HY견고딕"/>
            </a:endParaRPr>
          </a:p>
        </p:txBody>
      </p:sp>
      <p:pic>
        <p:nvPicPr>
          <p:cNvPr id="6" name="图片 5" descr="19521913.jpg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1468" y="2310020"/>
            <a:ext cx="1643063" cy="1643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标题 1"/>
          <p:cNvSpPr>
            <a:spLocks noGrp="1" noChangeArrowheads="1"/>
          </p:cNvSpPr>
          <p:nvPr>
            <p:ph type="title"/>
          </p:nvPr>
        </p:nvSpPr>
        <p:spPr>
          <a:xfrm>
            <a:off x="800894" y="1546652"/>
            <a:ext cx="7772400" cy="922337"/>
          </a:xfrm>
        </p:spPr>
        <p:txBody>
          <a:bodyPr/>
          <a:lstStyle/>
          <a:p>
            <a:r>
              <a:rPr lang="zh-CN" altLang="en-US" dirty="0"/>
              <a:t>辅音     </a:t>
            </a:r>
            <a:r>
              <a:rPr lang="en-US" altLang="zh-CN" dirty="0"/>
              <a:t>b/p--d/t--g/k</a:t>
            </a:r>
            <a:endParaRPr lang="zh-CN" altLang="en-US" dirty="0"/>
          </a:p>
        </p:txBody>
      </p:sp>
      <p:sp>
        <p:nvSpPr>
          <p:cNvPr id="4" name="圆角矩形 3"/>
          <p:cNvSpPr/>
          <p:nvPr/>
        </p:nvSpPr>
        <p:spPr bwMode="auto">
          <a:xfrm>
            <a:off x="230188" y="3262957"/>
            <a:ext cx="8913812" cy="3286125"/>
          </a:xfrm>
          <a:prstGeom prst="roundRect">
            <a:avLst/>
          </a:prstGeom>
          <a:solidFill>
            <a:srgbClr val="FFCCFF"/>
          </a:solidFill>
          <a:ln>
            <a:headEnd type="none" w="med" len="med"/>
            <a:tailEnd type="none" w="med" len="med"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/>
          <a:p>
            <a:r>
              <a:rPr lang="de-DE" altLang="zh-CN" sz="3200">
                <a:solidFill>
                  <a:schemeClr val="tx1"/>
                </a:solidFill>
                <a:latin typeface="Arial" panose="020B0604020202020204" pitchFamily="34" charset="0"/>
                <a:ea typeface="HY견고딕"/>
                <a:cs typeface="HY견고딕"/>
              </a:rPr>
              <a:t>              g </a:t>
            </a:r>
            <a:r>
              <a:rPr lang="en-US" altLang="zh-CN" sz="3200">
                <a:solidFill>
                  <a:schemeClr val="tx1"/>
                </a:solidFill>
                <a:latin typeface="Arial" panose="020B0604020202020204" pitchFamily="34" charset="0"/>
                <a:ea typeface="HY견고딕"/>
                <a:cs typeface="HY견고딕"/>
              </a:rPr>
              <a:t>[g]   1, g+</a:t>
            </a:r>
            <a:r>
              <a:rPr lang="zh-CN" altLang="en-US" sz="3200">
                <a:solidFill>
                  <a:schemeClr val="tx1"/>
                </a:solidFill>
                <a:latin typeface="Arial" panose="020B0604020202020204" pitchFamily="34" charset="0"/>
                <a:ea typeface="HY견고딕"/>
                <a:cs typeface="HY견고딕"/>
              </a:rPr>
              <a:t>元音</a:t>
            </a:r>
            <a:r>
              <a:rPr lang="en-US" altLang="zh-CN" sz="3200">
                <a:solidFill>
                  <a:schemeClr val="tx1"/>
                </a:solidFill>
                <a:latin typeface="Arial" panose="020B0604020202020204" pitchFamily="34" charset="0"/>
                <a:ea typeface="HY견고딕"/>
                <a:cs typeface="HY견고딕"/>
              </a:rPr>
              <a:t>, legen</a:t>
            </a:r>
            <a:endParaRPr lang="en-US" altLang="zh-CN" sz="3200">
              <a:solidFill>
                <a:schemeClr val="tx1"/>
              </a:solidFill>
              <a:latin typeface="Arial" panose="020B0604020202020204" pitchFamily="34" charset="0"/>
              <a:ea typeface="HY견고딕"/>
              <a:cs typeface="HY견고딕"/>
            </a:endParaRPr>
          </a:p>
          <a:p>
            <a:r>
              <a:rPr lang="en-US" altLang="zh-CN" sz="3200">
                <a:solidFill>
                  <a:schemeClr val="tx1"/>
                </a:solidFill>
                <a:latin typeface="Arial" panose="020B0604020202020204" pitchFamily="34" charset="0"/>
                <a:ea typeface="HY견고딕"/>
                <a:cs typeface="HY견고딕"/>
              </a:rPr>
              <a:t>                        2, g </a:t>
            </a:r>
            <a:r>
              <a:rPr lang="zh-CN" altLang="en-US" sz="3200">
                <a:solidFill>
                  <a:schemeClr val="tx1"/>
                </a:solidFill>
                <a:latin typeface="Arial" panose="020B0604020202020204" pitchFamily="34" charset="0"/>
                <a:ea typeface="HY견고딕"/>
                <a:cs typeface="HY견고딕"/>
              </a:rPr>
              <a:t>位于词首</a:t>
            </a:r>
            <a:r>
              <a:rPr lang="en-US" altLang="zh-CN" sz="3200">
                <a:solidFill>
                  <a:schemeClr val="tx1"/>
                </a:solidFill>
                <a:latin typeface="Arial" panose="020B0604020202020204" pitchFamily="34" charset="0"/>
                <a:ea typeface="HY견고딕"/>
                <a:cs typeface="HY견고딕"/>
              </a:rPr>
              <a:t>, guten</a:t>
            </a:r>
            <a:endParaRPr lang="en-US" altLang="zh-CN" sz="3200">
              <a:solidFill>
                <a:schemeClr val="tx1"/>
              </a:solidFill>
              <a:latin typeface="Arial" panose="020B0604020202020204" pitchFamily="34" charset="0"/>
              <a:ea typeface="HY견고딕"/>
              <a:cs typeface="HY견고딕"/>
            </a:endParaRPr>
          </a:p>
          <a:p>
            <a:r>
              <a:rPr lang="en-US" altLang="zh-CN" sz="3200">
                <a:solidFill>
                  <a:schemeClr val="tx1"/>
                </a:solidFill>
                <a:latin typeface="Arial" panose="020B0604020202020204" pitchFamily="34" charset="0"/>
                <a:ea typeface="HY견고딕"/>
                <a:cs typeface="HY견고딕"/>
              </a:rPr>
              <a:t>              g [k]   1, g+ </a:t>
            </a:r>
            <a:r>
              <a:rPr lang="zh-CN" altLang="en-US" sz="3200">
                <a:solidFill>
                  <a:schemeClr val="tx1"/>
                </a:solidFill>
                <a:latin typeface="Arial" panose="020B0604020202020204" pitchFamily="34" charset="0"/>
                <a:ea typeface="HY견고딕"/>
                <a:cs typeface="HY견고딕"/>
              </a:rPr>
              <a:t>辅音 </a:t>
            </a:r>
            <a:r>
              <a:rPr lang="en-US" altLang="zh-CN" sz="3200">
                <a:solidFill>
                  <a:schemeClr val="tx1"/>
                </a:solidFill>
                <a:latin typeface="Arial" panose="020B0604020202020204" pitchFamily="34" charset="0"/>
                <a:ea typeface="HY견고딕"/>
                <a:cs typeface="HY견고딕"/>
              </a:rPr>
              <a:t>legt</a:t>
            </a:r>
            <a:endParaRPr lang="en-US" altLang="zh-CN" sz="3200">
              <a:solidFill>
                <a:schemeClr val="tx1"/>
              </a:solidFill>
              <a:latin typeface="Arial" panose="020B0604020202020204" pitchFamily="34" charset="0"/>
              <a:ea typeface="HY견고딕"/>
              <a:cs typeface="HY견고딕"/>
            </a:endParaRPr>
          </a:p>
          <a:p>
            <a:r>
              <a:rPr lang="en-US" altLang="zh-CN" sz="3200">
                <a:solidFill>
                  <a:schemeClr val="tx1"/>
                </a:solidFill>
                <a:latin typeface="Arial" panose="020B0604020202020204" pitchFamily="34" charset="0"/>
                <a:ea typeface="HY견고딕"/>
                <a:cs typeface="HY견고딕"/>
              </a:rPr>
              <a:t>                        2, g</a:t>
            </a:r>
            <a:r>
              <a:rPr lang="zh-CN" altLang="en-US" sz="3200">
                <a:solidFill>
                  <a:schemeClr val="tx1"/>
                </a:solidFill>
                <a:latin typeface="Arial" panose="020B0604020202020204" pitchFamily="34" charset="0"/>
                <a:ea typeface="HY견고딕"/>
                <a:cs typeface="HY견고딕"/>
              </a:rPr>
              <a:t>位于词尾 </a:t>
            </a:r>
            <a:r>
              <a:rPr lang="en-US" altLang="zh-CN" sz="3200">
                <a:solidFill>
                  <a:schemeClr val="tx1"/>
                </a:solidFill>
                <a:latin typeface="Arial" panose="020B0604020202020204" pitchFamily="34" charset="0"/>
                <a:ea typeface="HY견고딕"/>
                <a:cs typeface="HY견고딕"/>
              </a:rPr>
              <a:t>mag</a:t>
            </a:r>
            <a:endParaRPr lang="en-US" altLang="zh-CN" sz="3200">
              <a:solidFill>
                <a:schemeClr val="tx1"/>
              </a:solidFill>
              <a:latin typeface="Arial" panose="020B0604020202020204" pitchFamily="34" charset="0"/>
              <a:ea typeface="HY견고딕"/>
              <a:cs typeface="HY견고딕"/>
            </a:endParaRPr>
          </a:p>
          <a:p>
            <a:r>
              <a:rPr lang="en-US" altLang="zh-CN" sz="3200">
                <a:solidFill>
                  <a:schemeClr val="tx1"/>
                </a:solidFill>
                <a:latin typeface="Arial" panose="020B0604020202020204" pitchFamily="34" charset="0"/>
                <a:ea typeface="HY견고딕"/>
                <a:cs typeface="HY견고딕"/>
              </a:rPr>
              <a:t>              k,ck</a:t>
            </a:r>
            <a:r>
              <a:rPr lang="zh-CN" altLang="en-US" sz="3200">
                <a:solidFill>
                  <a:schemeClr val="tx1"/>
                </a:solidFill>
                <a:latin typeface="Arial" panose="020B0604020202020204" pitchFamily="34" charset="0"/>
                <a:ea typeface="HY견고딕"/>
                <a:cs typeface="HY견고딕"/>
              </a:rPr>
              <a:t>永远都发</a:t>
            </a:r>
            <a:r>
              <a:rPr lang="en-US" altLang="zh-CN" sz="3200">
                <a:solidFill>
                  <a:schemeClr val="tx1"/>
                </a:solidFill>
                <a:latin typeface="Arial" panose="020B0604020202020204" pitchFamily="34" charset="0"/>
                <a:ea typeface="HY견고딕"/>
                <a:cs typeface="HY견고딕"/>
              </a:rPr>
              <a:t>[k] </a:t>
            </a:r>
            <a:endParaRPr lang="en-US" altLang="zh-CN" sz="3200">
              <a:solidFill>
                <a:schemeClr val="tx1"/>
              </a:solidFill>
              <a:latin typeface="Arial" panose="020B0604020202020204" pitchFamily="34" charset="0"/>
              <a:ea typeface="HY견고딕"/>
              <a:cs typeface="HY견고딕"/>
            </a:endParaRPr>
          </a:p>
        </p:txBody>
      </p:sp>
      <p:pic>
        <p:nvPicPr>
          <p:cNvPr id="5" name="图片 4" descr="19521913.jpg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0188" y="2441425"/>
            <a:ext cx="1643063" cy="1643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" descr="https://timgsa.baidu.com/timg?image&amp;quality=80&amp;size=b9999_10000&amp;sec=1539756005390&amp;di=5d3152bb02510fd692220c715e7d2d1b&amp;imgtype=0&amp;src=http%3A%2F%2F5b0988e595225.cdn.sohucs.com%2Fq_70%2Cc_zoom%2Cw_640%2Fimages%2F20180706%2F269fdc0565984ddbbadc22ccb7bb43d0.jpeg">
            <a:hlinkClick r:id="rId1" action="ppaction://hlinkfile"/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1196975"/>
            <a:ext cx="8729663" cy="4392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动作按钮: 声音 1">
            <a:hlinkClick r:id="rId3" action="ppaction://hlinkfile" highlightClick="1">
              <a:snd r:embed="rId4" name="applause.wav"/>
            </a:hlinkClick>
          </p:cNvPr>
          <p:cNvSpPr/>
          <p:nvPr/>
        </p:nvSpPr>
        <p:spPr>
          <a:xfrm>
            <a:off x="7740352" y="5877272"/>
            <a:ext cx="504056" cy="576064"/>
          </a:xfrm>
          <a:prstGeom prst="actionButtonSoun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标题 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/>
              <a:t>f/w-m/n-s/sch</a:t>
            </a:r>
            <a:endParaRPr lang="zh-CN" altLang="en-US" dirty="0"/>
          </a:p>
        </p:txBody>
      </p:sp>
      <p:sp>
        <p:nvSpPr>
          <p:cNvPr id="21506" name="内容占位符 2"/>
          <p:cNvSpPr>
            <a:spLocks noGrp="1" noChangeArrowheads="1"/>
          </p:cNvSpPr>
          <p:nvPr>
            <p:ph sz="quarter" idx="1"/>
          </p:nvPr>
        </p:nvSpPr>
        <p:spPr>
          <a:xfrm>
            <a:off x="539552" y="3068960"/>
            <a:ext cx="7772400" cy="2701280"/>
          </a:xfrm>
        </p:spPr>
        <p:txBody>
          <a:bodyPr>
            <a:normAutofit/>
          </a:bodyPr>
          <a:lstStyle/>
          <a:p>
            <a:r>
              <a:rPr lang="en-US" altLang="zh-CN" dirty="0" err="1"/>
              <a:t>f,ph,v</a:t>
            </a:r>
            <a:r>
              <a:rPr lang="en-US" altLang="zh-CN" dirty="0"/>
              <a:t> [f], </a:t>
            </a:r>
            <a:r>
              <a:rPr lang="zh-CN" altLang="en-US" dirty="0"/>
              <a:t>上门齿清贴下嘴唇，送气。与汉语的</a:t>
            </a:r>
            <a:r>
              <a:rPr lang="en-US" altLang="zh-CN" dirty="0"/>
              <a:t>f</a:t>
            </a:r>
            <a:r>
              <a:rPr lang="zh-CN" altLang="en-US" dirty="0"/>
              <a:t>，送气比汉语的</a:t>
            </a:r>
            <a:r>
              <a:rPr lang="en-US" altLang="zh-CN" dirty="0"/>
              <a:t>f</a:t>
            </a:r>
            <a:r>
              <a:rPr lang="zh-CN" altLang="en-US" dirty="0"/>
              <a:t>强。</a:t>
            </a:r>
            <a:r>
              <a:rPr lang="en-US" altLang="zh-CN" dirty="0"/>
              <a:t> </a:t>
            </a:r>
            <a:endParaRPr lang="en-US" altLang="zh-CN" dirty="0"/>
          </a:p>
          <a:p>
            <a:r>
              <a:rPr lang="en-US" altLang="zh-CN" dirty="0" err="1"/>
              <a:t>w,v</a:t>
            </a:r>
            <a:r>
              <a:rPr lang="en-US" altLang="zh-CN" dirty="0"/>
              <a:t>[v]</a:t>
            </a:r>
            <a:r>
              <a:rPr lang="zh-CN" altLang="en-US" dirty="0"/>
              <a:t>，发音与</a:t>
            </a:r>
            <a:r>
              <a:rPr lang="en-US" altLang="zh-CN" dirty="0"/>
              <a:t>[f]</a:t>
            </a:r>
            <a:r>
              <a:rPr lang="zh-CN" altLang="en-US" dirty="0"/>
              <a:t>相同，只是要震动声带。</a:t>
            </a:r>
            <a:endParaRPr lang="en-US" altLang="zh-CN" dirty="0"/>
          </a:p>
          <a:p>
            <a:r>
              <a:rPr lang="en-US" altLang="zh-CN" dirty="0"/>
              <a:t>m[m],</a:t>
            </a:r>
            <a:r>
              <a:rPr lang="zh-CN" altLang="en-US" dirty="0"/>
              <a:t>与汉语中“马”（</a:t>
            </a:r>
            <a:r>
              <a:rPr lang="en-US" altLang="zh-CN" dirty="0"/>
              <a:t>ma</a:t>
            </a:r>
            <a:r>
              <a:rPr lang="zh-CN" altLang="en-US" dirty="0"/>
              <a:t>）中的（</a:t>
            </a:r>
            <a:r>
              <a:rPr lang="en-US" altLang="zh-CN" dirty="0"/>
              <a:t>m</a:t>
            </a:r>
            <a:r>
              <a:rPr lang="zh-CN" altLang="en-US" dirty="0"/>
              <a:t>）相似，但肌肉要更用力。</a:t>
            </a:r>
            <a:endParaRPr lang="en-US" altLang="zh-CN" dirty="0"/>
          </a:p>
          <a:p>
            <a:pPr marL="0" indent="0">
              <a:buNone/>
            </a:pPr>
            <a:endParaRPr lang="zh-CN" altLang="en-US" dirty="0"/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/>
              <a:t>f/w-m/n-s/sch</a:t>
            </a:r>
            <a:endParaRPr lang="en-US" dirty="0"/>
          </a:p>
        </p:txBody>
      </p:sp>
      <p:sp>
        <p:nvSpPr>
          <p:cNvPr id="7" name="文本框 6"/>
          <p:cNvSpPr txBox="1"/>
          <p:nvPr/>
        </p:nvSpPr>
        <p:spPr>
          <a:xfrm>
            <a:off x="721629" y="3140968"/>
            <a:ext cx="6325482" cy="282128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2000"/>
              </a:spcAft>
              <a:buClrTx/>
              <a:buSzTx/>
              <a:buFontTx/>
              <a:buBlip>
                <a:blip r:embed="rId1"/>
              </a:buBlip>
              <a:defRPr/>
            </a:pPr>
            <a:r>
              <a:rPr kumimoji="0" lang="en-US" altLang="zh-CN" sz="2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Rounded MT Bold" panose="020F0704030504030204"/>
                <a:ea typeface="宋体" panose="02010600030101010101" pitchFamily="2" charset="-122"/>
                <a:cs typeface="+mn-cs"/>
              </a:rPr>
              <a:t>n[n]</a:t>
            </a:r>
            <a:r>
              <a:rPr kumimoji="0" lang="zh-CN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Rounded MT Bold" panose="020F0704030504030204"/>
                <a:ea typeface="宋体" panose="02010600030101010101" pitchFamily="2" charset="-122"/>
                <a:cs typeface="+mn-cs"/>
              </a:rPr>
              <a:t>，与汉语中“拿”（</a:t>
            </a:r>
            <a:r>
              <a:rPr kumimoji="0" lang="en-US" altLang="zh-CN" sz="2400" b="0" i="0" u="none" strike="noStrike" kern="120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Rounded MT Bold" panose="020F0704030504030204"/>
                <a:ea typeface="宋体" panose="02010600030101010101" pitchFamily="2" charset="-122"/>
                <a:cs typeface="+mn-cs"/>
              </a:rPr>
              <a:t>na</a:t>
            </a:r>
            <a:r>
              <a:rPr kumimoji="0" lang="zh-CN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Rounded MT Bold" panose="020F0704030504030204"/>
                <a:ea typeface="宋体" panose="02010600030101010101" pitchFamily="2" charset="-122"/>
                <a:cs typeface="+mn-cs"/>
              </a:rPr>
              <a:t>）中的（</a:t>
            </a:r>
            <a:r>
              <a:rPr kumimoji="0" lang="en-US" altLang="zh-CN" sz="2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Rounded MT Bold" panose="020F0704030504030204"/>
                <a:ea typeface="宋体" panose="02010600030101010101" pitchFamily="2" charset="-122"/>
                <a:cs typeface="+mn-cs"/>
              </a:rPr>
              <a:t>n</a:t>
            </a:r>
            <a:r>
              <a:rPr kumimoji="0" lang="zh-CN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Rounded MT Bold" panose="020F0704030504030204"/>
                <a:ea typeface="宋体" panose="02010600030101010101" pitchFamily="2" charset="-122"/>
                <a:cs typeface="+mn-cs"/>
              </a:rPr>
              <a:t>）相似，但鼻音效果较汉语的（</a:t>
            </a:r>
            <a:r>
              <a:rPr kumimoji="0" lang="en-US" altLang="zh-CN" sz="2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Rounded MT Bold" panose="020F0704030504030204"/>
                <a:ea typeface="宋体" panose="02010600030101010101" pitchFamily="2" charset="-122"/>
                <a:cs typeface="+mn-cs"/>
              </a:rPr>
              <a:t>n</a:t>
            </a:r>
            <a:r>
              <a:rPr kumimoji="0" lang="zh-CN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Rounded MT Bold" panose="020F0704030504030204"/>
                <a:ea typeface="宋体" panose="02010600030101010101" pitchFamily="2" charset="-122"/>
                <a:cs typeface="+mn-cs"/>
              </a:rPr>
              <a:t>）更明显。</a:t>
            </a:r>
            <a:endParaRPr kumimoji="0" lang="en-US" altLang="zh-CN" sz="2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Arial Rounded MT Bold" panose="020F0704030504030204"/>
              <a:ea typeface="宋体" panose="02010600030101010101" pitchFamily="2" charset="-122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2000"/>
              </a:spcAft>
              <a:buClrTx/>
              <a:buSzTx/>
              <a:buFontTx/>
              <a:buBlip>
                <a:blip r:embed="rId1"/>
              </a:buBlip>
              <a:defRPr/>
            </a:pPr>
            <a:r>
              <a:rPr kumimoji="0" lang="en-US" altLang="zh-CN" sz="2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Rounded MT Bold" panose="020F0704030504030204"/>
                <a:ea typeface="宋体" panose="02010600030101010101" pitchFamily="2" charset="-122"/>
                <a:cs typeface="+mn-cs"/>
              </a:rPr>
              <a:t>s</a:t>
            </a:r>
            <a:r>
              <a:rPr kumimoji="0" lang="de-DE" altLang="zh-CN" sz="2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Rounded MT Bold" panose="020F0704030504030204"/>
                <a:ea typeface="宋体" panose="02010600030101010101" pitchFamily="2" charset="-122"/>
                <a:cs typeface="+mn-cs"/>
              </a:rPr>
              <a:t>,ß</a:t>
            </a:r>
            <a:r>
              <a:rPr kumimoji="0" lang="en-US" altLang="zh-CN" sz="2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Rounded MT Bold" panose="020F0704030504030204"/>
                <a:ea typeface="宋体" panose="02010600030101010101" pitchFamily="2" charset="-122"/>
                <a:cs typeface="+mn-cs"/>
              </a:rPr>
              <a:t>[s]</a:t>
            </a:r>
            <a:r>
              <a:rPr kumimoji="0" lang="zh-CN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Rounded MT Bold" panose="020F0704030504030204"/>
                <a:ea typeface="宋体" panose="02010600030101010101" pitchFamily="2" charset="-122"/>
                <a:cs typeface="+mn-cs"/>
              </a:rPr>
              <a:t>，与汉语中“撕”（</a:t>
            </a:r>
            <a:r>
              <a:rPr kumimoji="0" lang="en-US" altLang="zh-CN" sz="2400" b="0" i="0" u="none" strike="noStrike" kern="120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Rounded MT Bold" panose="020F0704030504030204"/>
                <a:ea typeface="宋体" panose="02010600030101010101" pitchFamily="2" charset="-122"/>
                <a:cs typeface="+mn-cs"/>
              </a:rPr>
              <a:t>si</a:t>
            </a:r>
            <a:r>
              <a:rPr kumimoji="0" lang="zh-CN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Rounded MT Bold" panose="020F0704030504030204"/>
                <a:ea typeface="宋体" panose="02010600030101010101" pitchFamily="2" charset="-122"/>
                <a:cs typeface="+mn-cs"/>
              </a:rPr>
              <a:t>）中的（</a:t>
            </a:r>
            <a:r>
              <a:rPr kumimoji="0" lang="en-US" altLang="zh-CN" sz="2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Rounded MT Bold" panose="020F0704030504030204"/>
                <a:ea typeface="宋体" panose="02010600030101010101" pitchFamily="2" charset="-122"/>
                <a:cs typeface="+mn-cs"/>
              </a:rPr>
              <a:t>s</a:t>
            </a:r>
            <a:r>
              <a:rPr kumimoji="0" lang="zh-CN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Rounded MT Bold" panose="020F0704030504030204"/>
                <a:ea typeface="宋体" panose="02010600030101010101" pitchFamily="2" charset="-122"/>
                <a:cs typeface="+mn-cs"/>
              </a:rPr>
              <a:t>）相似，但送气比汉语的（</a:t>
            </a:r>
            <a:r>
              <a:rPr kumimoji="0" lang="en-US" altLang="zh-CN" sz="2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Rounded MT Bold" panose="020F0704030504030204"/>
                <a:ea typeface="宋体" panose="02010600030101010101" pitchFamily="2" charset="-122"/>
                <a:cs typeface="+mn-cs"/>
              </a:rPr>
              <a:t>s</a:t>
            </a:r>
            <a:r>
              <a:rPr kumimoji="0" lang="zh-CN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Rounded MT Bold" panose="020F0704030504030204"/>
                <a:ea typeface="宋体" panose="02010600030101010101" pitchFamily="2" charset="-122"/>
                <a:cs typeface="+mn-cs"/>
              </a:rPr>
              <a:t>）有力。</a:t>
            </a:r>
            <a:endParaRPr kumimoji="0" lang="en-US" altLang="zh-CN" sz="2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Arial Rounded MT Bold" panose="020F0704030504030204"/>
              <a:ea typeface="宋体" panose="02010600030101010101" pitchFamily="2" charset="-122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2000"/>
              </a:spcAft>
              <a:buClrTx/>
              <a:buSzTx/>
              <a:buFontTx/>
              <a:buBlip>
                <a:blip r:embed="rId1"/>
              </a:buBlip>
              <a:defRPr/>
            </a:pPr>
            <a:r>
              <a:rPr kumimoji="0" lang="en-US" altLang="zh-CN" sz="2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Rounded MT Bold" panose="020F0704030504030204"/>
                <a:ea typeface="宋体" panose="02010600030101010101" pitchFamily="2" charset="-122"/>
                <a:cs typeface="+mn-cs"/>
              </a:rPr>
              <a:t>sch[ʃ], </a:t>
            </a:r>
            <a:r>
              <a:rPr kumimoji="0" lang="zh-CN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Rounded MT Bold" panose="020F0704030504030204"/>
                <a:ea typeface="宋体" panose="02010600030101010101" pitchFamily="2" charset="-122"/>
                <a:cs typeface="+mn-cs"/>
              </a:rPr>
              <a:t>与汉语中“湿”（</a:t>
            </a:r>
            <a:r>
              <a:rPr kumimoji="0" lang="en-US" altLang="zh-CN" sz="2400" b="0" i="0" u="none" strike="noStrike" kern="120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Rounded MT Bold" panose="020F0704030504030204"/>
                <a:ea typeface="宋体" panose="02010600030101010101" pitchFamily="2" charset="-122"/>
                <a:cs typeface="+mn-cs"/>
              </a:rPr>
              <a:t>shi</a:t>
            </a:r>
            <a:r>
              <a:rPr kumimoji="0" lang="zh-CN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Rounded MT Bold" panose="020F0704030504030204"/>
                <a:ea typeface="宋体" panose="02010600030101010101" pitchFamily="2" charset="-122"/>
                <a:cs typeface="+mn-cs"/>
              </a:rPr>
              <a:t>）中的（</a:t>
            </a:r>
            <a:r>
              <a:rPr kumimoji="0" lang="en-US" altLang="zh-CN" sz="2400" b="0" i="0" u="none" strike="noStrike" kern="120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Rounded MT Bold" panose="020F0704030504030204"/>
                <a:ea typeface="宋体" panose="02010600030101010101" pitchFamily="2" charset="-122"/>
                <a:cs typeface="+mn-cs"/>
              </a:rPr>
              <a:t>sh</a:t>
            </a:r>
            <a:r>
              <a:rPr kumimoji="0" lang="zh-CN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Rounded MT Bold" panose="020F0704030504030204"/>
                <a:ea typeface="宋体" panose="02010600030101010101" pitchFamily="2" charset="-122"/>
                <a:cs typeface="+mn-cs"/>
              </a:rPr>
              <a:t>）相似，但双唇更前伸。</a:t>
            </a:r>
            <a:endParaRPr kumimoji="0" lang="en-US" altLang="zh-CN" sz="2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Arial Rounded MT Bold" panose="020F0704030504030204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天空">
  <a:themeElements>
    <a:clrScheme name="Sky">
      <a:dk1>
        <a:sysClr val="windowText" lastClr="000000"/>
      </a:dk1>
      <a:lt1>
        <a:sysClr val="window" lastClr="FFFFFF"/>
      </a:lt1>
      <a:dk2>
        <a:srgbClr val="1782BF"/>
      </a:dk2>
      <a:lt2>
        <a:srgbClr val="62BCE9"/>
      </a:lt2>
      <a:accent1>
        <a:srgbClr val="073779"/>
      </a:accent1>
      <a:accent2>
        <a:srgbClr val="8FD9FB"/>
      </a:accent2>
      <a:accent3>
        <a:srgbClr val="FFCC00"/>
      </a:accent3>
      <a:accent4>
        <a:srgbClr val="EB6615"/>
      </a:accent4>
      <a:accent5>
        <a:srgbClr val="C76402"/>
      </a:accent5>
      <a:accent6>
        <a:srgbClr val="B523B4"/>
      </a:accent6>
      <a:hlink>
        <a:srgbClr val="FFDE26"/>
      </a:hlink>
      <a:folHlink>
        <a:srgbClr val="DEBE00"/>
      </a:folHlink>
    </a:clrScheme>
    <a:fontScheme name="Sky">
      <a:majorFont>
        <a:latin typeface="Arial Rounded MT Bold"/>
        <a:ea typeface=""/>
        <a:cs typeface=""/>
        <a:font script="Jpan" typeface="ＭＳ Ｐゴシック"/>
        <a:font script="Hans" typeface="宋体"/>
        <a:font script="Hant" typeface="新細明體"/>
      </a:majorFont>
      <a:minorFont>
        <a:latin typeface="Arial Rounded MT Bold"/>
        <a:ea typeface=""/>
        <a:cs typeface=""/>
        <a:font script="Jpan" typeface="ＭＳ Ｐゴシック"/>
        <a:font script="Hans" typeface="宋体"/>
        <a:font script="Hant" typeface="新細明體"/>
      </a:minorFont>
    </a:fontScheme>
    <a:fmtScheme name="Sky">
      <a:fillStyleLst>
        <a:solidFill>
          <a:schemeClr val="phClr"/>
        </a:solidFill>
        <a:solidFill>
          <a:schemeClr val="phClr">
            <a:alpha val="50000"/>
          </a:schemeClr>
        </a:solidFill>
        <a:gradFill rotWithShape="1">
          <a:gsLst>
            <a:gs pos="0">
              <a:schemeClr val="phClr">
                <a:shade val="30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4400000" scaled="1"/>
        </a:gradFill>
      </a:fillStyleLst>
      <a:lnStyleLst>
        <a:ln w="12700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  <a:ln w="635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88900" dist="63500" dir="3000000" algn="br" rotWithShape="0">
              <a:srgbClr val="000000">
                <a:alpha val="35000"/>
              </a:srgbClr>
            </a:outerShdw>
          </a:effectLst>
        </a:effectStyle>
        <a:effectStyle>
          <a:effectLst>
            <a:innerShdw blurRad="50800" dist="25400" dir="6600000">
              <a:srgbClr val="000000">
                <a:alpha val="50000"/>
              </a:srgbClr>
            </a:innerShdw>
            <a:reflection blurRad="12700" stA="26000" endPos="28000" dist="38100" dir="5400000" sy="-100000" rotWithShape="0"/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100000"/>
                <a:satMod val="140000"/>
                <a:lumMod val="105000"/>
              </a:schemeClr>
            </a:gs>
            <a:gs pos="100000">
              <a:schemeClr val="phClr">
                <a:shade val="20000"/>
                <a:satMod val="250000"/>
                <a:lumMod val="110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1958</Words>
  <Application>WPS 演示</Application>
  <PresentationFormat>全屏显示(4:3)</PresentationFormat>
  <Paragraphs>151</Paragraphs>
  <Slides>23</Slides>
  <Notes>0</Notes>
  <HiddenSlides>0</HiddenSlides>
  <MMClips>0</MMClips>
  <ScaleCrop>false</ScaleCrop>
  <HeadingPairs>
    <vt:vector size="8" baseType="variant">
      <vt:variant>
        <vt:lpstr>已用的字体</vt:lpstr>
      </vt:variant>
      <vt:variant>
        <vt:i4>13</vt:i4>
      </vt:variant>
      <vt:variant>
        <vt:lpstr>主题</vt:lpstr>
      </vt:variant>
      <vt:variant>
        <vt:i4>1</vt:i4>
      </vt:variant>
      <vt:variant>
        <vt:lpstr>嵌入 OLE 服务器</vt:lpstr>
      </vt:variant>
      <vt:variant>
        <vt:i4>1</vt:i4>
      </vt:variant>
      <vt:variant>
        <vt:lpstr>幻灯片标题</vt:lpstr>
      </vt:variant>
      <vt:variant>
        <vt:i4>23</vt:i4>
      </vt:variant>
    </vt:vector>
  </HeadingPairs>
  <TitlesOfParts>
    <vt:vector size="38" baseType="lpstr">
      <vt:lpstr>Arial</vt:lpstr>
      <vt:lpstr>宋体</vt:lpstr>
      <vt:lpstr>Wingdings</vt:lpstr>
      <vt:lpstr>仿宋</vt:lpstr>
      <vt:lpstr>Wingdings 2</vt:lpstr>
      <vt:lpstr>Times New Roman</vt:lpstr>
      <vt:lpstr>Arial Rounded MT Bold</vt:lpstr>
      <vt:lpstr>Perpetua</vt:lpstr>
      <vt:lpstr>微软雅黑</vt:lpstr>
      <vt:lpstr>Arial Unicode MS</vt:lpstr>
      <vt:lpstr>Calibri</vt:lpstr>
      <vt:lpstr>HY견고딕</vt:lpstr>
      <vt:lpstr>Segoe Print</vt:lpstr>
      <vt:lpstr>天空</vt:lpstr>
      <vt:lpstr>Excel.Chart.8</vt:lpstr>
      <vt:lpstr>PowerPoint 演示文稿</vt:lpstr>
      <vt:lpstr>PowerPoint 演示文稿</vt:lpstr>
      <vt:lpstr>元音及复合元音</vt:lpstr>
      <vt:lpstr>元音 a-e-i-o-u</vt:lpstr>
      <vt:lpstr>PowerPoint 演示文稿</vt:lpstr>
      <vt:lpstr>PowerPoint 演示文稿</vt:lpstr>
      <vt:lpstr>元音 a-e-i-o-u</vt:lpstr>
      <vt:lpstr>PowerPoint 演示文稿</vt:lpstr>
      <vt:lpstr>元音 a-e-i-o-u</vt:lpstr>
      <vt:lpstr>PowerPoint 演示文稿</vt:lpstr>
      <vt:lpstr>元音 a-e-i-o-u</vt:lpstr>
      <vt:lpstr>PowerPoint 演示文稿</vt:lpstr>
      <vt:lpstr>元音 a-e-i-o-u</vt:lpstr>
      <vt:lpstr>PowerPoint 演示文稿</vt:lpstr>
      <vt:lpstr>PowerPoint 演示文稿</vt:lpstr>
      <vt:lpstr>PowerPoint 演示文稿</vt:lpstr>
      <vt:lpstr>PowerPoint 演示文稿</vt:lpstr>
      <vt:lpstr>辅音     b/p--d/t--g/k</vt:lpstr>
      <vt:lpstr>辅音     b/p--d/t--g/k</vt:lpstr>
      <vt:lpstr>辅音     b/p--d/t--g/k</vt:lpstr>
      <vt:lpstr>PowerPoint 演示文稿</vt:lpstr>
      <vt:lpstr>f/w-m/n-s/sch</vt:lpstr>
      <vt:lpstr>f/w-m/n-s/sch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pc</dc:creator>
  <cp:lastModifiedBy>seewo</cp:lastModifiedBy>
  <cp:revision>61</cp:revision>
  <dcterms:created xsi:type="dcterms:W3CDTF">2017-03-08T00:51:00Z</dcterms:created>
  <dcterms:modified xsi:type="dcterms:W3CDTF">2021-09-26T06:54:52Z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2052-11.1.0.10356</vt:lpwstr>
  </property>
  <property fmtid="{D5CDD505-2E9C-101B-9397-08002B2CF9AE}" pid="3" name="ICV">
    <vt:lpwstr>DEAD651677AB4230962C923DE27DDFFB</vt:lpwstr>
  </property>
</Properties>
</file>