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handoutMasters/handoutMaster1.xml" ContentType="application/vnd.openxmlformats-officedocument.presentationml.handoutMaster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tags/tag4.xml" ContentType="application/vnd.openxmlformats-officedocument.presentationml.tags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tags/tag45.xml" ContentType="application/vnd.openxmlformats-officedocument.presentationml.tags+xml"/>
  <Override PartName="/ppt/tags/tag46.xml" ContentType="application/vnd.openxmlformats-officedocument.presentationml.tags+xml"/>
  <Override PartName="/ppt/tags/tag47.xml" ContentType="application/vnd.openxmlformats-officedocument.presentationml.tags+xml"/>
  <Override PartName="/ppt/tags/tag48.xml" ContentType="application/vnd.openxmlformats-officedocument.presentationml.tags+xml"/>
  <Override PartName="/ppt/tags/tag49.xml" ContentType="application/vnd.openxmlformats-officedocument.presentationml.tags+xml"/>
  <Override PartName="/ppt/tags/tag5.xml" ContentType="application/vnd.openxmlformats-officedocument.presentationml.tags+xml"/>
  <Override PartName="/ppt/tags/tag50.xml" ContentType="application/vnd.openxmlformats-officedocument.presentationml.tags+xml"/>
  <Override PartName="/ppt/tags/tag51.xml" ContentType="application/vnd.openxmlformats-officedocument.presentationml.tags+xml"/>
  <Override PartName="/ppt/tags/tag52.xml" ContentType="application/vnd.openxmlformats-officedocument.presentationml.tags+xml"/>
  <Override PartName="/ppt/tags/tag53.xml" ContentType="application/vnd.openxmlformats-officedocument.presentationml.tags+xml"/>
  <Override PartName="/ppt/tags/tag54.xml" ContentType="application/vnd.openxmlformats-officedocument.presentationml.tags+xml"/>
  <Override PartName="/ppt/tags/tag55.xml" ContentType="application/vnd.openxmlformats-officedocument.presentationml.tags+xml"/>
  <Override PartName="/ppt/tags/tag56.xml" ContentType="application/vnd.openxmlformats-officedocument.presentationml.tags+xml"/>
  <Override PartName="/ppt/tags/tag57.xml" ContentType="application/vnd.openxmlformats-officedocument.presentationml.tags+xml"/>
  <Override PartName="/ppt/tags/tag58.xml" ContentType="application/vnd.openxmlformats-officedocument.presentationml.tags+xml"/>
  <Override PartName="/ppt/tags/tag59.xml" ContentType="application/vnd.openxmlformats-officedocument.presentationml.tags+xml"/>
  <Override PartName="/ppt/tags/tag6.xml" ContentType="application/vnd.openxmlformats-officedocument.presentationml.tags+xml"/>
  <Override PartName="/ppt/tags/tag60.xml" ContentType="application/vnd.openxmlformats-officedocument.presentationml.tags+xml"/>
  <Override PartName="/ppt/tags/tag61.xml" ContentType="application/vnd.openxmlformats-officedocument.presentationml.tags+xml"/>
  <Override PartName="/ppt/tags/tag62.xml" ContentType="application/vnd.openxmlformats-officedocument.presentationml.tags+xml"/>
  <Override PartName="/ppt/tags/tag63.xml" ContentType="application/vnd.openxmlformats-officedocument.presentationml.tags+xml"/>
  <Override PartName="/ppt/tags/tag64.xml" ContentType="application/vnd.openxmlformats-officedocument.presentationml.tags+xml"/>
  <Override PartName="/ppt/tags/tag65.xml" ContentType="application/vnd.openxmlformats-officedocument.presentationml.tags+xml"/>
  <Override PartName="/ppt/tags/tag66.xml" ContentType="application/vnd.openxmlformats-officedocument.presentationml.tags+xml"/>
  <Override PartName="/ppt/tags/tag67.xml" ContentType="application/vnd.openxmlformats-officedocument.presentationml.tags+xml"/>
  <Override PartName="/ppt/tags/tag68.xml" ContentType="application/vnd.openxmlformats-officedocument.presentationml.tags+xml"/>
  <Override PartName="/ppt/tags/tag69.xml" ContentType="application/vnd.openxmlformats-officedocument.presentationml.tags+xml"/>
  <Override PartName="/ppt/tags/tag7.xml" ContentType="application/vnd.openxmlformats-officedocument.presentationml.tags+xml"/>
  <Override PartName="/ppt/tags/tag70.xml" ContentType="application/vnd.openxmlformats-officedocument.presentationml.tags+xml"/>
  <Override PartName="/ppt/tags/tag71.xml" ContentType="application/vnd.openxmlformats-officedocument.presentationml.tags+xml"/>
  <Override PartName="/ppt/tags/tag72.xml" ContentType="application/vnd.openxmlformats-officedocument.presentationml.tags+xml"/>
  <Override PartName="/ppt/tags/tag73.xml" ContentType="application/vnd.openxmlformats-officedocument.presentationml.tags+xml"/>
  <Override PartName="/ppt/tags/tag74.xml" ContentType="application/vnd.openxmlformats-officedocument.presentationml.tags+xml"/>
  <Override PartName="/ppt/tags/tag75.xml" ContentType="application/vnd.openxmlformats-officedocument.presentationml.tags+xml"/>
  <Override PartName="/ppt/tags/tag76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4"/>
  </p:notesMasterIdLst>
  <p:handoutMasterIdLst>
    <p:handoutMasterId r:id="rId15"/>
  </p:handoutMasterIdLst>
  <p:sldIdLst>
    <p:sldId id="256" r:id="rId3"/>
    <p:sldId id="492" r:id="rId5"/>
    <p:sldId id="486" r:id="rId6"/>
    <p:sldId id="490" r:id="rId7"/>
    <p:sldId id="491" r:id="rId8"/>
    <p:sldId id="488" r:id="rId9"/>
    <p:sldId id="493" r:id="rId10"/>
    <p:sldId id="494" r:id="rId11"/>
    <p:sldId id="508" r:id="rId12"/>
    <p:sldId id="507" r:id="rId13"/>
    <p:sldId id="489" r:id="rId14"/>
  </p:sldIdLst>
  <p:sldSz cx="12192000" cy="6858000"/>
  <p:notesSz cx="6858000" cy="9144000"/>
  <p:custDataLst>
    <p:tags r:id="rId19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CDCDC"/>
    <a:srgbClr val="F0F0F0"/>
    <a:srgbClr val="E6E6E6"/>
    <a:srgbClr val="C8C8C8"/>
    <a:srgbClr val="FFFFFF"/>
    <a:srgbClr val="FAFAFA"/>
    <a:srgbClr val="BEBEB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horzBarState="maximized">
    <p:restoredLeft sz="13778" autoAdjust="0"/>
    <p:restoredTop sz="94660"/>
  </p:normalViewPr>
  <p:slideViewPr>
    <p:cSldViewPr snapToGrid="0">
      <p:cViewPr varScale="1">
        <p:scale>
          <a:sx n="84" d="100"/>
          <a:sy n="84" d="100"/>
        </p:scale>
        <p:origin x="-558" y="-90"/>
      </p:cViewPr>
      <p:guideLst>
        <p:guide orient="horz" pos="2160"/>
        <p:guide pos="3840"/>
      </p:guideLst>
    </p:cSldViewPr>
  </p:slideViewPr>
  <p:notesTextViewPr>
    <p:cViewPr>
      <p:scale>
        <a:sx n="3" d="2"/>
        <a:sy n="3" d="2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slide" Target="slides/slide4.xml"/><Relationship Id="rId6" Type="http://schemas.openxmlformats.org/officeDocument/2006/relationships/slide" Target="slides/slide3.xml"/><Relationship Id="rId5" Type="http://schemas.openxmlformats.org/officeDocument/2006/relationships/slide" Target="slides/slide2.xml"/><Relationship Id="rId4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2" Type="http://schemas.openxmlformats.org/officeDocument/2006/relationships/theme" Target="theme/theme1.xml"/><Relationship Id="rId19" Type="http://schemas.openxmlformats.org/officeDocument/2006/relationships/tags" Target="tags/tag76.xml"/><Relationship Id="rId18" Type="http://schemas.openxmlformats.org/officeDocument/2006/relationships/tableStyles" Target="tableStyles.xml"/><Relationship Id="rId17" Type="http://schemas.openxmlformats.org/officeDocument/2006/relationships/viewProps" Target="viewProps.xml"/><Relationship Id="rId16" Type="http://schemas.openxmlformats.org/officeDocument/2006/relationships/presProps" Target="presProps.xml"/><Relationship Id="rId15" Type="http://schemas.openxmlformats.org/officeDocument/2006/relationships/handoutMaster" Target="handoutMasters/handoutMaster1.xml"/><Relationship Id="rId14" Type="http://schemas.openxmlformats.org/officeDocument/2006/relationships/slide" Target="slides/slide11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F9B84EA-7D68-4D60-9CB1-D50884785D1C}" type="datetimeFigureOut">
              <a:rPr lang="zh-CN" altLang="en-US" smtClean="0">
                <a:latin typeface="微软雅黑" panose="020B0503020204020204" charset="-122"/>
                <a:ea typeface="微软雅黑" panose="020B0503020204020204" charset="-122"/>
              </a:rPr>
            </a:fld>
            <a:endParaRPr lang="zh-CN" altLang="en-US" smtClean="0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D4E0FC9-F1F8-4FAE-9988-3BA365CFD46F}" type="slidenum">
              <a:rPr lang="zh-CN" altLang="en-US" smtClean="0">
                <a:latin typeface="微软雅黑" panose="020B0503020204020204" charset="-122"/>
                <a:ea typeface="微软雅黑" panose="020B0503020204020204" charset="-122"/>
              </a:rPr>
            </a:fld>
            <a:endParaRPr lang="zh-CN" altLang="en-US" smtClean="0">
              <a:latin typeface="微软雅黑" panose="020B0503020204020204" charset="-122"/>
              <a:ea typeface="微软雅黑" panose="020B0503020204020204" charset="-122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微软雅黑" panose="020B0503020204020204" charset="-122"/>
                <a:ea typeface="微软雅黑" panose="020B0503020204020204" charset="-122"/>
              </a:defRPr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微软雅黑" panose="020B0503020204020204" charset="-122"/>
                <a:ea typeface="微软雅黑" panose="020B0503020204020204" charset="-122"/>
              </a:defRPr>
            </a:lvl1pPr>
          </a:lstStyle>
          <a:p>
            <a:fld id="{1AC49D05-6128-4D0D-A32A-06A5E73B386C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微软雅黑" panose="020B0503020204020204" charset="-122"/>
                <a:ea typeface="微软雅黑" panose="020B0503020204020204" charset="-122"/>
              </a:defRPr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微软雅黑" panose="020B0503020204020204" charset="-122"/>
                <a:ea typeface="微软雅黑" panose="020B0503020204020204" charset="-122"/>
              </a:defRPr>
            </a:lvl1pPr>
          </a:lstStyle>
          <a:p>
            <a:fld id="{5849F42C-2DAE-424C-A4B8-3140182C3E9F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600" kern="1200">
        <a:solidFill>
          <a:schemeClr val="tx1"/>
        </a:solidFill>
        <a:latin typeface="微软雅黑" panose="020B0503020204020204" charset="-122"/>
        <a:ea typeface="微软雅黑" panose="020B0503020204020204" charset="-122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微软雅黑" panose="020B0503020204020204" charset="-122"/>
        <a:ea typeface="微软雅黑" panose="020B0503020204020204" charset="-122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微软雅黑" panose="020B0503020204020204" charset="-122"/>
        <a:ea typeface="微软雅黑" panose="020B0503020204020204" charset="-122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微软雅黑" panose="020B0503020204020204" charset="-122"/>
        <a:ea typeface="微软雅黑" panose="020B0503020204020204" charset="-122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微软雅黑" panose="020B0503020204020204" charset="-122"/>
        <a:ea typeface="微软雅黑" panose="020B0503020204020204" charset="-122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5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5D0DACE-38E0-42D2-9336-2B707D34BC6D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endParaRPr lang="en-US" altLang="zh-CN">
              <a:sym typeface="+mn-ea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6" Type="http://schemas.openxmlformats.org/officeDocument/2006/relationships/tags" Target="../tags/tag5.xml"/><Relationship Id="rId5" Type="http://schemas.openxmlformats.org/officeDocument/2006/relationships/tags" Target="../tags/tag4.xml"/><Relationship Id="rId4" Type="http://schemas.openxmlformats.org/officeDocument/2006/relationships/tags" Target="../tags/tag3.xml"/><Relationship Id="rId3" Type="http://schemas.openxmlformats.org/officeDocument/2006/relationships/tags" Target="../tags/tag2.xml"/><Relationship Id="rId2" Type="http://schemas.openxmlformats.org/officeDocument/2006/relationships/tags" Target="../tags/tag1.xml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6" Type="http://schemas.openxmlformats.org/officeDocument/2006/relationships/tags" Target="../tags/tag10.xml"/><Relationship Id="rId5" Type="http://schemas.openxmlformats.org/officeDocument/2006/relationships/tags" Target="../tags/tag9.xml"/><Relationship Id="rId4" Type="http://schemas.openxmlformats.org/officeDocument/2006/relationships/tags" Target="../tags/tag8.xml"/><Relationship Id="rId3" Type="http://schemas.openxmlformats.org/officeDocument/2006/relationships/tags" Target="../tags/tag7.xml"/><Relationship Id="rId2" Type="http://schemas.openxmlformats.org/officeDocument/2006/relationships/tags" Target="../tags/tag6.xml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6" Type="http://schemas.openxmlformats.org/officeDocument/2006/relationships/tags" Target="../tags/tag15.xml"/><Relationship Id="rId5" Type="http://schemas.openxmlformats.org/officeDocument/2006/relationships/tags" Target="../tags/tag14.xml"/><Relationship Id="rId4" Type="http://schemas.openxmlformats.org/officeDocument/2006/relationships/tags" Target="../tags/tag13.xml"/><Relationship Id="rId3" Type="http://schemas.openxmlformats.org/officeDocument/2006/relationships/tags" Target="../tags/tag12.xml"/><Relationship Id="rId2" Type="http://schemas.openxmlformats.org/officeDocument/2006/relationships/tags" Target="../tags/tag11.xml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7" Type="http://schemas.openxmlformats.org/officeDocument/2006/relationships/tags" Target="../tags/tag21.xml"/><Relationship Id="rId6" Type="http://schemas.openxmlformats.org/officeDocument/2006/relationships/tags" Target="../tags/tag20.xml"/><Relationship Id="rId5" Type="http://schemas.openxmlformats.org/officeDocument/2006/relationships/tags" Target="../tags/tag19.xml"/><Relationship Id="rId4" Type="http://schemas.openxmlformats.org/officeDocument/2006/relationships/tags" Target="../tags/tag18.xml"/><Relationship Id="rId3" Type="http://schemas.openxmlformats.org/officeDocument/2006/relationships/tags" Target="../tags/tag17.xml"/><Relationship Id="rId2" Type="http://schemas.openxmlformats.org/officeDocument/2006/relationships/tags" Target="../tags/tag16.xml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9" Type="http://schemas.openxmlformats.org/officeDocument/2006/relationships/tags" Target="../tags/tag29.xml"/><Relationship Id="rId8" Type="http://schemas.openxmlformats.org/officeDocument/2006/relationships/tags" Target="../tags/tag28.xml"/><Relationship Id="rId7" Type="http://schemas.openxmlformats.org/officeDocument/2006/relationships/tags" Target="../tags/tag27.xml"/><Relationship Id="rId6" Type="http://schemas.openxmlformats.org/officeDocument/2006/relationships/tags" Target="../tags/tag26.xml"/><Relationship Id="rId5" Type="http://schemas.openxmlformats.org/officeDocument/2006/relationships/tags" Target="../tags/tag25.xml"/><Relationship Id="rId4" Type="http://schemas.openxmlformats.org/officeDocument/2006/relationships/tags" Target="../tags/tag24.xml"/><Relationship Id="rId3" Type="http://schemas.openxmlformats.org/officeDocument/2006/relationships/tags" Target="../tags/tag23.xml"/><Relationship Id="rId2" Type="http://schemas.openxmlformats.org/officeDocument/2006/relationships/tags" Target="../tags/tag22.xml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5" Type="http://schemas.openxmlformats.org/officeDocument/2006/relationships/tags" Target="../tags/tag33.xml"/><Relationship Id="rId4" Type="http://schemas.openxmlformats.org/officeDocument/2006/relationships/tags" Target="../tags/tag32.xml"/><Relationship Id="rId3" Type="http://schemas.openxmlformats.org/officeDocument/2006/relationships/tags" Target="../tags/tag31.xml"/><Relationship Id="rId2" Type="http://schemas.openxmlformats.org/officeDocument/2006/relationships/tags" Target="../tags/tag30.xml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4" Type="http://schemas.openxmlformats.org/officeDocument/2006/relationships/tags" Target="../tags/tag36.xml"/><Relationship Id="rId3" Type="http://schemas.openxmlformats.org/officeDocument/2006/relationships/tags" Target="../tags/tag35.xml"/><Relationship Id="rId2" Type="http://schemas.openxmlformats.org/officeDocument/2006/relationships/tags" Target="../tags/tag34.xml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7" Type="http://schemas.openxmlformats.org/officeDocument/2006/relationships/tags" Target="../tags/tag42.xml"/><Relationship Id="rId6" Type="http://schemas.openxmlformats.org/officeDocument/2006/relationships/tags" Target="../tags/tag41.xml"/><Relationship Id="rId5" Type="http://schemas.openxmlformats.org/officeDocument/2006/relationships/tags" Target="../tags/tag40.xml"/><Relationship Id="rId4" Type="http://schemas.openxmlformats.org/officeDocument/2006/relationships/tags" Target="../tags/tag39.xml"/><Relationship Id="rId3" Type="http://schemas.openxmlformats.org/officeDocument/2006/relationships/tags" Target="../tags/tag38.xml"/><Relationship Id="rId2" Type="http://schemas.openxmlformats.org/officeDocument/2006/relationships/tags" Target="../tags/tag37.xml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6" Type="http://schemas.openxmlformats.org/officeDocument/2006/relationships/tags" Target="../tags/tag47.xml"/><Relationship Id="rId5" Type="http://schemas.openxmlformats.org/officeDocument/2006/relationships/tags" Target="../tags/tag46.xml"/><Relationship Id="rId4" Type="http://schemas.openxmlformats.org/officeDocument/2006/relationships/tags" Target="../tags/tag45.xml"/><Relationship Id="rId3" Type="http://schemas.openxmlformats.org/officeDocument/2006/relationships/tags" Target="../tags/tag44.xml"/><Relationship Id="rId2" Type="http://schemas.openxmlformats.org/officeDocument/2006/relationships/tags" Target="../tags/tag43.xml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5" Type="http://schemas.openxmlformats.org/officeDocument/2006/relationships/tags" Target="../tags/tag51.xml"/><Relationship Id="rId4" Type="http://schemas.openxmlformats.org/officeDocument/2006/relationships/tags" Target="../tags/tag50.xml"/><Relationship Id="rId3" Type="http://schemas.openxmlformats.org/officeDocument/2006/relationships/tags" Target="../tags/tag49.xml"/><Relationship Id="rId2" Type="http://schemas.openxmlformats.org/officeDocument/2006/relationships/tags" Target="../tags/tag48.xml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5" Type="http://schemas.openxmlformats.org/officeDocument/2006/relationships/tags" Target="../tags/tag55.xml"/><Relationship Id="rId4" Type="http://schemas.openxmlformats.org/officeDocument/2006/relationships/tags" Target="../tags/tag54.xml"/><Relationship Id="rId3" Type="http://schemas.openxmlformats.org/officeDocument/2006/relationships/tags" Target="../tags/tag53.xml"/><Relationship Id="rId2" Type="http://schemas.openxmlformats.org/officeDocument/2006/relationships/tags" Target="../tags/tag52.xml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 hasCustomPrompt="1"/>
            <p:custDataLst>
              <p:tags r:id="rId2"/>
            </p:custDataLst>
          </p:nvPr>
        </p:nvSpPr>
        <p:spPr>
          <a:xfrm>
            <a:off x="669882" y="2588281"/>
            <a:ext cx="10852237" cy="899167"/>
          </a:xfrm>
        </p:spPr>
        <p:txBody>
          <a:bodyPr lIns="101600" tIns="38100" rIns="25400" bIns="38100" anchor="t" anchorCtr="0">
            <a:noAutofit/>
          </a:bodyPr>
          <a:lstStyle>
            <a:lvl1pPr algn="ctr">
              <a:defRPr sz="5400" b="0" spc="60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zh-CN" altLang="en-US" dirty="0"/>
              <a:t>单击此处编辑标题</a:t>
            </a:r>
            <a:endParaRPr lang="zh-CN" altLang="en-US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 hasCustomPrompt="1"/>
            <p:custDataLst>
              <p:tags r:id="rId3"/>
            </p:custDataLst>
          </p:nvPr>
        </p:nvSpPr>
        <p:spPr>
          <a:xfrm>
            <a:off x="669882" y="3566160"/>
            <a:ext cx="10852237" cy="950984"/>
          </a:xfrm>
        </p:spPr>
        <p:txBody>
          <a:bodyPr lIns="101600" tIns="38100" rIns="76200" bIns="38100">
            <a:noAutofit/>
          </a:bodyPr>
          <a:lstStyle>
            <a:lvl1pPr marL="0" indent="0" algn="ctr" eaLnBrk="1" fontAlgn="auto" latinLnBrk="0" hangingPunct="1">
              <a:lnSpc>
                <a:spcPct val="100000"/>
              </a:lnSpc>
              <a:buNone/>
              <a:defRPr sz="2400" u="none" strike="noStrike" kern="1200" cap="none" spc="200" normalizeH="0" baseline="0">
                <a:solidFill>
                  <a:schemeClr val="tx1"/>
                </a:solidFill>
                <a:uFillTx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dirty="0"/>
              <a:t>单击此处编辑副标题</a:t>
            </a:r>
            <a:endParaRPr lang="zh-CN" altLang="en-US" dirty="0"/>
          </a:p>
        </p:txBody>
      </p:sp>
      <p:sp>
        <p:nvSpPr>
          <p:cNvPr id="16" name="日期占位符 15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17" name="页脚占位符 16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18" name="灯片编号占位符 17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669882" y="432000"/>
            <a:ext cx="10852237" cy="648000"/>
          </a:xfrm>
        </p:spPr>
        <p:txBody>
          <a:bodyPr vert="horz" lIns="101600" tIns="38100" rIns="76200" bIns="38100" rtlCol="0" anchor="ctr" anchorCtr="0">
            <a:noAutofit/>
          </a:bodyPr>
          <a:lstStyle>
            <a:lvl1pPr marL="0" marR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8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单击此处编辑母版标题样式</a:t>
            </a:r>
            <a:endParaRPr dirty="0">
              <a:sym typeface="+mn-ea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  <p:custDataLst>
              <p:tags r:id="rId3"/>
            </p:custDataLst>
          </p:nvPr>
        </p:nvSpPr>
        <p:spPr>
          <a:xfrm>
            <a:off x="669882" y="1296000"/>
            <a:ext cx="10852237" cy="5041355"/>
          </a:xfrm>
        </p:spPr>
        <p:txBody>
          <a:bodyPr vert="horz" lIns="101600" tIns="0" rIns="82550" bIns="0" rtlCol="0">
            <a:no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  <a:p>
            <a:pPr lvl="1"/>
            <a:r>
              <a:rPr dirty="0">
                <a:sym typeface="+mn-ea"/>
              </a:rPr>
              <a:t>第二级</a:t>
            </a:r>
            <a:endParaRPr dirty="0">
              <a:sym typeface="+mn-ea"/>
            </a:endParaRPr>
          </a:p>
          <a:p>
            <a:pPr lvl="2"/>
            <a:r>
              <a:rPr dirty="0">
                <a:sym typeface="+mn-ea"/>
              </a:rPr>
              <a:t>第三级</a:t>
            </a:r>
            <a:endParaRPr dirty="0">
              <a:sym typeface="+mn-ea"/>
            </a:endParaRPr>
          </a:p>
          <a:p>
            <a:pPr lvl="3"/>
            <a:r>
              <a:rPr dirty="0">
                <a:sym typeface="+mn-ea"/>
              </a:rPr>
              <a:t>第四级</a:t>
            </a:r>
            <a:endParaRPr dirty="0">
              <a:sym typeface="+mn-ea"/>
            </a:endParaRPr>
          </a:p>
          <a:p>
            <a:pPr lvl="4"/>
            <a:r>
              <a:rPr dirty="0">
                <a:sym typeface="+mn-ea"/>
              </a:rPr>
              <a:t>第五级</a:t>
            </a:r>
            <a:endParaRPr dirty="0">
              <a:sym typeface="+mn-ea"/>
            </a:endParaRP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669930" y="3808730"/>
            <a:ext cx="10852237" cy="624845"/>
          </a:xfrm>
        </p:spPr>
        <p:txBody>
          <a:bodyPr lIns="101600" tIns="38100" rIns="63500" bIns="38100" anchor="t" anchorCtr="0">
            <a:noAutofit/>
          </a:bodyPr>
          <a:lstStyle>
            <a:lvl1pPr>
              <a:defRPr sz="3600" b="0" u="none" strike="noStrike" kern="1200" cap="none" spc="300" normalizeH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FillTx/>
              </a:defRPr>
            </a:lvl1pPr>
          </a:lstStyle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3"/>
            </p:custDataLst>
          </p:nvPr>
        </p:nvSpPr>
        <p:spPr>
          <a:xfrm>
            <a:off x="669925" y="4511675"/>
            <a:ext cx="10852237" cy="1077985"/>
          </a:xfrm>
        </p:spPr>
        <p:txBody>
          <a:bodyPr lIns="101600" tIns="38100" rIns="76200" bIns="38100">
            <a:noAutofit/>
          </a:bodyPr>
          <a:lstStyle>
            <a:lvl1pPr marL="0" indent="0" eaLnBrk="1" fontAlgn="auto" latinLnBrk="0" hangingPunct="1">
              <a:buNone/>
              <a:defRPr kumimoji="0" lang="zh-CN" altLang="en-US" sz="1600" b="0" i="0" u="none" strike="noStrike" kern="1200" cap="none" spc="150" normalizeH="0" baseline="0" noProof="1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669882" y="432000"/>
            <a:ext cx="10852237" cy="648000"/>
          </a:xfrm>
        </p:spPr>
        <p:txBody>
          <a:bodyPr vert="horz" lIns="101600" tIns="38100" rIns="76200" bIns="38100" rtlCol="0" anchor="ctr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8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单击此处编辑母版标题样式</a:t>
            </a:r>
            <a:endParaRPr dirty="0">
              <a:sym typeface="+mn-ea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  <p:custDataLst>
              <p:tags r:id="rId3"/>
            </p:custDataLst>
          </p:nvPr>
        </p:nvSpPr>
        <p:spPr>
          <a:xfrm>
            <a:off x="669930" y="1296000"/>
            <a:ext cx="5283242" cy="5040000"/>
          </a:xfrm>
        </p:spPr>
        <p:txBody>
          <a:bodyPr vert="horz" lIns="101600" tIns="0" rIns="82550" bIns="0" rtlCol="0">
            <a:no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  <a:p>
            <a:pPr lvl="1"/>
            <a:r>
              <a:rPr dirty="0">
                <a:sym typeface="+mn-ea"/>
              </a:rPr>
              <a:t>第二级</a:t>
            </a:r>
            <a:endParaRPr dirty="0">
              <a:sym typeface="+mn-ea"/>
            </a:endParaRPr>
          </a:p>
          <a:p>
            <a:pPr lvl="2"/>
            <a:r>
              <a:rPr dirty="0">
                <a:sym typeface="+mn-ea"/>
              </a:rPr>
              <a:t>第三级</a:t>
            </a:r>
            <a:endParaRPr dirty="0">
              <a:sym typeface="+mn-ea"/>
            </a:endParaRPr>
          </a:p>
          <a:p>
            <a:pPr lvl="3"/>
            <a:r>
              <a:rPr dirty="0">
                <a:sym typeface="+mn-ea"/>
              </a:rPr>
              <a:t>第四级</a:t>
            </a:r>
            <a:endParaRPr dirty="0">
              <a:sym typeface="+mn-ea"/>
            </a:endParaRPr>
          </a:p>
          <a:p>
            <a:pPr lvl="4"/>
            <a:r>
              <a:rPr dirty="0">
                <a:sym typeface="+mn-ea"/>
              </a:rPr>
              <a:t>第五级</a:t>
            </a:r>
            <a:endParaRPr dirty="0">
              <a:sym typeface="+mn-ea"/>
            </a:endParaRP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4"/>
            </p:custDataLst>
          </p:nvPr>
        </p:nvSpPr>
        <p:spPr>
          <a:xfrm>
            <a:off x="6238877" y="1296000"/>
            <a:ext cx="5283242" cy="5040000"/>
          </a:xfrm>
        </p:spPr>
        <p:txBody>
          <a:bodyPr>
            <a:noAutofit/>
          </a:bodyPr>
          <a:lstStyle>
            <a:lvl1pPr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5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6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7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669882" y="432000"/>
            <a:ext cx="10852237" cy="648000"/>
          </a:xfrm>
        </p:spPr>
        <p:txBody>
          <a:bodyPr vert="horz" lIns="101600" tIns="38100" rIns="76200" bIns="38100" rtlCol="0" anchor="ctr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8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单击此处编辑母版标题样式</a:t>
            </a:r>
            <a:endParaRPr dirty="0">
              <a:sym typeface="+mn-ea"/>
            </a:endParaRPr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  <p:custDataLst>
              <p:tags r:id="rId3"/>
            </p:custDataLst>
          </p:nvPr>
        </p:nvSpPr>
        <p:spPr>
          <a:xfrm>
            <a:off x="669930" y="1296000"/>
            <a:ext cx="5283242" cy="381003"/>
          </a:xfrm>
        </p:spPr>
        <p:txBody>
          <a:bodyPr lIns="101600" tIns="38100" rIns="76200" bIns="38100" anchor="t" anchorCtr="0">
            <a:noAutofit/>
          </a:bodyPr>
          <a:lstStyle>
            <a:lvl1pPr marL="0" indent="0" eaLnBrk="1" fontAlgn="auto" latinLnBrk="0" hangingPunct="1">
              <a:lnSpc>
                <a:spcPct val="100000"/>
              </a:lnSpc>
              <a:spcAft>
                <a:spcPts val="0"/>
              </a:spcAft>
              <a:buNone/>
              <a:defRPr sz="2000" b="1" u="none" strike="noStrike" kern="1200" cap="none" spc="200" normalizeH="0" baseline="0">
                <a:solidFill>
                  <a:schemeClr val="tx1"/>
                </a:solidFill>
                <a:uFillTx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dirty="0"/>
              <a:t>单击此处编辑文本</a:t>
            </a:r>
            <a:endParaRPr lang="zh-CN" altLang="en-US" dirty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4"/>
            </p:custDataLst>
          </p:nvPr>
        </p:nvSpPr>
        <p:spPr>
          <a:xfrm>
            <a:off x="669925" y="1789043"/>
            <a:ext cx="5283200" cy="4552234"/>
          </a:xfrm>
        </p:spPr>
        <p:txBody>
          <a:bodyPr vert="horz" lIns="101600" tIns="0" rIns="82550" bIns="0" rtlCol="0">
            <a:no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  <a:p>
            <a:pPr lvl="1"/>
            <a:r>
              <a:rPr dirty="0">
                <a:sym typeface="+mn-ea"/>
              </a:rPr>
              <a:t>第二级</a:t>
            </a:r>
            <a:endParaRPr dirty="0">
              <a:sym typeface="+mn-ea"/>
            </a:endParaRPr>
          </a:p>
          <a:p>
            <a:pPr lvl="2"/>
            <a:r>
              <a:rPr dirty="0">
                <a:sym typeface="+mn-ea"/>
              </a:rPr>
              <a:t>第三级</a:t>
            </a:r>
            <a:endParaRPr dirty="0">
              <a:sym typeface="+mn-ea"/>
            </a:endParaRPr>
          </a:p>
          <a:p>
            <a:pPr lvl="3"/>
            <a:r>
              <a:rPr dirty="0">
                <a:sym typeface="+mn-ea"/>
              </a:rPr>
              <a:t>第四级</a:t>
            </a:r>
            <a:endParaRPr dirty="0">
              <a:sym typeface="+mn-ea"/>
            </a:endParaRPr>
          </a:p>
          <a:p>
            <a:pPr lvl="4"/>
            <a:r>
              <a:rPr dirty="0">
                <a:sym typeface="+mn-ea"/>
              </a:rPr>
              <a:t>第五级</a:t>
            </a:r>
            <a:endParaRPr dirty="0">
              <a:sym typeface="+mn-ea"/>
            </a:endParaRP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 hasCustomPrompt="1"/>
            <p:custDataLst>
              <p:tags r:id="rId5"/>
            </p:custDataLst>
          </p:nvPr>
        </p:nvSpPr>
        <p:spPr>
          <a:xfrm>
            <a:off x="6235750" y="1296000"/>
            <a:ext cx="5283242" cy="381003"/>
          </a:xfrm>
        </p:spPr>
        <p:txBody>
          <a:bodyPr vert="horz" lIns="101600" tIns="38100" rIns="76200" bIns="38100" rtlCol="0" anchor="t" anchorCtr="0">
            <a:noAutofit/>
          </a:bodyPr>
          <a:lstStyle>
            <a:lvl1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kumimoji="0" lang="zh-CN" altLang="en-US" sz="20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>
                <a:sym typeface="+mn-ea"/>
              </a:rPr>
              <a:t>单击此处编辑文本</a:t>
            </a:r>
            <a:endParaRPr>
              <a:sym typeface="+mn-ea"/>
            </a:endParaRP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  <p:custDataLst>
              <p:tags r:id="rId6"/>
            </p:custDataLst>
          </p:nvPr>
        </p:nvSpPr>
        <p:spPr>
          <a:xfrm>
            <a:off x="6235750" y="1789043"/>
            <a:ext cx="5283242" cy="4552234"/>
          </a:xfrm>
        </p:spPr>
        <p:txBody>
          <a:bodyPr vert="horz" lIns="101600" tIns="0" rIns="82550" bIns="0" rtlCol="0">
            <a:no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  <a:p>
            <a:pPr lvl="1"/>
            <a:r>
              <a:rPr dirty="0">
                <a:sym typeface="+mn-ea"/>
              </a:rPr>
              <a:t>第二级</a:t>
            </a:r>
            <a:endParaRPr dirty="0">
              <a:sym typeface="+mn-ea"/>
            </a:endParaRPr>
          </a:p>
          <a:p>
            <a:pPr lvl="2"/>
            <a:r>
              <a:rPr dirty="0">
                <a:sym typeface="+mn-ea"/>
              </a:rPr>
              <a:t>第三级</a:t>
            </a:r>
            <a:endParaRPr dirty="0">
              <a:sym typeface="+mn-ea"/>
            </a:endParaRPr>
          </a:p>
          <a:p>
            <a:pPr lvl="3"/>
            <a:r>
              <a:rPr dirty="0">
                <a:sym typeface="+mn-ea"/>
              </a:rPr>
              <a:t>第四级</a:t>
            </a:r>
            <a:endParaRPr dirty="0">
              <a:sym typeface="+mn-ea"/>
            </a:endParaRPr>
          </a:p>
          <a:p>
            <a:pPr lvl="4"/>
            <a:r>
              <a:rPr dirty="0">
                <a:sym typeface="+mn-ea"/>
              </a:rPr>
              <a:t>第五级</a:t>
            </a:r>
            <a:endParaRPr dirty="0">
              <a:sym typeface="+mn-ea"/>
            </a:endParaRP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  <p:custDataLst>
              <p:tags r:id="rId7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  <p:custDataLst>
              <p:tags r:id="rId8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  <p:custDataLst>
              <p:tags r:id="rId9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/>
        <p:txBody>
          <a:bodyPr vert="horz" lIns="101600" tIns="38100" rIns="76200" bIns="38100" rtlCol="0" anchor="ctr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8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  <a:endParaRPr>
              <a:sym typeface="+mn-ea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图片占位符 2"/>
          <p:cNvSpPr>
            <a:spLocks noGrp="1"/>
          </p:cNvSpPr>
          <p:nvPr>
            <p:ph type="pic" idx="1"/>
            <p:custDataLst>
              <p:tags r:id="rId2"/>
            </p:custDataLst>
          </p:nvPr>
        </p:nvSpPr>
        <p:spPr>
          <a:xfrm>
            <a:off x="669930" y="1296000"/>
            <a:ext cx="5283242" cy="5040000"/>
          </a:xfrm>
        </p:spPr>
        <p:txBody>
          <a:bodyPr vert="horz" lIns="101600" tIns="0" rIns="82550" bIns="0" rtlCol="0">
            <a:noAutofit/>
          </a:bodyPr>
          <a:lstStyle>
            <a:lvl1pPr marL="0" marR="0" lvl="0" indent="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None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endParaRPr dirty="0">
              <a:sym typeface="+mn-ea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  <p:custDataLst>
              <p:tags r:id="rId3"/>
            </p:custDataLst>
          </p:nvPr>
        </p:nvSpPr>
        <p:spPr>
          <a:xfrm>
            <a:off x="6238925" y="1296000"/>
            <a:ext cx="5283242" cy="5040000"/>
          </a:xfrm>
        </p:spPr>
        <p:txBody>
          <a:bodyPr vert="horz" lIns="101600" tIns="0" rIns="82550" bIns="0" rtlCol="0">
            <a:norm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单击此处编辑母版文本样式</a:t>
            </a:r>
            <a:endParaRPr>
              <a:sym typeface="+mn-ea"/>
            </a:endParaRP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9EFD9D74-47D9-4702-A33C-335B63B48DBF}" type="datetimeFigureOut">
              <a:rPr lang="zh-CN" altLang="en-US" smtClean="0"/>
            </a:fld>
            <a:endParaRPr lang="zh-CN" altLang="en-US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FABC47A4-756D-490B-A52F-7D9E2C9FC05F}" type="slidenum">
              <a:rPr lang="zh-CN" altLang="en-US" smtClean="0"/>
            </a:fld>
            <a:endParaRPr lang="zh-CN" altLang="en-US"/>
          </a:p>
        </p:txBody>
      </p:sp>
      <p:sp>
        <p:nvSpPr>
          <p:cNvPr id="9" name="标题 8"/>
          <p:cNvSpPr>
            <a:spLocks noGrp="1"/>
          </p:cNvSpPr>
          <p:nvPr>
            <p:ph type="title"/>
            <p:custDataLst>
              <p:tags r:id="rId7"/>
            </p:custDataLst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  <p:custDataLst>
              <p:tags r:id="rId2"/>
            </p:custDataLst>
          </p:nvPr>
        </p:nvSpPr>
        <p:spPr>
          <a:xfrm>
            <a:off x="10571135" y="952508"/>
            <a:ext cx="950984" cy="5388907"/>
          </a:xfrm>
        </p:spPr>
        <p:txBody>
          <a:bodyPr vert="eaVert" lIns="101600" tIns="38100" rIns="76200" bIns="38100" rtlCol="0" anchor="ctr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spcAft>
                <a:spcPts val="0"/>
              </a:spcAft>
              <a:buNone/>
              <a:defRPr kumimoji="0" lang="zh-CN" altLang="en-US" sz="24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  <a:endParaRPr>
              <a:sym typeface="+mn-ea"/>
            </a:endParaRP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  <p:custDataLst>
              <p:tags r:id="rId3"/>
            </p:custDataLst>
          </p:nvPr>
        </p:nvSpPr>
        <p:spPr>
          <a:xfrm>
            <a:off x="669925" y="952500"/>
            <a:ext cx="9828101" cy="5388907"/>
          </a:xfrm>
        </p:spPr>
        <p:txBody>
          <a:bodyPr vert="eaVert"/>
          <a:lstStyle>
            <a:lvl1pPr indent="0" eaLnBrk="1" fontAlgn="auto" latinLnBrk="0" hangingPunct="1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indent="0" eaLnBrk="1" fontAlgn="auto" latinLnBrk="0" hangingPunct="1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 indent="0" eaLnBrk="1" fontAlgn="auto" latinLnBrk="0" hangingPunct="1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 indent="0" eaLnBrk="1" fontAlgn="auto" latinLnBrk="0" hangingPunct="1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 indent="0" eaLnBrk="1" fontAlgn="auto" latinLnBrk="0" hangingPunct="1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  <p:custDataLst>
              <p:tags r:id="rId5"/>
            </p:custDataLst>
          </p:nvPr>
        </p:nvSpPr>
        <p:spPr>
          <a:xfrm>
            <a:off x="669930" y="952508"/>
            <a:ext cx="10852237" cy="5040000"/>
          </a:xfrm>
        </p:spPr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末尾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5"/>
            </p:custDataLst>
          </p:nvPr>
        </p:nvSpPr>
        <p:spPr>
          <a:xfrm>
            <a:off x="669882" y="2588281"/>
            <a:ext cx="10852237" cy="899167"/>
          </a:xfrm>
        </p:spPr>
        <p:txBody>
          <a:bodyPr vert="horz" lIns="101600" tIns="38100" rIns="25400" bIns="38100" rtlCol="0" anchor="t" anchorCtr="0">
            <a:noAutofit/>
          </a:bodyPr>
          <a:lstStyle>
            <a:lvl1pPr marL="0" marR="0" algn="ctr" defTabSz="914400" rtl="0" eaLnBrk="1" fontAlgn="auto" latinLnBrk="0" hangingPunct="1">
              <a:lnSpc>
                <a:spcPct val="100000"/>
              </a:lnSpc>
              <a:buNone/>
              <a:defRPr kumimoji="0" lang="zh-CN" altLang="en-US" sz="5400" b="0" i="0" u="none" strike="noStrike" kern="1200" cap="none" spc="600" normalizeH="0" baseline="0" noProof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单击此处编辑标题</a:t>
            </a:r>
            <a:endParaRPr>
              <a:sym typeface="+mn-ea"/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8" Type="http://schemas.openxmlformats.org/officeDocument/2006/relationships/theme" Target="../theme/theme1.xml"/><Relationship Id="rId17" Type="http://schemas.openxmlformats.org/officeDocument/2006/relationships/tags" Target="../tags/tag61.xml"/><Relationship Id="rId16" Type="http://schemas.openxmlformats.org/officeDocument/2006/relationships/tags" Target="../tags/tag60.xml"/><Relationship Id="rId15" Type="http://schemas.openxmlformats.org/officeDocument/2006/relationships/tags" Target="../tags/tag59.xml"/><Relationship Id="rId14" Type="http://schemas.openxmlformats.org/officeDocument/2006/relationships/tags" Target="../tags/tag58.xml"/><Relationship Id="rId13" Type="http://schemas.openxmlformats.org/officeDocument/2006/relationships/tags" Target="../tags/tag57.xml"/><Relationship Id="rId12" Type="http://schemas.openxmlformats.org/officeDocument/2006/relationships/tags" Target="../tags/tag56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FFFFF"/>
            </a:gs>
            <a:gs pos="100000">
              <a:srgbClr val="DCDCDC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  <p:custDataLst>
              <p:tags r:id="rId12"/>
            </p:custDataLst>
          </p:nvPr>
        </p:nvSpPr>
        <p:spPr>
          <a:xfrm>
            <a:off x="669882" y="432000"/>
            <a:ext cx="10852237" cy="648000"/>
          </a:xfrm>
          <a:prstGeom prst="rect">
            <a:avLst/>
          </a:prstGeom>
        </p:spPr>
        <p:txBody>
          <a:bodyPr vert="horz" lIns="101600" tIns="38100" rIns="76200" bIns="38100" rtlCol="0" anchor="ctr" anchorCtr="0">
            <a:noAutofit/>
          </a:bodyPr>
          <a:lstStyle/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13"/>
            </p:custDataLst>
          </p:nvPr>
        </p:nvSpPr>
        <p:spPr>
          <a:xfrm>
            <a:off x="669882" y="1296000"/>
            <a:ext cx="10852237" cy="5040000"/>
          </a:xfrm>
          <a:prstGeom prst="rect">
            <a:avLst/>
          </a:prstGeom>
        </p:spPr>
        <p:txBody>
          <a:bodyPr vert="horz" lIns="101600" tIns="0" rIns="82550" bIns="0" rtlCol="0">
            <a:normAutofit/>
          </a:bodyPr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  <p:custDataLst>
              <p:tags r:id="rId14"/>
            </p:custDataLst>
          </p:nvPr>
        </p:nvSpPr>
        <p:spPr>
          <a:xfrm>
            <a:off x="879742" y="6349833"/>
            <a:ext cx="270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  <p:custDataLst>
              <p:tags r:id="rId15"/>
            </p:custDataLst>
          </p:nvPr>
        </p:nvSpPr>
        <p:spPr>
          <a:xfrm>
            <a:off x="4116000" y="6349833"/>
            <a:ext cx="396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  <p:custDataLst>
              <p:tags r:id="rId16"/>
            </p:custDataLst>
          </p:nvPr>
        </p:nvSpPr>
        <p:spPr>
          <a:xfrm>
            <a:off x="8610600" y="6349833"/>
            <a:ext cx="270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  <p:sp>
        <p:nvSpPr>
          <p:cNvPr id="7" name="KSO_TEMPLATE" hidden="1"/>
          <p:cNvSpPr/>
          <p:nvPr>
            <p:custDataLst>
              <p:tags r:id="rId17"/>
            </p:custDataLst>
          </p:nvPr>
        </p:nvSpPr>
        <p:spPr>
          <a:xfrm>
            <a:off x="0" y="0"/>
            <a:ext cx="0" cy="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fontAlgn="auto" latinLnBrk="0" hangingPunct="1">
        <a:lnSpc>
          <a:spcPct val="100000"/>
        </a:lnSpc>
        <a:spcBef>
          <a:spcPct val="0"/>
        </a:spcBef>
        <a:buNone/>
        <a:defRPr sz="2800" b="1" u="none" strike="noStrike" kern="1200" cap="none" spc="200" normalizeH="0">
          <a:solidFill>
            <a:schemeClr val="tx1"/>
          </a:solidFill>
          <a:uFillTx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1600" u="none" strike="noStrike" kern="1200" cap="none" spc="150" normalizeH="0" baseline="0">
          <a:solidFill>
            <a:schemeClr val="tx1"/>
          </a:solidFill>
          <a:uFillTx/>
          <a:latin typeface="+mn-lt"/>
          <a:ea typeface="+mn-ea"/>
          <a:cs typeface="+mn-cs"/>
        </a:defRPr>
      </a:lvl1pPr>
      <a:lvl2pPr marL="6858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tabLst>
          <a:tab pos="1609725" algn="l"/>
        </a:tabLst>
        <a:defRPr sz="1600" u="none" strike="noStrike" kern="1200" cap="none" spc="150" normalizeH="0" baseline="0">
          <a:solidFill>
            <a:schemeClr val="tx1"/>
          </a:solidFill>
          <a:uFillTx/>
          <a:latin typeface="+mn-lt"/>
          <a:ea typeface="+mn-ea"/>
          <a:cs typeface="+mn-cs"/>
        </a:defRPr>
      </a:lvl2pPr>
      <a:lvl3pPr marL="11430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1600" u="none" strike="noStrike" kern="1200" cap="none" spc="150" normalizeH="0" baseline="0">
          <a:solidFill>
            <a:schemeClr val="tx1"/>
          </a:solidFill>
          <a:uFillTx/>
          <a:latin typeface="+mn-lt"/>
          <a:ea typeface="+mn-ea"/>
          <a:cs typeface="+mn-cs"/>
        </a:defRPr>
      </a:lvl3pPr>
      <a:lvl4pPr marL="16002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1600" u="none" strike="noStrike" kern="1200" cap="none" spc="150" normalizeH="0" baseline="0">
          <a:solidFill>
            <a:schemeClr val="tx1"/>
          </a:solidFill>
          <a:uFillTx/>
          <a:latin typeface="+mn-lt"/>
          <a:ea typeface="+mn-ea"/>
          <a:cs typeface="+mn-cs"/>
        </a:defRPr>
      </a:lvl4pPr>
      <a:lvl5pPr marL="20574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1600" u="none" strike="noStrike" kern="1200" cap="none" spc="150" normalizeH="0" baseline="0">
          <a:solidFill>
            <a:schemeClr val="tx1"/>
          </a:solidFill>
          <a:uFillTx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1.xml"/><Relationship Id="rId3" Type="http://schemas.openxmlformats.org/officeDocument/2006/relationships/slideLayout" Target="../slideLayouts/slideLayout1.xml"/><Relationship Id="rId2" Type="http://schemas.openxmlformats.org/officeDocument/2006/relationships/tags" Target="../tags/tag63.xml"/><Relationship Id="rId1" Type="http://schemas.openxmlformats.org/officeDocument/2006/relationships/tags" Target="../tags/tag62.xml"/></Relationships>
</file>

<file path=ppt/slides/_rels/slide2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3.xml"/><Relationship Id="rId3" Type="http://schemas.openxmlformats.org/officeDocument/2006/relationships/tags" Target="../tags/tag64.xml"/><Relationship Id="rId2" Type="http://schemas.openxmlformats.org/officeDocument/2006/relationships/image" Target="../media/image2.png"/><Relationship Id="rId1" Type="http://schemas.openxmlformats.org/officeDocument/2006/relationships/image" Target="../media/image1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65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66.xml"/></Relationships>
</file>

<file path=ppt/slides/_rels/slide5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2.xml"/><Relationship Id="rId4" Type="http://schemas.openxmlformats.org/officeDocument/2006/relationships/slideLayout" Target="../slideLayouts/slideLayout3.xml"/><Relationship Id="rId3" Type="http://schemas.openxmlformats.org/officeDocument/2006/relationships/tags" Target="../tags/tag69.xml"/><Relationship Id="rId2" Type="http://schemas.openxmlformats.org/officeDocument/2006/relationships/tags" Target="../tags/tag68.xml"/><Relationship Id="rId1" Type="http://schemas.openxmlformats.org/officeDocument/2006/relationships/tags" Target="../tags/tag6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70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7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7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7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74.xml"/><Relationship Id="rId1" Type="http://schemas.openxmlformats.org/officeDocument/2006/relationships/image" Target="../media/image3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7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  <p:custDataLst>
              <p:tags r:id="rId1"/>
            </p:custDataLst>
          </p:nvPr>
        </p:nvSpPr>
        <p:spPr/>
        <p:txBody>
          <a:bodyPr/>
          <a:lstStyle/>
          <a:p>
            <a:r>
              <a:rPr lang="zh-CN" altLang="en-US" dirty="0"/>
              <a:t>用</a:t>
            </a:r>
            <a:r>
              <a:rPr lang="en-US" altLang="zh-CN" dirty="0"/>
              <a:t>python</a:t>
            </a:r>
            <a:r>
              <a:rPr lang="zh-CN" altLang="zh-CN" dirty="0"/>
              <a:t>分析大数据</a:t>
            </a:r>
            <a:endParaRPr lang="zh-CN" altLang="zh-CN" dirty="0"/>
          </a:p>
        </p:txBody>
      </p:sp>
    </p:spTree>
    <p:custDataLst>
      <p:tags r:id="rId2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副标题 2"/>
          <p:cNvSpPr>
            <a:spLocks noGrp="1"/>
          </p:cNvSpPr>
          <p:nvPr>
            <p:ph type="subTitle" idx="13"/>
          </p:nvPr>
        </p:nvSpPr>
        <p:spPr>
          <a:xfrm>
            <a:off x="7540625" y="1100455"/>
            <a:ext cx="3778250" cy="835660"/>
          </a:xfrm>
        </p:spPr>
        <p:txBody>
          <a:bodyPr/>
          <a:p>
            <a:r>
              <a:rPr lang="zh-CN" altLang="en-US" sz="3200"/>
              <a:t>手机淘宝</a:t>
            </a:r>
            <a:endParaRPr lang="zh-CN" altLang="en-US" sz="3200"/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7891780" y="1814195"/>
            <a:ext cx="2933700" cy="4909820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23060" y="1769110"/>
            <a:ext cx="2888615" cy="4883150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6" name="副标题 2"/>
          <p:cNvSpPr>
            <a:spLocks noGrp="1"/>
          </p:cNvSpPr>
          <p:nvPr/>
        </p:nvSpPr>
        <p:spPr>
          <a:xfrm>
            <a:off x="1321435" y="1100455"/>
            <a:ext cx="3778250" cy="835660"/>
          </a:xfrm>
          <a:prstGeom prst="rect">
            <a:avLst/>
          </a:prstGeom>
        </p:spPr>
        <p:txBody>
          <a:bodyPr vert="horz" wrap="square" lIns="91440" tIns="45720" rIns="91440" bIns="45720" rtlCol="0" anchor="t" anchorCtr="0">
            <a:normAutofit/>
          </a:bodyPr>
          <a:lstStyle>
            <a:lvl1pPr marL="0" marR="0" indent="0" algn="ctr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Pts val="1600"/>
              <a:buFont typeface="Arial" panose="020B0604020202020204" pitchFamily="34" charset="0"/>
              <a:buNone/>
              <a:defRPr sz="1800" b="0" u="none" strike="noStrike" kern="1200" cap="none" spc="200" normalizeH="0" baseline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n-cs"/>
              </a:defRPr>
            </a:lvl1pPr>
            <a:lvl2pPr marL="457200" indent="0" algn="ctr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None/>
              <a:tabLst>
                <a:tab pos="1609725" algn="l"/>
              </a:tabLst>
              <a:defRPr sz="1600" u="none" strike="noStrike" kern="1200" cap="none" spc="150" normalizeH="0" baseline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n-cs"/>
              </a:defRPr>
            </a:lvl2pPr>
            <a:lvl3pPr marL="914400" indent="0" algn="ctr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None/>
              <a:defRPr sz="1600" u="none" strike="noStrike" kern="1200" cap="none" spc="150" normalizeH="0" baseline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n-cs"/>
              </a:defRPr>
            </a:lvl3pPr>
            <a:lvl4pPr marL="1371600" indent="0" algn="ctr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None/>
              <a:defRPr sz="1600" u="none" strike="noStrike" kern="1200" cap="none" spc="150" normalizeH="0" baseline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n-cs"/>
              </a:defRPr>
            </a:lvl4pPr>
            <a:lvl5pPr marL="1828800" indent="0" algn="ctr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None/>
              <a:defRPr sz="1600" u="none" strike="noStrike" kern="1200" cap="none" spc="150" normalizeH="0" baseline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3200"/>
              <a:t>网易新闻</a:t>
            </a:r>
            <a:endParaRPr lang="zh-CN" altLang="en-US" sz="3200"/>
          </a:p>
        </p:txBody>
      </p:sp>
      <p:sp>
        <p:nvSpPr>
          <p:cNvPr id="7" name="矩形 6" descr="7b0a2020202022776f7264617274223a20227b5c2269645c223a32353030303034322c5c227469645c223a31333439337d220a7d0a"/>
          <p:cNvSpPr/>
          <p:nvPr/>
        </p:nvSpPr>
        <p:spPr>
          <a:xfrm>
            <a:off x="2799715" y="92710"/>
            <a:ext cx="6592570" cy="1198880"/>
          </a:xfrm>
          <a:prstGeom prst="rect">
            <a:avLst/>
          </a:prstGeom>
          <a:noFill/>
          <a:ln>
            <a:noFill/>
          </a:ln>
        </p:spPr>
        <p:txBody>
          <a:bodyPr wrap="none" rtlCol="0" anchor="t">
            <a:spAutoFit/>
            <a:scene3d>
              <a:camera prst="perspectiveRight" fov="0">
                <a:rot lat="600000" lon="0" rev="0"/>
              </a:camera>
              <a:lightRig rig="flat" dir="t">
                <a:rot lat="0" lon="0" rev="21593999"/>
              </a:lightRig>
            </a:scene3d>
            <a:sp3d extrusionH="254000" prstMaterial="matte">
              <a:extrusionClr>
                <a:srgbClr val="92D050"/>
              </a:extrusionClr>
            </a:sp3d>
          </a:bodyPr>
          <a:p>
            <a:pPr algn="ctr"/>
            <a:r>
              <a:rPr lang="zh-CN" altLang="en-US" sz="7200" b="1">
                <a:ln w="38100" cmpd="sng">
                  <a:solidFill>
                    <a:srgbClr val="477C73"/>
                  </a:solidFill>
                </a:ln>
                <a:solidFill>
                  <a:schemeClr val="bg1"/>
                </a:solidFill>
                <a:effectLst>
                  <a:glow rad="139700">
                    <a:srgbClr val="2C6663">
                      <a:alpha val="100000"/>
                    </a:srgbClr>
                  </a:glow>
                </a:effectLst>
                <a:latin typeface="汉仪雅酷黑简" panose="00020600040101010101" charset="-122"/>
                <a:ea typeface="汉仪雅酷黑简" panose="00020600040101010101" charset="-122"/>
              </a:rPr>
              <a:t>大数据应用举例</a:t>
            </a:r>
            <a:endParaRPr lang="zh-CN" altLang="en-US" sz="7200" b="1">
              <a:ln w="38100" cmpd="sng">
                <a:solidFill>
                  <a:srgbClr val="477C73"/>
                </a:solidFill>
              </a:ln>
              <a:solidFill>
                <a:schemeClr val="bg1"/>
              </a:solidFill>
              <a:effectLst>
                <a:glow rad="139700">
                  <a:srgbClr val="2C6663">
                    <a:alpha val="100000"/>
                  </a:srgbClr>
                </a:glow>
              </a:effectLst>
              <a:latin typeface="汉仪雅酷黑简" panose="00020600040101010101" charset="-122"/>
              <a:ea typeface="汉仪雅酷黑简" panose="00020600040101010101" charset="-122"/>
            </a:endParaRPr>
          </a:p>
        </p:txBody>
      </p:sp>
    </p:spTree>
    <p:custDataLst>
      <p:tags r:id="rId3"/>
    </p:custData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p>
            <a:pPr algn="ctr"/>
            <a:r>
              <a:rPr lang="zh-CN" altLang="en-US"/>
              <a:t>水果分类表</a:t>
            </a:r>
            <a:endParaRPr lang="zh-CN" altLang="en-US"/>
          </a:p>
        </p:txBody>
      </p:sp>
      <p:graphicFrame>
        <p:nvGraphicFramePr>
          <p:cNvPr id="4" name="表格 3"/>
          <p:cNvGraphicFramePr/>
          <p:nvPr/>
        </p:nvGraphicFramePr>
        <p:xfrm>
          <a:off x="2536825" y="1517650"/>
          <a:ext cx="6717665" cy="38227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21535"/>
                <a:gridCol w="2058670"/>
                <a:gridCol w="2537460"/>
              </a:tblGrid>
              <a:tr h="165100"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zh-CN" sz="3200" b="0">
                          <a:solidFill>
                            <a:srgbClr val="000000"/>
                          </a:solidFill>
                          <a:ea typeface="宋体" panose="02010600030101010101" pitchFamily="2" charset="-122"/>
                        </a:rPr>
                        <a:t>重量/克</a:t>
                      </a:r>
                      <a:endParaRPr lang="zh-CN" altLang="en-US" sz="3200" b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12700" marR="12700" marT="12700" vert="horz" anchor="ctr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zh-CN" sz="3200" b="0">
                          <a:solidFill>
                            <a:srgbClr val="000000"/>
                          </a:solidFill>
                          <a:ea typeface="宋体" panose="02010600030101010101" pitchFamily="2" charset="-122"/>
                        </a:rPr>
                        <a:t>果皮材质</a:t>
                      </a:r>
                      <a:endParaRPr lang="zh-CN" altLang="en-US" sz="3200" b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12700" marR="12700" marT="12700" vert="horz" anchor="ctr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zh-CN" sz="3200" b="0">
                          <a:solidFill>
                            <a:srgbClr val="000000"/>
                          </a:solidFill>
                          <a:ea typeface="宋体" panose="02010600030101010101" pitchFamily="2" charset="-122"/>
                        </a:rPr>
                        <a:t>水果类别</a:t>
                      </a:r>
                      <a:endParaRPr lang="zh-CN" altLang="en-US" sz="3200" b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12700" marR="12700" marT="12700" vert="horz" anchor="ctr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  <a:tr h="165100"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3200" b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</a:rPr>
                        <a:t>140</a:t>
                      </a:r>
                      <a:endParaRPr lang="en-US" altLang="en-US" sz="3200" b="0">
                        <a:solidFill>
                          <a:srgbClr val="000000"/>
                        </a:solidFill>
                        <a:latin typeface="宋体" panose="02010600030101010101" pitchFamily="2" charset="-122"/>
                      </a:endParaRPr>
                    </a:p>
                  </a:txBody>
                  <a:tcPr marL="12700" marR="12700" marT="12700" vert="horz" anchor="ctr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zh-CN" sz="3200" b="0">
                          <a:solidFill>
                            <a:srgbClr val="000000"/>
                          </a:solidFill>
                          <a:ea typeface="宋体" panose="02010600030101010101" pitchFamily="2" charset="-122"/>
                        </a:rPr>
                        <a:t>光滑</a:t>
                      </a:r>
                      <a:endParaRPr lang="zh-CN" altLang="en-US" sz="3200" b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12700" marR="12700" marT="12700" vert="horz" anchor="ctr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zh-CN" sz="3200" b="0">
                          <a:solidFill>
                            <a:srgbClr val="000000"/>
                          </a:solidFill>
                          <a:ea typeface="宋体" panose="02010600030101010101" pitchFamily="2" charset="-122"/>
                        </a:rPr>
                        <a:t>苹果</a:t>
                      </a:r>
                      <a:endParaRPr lang="zh-CN" altLang="en-US" sz="3200" b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12700" marR="12700" marT="12700" vert="horz" anchor="ctr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26060"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3200" b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</a:rPr>
                        <a:t>130</a:t>
                      </a:r>
                      <a:endParaRPr lang="en-US" altLang="en-US" sz="3200" b="0">
                        <a:solidFill>
                          <a:srgbClr val="000000"/>
                        </a:solidFill>
                        <a:latin typeface="宋体" panose="02010600030101010101" pitchFamily="2" charset="-122"/>
                      </a:endParaRPr>
                    </a:p>
                  </a:txBody>
                  <a:tcPr marL="12700" marR="12700" marT="12700" vert="horz" anchor="ctr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zh-CN" sz="3200" b="0">
                          <a:solidFill>
                            <a:srgbClr val="000000"/>
                          </a:solidFill>
                          <a:ea typeface="宋体" panose="02010600030101010101" pitchFamily="2" charset="-122"/>
                        </a:rPr>
                        <a:t>光滑</a:t>
                      </a:r>
                      <a:endParaRPr lang="zh-CN" altLang="en-US" sz="3200" b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12700" marR="12700" marT="12700" vert="horz" anchor="ctr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zh-CN" sz="3200" b="0">
                          <a:solidFill>
                            <a:srgbClr val="000000"/>
                          </a:solidFill>
                          <a:ea typeface="宋体" panose="02010600030101010101" pitchFamily="2" charset="-122"/>
                        </a:rPr>
                        <a:t>苹果</a:t>
                      </a:r>
                      <a:endParaRPr lang="zh-CN" altLang="en-US" sz="3200" b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12700" marR="12700" marT="12700" vert="horz" anchor="ctr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46100"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3200" b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</a:rPr>
                        <a:t>150</a:t>
                      </a:r>
                      <a:endParaRPr lang="en-US" altLang="en-US" sz="3200" b="0">
                        <a:solidFill>
                          <a:srgbClr val="000000"/>
                        </a:solidFill>
                        <a:latin typeface="宋体" panose="02010600030101010101" pitchFamily="2" charset="-122"/>
                      </a:endParaRPr>
                    </a:p>
                  </a:txBody>
                  <a:tcPr marL="12700" marR="12700" marT="12700" vert="horz" anchor="ctr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zh-CN" sz="3200" b="0">
                          <a:solidFill>
                            <a:srgbClr val="000000"/>
                          </a:solidFill>
                          <a:ea typeface="宋体" panose="02010600030101010101" pitchFamily="2" charset="-122"/>
                        </a:rPr>
                        <a:t>粗糙</a:t>
                      </a:r>
                      <a:endParaRPr lang="zh-CN" altLang="en-US" sz="3200" b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12700" marR="12700" marT="12700" vert="horz" anchor="ctr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zh-CN" sz="3200" b="0">
                          <a:solidFill>
                            <a:srgbClr val="000000"/>
                          </a:solidFill>
                          <a:ea typeface="宋体" panose="02010600030101010101" pitchFamily="2" charset="-122"/>
                        </a:rPr>
                        <a:t>橙子</a:t>
                      </a:r>
                      <a:endParaRPr lang="zh-CN" altLang="en-US" sz="3200" b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12700" marR="12700" marT="12700" vert="horz" anchor="ctr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65100"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3200" b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</a:rPr>
                        <a:t>170</a:t>
                      </a:r>
                      <a:endParaRPr lang="en-US" altLang="en-US" sz="3200" b="0">
                        <a:solidFill>
                          <a:srgbClr val="000000"/>
                        </a:solidFill>
                        <a:latin typeface="宋体" panose="02010600030101010101" pitchFamily="2" charset="-122"/>
                      </a:endParaRPr>
                    </a:p>
                  </a:txBody>
                  <a:tcPr marL="12700" marR="12700" marT="12700" vert="horz" anchor="ctr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zh-CN" sz="3200" b="0">
                          <a:solidFill>
                            <a:srgbClr val="000000"/>
                          </a:solidFill>
                          <a:ea typeface="宋体" panose="02010600030101010101" pitchFamily="2" charset="-122"/>
                        </a:rPr>
                        <a:t>粗糙</a:t>
                      </a:r>
                      <a:endParaRPr lang="zh-CN" altLang="en-US" sz="3200" b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12700" marR="12700" marT="12700" vert="horz" anchor="ctr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zh-CN" sz="3200" b="0">
                          <a:solidFill>
                            <a:srgbClr val="000000"/>
                          </a:solidFill>
                          <a:ea typeface="宋体" panose="02010600030101010101" pitchFamily="2" charset="-122"/>
                        </a:rPr>
                        <a:t>橙子</a:t>
                      </a:r>
                      <a:endParaRPr lang="zh-CN" altLang="en-US" sz="3200" b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12700" marR="12700" marT="12700" vert="horz" anchor="ctr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65100"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3200" b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</a:rPr>
                        <a:t>168</a:t>
                      </a:r>
                      <a:endParaRPr lang="en-US" altLang="en-US" sz="3200" b="0">
                        <a:solidFill>
                          <a:srgbClr val="000000"/>
                        </a:solidFill>
                        <a:latin typeface="宋体" panose="02010600030101010101" pitchFamily="2" charset="-122"/>
                      </a:endParaRPr>
                    </a:p>
                  </a:txBody>
                  <a:tcPr marL="12700" marR="12700" marT="12700" vert="horz" anchor="ctr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zh-CN" sz="3200" b="0">
                          <a:solidFill>
                            <a:srgbClr val="000000"/>
                          </a:solidFill>
                          <a:ea typeface="宋体" panose="02010600030101010101" pitchFamily="2" charset="-122"/>
                        </a:rPr>
                        <a:t>粗糙</a:t>
                      </a:r>
                      <a:endParaRPr lang="zh-CN" altLang="en-US" sz="3200" b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12700" marR="12700" marT="12700" vert="horz" anchor="ctr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zh-CN" sz="3200" b="0">
                          <a:solidFill>
                            <a:srgbClr val="000000"/>
                          </a:solidFill>
                          <a:ea typeface="宋体" panose="02010600030101010101" pitchFamily="2" charset="-122"/>
                        </a:rPr>
                        <a:t>橙子</a:t>
                      </a:r>
                      <a:endParaRPr lang="zh-CN" altLang="en-US" sz="3200" b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12700" marR="12700" marT="12700" vert="horz" anchor="ctr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65100"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3200" b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</a:rPr>
                        <a:t>160</a:t>
                      </a:r>
                      <a:endParaRPr lang="en-US" altLang="en-US" sz="3200" b="0">
                        <a:solidFill>
                          <a:srgbClr val="000000"/>
                        </a:solidFill>
                        <a:latin typeface="宋体" panose="02010600030101010101" pitchFamily="2" charset="-122"/>
                      </a:endParaRPr>
                    </a:p>
                  </a:txBody>
                  <a:tcPr marL="12700" marR="12700" marT="12700" vert="horz" anchor="ctr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zh-CN" sz="3200" b="0">
                          <a:solidFill>
                            <a:srgbClr val="000000"/>
                          </a:solidFill>
                          <a:ea typeface="宋体" panose="02010600030101010101" pitchFamily="2" charset="-122"/>
                        </a:rPr>
                        <a:t>粗糙</a:t>
                      </a:r>
                      <a:endParaRPr lang="zh-CN" altLang="en-US" sz="3200" b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12700" marR="12700" marT="12700" vert="horz" anchor="ctr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zh-CN" sz="3200" b="0">
                          <a:solidFill>
                            <a:srgbClr val="FF0000"/>
                          </a:solidFill>
                          <a:ea typeface="宋体" panose="02010600030101010101" pitchFamily="2" charset="-122"/>
                        </a:rPr>
                        <a:t>？</a:t>
                      </a:r>
                      <a:endParaRPr lang="zh-CN" altLang="en-US" sz="3200" b="0">
                        <a:solidFill>
                          <a:srgbClr val="FF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12700" marR="12700" marT="12700" vert="horz" anchor="ctr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</a:tr>
            </a:tbl>
          </a:graphicData>
        </a:graphic>
      </p:graphicFrame>
    </p:spTree>
    <p:custDataLst>
      <p:tags r:id="rId1"/>
    </p:custData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p>
            <a:pPr algn="ctr"/>
            <a:r>
              <a:rPr lang="zh-CN" altLang="en-US"/>
              <a:t>学生成绩数据表</a:t>
            </a:r>
            <a:endParaRPr lang="zh-CN" altLang="en-US"/>
          </a:p>
        </p:txBody>
      </p:sp>
      <p:graphicFrame>
        <p:nvGraphicFramePr>
          <p:cNvPr id="3" name="表格 2"/>
          <p:cNvGraphicFramePr/>
          <p:nvPr/>
        </p:nvGraphicFramePr>
        <p:xfrm>
          <a:off x="1416050" y="1306195"/>
          <a:ext cx="9359900" cy="49250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92225"/>
                <a:gridCol w="1293495"/>
                <a:gridCol w="1292225"/>
                <a:gridCol w="1292860"/>
                <a:gridCol w="1292225"/>
                <a:gridCol w="2896870"/>
              </a:tblGrid>
              <a:tr h="351790"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zh-CN" sz="2000" b="0">
                          <a:solidFill>
                            <a:srgbClr val="000000"/>
                          </a:solidFill>
                          <a:ea typeface="宋体" panose="02010600030101010101" pitchFamily="2" charset="-122"/>
                        </a:rPr>
                        <a:t>编号</a:t>
                      </a:r>
                      <a:endParaRPr lang="zh-CN" altLang="en-US" sz="2000" b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12700" marR="12700" marT="12700" vert="horz" anchor="ctr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9E1F2"/>
                    </a:solidFill>
                  </a:tcPr>
                </a:tc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zh-CN" sz="2000" b="0">
                          <a:solidFill>
                            <a:srgbClr val="000000"/>
                          </a:solidFill>
                          <a:ea typeface="宋体" panose="02010600030101010101" pitchFamily="2" charset="-122"/>
                        </a:rPr>
                        <a:t>政治</a:t>
                      </a:r>
                      <a:endParaRPr lang="zh-CN" altLang="en-US" sz="2000" b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12700" marR="12700" marT="12700" vert="horz" anchor="ctr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9E1F2"/>
                    </a:solidFill>
                  </a:tcPr>
                </a:tc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zh-CN" sz="2000" b="0">
                          <a:solidFill>
                            <a:srgbClr val="000000"/>
                          </a:solidFill>
                          <a:ea typeface="宋体" panose="02010600030101010101" pitchFamily="2" charset="-122"/>
                        </a:rPr>
                        <a:t>语文</a:t>
                      </a:r>
                      <a:endParaRPr lang="zh-CN" altLang="en-US" sz="2000" b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12700" marR="12700" marT="12700" vert="horz" anchor="ctr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9E1F2"/>
                    </a:solidFill>
                  </a:tcPr>
                </a:tc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zh-CN" sz="2000" b="0">
                          <a:solidFill>
                            <a:srgbClr val="000000"/>
                          </a:solidFill>
                          <a:ea typeface="宋体" panose="02010600030101010101" pitchFamily="2" charset="-122"/>
                        </a:rPr>
                        <a:t>数学</a:t>
                      </a:r>
                      <a:endParaRPr lang="zh-CN" altLang="en-US" sz="2000" b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12700" marR="12700" marT="12700" vert="horz" anchor="ctr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9E1F2"/>
                    </a:solidFill>
                  </a:tcPr>
                </a:tc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zh-CN" sz="2000" b="0">
                          <a:solidFill>
                            <a:srgbClr val="000000"/>
                          </a:solidFill>
                          <a:ea typeface="宋体" panose="02010600030101010101" pitchFamily="2" charset="-122"/>
                        </a:rPr>
                        <a:t>英语</a:t>
                      </a:r>
                      <a:endParaRPr lang="zh-CN" altLang="en-US" sz="2000" b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12700" marR="12700" marT="12700" vert="horz" anchor="ctr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9E1F2"/>
                    </a:solidFill>
                  </a:tcPr>
                </a:tc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zh-CN" sz="2000" b="0">
                          <a:solidFill>
                            <a:srgbClr val="000000"/>
                          </a:solidFill>
                          <a:ea typeface="宋体" panose="02010600030101010101" pitchFamily="2" charset="-122"/>
                        </a:rPr>
                        <a:t>是否达到三好学生要求</a:t>
                      </a:r>
                      <a:endParaRPr lang="zh-CN" altLang="en-US" sz="2000" b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12700" marR="12700" marT="12700" vert="horz" anchor="ctr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9E1F2"/>
                    </a:solidFill>
                  </a:tcPr>
                </a:tc>
              </a:tr>
              <a:tr h="351790"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2000" b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</a:rPr>
                        <a:t>1</a:t>
                      </a:r>
                      <a:endParaRPr lang="en-US" altLang="en-US" sz="2000" b="0">
                        <a:solidFill>
                          <a:srgbClr val="000000"/>
                        </a:solidFill>
                        <a:latin typeface="宋体" panose="02010600030101010101" pitchFamily="2" charset="-122"/>
                      </a:endParaRPr>
                    </a:p>
                  </a:txBody>
                  <a:tcPr marL="12700" marR="12700" marT="12700" vert="horz" anchor="ctr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2000" b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</a:rPr>
                        <a:t>80</a:t>
                      </a:r>
                      <a:endParaRPr lang="en-US" altLang="en-US" sz="2000" b="0">
                        <a:solidFill>
                          <a:srgbClr val="000000"/>
                        </a:solidFill>
                        <a:latin typeface="宋体" panose="02010600030101010101" pitchFamily="2" charset="-122"/>
                      </a:endParaRPr>
                    </a:p>
                  </a:txBody>
                  <a:tcPr marL="12700" marR="12700" marT="12700" vert="horz" anchor="ctr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2000" b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</a:rPr>
                        <a:t>95</a:t>
                      </a:r>
                      <a:endParaRPr lang="en-US" altLang="en-US" sz="2000" b="0">
                        <a:solidFill>
                          <a:srgbClr val="000000"/>
                        </a:solidFill>
                        <a:latin typeface="宋体" panose="02010600030101010101" pitchFamily="2" charset="-122"/>
                      </a:endParaRPr>
                    </a:p>
                  </a:txBody>
                  <a:tcPr marL="12700" marR="12700" marT="12700" vert="horz" anchor="ctr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2000" b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</a:rPr>
                        <a:t>88</a:t>
                      </a:r>
                      <a:endParaRPr lang="en-US" altLang="en-US" sz="2000" b="0">
                        <a:solidFill>
                          <a:srgbClr val="000000"/>
                        </a:solidFill>
                        <a:latin typeface="宋体" panose="02010600030101010101" pitchFamily="2" charset="-122"/>
                      </a:endParaRPr>
                    </a:p>
                  </a:txBody>
                  <a:tcPr marL="12700" marR="12700" marT="12700" vert="horz" anchor="ctr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2000" b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</a:rPr>
                        <a:t>66</a:t>
                      </a:r>
                      <a:endParaRPr lang="en-US" altLang="en-US" sz="2000" b="0">
                        <a:solidFill>
                          <a:srgbClr val="000000"/>
                        </a:solidFill>
                        <a:latin typeface="宋体" panose="02010600030101010101" pitchFamily="2" charset="-122"/>
                      </a:endParaRPr>
                    </a:p>
                  </a:txBody>
                  <a:tcPr marL="12700" marR="12700" marT="12700" vert="horz" anchor="ctr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2000" b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</a:rPr>
                        <a:t>0</a:t>
                      </a:r>
                      <a:endParaRPr lang="en-US" altLang="en-US" sz="2000" b="0">
                        <a:solidFill>
                          <a:srgbClr val="000000"/>
                        </a:solidFill>
                        <a:latin typeface="宋体" panose="02010600030101010101" pitchFamily="2" charset="-122"/>
                      </a:endParaRPr>
                    </a:p>
                  </a:txBody>
                  <a:tcPr marL="12700" marR="12700" marT="12700" vert="horz" anchor="ctr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51790"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2000" b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</a:rPr>
                        <a:t>2</a:t>
                      </a:r>
                      <a:endParaRPr lang="en-US" altLang="en-US" sz="2000" b="0">
                        <a:solidFill>
                          <a:srgbClr val="000000"/>
                        </a:solidFill>
                        <a:latin typeface="宋体" panose="02010600030101010101" pitchFamily="2" charset="-122"/>
                      </a:endParaRPr>
                    </a:p>
                  </a:txBody>
                  <a:tcPr marL="12700" marR="12700" marT="12700" vert="horz" anchor="ctr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2000" b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</a:rPr>
                        <a:t>91</a:t>
                      </a:r>
                      <a:endParaRPr lang="en-US" altLang="en-US" sz="2000" b="0">
                        <a:solidFill>
                          <a:srgbClr val="000000"/>
                        </a:solidFill>
                        <a:latin typeface="宋体" panose="02010600030101010101" pitchFamily="2" charset="-122"/>
                      </a:endParaRPr>
                    </a:p>
                  </a:txBody>
                  <a:tcPr marL="12700" marR="12700" marT="12700" vert="horz" anchor="ctr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2000" b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</a:rPr>
                        <a:t>90</a:t>
                      </a:r>
                      <a:endParaRPr lang="en-US" altLang="en-US" sz="2000" b="0">
                        <a:solidFill>
                          <a:srgbClr val="000000"/>
                        </a:solidFill>
                        <a:latin typeface="宋体" panose="02010600030101010101" pitchFamily="2" charset="-122"/>
                      </a:endParaRPr>
                    </a:p>
                  </a:txBody>
                  <a:tcPr marL="12700" marR="12700" marT="12700" vert="horz" anchor="ctr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2000" b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</a:rPr>
                        <a:t>92</a:t>
                      </a:r>
                      <a:endParaRPr lang="en-US" altLang="en-US" sz="2000" b="0">
                        <a:solidFill>
                          <a:srgbClr val="000000"/>
                        </a:solidFill>
                        <a:latin typeface="宋体" panose="02010600030101010101" pitchFamily="2" charset="-122"/>
                      </a:endParaRPr>
                    </a:p>
                  </a:txBody>
                  <a:tcPr marL="12700" marR="12700" marT="12700" vert="horz" anchor="ctr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2000" b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</a:rPr>
                        <a:t>98</a:t>
                      </a:r>
                      <a:endParaRPr lang="en-US" altLang="en-US" sz="2000" b="0">
                        <a:solidFill>
                          <a:srgbClr val="000000"/>
                        </a:solidFill>
                        <a:latin typeface="宋体" panose="02010600030101010101" pitchFamily="2" charset="-122"/>
                      </a:endParaRPr>
                    </a:p>
                  </a:txBody>
                  <a:tcPr marL="12700" marR="12700" marT="12700" vert="horz" anchor="ctr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2000" b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</a:rPr>
                        <a:t>1</a:t>
                      </a:r>
                      <a:endParaRPr lang="en-US" altLang="en-US" sz="2000" b="0">
                        <a:solidFill>
                          <a:srgbClr val="000000"/>
                        </a:solidFill>
                        <a:latin typeface="宋体" panose="02010600030101010101" pitchFamily="2" charset="-122"/>
                      </a:endParaRPr>
                    </a:p>
                  </a:txBody>
                  <a:tcPr marL="12700" marR="12700" marT="12700" vert="horz" anchor="ctr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51790"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2000" b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</a:rPr>
                        <a:t>3</a:t>
                      </a:r>
                      <a:endParaRPr lang="en-US" altLang="en-US" sz="2000" b="0">
                        <a:solidFill>
                          <a:srgbClr val="000000"/>
                        </a:solidFill>
                        <a:latin typeface="宋体" panose="02010600030101010101" pitchFamily="2" charset="-122"/>
                      </a:endParaRPr>
                    </a:p>
                  </a:txBody>
                  <a:tcPr marL="12700" marR="12700" marT="12700" vert="horz" anchor="ctr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2000" b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</a:rPr>
                        <a:t>92</a:t>
                      </a:r>
                      <a:endParaRPr lang="en-US" altLang="en-US" sz="2000" b="0">
                        <a:solidFill>
                          <a:srgbClr val="000000"/>
                        </a:solidFill>
                        <a:latin typeface="宋体" panose="02010600030101010101" pitchFamily="2" charset="-122"/>
                      </a:endParaRPr>
                    </a:p>
                  </a:txBody>
                  <a:tcPr marL="12700" marR="12700" marT="12700" vert="horz" anchor="ctr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2000" b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</a:rPr>
                        <a:t>93</a:t>
                      </a:r>
                      <a:endParaRPr lang="en-US" altLang="en-US" sz="2000" b="0">
                        <a:solidFill>
                          <a:srgbClr val="000000"/>
                        </a:solidFill>
                        <a:latin typeface="宋体" panose="02010600030101010101" pitchFamily="2" charset="-122"/>
                      </a:endParaRPr>
                    </a:p>
                  </a:txBody>
                  <a:tcPr marL="12700" marR="12700" marT="12700" vert="horz" anchor="ctr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2000" b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</a:rPr>
                        <a:t>91</a:t>
                      </a:r>
                      <a:endParaRPr lang="en-US" altLang="en-US" sz="2000" b="0">
                        <a:solidFill>
                          <a:srgbClr val="000000"/>
                        </a:solidFill>
                        <a:latin typeface="宋体" panose="02010600030101010101" pitchFamily="2" charset="-122"/>
                      </a:endParaRPr>
                    </a:p>
                  </a:txBody>
                  <a:tcPr marL="12700" marR="12700" marT="12700" vert="horz" anchor="ctr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2000" b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</a:rPr>
                        <a:t>95</a:t>
                      </a:r>
                      <a:endParaRPr lang="en-US" altLang="en-US" sz="2000" b="0">
                        <a:solidFill>
                          <a:srgbClr val="000000"/>
                        </a:solidFill>
                        <a:latin typeface="宋体" panose="02010600030101010101" pitchFamily="2" charset="-122"/>
                      </a:endParaRPr>
                    </a:p>
                  </a:txBody>
                  <a:tcPr marL="12700" marR="12700" marT="12700" vert="horz" anchor="ctr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2000" b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</a:rPr>
                        <a:t>1</a:t>
                      </a:r>
                      <a:endParaRPr lang="en-US" altLang="en-US" sz="2000" b="0">
                        <a:solidFill>
                          <a:srgbClr val="000000"/>
                        </a:solidFill>
                        <a:latin typeface="宋体" panose="02010600030101010101" pitchFamily="2" charset="-122"/>
                      </a:endParaRPr>
                    </a:p>
                  </a:txBody>
                  <a:tcPr marL="12700" marR="12700" marT="12700" vert="horz" anchor="ctr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51790"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2000" b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</a:rPr>
                        <a:t>4</a:t>
                      </a:r>
                      <a:endParaRPr lang="en-US" altLang="en-US" sz="2000" b="0">
                        <a:solidFill>
                          <a:srgbClr val="000000"/>
                        </a:solidFill>
                        <a:latin typeface="宋体" panose="02010600030101010101" pitchFamily="2" charset="-122"/>
                      </a:endParaRPr>
                    </a:p>
                  </a:txBody>
                  <a:tcPr marL="12700" marR="12700" marT="12700" vert="horz" anchor="ctr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2000" b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</a:rPr>
                        <a:t>88</a:t>
                      </a:r>
                      <a:endParaRPr lang="en-US" altLang="en-US" sz="2000" b="0">
                        <a:solidFill>
                          <a:srgbClr val="000000"/>
                        </a:solidFill>
                        <a:latin typeface="宋体" panose="02010600030101010101" pitchFamily="2" charset="-122"/>
                      </a:endParaRPr>
                    </a:p>
                  </a:txBody>
                  <a:tcPr marL="12700" marR="12700" marT="12700" vert="horz" anchor="ctr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2000" b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</a:rPr>
                        <a:t>80</a:t>
                      </a:r>
                      <a:endParaRPr lang="en-US" altLang="en-US" sz="2000" b="0">
                        <a:solidFill>
                          <a:srgbClr val="000000"/>
                        </a:solidFill>
                        <a:latin typeface="宋体" panose="02010600030101010101" pitchFamily="2" charset="-122"/>
                      </a:endParaRPr>
                    </a:p>
                  </a:txBody>
                  <a:tcPr marL="12700" marR="12700" marT="12700" vert="horz" anchor="ctr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2000" b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</a:rPr>
                        <a:t>72</a:t>
                      </a:r>
                      <a:endParaRPr lang="en-US" altLang="en-US" sz="2000" b="0">
                        <a:solidFill>
                          <a:srgbClr val="000000"/>
                        </a:solidFill>
                        <a:latin typeface="宋体" panose="02010600030101010101" pitchFamily="2" charset="-122"/>
                      </a:endParaRPr>
                    </a:p>
                  </a:txBody>
                  <a:tcPr marL="12700" marR="12700" marT="12700" vert="horz" anchor="ctr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2000" b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</a:rPr>
                        <a:t>90</a:t>
                      </a:r>
                      <a:endParaRPr lang="en-US" altLang="en-US" sz="2000" b="0">
                        <a:solidFill>
                          <a:srgbClr val="000000"/>
                        </a:solidFill>
                        <a:latin typeface="宋体" panose="02010600030101010101" pitchFamily="2" charset="-122"/>
                      </a:endParaRPr>
                    </a:p>
                  </a:txBody>
                  <a:tcPr marL="12700" marR="12700" marT="12700" vert="horz" anchor="ctr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2000" b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</a:rPr>
                        <a:t>0</a:t>
                      </a:r>
                      <a:endParaRPr lang="en-US" altLang="en-US" sz="2000" b="0">
                        <a:solidFill>
                          <a:srgbClr val="000000"/>
                        </a:solidFill>
                        <a:latin typeface="宋体" panose="02010600030101010101" pitchFamily="2" charset="-122"/>
                      </a:endParaRPr>
                    </a:p>
                  </a:txBody>
                  <a:tcPr marL="12700" marR="12700" marT="12700" vert="horz" anchor="ctr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51790"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2000" b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</a:rPr>
                        <a:t>5</a:t>
                      </a:r>
                      <a:endParaRPr lang="en-US" altLang="en-US" sz="2000" b="0">
                        <a:solidFill>
                          <a:srgbClr val="000000"/>
                        </a:solidFill>
                        <a:latin typeface="宋体" panose="02010600030101010101" pitchFamily="2" charset="-122"/>
                      </a:endParaRPr>
                    </a:p>
                  </a:txBody>
                  <a:tcPr marL="12700" marR="12700" marT="12700" vert="horz" anchor="ctr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2000" b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</a:rPr>
                        <a:t>90</a:t>
                      </a:r>
                      <a:endParaRPr lang="en-US" altLang="en-US" sz="2000" b="0">
                        <a:solidFill>
                          <a:srgbClr val="000000"/>
                        </a:solidFill>
                        <a:latin typeface="宋体" panose="02010600030101010101" pitchFamily="2" charset="-122"/>
                      </a:endParaRPr>
                    </a:p>
                  </a:txBody>
                  <a:tcPr marL="12700" marR="12700" marT="12700" vert="horz" anchor="ctr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2000" b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</a:rPr>
                        <a:t>75</a:t>
                      </a:r>
                      <a:endParaRPr lang="en-US" altLang="en-US" sz="2000" b="0">
                        <a:solidFill>
                          <a:srgbClr val="000000"/>
                        </a:solidFill>
                        <a:latin typeface="宋体" panose="02010600030101010101" pitchFamily="2" charset="-122"/>
                      </a:endParaRPr>
                    </a:p>
                  </a:txBody>
                  <a:tcPr marL="12700" marR="12700" marT="12700" vert="horz" anchor="ctr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2000" b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</a:rPr>
                        <a:t>89</a:t>
                      </a:r>
                      <a:endParaRPr lang="en-US" altLang="en-US" sz="2000" b="0">
                        <a:solidFill>
                          <a:srgbClr val="000000"/>
                        </a:solidFill>
                        <a:latin typeface="宋体" panose="02010600030101010101" pitchFamily="2" charset="-122"/>
                      </a:endParaRPr>
                    </a:p>
                  </a:txBody>
                  <a:tcPr marL="12700" marR="12700" marT="12700" vert="horz" anchor="ctr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2000" b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</a:rPr>
                        <a:t>78</a:t>
                      </a:r>
                      <a:endParaRPr lang="en-US" altLang="en-US" sz="2000" b="0">
                        <a:solidFill>
                          <a:srgbClr val="000000"/>
                        </a:solidFill>
                        <a:latin typeface="宋体" panose="02010600030101010101" pitchFamily="2" charset="-122"/>
                      </a:endParaRPr>
                    </a:p>
                  </a:txBody>
                  <a:tcPr marL="12700" marR="12700" marT="12700" vert="horz" anchor="ctr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2000" b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</a:rPr>
                        <a:t>0</a:t>
                      </a:r>
                      <a:endParaRPr lang="en-US" altLang="en-US" sz="2000" b="0">
                        <a:solidFill>
                          <a:srgbClr val="000000"/>
                        </a:solidFill>
                        <a:latin typeface="宋体" panose="02010600030101010101" pitchFamily="2" charset="-122"/>
                      </a:endParaRPr>
                    </a:p>
                  </a:txBody>
                  <a:tcPr marL="12700" marR="12700" marT="12700" vert="horz" anchor="ctr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51790"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2000" b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</a:rPr>
                        <a:t>6</a:t>
                      </a:r>
                      <a:endParaRPr lang="en-US" altLang="en-US" sz="2000" b="0">
                        <a:solidFill>
                          <a:srgbClr val="000000"/>
                        </a:solidFill>
                        <a:latin typeface="宋体" panose="02010600030101010101" pitchFamily="2" charset="-122"/>
                      </a:endParaRPr>
                    </a:p>
                  </a:txBody>
                  <a:tcPr marL="12700" marR="12700" marT="12700" vert="horz" anchor="ctr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2000" b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</a:rPr>
                        <a:t>92</a:t>
                      </a:r>
                      <a:endParaRPr lang="en-US" altLang="en-US" sz="2000" b="0">
                        <a:solidFill>
                          <a:srgbClr val="000000"/>
                        </a:solidFill>
                        <a:latin typeface="宋体" panose="02010600030101010101" pitchFamily="2" charset="-122"/>
                      </a:endParaRPr>
                    </a:p>
                  </a:txBody>
                  <a:tcPr marL="12700" marR="12700" marT="12700" vert="horz" anchor="ctr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2000" b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</a:rPr>
                        <a:t>96</a:t>
                      </a:r>
                      <a:endParaRPr lang="en-US" altLang="en-US" sz="2000" b="0">
                        <a:solidFill>
                          <a:srgbClr val="000000"/>
                        </a:solidFill>
                        <a:latin typeface="宋体" panose="02010600030101010101" pitchFamily="2" charset="-122"/>
                      </a:endParaRPr>
                    </a:p>
                  </a:txBody>
                  <a:tcPr marL="12700" marR="12700" marT="12700" vert="horz" anchor="ctr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2000" b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</a:rPr>
                        <a:t>94</a:t>
                      </a:r>
                      <a:endParaRPr lang="en-US" altLang="en-US" sz="2000" b="0">
                        <a:solidFill>
                          <a:srgbClr val="000000"/>
                        </a:solidFill>
                        <a:latin typeface="宋体" panose="02010600030101010101" pitchFamily="2" charset="-122"/>
                      </a:endParaRPr>
                    </a:p>
                  </a:txBody>
                  <a:tcPr marL="12700" marR="12700" marT="12700" vert="horz" anchor="ctr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2000" b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</a:rPr>
                        <a:t>99</a:t>
                      </a:r>
                      <a:endParaRPr lang="en-US" altLang="en-US" sz="2000" b="0">
                        <a:solidFill>
                          <a:srgbClr val="000000"/>
                        </a:solidFill>
                        <a:latin typeface="宋体" panose="02010600030101010101" pitchFamily="2" charset="-122"/>
                      </a:endParaRPr>
                    </a:p>
                  </a:txBody>
                  <a:tcPr marL="12700" marR="12700" marT="12700" vert="horz" anchor="ctr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2000" b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</a:rPr>
                        <a:t>1</a:t>
                      </a:r>
                      <a:endParaRPr lang="en-US" altLang="en-US" sz="2000" b="0">
                        <a:solidFill>
                          <a:srgbClr val="000000"/>
                        </a:solidFill>
                        <a:latin typeface="宋体" panose="02010600030101010101" pitchFamily="2" charset="-122"/>
                      </a:endParaRPr>
                    </a:p>
                  </a:txBody>
                  <a:tcPr marL="12700" marR="12700" marT="12700" vert="horz" anchor="ctr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51790"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2000" b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</a:rPr>
                        <a:t>7</a:t>
                      </a:r>
                      <a:endParaRPr lang="en-US" altLang="en-US" sz="2000" b="0">
                        <a:solidFill>
                          <a:srgbClr val="000000"/>
                        </a:solidFill>
                        <a:latin typeface="宋体" panose="02010600030101010101" pitchFamily="2" charset="-122"/>
                      </a:endParaRPr>
                    </a:p>
                  </a:txBody>
                  <a:tcPr marL="12700" marR="12700" marT="12700" vert="horz" anchor="ctr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2000" b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</a:rPr>
                        <a:t>95</a:t>
                      </a:r>
                      <a:endParaRPr lang="en-US" altLang="en-US" sz="2000" b="0">
                        <a:solidFill>
                          <a:srgbClr val="000000"/>
                        </a:solidFill>
                        <a:latin typeface="宋体" panose="02010600030101010101" pitchFamily="2" charset="-122"/>
                      </a:endParaRPr>
                    </a:p>
                  </a:txBody>
                  <a:tcPr marL="12700" marR="12700" marT="12700" vert="horz" anchor="ctr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2000" b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</a:rPr>
                        <a:t>88</a:t>
                      </a:r>
                      <a:endParaRPr lang="en-US" altLang="en-US" sz="2000" b="0">
                        <a:solidFill>
                          <a:srgbClr val="000000"/>
                        </a:solidFill>
                        <a:latin typeface="宋体" panose="02010600030101010101" pitchFamily="2" charset="-122"/>
                      </a:endParaRPr>
                    </a:p>
                  </a:txBody>
                  <a:tcPr marL="12700" marR="12700" marT="12700" vert="horz" anchor="ctr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2000" b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</a:rPr>
                        <a:t>77</a:t>
                      </a:r>
                      <a:endParaRPr lang="en-US" altLang="en-US" sz="2000" b="0">
                        <a:solidFill>
                          <a:srgbClr val="000000"/>
                        </a:solidFill>
                        <a:latin typeface="宋体" panose="02010600030101010101" pitchFamily="2" charset="-122"/>
                      </a:endParaRPr>
                    </a:p>
                  </a:txBody>
                  <a:tcPr marL="12700" marR="12700" marT="12700" vert="horz" anchor="ctr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2000" b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</a:rPr>
                        <a:t>66</a:t>
                      </a:r>
                      <a:endParaRPr lang="en-US" altLang="en-US" sz="2000" b="0">
                        <a:solidFill>
                          <a:srgbClr val="000000"/>
                        </a:solidFill>
                        <a:latin typeface="宋体" panose="02010600030101010101" pitchFamily="2" charset="-122"/>
                      </a:endParaRPr>
                    </a:p>
                  </a:txBody>
                  <a:tcPr marL="12700" marR="12700" marT="12700" vert="horz" anchor="ctr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2000" b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</a:rPr>
                        <a:t>0</a:t>
                      </a:r>
                      <a:endParaRPr lang="en-US" altLang="en-US" sz="2000" b="0">
                        <a:solidFill>
                          <a:srgbClr val="000000"/>
                        </a:solidFill>
                        <a:latin typeface="宋体" panose="02010600030101010101" pitchFamily="2" charset="-122"/>
                      </a:endParaRPr>
                    </a:p>
                  </a:txBody>
                  <a:tcPr marL="12700" marR="12700" marT="12700" vert="horz" anchor="ctr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51790"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2000" b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</a:rPr>
                        <a:t>8</a:t>
                      </a:r>
                      <a:endParaRPr lang="en-US" altLang="en-US" sz="2000" b="0">
                        <a:solidFill>
                          <a:srgbClr val="000000"/>
                        </a:solidFill>
                        <a:latin typeface="宋体" panose="02010600030101010101" pitchFamily="2" charset="-122"/>
                      </a:endParaRPr>
                    </a:p>
                  </a:txBody>
                  <a:tcPr marL="12700" marR="12700" marT="12700" vert="horz" anchor="ctr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2000" b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</a:rPr>
                        <a:t>96</a:t>
                      </a:r>
                      <a:endParaRPr lang="en-US" altLang="en-US" sz="2000" b="0">
                        <a:solidFill>
                          <a:srgbClr val="000000"/>
                        </a:solidFill>
                        <a:latin typeface="宋体" panose="02010600030101010101" pitchFamily="2" charset="-122"/>
                      </a:endParaRPr>
                    </a:p>
                  </a:txBody>
                  <a:tcPr marL="12700" marR="12700" marT="12700" vert="horz" anchor="ctr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2000" b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</a:rPr>
                        <a:t>90</a:t>
                      </a:r>
                      <a:endParaRPr lang="en-US" altLang="en-US" sz="2000" b="0">
                        <a:solidFill>
                          <a:srgbClr val="000000"/>
                        </a:solidFill>
                        <a:latin typeface="宋体" panose="02010600030101010101" pitchFamily="2" charset="-122"/>
                      </a:endParaRPr>
                    </a:p>
                  </a:txBody>
                  <a:tcPr marL="12700" marR="12700" marT="12700" vert="horz" anchor="ctr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2000" b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</a:rPr>
                        <a:t>100</a:t>
                      </a:r>
                      <a:endParaRPr lang="en-US" altLang="en-US" sz="2000" b="0">
                        <a:solidFill>
                          <a:srgbClr val="000000"/>
                        </a:solidFill>
                        <a:latin typeface="宋体" panose="02010600030101010101" pitchFamily="2" charset="-122"/>
                      </a:endParaRPr>
                    </a:p>
                  </a:txBody>
                  <a:tcPr marL="12700" marR="12700" marT="12700" vert="horz" anchor="ctr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2000" b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</a:rPr>
                        <a:t>97</a:t>
                      </a:r>
                      <a:endParaRPr lang="en-US" altLang="en-US" sz="2000" b="0">
                        <a:solidFill>
                          <a:srgbClr val="000000"/>
                        </a:solidFill>
                        <a:latin typeface="宋体" panose="02010600030101010101" pitchFamily="2" charset="-122"/>
                      </a:endParaRPr>
                    </a:p>
                  </a:txBody>
                  <a:tcPr marL="12700" marR="12700" marT="12700" vert="horz" anchor="ctr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2000" b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</a:rPr>
                        <a:t>1</a:t>
                      </a:r>
                      <a:endParaRPr lang="en-US" altLang="en-US" sz="2000" b="0">
                        <a:solidFill>
                          <a:srgbClr val="000000"/>
                        </a:solidFill>
                        <a:latin typeface="宋体" panose="02010600030101010101" pitchFamily="2" charset="-122"/>
                      </a:endParaRPr>
                    </a:p>
                  </a:txBody>
                  <a:tcPr marL="12700" marR="12700" marT="12700" vert="horz" anchor="ctr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51790"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2000" b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</a:rPr>
                        <a:t>9</a:t>
                      </a:r>
                      <a:endParaRPr lang="en-US" altLang="en-US" sz="2000" b="0">
                        <a:solidFill>
                          <a:srgbClr val="000000"/>
                        </a:solidFill>
                        <a:latin typeface="宋体" panose="02010600030101010101" pitchFamily="2" charset="-122"/>
                      </a:endParaRPr>
                    </a:p>
                  </a:txBody>
                  <a:tcPr marL="12700" marR="12700" marT="12700" vert="horz" anchor="ctr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2000" b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</a:rPr>
                        <a:t>93</a:t>
                      </a:r>
                      <a:endParaRPr lang="en-US" altLang="en-US" sz="2000" b="0">
                        <a:solidFill>
                          <a:srgbClr val="000000"/>
                        </a:solidFill>
                        <a:latin typeface="宋体" panose="02010600030101010101" pitchFamily="2" charset="-122"/>
                      </a:endParaRPr>
                    </a:p>
                  </a:txBody>
                  <a:tcPr marL="12700" marR="12700" marT="12700" vert="horz" anchor="ctr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2000" b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</a:rPr>
                        <a:t>80</a:t>
                      </a:r>
                      <a:endParaRPr lang="en-US" altLang="en-US" sz="2000" b="0">
                        <a:solidFill>
                          <a:srgbClr val="000000"/>
                        </a:solidFill>
                        <a:latin typeface="宋体" panose="02010600030101010101" pitchFamily="2" charset="-122"/>
                      </a:endParaRPr>
                    </a:p>
                  </a:txBody>
                  <a:tcPr marL="12700" marR="12700" marT="12700" vert="horz" anchor="ctr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2000" b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</a:rPr>
                        <a:t>82</a:t>
                      </a:r>
                      <a:endParaRPr lang="en-US" altLang="en-US" sz="2000" b="0">
                        <a:solidFill>
                          <a:srgbClr val="000000"/>
                        </a:solidFill>
                        <a:latin typeface="宋体" panose="02010600030101010101" pitchFamily="2" charset="-122"/>
                      </a:endParaRPr>
                    </a:p>
                  </a:txBody>
                  <a:tcPr marL="12700" marR="12700" marT="12700" vert="horz" anchor="ctr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2000" b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</a:rPr>
                        <a:t>81</a:t>
                      </a:r>
                      <a:endParaRPr lang="en-US" altLang="en-US" sz="2000" b="0">
                        <a:solidFill>
                          <a:srgbClr val="000000"/>
                        </a:solidFill>
                        <a:latin typeface="宋体" panose="02010600030101010101" pitchFamily="2" charset="-122"/>
                      </a:endParaRPr>
                    </a:p>
                  </a:txBody>
                  <a:tcPr marL="12700" marR="12700" marT="12700" vert="horz" anchor="ctr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2000" b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</a:rPr>
                        <a:t>0</a:t>
                      </a:r>
                      <a:endParaRPr lang="en-US" altLang="en-US" sz="2000" b="0">
                        <a:solidFill>
                          <a:srgbClr val="000000"/>
                        </a:solidFill>
                        <a:latin typeface="宋体" panose="02010600030101010101" pitchFamily="2" charset="-122"/>
                      </a:endParaRPr>
                    </a:p>
                  </a:txBody>
                  <a:tcPr marL="12700" marR="12700" marT="12700" vert="horz" anchor="ctr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51790"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2000" b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</a:rPr>
                        <a:t>10</a:t>
                      </a:r>
                      <a:endParaRPr lang="en-US" altLang="en-US" sz="2000" b="0">
                        <a:solidFill>
                          <a:srgbClr val="000000"/>
                        </a:solidFill>
                        <a:latin typeface="宋体" panose="02010600030101010101" pitchFamily="2" charset="-122"/>
                      </a:endParaRPr>
                    </a:p>
                  </a:txBody>
                  <a:tcPr marL="12700" marR="12700" marT="12700" vert="horz" anchor="ctr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2000" b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</a:rPr>
                        <a:t>98</a:t>
                      </a:r>
                      <a:endParaRPr lang="en-US" altLang="en-US" sz="2000" b="0">
                        <a:solidFill>
                          <a:srgbClr val="000000"/>
                        </a:solidFill>
                        <a:latin typeface="宋体" panose="02010600030101010101" pitchFamily="2" charset="-122"/>
                      </a:endParaRPr>
                    </a:p>
                  </a:txBody>
                  <a:tcPr marL="12700" marR="12700" marT="12700" vert="horz" anchor="ctr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2000" b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</a:rPr>
                        <a:t>70</a:t>
                      </a:r>
                      <a:endParaRPr lang="en-US" altLang="en-US" sz="2000" b="0">
                        <a:solidFill>
                          <a:srgbClr val="000000"/>
                        </a:solidFill>
                        <a:latin typeface="宋体" panose="02010600030101010101" pitchFamily="2" charset="-122"/>
                      </a:endParaRPr>
                    </a:p>
                  </a:txBody>
                  <a:tcPr marL="12700" marR="12700" marT="12700" vert="horz" anchor="ctr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2000" b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</a:rPr>
                        <a:t>91</a:t>
                      </a:r>
                      <a:endParaRPr lang="en-US" altLang="en-US" sz="2000" b="0">
                        <a:solidFill>
                          <a:srgbClr val="000000"/>
                        </a:solidFill>
                        <a:latin typeface="宋体" panose="02010600030101010101" pitchFamily="2" charset="-122"/>
                      </a:endParaRPr>
                    </a:p>
                  </a:txBody>
                  <a:tcPr marL="12700" marR="12700" marT="12700" vert="horz" anchor="ctr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2000" b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</a:rPr>
                        <a:t>92</a:t>
                      </a:r>
                      <a:endParaRPr lang="en-US" altLang="en-US" sz="2000" b="0">
                        <a:solidFill>
                          <a:srgbClr val="000000"/>
                        </a:solidFill>
                        <a:latin typeface="宋体" panose="02010600030101010101" pitchFamily="2" charset="-122"/>
                      </a:endParaRPr>
                    </a:p>
                  </a:txBody>
                  <a:tcPr marL="12700" marR="12700" marT="12700" vert="horz" anchor="ctr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2000" b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</a:rPr>
                        <a:t>0</a:t>
                      </a:r>
                      <a:endParaRPr lang="en-US" altLang="en-US" sz="2000" b="0">
                        <a:solidFill>
                          <a:srgbClr val="000000"/>
                        </a:solidFill>
                        <a:latin typeface="宋体" panose="02010600030101010101" pitchFamily="2" charset="-122"/>
                      </a:endParaRPr>
                    </a:p>
                  </a:txBody>
                  <a:tcPr marL="12700" marR="12700" marT="12700" vert="horz" anchor="ctr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51790"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2000" b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</a:rPr>
                        <a:t>11</a:t>
                      </a:r>
                      <a:endParaRPr lang="en-US" altLang="en-US" sz="2000" b="0">
                        <a:solidFill>
                          <a:srgbClr val="000000"/>
                        </a:solidFill>
                        <a:latin typeface="宋体" panose="02010600030101010101" pitchFamily="2" charset="-122"/>
                      </a:endParaRPr>
                    </a:p>
                  </a:txBody>
                  <a:tcPr marL="12700" marR="12700" marT="12700" vert="horz" anchor="ctr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2000" b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</a:rPr>
                        <a:t>92</a:t>
                      </a:r>
                      <a:endParaRPr lang="en-US" altLang="en-US" sz="2000" b="0">
                        <a:solidFill>
                          <a:srgbClr val="000000"/>
                        </a:solidFill>
                        <a:latin typeface="宋体" panose="02010600030101010101" pitchFamily="2" charset="-122"/>
                      </a:endParaRPr>
                    </a:p>
                  </a:txBody>
                  <a:tcPr marL="12700" marR="12700" marT="12700" vert="horz" anchor="ctr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2000" b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</a:rPr>
                        <a:t>91</a:t>
                      </a:r>
                      <a:endParaRPr lang="en-US" altLang="en-US" sz="2000" b="0">
                        <a:solidFill>
                          <a:srgbClr val="000000"/>
                        </a:solidFill>
                        <a:latin typeface="宋体" panose="02010600030101010101" pitchFamily="2" charset="-122"/>
                      </a:endParaRPr>
                    </a:p>
                  </a:txBody>
                  <a:tcPr marL="12700" marR="12700" marT="12700" vert="horz" anchor="ctr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2000" b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</a:rPr>
                        <a:t>90</a:t>
                      </a:r>
                      <a:endParaRPr lang="en-US" altLang="en-US" sz="2000" b="0">
                        <a:solidFill>
                          <a:srgbClr val="000000"/>
                        </a:solidFill>
                        <a:latin typeface="宋体" panose="02010600030101010101" pitchFamily="2" charset="-122"/>
                      </a:endParaRPr>
                    </a:p>
                  </a:txBody>
                  <a:tcPr marL="12700" marR="12700" marT="12700" vert="horz" anchor="ctr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2000" b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</a:rPr>
                        <a:t>95</a:t>
                      </a:r>
                      <a:endParaRPr lang="en-US" altLang="en-US" sz="2000" b="0">
                        <a:solidFill>
                          <a:srgbClr val="000000"/>
                        </a:solidFill>
                        <a:latin typeface="宋体" panose="02010600030101010101" pitchFamily="2" charset="-122"/>
                      </a:endParaRPr>
                    </a:p>
                  </a:txBody>
                  <a:tcPr marL="12700" marR="12700" marT="12700" vert="horz" anchor="ctr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2000" b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</a:rPr>
                        <a:t>1</a:t>
                      </a:r>
                      <a:endParaRPr lang="en-US" altLang="en-US" sz="2000" b="0">
                        <a:solidFill>
                          <a:srgbClr val="000000"/>
                        </a:solidFill>
                        <a:latin typeface="宋体" panose="02010600030101010101" pitchFamily="2" charset="-122"/>
                      </a:endParaRPr>
                    </a:p>
                  </a:txBody>
                  <a:tcPr marL="12700" marR="12700" marT="12700" vert="horz" anchor="ctr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51790"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2000" b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</a:rPr>
                        <a:t>12</a:t>
                      </a:r>
                      <a:endParaRPr lang="en-US" altLang="en-US" sz="2000" b="0">
                        <a:solidFill>
                          <a:srgbClr val="000000"/>
                        </a:solidFill>
                        <a:latin typeface="宋体" panose="02010600030101010101" pitchFamily="2" charset="-122"/>
                      </a:endParaRPr>
                    </a:p>
                  </a:txBody>
                  <a:tcPr marL="12700" marR="12700" marT="12700" vert="horz" anchor="ctr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2000" b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</a:rPr>
                        <a:t>93</a:t>
                      </a:r>
                      <a:endParaRPr lang="en-US" altLang="en-US" sz="2000" b="0">
                        <a:solidFill>
                          <a:srgbClr val="000000"/>
                        </a:solidFill>
                        <a:latin typeface="宋体" panose="02010600030101010101" pitchFamily="2" charset="-122"/>
                      </a:endParaRPr>
                    </a:p>
                  </a:txBody>
                  <a:tcPr marL="12700" marR="12700" marT="12700" vert="horz" anchor="ctr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2000" b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</a:rPr>
                        <a:t>93</a:t>
                      </a:r>
                      <a:endParaRPr lang="en-US" altLang="en-US" sz="2000" b="0">
                        <a:solidFill>
                          <a:srgbClr val="000000"/>
                        </a:solidFill>
                        <a:latin typeface="宋体" panose="02010600030101010101" pitchFamily="2" charset="-122"/>
                      </a:endParaRPr>
                    </a:p>
                  </a:txBody>
                  <a:tcPr marL="12700" marR="12700" marT="12700" vert="horz" anchor="ctr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2000" b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</a:rPr>
                        <a:t>95</a:t>
                      </a:r>
                      <a:endParaRPr lang="en-US" altLang="en-US" sz="2000" b="0">
                        <a:solidFill>
                          <a:srgbClr val="000000"/>
                        </a:solidFill>
                        <a:latin typeface="宋体" panose="02010600030101010101" pitchFamily="2" charset="-122"/>
                      </a:endParaRPr>
                    </a:p>
                  </a:txBody>
                  <a:tcPr marL="12700" marR="12700" marT="12700" vert="horz" anchor="ctr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2000" b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</a:rPr>
                        <a:t>94</a:t>
                      </a:r>
                      <a:endParaRPr lang="en-US" altLang="en-US" sz="2000" b="0">
                        <a:solidFill>
                          <a:srgbClr val="000000"/>
                        </a:solidFill>
                        <a:latin typeface="宋体" panose="02010600030101010101" pitchFamily="2" charset="-122"/>
                      </a:endParaRPr>
                    </a:p>
                  </a:txBody>
                  <a:tcPr marL="12700" marR="12700" marT="12700" vert="horz" anchor="ctr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2000" b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</a:rPr>
                        <a:t>1</a:t>
                      </a:r>
                      <a:endParaRPr lang="en-US" altLang="en-US" sz="2000" b="0">
                        <a:solidFill>
                          <a:srgbClr val="000000"/>
                        </a:solidFill>
                        <a:latin typeface="宋体" panose="02010600030101010101" pitchFamily="2" charset="-122"/>
                      </a:endParaRPr>
                    </a:p>
                  </a:txBody>
                  <a:tcPr marL="12700" marR="12700" marT="12700" vert="horz" anchor="ctr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51790"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2000" b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</a:rPr>
                        <a:t>13</a:t>
                      </a:r>
                      <a:endParaRPr lang="en-US" altLang="en-US" sz="2000" b="0">
                        <a:solidFill>
                          <a:srgbClr val="000000"/>
                        </a:solidFill>
                        <a:latin typeface="宋体" panose="02010600030101010101" pitchFamily="2" charset="-122"/>
                      </a:endParaRPr>
                    </a:p>
                  </a:txBody>
                  <a:tcPr marL="12700" marR="12700" marT="12700" vert="horz" anchor="ctr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2000" b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</a:rPr>
                        <a:t>92</a:t>
                      </a:r>
                      <a:endParaRPr lang="en-US" altLang="en-US" sz="2000" b="0">
                        <a:solidFill>
                          <a:srgbClr val="000000"/>
                        </a:solidFill>
                        <a:latin typeface="宋体" panose="02010600030101010101" pitchFamily="2" charset="-122"/>
                      </a:endParaRPr>
                    </a:p>
                  </a:txBody>
                  <a:tcPr marL="12700" marR="12700" marT="12700" vert="horz" anchor="ctr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2000" b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</a:rPr>
                        <a:t>94</a:t>
                      </a:r>
                      <a:endParaRPr lang="en-US" altLang="en-US" sz="2000" b="0">
                        <a:solidFill>
                          <a:srgbClr val="000000"/>
                        </a:solidFill>
                        <a:latin typeface="宋体" panose="02010600030101010101" pitchFamily="2" charset="-122"/>
                      </a:endParaRPr>
                    </a:p>
                  </a:txBody>
                  <a:tcPr marL="12700" marR="12700" marT="12700" vert="horz" anchor="ctr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2000" b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</a:rPr>
                        <a:t>95</a:t>
                      </a:r>
                      <a:endParaRPr lang="en-US" altLang="en-US" sz="2000" b="0">
                        <a:solidFill>
                          <a:srgbClr val="000000"/>
                        </a:solidFill>
                        <a:latin typeface="宋体" panose="02010600030101010101" pitchFamily="2" charset="-122"/>
                      </a:endParaRPr>
                    </a:p>
                  </a:txBody>
                  <a:tcPr marL="12700" marR="12700" marT="12700" vert="horz" anchor="ctr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2000" b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</a:rPr>
                        <a:t>96</a:t>
                      </a:r>
                      <a:endParaRPr lang="en-US" altLang="en-US" sz="2000" b="0">
                        <a:solidFill>
                          <a:srgbClr val="000000"/>
                        </a:solidFill>
                        <a:latin typeface="宋体" panose="02010600030101010101" pitchFamily="2" charset="-122"/>
                      </a:endParaRPr>
                    </a:p>
                  </a:txBody>
                  <a:tcPr marL="12700" marR="12700" marT="12700" vert="horz" anchor="ctr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zh-CN" sz="2000" b="0">
                          <a:solidFill>
                            <a:srgbClr val="FF0000"/>
                          </a:solidFill>
                          <a:ea typeface="宋体" panose="02010600030101010101" pitchFamily="2" charset="-122"/>
                        </a:rPr>
                        <a:t>？</a:t>
                      </a:r>
                      <a:endParaRPr lang="zh-CN" altLang="en-US" sz="2000" b="0">
                        <a:solidFill>
                          <a:srgbClr val="FF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12700" marR="12700" marT="12700" vert="horz" anchor="ctr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</a:tr>
            </a:tbl>
          </a:graphicData>
        </a:graphic>
      </p:graphicFrame>
    </p:spTree>
    <p:custDataLst>
      <p:tags r:id="rId1"/>
    </p:custData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本框 6"/>
          <p:cNvSpPr txBox="1"/>
          <p:nvPr>
            <p:custDataLst>
              <p:tags r:id="rId1"/>
            </p:custDataLst>
          </p:nvPr>
        </p:nvSpPr>
        <p:spPr>
          <a:xfrm>
            <a:off x="798195" y="341630"/>
            <a:ext cx="5276850" cy="1186180"/>
          </a:xfrm>
          <a:prstGeom prst="rect">
            <a:avLst/>
          </a:prstGeom>
          <a:noFill/>
        </p:spPr>
        <p:txBody>
          <a:bodyPr wrap="square" lIns="91440" tIns="45720" rIns="91440" bIns="45720" rtlCol="0" anchor="b" anchorCtr="0">
            <a:normAutofit fontScale="70000"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dist">
              <a:lnSpc>
                <a:spcPct val="100000"/>
              </a:lnSpc>
            </a:pPr>
            <a:r>
              <a:rPr lang="zh-CN" altLang="en-US" sz="6000" b="1" spc="600" dirty="0">
                <a:solidFill>
                  <a:schemeClr val="accent1"/>
                </a:solidFill>
                <a:uFillTx/>
                <a:latin typeface="Arial" panose="020B0604020202020204" pitchFamily="34" charset="0"/>
                <a:ea typeface="微软雅黑" panose="020B0503020204020204" charset="-122"/>
              </a:rPr>
              <a:t>什么是大数据处理</a:t>
            </a:r>
            <a:endParaRPr lang="zh-CN" altLang="en-US" sz="6000" b="1" spc="600" dirty="0">
              <a:solidFill>
                <a:schemeClr val="accent1"/>
              </a:solidFill>
              <a:uFillTx/>
              <a:latin typeface="Arial" panose="020B0604020202020204" pitchFamily="34" charset="0"/>
              <a:ea typeface="微软雅黑" panose="020B0503020204020204" charset="-122"/>
            </a:endParaRPr>
          </a:p>
        </p:txBody>
      </p:sp>
      <p:sp>
        <p:nvSpPr>
          <p:cNvPr id="3" name="标题 2"/>
          <p:cNvSpPr>
            <a:spLocks noGrp="1"/>
          </p:cNvSpPr>
          <p:nvPr>
            <p:ph type="ctrTitle" idx="14"/>
            <p:custDataLst>
              <p:tags r:id="rId2"/>
            </p:custDataLst>
          </p:nvPr>
        </p:nvSpPr>
        <p:spPr>
          <a:xfrm>
            <a:off x="1165225" y="2480310"/>
            <a:ext cx="10243820" cy="1635125"/>
          </a:xfrm>
        </p:spPr>
        <p:txBody>
          <a:bodyPr>
            <a:normAutofit/>
          </a:bodyPr>
          <a:lstStyle/>
          <a:p>
            <a:pPr algn="l"/>
            <a:r>
              <a:rPr lang="en-US" altLang="zh-CN"/>
              <a:t>     </a:t>
            </a:r>
            <a:r>
              <a:rPr lang="zh-CN" altLang="en-US"/>
              <a:t>收集</a:t>
            </a:r>
            <a:r>
              <a:rPr lang="zh-CN" altLang="en-US">
                <a:solidFill>
                  <a:srgbClr val="FF0000"/>
                </a:solidFill>
              </a:rPr>
              <a:t>数据</a:t>
            </a:r>
            <a:r>
              <a:rPr lang="zh-CN" altLang="en-US"/>
              <a:t>，然后</a:t>
            </a:r>
            <a:r>
              <a:rPr lang="zh-CN" altLang="en-US">
                <a:solidFill>
                  <a:srgbClr val="FF0000"/>
                </a:solidFill>
              </a:rPr>
              <a:t>训练</a:t>
            </a:r>
            <a:r>
              <a:rPr lang="zh-CN" altLang="en-US"/>
              <a:t>数据形成</a:t>
            </a:r>
            <a:r>
              <a:rPr lang="zh-CN" altLang="en-US">
                <a:solidFill>
                  <a:srgbClr val="FF0000"/>
                </a:solidFill>
              </a:rPr>
              <a:t>模型</a:t>
            </a:r>
            <a:r>
              <a:rPr lang="zh-CN" altLang="en-US"/>
              <a:t>，最后使用模型判断新数据。</a:t>
            </a:r>
            <a:endParaRPr lang="zh-CN" altLang="en-US"/>
          </a:p>
        </p:txBody>
      </p:sp>
    </p:spTree>
    <p:custDataLst>
      <p:tags r:id="rId3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entr" presetSubtype="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7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-#ppt_h*((1.5-1.5*$)^3-(1.5-1.5*$)^2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to="" calcmode="lin" valueType="num">
                                      <p:cBhvr>
                                        <p:cTn id="8" dur="7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 fmla="#ppt_r+180*((1.5-1.5*$)^3-(1.5-1.5*$)^2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Effect filter="fade">
                                      <p:cBhvr>
                                        <p:cTn id="9" dur="3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0" presetClass="entr" presetSubtype="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7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-#ppt_h*((1.5-1.5*$)^3-(1.5-1.5*$)^2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to="" calcmode="lin" valueType="num">
                                      <p:cBhvr>
                                        <p:cTn id="13" dur="7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 fmla="#ppt_r+180*((1.5-1.5*$)^3-(1.5-1.5*$)^2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Effect filter="fade">
                                      <p:cBhvr>
                                        <p:cTn id="14" dur="3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3" grpId="0"/>
      <p:bldP spid="5" grpId="1"/>
      <p:bldP spid="5" grpId="2"/>
      <p:bldP spid="3" grpId="1"/>
      <p:bldP spid="5" grpId="3"/>
      <p:bldP spid="3" grpId="2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p>
            <a:pPr algn="ctr"/>
            <a:r>
              <a:rPr lang="zh-CN" altLang="en-US"/>
              <a:t>水果分类表</a:t>
            </a:r>
            <a:endParaRPr lang="zh-CN" altLang="en-US"/>
          </a:p>
        </p:txBody>
      </p:sp>
      <p:graphicFrame>
        <p:nvGraphicFramePr>
          <p:cNvPr id="4" name="表格 3"/>
          <p:cNvGraphicFramePr/>
          <p:nvPr/>
        </p:nvGraphicFramePr>
        <p:xfrm>
          <a:off x="2536825" y="1517650"/>
          <a:ext cx="6717665" cy="38227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21535"/>
                <a:gridCol w="2058670"/>
                <a:gridCol w="2537460"/>
              </a:tblGrid>
              <a:tr h="165100"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zh-CN" sz="3200" b="0">
                          <a:solidFill>
                            <a:srgbClr val="000000"/>
                          </a:solidFill>
                          <a:ea typeface="宋体" panose="02010600030101010101" pitchFamily="2" charset="-122"/>
                        </a:rPr>
                        <a:t>重量/克</a:t>
                      </a:r>
                      <a:endParaRPr lang="zh-CN" altLang="en-US" sz="3200" b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12700" marR="12700" marT="12700" vert="horz" anchor="ctr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zh-CN" sz="3200" b="0">
                          <a:solidFill>
                            <a:srgbClr val="000000"/>
                          </a:solidFill>
                          <a:ea typeface="宋体" panose="02010600030101010101" pitchFamily="2" charset="-122"/>
                        </a:rPr>
                        <a:t>果皮材质</a:t>
                      </a:r>
                      <a:endParaRPr lang="zh-CN" altLang="en-US" sz="3200" b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12700" marR="12700" marT="12700" vert="horz" anchor="ctr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zh-CN" sz="3200" b="0">
                          <a:solidFill>
                            <a:srgbClr val="000000"/>
                          </a:solidFill>
                          <a:ea typeface="宋体" panose="02010600030101010101" pitchFamily="2" charset="-122"/>
                        </a:rPr>
                        <a:t>水果类别</a:t>
                      </a:r>
                      <a:endParaRPr lang="zh-CN" altLang="en-US" sz="3200" b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12700" marR="12700" marT="12700" vert="horz" anchor="ctr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  <a:tr h="165100"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3200" b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</a:rPr>
                        <a:t>140</a:t>
                      </a:r>
                      <a:endParaRPr lang="en-US" altLang="en-US" sz="3200" b="0">
                        <a:solidFill>
                          <a:srgbClr val="000000"/>
                        </a:solidFill>
                        <a:latin typeface="宋体" panose="02010600030101010101" pitchFamily="2" charset="-122"/>
                      </a:endParaRPr>
                    </a:p>
                  </a:txBody>
                  <a:tcPr marL="12700" marR="12700" marT="12700" vert="horz" anchor="ctr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altLang="zh-CN" sz="3200" b="0">
                          <a:solidFill>
                            <a:srgbClr val="000000"/>
                          </a:solidFill>
                          <a:ea typeface="宋体" panose="02010600030101010101" pitchFamily="2" charset="-122"/>
                        </a:rPr>
                        <a:t>1</a:t>
                      </a:r>
                      <a:endParaRPr lang="en-US" altLang="zh-CN" sz="3200" b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12700" marR="12700" marT="12700" vert="horz" anchor="ctr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altLang="zh-CN" sz="3200" b="0">
                          <a:solidFill>
                            <a:srgbClr val="000000"/>
                          </a:solidFill>
                          <a:ea typeface="宋体" panose="02010600030101010101" pitchFamily="2" charset="-122"/>
                        </a:rPr>
                        <a:t>0</a:t>
                      </a:r>
                      <a:endParaRPr lang="en-US" altLang="zh-CN" sz="3200" b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12700" marR="12700" marT="12700" vert="horz" anchor="ctr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26060"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3200" b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</a:rPr>
                        <a:t>130</a:t>
                      </a:r>
                      <a:endParaRPr lang="en-US" altLang="en-US" sz="3200" b="0">
                        <a:solidFill>
                          <a:srgbClr val="000000"/>
                        </a:solidFill>
                        <a:latin typeface="宋体" panose="02010600030101010101" pitchFamily="2" charset="-122"/>
                      </a:endParaRPr>
                    </a:p>
                  </a:txBody>
                  <a:tcPr marL="12700" marR="12700" marT="12700" vert="horz" anchor="ctr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altLang="zh-CN" sz="3200" b="0">
                          <a:solidFill>
                            <a:srgbClr val="000000"/>
                          </a:solidFill>
                          <a:ea typeface="宋体" panose="02010600030101010101" pitchFamily="2" charset="-122"/>
                        </a:rPr>
                        <a:t>1</a:t>
                      </a:r>
                      <a:endParaRPr lang="en-US" altLang="zh-CN" sz="3200" b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12700" marR="12700" marT="12700" vert="horz" anchor="ctr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altLang="zh-CN" sz="3200" b="0">
                          <a:solidFill>
                            <a:srgbClr val="000000"/>
                          </a:solidFill>
                          <a:ea typeface="宋体" panose="02010600030101010101" pitchFamily="2" charset="-122"/>
                        </a:rPr>
                        <a:t>0</a:t>
                      </a:r>
                      <a:endParaRPr lang="en-US" altLang="zh-CN" sz="3200" b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12700" marR="12700" marT="12700" vert="horz" anchor="ctr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46100"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3200" b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</a:rPr>
                        <a:t>150</a:t>
                      </a:r>
                      <a:endParaRPr lang="en-US" altLang="en-US" sz="3200" b="0">
                        <a:solidFill>
                          <a:srgbClr val="000000"/>
                        </a:solidFill>
                        <a:latin typeface="宋体" panose="02010600030101010101" pitchFamily="2" charset="-122"/>
                      </a:endParaRPr>
                    </a:p>
                  </a:txBody>
                  <a:tcPr marL="12700" marR="12700" marT="12700" vert="horz" anchor="ctr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altLang="zh-CN" sz="3200" b="0">
                          <a:solidFill>
                            <a:srgbClr val="000000"/>
                          </a:solidFill>
                          <a:ea typeface="宋体" panose="02010600030101010101" pitchFamily="2" charset="-122"/>
                        </a:rPr>
                        <a:t>0</a:t>
                      </a:r>
                      <a:endParaRPr lang="en-US" altLang="zh-CN" sz="3200" b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12700" marR="12700" marT="12700" vert="horz" anchor="ctr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altLang="zh-CN" sz="3200" b="0">
                          <a:solidFill>
                            <a:srgbClr val="000000"/>
                          </a:solidFill>
                          <a:ea typeface="宋体" panose="02010600030101010101" pitchFamily="2" charset="-122"/>
                        </a:rPr>
                        <a:t>1</a:t>
                      </a:r>
                      <a:endParaRPr lang="en-US" altLang="zh-CN" sz="3200" b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12700" marR="12700" marT="12700" vert="horz" anchor="ctr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65100"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3200" b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</a:rPr>
                        <a:t>170</a:t>
                      </a:r>
                      <a:endParaRPr lang="en-US" altLang="en-US" sz="3200" b="0">
                        <a:solidFill>
                          <a:srgbClr val="000000"/>
                        </a:solidFill>
                        <a:latin typeface="宋体" panose="02010600030101010101" pitchFamily="2" charset="-122"/>
                      </a:endParaRPr>
                    </a:p>
                  </a:txBody>
                  <a:tcPr marL="12700" marR="12700" marT="12700" vert="horz" anchor="ctr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altLang="zh-CN" sz="3200" b="0">
                          <a:solidFill>
                            <a:srgbClr val="000000"/>
                          </a:solidFill>
                          <a:ea typeface="宋体" panose="02010600030101010101" pitchFamily="2" charset="-122"/>
                        </a:rPr>
                        <a:t>0</a:t>
                      </a:r>
                      <a:endParaRPr lang="en-US" altLang="zh-CN" sz="3200" b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12700" marR="12700" marT="12700" vert="horz" anchor="ctr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altLang="zh-CN" sz="3200" b="0">
                          <a:solidFill>
                            <a:srgbClr val="000000"/>
                          </a:solidFill>
                          <a:ea typeface="宋体" panose="02010600030101010101" pitchFamily="2" charset="-122"/>
                        </a:rPr>
                        <a:t>1</a:t>
                      </a:r>
                      <a:endParaRPr lang="en-US" altLang="zh-CN" sz="3200" b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12700" marR="12700" marT="12700" vert="horz" anchor="ctr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65100"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3200" b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</a:rPr>
                        <a:t>168</a:t>
                      </a:r>
                      <a:endParaRPr lang="en-US" altLang="en-US" sz="3200" b="0">
                        <a:solidFill>
                          <a:srgbClr val="000000"/>
                        </a:solidFill>
                        <a:latin typeface="宋体" panose="02010600030101010101" pitchFamily="2" charset="-122"/>
                      </a:endParaRPr>
                    </a:p>
                  </a:txBody>
                  <a:tcPr marL="12700" marR="12700" marT="12700" vert="horz" anchor="ctr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altLang="zh-CN" sz="3200" b="0">
                          <a:solidFill>
                            <a:srgbClr val="000000"/>
                          </a:solidFill>
                          <a:ea typeface="宋体" panose="02010600030101010101" pitchFamily="2" charset="-122"/>
                        </a:rPr>
                        <a:t>0</a:t>
                      </a:r>
                      <a:endParaRPr lang="en-US" altLang="zh-CN" sz="3200" b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12700" marR="12700" marT="12700" vert="horz" anchor="ctr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altLang="zh-CN" sz="3200" b="0">
                          <a:solidFill>
                            <a:srgbClr val="000000"/>
                          </a:solidFill>
                          <a:ea typeface="宋体" panose="02010600030101010101" pitchFamily="2" charset="-122"/>
                        </a:rPr>
                        <a:t>1</a:t>
                      </a:r>
                      <a:endParaRPr lang="en-US" altLang="zh-CN" sz="3200" b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12700" marR="12700" marT="12700" vert="horz" anchor="ctr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65100"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3200" b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</a:rPr>
                        <a:t>160</a:t>
                      </a:r>
                      <a:endParaRPr lang="en-US" altLang="en-US" sz="3200" b="0">
                        <a:solidFill>
                          <a:srgbClr val="000000"/>
                        </a:solidFill>
                        <a:latin typeface="宋体" panose="02010600030101010101" pitchFamily="2" charset="-122"/>
                      </a:endParaRPr>
                    </a:p>
                  </a:txBody>
                  <a:tcPr marL="12700" marR="12700" marT="12700" vert="horz" anchor="ctr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altLang="zh-CN" sz="3200" b="0">
                          <a:solidFill>
                            <a:srgbClr val="000000"/>
                          </a:solidFill>
                          <a:ea typeface="宋体" panose="02010600030101010101" pitchFamily="2" charset="-122"/>
                        </a:rPr>
                        <a:t>0</a:t>
                      </a:r>
                      <a:endParaRPr lang="en-US" altLang="zh-CN" sz="3200" b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12700" marR="12700" marT="12700" vert="horz" anchor="ctr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zh-CN" sz="3200" b="0">
                          <a:solidFill>
                            <a:srgbClr val="FF0000"/>
                          </a:solidFill>
                          <a:ea typeface="宋体" panose="02010600030101010101" pitchFamily="2" charset="-122"/>
                        </a:rPr>
                        <a:t>？</a:t>
                      </a:r>
                      <a:endParaRPr lang="zh-CN" altLang="en-US" sz="3200" b="0">
                        <a:solidFill>
                          <a:srgbClr val="FF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12700" marR="12700" marT="12700" vert="horz" anchor="ctr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3" name="文本框 2"/>
          <p:cNvSpPr txBox="1"/>
          <p:nvPr/>
        </p:nvSpPr>
        <p:spPr>
          <a:xfrm>
            <a:off x="6053455" y="2179955"/>
            <a:ext cx="640080" cy="36830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r>
              <a:rPr lang="zh-CN">
                <a:solidFill>
                  <a:schemeClr val="bg1">
                    <a:lumMod val="75000"/>
                  </a:schemeClr>
                </a:solidFill>
                <a:ea typeface="宋体" panose="02010600030101010101" pitchFamily="2" charset="-122"/>
                <a:sym typeface="+mn-ea"/>
              </a:rPr>
              <a:t>光滑</a:t>
            </a:r>
            <a:endParaRPr lang="zh-CN" altLang="en-US">
              <a:solidFill>
                <a:schemeClr val="bg1">
                  <a:lumMod val="75000"/>
                </a:schemeClr>
              </a:solidFill>
              <a:ea typeface="宋体" panose="02010600030101010101" pitchFamily="2" charset="-122"/>
              <a:sym typeface="+mn-ea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6053455" y="2739390"/>
            <a:ext cx="640080" cy="36830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r>
              <a:rPr lang="zh-CN">
                <a:solidFill>
                  <a:schemeClr val="bg1">
                    <a:lumMod val="75000"/>
                  </a:schemeClr>
                </a:solidFill>
                <a:ea typeface="宋体" panose="02010600030101010101" pitchFamily="2" charset="-122"/>
                <a:sym typeface="+mn-ea"/>
              </a:rPr>
              <a:t>光滑</a:t>
            </a:r>
            <a:endParaRPr lang="zh-CN" altLang="en-US">
              <a:solidFill>
                <a:schemeClr val="bg1">
                  <a:lumMod val="75000"/>
                </a:schemeClr>
              </a:solidFill>
              <a:ea typeface="宋体" panose="02010600030101010101" pitchFamily="2" charset="-122"/>
              <a:sym typeface="+mn-ea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6053455" y="3244850"/>
            <a:ext cx="640080" cy="36830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pPr indent="0" algn="ctr">
              <a:buNone/>
            </a:pPr>
            <a:r>
              <a:rPr lang="zh-CN">
                <a:solidFill>
                  <a:schemeClr val="bg1">
                    <a:lumMod val="75000"/>
                  </a:schemeClr>
                </a:solidFill>
                <a:ea typeface="宋体" panose="02010600030101010101" pitchFamily="2" charset="-122"/>
                <a:sym typeface="+mn-ea"/>
              </a:rPr>
              <a:t>粗糙</a:t>
            </a:r>
            <a:endParaRPr lang="zh-CN" altLang="en-US">
              <a:solidFill>
                <a:schemeClr val="bg1">
                  <a:lumMod val="75000"/>
                </a:schemeClr>
              </a:solidFill>
              <a:ea typeface="宋体" panose="02010600030101010101" pitchFamily="2" charset="-122"/>
              <a:sym typeface="+mn-ea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6053455" y="3815715"/>
            <a:ext cx="640080" cy="36830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pPr indent="0" algn="ctr">
              <a:buNone/>
            </a:pPr>
            <a:r>
              <a:rPr lang="zh-CN">
                <a:solidFill>
                  <a:schemeClr val="bg1">
                    <a:lumMod val="75000"/>
                  </a:schemeClr>
                </a:solidFill>
                <a:ea typeface="宋体" panose="02010600030101010101" pitchFamily="2" charset="-122"/>
                <a:sym typeface="+mn-ea"/>
              </a:rPr>
              <a:t>粗糙</a:t>
            </a:r>
            <a:endParaRPr lang="zh-CN" altLang="en-US">
              <a:solidFill>
                <a:schemeClr val="bg1">
                  <a:lumMod val="75000"/>
                </a:schemeClr>
              </a:solidFill>
              <a:ea typeface="宋体" panose="02010600030101010101" pitchFamily="2" charset="-122"/>
              <a:sym typeface="+mn-ea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6053455" y="4355465"/>
            <a:ext cx="640080" cy="36830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pPr indent="0" algn="ctr">
              <a:buNone/>
            </a:pPr>
            <a:r>
              <a:rPr lang="zh-CN">
                <a:solidFill>
                  <a:schemeClr val="bg1">
                    <a:lumMod val="75000"/>
                  </a:schemeClr>
                </a:solidFill>
                <a:ea typeface="宋体" panose="02010600030101010101" pitchFamily="2" charset="-122"/>
                <a:sym typeface="+mn-ea"/>
              </a:rPr>
              <a:t>粗糙</a:t>
            </a:r>
            <a:endParaRPr lang="zh-CN" altLang="en-US">
              <a:solidFill>
                <a:schemeClr val="bg1">
                  <a:lumMod val="75000"/>
                </a:schemeClr>
              </a:solidFill>
              <a:ea typeface="宋体" panose="02010600030101010101" pitchFamily="2" charset="-122"/>
              <a:sym typeface="+mn-ea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6053455" y="4865370"/>
            <a:ext cx="640080" cy="36830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pPr indent="0" algn="ctr">
              <a:buNone/>
            </a:pPr>
            <a:r>
              <a:rPr lang="zh-CN">
                <a:solidFill>
                  <a:schemeClr val="bg1">
                    <a:lumMod val="75000"/>
                  </a:schemeClr>
                </a:solidFill>
                <a:ea typeface="宋体" panose="02010600030101010101" pitchFamily="2" charset="-122"/>
                <a:sym typeface="+mn-ea"/>
              </a:rPr>
              <a:t>粗糙</a:t>
            </a:r>
            <a:endParaRPr lang="zh-CN" altLang="en-US">
              <a:solidFill>
                <a:schemeClr val="bg1">
                  <a:lumMod val="75000"/>
                </a:schemeClr>
              </a:solidFill>
              <a:ea typeface="宋体" panose="02010600030101010101" pitchFamily="2" charset="-122"/>
              <a:sym typeface="+mn-ea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8492490" y="2179955"/>
            <a:ext cx="640080" cy="36830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pPr indent="0" algn="ctr">
              <a:buNone/>
            </a:pPr>
            <a:r>
              <a:rPr lang="zh-CN">
                <a:solidFill>
                  <a:schemeClr val="bg1">
                    <a:lumMod val="75000"/>
                  </a:schemeClr>
                </a:solidFill>
                <a:ea typeface="宋体" panose="02010600030101010101" pitchFamily="2" charset="-122"/>
                <a:sym typeface="+mn-ea"/>
              </a:rPr>
              <a:t>苹果</a:t>
            </a:r>
            <a:endParaRPr lang="zh-CN" altLang="en-US">
              <a:solidFill>
                <a:schemeClr val="bg1">
                  <a:lumMod val="75000"/>
                </a:schemeClr>
              </a:solidFill>
              <a:ea typeface="宋体" panose="02010600030101010101" pitchFamily="2" charset="-122"/>
              <a:sym typeface="+mn-ea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8492490" y="2739390"/>
            <a:ext cx="640080" cy="36830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pPr indent="0" algn="ctr">
              <a:buNone/>
            </a:pPr>
            <a:r>
              <a:rPr lang="zh-CN">
                <a:solidFill>
                  <a:schemeClr val="bg1">
                    <a:lumMod val="75000"/>
                  </a:schemeClr>
                </a:solidFill>
                <a:ea typeface="宋体" panose="02010600030101010101" pitchFamily="2" charset="-122"/>
                <a:sym typeface="+mn-ea"/>
              </a:rPr>
              <a:t>苹果</a:t>
            </a:r>
            <a:endParaRPr lang="zh-CN" altLang="en-US">
              <a:solidFill>
                <a:schemeClr val="bg1">
                  <a:lumMod val="75000"/>
                </a:schemeClr>
              </a:solidFill>
              <a:ea typeface="宋体" panose="02010600030101010101" pitchFamily="2" charset="-122"/>
              <a:sym typeface="+mn-ea"/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8492490" y="3244850"/>
            <a:ext cx="640080" cy="36830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pPr indent="0" algn="ctr">
              <a:buNone/>
            </a:pPr>
            <a:r>
              <a:rPr lang="zh-CN">
                <a:solidFill>
                  <a:schemeClr val="bg1">
                    <a:lumMod val="75000"/>
                  </a:schemeClr>
                </a:solidFill>
                <a:ea typeface="宋体" panose="02010600030101010101" pitchFamily="2" charset="-122"/>
                <a:sym typeface="+mn-ea"/>
              </a:rPr>
              <a:t>橙子</a:t>
            </a:r>
            <a:endParaRPr lang="zh-CN" altLang="en-US">
              <a:solidFill>
                <a:schemeClr val="bg1">
                  <a:lumMod val="75000"/>
                </a:schemeClr>
              </a:solidFill>
              <a:ea typeface="宋体" panose="02010600030101010101" pitchFamily="2" charset="-122"/>
              <a:sym typeface="+mn-ea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8492490" y="3815715"/>
            <a:ext cx="640080" cy="36830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pPr indent="0" algn="ctr">
              <a:buNone/>
            </a:pPr>
            <a:r>
              <a:rPr lang="zh-CN">
                <a:solidFill>
                  <a:schemeClr val="bg1">
                    <a:lumMod val="75000"/>
                  </a:schemeClr>
                </a:solidFill>
                <a:ea typeface="宋体" panose="02010600030101010101" pitchFamily="2" charset="-122"/>
                <a:sym typeface="+mn-ea"/>
              </a:rPr>
              <a:t>橙子</a:t>
            </a:r>
            <a:endParaRPr lang="zh-CN" altLang="en-US">
              <a:solidFill>
                <a:schemeClr val="bg1">
                  <a:lumMod val="75000"/>
                </a:schemeClr>
              </a:solidFill>
              <a:ea typeface="宋体" panose="02010600030101010101" pitchFamily="2" charset="-122"/>
              <a:sym typeface="+mn-ea"/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8492490" y="4355465"/>
            <a:ext cx="640080" cy="36830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pPr indent="0" algn="ctr">
              <a:buNone/>
            </a:pPr>
            <a:r>
              <a:rPr lang="zh-CN">
                <a:solidFill>
                  <a:schemeClr val="bg1">
                    <a:lumMod val="75000"/>
                  </a:schemeClr>
                </a:solidFill>
                <a:ea typeface="宋体" panose="02010600030101010101" pitchFamily="2" charset="-122"/>
                <a:sym typeface="+mn-ea"/>
              </a:rPr>
              <a:t>橙子</a:t>
            </a:r>
            <a:endParaRPr lang="zh-CN" altLang="en-US">
              <a:solidFill>
                <a:schemeClr val="bg1">
                  <a:lumMod val="75000"/>
                </a:schemeClr>
              </a:solidFill>
              <a:ea typeface="宋体" panose="02010600030101010101" pitchFamily="2" charset="-122"/>
              <a:sym typeface="+mn-ea"/>
            </a:endParaRPr>
          </a:p>
        </p:txBody>
      </p:sp>
    </p:spTree>
    <p:custDataLst>
      <p:tags r:id="rId1"/>
    </p:custData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lang="zh-CN" altLang="en-US"/>
              <a:t>安装第三方库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p>
            <a:pPr marL="0" indent="0">
              <a:buNone/>
            </a:pPr>
            <a:r>
              <a:rPr lang="en-US" altLang="zh-CN" sz="4000"/>
              <a:t>cmd</a:t>
            </a:r>
            <a:endParaRPr altLang="zh-CN" sz="4000"/>
          </a:p>
          <a:p>
            <a:pPr marL="0" indent="0">
              <a:buNone/>
            </a:pPr>
            <a:r>
              <a:rPr altLang="zh-CN" sz="4000"/>
              <a:t>在</a:t>
            </a:r>
            <a:r>
              <a:rPr lang="en-US" altLang="zh-CN" sz="4000"/>
              <a:t>“</a:t>
            </a:r>
            <a:r>
              <a:rPr sz="4000"/>
              <a:t>命令提示符</a:t>
            </a:r>
            <a:r>
              <a:rPr lang="en-US" altLang="zh-CN" sz="4000"/>
              <a:t>”</a:t>
            </a:r>
            <a:r>
              <a:rPr sz="4000"/>
              <a:t>窗口运行如下命令：</a:t>
            </a:r>
            <a:endParaRPr lang="en-US" altLang="zh-CN" sz="4000"/>
          </a:p>
          <a:p>
            <a:pPr marL="0" indent="0">
              <a:buNone/>
            </a:pPr>
            <a:endParaRPr lang="en-US" altLang="zh-CN" sz="4000"/>
          </a:p>
          <a:p>
            <a:pPr marL="0" indent="0">
              <a:buNone/>
            </a:pPr>
            <a:r>
              <a:rPr lang="en-US" altLang="zh-CN" sz="4000"/>
              <a:t>pip install scikit-learn</a:t>
            </a:r>
            <a:endParaRPr lang="en-US" altLang="zh-CN" sz="4000"/>
          </a:p>
        </p:txBody>
      </p:sp>
    </p:spTree>
    <p:custDataLst>
      <p:tags r:id="rId1"/>
    </p:custData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altLang="zh-CN"/>
              <a:t>代码：</a:t>
            </a:r>
            <a:endParaRPr altLang="zh-CN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p>
            <a:pPr marL="0" indent="0">
              <a:buNone/>
            </a:pPr>
            <a:r>
              <a:rPr lang="zh-CN" altLang="en-US" sz="2400"/>
              <a:t>from sklearn import neighbors</a:t>
            </a:r>
            <a:endParaRPr lang="zh-CN" altLang="en-US" sz="2400"/>
          </a:p>
          <a:p>
            <a:pPr marL="0" indent="0">
              <a:buNone/>
            </a:pPr>
            <a:endParaRPr lang="zh-CN" altLang="en-US" sz="2400"/>
          </a:p>
          <a:p>
            <a:pPr marL="0" indent="0">
              <a:buNone/>
            </a:pPr>
            <a:r>
              <a:rPr lang="zh-CN" altLang="en-US" sz="2400"/>
              <a:t>fs=[[140,1],[130,1],[150,0],[170,0],[180,0]]</a:t>
            </a:r>
            <a:endParaRPr lang="zh-CN" altLang="en-US" sz="2400"/>
          </a:p>
          <a:p>
            <a:pPr marL="0" indent="0">
              <a:buNone/>
            </a:pPr>
            <a:r>
              <a:rPr lang="zh-CN" altLang="en-US" sz="2400"/>
              <a:t>ls=[</a:t>
            </a:r>
            <a:r>
              <a:rPr lang="en-US" altLang="zh-CN" sz="2400"/>
              <a:t>0</a:t>
            </a:r>
            <a:r>
              <a:rPr lang="zh-CN" altLang="en-US" sz="2400"/>
              <a:t>,</a:t>
            </a:r>
            <a:r>
              <a:rPr lang="en-US" altLang="zh-CN" sz="2400"/>
              <a:t>0</a:t>
            </a:r>
            <a:r>
              <a:rPr lang="zh-CN" altLang="en-US" sz="2400"/>
              <a:t>,</a:t>
            </a:r>
            <a:r>
              <a:rPr lang="en-US" altLang="zh-CN" sz="2400"/>
              <a:t>1</a:t>
            </a:r>
            <a:r>
              <a:rPr lang="zh-CN" altLang="en-US" sz="2400"/>
              <a:t>,</a:t>
            </a:r>
            <a:r>
              <a:rPr lang="en-US" altLang="zh-CN" sz="2400"/>
              <a:t>1</a:t>
            </a:r>
            <a:r>
              <a:rPr lang="zh-CN" altLang="en-US" sz="2400"/>
              <a:t>,</a:t>
            </a:r>
            <a:r>
              <a:rPr lang="en-US" altLang="zh-CN" sz="2400"/>
              <a:t>1</a:t>
            </a:r>
            <a:r>
              <a:rPr lang="zh-CN" altLang="en-US" sz="2400"/>
              <a:t>]</a:t>
            </a:r>
            <a:endParaRPr lang="zh-CN" altLang="en-US" sz="2400"/>
          </a:p>
          <a:p>
            <a:pPr marL="0" indent="0">
              <a:buNone/>
            </a:pPr>
            <a:endParaRPr lang="zh-CN" altLang="en-US" sz="2400"/>
          </a:p>
          <a:p>
            <a:pPr marL="0" indent="0">
              <a:buNone/>
            </a:pPr>
            <a:r>
              <a:rPr lang="zh-CN" altLang="en-US" sz="2400"/>
              <a:t>clf=neighbors.KNeighborsClassifier(</a:t>
            </a:r>
            <a:r>
              <a:rPr lang="en-US" altLang="zh-CN" sz="2400">
                <a:solidFill>
                  <a:srgbClr val="FF0000"/>
                </a:solidFill>
              </a:rPr>
              <a:t>100</a:t>
            </a:r>
            <a:r>
              <a:rPr lang="zh-CN" altLang="en-US" sz="2400"/>
              <a:t>)</a:t>
            </a:r>
            <a:endParaRPr lang="zh-CN" altLang="en-US" sz="2400"/>
          </a:p>
          <a:p>
            <a:pPr marL="0" indent="0">
              <a:buNone/>
            </a:pPr>
            <a:r>
              <a:rPr lang="zh-CN" altLang="en-US" sz="2400"/>
              <a:t>clf=clf.fit(</a:t>
            </a:r>
            <a:r>
              <a:rPr lang="zh-CN" altLang="en-US" sz="2400">
                <a:solidFill>
                  <a:srgbClr val="FF0000"/>
                </a:solidFill>
              </a:rPr>
              <a:t>fs</a:t>
            </a:r>
            <a:r>
              <a:rPr lang="zh-CN" altLang="en-US" sz="2400"/>
              <a:t>,</a:t>
            </a:r>
            <a:r>
              <a:rPr lang="zh-CN" altLang="en-US" sz="2400">
                <a:solidFill>
                  <a:srgbClr val="FF0000"/>
                </a:solidFill>
              </a:rPr>
              <a:t>ls</a:t>
            </a:r>
            <a:r>
              <a:rPr lang="zh-CN" altLang="en-US" sz="2400"/>
              <a:t>)</a:t>
            </a:r>
            <a:endParaRPr lang="zh-CN" altLang="en-US" sz="2400"/>
          </a:p>
          <a:p>
            <a:pPr marL="0" indent="0">
              <a:buNone/>
            </a:pPr>
            <a:r>
              <a:rPr lang="zh-CN" altLang="en-US" sz="2400"/>
              <a:t>print(clf.predict([[</a:t>
            </a:r>
            <a:r>
              <a:rPr lang="zh-CN" altLang="en-US" sz="2400">
                <a:solidFill>
                  <a:srgbClr val="FF0000"/>
                </a:solidFill>
              </a:rPr>
              <a:t>160,0</a:t>
            </a:r>
            <a:r>
              <a:rPr lang="zh-CN" altLang="en-US" sz="2400"/>
              <a:t>]]))</a:t>
            </a:r>
            <a:endParaRPr lang="zh-CN" altLang="en-US" sz="2400"/>
          </a:p>
        </p:txBody>
      </p:sp>
      <p:sp>
        <p:nvSpPr>
          <p:cNvPr id="4" name="文本框 3"/>
          <p:cNvSpPr txBox="1"/>
          <p:nvPr/>
        </p:nvSpPr>
        <p:spPr>
          <a:xfrm>
            <a:off x="7251065" y="1296035"/>
            <a:ext cx="3710305" cy="398780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wrap="none" rtlCol="0">
            <a:spAutoFit/>
          </a:bodyPr>
          <a:p>
            <a:r>
              <a:rPr lang="en-US" altLang="zh-CN" sz="2000">
                <a:solidFill>
                  <a:schemeClr val="tx1">
                    <a:lumMod val="95000"/>
                    <a:lumOff val="5000"/>
                  </a:schemeClr>
                </a:solidFill>
              </a:rPr>
              <a:t>#</a:t>
            </a:r>
            <a:r>
              <a:rPr lang="zh-CN" altLang="en-US" sz="2000">
                <a:solidFill>
                  <a:schemeClr val="tx1">
                    <a:lumMod val="95000"/>
                    <a:lumOff val="5000"/>
                  </a:schemeClr>
                </a:solidFill>
              </a:rPr>
              <a:t>从</a:t>
            </a:r>
            <a:r>
              <a:rPr lang="en-US" altLang="zh-CN" sz="2000">
                <a:solidFill>
                  <a:schemeClr val="tx1">
                    <a:lumMod val="95000"/>
                    <a:lumOff val="5000"/>
                  </a:schemeClr>
                </a:solidFill>
              </a:rPr>
              <a:t>sklearn</a:t>
            </a:r>
            <a:r>
              <a:rPr lang="zh-CN" altLang="en-US" sz="2000">
                <a:solidFill>
                  <a:schemeClr val="tx1">
                    <a:lumMod val="95000"/>
                    <a:lumOff val="5000"/>
                  </a:schemeClr>
                </a:solidFill>
              </a:rPr>
              <a:t>中导入</a:t>
            </a:r>
            <a:r>
              <a:rPr lang="en-US" altLang="zh-CN" sz="2000">
                <a:solidFill>
                  <a:schemeClr val="tx1">
                    <a:lumMod val="95000"/>
                    <a:lumOff val="5000"/>
                  </a:schemeClr>
                </a:solidFill>
              </a:rPr>
              <a:t>KNN</a:t>
            </a:r>
            <a:r>
              <a:rPr lang="zh-CN" altLang="en-US" sz="2000">
                <a:solidFill>
                  <a:schemeClr val="tx1">
                    <a:lumMod val="95000"/>
                    <a:lumOff val="5000"/>
                  </a:schemeClr>
                </a:solidFill>
              </a:rPr>
              <a:t>分析模型</a:t>
            </a:r>
            <a:endParaRPr lang="zh-CN" altLang="en-US" sz="200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8351520" y="2564765"/>
            <a:ext cx="2609850" cy="398780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wrap="none" rtlCol="0">
            <a:spAutoFit/>
          </a:bodyPr>
          <a:p>
            <a:r>
              <a:rPr lang="en-US" altLang="zh-CN" sz="2000">
                <a:solidFill>
                  <a:schemeClr val="tx1">
                    <a:lumMod val="95000"/>
                    <a:lumOff val="5000"/>
                  </a:schemeClr>
                </a:solidFill>
              </a:rPr>
              <a:t>#</a:t>
            </a:r>
            <a:r>
              <a:rPr lang="zh-CN" altLang="en-US" sz="2000">
                <a:solidFill>
                  <a:schemeClr val="tx1">
                    <a:lumMod val="95000"/>
                    <a:lumOff val="5000"/>
                  </a:schemeClr>
                </a:solidFill>
              </a:rPr>
              <a:t>训练数据的属性数据</a:t>
            </a:r>
            <a:endParaRPr lang="zh-CN" altLang="en-US" sz="200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8351520" y="3009265"/>
            <a:ext cx="2609850" cy="398780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wrap="none" rtlCol="0">
            <a:spAutoFit/>
          </a:bodyPr>
          <a:p>
            <a:r>
              <a:rPr lang="en-US" altLang="zh-CN" sz="2000">
                <a:solidFill>
                  <a:schemeClr val="tx1">
                    <a:lumMod val="95000"/>
                    <a:lumOff val="5000"/>
                  </a:schemeClr>
                </a:solidFill>
              </a:rPr>
              <a:t>#</a:t>
            </a:r>
            <a:r>
              <a:rPr lang="zh-CN" altLang="en-US" sz="2000">
                <a:solidFill>
                  <a:schemeClr val="tx1">
                    <a:lumMod val="95000"/>
                    <a:lumOff val="5000"/>
                  </a:schemeClr>
                </a:solidFill>
              </a:rPr>
              <a:t>训练数据的标签数据</a:t>
            </a:r>
            <a:endParaRPr lang="zh-CN" altLang="en-US" sz="200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7644765" y="4358640"/>
            <a:ext cx="3414395" cy="398780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wrap="none" rtlCol="0">
            <a:spAutoFit/>
          </a:bodyPr>
          <a:p>
            <a:r>
              <a:rPr lang="en-US" altLang="zh-CN" sz="2000">
                <a:solidFill>
                  <a:schemeClr val="tx1">
                    <a:lumMod val="95000"/>
                    <a:lumOff val="5000"/>
                  </a:schemeClr>
                </a:solidFill>
              </a:rPr>
              <a:t>#</a:t>
            </a:r>
            <a:r>
              <a:rPr lang="zh-CN" altLang="en-US" sz="2000">
                <a:solidFill>
                  <a:schemeClr val="tx1">
                    <a:lumMod val="95000"/>
                    <a:lumOff val="5000"/>
                  </a:schemeClr>
                </a:solidFill>
              </a:rPr>
              <a:t>采用</a:t>
            </a:r>
            <a:r>
              <a:rPr lang="en-US" altLang="zh-CN" sz="2000">
                <a:solidFill>
                  <a:schemeClr val="tx1">
                    <a:lumMod val="95000"/>
                    <a:lumOff val="5000"/>
                  </a:schemeClr>
                </a:solidFill>
              </a:rPr>
              <a:t>KNN</a:t>
            </a:r>
            <a:r>
              <a:rPr lang="zh-CN" altLang="en-US" sz="2000">
                <a:solidFill>
                  <a:schemeClr val="tx1">
                    <a:lumMod val="95000"/>
                    <a:lumOff val="5000"/>
                  </a:schemeClr>
                </a:solidFill>
              </a:rPr>
              <a:t>分析模型，</a:t>
            </a:r>
            <a:r>
              <a:rPr lang="en-US" altLang="zh-CN" sz="2000">
                <a:solidFill>
                  <a:schemeClr val="tx1">
                    <a:lumMod val="95000"/>
                    <a:lumOff val="5000"/>
                  </a:schemeClr>
                </a:solidFill>
              </a:rPr>
              <a:t>k</a:t>
            </a:r>
            <a:r>
              <a:rPr lang="zh-CN" altLang="en-US" sz="2000">
                <a:solidFill>
                  <a:schemeClr val="tx1">
                    <a:lumMod val="95000"/>
                    <a:lumOff val="5000"/>
                  </a:schemeClr>
                </a:solidFill>
              </a:rPr>
              <a:t>值为</a:t>
            </a:r>
            <a:r>
              <a:rPr lang="en-US" altLang="zh-CN" sz="2000">
                <a:solidFill>
                  <a:schemeClr val="tx1">
                    <a:lumMod val="95000"/>
                    <a:lumOff val="5000"/>
                  </a:schemeClr>
                </a:solidFill>
              </a:rPr>
              <a:t>3</a:t>
            </a:r>
            <a:endParaRPr lang="en-US" altLang="zh-CN" sz="200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8449310" y="4979670"/>
            <a:ext cx="2609850" cy="398780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wrap="none" rtlCol="0">
            <a:spAutoFit/>
          </a:bodyPr>
          <a:p>
            <a:r>
              <a:rPr lang="en-US" altLang="zh-CN" sz="2000">
                <a:solidFill>
                  <a:schemeClr val="tx1">
                    <a:lumMod val="95000"/>
                    <a:lumOff val="5000"/>
                  </a:schemeClr>
                </a:solidFill>
              </a:rPr>
              <a:t>#</a:t>
            </a:r>
            <a:r>
              <a:rPr lang="zh-CN" altLang="en-US" sz="2000">
                <a:solidFill>
                  <a:schemeClr val="tx1">
                    <a:lumMod val="95000"/>
                    <a:lumOff val="5000"/>
                  </a:schemeClr>
                </a:solidFill>
              </a:rPr>
              <a:t>用已有数据训练模型</a:t>
            </a:r>
            <a:endParaRPr lang="zh-CN" altLang="en-US" sz="200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5994400" y="5476875"/>
            <a:ext cx="5064760" cy="398780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wrap="none" rtlCol="0">
            <a:spAutoFit/>
          </a:bodyPr>
          <a:p>
            <a:r>
              <a:rPr lang="en-US" altLang="zh-CN" sz="2000">
                <a:solidFill>
                  <a:schemeClr val="tx1">
                    <a:lumMod val="95000"/>
                    <a:lumOff val="5000"/>
                  </a:schemeClr>
                </a:solidFill>
              </a:rPr>
              <a:t>#</a:t>
            </a:r>
            <a:r>
              <a:rPr lang="zh-CN" altLang="en-US" sz="2000">
                <a:solidFill>
                  <a:schemeClr val="tx1">
                    <a:lumMod val="95000"/>
                    <a:lumOff val="5000"/>
                  </a:schemeClr>
                </a:solidFill>
              </a:rPr>
              <a:t>判断</a:t>
            </a:r>
            <a:r>
              <a:rPr lang="en-US" altLang="zh-CN" sz="2000">
                <a:solidFill>
                  <a:schemeClr val="tx1">
                    <a:lumMod val="95000"/>
                    <a:lumOff val="5000"/>
                  </a:schemeClr>
                </a:solidFill>
              </a:rPr>
              <a:t>160</a:t>
            </a:r>
            <a:r>
              <a:rPr lang="zh-CN" altLang="zh-CN" sz="2000">
                <a:solidFill>
                  <a:schemeClr val="tx1">
                    <a:lumMod val="95000"/>
                    <a:lumOff val="5000"/>
                  </a:schemeClr>
                </a:solidFill>
              </a:rPr>
              <a:t>克重、粗糙的水果是苹果还是橙子</a:t>
            </a:r>
            <a:endParaRPr lang="zh-CN" altLang="zh-CN" sz="200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lang="en-US" altLang="zh-CN"/>
              <a:t>KNN</a:t>
            </a:r>
            <a:r>
              <a:rPr altLang="zh-CN"/>
              <a:t>算法</a:t>
            </a:r>
            <a:endParaRPr altLang="zh-CN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p>
            <a:r>
              <a:rPr lang="en-US" altLang="zh-CN" sz="2800"/>
              <a:t>K-</a:t>
            </a:r>
            <a:r>
              <a:rPr sz="2800"/>
              <a:t>近邻算法（</a:t>
            </a:r>
            <a:r>
              <a:rPr lang="en-US" altLang="zh-CN" sz="2800"/>
              <a:t>K-Nearest Neighbors Algorithm </a:t>
            </a:r>
            <a:r>
              <a:rPr sz="2800"/>
              <a:t>，简称</a:t>
            </a:r>
            <a:r>
              <a:rPr lang="en-US" altLang="zh-CN" sz="2800"/>
              <a:t>KNN</a:t>
            </a:r>
            <a:r>
              <a:rPr sz="2800"/>
              <a:t>）</a:t>
            </a:r>
            <a:endParaRPr sz="2800"/>
          </a:p>
          <a:p>
            <a:endParaRPr sz="2800"/>
          </a:p>
          <a:p>
            <a:r>
              <a:rPr altLang="zh-CN" sz="2800"/>
              <a:t>让输入与给定的数据集进行距离的计算。</a:t>
            </a:r>
            <a:endParaRPr altLang="zh-CN" sz="2800"/>
          </a:p>
          <a:p>
            <a:r>
              <a:rPr altLang="zh-CN" sz="2800"/>
              <a:t>如果最近的点大部分为某一类（比如说是</a:t>
            </a:r>
            <a:r>
              <a:rPr lang="en-US" altLang="zh-CN" sz="2800"/>
              <a:t>A</a:t>
            </a:r>
            <a:r>
              <a:rPr altLang="zh-CN" sz="2800"/>
              <a:t>），则判定为</a:t>
            </a:r>
            <a:r>
              <a:rPr lang="en-US" altLang="zh-CN" sz="2800"/>
              <a:t>A</a:t>
            </a:r>
            <a:r>
              <a:rPr sz="2800"/>
              <a:t>类。</a:t>
            </a:r>
            <a:endParaRPr sz="2800"/>
          </a:p>
          <a:p>
            <a:endParaRPr sz="2800"/>
          </a:p>
          <a:p>
            <a:r>
              <a:rPr sz="2800"/>
              <a:t>机器学习算法几乎都是按照同样的思路：把训练数据集按照一定的算法进行训练（</a:t>
            </a:r>
            <a:r>
              <a:rPr lang="en-US" altLang="zh-CN" sz="2800"/>
              <a:t>fit</a:t>
            </a:r>
            <a:r>
              <a:rPr sz="2800"/>
              <a:t>），计算出一个模型，然后把要预测的数据代入模型，进行预测（</a:t>
            </a:r>
            <a:r>
              <a:rPr lang="en-US" altLang="zh-CN" sz="2800"/>
              <a:t>predict</a:t>
            </a:r>
            <a:r>
              <a:rPr sz="2800"/>
              <a:t>），最后输出结果</a:t>
            </a:r>
            <a:endParaRPr sz="2800"/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4" name="图片 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280920" y="604520"/>
            <a:ext cx="7629525" cy="5648325"/>
          </a:xfrm>
          <a:prstGeom prst="rect">
            <a:avLst/>
          </a:prstGeom>
        </p:spPr>
      </p:pic>
    </p:spTree>
    <p:custDataLst>
      <p:tags r:id="rId2"/>
    </p:custData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p>
            <a:pPr algn="ctr"/>
            <a:r>
              <a:rPr lang="zh-CN" altLang="en-US"/>
              <a:t>水果分类表</a:t>
            </a:r>
            <a:endParaRPr lang="zh-CN" altLang="en-US"/>
          </a:p>
        </p:txBody>
      </p:sp>
      <p:graphicFrame>
        <p:nvGraphicFramePr>
          <p:cNvPr id="4" name="表格 3"/>
          <p:cNvGraphicFramePr/>
          <p:nvPr/>
        </p:nvGraphicFramePr>
        <p:xfrm>
          <a:off x="2536825" y="1517650"/>
          <a:ext cx="6717665" cy="38227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21535"/>
                <a:gridCol w="2058670"/>
                <a:gridCol w="2537460"/>
              </a:tblGrid>
              <a:tr h="165100"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zh-CN" sz="3200" b="0">
                          <a:solidFill>
                            <a:srgbClr val="000000"/>
                          </a:solidFill>
                          <a:ea typeface="宋体" panose="02010600030101010101" pitchFamily="2" charset="-122"/>
                        </a:rPr>
                        <a:t>重量/克</a:t>
                      </a:r>
                      <a:endParaRPr lang="zh-CN" altLang="en-US" sz="3200" b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12700" marR="12700" marT="12700" vert="horz" anchor="ctr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zh-CN" sz="3200" b="0">
                          <a:solidFill>
                            <a:srgbClr val="000000"/>
                          </a:solidFill>
                          <a:ea typeface="宋体" panose="02010600030101010101" pitchFamily="2" charset="-122"/>
                        </a:rPr>
                        <a:t>果皮材质</a:t>
                      </a:r>
                      <a:endParaRPr lang="zh-CN" altLang="en-US" sz="3200" b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12700" marR="12700" marT="12700" vert="horz" anchor="ctr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zh-CN" sz="3200" b="0">
                          <a:solidFill>
                            <a:srgbClr val="000000"/>
                          </a:solidFill>
                          <a:ea typeface="宋体" panose="02010600030101010101" pitchFamily="2" charset="-122"/>
                        </a:rPr>
                        <a:t>水果类别</a:t>
                      </a:r>
                      <a:endParaRPr lang="zh-CN" altLang="en-US" sz="3200" b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12700" marR="12700" marT="12700" vert="horz" anchor="ctr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  <a:tr h="165100"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3200" b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</a:rPr>
                        <a:t>140</a:t>
                      </a:r>
                      <a:endParaRPr lang="en-US" altLang="en-US" sz="3200" b="0">
                        <a:solidFill>
                          <a:srgbClr val="000000"/>
                        </a:solidFill>
                        <a:latin typeface="宋体" panose="02010600030101010101" pitchFamily="2" charset="-122"/>
                      </a:endParaRPr>
                    </a:p>
                  </a:txBody>
                  <a:tcPr marL="12700" marR="12700" marT="12700" vert="horz" anchor="ctr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altLang="zh-CN" sz="3200" b="0">
                          <a:solidFill>
                            <a:srgbClr val="000000"/>
                          </a:solidFill>
                          <a:ea typeface="宋体" panose="02010600030101010101" pitchFamily="2" charset="-122"/>
                        </a:rPr>
                        <a:t>1</a:t>
                      </a:r>
                      <a:endParaRPr lang="en-US" altLang="zh-CN" sz="3200" b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12700" marR="12700" marT="12700" vert="horz" anchor="ctr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zh-CN" sz="3200" b="0">
                          <a:solidFill>
                            <a:srgbClr val="000000"/>
                          </a:solidFill>
                          <a:ea typeface="宋体" panose="02010600030101010101" pitchFamily="2" charset="-122"/>
                        </a:rPr>
                        <a:t>苹果</a:t>
                      </a:r>
                      <a:endParaRPr lang="zh-CN" altLang="en-US" sz="3200" b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12700" marR="12700" marT="12700" vert="horz" anchor="ctr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26060"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3200" b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</a:rPr>
                        <a:t>130</a:t>
                      </a:r>
                      <a:endParaRPr lang="en-US" altLang="en-US" sz="3200" b="0">
                        <a:solidFill>
                          <a:srgbClr val="000000"/>
                        </a:solidFill>
                        <a:latin typeface="宋体" panose="02010600030101010101" pitchFamily="2" charset="-122"/>
                      </a:endParaRPr>
                    </a:p>
                  </a:txBody>
                  <a:tcPr marL="12700" marR="12700" marT="12700" vert="horz" anchor="ctr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altLang="zh-CN" sz="3200" b="0">
                          <a:solidFill>
                            <a:srgbClr val="000000"/>
                          </a:solidFill>
                          <a:ea typeface="宋体" panose="02010600030101010101" pitchFamily="2" charset="-122"/>
                        </a:rPr>
                        <a:t>1</a:t>
                      </a:r>
                      <a:endParaRPr lang="en-US" altLang="zh-CN" sz="3200" b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12700" marR="12700" marT="12700" vert="horz" anchor="ctr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zh-CN" sz="3200" b="0">
                          <a:solidFill>
                            <a:srgbClr val="000000"/>
                          </a:solidFill>
                          <a:ea typeface="宋体" panose="02010600030101010101" pitchFamily="2" charset="-122"/>
                        </a:rPr>
                        <a:t>苹果</a:t>
                      </a:r>
                      <a:endParaRPr lang="zh-CN" altLang="en-US" sz="3200" b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12700" marR="12700" marT="12700" vert="horz" anchor="ctr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46100"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3200" b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</a:rPr>
                        <a:t>150</a:t>
                      </a:r>
                      <a:endParaRPr lang="en-US" altLang="en-US" sz="3200" b="0">
                        <a:solidFill>
                          <a:srgbClr val="000000"/>
                        </a:solidFill>
                        <a:latin typeface="宋体" panose="02010600030101010101" pitchFamily="2" charset="-122"/>
                      </a:endParaRPr>
                    </a:p>
                  </a:txBody>
                  <a:tcPr marL="12700" marR="12700" marT="12700" vert="horz" anchor="ctr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altLang="zh-CN" sz="3200" b="0">
                          <a:solidFill>
                            <a:srgbClr val="000000"/>
                          </a:solidFill>
                          <a:ea typeface="宋体" panose="02010600030101010101" pitchFamily="2" charset="-122"/>
                        </a:rPr>
                        <a:t>0</a:t>
                      </a:r>
                      <a:endParaRPr lang="en-US" altLang="zh-CN" sz="3200" b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12700" marR="12700" marT="12700" vert="horz" anchor="ctr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zh-CN" sz="3200" b="0">
                          <a:solidFill>
                            <a:srgbClr val="000000"/>
                          </a:solidFill>
                          <a:ea typeface="宋体" panose="02010600030101010101" pitchFamily="2" charset="-122"/>
                        </a:rPr>
                        <a:t>橙子</a:t>
                      </a:r>
                      <a:endParaRPr lang="zh-CN" altLang="en-US" sz="3200" b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12700" marR="12700" marT="12700" vert="horz" anchor="ctr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65100"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3200" b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</a:rPr>
                        <a:t>170</a:t>
                      </a:r>
                      <a:endParaRPr lang="en-US" altLang="en-US" sz="3200" b="0">
                        <a:solidFill>
                          <a:srgbClr val="000000"/>
                        </a:solidFill>
                        <a:latin typeface="宋体" panose="02010600030101010101" pitchFamily="2" charset="-122"/>
                      </a:endParaRPr>
                    </a:p>
                  </a:txBody>
                  <a:tcPr marL="12700" marR="12700" marT="12700" vert="horz" anchor="ctr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altLang="zh-CN" sz="3200" b="0">
                          <a:solidFill>
                            <a:srgbClr val="000000"/>
                          </a:solidFill>
                          <a:ea typeface="宋体" panose="02010600030101010101" pitchFamily="2" charset="-122"/>
                        </a:rPr>
                        <a:t>0</a:t>
                      </a:r>
                      <a:endParaRPr lang="en-US" altLang="zh-CN" sz="3200" b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12700" marR="12700" marT="12700" vert="horz" anchor="ctr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zh-CN" sz="3200" b="0">
                          <a:solidFill>
                            <a:srgbClr val="000000"/>
                          </a:solidFill>
                          <a:ea typeface="宋体" panose="02010600030101010101" pitchFamily="2" charset="-122"/>
                        </a:rPr>
                        <a:t>橙子</a:t>
                      </a:r>
                      <a:endParaRPr lang="zh-CN" altLang="en-US" sz="3200" b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12700" marR="12700" marT="12700" vert="horz" anchor="ctr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65100"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3200" b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</a:rPr>
                        <a:t>168</a:t>
                      </a:r>
                      <a:endParaRPr lang="en-US" altLang="en-US" sz="3200" b="0">
                        <a:solidFill>
                          <a:srgbClr val="000000"/>
                        </a:solidFill>
                        <a:latin typeface="宋体" panose="02010600030101010101" pitchFamily="2" charset="-122"/>
                      </a:endParaRPr>
                    </a:p>
                  </a:txBody>
                  <a:tcPr marL="12700" marR="12700" marT="12700" vert="horz" anchor="ctr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altLang="zh-CN" sz="3200" b="0">
                          <a:solidFill>
                            <a:srgbClr val="000000"/>
                          </a:solidFill>
                          <a:ea typeface="宋体" panose="02010600030101010101" pitchFamily="2" charset="-122"/>
                        </a:rPr>
                        <a:t>0</a:t>
                      </a:r>
                      <a:endParaRPr lang="en-US" altLang="zh-CN" sz="3200" b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12700" marR="12700" marT="12700" vert="horz" anchor="ctr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zh-CN" sz="3200" b="0">
                          <a:solidFill>
                            <a:srgbClr val="000000"/>
                          </a:solidFill>
                          <a:ea typeface="宋体" panose="02010600030101010101" pitchFamily="2" charset="-122"/>
                        </a:rPr>
                        <a:t>橙子</a:t>
                      </a:r>
                      <a:endParaRPr lang="zh-CN" altLang="en-US" sz="3200" b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12700" marR="12700" marT="12700" vert="horz" anchor="ctr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65100"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sz="3200" b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</a:rPr>
                        <a:t>160</a:t>
                      </a:r>
                      <a:endParaRPr lang="en-US" altLang="en-US" sz="3200" b="0">
                        <a:solidFill>
                          <a:srgbClr val="000000"/>
                        </a:solidFill>
                        <a:latin typeface="宋体" panose="02010600030101010101" pitchFamily="2" charset="-122"/>
                      </a:endParaRPr>
                    </a:p>
                  </a:txBody>
                  <a:tcPr marL="12700" marR="12700" marT="12700" vert="horz" anchor="ctr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en-US" altLang="zh-CN" sz="3200" b="0">
                          <a:solidFill>
                            <a:srgbClr val="000000"/>
                          </a:solidFill>
                          <a:ea typeface="宋体" panose="02010600030101010101" pitchFamily="2" charset="-122"/>
                        </a:rPr>
                        <a:t>0</a:t>
                      </a:r>
                      <a:endParaRPr lang="en-US" altLang="zh-CN" sz="3200" b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12700" marR="12700" marT="12700" vert="horz" anchor="ctr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lang="zh-CN" sz="3200" b="0">
                          <a:solidFill>
                            <a:srgbClr val="FF0000"/>
                          </a:solidFill>
                          <a:ea typeface="宋体" panose="02010600030101010101" pitchFamily="2" charset="-122"/>
                        </a:rPr>
                        <a:t>？</a:t>
                      </a:r>
                      <a:endParaRPr lang="zh-CN" altLang="en-US" sz="3200" b="0">
                        <a:solidFill>
                          <a:srgbClr val="FF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12700" marR="12700" marT="12700" vert="horz" anchor="ctr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  <p:custDataLst>
      <p:tags r:id="rId1"/>
    </p:custDataLst>
  </p:cSld>
  <p:clrMapOvr>
    <a:masterClrMapping/>
  </p:clrMapOvr>
</p:sld>
</file>

<file path=ppt/tags/tag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1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1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1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3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3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3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3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3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3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3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3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3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3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4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5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5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5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5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5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5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5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  <p:tag name="KSO_WM_TEMPLATE_CATEGORY" val="custom"/>
  <p:tag name="KSO_WM_TEMPLATE_INDEX" val="20187308"/>
</p:tagLst>
</file>

<file path=ppt/tags/tag5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  <p:tag name="KSO_WM_TEMPLATE_CATEGORY" val="custom"/>
  <p:tag name="KSO_WM_TEMPLATE_INDEX" val="20187308"/>
</p:tagLst>
</file>

<file path=ppt/tags/tag5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5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6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61.xml><?xml version="1.0" encoding="utf-8"?>
<p:tagLst xmlns:p="http://schemas.openxmlformats.org/presentationml/2006/main">
  <p:tag name="KSO_WM_TEMPLATE_THUMBS_INDEX" val="1、2、3、6、8、10、11、12、15"/>
  <p:tag name="KSO_WM_TEMPLATE_SUBCATEGORY" val="0"/>
  <p:tag name="KSO_WM_TAG_VERSION" val="1.0"/>
  <p:tag name="KSO_WM_BEAUTIFY_FLAG" val="#wm#"/>
  <p:tag name="KSO_WM_TEMPLATE_CATEGORY" val="custom"/>
  <p:tag name="KSO_WM_TEMPLATE_INDEX" val="20187308"/>
</p:tagLst>
</file>

<file path=ppt/tags/tag62.xml><?xml version="1.0" encoding="utf-8"?>
<p:tagLst xmlns:p="http://schemas.openxmlformats.org/presentationml/2006/main">
  <p:tag name="KSO_WM_UNIT_ISCONTENTSTITLE" val="0"/>
  <p:tag name="KSO_WM_UNIT_PRESET_TEXT" val="空白演示"/>
  <p:tag name="KSO_WM_UNIT_NOCLEAR" val="0"/>
  <p:tag name="KSO_WM_UNIT_VALUE" val="13"/>
  <p:tag name="KSO_WM_UNIT_HIGHLIGHT" val="0"/>
  <p:tag name="KSO_WM_UNIT_COMPATIBLE" val="0"/>
  <p:tag name="KSO_WM_UNIT_DIAGRAM_ISNUMVISUAL" val="0"/>
  <p:tag name="KSO_WM_UNIT_DIAGRAM_ISREFERUNIT" val="0"/>
  <p:tag name="KSO_WM_UNIT_TYPE" val="a"/>
  <p:tag name="KSO_WM_UNIT_INDEX" val="1"/>
  <p:tag name="KSO_WM_UNIT_ID" val="custom20187308_1*a*1"/>
  <p:tag name="KSO_WM_TEMPLATE_CATEGORY" val="custom"/>
  <p:tag name="KSO_WM_TEMPLATE_INDEX" val="20187308"/>
  <p:tag name="KSO_WM_UNIT_LAYERLEVEL" val="1"/>
  <p:tag name="KSO_WM_TAG_VERSION" val="1.0"/>
  <p:tag name="KSO_WM_BEAUTIFY_FLAG" val="#wm#"/>
</p:tagLst>
</file>

<file path=ppt/tags/tag63.xml><?xml version="1.0" encoding="utf-8"?>
<p:tagLst xmlns:p="http://schemas.openxmlformats.org/presentationml/2006/main">
  <p:tag name="KSO_WM_TEMPLATE_THUMBS_INDEX" val="1、2、3、6、8、10、11、12、15"/>
  <p:tag name="KSO_WM_SLIDE_ID" val="custom20187308_1"/>
  <p:tag name="KSO_WM_TEMPLATE_SUBCATEGORY" val="0"/>
  <p:tag name="KSO_WM_SLIDE_TYPE" val="title"/>
  <p:tag name="KSO_WM_SLIDE_SUBTYPE" val="pureTxt"/>
  <p:tag name="KSO_WM_SLIDE_ITEM_CNT" val="0"/>
  <p:tag name="KSO_WM_SLIDE_INDEX" val="1"/>
  <p:tag name="KSO_WM_TAG_VERSION" val="1.0"/>
  <p:tag name="KSO_WM_BEAUTIFY_FLAG" val="#wm#"/>
  <p:tag name="KSO_WM_TEMPLATE_CATEGORY" val="custom"/>
  <p:tag name="KSO_WM_TEMPLATE_INDEX" val="20187308"/>
  <p:tag name="KSO_WM_SLIDE_LAYOUT" val="a_b"/>
  <p:tag name="KSO_WM_SLIDE_LAYOUT_CNT" val="1_1"/>
</p:tagLst>
</file>

<file path=ppt/tags/tag64.xml><?xml version="1.0" encoding="utf-8"?>
<p:tagLst xmlns:p="http://schemas.openxmlformats.org/presentationml/2006/main">
  <p:tag name="KSO_WM_BEAUTIFY_FLAG" val="#wm#"/>
  <p:tag name="KSO_WM_TEMPLATE_CATEGORY" val="custom"/>
  <p:tag name="KSO_WM_TEMPLATE_INDEX" val="20204520"/>
</p:tagLst>
</file>

<file path=ppt/tags/tag65.xml><?xml version="1.0" encoding="utf-8"?>
<p:tagLst xmlns:p="http://schemas.openxmlformats.org/presentationml/2006/main">
  <p:tag name="KSO_WM_BEAUTIFY_FLAG" val="#wm#"/>
  <p:tag name="KSO_WM_TEMPLATE_CATEGORY" val="custom"/>
  <p:tag name="KSO_WM_TEMPLATE_INDEX" val="20187308"/>
</p:tagLst>
</file>

<file path=ppt/tags/tag66.xml><?xml version="1.0" encoding="utf-8"?>
<p:tagLst xmlns:p="http://schemas.openxmlformats.org/presentationml/2006/main">
  <p:tag name="KSO_WM_BEAUTIFY_FLAG" val="#wm#"/>
  <p:tag name="KSO_WM_TEMPLATE_CATEGORY" val="custom"/>
  <p:tag name="KSO_WM_TEMPLATE_INDEX" val="20187308"/>
</p:tagLst>
</file>

<file path=ppt/tags/tag67.xml><?xml version="1.0" encoding="utf-8"?>
<p:tagLst xmlns:p="http://schemas.openxmlformats.org/presentationml/2006/main">
  <p:tag name="KSO_WM_UNIT_HIGHLIGHT" val="0"/>
  <p:tag name="KSO_WM_UNIT_COMPATIBLE" val="1"/>
  <p:tag name="KSO_WM_UNIT_DIAGRAM_ISNUMVISUAL" val="0"/>
  <p:tag name="KSO_WM_UNIT_DIAGRAM_ISREFERUNIT" val="0"/>
  <p:tag name="KSO_WM_UNIT_LAYERLEVEL" val="1"/>
  <p:tag name="KSO_WM_TAG_VERSION" val="1.0"/>
  <p:tag name="KSO_WM_BEAUTIFY_FLAG" val="#wm#"/>
  <p:tag name="KSO_WM_UNIT_NOCLEAR" val="0"/>
  <p:tag name="KSO_WM_UNIT_VALUE" val="3"/>
  <p:tag name="KSO_WM_UNIT_TYPE" val="e"/>
  <p:tag name="KSO_WM_UNIT_INDEX" val="1"/>
  <p:tag name="KSO_WM_UNIT_PRESET_TEXT" val="第一章"/>
  <p:tag name="KSO_WM_TEMPLATE_CATEGORY" val="custom"/>
  <p:tag name="KSO_WM_TEMPLATE_INDEX" val="20204520"/>
  <p:tag name="KSO_WM_UNIT_ID" val="custom20204520_6*e*1"/>
</p:tagLst>
</file>

<file path=ppt/tags/tag6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LAYERLEVEL" val="1"/>
  <p:tag name="KSO_WM_TAG_VERSION" val="1.0"/>
  <p:tag name="KSO_WM_BEAUTIFY_FLAG" val="#wm#"/>
  <p:tag name="KSO_WM_UNIT_ISCONTENTSTITLE" val="0"/>
  <p:tag name="KSO_WM_UNIT_NOCLEAR" val="0"/>
  <p:tag name="KSO_WM_UNIT_VALUE" val="9"/>
  <p:tag name="KSO_WM_UNIT_TYPE" val="a"/>
  <p:tag name="KSO_WM_UNIT_INDEX" val="1"/>
  <p:tag name="KSO_WM_UNIT_PRESET_TEXT" val="单击此处添加标题"/>
  <p:tag name="KSO_WM_TEMPLATE_CATEGORY" val="custom"/>
  <p:tag name="KSO_WM_TEMPLATE_INDEX" val="20204520"/>
  <p:tag name="KSO_WM_UNIT_ID" val="custom20204520_6*a*1"/>
  <p:tag name="KSO_WM_UNIT_ISNUMDGMTITLE" val="0"/>
</p:tagLst>
</file>

<file path=ppt/tags/tag69.xml><?xml version="1.0" encoding="utf-8"?>
<p:tagLst xmlns:p="http://schemas.openxmlformats.org/presentationml/2006/main">
  <p:tag name="KSO_WM_TEMPLATE_SUBCATEGORY" val="0"/>
  <p:tag name="KSO_WM_SLIDE_ITEM_CNT" val="0"/>
  <p:tag name="KSO_WM_SLIDE_INDEX" val="6"/>
  <p:tag name="KSO_WM_TAG_VERSION" val="1.0"/>
  <p:tag name="KSO_WM_BEAUTIFY_FLAG" val="#wm#"/>
  <p:tag name="KSO_WM_SLIDE_LAYOUT" val="a_b_e"/>
  <p:tag name="KSO_WM_SLIDE_LAYOUT_CNT" val="1_1_1"/>
  <p:tag name="KSO_WM_SLIDE_TYPE" val="sectionTitle"/>
  <p:tag name="KSO_WM_SLIDE_SUBTYPE" val="pureTxt"/>
  <p:tag name="KSO_WM_TEMPLATE_MASTER_TYPE" val="1"/>
  <p:tag name="KSO_WM_TEMPLATE_COLOR_TYPE" val="1"/>
  <p:tag name="KSO_WM_TEMPLATE_CATEGORY" val="custom"/>
  <p:tag name="KSO_WM_TEMPLATE_INDEX" val="20204520"/>
  <p:tag name="KSO_WM_SLIDE_ID" val="custom20204520_6"/>
  <p:tag name="KSO_WM_SLIDE_ANIMATION_ID" val="3127456"/>
  <p:tag name="KSO_WM_SLIDE_ANIMATION_TYPE" val="0_9_1"/>
</p:tagLst>
</file>

<file path=ppt/tags/tag70.xml><?xml version="1.0" encoding="utf-8"?>
<p:tagLst xmlns:p="http://schemas.openxmlformats.org/presentationml/2006/main">
  <p:tag name="KSO_WM_BEAUTIFY_FLAG" val="#wm#"/>
  <p:tag name="KSO_WM_TEMPLATE_CATEGORY" val="custom"/>
  <p:tag name="KSO_WM_TEMPLATE_INDEX" val="20187308"/>
</p:tagLst>
</file>

<file path=ppt/tags/tag71.xml><?xml version="1.0" encoding="utf-8"?>
<p:tagLst xmlns:p="http://schemas.openxmlformats.org/presentationml/2006/main">
  <p:tag name="KSO_WM_BEAUTIFY_FLAG" val="#wm#"/>
  <p:tag name="KSO_WM_TEMPLATE_CATEGORY" val="custom"/>
  <p:tag name="KSO_WM_TEMPLATE_INDEX" val="20187308"/>
</p:tagLst>
</file>

<file path=ppt/tags/tag72.xml><?xml version="1.0" encoding="utf-8"?>
<p:tagLst xmlns:p="http://schemas.openxmlformats.org/presentationml/2006/main">
  <p:tag name="KSO_WM_BEAUTIFY_FLAG" val="#wm#"/>
  <p:tag name="KSO_WM_TEMPLATE_CATEGORY" val="custom"/>
  <p:tag name="KSO_WM_TEMPLATE_INDEX" val="20187308"/>
</p:tagLst>
</file>

<file path=ppt/tags/tag73.xml><?xml version="1.0" encoding="utf-8"?>
<p:tagLst xmlns:p="http://schemas.openxmlformats.org/presentationml/2006/main">
  <p:tag name="KSO_WM_BEAUTIFY_FLAG" val="#wm#"/>
  <p:tag name="KSO_WM_TEMPLATE_CATEGORY" val="custom"/>
  <p:tag name="KSO_WM_TEMPLATE_INDEX" val="20187308"/>
</p:tagLst>
</file>

<file path=ppt/tags/tag74.xml><?xml version="1.0" encoding="utf-8"?>
<p:tagLst xmlns:p="http://schemas.openxmlformats.org/presentationml/2006/main">
  <p:tag name="KSO_WM_BEAUTIFY_FLAG" val="#wm#"/>
  <p:tag name="KSO_WM_TEMPLATE_CATEGORY" val="custom"/>
  <p:tag name="KSO_WM_TEMPLATE_INDEX" val="20187308"/>
</p:tagLst>
</file>

<file path=ppt/tags/tag75.xml><?xml version="1.0" encoding="utf-8"?>
<p:tagLst xmlns:p="http://schemas.openxmlformats.org/presentationml/2006/main">
  <p:tag name="KSO_WM_BEAUTIFY_FLAG" val="#wm#"/>
  <p:tag name="KSO_WM_TEMPLATE_CATEGORY" val="custom"/>
  <p:tag name="KSO_WM_TEMPLATE_INDEX" val="20187308"/>
</p:tagLst>
</file>

<file path=ppt/tags/tag76.xml><?xml version="1.0" encoding="utf-8"?>
<p:tagLst xmlns:p="http://schemas.openxmlformats.org/presentationml/2006/main">
  <p:tag name="KSO_WPP_MARK_KEY" val="ac8f0e1e-aa53-4adc-91e1-f4e524f64b2c"/>
</p:tagLst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自定义 9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898</Words>
  <Application>WPS 演示</Application>
  <PresentationFormat>自定义</PresentationFormat>
  <Paragraphs>375</Paragraphs>
  <Slides>11</Slides>
  <Notes>1</Notes>
  <HiddenSlides>0</HiddenSlides>
  <MMClips>0</MMClips>
  <ScaleCrop>false</ScaleCrop>
  <HeadingPairs>
    <vt:vector size="6" baseType="variant">
      <vt:variant>
        <vt:lpstr>已用的字体</vt:lpstr>
      </vt:variant>
      <vt:variant>
        <vt:i4>7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11</vt:i4>
      </vt:variant>
    </vt:vector>
  </HeadingPairs>
  <TitlesOfParts>
    <vt:vector size="19" baseType="lpstr">
      <vt:lpstr>Arial</vt:lpstr>
      <vt:lpstr>宋体</vt:lpstr>
      <vt:lpstr>Wingdings</vt:lpstr>
      <vt:lpstr>微软雅黑</vt:lpstr>
      <vt:lpstr>汉仪雅酷黑简</vt:lpstr>
      <vt:lpstr>黑体</vt:lpstr>
      <vt:lpstr>Arial Unicode MS</vt:lpstr>
      <vt:lpstr>Office 主题​​</vt:lpstr>
      <vt:lpstr>用python分析大数据</vt:lpstr>
      <vt:lpstr>PowerPoint 演示文稿</vt:lpstr>
      <vt:lpstr>水果分类表</vt:lpstr>
      <vt:lpstr>学生成绩数据表</vt:lpstr>
      <vt:lpstr>     收集数据，然后训练数据形成模型，最后使用模型判断新数据。</vt:lpstr>
      <vt:lpstr>水果分类表</vt:lpstr>
      <vt:lpstr>安装第三方库</vt:lpstr>
      <vt:lpstr>代码：</vt:lpstr>
      <vt:lpstr>KNN算法</vt:lpstr>
      <vt:lpstr>PowerPoint 演示文稿</vt:lpstr>
      <vt:lpstr>水果分类表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输出语句和数据类型</dc:title>
  <dc:creator>Administrator</dc:creator>
  <cp:lastModifiedBy>Administrator</cp:lastModifiedBy>
  <cp:revision>87</cp:revision>
  <dcterms:created xsi:type="dcterms:W3CDTF">2022-02-28T08:38:00Z</dcterms:created>
  <dcterms:modified xsi:type="dcterms:W3CDTF">2022-06-27T03:00:50Z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2052-11.1.0.11744</vt:lpwstr>
  </property>
  <property fmtid="{D5CDD505-2E9C-101B-9397-08002B2CF9AE}" pid="3" name="ICV">
    <vt:lpwstr>1D1D8C1E0D084E0AB8F5FCD9B846AA4E</vt:lpwstr>
  </property>
</Properties>
</file>