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sldIdLst>
    <p:sldId id="263" r:id="rId4"/>
    <p:sldId id="264" r:id="rId5"/>
    <p:sldId id="297" r:id="rId6"/>
    <p:sldId id="295" r:id="rId7"/>
    <p:sldId id="296" r:id="rId8"/>
    <p:sldId id="256" r:id="rId9"/>
    <p:sldId id="257" r:id="rId10"/>
    <p:sldId id="273" r:id="rId11"/>
    <p:sldId id="275" r:id="rId12"/>
    <p:sldId id="300" r:id="rId13"/>
    <p:sldId id="301" r:id="rId14"/>
    <p:sldId id="299" r:id="rId15"/>
    <p:sldId id="302" r:id="rId16"/>
    <p:sldId id="307" r:id="rId17"/>
    <p:sldId id="271" r:id="rId18"/>
    <p:sldId id="274" r:id="rId19"/>
    <p:sldId id="309" r:id="rId20"/>
    <p:sldId id="267" r:id="rId21"/>
    <p:sldId id="268" r:id="rId22"/>
    <p:sldId id="272" r:id="rId23"/>
  </p:sldIdLst>
  <p:sldSz cx="12192000" cy="6858000"/>
  <p:notesSz cx="6858000" cy="9144000"/>
  <p:defaultTextStyle>
    <a:defPPr>
      <a:defRPr lang="zh-CN"/>
    </a:defPPr>
    <a:lvl1pPr marL="0" lvl="0"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p:restoredTop sz="94580"/>
  </p:normalViewPr>
  <p:slideViewPr>
    <p:cSldViewPr showGuides="1">
      <p:cViewPr varScale="1">
        <p:scale>
          <a:sx n="72" d="100"/>
          <a:sy n="72" d="100"/>
        </p:scale>
        <p:origin x="-1242" y="-90"/>
      </p:cViewPr>
      <p:guideLst>
        <p:guide orient="horz" pos="2146"/>
        <p:guide pos="3838"/>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A859417C-8E86-4E86-B3E5-5537D572139A}" type="doc">
      <dgm:prSet loTypeId="urn:microsoft.com/office/officeart/2005/8/layout/orgChart1" qsTypeId="urn:microsoft.com/office/officeart/2005/8/quickstyle/simple1" csTypeId="urn:microsoft.com/office/officeart/2005/8/colors/accent1_2"/>
      <dgm:spPr/>
    </dgm:pt>
    <dgm:pt modelId="{22DA5696-673A-4B98-987D-0FA8F2AE5902}">
      <dgm:prSet/>
      <dgm:spPr/>
      <dgm:t>
        <a:bodyPr vert="horz" wrap="square" lIns="0" tIns="0" rIns="0" bIns="0" anchor="ctr" anchorCtr="0"/>
        <a:p>
          <a:pPr algn="ctr"/>
          <a:r>
            <a:rPr lang="zh-CN" altLang="en-US" b="1" dirty="0">
              <a:solidFill>
                <a:schemeClr val="tx1"/>
              </a:solidFill>
              <a:latin typeface="Arial" panose="020B0604020202020204" pitchFamily="34" charset="0"/>
              <a:ea typeface="宋体" panose="02010600030101010101" pitchFamily="2" charset="-122"/>
            </a:rPr>
            <a:t>全国人大</a:t>
          </a:r>
          <a:r>
            <a:rPr lang="zh-CN" altLang="en-US" b="1">
              <a:solidFill>
                <a:schemeClr val="tx1"/>
              </a:solidFill>
              <a:latin typeface="Arial" panose="020B0604020202020204" pitchFamily="34" charset="0"/>
              <a:ea typeface="宋体" panose="02010600030101010101" pitchFamily="2" charset="-122"/>
            </a:rPr>
            <a:t/>
          </a:r>
          <a:endParaRPr lang="zh-CN" altLang="en-US" b="1">
            <a:solidFill>
              <a:schemeClr val="tx1"/>
            </a:solidFill>
            <a:latin typeface="Arial" panose="020B0604020202020204" pitchFamily="34" charset="0"/>
            <a:ea typeface="宋体" panose="02010600030101010101" pitchFamily="2" charset="-122"/>
          </a:endParaRPr>
        </a:p>
      </dgm:t>
    </dgm:pt>
    <dgm:pt modelId="{A1E4EDBE-73C5-4ACB-AA7D-E92391BC9CF2}" cxnId="{BC7D06B7-B485-4BF5-9465-4EF8B8916619}" type="parTrans">
      <dgm:prSet/>
      <dgm:spPr/>
    </dgm:pt>
    <dgm:pt modelId="{AE5BA5A9-B07F-43BA-9A14-D7C72F0468E5}" cxnId="{BC7D06B7-B485-4BF5-9465-4EF8B8916619}" type="sibTrans">
      <dgm:prSet/>
      <dgm:spPr/>
    </dgm:pt>
    <dgm:pt modelId="{B2CA4076-2D1A-4504-BDFD-B3508ADC06C6}" type="asst">
      <dgm:prSet/>
      <dgm:spPr/>
      <dgm:t>
        <a:bodyPr vert="horz" wrap="square" lIns="0" tIns="0" rIns="0" bIns="0" anchor="ctr" anchorCtr="0"/>
        <a:p>
          <a:pPr algn="ctr"/>
          <a:r>
            <a:rPr lang="zh-CN" altLang="en-US" b="1" dirty="0">
              <a:solidFill>
                <a:schemeClr val="tx1"/>
              </a:solidFill>
              <a:latin typeface="Arial" panose="020B0604020202020204" pitchFamily="34" charset="0"/>
              <a:ea typeface="宋体" panose="02010600030101010101" pitchFamily="2" charset="-122"/>
            </a:rPr>
            <a:t>国家主席</a:t>
          </a:r>
          <a:endParaRPr lang="zh-CN" altLang="en-US" b="1" dirty="0">
            <a:solidFill>
              <a:schemeClr val="tx1"/>
            </a:solidFill>
            <a:latin typeface="Arial" panose="020B0604020202020204" pitchFamily="34" charset="0"/>
            <a:ea typeface="宋体" panose="02010600030101010101" pitchFamily="2" charset="-122"/>
          </a:endParaRPr>
        </a:p>
      </dgm:t>
    </dgm:pt>
    <dgm:pt modelId="{7F77FDC3-6348-4B50-AAD1-E0CC490E993A}" cxnId="{7A078047-29F7-4F90-A7FD-55D1642DA411}" type="parTrans">
      <dgm:prSet/>
      <dgm:spPr/>
    </dgm:pt>
    <dgm:pt modelId="{C28FC553-9020-4F57-BCAD-EA409C31DF60}" cxnId="{7A078047-29F7-4F90-A7FD-55D1642DA411}" type="sibTrans">
      <dgm:prSet/>
      <dgm:spPr/>
    </dgm:pt>
    <dgm:pt modelId="{2C28432B-2C0A-4EBA-97FA-B53E1AEBF25C}" type="asst">
      <dgm:prSet/>
      <dgm:spPr/>
      <dgm:t>
        <a:bodyPr vert="horz" wrap="square" lIns="0" tIns="0" rIns="0" bIns="0" anchor="ctr" anchorCtr="0"/>
        <a:p>
          <a:pPr algn="ctr"/>
          <a:r>
            <a:rPr lang="zh-CN" altLang="en-US" b="1" dirty="0">
              <a:solidFill>
                <a:schemeClr val="tx1"/>
              </a:solidFill>
              <a:latin typeface="Arial" panose="020B0604020202020204" pitchFamily="34" charset="0"/>
              <a:ea typeface="宋体" panose="02010600030101010101" pitchFamily="2" charset="-122"/>
            </a:rPr>
            <a:t>全国人大常委会</a:t>
          </a:r>
          <a:endParaRPr lang="zh-CN" altLang="en-US" b="1" dirty="0">
            <a:solidFill>
              <a:schemeClr val="tx1"/>
            </a:solidFill>
            <a:latin typeface="Arial" panose="020B0604020202020204" pitchFamily="34" charset="0"/>
            <a:ea typeface="宋体" panose="02010600030101010101" pitchFamily="2" charset="-122"/>
          </a:endParaRPr>
        </a:p>
      </dgm:t>
    </dgm:pt>
    <dgm:pt modelId="{65168183-9F50-4927-8CF1-CE4DC8695D80}" cxnId="{F08056E8-9866-4BEB-8E8C-738EA903C4A4}" type="parTrans">
      <dgm:prSet/>
      <dgm:spPr/>
    </dgm:pt>
    <dgm:pt modelId="{4765C783-3511-487D-ABC5-6FA270E52C6D}" cxnId="{F08056E8-9866-4BEB-8E8C-738EA903C4A4}" type="sibTrans">
      <dgm:prSet/>
      <dgm:spPr/>
    </dgm:pt>
    <dgm:pt modelId="{37CD3792-F20E-4E32-9D02-9D93D6CF27A3}">
      <dgm:prSet/>
      <dgm:spPr/>
      <dgm:t>
        <a:bodyPr vert="horz" wrap="square" lIns="0" tIns="0" rIns="0" bIns="0" anchor="ctr" anchorCtr="0"/>
        <a:p>
          <a:pPr algn="ctr"/>
          <a:r>
            <a:rPr lang="zh-CN" altLang="en-US" b="1" dirty="0">
              <a:solidFill>
                <a:schemeClr val="tx1"/>
              </a:solidFill>
              <a:latin typeface="Arial" panose="020B0604020202020204" pitchFamily="34" charset="0"/>
              <a:ea typeface="宋体" panose="02010600030101010101" pitchFamily="2" charset="-122"/>
            </a:rPr>
            <a:t>最高人民检察院</a:t>
          </a:r>
          <a:endParaRPr lang="zh-CN" altLang="en-US" b="1" dirty="0">
            <a:solidFill>
              <a:schemeClr val="tx1"/>
            </a:solidFill>
            <a:latin typeface="Arial" panose="020B0604020202020204" pitchFamily="34" charset="0"/>
            <a:ea typeface="宋体" panose="02010600030101010101" pitchFamily="2" charset="-122"/>
          </a:endParaRPr>
        </a:p>
      </dgm:t>
    </dgm:pt>
    <dgm:pt modelId="{13625CFF-E619-46C8-A14D-6AECAF9918C9}" cxnId="{680E8B2C-EB92-4B3C-8FEF-D889E1765768}" type="parTrans">
      <dgm:prSet/>
      <dgm:spPr/>
    </dgm:pt>
    <dgm:pt modelId="{F94364D5-FD1E-442C-B2E5-14F37A645A29}" cxnId="{680E8B2C-EB92-4B3C-8FEF-D889E1765768}" type="sibTrans">
      <dgm:prSet/>
      <dgm:spPr/>
    </dgm:pt>
    <dgm:pt modelId="{82F8E7B1-4C68-4294-84C6-34E01F6ECC48}">
      <dgm:prSet/>
      <dgm:spPr/>
      <dgm:t>
        <a:bodyPr vert="horz" wrap="square" lIns="0" tIns="0" rIns="0" bIns="0" anchor="ctr" anchorCtr="0"/>
        <a:p>
          <a:pPr algn="ctr"/>
          <a:r>
            <a:rPr lang="zh-CN" altLang="en-US" b="1" dirty="0">
              <a:solidFill>
                <a:schemeClr val="tx1"/>
              </a:solidFill>
              <a:latin typeface="Arial" panose="020B0604020202020204" pitchFamily="34" charset="0"/>
              <a:ea typeface="宋体" panose="02010600030101010101" pitchFamily="2" charset="-122"/>
            </a:rPr>
            <a:t>最高人民法院</a:t>
          </a:r>
          <a:endParaRPr lang="zh-CN" altLang="en-US" b="1" dirty="0">
            <a:solidFill>
              <a:schemeClr val="tx1"/>
            </a:solidFill>
            <a:latin typeface="Arial" panose="020B0604020202020204" pitchFamily="34" charset="0"/>
            <a:ea typeface="宋体" panose="02010600030101010101" pitchFamily="2" charset="-122"/>
          </a:endParaRPr>
        </a:p>
      </dgm:t>
    </dgm:pt>
    <dgm:pt modelId="{1B7A9E9D-F3B1-4D8A-B2DA-4FEF9B34FD6A}" cxnId="{4DFE65B1-FC36-4E4F-9E5A-0FC7340FB26A}" type="parTrans">
      <dgm:prSet/>
      <dgm:spPr/>
    </dgm:pt>
    <dgm:pt modelId="{207D4436-261C-4CD3-9B29-7239168E7A74}" cxnId="{4DFE65B1-FC36-4E4F-9E5A-0FC7340FB26A}" type="sibTrans">
      <dgm:prSet/>
      <dgm:spPr/>
    </dgm:pt>
    <dgm:pt modelId="{6E8F6AFC-7AA9-44AA-A5DA-56FEB42A0BC6}">
      <dgm:prSet/>
      <dgm:spPr/>
      <dgm:t>
        <a:bodyPr vert="horz" wrap="square" lIns="0" tIns="0" rIns="0" bIns="0" anchor="ctr" anchorCtr="0"/>
        <a:p>
          <a:pPr algn="ctr"/>
          <a:r>
            <a:rPr lang="zh-CN" altLang="en-US" b="1" dirty="0">
              <a:solidFill>
                <a:schemeClr val="tx1"/>
              </a:solidFill>
              <a:latin typeface="Arial" panose="020B0604020202020204" pitchFamily="34" charset="0"/>
              <a:ea typeface="宋体" panose="02010600030101010101" pitchFamily="2" charset="-122"/>
            </a:rPr>
            <a:t>国务院</a:t>
          </a:r>
          <a:endParaRPr lang="zh-CN" altLang="en-US" b="1" dirty="0">
            <a:solidFill>
              <a:schemeClr val="tx1"/>
            </a:solidFill>
            <a:latin typeface="Arial" panose="020B0604020202020204" pitchFamily="34" charset="0"/>
            <a:ea typeface="宋体" panose="02010600030101010101" pitchFamily="2" charset="-122"/>
          </a:endParaRPr>
        </a:p>
      </dgm:t>
    </dgm:pt>
    <dgm:pt modelId="{8F1A7B7E-9A35-4BDA-8A23-12F10D949A0A}" cxnId="{D3DEFC2F-217E-4F28-BBE7-F36F46B61C52}" type="parTrans">
      <dgm:prSet/>
      <dgm:spPr/>
    </dgm:pt>
    <dgm:pt modelId="{AA6DC837-0455-49B6-8EDF-55C0DC19D03F}" cxnId="{D3DEFC2F-217E-4F28-BBE7-F36F46B61C52}" type="sibTrans">
      <dgm:prSet/>
      <dgm:spPr/>
    </dgm:pt>
    <dgm:pt modelId="{B99DE596-859B-487D-9220-CA6B6CB6F6AE}">
      <dgm:prSet/>
      <dgm:spPr/>
      <dgm:t>
        <a:bodyPr vert="horz" wrap="square" lIns="0" tIns="0" rIns="0" bIns="0" anchor="ctr" anchorCtr="0"/>
        <a:p>
          <a:pPr algn="ctr"/>
          <a:r>
            <a:rPr lang="zh-CN" altLang="en-US" b="1" dirty="0">
              <a:solidFill>
                <a:schemeClr val="tx1"/>
              </a:solidFill>
              <a:latin typeface="Arial" panose="020B0604020202020204" pitchFamily="34" charset="0"/>
              <a:ea typeface="宋体" panose="02010600030101010101" pitchFamily="2" charset="-122"/>
            </a:rPr>
            <a:t>各部、委</a:t>
          </a:r>
          <a:endParaRPr lang="zh-CN" altLang="en-US" b="1" dirty="0">
            <a:solidFill>
              <a:schemeClr val="tx1"/>
            </a:solidFill>
            <a:latin typeface="Arial" panose="020B0604020202020204" pitchFamily="34" charset="0"/>
            <a:ea typeface="宋体" panose="02010600030101010101" pitchFamily="2" charset="-122"/>
          </a:endParaRPr>
        </a:p>
      </dgm:t>
    </dgm:pt>
    <dgm:pt modelId="{EF4DE3A7-D2A8-4D00-8EA4-ACCC59401877}" cxnId="{39669CBD-B276-4560-95C4-9471464EEE69}" type="parTrans">
      <dgm:prSet/>
      <dgm:spPr/>
    </dgm:pt>
    <dgm:pt modelId="{D7F5397F-D4F4-484C-A3AB-EEE51FA02F8E}" cxnId="{39669CBD-B276-4560-95C4-9471464EEE69}" type="sibTrans">
      <dgm:prSet/>
      <dgm:spPr/>
    </dgm:pt>
    <dgm:pt modelId="{13AF6817-EE5B-4CC4-A62A-04C472185FF3}">
      <dgm:prSet/>
      <dgm:spPr/>
      <dgm:t>
        <a:bodyPr vert="horz" wrap="square" lIns="0" tIns="0" rIns="0" bIns="0" anchor="ctr" anchorCtr="0"/>
        <a:p>
          <a:pPr algn="ctr"/>
          <a:r>
            <a:rPr lang="zh-CN" altLang="en-US" b="1" dirty="0">
              <a:solidFill>
                <a:schemeClr val="tx1"/>
              </a:solidFill>
              <a:latin typeface="Arial" panose="020B0604020202020204" pitchFamily="34" charset="0"/>
              <a:ea typeface="宋体" panose="02010600030101010101" pitchFamily="2" charset="-122"/>
            </a:rPr>
            <a:t>中央军事委员会</a:t>
          </a:r>
          <a:endParaRPr lang="zh-CN" altLang="en-US" b="1" dirty="0">
            <a:solidFill>
              <a:schemeClr val="tx1"/>
            </a:solidFill>
            <a:latin typeface="Arial" panose="020B0604020202020204" pitchFamily="34" charset="0"/>
            <a:ea typeface="宋体" panose="02010600030101010101" pitchFamily="2" charset="-122"/>
          </a:endParaRPr>
        </a:p>
      </dgm:t>
    </dgm:pt>
    <dgm:pt modelId="{8D013990-B51E-41D5-BF9A-C3F9EC14BAE8}" cxnId="{C7DE8726-6DD7-4909-B6EA-5835BE6B9CEE}" type="parTrans">
      <dgm:prSet/>
      <dgm:spPr/>
    </dgm:pt>
    <dgm:pt modelId="{B350C2D9-D26F-48D1-A67A-9119B8814A5A}" cxnId="{C7DE8726-6DD7-4909-B6EA-5835BE6B9CEE}" type="sibTrans">
      <dgm:prSet/>
      <dgm:spPr/>
    </dgm:pt>
    <dgm:pt modelId="{A504F5D0-B0ED-4F80-9C3F-DF2834330892}" type="pres">
      <dgm:prSet presAssocID="{A859417C-8E86-4E86-B3E5-5537D572139A}" presName="hierChild1">
        <dgm:presLayoutVars>
          <dgm:orgChart val="1"/>
          <dgm:chPref val="1"/>
          <dgm:dir/>
          <dgm:animOne val="branch"/>
          <dgm:animLvl val="lvl"/>
          <dgm:resizeHandles/>
        </dgm:presLayoutVars>
      </dgm:prSet>
      <dgm:spPr/>
    </dgm:pt>
    <dgm:pt modelId="{AF4682C8-BC36-4AF5-BF67-4CEEC74B8EF9}" type="pres">
      <dgm:prSet presAssocID="{22DA5696-673A-4B98-987D-0FA8F2AE5902}" presName="hierRoot1">
        <dgm:presLayoutVars>
          <dgm:hierBranch/>
        </dgm:presLayoutVars>
      </dgm:prSet>
      <dgm:spPr/>
    </dgm:pt>
    <dgm:pt modelId="{356D4054-958B-4560-A64D-4D003DFEC443}" type="pres">
      <dgm:prSet presAssocID="{22DA5696-673A-4B98-987D-0FA8F2AE5902}" presName="rootComposite1"/>
      <dgm:spPr/>
    </dgm:pt>
    <dgm:pt modelId="{A0D532B2-409C-444A-B506-EF6871BCE131}" type="pres">
      <dgm:prSet presAssocID="{22DA5696-673A-4B98-987D-0FA8F2AE5902}" presName="hierChild2"/>
      <dgm:spPr/>
    </dgm:pt>
    <dgm:pt modelId="{0F3D940C-D2C9-4989-8194-084CC69A8BC7}" type="pres">
      <dgm:prSet presAssocID="{22DA5696-673A-4B98-987D-0FA8F2AE5902}" presName="hierChild3"/>
      <dgm:spPr/>
    </dgm:pt>
    <dgm:pt modelId="{B0487F53-E10B-4D82-93AA-F300111DA662}" type="pres">
      <dgm:prSet presAssocID="{22DA5696-673A-4B98-987D-0FA8F2AE5902}" presName="rootText1" presStyleLbl="node0" presStyleIdx="0" presStyleCnt="1">
        <dgm:presLayoutVars>
          <dgm:chPref val="3"/>
        </dgm:presLayoutVars>
      </dgm:prSet>
      <dgm:spPr/>
    </dgm:pt>
    <dgm:pt modelId="{D935016D-A80F-45C9-9C32-0FBB6C9332A9}" type="pres">
      <dgm:prSet presAssocID="{22DA5696-673A-4B98-987D-0FA8F2AE5902}" presName="rootConnector1" presStyleLbl="node1"/>
      <dgm:spPr/>
    </dgm:pt>
    <dgm:pt modelId="{FD8453F0-41DE-4694-8AC9-6099611A4B99}" type="pres">
      <dgm:prSet presAssocID="{13625CFF-E619-46C8-A14D-6AECAF9918C9}" presName="Name35" presStyleLbl="parChTrans1D2" presStyleIdx="0" presStyleCnt="6"/>
      <dgm:spPr/>
    </dgm:pt>
    <dgm:pt modelId="{0E7CCD58-FEBF-4317-B2A1-6F190AD46067}" type="pres">
      <dgm:prSet presAssocID="{37CD3792-F20E-4E32-9D02-9D93D6CF27A3}" presName="hierRoot2">
        <dgm:presLayoutVars>
          <dgm:hierBranch/>
        </dgm:presLayoutVars>
      </dgm:prSet>
      <dgm:spPr/>
    </dgm:pt>
    <dgm:pt modelId="{2AA6DA5A-D19E-40CC-8267-A898E4B14E28}" type="pres">
      <dgm:prSet presAssocID="{37CD3792-F20E-4E32-9D02-9D93D6CF27A3}" presName="rootComposite"/>
      <dgm:spPr/>
    </dgm:pt>
    <dgm:pt modelId="{CCD6FAE3-9B4D-4A64-A2AF-23B89313B2BB}" type="pres">
      <dgm:prSet presAssocID="{37CD3792-F20E-4E32-9D02-9D93D6CF27A3}" presName="hierChild4"/>
      <dgm:spPr/>
    </dgm:pt>
    <dgm:pt modelId="{5B2798B7-B5C7-4A16-9C67-823B67C481C2}" type="pres">
      <dgm:prSet presAssocID="{37CD3792-F20E-4E32-9D02-9D93D6CF27A3}" presName="hierChild5"/>
      <dgm:spPr/>
    </dgm:pt>
    <dgm:pt modelId="{DC889CF4-CFA9-4DAD-AEA7-4D01498E4248}" type="pres">
      <dgm:prSet presAssocID="{37CD3792-F20E-4E32-9D02-9D93D6CF27A3}" presName="rootText" presStyleLbl="node2" presStyleIdx="0" presStyleCnt="4">
        <dgm:presLayoutVars>
          <dgm:chPref val="3"/>
        </dgm:presLayoutVars>
      </dgm:prSet>
      <dgm:spPr/>
    </dgm:pt>
    <dgm:pt modelId="{D7583456-C606-4BAC-93C2-85504212A42C}" type="pres">
      <dgm:prSet presAssocID="{37CD3792-F20E-4E32-9D02-9D93D6CF27A3}" presName="rootConnector" presStyleLbl="node2" presStyleIdx="0" presStyleCnt="4"/>
      <dgm:spPr/>
    </dgm:pt>
    <dgm:pt modelId="{73113D02-E7DA-4008-A881-A06634A1DF01}" type="pres">
      <dgm:prSet presAssocID="{1B7A9E9D-F3B1-4D8A-B2DA-4FEF9B34FD6A}" presName="Name35" presStyleLbl="parChTrans1D2" presStyleIdx="1" presStyleCnt="6"/>
      <dgm:spPr/>
    </dgm:pt>
    <dgm:pt modelId="{A7F271B9-80BE-45C6-AD0E-4523B55C7120}" type="pres">
      <dgm:prSet presAssocID="{82F8E7B1-4C68-4294-84C6-34E01F6ECC48}" presName="hierRoot2">
        <dgm:presLayoutVars>
          <dgm:hierBranch/>
        </dgm:presLayoutVars>
      </dgm:prSet>
      <dgm:spPr/>
    </dgm:pt>
    <dgm:pt modelId="{7277675D-7BD3-4579-A740-6F836F6AAEBC}" type="pres">
      <dgm:prSet presAssocID="{82F8E7B1-4C68-4294-84C6-34E01F6ECC48}" presName="rootComposite"/>
      <dgm:spPr/>
    </dgm:pt>
    <dgm:pt modelId="{CA5E9504-353F-4B03-8E59-D254624710CE}" type="pres">
      <dgm:prSet presAssocID="{82F8E7B1-4C68-4294-84C6-34E01F6ECC48}" presName="hierChild4"/>
      <dgm:spPr/>
    </dgm:pt>
    <dgm:pt modelId="{DFDF1964-8AD8-45F9-AFAF-2600E38DC103}" type="pres">
      <dgm:prSet presAssocID="{82F8E7B1-4C68-4294-84C6-34E01F6ECC48}" presName="hierChild5"/>
      <dgm:spPr/>
    </dgm:pt>
    <dgm:pt modelId="{5001BA6E-599F-4CCD-BCE7-F3C333BBDDD8}" type="pres">
      <dgm:prSet presAssocID="{82F8E7B1-4C68-4294-84C6-34E01F6ECC48}" presName="rootText" presStyleLbl="node2" presStyleIdx="1" presStyleCnt="4">
        <dgm:presLayoutVars>
          <dgm:chPref val="3"/>
        </dgm:presLayoutVars>
      </dgm:prSet>
      <dgm:spPr/>
    </dgm:pt>
    <dgm:pt modelId="{A77EDD30-B1F3-4DA6-A75F-2BC892171B30}" type="pres">
      <dgm:prSet presAssocID="{82F8E7B1-4C68-4294-84C6-34E01F6ECC48}" presName="rootConnector" presStyleLbl="node2" presStyleIdx="1" presStyleCnt="4"/>
      <dgm:spPr/>
    </dgm:pt>
    <dgm:pt modelId="{321819E8-F302-48BD-92BD-6569EF8BD487}" type="pres">
      <dgm:prSet presAssocID="{8F1A7B7E-9A35-4BDA-8A23-12F10D949A0A}" presName="Name35" presStyleLbl="parChTrans1D2" presStyleIdx="2" presStyleCnt="6"/>
      <dgm:spPr/>
    </dgm:pt>
    <dgm:pt modelId="{C647BEFD-90F8-4DCE-B7C6-CA11A0FC8E06}" type="pres">
      <dgm:prSet presAssocID="{6E8F6AFC-7AA9-44AA-A5DA-56FEB42A0BC6}" presName="hierRoot2">
        <dgm:presLayoutVars>
          <dgm:hierBranch/>
        </dgm:presLayoutVars>
      </dgm:prSet>
      <dgm:spPr/>
    </dgm:pt>
    <dgm:pt modelId="{0CA6A972-77BC-4BE1-9C8C-693162A5FC12}" type="pres">
      <dgm:prSet presAssocID="{6E8F6AFC-7AA9-44AA-A5DA-56FEB42A0BC6}" presName="rootComposite"/>
      <dgm:spPr/>
    </dgm:pt>
    <dgm:pt modelId="{23783547-81E3-41DB-A369-252249A601B6}" type="pres">
      <dgm:prSet presAssocID="{6E8F6AFC-7AA9-44AA-A5DA-56FEB42A0BC6}" presName="hierChild4"/>
      <dgm:spPr/>
    </dgm:pt>
    <dgm:pt modelId="{895B8EBA-037E-43CB-8626-4B17B7B6CCD5}" type="pres">
      <dgm:prSet presAssocID="{6E8F6AFC-7AA9-44AA-A5DA-56FEB42A0BC6}" presName="hierChild5"/>
      <dgm:spPr/>
    </dgm:pt>
    <dgm:pt modelId="{E75D109D-1CEF-4766-B4BD-A5B5BC5C293F}" type="pres">
      <dgm:prSet presAssocID="{6E8F6AFC-7AA9-44AA-A5DA-56FEB42A0BC6}" presName="rootText" presStyleLbl="node2" presStyleIdx="2" presStyleCnt="4">
        <dgm:presLayoutVars>
          <dgm:chPref val="3"/>
        </dgm:presLayoutVars>
      </dgm:prSet>
      <dgm:spPr/>
    </dgm:pt>
    <dgm:pt modelId="{671F570E-776A-4540-8AB3-6C10ED0F9B11}" type="pres">
      <dgm:prSet presAssocID="{6E8F6AFC-7AA9-44AA-A5DA-56FEB42A0BC6}" presName="rootConnector" presStyleLbl="node2" presStyleIdx="2" presStyleCnt="4"/>
      <dgm:spPr/>
    </dgm:pt>
    <dgm:pt modelId="{856D76C7-4E86-4657-823B-B1587071561C}" type="pres">
      <dgm:prSet presAssocID="{EF4DE3A7-D2A8-4D00-8EA4-ACCC59401877}" presName="Name35" presStyleLbl="parChTrans1D3" presStyleIdx="0" presStyleCnt="1"/>
      <dgm:spPr/>
    </dgm:pt>
    <dgm:pt modelId="{957F1152-5046-4C0D-91B1-87AEFAF4D427}" type="pres">
      <dgm:prSet presAssocID="{B99DE596-859B-487D-9220-CA6B6CB6F6AE}" presName="hierRoot2">
        <dgm:presLayoutVars>
          <dgm:hierBranch val="r"/>
        </dgm:presLayoutVars>
      </dgm:prSet>
      <dgm:spPr/>
    </dgm:pt>
    <dgm:pt modelId="{3E8D20CC-180D-4E09-BB80-0432FF12CE7A}" type="pres">
      <dgm:prSet presAssocID="{B99DE596-859B-487D-9220-CA6B6CB6F6AE}" presName="rootComposite"/>
      <dgm:spPr/>
    </dgm:pt>
    <dgm:pt modelId="{D6BADF36-4E19-4A41-B2AB-19CD4E90BA70}" type="pres">
      <dgm:prSet presAssocID="{B99DE596-859B-487D-9220-CA6B6CB6F6AE}" presName="hierChild4"/>
      <dgm:spPr/>
    </dgm:pt>
    <dgm:pt modelId="{50D28117-024B-433F-B407-DEEE17EACC78}" type="pres">
      <dgm:prSet presAssocID="{B99DE596-859B-487D-9220-CA6B6CB6F6AE}" presName="hierChild5"/>
      <dgm:spPr/>
    </dgm:pt>
    <dgm:pt modelId="{B46791DC-5976-4C67-AE24-F38FA7BA643B}" type="pres">
      <dgm:prSet presAssocID="{B99DE596-859B-487D-9220-CA6B6CB6F6AE}" presName="rootText" presStyleLbl="node3" presStyleIdx="0" presStyleCnt="1">
        <dgm:presLayoutVars>
          <dgm:chPref val="3"/>
        </dgm:presLayoutVars>
      </dgm:prSet>
      <dgm:spPr/>
    </dgm:pt>
    <dgm:pt modelId="{D39CD9C9-752B-4717-BCBD-92D65D1E62D8}" type="pres">
      <dgm:prSet presAssocID="{B99DE596-859B-487D-9220-CA6B6CB6F6AE}" presName="rootConnector" presStyleLbl="node3" presStyleIdx="0" presStyleCnt="1"/>
      <dgm:spPr/>
    </dgm:pt>
    <dgm:pt modelId="{05936062-A195-4067-8D67-DE23AF5A2645}" type="pres">
      <dgm:prSet presAssocID="{8D013990-B51E-41D5-BF9A-C3F9EC14BAE8}" presName="Name35" presStyleLbl="parChTrans1D2" presStyleIdx="3" presStyleCnt="6"/>
      <dgm:spPr/>
    </dgm:pt>
    <dgm:pt modelId="{E0D2D8BD-CD19-4DAA-90FD-8F121B96C55B}" type="pres">
      <dgm:prSet presAssocID="{13AF6817-EE5B-4CC4-A62A-04C472185FF3}" presName="hierRoot2">
        <dgm:presLayoutVars>
          <dgm:hierBranch/>
        </dgm:presLayoutVars>
      </dgm:prSet>
      <dgm:spPr/>
    </dgm:pt>
    <dgm:pt modelId="{DA6FD369-E537-4C9B-B094-0904B0F60902}" type="pres">
      <dgm:prSet presAssocID="{13AF6817-EE5B-4CC4-A62A-04C472185FF3}" presName="rootComposite"/>
      <dgm:spPr/>
    </dgm:pt>
    <dgm:pt modelId="{CCC52758-458E-4FA0-B9EF-3CA0DF094A28}" type="pres">
      <dgm:prSet presAssocID="{13AF6817-EE5B-4CC4-A62A-04C472185FF3}" presName="hierChild4"/>
      <dgm:spPr/>
    </dgm:pt>
    <dgm:pt modelId="{5479E5DC-EAF3-433F-8AF4-A211634670A1}" type="pres">
      <dgm:prSet presAssocID="{13AF6817-EE5B-4CC4-A62A-04C472185FF3}" presName="hierChild5"/>
      <dgm:spPr/>
    </dgm:pt>
    <dgm:pt modelId="{F3EB0754-6C8A-4B95-98E0-45669EB251A7}" type="pres">
      <dgm:prSet presAssocID="{13AF6817-EE5B-4CC4-A62A-04C472185FF3}" presName="rootText" presStyleLbl="node2" presStyleIdx="3" presStyleCnt="4">
        <dgm:presLayoutVars>
          <dgm:chPref val="3"/>
        </dgm:presLayoutVars>
      </dgm:prSet>
      <dgm:spPr/>
    </dgm:pt>
    <dgm:pt modelId="{1F8B4915-5A1B-45B4-9EA0-9867B9D1706F}" type="pres">
      <dgm:prSet presAssocID="{13AF6817-EE5B-4CC4-A62A-04C472185FF3}" presName="rootConnector" presStyleLbl="node2" presStyleIdx="3" presStyleCnt="4"/>
      <dgm:spPr/>
    </dgm:pt>
    <dgm:pt modelId="{92B7BA6E-1965-432D-8C84-AC25E4DFC1A7}" type="pres">
      <dgm:prSet presAssocID="{7F77FDC3-6348-4B50-AAD1-E0CC490E993A}" presName="Name111" presStyleLbl="parChTrans1D2" presStyleIdx="4" presStyleCnt="6"/>
      <dgm:spPr/>
    </dgm:pt>
    <dgm:pt modelId="{AACD4439-C521-4D09-8C3A-B9A5FE46C096}" type="pres">
      <dgm:prSet presAssocID="{B2CA4076-2D1A-4504-BDFD-B3508ADC06C6}" presName="hierRoot3">
        <dgm:presLayoutVars>
          <dgm:hierBranch/>
        </dgm:presLayoutVars>
      </dgm:prSet>
      <dgm:spPr/>
    </dgm:pt>
    <dgm:pt modelId="{7CA2DF68-0F16-44A7-A2B5-C7CD9A119184}" type="pres">
      <dgm:prSet presAssocID="{B2CA4076-2D1A-4504-BDFD-B3508ADC06C6}" presName="rootComposite3"/>
      <dgm:spPr/>
    </dgm:pt>
    <dgm:pt modelId="{F832F48C-5913-4842-8526-B104FA224D93}" type="pres">
      <dgm:prSet presAssocID="{B2CA4076-2D1A-4504-BDFD-B3508ADC06C6}" presName="hierChild6"/>
      <dgm:spPr/>
    </dgm:pt>
    <dgm:pt modelId="{32813B8C-ED12-4C0A-BC5C-D304701A793D}" type="pres">
      <dgm:prSet presAssocID="{B2CA4076-2D1A-4504-BDFD-B3508ADC06C6}" presName="hierChild7"/>
      <dgm:spPr/>
    </dgm:pt>
    <dgm:pt modelId="{A7D0A3A2-5C38-4ACB-8514-70044093A0E2}" type="pres">
      <dgm:prSet presAssocID="{B2CA4076-2D1A-4504-BDFD-B3508ADC06C6}" presName="rootText3" presStyleLbl="asst1" presStyleIdx="0" presStyleCnt="2">
        <dgm:presLayoutVars>
          <dgm:chPref val="3"/>
        </dgm:presLayoutVars>
      </dgm:prSet>
      <dgm:spPr/>
    </dgm:pt>
    <dgm:pt modelId="{8102358E-FB1F-498C-BD9B-B4BF0ED02CBF}" type="pres">
      <dgm:prSet presAssocID="{B2CA4076-2D1A-4504-BDFD-B3508ADC06C6}" presName="rootConnector3" presStyleLbl="asst1" presStyleIdx="0" presStyleCnt="2"/>
      <dgm:spPr/>
    </dgm:pt>
    <dgm:pt modelId="{F15E34A7-C46A-43FB-952E-7E7269C01A77}" type="pres">
      <dgm:prSet presAssocID="{65168183-9F50-4927-8CF1-CE4DC8695D80}" presName="Name111" presStyleLbl="parChTrans1D2" presStyleIdx="5" presStyleCnt="6"/>
      <dgm:spPr/>
    </dgm:pt>
    <dgm:pt modelId="{AA7B18A2-2DA9-4813-A660-A6FFCCBB7741}" type="pres">
      <dgm:prSet presAssocID="{2C28432B-2C0A-4EBA-97FA-B53E1AEBF25C}" presName="hierRoot3">
        <dgm:presLayoutVars>
          <dgm:hierBranch/>
        </dgm:presLayoutVars>
      </dgm:prSet>
      <dgm:spPr/>
    </dgm:pt>
    <dgm:pt modelId="{2E514C44-AA08-4614-B5B0-F2DC90D51273}" type="pres">
      <dgm:prSet presAssocID="{2C28432B-2C0A-4EBA-97FA-B53E1AEBF25C}" presName="rootComposite3"/>
      <dgm:spPr/>
    </dgm:pt>
    <dgm:pt modelId="{A2E0BD86-4EEC-40CF-AA81-C9C170EF6F2F}" type="pres">
      <dgm:prSet presAssocID="{2C28432B-2C0A-4EBA-97FA-B53E1AEBF25C}" presName="hierChild6"/>
      <dgm:spPr/>
    </dgm:pt>
    <dgm:pt modelId="{FA0AB006-8B27-41EF-87E1-77AD09BEF513}" type="pres">
      <dgm:prSet presAssocID="{2C28432B-2C0A-4EBA-97FA-B53E1AEBF25C}" presName="hierChild7"/>
      <dgm:spPr/>
    </dgm:pt>
    <dgm:pt modelId="{F5A6B95C-E2E3-4C1E-AACF-C0101F727666}" type="pres">
      <dgm:prSet presAssocID="{2C28432B-2C0A-4EBA-97FA-B53E1AEBF25C}" presName="rootText3" presStyleLbl="asst1" presStyleIdx="1" presStyleCnt="2">
        <dgm:presLayoutVars>
          <dgm:chPref val="3"/>
        </dgm:presLayoutVars>
      </dgm:prSet>
      <dgm:spPr/>
    </dgm:pt>
    <dgm:pt modelId="{4A44D3B5-1803-4865-8A60-0EB8755C8502}" type="pres">
      <dgm:prSet presAssocID="{2C28432B-2C0A-4EBA-97FA-B53E1AEBF25C}" presName="rootConnector3" presStyleLbl="asst1" presStyleIdx="1" presStyleCnt="2"/>
      <dgm:spPr/>
    </dgm:pt>
  </dgm:ptLst>
  <dgm:cxnLst>
    <dgm:cxn modelId="{BC7D06B7-B485-4BF5-9465-4EF8B8916619}" srcId="{A859417C-8E86-4E86-B3E5-5537D572139A}" destId="{22DA5696-673A-4B98-987D-0FA8F2AE5902}" srcOrd="0" destOrd="0" parTransId="{A1E4EDBE-73C5-4ACB-AA7D-E92391BC9CF2}" sibTransId="{AE5BA5A9-B07F-43BA-9A14-D7C72F0468E5}"/>
    <dgm:cxn modelId="{7A078047-29F7-4F90-A7FD-55D1642DA411}" srcId="{22DA5696-673A-4B98-987D-0FA8F2AE5902}" destId="{B2CA4076-2D1A-4504-BDFD-B3508ADC06C6}" srcOrd="0" destOrd="0" parTransId="{7F77FDC3-6348-4B50-AAD1-E0CC490E993A}" sibTransId="{C28FC553-9020-4F57-BCAD-EA409C31DF60}"/>
    <dgm:cxn modelId="{F08056E8-9866-4BEB-8E8C-738EA903C4A4}" srcId="{22DA5696-673A-4B98-987D-0FA8F2AE5902}" destId="{2C28432B-2C0A-4EBA-97FA-B53E1AEBF25C}" srcOrd="1" destOrd="0" parTransId="{65168183-9F50-4927-8CF1-CE4DC8695D80}" sibTransId="{4765C783-3511-487D-ABC5-6FA270E52C6D}"/>
    <dgm:cxn modelId="{680E8B2C-EB92-4B3C-8FEF-D889E1765768}" srcId="{22DA5696-673A-4B98-987D-0FA8F2AE5902}" destId="{37CD3792-F20E-4E32-9D02-9D93D6CF27A3}" srcOrd="2" destOrd="0" parTransId="{13625CFF-E619-46C8-A14D-6AECAF9918C9}" sibTransId="{F94364D5-FD1E-442C-B2E5-14F37A645A29}"/>
    <dgm:cxn modelId="{4DFE65B1-FC36-4E4F-9E5A-0FC7340FB26A}" srcId="{22DA5696-673A-4B98-987D-0FA8F2AE5902}" destId="{82F8E7B1-4C68-4294-84C6-34E01F6ECC48}" srcOrd="3" destOrd="0" parTransId="{1B7A9E9D-F3B1-4D8A-B2DA-4FEF9B34FD6A}" sibTransId="{207D4436-261C-4CD3-9B29-7239168E7A74}"/>
    <dgm:cxn modelId="{D3DEFC2F-217E-4F28-BBE7-F36F46B61C52}" srcId="{22DA5696-673A-4B98-987D-0FA8F2AE5902}" destId="{6E8F6AFC-7AA9-44AA-A5DA-56FEB42A0BC6}" srcOrd="4" destOrd="0" parTransId="{8F1A7B7E-9A35-4BDA-8A23-12F10D949A0A}" sibTransId="{AA6DC837-0455-49B6-8EDF-55C0DC19D03F}"/>
    <dgm:cxn modelId="{39669CBD-B276-4560-95C4-9471464EEE69}" srcId="{6E8F6AFC-7AA9-44AA-A5DA-56FEB42A0BC6}" destId="{B99DE596-859B-487D-9220-CA6B6CB6F6AE}" srcOrd="0" destOrd="0" parTransId="{EF4DE3A7-D2A8-4D00-8EA4-ACCC59401877}" sibTransId="{D7F5397F-D4F4-484C-A3AB-EEE51FA02F8E}"/>
    <dgm:cxn modelId="{C7DE8726-6DD7-4909-B6EA-5835BE6B9CEE}" srcId="{22DA5696-673A-4B98-987D-0FA8F2AE5902}" destId="{13AF6817-EE5B-4CC4-A62A-04C472185FF3}" srcOrd="5" destOrd="0" parTransId="{8D013990-B51E-41D5-BF9A-C3F9EC14BAE8}" sibTransId="{B350C2D9-D26F-48D1-A67A-9119B8814A5A}"/>
    <dgm:cxn modelId="{A12AEB44-132B-425A-9AB7-6C15362AE983}" type="presOf" srcId="{A859417C-8E86-4E86-B3E5-5537D572139A}" destId="{A504F5D0-B0ED-4F80-9C3F-DF2834330892}" srcOrd="0" destOrd="0"/>
    <dgm:cxn modelId="{7F409D30-474C-4EEC-999F-C31378F3C61A}" type="presParOf" srcId="{A504F5D0-B0ED-4F80-9C3F-DF2834330892}" destId="{AF4682C8-BC36-4AF5-BF67-4CEEC74B8EF9}" srcOrd="0" destOrd="0"/>
    <dgm:cxn modelId="{8E6930F1-62C6-4E71-868E-97327B6F62AD}" type="presParOf" srcId="{AF4682C8-BC36-4AF5-BF67-4CEEC74B8EF9}" destId="{356D4054-958B-4560-A64D-4D003DFEC443}" srcOrd="0" destOrd="0"/>
    <dgm:cxn modelId="{0FAD08CD-996F-460A-9585-EB48EE0C5347}" type="presParOf" srcId="{AF4682C8-BC36-4AF5-BF67-4CEEC74B8EF9}" destId="{A0D532B2-409C-444A-B506-EF6871BCE131}" srcOrd="1" destOrd="0"/>
    <dgm:cxn modelId="{4EDF78F8-10D6-44CD-AF57-2C7971F7207D}" type="presParOf" srcId="{AF4682C8-BC36-4AF5-BF67-4CEEC74B8EF9}" destId="{0F3D940C-D2C9-4989-8194-084CC69A8BC7}" srcOrd="2" destOrd="0"/>
    <dgm:cxn modelId="{F862CD20-AB54-41F7-9874-A3E9C603E0C2}" type="presParOf" srcId="{356D4054-958B-4560-A64D-4D003DFEC443}" destId="{B0487F53-E10B-4D82-93AA-F300111DA662}" srcOrd="0" destOrd="0"/>
    <dgm:cxn modelId="{1165D1FF-7C55-4A98-AD58-7BF7D8939BD3}" type="presOf" srcId="{22DA5696-673A-4B98-987D-0FA8F2AE5902}" destId="{B0487F53-E10B-4D82-93AA-F300111DA662}" srcOrd="0" destOrd="0"/>
    <dgm:cxn modelId="{9DDE7318-5A98-40D0-876A-C31F5A344AAE}" type="presParOf" srcId="{356D4054-958B-4560-A64D-4D003DFEC443}" destId="{D935016D-A80F-45C9-9C32-0FBB6C9332A9}" srcOrd="1" destOrd="0"/>
    <dgm:cxn modelId="{C730D1E8-3765-4F3F-ADC2-F9DBB3F0C3BE}" type="presOf" srcId="{22DA5696-673A-4B98-987D-0FA8F2AE5902}" destId="{D935016D-A80F-45C9-9C32-0FBB6C9332A9}" srcOrd="0" destOrd="0"/>
    <dgm:cxn modelId="{18EC72BC-86E3-4144-B7AD-E86EB714263F}" type="presParOf" srcId="{A0D532B2-409C-444A-B506-EF6871BCE131}" destId="{FD8453F0-41DE-4694-8AC9-6099611A4B99}" srcOrd="0" destOrd="0"/>
    <dgm:cxn modelId="{9E0B457E-F169-4144-8B12-D695F1906931}" type="presOf" srcId="{13625CFF-E619-46C8-A14D-6AECAF9918C9}" destId="{FD8453F0-41DE-4694-8AC9-6099611A4B99}" srcOrd="0" destOrd="0"/>
    <dgm:cxn modelId="{1EFE0CAC-F11E-4AD2-B18E-A28895D9EDF1}" type="presParOf" srcId="{A0D532B2-409C-444A-B506-EF6871BCE131}" destId="{0E7CCD58-FEBF-4317-B2A1-6F190AD46067}" srcOrd="1" destOrd="0"/>
    <dgm:cxn modelId="{0D1A1A2F-E614-4A5C-82A7-1C7CC93F1CDD}" type="presParOf" srcId="{0E7CCD58-FEBF-4317-B2A1-6F190AD46067}" destId="{2AA6DA5A-D19E-40CC-8267-A898E4B14E28}" srcOrd="0" destOrd="0"/>
    <dgm:cxn modelId="{7488C485-0829-4206-99BD-B1B652D69DEE}" type="presParOf" srcId="{0E7CCD58-FEBF-4317-B2A1-6F190AD46067}" destId="{CCD6FAE3-9B4D-4A64-A2AF-23B89313B2BB}" srcOrd="1" destOrd="0"/>
    <dgm:cxn modelId="{A256A178-FAE3-431F-9E61-003B7121E43F}" type="presParOf" srcId="{0E7CCD58-FEBF-4317-B2A1-6F190AD46067}" destId="{5B2798B7-B5C7-4A16-9C67-823B67C481C2}" srcOrd="2" destOrd="0"/>
    <dgm:cxn modelId="{529B6263-7B61-4A59-BEE7-037686D13845}" type="presParOf" srcId="{2AA6DA5A-D19E-40CC-8267-A898E4B14E28}" destId="{DC889CF4-CFA9-4DAD-AEA7-4D01498E4248}" srcOrd="0" destOrd="0"/>
    <dgm:cxn modelId="{2FB81E81-F52C-4D5B-AE62-186A9CF7CC0E}" type="presOf" srcId="{37CD3792-F20E-4E32-9D02-9D93D6CF27A3}" destId="{DC889CF4-CFA9-4DAD-AEA7-4D01498E4248}" srcOrd="0" destOrd="0"/>
    <dgm:cxn modelId="{9D23BD5D-7854-476F-AD39-0BDD98E53B80}" type="presParOf" srcId="{2AA6DA5A-D19E-40CC-8267-A898E4B14E28}" destId="{D7583456-C606-4BAC-93C2-85504212A42C}" srcOrd="1" destOrd="0"/>
    <dgm:cxn modelId="{7072A63D-C253-4AC8-B74F-4F082B10606C}" type="presOf" srcId="{37CD3792-F20E-4E32-9D02-9D93D6CF27A3}" destId="{D7583456-C606-4BAC-93C2-85504212A42C}" srcOrd="0" destOrd="0"/>
    <dgm:cxn modelId="{B6A15BFF-AF66-4DCF-97F5-C97FEBA6B5B9}" type="presParOf" srcId="{A0D532B2-409C-444A-B506-EF6871BCE131}" destId="{73113D02-E7DA-4008-A881-A06634A1DF01}" srcOrd="2" destOrd="0"/>
    <dgm:cxn modelId="{3629ACCD-3D8E-4604-8553-C8103B102750}" type="presOf" srcId="{1B7A9E9D-F3B1-4D8A-B2DA-4FEF9B34FD6A}" destId="{73113D02-E7DA-4008-A881-A06634A1DF01}" srcOrd="0" destOrd="0"/>
    <dgm:cxn modelId="{7E0B2D97-E635-4F8A-AF99-F44FD0A35AED}" type="presParOf" srcId="{A0D532B2-409C-444A-B506-EF6871BCE131}" destId="{A7F271B9-80BE-45C6-AD0E-4523B55C7120}" srcOrd="3" destOrd="0"/>
    <dgm:cxn modelId="{922B36D8-E596-4B91-AD4B-561C7BCD90E2}" type="presParOf" srcId="{A7F271B9-80BE-45C6-AD0E-4523B55C7120}" destId="{7277675D-7BD3-4579-A740-6F836F6AAEBC}" srcOrd="0" destOrd="0"/>
    <dgm:cxn modelId="{AB0BFD65-3BA2-4033-968A-A14F7325CB19}" type="presParOf" srcId="{A7F271B9-80BE-45C6-AD0E-4523B55C7120}" destId="{CA5E9504-353F-4B03-8E59-D254624710CE}" srcOrd="1" destOrd="0"/>
    <dgm:cxn modelId="{F6FAE106-63AB-4E32-A9B9-822E6C68990B}" type="presParOf" srcId="{A7F271B9-80BE-45C6-AD0E-4523B55C7120}" destId="{DFDF1964-8AD8-45F9-AFAF-2600E38DC103}" srcOrd="2" destOrd="0"/>
    <dgm:cxn modelId="{DFE5C69B-31A8-4B21-90D5-F42EE3E45931}" type="presParOf" srcId="{7277675D-7BD3-4579-A740-6F836F6AAEBC}" destId="{5001BA6E-599F-4CCD-BCE7-F3C333BBDDD8}" srcOrd="0" destOrd="0"/>
    <dgm:cxn modelId="{CC6AC0A7-92B0-4E8F-82C3-70CD924196FD}" type="presOf" srcId="{82F8E7B1-4C68-4294-84C6-34E01F6ECC48}" destId="{5001BA6E-599F-4CCD-BCE7-F3C333BBDDD8}" srcOrd="0" destOrd="0"/>
    <dgm:cxn modelId="{0ED10C9C-EE7D-4F79-A1DD-A488D84F1EE7}" type="presParOf" srcId="{7277675D-7BD3-4579-A740-6F836F6AAEBC}" destId="{A77EDD30-B1F3-4DA6-A75F-2BC892171B30}" srcOrd="1" destOrd="0"/>
    <dgm:cxn modelId="{EFE66084-A9F2-4EAA-9425-7FE369DF7895}" type="presOf" srcId="{82F8E7B1-4C68-4294-84C6-34E01F6ECC48}" destId="{A77EDD30-B1F3-4DA6-A75F-2BC892171B30}" srcOrd="0" destOrd="0"/>
    <dgm:cxn modelId="{A10C3382-1E85-4AEE-A8DF-3B0471FAB66B}" type="presParOf" srcId="{A0D532B2-409C-444A-B506-EF6871BCE131}" destId="{321819E8-F302-48BD-92BD-6569EF8BD487}" srcOrd="4" destOrd="0"/>
    <dgm:cxn modelId="{15569356-1EFF-4360-8274-E1CF8DE118FA}" type="presOf" srcId="{8F1A7B7E-9A35-4BDA-8A23-12F10D949A0A}" destId="{321819E8-F302-48BD-92BD-6569EF8BD487}" srcOrd="0" destOrd="0"/>
    <dgm:cxn modelId="{30B52992-AAC8-4812-BFDF-E0B8ACEC7C7D}" type="presParOf" srcId="{A0D532B2-409C-444A-B506-EF6871BCE131}" destId="{C647BEFD-90F8-4DCE-B7C6-CA11A0FC8E06}" srcOrd="5" destOrd="0"/>
    <dgm:cxn modelId="{4C18D5DE-412F-40F5-9251-00318581B5C4}" type="presParOf" srcId="{C647BEFD-90F8-4DCE-B7C6-CA11A0FC8E06}" destId="{0CA6A972-77BC-4BE1-9C8C-693162A5FC12}" srcOrd="0" destOrd="0"/>
    <dgm:cxn modelId="{CDE05CE7-AB24-4F1D-9250-4FE7D9107A9E}" type="presParOf" srcId="{C647BEFD-90F8-4DCE-B7C6-CA11A0FC8E06}" destId="{23783547-81E3-41DB-A369-252249A601B6}" srcOrd="1" destOrd="0"/>
    <dgm:cxn modelId="{E5FC0159-9DE2-4ABA-9AD7-1F33B9357D8A}" type="presParOf" srcId="{C647BEFD-90F8-4DCE-B7C6-CA11A0FC8E06}" destId="{895B8EBA-037E-43CB-8626-4B17B7B6CCD5}" srcOrd="2" destOrd="0"/>
    <dgm:cxn modelId="{92EDE00C-26F5-40D1-BD2E-C5502E443596}" type="presParOf" srcId="{0CA6A972-77BC-4BE1-9C8C-693162A5FC12}" destId="{E75D109D-1CEF-4766-B4BD-A5B5BC5C293F}" srcOrd="0" destOrd="0"/>
    <dgm:cxn modelId="{CECEFF5E-B4CB-4F30-BE49-D57DCA38B9BB}" type="presOf" srcId="{6E8F6AFC-7AA9-44AA-A5DA-56FEB42A0BC6}" destId="{E75D109D-1CEF-4766-B4BD-A5B5BC5C293F}" srcOrd="0" destOrd="0"/>
    <dgm:cxn modelId="{A85CA7A7-0541-4429-9A92-959C4798F051}" type="presParOf" srcId="{0CA6A972-77BC-4BE1-9C8C-693162A5FC12}" destId="{671F570E-776A-4540-8AB3-6C10ED0F9B11}" srcOrd="1" destOrd="0"/>
    <dgm:cxn modelId="{1A3944E3-3A3B-45E3-A6D3-EF9D63875182}" type="presOf" srcId="{6E8F6AFC-7AA9-44AA-A5DA-56FEB42A0BC6}" destId="{671F570E-776A-4540-8AB3-6C10ED0F9B11}" srcOrd="0" destOrd="0"/>
    <dgm:cxn modelId="{5564ACBE-F8FB-48D9-A56E-E2ED78E56C27}" type="presParOf" srcId="{23783547-81E3-41DB-A369-252249A601B6}" destId="{856D76C7-4E86-4657-823B-B1587071561C}" srcOrd="0" destOrd="0"/>
    <dgm:cxn modelId="{1935A6BC-C3CD-430C-8354-4DD29D9E6792}" type="presOf" srcId="{EF4DE3A7-D2A8-4D00-8EA4-ACCC59401877}" destId="{856D76C7-4E86-4657-823B-B1587071561C}" srcOrd="0" destOrd="0"/>
    <dgm:cxn modelId="{21066AD5-0A56-4F88-9DCD-AFFE9CCE255F}" type="presParOf" srcId="{23783547-81E3-41DB-A369-252249A601B6}" destId="{957F1152-5046-4C0D-91B1-87AEFAF4D427}" srcOrd="1" destOrd="0"/>
    <dgm:cxn modelId="{8CB4B118-8129-436A-BD6E-850E435672C0}" type="presParOf" srcId="{957F1152-5046-4C0D-91B1-87AEFAF4D427}" destId="{3E8D20CC-180D-4E09-BB80-0432FF12CE7A}" srcOrd="0" destOrd="0"/>
    <dgm:cxn modelId="{E603C294-8F01-4920-B9F0-656D9C0DF1EC}" type="presParOf" srcId="{957F1152-5046-4C0D-91B1-87AEFAF4D427}" destId="{D6BADF36-4E19-4A41-B2AB-19CD4E90BA70}" srcOrd="1" destOrd="0"/>
    <dgm:cxn modelId="{C88FB182-5FAB-4F3A-BC5B-0FC500F9367F}" type="presParOf" srcId="{957F1152-5046-4C0D-91B1-87AEFAF4D427}" destId="{50D28117-024B-433F-B407-DEEE17EACC78}" srcOrd="2" destOrd="0"/>
    <dgm:cxn modelId="{B9FB104D-F8DB-47C7-80FF-AA4309A59FC4}" type="presParOf" srcId="{3E8D20CC-180D-4E09-BB80-0432FF12CE7A}" destId="{B46791DC-5976-4C67-AE24-F38FA7BA643B}" srcOrd="0" destOrd="0"/>
    <dgm:cxn modelId="{F2D04E43-0C75-4B68-A7A1-C519D26272DF}" type="presOf" srcId="{B99DE596-859B-487D-9220-CA6B6CB6F6AE}" destId="{B46791DC-5976-4C67-AE24-F38FA7BA643B}" srcOrd="0" destOrd="0"/>
    <dgm:cxn modelId="{BD18E5D3-17D5-469E-9333-8F1921B066D8}" type="presParOf" srcId="{3E8D20CC-180D-4E09-BB80-0432FF12CE7A}" destId="{D39CD9C9-752B-4717-BCBD-92D65D1E62D8}" srcOrd="1" destOrd="0"/>
    <dgm:cxn modelId="{81B2C30B-EDCC-4E2B-A3A3-12903D01D31E}" type="presOf" srcId="{B99DE596-859B-487D-9220-CA6B6CB6F6AE}" destId="{D39CD9C9-752B-4717-BCBD-92D65D1E62D8}" srcOrd="0" destOrd="0"/>
    <dgm:cxn modelId="{4246897F-9BD7-4CF0-AF21-6E84AB5A0C64}" type="presParOf" srcId="{A0D532B2-409C-444A-B506-EF6871BCE131}" destId="{05936062-A195-4067-8D67-DE23AF5A2645}" srcOrd="6" destOrd="0"/>
    <dgm:cxn modelId="{C3E99632-1912-4A2C-AB32-B2838E428E6F}" type="presOf" srcId="{8D013990-B51E-41D5-BF9A-C3F9EC14BAE8}" destId="{05936062-A195-4067-8D67-DE23AF5A2645}" srcOrd="0" destOrd="0"/>
    <dgm:cxn modelId="{B3F7340B-8FD5-4001-9E1D-38C11C73CC74}" type="presParOf" srcId="{A0D532B2-409C-444A-B506-EF6871BCE131}" destId="{E0D2D8BD-CD19-4DAA-90FD-8F121B96C55B}" srcOrd="7" destOrd="0"/>
    <dgm:cxn modelId="{383F9497-8A64-41F4-A55A-26C0884C23E9}" type="presParOf" srcId="{E0D2D8BD-CD19-4DAA-90FD-8F121B96C55B}" destId="{DA6FD369-E537-4C9B-B094-0904B0F60902}" srcOrd="0" destOrd="0"/>
    <dgm:cxn modelId="{4CE2CB15-02EB-40E0-964A-805525044009}" type="presParOf" srcId="{E0D2D8BD-CD19-4DAA-90FD-8F121B96C55B}" destId="{CCC52758-458E-4FA0-B9EF-3CA0DF094A28}" srcOrd="1" destOrd="0"/>
    <dgm:cxn modelId="{9CA62D3A-7DDD-4F94-A76D-4E8FC25644D1}" type="presParOf" srcId="{E0D2D8BD-CD19-4DAA-90FD-8F121B96C55B}" destId="{5479E5DC-EAF3-433F-8AF4-A211634670A1}" srcOrd="2" destOrd="0"/>
    <dgm:cxn modelId="{BD7344A9-4006-4AB8-9601-F81DA7F68FB8}" type="presParOf" srcId="{DA6FD369-E537-4C9B-B094-0904B0F60902}" destId="{F3EB0754-6C8A-4B95-98E0-45669EB251A7}" srcOrd="0" destOrd="0"/>
    <dgm:cxn modelId="{0978AAF2-EEB3-4ED7-8F3E-BBF13E075F0A}" type="presOf" srcId="{13AF6817-EE5B-4CC4-A62A-04C472185FF3}" destId="{F3EB0754-6C8A-4B95-98E0-45669EB251A7}" srcOrd="0" destOrd="0"/>
    <dgm:cxn modelId="{E3350081-DF75-4AB2-BC43-C9A44E46709C}" type="presParOf" srcId="{DA6FD369-E537-4C9B-B094-0904B0F60902}" destId="{1F8B4915-5A1B-45B4-9EA0-9867B9D1706F}" srcOrd="1" destOrd="0"/>
    <dgm:cxn modelId="{F038E44B-44B9-4F3A-A576-26FF9BEB9560}" type="presOf" srcId="{13AF6817-EE5B-4CC4-A62A-04C472185FF3}" destId="{1F8B4915-5A1B-45B4-9EA0-9867B9D1706F}" srcOrd="0" destOrd="0"/>
    <dgm:cxn modelId="{C9C0040F-53FB-4633-BB96-C92C53BFE7AB}" type="presParOf" srcId="{0F3D940C-D2C9-4989-8194-084CC69A8BC7}" destId="{92B7BA6E-1965-432D-8C84-AC25E4DFC1A7}" srcOrd="0" destOrd="0"/>
    <dgm:cxn modelId="{1B051632-8A12-4CC8-BD08-0B3C8BC870E2}" type="presOf" srcId="{7F77FDC3-6348-4B50-AAD1-E0CC490E993A}" destId="{92B7BA6E-1965-432D-8C84-AC25E4DFC1A7}" srcOrd="0" destOrd="0"/>
    <dgm:cxn modelId="{88167318-34A7-4DE8-9CFD-DDA77838C845}" type="presParOf" srcId="{0F3D940C-D2C9-4989-8194-084CC69A8BC7}" destId="{AACD4439-C521-4D09-8C3A-B9A5FE46C096}" srcOrd="1" destOrd="0"/>
    <dgm:cxn modelId="{0189612D-D14F-48F5-ABED-C345AB67470E}" type="presParOf" srcId="{AACD4439-C521-4D09-8C3A-B9A5FE46C096}" destId="{7CA2DF68-0F16-44A7-A2B5-C7CD9A119184}" srcOrd="0" destOrd="0"/>
    <dgm:cxn modelId="{2234AF40-9113-4433-87A4-53D7E2102431}" type="presParOf" srcId="{AACD4439-C521-4D09-8C3A-B9A5FE46C096}" destId="{F832F48C-5913-4842-8526-B104FA224D93}" srcOrd="1" destOrd="0"/>
    <dgm:cxn modelId="{63FB0577-7494-451B-A395-AAA90A116F3B}" type="presParOf" srcId="{AACD4439-C521-4D09-8C3A-B9A5FE46C096}" destId="{32813B8C-ED12-4C0A-BC5C-D304701A793D}" srcOrd="2" destOrd="0"/>
    <dgm:cxn modelId="{0668207F-6BB2-4DAB-9AE7-4A518B174FF2}" type="presParOf" srcId="{7CA2DF68-0F16-44A7-A2B5-C7CD9A119184}" destId="{A7D0A3A2-5C38-4ACB-8514-70044093A0E2}" srcOrd="0" destOrd="0"/>
    <dgm:cxn modelId="{0D9821B3-8509-46E8-9163-892E4D9123E7}" type="presOf" srcId="{B2CA4076-2D1A-4504-BDFD-B3508ADC06C6}" destId="{A7D0A3A2-5C38-4ACB-8514-70044093A0E2}" srcOrd="0" destOrd="0"/>
    <dgm:cxn modelId="{99C71569-163D-46BB-BC3C-E2E8EBAC8B66}" type="presParOf" srcId="{7CA2DF68-0F16-44A7-A2B5-C7CD9A119184}" destId="{8102358E-FB1F-498C-BD9B-B4BF0ED02CBF}" srcOrd="1" destOrd="0"/>
    <dgm:cxn modelId="{BD3BC207-EF45-45B9-AECD-B89C844B54D2}" type="presOf" srcId="{B2CA4076-2D1A-4504-BDFD-B3508ADC06C6}" destId="{8102358E-FB1F-498C-BD9B-B4BF0ED02CBF}" srcOrd="0" destOrd="0"/>
    <dgm:cxn modelId="{A57B8041-D63A-4E93-B97C-95AD2B9FC176}" type="presParOf" srcId="{0F3D940C-D2C9-4989-8194-084CC69A8BC7}" destId="{F15E34A7-C46A-43FB-952E-7E7269C01A77}" srcOrd="2" destOrd="0"/>
    <dgm:cxn modelId="{832C5267-2DC0-4990-8FCC-C0D605D17F15}" type="presOf" srcId="{65168183-9F50-4927-8CF1-CE4DC8695D80}" destId="{F15E34A7-C46A-43FB-952E-7E7269C01A77}" srcOrd="0" destOrd="0"/>
    <dgm:cxn modelId="{7F10D5FC-C54F-4010-AE98-6DF25BBF8362}" type="presParOf" srcId="{0F3D940C-D2C9-4989-8194-084CC69A8BC7}" destId="{AA7B18A2-2DA9-4813-A660-A6FFCCBB7741}" srcOrd="3" destOrd="0"/>
    <dgm:cxn modelId="{BB4152D5-B9D8-4983-AF42-C9AFE5DE4D5A}" type="presParOf" srcId="{AA7B18A2-2DA9-4813-A660-A6FFCCBB7741}" destId="{2E514C44-AA08-4614-B5B0-F2DC90D51273}" srcOrd="0" destOrd="0"/>
    <dgm:cxn modelId="{F6519A73-B2D3-4156-9297-EBA388683011}" type="presParOf" srcId="{AA7B18A2-2DA9-4813-A660-A6FFCCBB7741}" destId="{A2E0BD86-4EEC-40CF-AA81-C9C170EF6F2F}" srcOrd="1" destOrd="0"/>
    <dgm:cxn modelId="{02FFC964-7E8A-44C9-B2FB-C5A7484C4DFE}" type="presParOf" srcId="{AA7B18A2-2DA9-4813-A660-A6FFCCBB7741}" destId="{FA0AB006-8B27-41EF-87E1-77AD09BEF513}" srcOrd="2" destOrd="0"/>
    <dgm:cxn modelId="{9DF5E79F-43DA-43D4-8BCF-923B5FB99BC0}" type="presParOf" srcId="{2E514C44-AA08-4614-B5B0-F2DC90D51273}" destId="{F5A6B95C-E2E3-4C1E-AACF-C0101F727666}" srcOrd="0" destOrd="0"/>
    <dgm:cxn modelId="{D41ECE60-03C7-4283-B14D-39B283CD90BE}" type="presOf" srcId="{2C28432B-2C0A-4EBA-97FA-B53E1AEBF25C}" destId="{F5A6B95C-E2E3-4C1E-AACF-C0101F727666}" srcOrd="0" destOrd="0"/>
    <dgm:cxn modelId="{570DF41F-2CFD-4511-852B-42D8FCB8A8A2}" type="presParOf" srcId="{2E514C44-AA08-4614-B5B0-F2DC90D51273}" destId="{4A44D3B5-1803-4865-8A60-0EB8755C8502}" srcOrd="1" destOrd="0"/>
    <dgm:cxn modelId="{63C72AF2-F248-4A10-9EE6-3AF3EA5B775B}" type="presOf" srcId="{2C28432B-2C0A-4EBA-97FA-B53E1AEBF25C}" destId="{4A44D3B5-1803-4865-8A60-0EB8755C8502}" srcOrd="0" destOrd="0"/>
  </dgm:cxnLst>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172450" cy="3568700"/>
        <a:chOff x="0" y="0"/>
        <a:chExt cx="8172450" cy="3568700"/>
      </a:xfrm>
    </dsp:grpSpPr>
    <dsp:sp modelId="{FD8453F0-41DE-4694-8AC9-6099611A4B99}">
      <dsp:nvSpPr>
        <dsp:cNvPr id="5" name="任意多边形 4"/>
        <dsp:cNvSpPr/>
      </dsp:nvSpPr>
      <dsp:spPr bwMode="white">
        <a:xfrm>
          <a:off x="1623415" y="678460"/>
          <a:ext cx="2462810" cy="1248367"/>
        </a:xfrm>
        <a:custGeom>
          <a:avLst/>
          <a:gdLst/>
          <a:ahLst/>
          <a:cxnLst/>
          <a:pathLst>
            <a:path w="3878" h="1966">
              <a:moveTo>
                <a:pt x="3878" y="0"/>
              </a:moveTo>
              <a:lnTo>
                <a:pt x="3878" y="1742"/>
              </a:lnTo>
              <a:lnTo>
                <a:pt x="0" y="1742"/>
              </a:lnTo>
              <a:lnTo>
                <a:pt x="0" y="1966"/>
              </a:lnTo>
            </a:path>
          </a:pathLst>
        </a:custGeom>
      </dsp:spPr>
      <dsp:style>
        <a:lnRef idx="2">
          <a:schemeClr val="accent1">
            <a:shade val="60000"/>
          </a:schemeClr>
        </a:lnRef>
        <a:fillRef idx="0">
          <a:schemeClr val="accent1"/>
        </a:fillRef>
        <a:effectRef idx="0">
          <a:scrgbClr r="0" g="0" b="0"/>
        </a:effectRef>
        <a:fontRef idx="minor"/>
      </dsp:style>
      <dsp:txXfrm>
        <a:off x="1623415" y="678460"/>
        <a:ext cx="2462810" cy="1248367"/>
      </dsp:txXfrm>
    </dsp:sp>
    <dsp:sp modelId="{73113D02-E7DA-4008-A881-A06634A1DF01}">
      <dsp:nvSpPr>
        <dsp:cNvPr id="8" name="任意多边形 7"/>
        <dsp:cNvSpPr/>
      </dsp:nvSpPr>
      <dsp:spPr bwMode="white">
        <a:xfrm>
          <a:off x="3265288" y="678460"/>
          <a:ext cx="820937" cy="1248367"/>
        </a:xfrm>
        <a:custGeom>
          <a:avLst/>
          <a:gdLst/>
          <a:ahLst/>
          <a:cxnLst/>
          <a:pathLst>
            <a:path w="1293" h="1966">
              <a:moveTo>
                <a:pt x="1293" y="0"/>
              </a:moveTo>
              <a:lnTo>
                <a:pt x="1293" y="1742"/>
              </a:lnTo>
              <a:lnTo>
                <a:pt x="0" y="1742"/>
              </a:lnTo>
              <a:lnTo>
                <a:pt x="0" y="1966"/>
              </a:lnTo>
            </a:path>
          </a:pathLst>
        </a:custGeom>
      </dsp:spPr>
      <dsp:style>
        <a:lnRef idx="2">
          <a:schemeClr val="accent1">
            <a:shade val="60000"/>
          </a:schemeClr>
        </a:lnRef>
        <a:fillRef idx="0">
          <a:schemeClr val="accent1"/>
        </a:fillRef>
        <a:effectRef idx="0">
          <a:scrgbClr r="0" g="0" b="0"/>
        </a:effectRef>
        <a:fontRef idx="minor"/>
      </dsp:style>
      <dsp:txXfrm>
        <a:off x="3265288" y="678460"/>
        <a:ext cx="820937" cy="1248367"/>
      </dsp:txXfrm>
    </dsp:sp>
    <dsp:sp modelId="{321819E8-F302-48BD-92BD-6569EF8BD487}">
      <dsp:nvSpPr>
        <dsp:cNvPr id="11" name="任意多边形 10"/>
        <dsp:cNvSpPr/>
      </dsp:nvSpPr>
      <dsp:spPr bwMode="white">
        <a:xfrm>
          <a:off x="4086225" y="678460"/>
          <a:ext cx="820937" cy="1248367"/>
        </a:xfrm>
        <a:custGeom>
          <a:avLst/>
          <a:gdLst/>
          <a:ahLst/>
          <a:cxnLst/>
          <a:pathLst>
            <a:path w="1293" h="1966">
              <a:moveTo>
                <a:pt x="0" y="0"/>
              </a:moveTo>
              <a:lnTo>
                <a:pt x="0" y="1742"/>
              </a:lnTo>
              <a:lnTo>
                <a:pt x="1293" y="1742"/>
              </a:lnTo>
              <a:lnTo>
                <a:pt x="1293" y="1966"/>
              </a:lnTo>
            </a:path>
          </a:pathLst>
        </a:custGeom>
      </dsp:spPr>
      <dsp:style>
        <a:lnRef idx="2">
          <a:schemeClr val="accent1">
            <a:shade val="60000"/>
          </a:schemeClr>
        </a:lnRef>
        <a:fillRef idx="0">
          <a:schemeClr val="accent1"/>
        </a:fillRef>
        <a:effectRef idx="0">
          <a:scrgbClr r="0" g="0" b="0"/>
        </a:effectRef>
        <a:fontRef idx="minor"/>
      </dsp:style>
      <dsp:txXfrm>
        <a:off x="4086225" y="678460"/>
        <a:ext cx="820937" cy="1248367"/>
      </dsp:txXfrm>
    </dsp:sp>
    <dsp:sp modelId="{856D76C7-4E86-4657-823B-B1587071561C}">
      <dsp:nvSpPr>
        <dsp:cNvPr id="14" name="任意多边形 13"/>
        <dsp:cNvSpPr/>
      </dsp:nvSpPr>
      <dsp:spPr bwMode="white">
        <a:xfrm>
          <a:off x="4907162" y="2605287"/>
          <a:ext cx="0" cy="284953"/>
        </a:xfrm>
        <a:custGeom>
          <a:avLst/>
          <a:gdLst/>
          <a:ahLst/>
          <a:cxnLst/>
          <a:pathLst>
            <a:path h="449">
              <a:moveTo>
                <a:pt x="0" y="0"/>
              </a:moveTo>
              <a:lnTo>
                <a:pt x="0" y="449"/>
              </a:lnTo>
            </a:path>
          </a:pathLst>
        </a:custGeom>
      </dsp:spPr>
      <dsp:style>
        <a:lnRef idx="2">
          <a:schemeClr val="accent1">
            <a:shade val="80000"/>
          </a:schemeClr>
        </a:lnRef>
        <a:fillRef idx="0">
          <a:schemeClr val="accent1"/>
        </a:fillRef>
        <a:effectRef idx="0">
          <a:scrgbClr r="0" g="0" b="0"/>
        </a:effectRef>
        <a:fontRef idx="minor"/>
      </dsp:style>
      <dsp:txXfrm>
        <a:off x="4907162" y="2605287"/>
        <a:ext cx="0" cy="284953"/>
      </dsp:txXfrm>
    </dsp:sp>
    <dsp:sp modelId="{05936062-A195-4067-8D67-DE23AF5A2645}">
      <dsp:nvSpPr>
        <dsp:cNvPr id="17" name="任意多边形 16"/>
        <dsp:cNvSpPr/>
      </dsp:nvSpPr>
      <dsp:spPr bwMode="white">
        <a:xfrm>
          <a:off x="4086225" y="678460"/>
          <a:ext cx="2462810" cy="1248367"/>
        </a:xfrm>
        <a:custGeom>
          <a:avLst/>
          <a:gdLst/>
          <a:ahLst/>
          <a:cxnLst/>
          <a:pathLst>
            <a:path w="3878" h="1966">
              <a:moveTo>
                <a:pt x="0" y="0"/>
              </a:moveTo>
              <a:lnTo>
                <a:pt x="0" y="1742"/>
              </a:lnTo>
              <a:lnTo>
                <a:pt x="3878" y="1742"/>
              </a:lnTo>
              <a:lnTo>
                <a:pt x="3878" y="1966"/>
              </a:lnTo>
            </a:path>
          </a:pathLst>
        </a:custGeom>
      </dsp:spPr>
      <dsp:style>
        <a:lnRef idx="2">
          <a:schemeClr val="accent1">
            <a:shade val="60000"/>
          </a:schemeClr>
        </a:lnRef>
        <a:fillRef idx="0">
          <a:schemeClr val="accent1"/>
        </a:fillRef>
        <a:effectRef idx="0">
          <a:scrgbClr r="0" g="0" b="0"/>
        </a:effectRef>
        <a:fontRef idx="minor"/>
      </dsp:style>
      <dsp:txXfrm>
        <a:off x="4086225" y="678460"/>
        <a:ext cx="2462810" cy="1248367"/>
      </dsp:txXfrm>
    </dsp:sp>
    <dsp:sp modelId="{92B7BA6E-1965-432D-8C84-AC25E4DFC1A7}">
      <dsp:nvSpPr>
        <dsp:cNvPr id="20" name="任意多边形 19"/>
        <dsp:cNvSpPr/>
      </dsp:nvSpPr>
      <dsp:spPr bwMode="white">
        <a:xfrm>
          <a:off x="3943748" y="678460"/>
          <a:ext cx="142477" cy="624183"/>
        </a:xfrm>
        <a:custGeom>
          <a:avLst/>
          <a:gdLst/>
          <a:ahLst/>
          <a:cxnLst/>
          <a:pathLst>
            <a:path w="224" h="983">
              <a:moveTo>
                <a:pt x="224" y="0"/>
              </a:moveTo>
              <a:lnTo>
                <a:pt x="224" y="983"/>
              </a:lnTo>
              <a:lnTo>
                <a:pt x="0" y="983"/>
              </a:lnTo>
            </a:path>
          </a:pathLst>
        </a:custGeom>
      </dsp:spPr>
      <dsp:style>
        <a:lnRef idx="2">
          <a:schemeClr val="accent1">
            <a:shade val="60000"/>
          </a:schemeClr>
        </a:lnRef>
        <a:fillRef idx="0">
          <a:schemeClr val="accent1"/>
        </a:fillRef>
        <a:effectRef idx="0">
          <a:scrgbClr r="0" g="0" b="0"/>
        </a:effectRef>
        <a:fontRef idx="minor"/>
      </dsp:style>
      <dsp:txXfrm>
        <a:off x="3943748" y="678460"/>
        <a:ext cx="142477" cy="624183"/>
      </dsp:txXfrm>
    </dsp:sp>
    <dsp:sp modelId="{F15E34A7-C46A-43FB-952E-7E7269C01A77}">
      <dsp:nvSpPr>
        <dsp:cNvPr id="23" name="任意多边形 22"/>
        <dsp:cNvSpPr/>
      </dsp:nvSpPr>
      <dsp:spPr bwMode="white">
        <a:xfrm>
          <a:off x="4086225" y="678460"/>
          <a:ext cx="142477" cy="624183"/>
        </a:xfrm>
        <a:custGeom>
          <a:avLst/>
          <a:gdLst/>
          <a:ahLst/>
          <a:cxnLst/>
          <a:pathLst>
            <a:path w="224" h="983">
              <a:moveTo>
                <a:pt x="0" y="0"/>
              </a:moveTo>
              <a:lnTo>
                <a:pt x="0" y="983"/>
              </a:lnTo>
              <a:lnTo>
                <a:pt x="224" y="983"/>
              </a:lnTo>
            </a:path>
          </a:pathLst>
        </a:custGeom>
      </dsp:spPr>
      <dsp:style>
        <a:lnRef idx="2">
          <a:schemeClr val="accent1">
            <a:shade val="60000"/>
          </a:schemeClr>
        </a:lnRef>
        <a:fillRef idx="0">
          <a:schemeClr val="accent1"/>
        </a:fillRef>
        <a:effectRef idx="0">
          <a:scrgbClr r="0" g="0" b="0"/>
        </a:effectRef>
        <a:fontRef idx="minor"/>
      </dsp:style>
      <dsp:txXfrm>
        <a:off x="4086225" y="678460"/>
        <a:ext cx="142477" cy="624183"/>
      </dsp:txXfrm>
    </dsp:sp>
    <dsp:sp modelId="{B0487F53-E10B-4D82-93AA-F300111DA662}">
      <dsp:nvSpPr>
        <dsp:cNvPr id="3" name="矩形 2"/>
        <dsp:cNvSpPr/>
      </dsp:nvSpPr>
      <dsp:spPr bwMode="white">
        <a:xfrm>
          <a:off x="3407765" y="0"/>
          <a:ext cx="1356920" cy="678460"/>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0" tIns="0" rIns="0" bIns="0" anchor="ctr" anchorCtr="0"/>
        <a:lstStyle>
          <a:lvl1pPr algn="ctr">
            <a:defRPr sz="2200"/>
          </a:lvl1pPr>
          <a:lvl2pPr marL="171450" indent="-171450" algn="ctr">
            <a:defRPr sz="1700"/>
          </a:lvl2pPr>
          <a:lvl3pPr marL="342900" indent="-171450" algn="ctr">
            <a:defRPr sz="1700"/>
          </a:lvl3pPr>
          <a:lvl4pPr marL="514350" indent="-171450" algn="ctr">
            <a:defRPr sz="1700"/>
          </a:lvl4pPr>
          <a:lvl5pPr marL="685800" indent="-171450" algn="ctr">
            <a:defRPr sz="1700"/>
          </a:lvl5pPr>
          <a:lvl6pPr marL="857250" indent="-171450" algn="ctr">
            <a:defRPr sz="1700"/>
          </a:lvl6pPr>
          <a:lvl7pPr marL="1028700" indent="-171450" algn="ctr">
            <a:defRPr sz="1700"/>
          </a:lvl7pPr>
          <a:lvl8pPr marL="1200150" indent="-171450" algn="ctr">
            <a:defRPr sz="1700"/>
          </a:lvl8pPr>
          <a:lvl9pPr marL="1371600" indent="-171450" algn="ctr">
            <a:defRPr sz="1700"/>
          </a:lvl9pPr>
        </a:lstStyle>
        <a:p>
          <a:pPr lvl="0" algn="ctr">
            <a:lnSpc>
              <a:spcPct val="100000"/>
            </a:lnSpc>
            <a:spcBef>
              <a:spcPct val="0"/>
            </a:spcBef>
            <a:spcAft>
              <a:spcPct val="35000"/>
            </a:spcAft>
          </a:pPr>
          <a:r>
            <a:rPr lang="zh-CN" altLang="en-US" b="1" dirty="0">
              <a:solidFill>
                <a:schemeClr val="tx1"/>
              </a:solidFill>
              <a:latin typeface="Arial" panose="020B0604020202020204" pitchFamily="34" charset="0"/>
              <a:ea typeface="宋体" panose="02010600030101010101" pitchFamily="2" charset="-122"/>
            </a:rPr>
            <a:t>全国人大</a:t>
          </a:r>
          <a:endParaRPr lang="zh-CN" altLang="en-US" b="1">
            <a:solidFill>
              <a:schemeClr val="tx1"/>
            </a:solidFill>
            <a:latin typeface="Arial" panose="020B0604020202020204" pitchFamily="34" charset="0"/>
            <a:ea typeface="宋体" panose="02010600030101010101" pitchFamily="2" charset="-122"/>
          </a:endParaRPr>
        </a:p>
      </dsp:txBody>
      <dsp:txXfrm>
        <a:off x="3407765" y="0"/>
        <a:ext cx="1356920" cy="678460"/>
      </dsp:txXfrm>
    </dsp:sp>
    <dsp:sp modelId="{DC889CF4-CFA9-4DAD-AEA7-4D01498E4248}">
      <dsp:nvSpPr>
        <dsp:cNvPr id="6" name="矩形 5"/>
        <dsp:cNvSpPr/>
      </dsp:nvSpPr>
      <dsp:spPr bwMode="white">
        <a:xfrm>
          <a:off x="944955" y="1926827"/>
          <a:ext cx="1356920" cy="678460"/>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0" tIns="0" rIns="0" bIns="0" anchor="ctr" anchorCtr="0"/>
        <a:lstStyle>
          <a:lvl1pPr algn="ctr">
            <a:defRPr sz="2200"/>
          </a:lvl1pPr>
          <a:lvl2pPr marL="171450" indent="-171450" algn="ctr">
            <a:defRPr sz="1700"/>
          </a:lvl2pPr>
          <a:lvl3pPr marL="342900" indent="-171450" algn="ctr">
            <a:defRPr sz="1700"/>
          </a:lvl3pPr>
          <a:lvl4pPr marL="514350" indent="-171450" algn="ctr">
            <a:defRPr sz="1700"/>
          </a:lvl4pPr>
          <a:lvl5pPr marL="685800" indent="-171450" algn="ctr">
            <a:defRPr sz="1700"/>
          </a:lvl5pPr>
          <a:lvl6pPr marL="857250" indent="-171450" algn="ctr">
            <a:defRPr sz="1700"/>
          </a:lvl6pPr>
          <a:lvl7pPr marL="1028700" indent="-171450" algn="ctr">
            <a:defRPr sz="1700"/>
          </a:lvl7pPr>
          <a:lvl8pPr marL="1200150" indent="-171450" algn="ctr">
            <a:defRPr sz="1700"/>
          </a:lvl8pPr>
          <a:lvl9pPr marL="1371600" indent="-171450" algn="ctr">
            <a:defRPr sz="1700"/>
          </a:lvl9pPr>
        </a:lstStyle>
        <a:p>
          <a:pPr lvl="0" algn="ctr">
            <a:lnSpc>
              <a:spcPct val="100000"/>
            </a:lnSpc>
            <a:spcBef>
              <a:spcPct val="0"/>
            </a:spcBef>
            <a:spcAft>
              <a:spcPct val="35000"/>
            </a:spcAft>
          </a:pPr>
          <a:r>
            <a:rPr lang="zh-CN" altLang="en-US" b="1" dirty="0">
              <a:solidFill>
                <a:schemeClr val="tx1"/>
              </a:solidFill>
              <a:latin typeface="Arial" panose="020B0604020202020204" pitchFamily="34" charset="0"/>
              <a:ea typeface="宋体" panose="02010600030101010101" pitchFamily="2" charset="-122"/>
            </a:rPr>
            <a:t>最高人民检察院</a:t>
          </a:r>
          <a:endParaRPr lang="zh-CN" altLang="en-US" b="1" dirty="0">
            <a:solidFill>
              <a:schemeClr val="tx1"/>
            </a:solidFill>
            <a:latin typeface="Arial" panose="020B0604020202020204" pitchFamily="34" charset="0"/>
            <a:ea typeface="宋体" panose="02010600030101010101" pitchFamily="2" charset="-122"/>
          </a:endParaRPr>
        </a:p>
      </dsp:txBody>
      <dsp:txXfrm>
        <a:off x="944955" y="1926827"/>
        <a:ext cx="1356920" cy="678460"/>
      </dsp:txXfrm>
    </dsp:sp>
    <dsp:sp modelId="{5001BA6E-599F-4CCD-BCE7-F3C333BBDDD8}">
      <dsp:nvSpPr>
        <dsp:cNvPr id="9" name="矩形 8"/>
        <dsp:cNvSpPr/>
      </dsp:nvSpPr>
      <dsp:spPr bwMode="white">
        <a:xfrm>
          <a:off x="2586828" y="1926827"/>
          <a:ext cx="1356920" cy="678460"/>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0" tIns="0" rIns="0" bIns="0" anchor="ctr" anchorCtr="0"/>
        <a:lstStyle>
          <a:lvl1pPr algn="ctr">
            <a:defRPr sz="2200"/>
          </a:lvl1pPr>
          <a:lvl2pPr marL="171450" indent="-171450" algn="ctr">
            <a:defRPr sz="1700"/>
          </a:lvl2pPr>
          <a:lvl3pPr marL="342900" indent="-171450" algn="ctr">
            <a:defRPr sz="1700"/>
          </a:lvl3pPr>
          <a:lvl4pPr marL="514350" indent="-171450" algn="ctr">
            <a:defRPr sz="1700"/>
          </a:lvl4pPr>
          <a:lvl5pPr marL="685800" indent="-171450" algn="ctr">
            <a:defRPr sz="1700"/>
          </a:lvl5pPr>
          <a:lvl6pPr marL="857250" indent="-171450" algn="ctr">
            <a:defRPr sz="1700"/>
          </a:lvl6pPr>
          <a:lvl7pPr marL="1028700" indent="-171450" algn="ctr">
            <a:defRPr sz="1700"/>
          </a:lvl7pPr>
          <a:lvl8pPr marL="1200150" indent="-171450" algn="ctr">
            <a:defRPr sz="1700"/>
          </a:lvl8pPr>
          <a:lvl9pPr marL="1371600" indent="-171450" algn="ctr">
            <a:defRPr sz="1700"/>
          </a:lvl9pPr>
        </a:lstStyle>
        <a:p>
          <a:pPr lvl="0" algn="ctr">
            <a:lnSpc>
              <a:spcPct val="100000"/>
            </a:lnSpc>
            <a:spcBef>
              <a:spcPct val="0"/>
            </a:spcBef>
            <a:spcAft>
              <a:spcPct val="35000"/>
            </a:spcAft>
          </a:pPr>
          <a:r>
            <a:rPr lang="zh-CN" altLang="en-US" b="1" dirty="0">
              <a:solidFill>
                <a:schemeClr val="tx1"/>
              </a:solidFill>
              <a:latin typeface="Arial" panose="020B0604020202020204" pitchFamily="34" charset="0"/>
              <a:ea typeface="宋体" panose="02010600030101010101" pitchFamily="2" charset="-122"/>
            </a:rPr>
            <a:t>最高人民法院</a:t>
          </a:r>
          <a:endParaRPr lang="zh-CN" altLang="en-US" b="1" dirty="0">
            <a:solidFill>
              <a:schemeClr val="tx1"/>
            </a:solidFill>
            <a:latin typeface="Arial" panose="020B0604020202020204" pitchFamily="34" charset="0"/>
            <a:ea typeface="宋体" panose="02010600030101010101" pitchFamily="2" charset="-122"/>
          </a:endParaRPr>
        </a:p>
      </dsp:txBody>
      <dsp:txXfrm>
        <a:off x="2586828" y="1926827"/>
        <a:ext cx="1356920" cy="678460"/>
      </dsp:txXfrm>
    </dsp:sp>
    <dsp:sp modelId="{E75D109D-1CEF-4766-B4BD-A5B5BC5C293F}">
      <dsp:nvSpPr>
        <dsp:cNvPr id="12" name="矩形 11"/>
        <dsp:cNvSpPr/>
      </dsp:nvSpPr>
      <dsp:spPr bwMode="white">
        <a:xfrm>
          <a:off x="4228702" y="1926827"/>
          <a:ext cx="1356920" cy="678460"/>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0" tIns="0" rIns="0" bIns="0" anchor="ctr" anchorCtr="0"/>
        <a:lstStyle>
          <a:lvl1pPr algn="ctr">
            <a:defRPr sz="2200"/>
          </a:lvl1pPr>
          <a:lvl2pPr marL="171450" indent="-171450" algn="ctr">
            <a:defRPr sz="1700"/>
          </a:lvl2pPr>
          <a:lvl3pPr marL="342900" indent="-171450" algn="ctr">
            <a:defRPr sz="1700"/>
          </a:lvl3pPr>
          <a:lvl4pPr marL="514350" indent="-171450" algn="ctr">
            <a:defRPr sz="1700"/>
          </a:lvl4pPr>
          <a:lvl5pPr marL="685800" indent="-171450" algn="ctr">
            <a:defRPr sz="1700"/>
          </a:lvl5pPr>
          <a:lvl6pPr marL="857250" indent="-171450" algn="ctr">
            <a:defRPr sz="1700"/>
          </a:lvl6pPr>
          <a:lvl7pPr marL="1028700" indent="-171450" algn="ctr">
            <a:defRPr sz="1700"/>
          </a:lvl7pPr>
          <a:lvl8pPr marL="1200150" indent="-171450" algn="ctr">
            <a:defRPr sz="1700"/>
          </a:lvl8pPr>
          <a:lvl9pPr marL="1371600" indent="-171450" algn="ctr">
            <a:defRPr sz="1700"/>
          </a:lvl9pPr>
        </a:lstStyle>
        <a:p>
          <a:pPr lvl="0" algn="ctr">
            <a:lnSpc>
              <a:spcPct val="100000"/>
            </a:lnSpc>
            <a:spcBef>
              <a:spcPct val="0"/>
            </a:spcBef>
            <a:spcAft>
              <a:spcPct val="35000"/>
            </a:spcAft>
          </a:pPr>
          <a:r>
            <a:rPr lang="zh-CN" altLang="en-US" b="1" dirty="0">
              <a:solidFill>
                <a:schemeClr val="tx1"/>
              </a:solidFill>
              <a:latin typeface="Arial" panose="020B0604020202020204" pitchFamily="34" charset="0"/>
              <a:ea typeface="宋体" panose="02010600030101010101" pitchFamily="2" charset="-122"/>
            </a:rPr>
            <a:t>国务院</a:t>
          </a:r>
          <a:endParaRPr lang="zh-CN" altLang="en-US" b="1" dirty="0">
            <a:solidFill>
              <a:schemeClr val="tx1"/>
            </a:solidFill>
            <a:latin typeface="Arial" panose="020B0604020202020204" pitchFamily="34" charset="0"/>
            <a:ea typeface="宋体" panose="02010600030101010101" pitchFamily="2" charset="-122"/>
          </a:endParaRPr>
        </a:p>
      </dsp:txBody>
      <dsp:txXfrm>
        <a:off x="4228702" y="1926827"/>
        <a:ext cx="1356920" cy="678460"/>
      </dsp:txXfrm>
    </dsp:sp>
    <dsp:sp modelId="{B46791DC-5976-4C67-AE24-F38FA7BA643B}">
      <dsp:nvSpPr>
        <dsp:cNvPr id="15" name="矩形 14"/>
        <dsp:cNvSpPr/>
      </dsp:nvSpPr>
      <dsp:spPr bwMode="white">
        <a:xfrm>
          <a:off x="4228702" y="2890240"/>
          <a:ext cx="1356920" cy="678460"/>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0" tIns="0" rIns="0" bIns="0" anchor="ctr" anchorCtr="0"/>
        <a:lstStyle>
          <a:lvl1pPr algn="ctr">
            <a:defRPr sz="2200"/>
          </a:lvl1pPr>
          <a:lvl2pPr marL="171450" indent="-171450" algn="ctr">
            <a:defRPr sz="1700"/>
          </a:lvl2pPr>
          <a:lvl3pPr marL="342900" indent="-171450" algn="ctr">
            <a:defRPr sz="1700"/>
          </a:lvl3pPr>
          <a:lvl4pPr marL="514350" indent="-171450" algn="ctr">
            <a:defRPr sz="1700"/>
          </a:lvl4pPr>
          <a:lvl5pPr marL="685800" indent="-171450" algn="ctr">
            <a:defRPr sz="1700"/>
          </a:lvl5pPr>
          <a:lvl6pPr marL="857250" indent="-171450" algn="ctr">
            <a:defRPr sz="1700"/>
          </a:lvl6pPr>
          <a:lvl7pPr marL="1028700" indent="-171450" algn="ctr">
            <a:defRPr sz="1700"/>
          </a:lvl7pPr>
          <a:lvl8pPr marL="1200150" indent="-171450" algn="ctr">
            <a:defRPr sz="1700"/>
          </a:lvl8pPr>
          <a:lvl9pPr marL="1371600" indent="-171450" algn="ctr">
            <a:defRPr sz="1700"/>
          </a:lvl9pPr>
        </a:lstStyle>
        <a:p>
          <a:pPr lvl="0" algn="ctr">
            <a:lnSpc>
              <a:spcPct val="100000"/>
            </a:lnSpc>
            <a:spcBef>
              <a:spcPct val="0"/>
            </a:spcBef>
            <a:spcAft>
              <a:spcPct val="35000"/>
            </a:spcAft>
          </a:pPr>
          <a:r>
            <a:rPr lang="zh-CN" altLang="en-US" b="1" dirty="0">
              <a:solidFill>
                <a:schemeClr val="tx1"/>
              </a:solidFill>
              <a:latin typeface="Arial" panose="020B0604020202020204" pitchFamily="34" charset="0"/>
              <a:ea typeface="宋体" panose="02010600030101010101" pitchFamily="2" charset="-122"/>
            </a:rPr>
            <a:t>各部、委</a:t>
          </a:r>
          <a:endParaRPr lang="zh-CN" altLang="en-US" b="1" dirty="0">
            <a:solidFill>
              <a:schemeClr val="tx1"/>
            </a:solidFill>
            <a:latin typeface="Arial" panose="020B0604020202020204" pitchFamily="34" charset="0"/>
            <a:ea typeface="宋体" panose="02010600030101010101" pitchFamily="2" charset="-122"/>
          </a:endParaRPr>
        </a:p>
      </dsp:txBody>
      <dsp:txXfrm>
        <a:off x="4228702" y="2890240"/>
        <a:ext cx="1356920" cy="678460"/>
      </dsp:txXfrm>
    </dsp:sp>
    <dsp:sp modelId="{F3EB0754-6C8A-4B95-98E0-45669EB251A7}">
      <dsp:nvSpPr>
        <dsp:cNvPr id="18" name="矩形 17"/>
        <dsp:cNvSpPr/>
      </dsp:nvSpPr>
      <dsp:spPr bwMode="white">
        <a:xfrm>
          <a:off x="5870575" y="1926827"/>
          <a:ext cx="1356920" cy="678460"/>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0" tIns="0" rIns="0" bIns="0" anchor="ctr" anchorCtr="0"/>
        <a:lstStyle>
          <a:lvl1pPr algn="ctr">
            <a:defRPr sz="2200"/>
          </a:lvl1pPr>
          <a:lvl2pPr marL="171450" indent="-171450" algn="ctr">
            <a:defRPr sz="1700"/>
          </a:lvl2pPr>
          <a:lvl3pPr marL="342900" indent="-171450" algn="ctr">
            <a:defRPr sz="1700"/>
          </a:lvl3pPr>
          <a:lvl4pPr marL="514350" indent="-171450" algn="ctr">
            <a:defRPr sz="1700"/>
          </a:lvl4pPr>
          <a:lvl5pPr marL="685800" indent="-171450" algn="ctr">
            <a:defRPr sz="1700"/>
          </a:lvl5pPr>
          <a:lvl6pPr marL="857250" indent="-171450" algn="ctr">
            <a:defRPr sz="1700"/>
          </a:lvl6pPr>
          <a:lvl7pPr marL="1028700" indent="-171450" algn="ctr">
            <a:defRPr sz="1700"/>
          </a:lvl7pPr>
          <a:lvl8pPr marL="1200150" indent="-171450" algn="ctr">
            <a:defRPr sz="1700"/>
          </a:lvl8pPr>
          <a:lvl9pPr marL="1371600" indent="-171450" algn="ctr">
            <a:defRPr sz="1700"/>
          </a:lvl9pPr>
        </a:lstStyle>
        <a:p>
          <a:pPr lvl="0" algn="ctr">
            <a:lnSpc>
              <a:spcPct val="100000"/>
            </a:lnSpc>
            <a:spcBef>
              <a:spcPct val="0"/>
            </a:spcBef>
            <a:spcAft>
              <a:spcPct val="35000"/>
            </a:spcAft>
          </a:pPr>
          <a:r>
            <a:rPr lang="zh-CN" altLang="en-US" b="1" dirty="0">
              <a:solidFill>
                <a:schemeClr val="tx1"/>
              </a:solidFill>
              <a:latin typeface="Arial" panose="020B0604020202020204" pitchFamily="34" charset="0"/>
              <a:ea typeface="宋体" panose="02010600030101010101" pitchFamily="2" charset="-122"/>
            </a:rPr>
            <a:t>中央军事委员会</a:t>
          </a:r>
          <a:endParaRPr lang="zh-CN" altLang="en-US" b="1" dirty="0">
            <a:solidFill>
              <a:schemeClr val="tx1"/>
            </a:solidFill>
            <a:latin typeface="Arial" panose="020B0604020202020204" pitchFamily="34" charset="0"/>
            <a:ea typeface="宋体" panose="02010600030101010101" pitchFamily="2" charset="-122"/>
          </a:endParaRPr>
        </a:p>
      </dsp:txBody>
      <dsp:txXfrm>
        <a:off x="5870575" y="1926827"/>
        <a:ext cx="1356920" cy="678460"/>
      </dsp:txXfrm>
    </dsp:sp>
    <dsp:sp modelId="{A7D0A3A2-5C38-4ACB-8514-70044093A0E2}">
      <dsp:nvSpPr>
        <dsp:cNvPr id="21" name="矩形 20"/>
        <dsp:cNvSpPr/>
      </dsp:nvSpPr>
      <dsp:spPr bwMode="white">
        <a:xfrm>
          <a:off x="2586828" y="963413"/>
          <a:ext cx="1356920" cy="678460"/>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0" tIns="0" rIns="0" bIns="0" anchor="ctr" anchorCtr="0"/>
        <a:lstStyle>
          <a:lvl1pPr algn="ctr">
            <a:defRPr sz="2200"/>
          </a:lvl1pPr>
          <a:lvl2pPr marL="171450" indent="-171450" algn="ctr">
            <a:defRPr sz="1700"/>
          </a:lvl2pPr>
          <a:lvl3pPr marL="342900" indent="-171450" algn="ctr">
            <a:defRPr sz="1700"/>
          </a:lvl3pPr>
          <a:lvl4pPr marL="514350" indent="-171450" algn="ctr">
            <a:defRPr sz="1700"/>
          </a:lvl4pPr>
          <a:lvl5pPr marL="685800" indent="-171450" algn="ctr">
            <a:defRPr sz="1700"/>
          </a:lvl5pPr>
          <a:lvl6pPr marL="857250" indent="-171450" algn="ctr">
            <a:defRPr sz="1700"/>
          </a:lvl6pPr>
          <a:lvl7pPr marL="1028700" indent="-171450" algn="ctr">
            <a:defRPr sz="1700"/>
          </a:lvl7pPr>
          <a:lvl8pPr marL="1200150" indent="-171450" algn="ctr">
            <a:defRPr sz="1700"/>
          </a:lvl8pPr>
          <a:lvl9pPr marL="1371600" indent="-171450" algn="ctr">
            <a:defRPr sz="1700"/>
          </a:lvl9pPr>
        </a:lstStyle>
        <a:p>
          <a:pPr lvl="0" algn="ctr">
            <a:lnSpc>
              <a:spcPct val="100000"/>
            </a:lnSpc>
            <a:spcBef>
              <a:spcPct val="0"/>
            </a:spcBef>
            <a:spcAft>
              <a:spcPct val="35000"/>
            </a:spcAft>
          </a:pPr>
          <a:r>
            <a:rPr lang="zh-CN" altLang="en-US" b="1" dirty="0">
              <a:solidFill>
                <a:schemeClr val="tx1"/>
              </a:solidFill>
              <a:latin typeface="Arial" panose="020B0604020202020204" pitchFamily="34" charset="0"/>
              <a:ea typeface="宋体" panose="02010600030101010101" pitchFamily="2" charset="-122"/>
            </a:rPr>
            <a:t>国家主席</a:t>
          </a:r>
          <a:endParaRPr lang="zh-CN" altLang="en-US" b="1" dirty="0">
            <a:solidFill>
              <a:schemeClr val="tx1"/>
            </a:solidFill>
            <a:latin typeface="Arial" panose="020B0604020202020204" pitchFamily="34" charset="0"/>
            <a:ea typeface="宋体" panose="02010600030101010101" pitchFamily="2" charset="-122"/>
          </a:endParaRPr>
        </a:p>
      </dsp:txBody>
      <dsp:txXfrm>
        <a:off x="2586828" y="963413"/>
        <a:ext cx="1356920" cy="678460"/>
      </dsp:txXfrm>
    </dsp:sp>
    <dsp:sp modelId="{F5A6B95C-E2E3-4C1E-AACF-C0101F727666}">
      <dsp:nvSpPr>
        <dsp:cNvPr id="24" name="矩形 23"/>
        <dsp:cNvSpPr/>
      </dsp:nvSpPr>
      <dsp:spPr bwMode="white">
        <a:xfrm>
          <a:off x="4228702" y="963413"/>
          <a:ext cx="1356920" cy="678460"/>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0" tIns="0" rIns="0" bIns="0" anchor="ctr" anchorCtr="0"/>
        <a:lstStyle>
          <a:lvl1pPr algn="ctr">
            <a:defRPr sz="2200"/>
          </a:lvl1pPr>
          <a:lvl2pPr marL="171450" indent="-171450" algn="ctr">
            <a:defRPr sz="1700"/>
          </a:lvl2pPr>
          <a:lvl3pPr marL="342900" indent="-171450" algn="ctr">
            <a:defRPr sz="1700"/>
          </a:lvl3pPr>
          <a:lvl4pPr marL="514350" indent="-171450" algn="ctr">
            <a:defRPr sz="1700"/>
          </a:lvl4pPr>
          <a:lvl5pPr marL="685800" indent="-171450" algn="ctr">
            <a:defRPr sz="1700"/>
          </a:lvl5pPr>
          <a:lvl6pPr marL="857250" indent="-171450" algn="ctr">
            <a:defRPr sz="1700"/>
          </a:lvl6pPr>
          <a:lvl7pPr marL="1028700" indent="-171450" algn="ctr">
            <a:defRPr sz="1700"/>
          </a:lvl7pPr>
          <a:lvl8pPr marL="1200150" indent="-171450" algn="ctr">
            <a:defRPr sz="1700"/>
          </a:lvl8pPr>
          <a:lvl9pPr marL="1371600" indent="-171450" algn="ctr">
            <a:defRPr sz="1700"/>
          </a:lvl9pPr>
        </a:lstStyle>
        <a:p>
          <a:pPr lvl="0" algn="ctr">
            <a:lnSpc>
              <a:spcPct val="100000"/>
            </a:lnSpc>
            <a:spcBef>
              <a:spcPct val="0"/>
            </a:spcBef>
            <a:spcAft>
              <a:spcPct val="35000"/>
            </a:spcAft>
          </a:pPr>
          <a:r>
            <a:rPr lang="zh-CN" altLang="en-US" b="1" dirty="0">
              <a:solidFill>
                <a:schemeClr val="tx1"/>
              </a:solidFill>
              <a:latin typeface="Arial" panose="020B0604020202020204" pitchFamily="34" charset="0"/>
              <a:ea typeface="宋体" panose="02010600030101010101" pitchFamily="2" charset="-122"/>
            </a:rPr>
            <a:t>全国人大常委会</a:t>
          </a:r>
          <a:endParaRPr lang="zh-CN" altLang="en-US" b="1" dirty="0">
            <a:solidFill>
              <a:schemeClr val="tx1"/>
            </a:solidFill>
            <a:latin typeface="Arial" panose="020B0604020202020204" pitchFamily="34" charset="0"/>
            <a:ea typeface="宋体" panose="02010600030101010101" pitchFamily="2" charset="-122"/>
          </a:endParaRPr>
        </a:p>
      </dsp:txBody>
      <dsp:txXfrm>
        <a:off x="4228702" y="963413"/>
        <a:ext cx="1356920" cy="678460"/>
      </dsp:txXfrm>
    </dsp:sp>
    <dsp:sp modelId="{D935016D-A80F-45C9-9C32-0FBB6C9332A9}">
      <dsp:nvSpPr>
        <dsp:cNvPr id="4" name="矩形 3" hidden="1"/>
        <dsp:cNvSpPr/>
      </dsp:nvSpPr>
      <dsp:spPr>
        <a:xfrm>
          <a:off x="4493301" y="0"/>
          <a:ext cx="271384" cy="678460"/>
        </a:xfrm>
        <a:prstGeom prst="rect">
          <a:avLst/>
        </a:prstGeom>
      </dsp:spPr>
      <dsp:txXfrm>
        <a:off x="4493301" y="0"/>
        <a:ext cx="271384" cy="678460"/>
      </dsp:txXfrm>
    </dsp:sp>
    <dsp:sp modelId="{D7583456-C606-4BAC-93C2-85504212A42C}">
      <dsp:nvSpPr>
        <dsp:cNvPr id="7" name="矩形 6" hidden="1"/>
        <dsp:cNvSpPr/>
      </dsp:nvSpPr>
      <dsp:spPr>
        <a:xfrm>
          <a:off x="2030491" y="1926827"/>
          <a:ext cx="271384" cy="678460"/>
        </a:xfrm>
        <a:prstGeom prst="rect">
          <a:avLst/>
        </a:prstGeom>
      </dsp:spPr>
      <dsp:txXfrm>
        <a:off x="2030491" y="1926827"/>
        <a:ext cx="271384" cy="678460"/>
      </dsp:txXfrm>
    </dsp:sp>
    <dsp:sp modelId="{A77EDD30-B1F3-4DA6-A75F-2BC892171B30}">
      <dsp:nvSpPr>
        <dsp:cNvPr id="10" name="矩形 9" hidden="1"/>
        <dsp:cNvSpPr/>
      </dsp:nvSpPr>
      <dsp:spPr>
        <a:xfrm>
          <a:off x="3672364" y="1926827"/>
          <a:ext cx="271384" cy="678460"/>
        </a:xfrm>
        <a:prstGeom prst="rect">
          <a:avLst/>
        </a:prstGeom>
      </dsp:spPr>
      <dsp:txXfrm>
        <a:off x="3672364" y="1926827"/>
        <a:ext cx="271384" cy="678460"/>
      </dsp:txXfrm>
    </dsp:sp>
    <dsp:sp modelId="{671F570E-776A-4540-8AB3-6C10ED0F9B11}">
      <dsp:nvSpPr>
        <dsp:cNvPr id="13" name="矩形 12" hidden="1"/>
        <dsp:cNvSpPr/>
      </dsp:nvSpPr>
      <dsp:spPr>
        <a:xfrm>
          <a:off x="5314238" y="1926827"/>
          <a:ext cx="271384" cy="678460"/>
        </a:xfrm>
        <a:prstGeom prst="rect">
          <a:avLst/>
        </a:prstGeom>
      </dsp:spPr>
      <dsp:txXfrm>
        <a:off x="5314238" y="1926827"/>
        <a:ext cx="271384" cy="678460"/>
      </dsp:txXfrm>
    </dsp:sp>
    <dsp:sp modelId="{D39CD9C9-752B-4717-BCBD-92D65D1E62D8}">
      <dsp:nvSpPr>
        <dsp:cNvPr id="16" name="矩形 15" hidden="1"/>
        <dsp:cNvSpPr/>
      </dsp:nvSpPr>
      <dsp:spPr>
        <a:xfrm>
          <a:off x="4228702" y="2890240"/>
          <a:ext cx="271384" cy="678460"/>
        </a:xfrm>
        <a:prstGeom prst="rect">
          <a:avLst/>
        </a:prstGeom>
      </dsp:spPr>
      <dsp:txXfrm>
        <a:off x="4228702" y="2890240"/>
        <a:ext cx="271384" cy="678460"/>
      </dsp:txXfrm>
    </dsp:sp>
    <dsp:sp modelId="{1F8B4915-5A1B-45B4-9EA0-9867B9D1706F}">
      <dsp:nvSpPr>
        <dsp:cNvPr id="19" name="矩形 18" hidden="1"/>
        <dsp:cNvSpPr/>
      </dsp:nvSpPr>
      <dsp:spPr>
        <a:xfrm>
          <a:off x="6956111" y="1926827"/>
          <a:ext cx="271384" cy="678460"/>
        </a:xfrm>
        <a:prstGeom prst="rect">
          <a:avLst/>
        </a:prstGeom>
      </dsp:spPr>
      <dsp:txXfrm>
        <a:off x="6956111" y="1926827"/>
        <a:ext cx="271384" cy="678460"/>
      </dsp:txXfrm>
    </dsp:sp>
    <dsp:sp modelId="{8102358E-FB1F-498C-BD9B-B4BF0ED02CBF}">
      <dsp:nvSpPr>
        <dsp:cNvPr id="22" name="矩形 21" hidden="1"/>
        <dsp:cNvSpPr/>
      </dsp:nvSpPr>
      <dsp:spPr>
        <a:xfrm>
          <a:off x="3672364" y="963413"/>
          <a:ext cx="271384" cy="678460"/>
        </a:xfrm>
        <a:prstGeom prst="rect">
          <a:avLst/>
        </a:prstGeom>
      </dsp:spPr>
      <dsp:txXfrm>
        <a:off x="3672364" y="963413"/>
        <a:ext cx="271384" cy="678460"/>
      </dsp:txXfrm>
    </dsp:sp>
    <dsp:sp modelId="{4A44D3B5-1803-4865-8A60-0EB8755C8502}">
      <dsp:nvSpPr>
        <dsp:cNvPr id="25" name="矩形 24" hidden="1"/>
        <dsp:cNvSpPr/>
      </dsp:nvSpPr>
      <dsp:spPr>
        <a:xfrm>
          <a:off x="5314238" y="963413"/>
          <a:ext cx="271384" cy="678460"/>
        </a:xfrm>
        <a:prstGeom prst="rect">
          <a:avLst/>
        </a:prstGeom>
      </dsp:spPr>
      <dsp:txXfrm>
        <a:off x="5314238" y="963413"/>
        <a:ext cx="271384" cy="67846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linDir" val="fromT"/>
                  <dgm:param type="chAlign" val="r"/>
                </dgm:alg>
              </dgm:if>
              <dgm:if name="Name23" func="var" arg="hierBranch" op="equ" val="r">
                <dgm:alg type="hierChild">
                  <dgm:param type="linDir" val="fromT"/>
                  <dgm:param type="chAlign" val="l"/>
                </dgm:alg>
              </dgm:if>
              <dgm:if name="Name24" func="var" arg="hierBranch" op="equ" val="hang">
                <dgm:choose name="Name25">
                  <dgm:if name="Name26" func="var" arg="dir" op="equ" val="norm">
                    <dgm:alg type="hierChild">
                      <dgm:param type="linDir" val="fromL"/>
                      <dgm:param type="chAlign" val="l"/>
                      <dgm:param type="secLinDir" val="fromT"/>
                      <dgm:param type="secChAlign" val="t"/>
                    </dgm:alg>
                  </dgm:if>
                  <dgm:else name="Name27">
                    <dgm:alg type="hierChild">
                      <dgm:param type="linDir" val="fromR"/>
                      <dgm:param type="chAlign" val="l"/>
                      <dgm:param type="secLinDir" val="fromT"/>
                      <dgm:param type="secChAlign" val="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dim" val="1D"/>
                        <dgm:param type="endSty" val="noArr"/>
                        <dgm:param type="connRout" val="bend"/>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dim" val="1D"/>
                            <dgm:param type="endSty" val="noArr"/>
                            <dgm:param type="connRout" val="bend"/>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dim" val="1D"/>
                                    <dgm:param type="endSty" val="noArr"/>
                                    <dgm:param type="connRout" val="bend"/>
                                    <dgm:param type="begPts" val="bCtr"/>
                                    <dgm:param type="endPts" val="midL midR"/>
                                  </dgm:alg>
                                </dgm:if>
                                <dgm:else name="Name45">
                                  <dgm:alg type="conn">
                                    <dgm:param type="srcNode" val="rootConnector"/>
                                    <dgm:param type="dim" val="1D"/>
                                    <dgm:param type="endSty" val="noArr"/>
                                    <dgm:param type="connRout" val="bend"/>
                                    <dgm:param type="begPts" val="bCtr"/>
                                    <dgm:param type="endPts" val="midL midR"/>
                                  </dgm:alg>
                                </dgm:else>
                              </dgm:choose>
                            </dgm:if>
                            <dgm:else name="Name46">
                              <dgm:alg type="conn">
                                <dgm:param type="dim" val="1D"/>
                                <dgm:param type="endSty" val="noArr"/>
                                <dgm:param type="connRout" val="bend"/>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dim" val="1D"/>
                                <dgm:param type="endSty" val="noArr"/>
                                <dgm:param type="connRout" val="bend"/>
                                <dgm:param type="begPts" val="bCtr"/>
                                <dgm:param type="endPts" val="midL midR"/>
                              </dgm:alg>
                            </dgm:if>
                            <dgm:else name="Name55">
                              <dgm:alg type="conn">
                                <dgm:param type="srcNode" val="rootConnector1"/>
                                <dgm:param type="dim" val="1D"/>
                                <dgm:param type="endSty" val="noArr"/>
                                <dgm:param type="connRout" val="bend"/>
                                <dgm:param type="begPts" val="bCtr"/>
                                <dgm:param type="endPts" val="midL midR"/>
                              </dgm:alg>
                            </dgm:else>
                          </dgm:choose>
                        </dgm:if>
                        <dgm:else name="Name56">
                          <dgm:choose name="Name57">
                            <dgm:if name="Name58" axis="par ch" ptType="node asst" func="cnt" op="gte" val="1">
                              <dgm:alg type="conn">
                                <dgm:param type="dim" val="1D"/>
                                <dgm:param type="endSty" val="noArr"/>
                                <dgm:param type="connRout" val="bend"/>
                                <dgm:param type="begPts" val="bCtr"/>
                                <dgm:param type="endPts" val="midL midR"/>
                              </dgm:alg>
                            </dgm:if>
                            <dgm:else name="Name59">
                              <dgm:alg type="conn">
                                <dgm:param type="srcNode" val="rootConnector"/>
                                <dgm:param type="dim" val="1D"/>
                                <dgm:param type="endSty" val="noArr"/>
                                <dgm:param type="connRout" val="bend"/>
                                <dgm:param type="begPts" val="bCtr"/>
                                <dgm:param type="endPts" val="midL mid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linDir" val="fromT"/>
                        <dgm:param type="chAlign" val="r"/>
                      </dgm:alg>
                    </dgm:if>
                    <dgm:if name="Name85" func="var" arg="hierBranch" op="equ" val="r">
                      <dgm:alg type="hierChild">
                        <dgm:param type="linDir" val="fromT"/>
                        <dgm:param type="chAlign" val="l"/>
                      </dgm:alg>
                    </dgm:if>
                    <dgm:if name="Name86" func="var" arg="hierBranch" op="equ" val="hang">
                      <dgm:choose name="Name87">
                        <dgm:if name="Name88" func="var" arg="dir" op="equ" val="norm">
                          <dgm:alg type="hierChild">
                            <dgm:param type="linDir" val="fromL"/>
                            <dgm:param type="chAlign" val="l"/>
                            <dgm:param type="secLinDir" val="fromT"/>
                            <dgm:param type="secChAlign" val="t"/>
                          </dgm:alg>
                        </dgm:if>
                        <dgm:else name="Name89">
                          <dgm:alg type="hierChild">
                            <dgm:param type="linDir" val="fromR"/>
                            <dgm:param type="chAlign" val="l"/>
                            <dgm:param type="secLinDir" val="fromT"/>
                            <dgm:param type="secChAlign" val="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linDir" val="fromT"/>
                            <dgm:param type="chAlign" val="l"/>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linDir" val="fromL"/>
                        <dgm:param type="chAlign" val="l"/>
                        <dgm:param type="secLinDir" val="fromT"/>
                        <dgm:param type="secChAlign" val="t"/>
                      </dgm:alg>
                    </dgm:if>
                    <dgm:else name="Name105">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linDir" val="fromL"/>
                  <dgm:param type="chAlign" val="l"/>
                  <dgm:param type="secLinDir" val="fromT"/>
                  <dgm:param type="secChAlign" val="t"/>
                </dgm:alg>
              </dgm:if>
              <dgm:else name="Name109">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linDir" val="fromT"/>
                        <dgm:param type="chAlign" val="r"/>
                      </dgm:alg>
                    </dgm:if>
                    <dgm:if name="Name129" func="var" arg="hierBranch" op="equ" val="r">
                      <dgm:alg type="hierChild">
                        <dgm:param type="linDir" val="fromT"/>
                        <dgm:param type="chAlign" val="l"/>
                      </dgm:alg>
                    </dgm:if>
                    <dgm:if name="Name130" func="var" arg="hierBranch" op="equ" val="hang">
                      <dgm:choose name="Name131">
                        <dgm:if name="Name132" func="var" arg="dir" op="equ" val="norm">
                          <dgm:alg type="hierChild">
                            <dgm:param type="linDir" val="fromL"/>
                            <dgm:param type="chAlign" val="l"/>
                            <dgm:param type="secLinDir" val="fromT"/>
                            <dgm:param type="secChAlign" val="t"/>
                          </dgm:alg>
                        </dgm:if>
                        <dgm:else name="Name133">
                          <dgm:alg type="hierChild">
                            <dgm:param type="linDir" val="fromR"/>
                            <dgm:param type="chAlign" val="l"/>
                            <dgm:param type="secLinDir" val="fromT"/>
                            <dgm:param type="secChAlign" val="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linDir" val="fromT"/>
                            <dgm:param type="chAlign" val="l"/>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linDir" val="fromL"/>
                        <dgm:param type="chAlign" val="l"/>
                        <dgm:param type="secLinDir" val="fromT"/>
                        <dgm:param type="secChAlign" val="t"/>
                      </dgm:alg>
                    </dgm:if>
                    <dgm:else name="Name146">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solidFill>
          <a:schemeClr val="bg1"/>
        </a:solidFill>
        <a:effectLst/>
      </p:bgPr>
    </p:bg>
    <p:spTree>
      <p:nvGrpSpPr>
        <p:cNvPr id="1" name=""/>
        <p:cNvGrpSpPr/>
        <p:nvPr/>
      </p:nvGrpSpPr>
      <p:grpSpPr/>
      <p:sp>
        <p:nvSpPr>
          <p:cNvPr id="2050" name="任意多边形 18438"/>
          <p:cNvSpPr/>
          <p:nvPr/>
        </p:nvSpPr>
        <p:spPr>
          <a:xfrm>
            <a:off x="812800" y="1219200"/>
            <a:ext cx="10566400" cy="914400"/>
          </a:xfrm>
          <a:custGeom>
            <a:avLst/>
            <a:gdLst/>
            <a:ahLst/>
            <a:cxnLst/>
            <a:pathLst>
              <a:path w="1000" h="1000">
                <a:moveTo>
                  <a:pt x="0" y="1000"/>
                </a:moveTo>
                <a:lnTo>
                  <a:pt x="0" y="0"/>
                </a:lnTo>
                <a:lnTo>
                  <a:pt x="1000" y="0"/>
                </a:lnTo>
              </a:path>
            </a:pathLst>
          </a:custGeom>
          <a:noFill/>
          <a:ln w="25400" cap="flat" cmpd="sng">
            <a:solidFill>
              <a:schemeClr val="accent1"/>
            </a:solidFill>
            <a:prstDash val="solid"/>
            <a:miter/>
            <a:headEnd type="none" w="med" len="med"/>
            <a:tailEnd type="none" w="med" len="med"/>
          </a:ln>
        </p:spPr>
        <p:txBody>
          <a:bodyPr/>
          <a:p>
            <a:endParaRPr lang="zh-CN" altLang="en-US"/>
          </a:p>
        </p:txBody>
      </p:sp>
      <p:sp>
        <p:nvSpPr>
          <p:cNvPr id="2051" name="直接连接符 18439"/>
          <p:cNvSpPr/>
          <p:nvPr/>
        </p:nvSpPr>
        <p:spPr>
          <a:xfrm>
            <a:off x="2641600" y="3962400"/>
            <a:ext cx="8682038" cy="0"/>
          </a:xfrm>
          <a:prstGeom prst="line">
            <a:avLst/>
          </a:prstGeom>
          <a:ln w="19050" cap="flat" cmpd="sng">
            <a:solidFill>
              <a:schemeClr val="accent1"/>
            </a:solidFill>
            <a:prstDash val="solid"/>
            <a:round/>
            <a:headEnd type="none" w="med" len="med"/>
            <a:tailEnd type="none" w="med" len="med"/>
          </a:ln>
        </p:spPr>
      </p:sp>
      <p:sp>
        <p:nvSpPr>
          <p:cNvPr id="18434" name="标题 18433"/>
          <p:cNvSpPr>
            <a:spLocks noGrp="1"/>
          </p:cNvSpPr>
          <p:nvPr>
            <p:ph type="ctrTitle"/>
          </p:nvPr>
        </p:nvSpPr>
        <p:spPr>
          <a:xfrm>
            <a:off x="1219200" y="1524000"/>
            <a:ext cx="10164233" cy="1752600"/>
          </a:xfrm>
          <a:prstGeom prst="rect">
            <a:avLst/>
          </a:prstGeom>
          <a:noFill/>
          <a:ln w="9525">
            <a:noFill/>
          </a:ln>
        </p:spPr>
        <p:txBody>
          <a:bodyPr anchor="t"/>
          <a:lstStyle>
            <a:lvl1pPr lvl="0">
              <a:defRPr sz="5000"/>
            </a:lvl1pPr>
          </a:lstStyle>
          <a:p>
            <a:pPr lvl="0" fontAlgn="base"/>
            <a:r>
              <a:rPr lang="zh-CN" altLang="en-US" strike="noStrike" noProof="1" dirty="0"/>
              <a:t>单击此处编辑母版标题样式</a:t>
            </a:r>
            <a:endParaRPr lang="zh-CN" altLang="en-US" strike="noStrike" noProof="1" dirty="0"/>
          </a:p>
        </p:txBody>
      </p:sp>
      <p:sp>
        <p:nvSpPr>
          <p:cNvPr id="18435" name="副标题 18434"/>
          <p:cNvSpPr>
            <a:spLocks noGrp="1"/>
          </p:cNvSpPr>
          <p:nvPr>
            <p:ph type="subTitle" idx="1"/>
          </p:nvPr>
        </p:nvSpPr>
        <p:spPr>
          <a:xfrm>
            <a:off x="2641600" y="3962400"/>
            <a:ext cx="8737600" cy="1752600"/>
          </a:xfrm>
          <a:prstGeom prst="rect">
            <a:avLst/>
          </a:prstGeom>
          <a:noFill/>
          <a:ln w="9525">
            <a:noFill/>
          </a:ln>
        </p:spPr>
        <p:txBody>
          <a:bodyPr anchor="t"/>
          <a:lstStyle>
            <a:lvl1pPr marL="0" lvl="0" indent="0">
              <a:buNone/>
              <a:defRPr sz="2800"/>
            </a:lvl1pPr>
            <a:lvl2pPr marL="344805" lvl="1" indent="0" algn="ctr">
              <a:buNone/>
              <a:defRPr sz="2800"/>
            </a:lvl2pPr>
            <a:lvl3pPr marL="671830" lvl="2" indent="0" algn="ctr">
              <a:buNone/>
              <a:defRPr sz="2800"/>
            </a:lvl3pPr>
            <a:lvl4pPr marL="1024255" lvl="3" indent="0" algn="ctr">
              <a:buNone/>
              <a:defRPr sz="2800"/>
            </a:lvl4pPr>
            <a:lvl5pPr marL="1341755" lvl="4" indent="0" algn="ctr">
              <a:buNone/>
              <a:defRPr sz="2800"/>
            </a:lvl5pPr>
          </a:lstStyle>
          <a:p>
            <a:pPr lvl="0" fontAlgn="base"/>
            <a:r>
              <a:rPr lang="zh-CN" altLang="en-US" strike="noStrike" noProof="1" dirty="0"/>
              <a:t>单击此处编辑母版副标题样式</a:t>
            </a:r>
            <a:endParaRPr lang="zh-CN" altLang="en-US" strike="noStrike" noProof="1" dirty="0"/>
          </a:p>
        </p:txBody>
      </p:sp>
      <p:sp>
        <p:nvSpPr>
          <p:cNvPr id="18436" name="日期占位符 18435"/>
          <p:cNvSpPr>
            <a:spLocks noGrp="1"/>
          </p:cNvSpPr>
          <p:nvPr>
            <p:ph type="dt" sz="half" idx="2"/>
          </p:nvPr>
        </p:nvSpPr>
        <p:spPr>
          <a:xfrm>
            <a:off x="609600" y="6243638"/>
            <a:ext cx="2844800" cy="457200"/>
          </a:xfrm>
          <a:prstGeom prst="rect">
            <a:avLst/>
          </a:prstGeom>
          <a:noFill/>
          <a:ln w="9525">
            <a:noFill/>
          </a:ln>
        </p:spPr>
        <p:txBody>
          <a:bodyPr anchor="b"/>
          <a:p>
            <a:pPr fontAlgn="base"/>
            <a:endParaRPr lang="zh-CN" altLang="en-US" strike="noStrike" noProof="1" dirty="0">
              <a:latin typeface="Garamond" panose="02020404030301010803" pitchFamily="18" charset="0"/>
            </a:endParaRPr>
          </a:p>
        </p:txBody>
      </p:sp>
      <p:sp>
        <p:nvSpPr>
          <p:cNvPr id="18437" name="页脚占位符 18436"/>
          <p:cNvSpPr>
            <a:spLocks noGrp="1"/>
          </p:cNvSpPr>
          <p:nvPr>
            <p:ph type="ftr" sz="quarter" idx="3"/>
          </p:nvPr>
        </p:nvSpPr>
        <p:spPr>
          <a:xfrm>
            <a:off x="4165600" y="6243638"/>
            <a:ext cx="3860800" cy="457200"/>
          </a:xfrm>
          <a:prstGeom prst="rect">
            <a:avLst/>
          </a:prstGeom>
          <a:noFill/>
          <a:ln w="9525">
            <a:noFill/>
          </a:ln>
        </p:spPr>
        <p:txBody>
          <a:bodyPr anchor="b"/>
          <a:p>
            <a:pPr fontAlgn="base"/>
            <a:endParaRPr lang="zh-CN" strike="noStrike" noProof="1" dirty="0">
              <a:latin typeface="Garamond" panose="02020404030301010803" pitchFamily="18" charset="0"/>
            </a:endParaRPr>
          </a:p>
        </p:txBody>
      </p:sp>
      <p:sp>
        <p:nvSpPr>
          <p:cNvPr id="18438" name="灯片编号占位符 18437"/>
          <p:cNvSpPr>
            <a:spLocks noGrp="1"/>
          </p:cNvSpPr>
          <p:nvPr>
            <p:ph type="sldNum" sz="quarter" idx="4"/>
          </p:nvPr>
        </p:nvSpPr>
        <p:spPr>
          <a:xfrm>
            <a:off x="8737600" y="6243638"/>
            <a:ext cx="2844800" cy="457200"/>
          </a:xfrm>
          <a:prstGeom prst="rect">
            <a:avLst/>
          </a:prstGeom>
          <a:noFill/>
          <a:ln w="9525">
            <a:noFill/>
          </a:ln>
        </p:spPr>
        <p:txBody>
          <a:bodyPr anchor="b"/>
          <a:p>
            <a:pPr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latin typeface="Garamond" panose="02020404030301010803" pitchFamily="18"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fld id="{BB962C8B-B14F-4D97-AF65-F5344CB8AC3E}" type="datetime1">
              <a:rPr lang="zh-CN" altLang="en-US" strike="noStrike" noProof="1" dirty="0">
                <a:latin typeface="Garamond" panose="02020404030301010803" pitchFamily="18" charset="0"/>
                <a:ea typeface="宋体" panose="02010600030101010101" pitchFamily="2" charset="-122"/>
                <a:cs typeface="+mn-ea"/>
              </a:rPr>
            </a:fld>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5" name="页脚占位符 4"/>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6" name="灯片编号占位符 5"/>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76672" cy="45307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5728" y="1600200"/>
            <a:ext cx="5376672" cy="45307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6" name="页脚占位符 5"/>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7" name="灯片编号占位符 6"/>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774" y="2665379"/>
            <a:ext cx="4873574"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938" y="2665379"/>
            <a:ext cx="4897576"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8" name="页脚占位符 7"/>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9" name="灯片编号占位符 8"/>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4" name="页脚占位符 3"/>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5" name="灯片编号占位符 4"/>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3" name="页脚占位符 2"/>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4" name="灯片编号占位符 3"/>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6" name="页脚占位符 5"/>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7" name="灯片编号占位符 6"/>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6" name="页脚占位符 5"/>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7" name="灯片编号占位符 6"/>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5" name="页脚占位符 4"/>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6" name="灯片编号占位符 5"/>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bg>
      <p:bgPr>
        <a:solidFill>
          <a:schemeClr val="bg1"/>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7813"/>
            <a:ext cx="2743200" cy="5853112"/>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7813"/>
            <a:ext cx="8070574" cy="5853112"/>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5" name="页脚占位符 4"/>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6" name="灯片编号占位符 5"/>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标题和图示或组织结构图">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SmartArt 占位符 2"/>
          <p:cNvSpPr>
            <a:spLocks noGrp="1"/>
          </p:cNvSpPr>
          <p:nvPr>
            <p:ph type="pic" idx="1"/>
          </p:nvPr>
        </p:nvSpPr>
        <p:spPr/>
        <p:txBody>
          <a:bodyPr/>
          <a:lstStyle/>
          <a:p>
            <a:pPr fontAlgn="base"/>
            <a:endParaRPr lang="zh-CN" altLang="en-US" strike="noStrike" noProof="1"/>
          </a:p>
        </p:txBody>
      </p:sp>
      <p:sp>
        <p:nvSpPr>
          <p:cNvPr id="4" name="日期占位符 3"/>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5" name="页脚占位符 4"/>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6" name="灯片编号占位符 5"/>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solidFill>
          <a:schemeClr val="bg1"/>
        </a:solidFill>
        <a:effectLst/>
      </p:bgPr>
    </p:bg>
    <p:spTree>
      <p:nvGrpSpPr>
        <p:cNvPr id="1" name=""/>
        <p:cNvGrpSpPr/>
        <p:nvPr/>
      </p:nvGrpSpPr>
      <p:grpSpPr/>
      <p:sp>
        <p:nvSpPr>
          <p:cNvPr id="2050" name="任意多边形 18438"/>
          <p:cNvSpPr/>
          <p:nvPr/>
        </p:nvSpPr>
        <p:spPr>
          <a:xfrm>
            <a:off x="812800" y="1219200"/>
            <a:ext cx="10566400" cy="914400"/>
          </a:xfrm>
          <a:custGeom>
            <a:avLst/>
            <a:gdLst/>
            <a:ahLst/>
            <a:cxnLst/>
            <a:pathLst>
              <a:path w="1000" h="1000">
                <a:moveTo>
                  <a:pt x="0" y="1000"/>
                </a:moveTo>
                <a:lnTo>
                  <a:pt x="0" y="0"/>
                </a:lnTo>
                <a:lnTo>
                  <a:pt x="1000" y="0"/>
                </a:lnTo>
              </a:path>
            </a:pathLst>
          </a:custGeom>
          <a:noFill/>
          <a:ln w="25400" cap="flat" cmpd="sng">
            <a:solidFill>
              <a:schemeClr val="accent1"/>
            </a:solidFill>
            <a:prstDash val="solid"/>
            <a:miter/>
            <a:headEnd type="none" w="med" len="med"/>
            <a:tailEnd type="none" w="med" len="med"/>
          </a:ln>
        </p:spPr>
        <p:txBody>
          <a:bodyPr/>
          <a:p>
            <a:endParaRPr lang="zh-CN" altLang="en-US"/>
          </a:p>
        </p:txBody>
      </p:sp>
      <p:sp>
        <p:nvSpPr>
          <p:cNvPr id="2051" name="直接连接符 18439"/>
          <p:cNvSpPr/>
          <p:nvPr/>
        </p:nvSpPr>
        <p:spPr>
          <a:xfrm>
            <a:off x="2641600" y="3962400"/>
            <a:ext cx="8682038" cy="0"/>
          </a:xfrm>
          <a:prstGeom prst="line">
            <a:avLst/>
          </a:prstGeom>
          <a:ln w="19050" cap="flat" cmpd="sng">
            <a:solidFill>
              <a:schemeClr val="accent1"/>
            </a:solidFill>
            <a:prstDash val="solid"/>
            <a:round/>
            <a:headEnd type="none" w="med" len="med"/>
            <a:tailEnd type="none" w="med" len="med"/>
          </a:ln>
        </p:spPr>
      </p:sp>
      <p:sp>
        <p:nvSpPr>
          <p:cNvPr id="18434" name="标题 18433"/>
          <p:cNvSpPr>
            <a:spLocks noGrp="1"/>
          </p:cNvSpPr>
          <p:nvPr>
            <p:ph type="ctrTitle"/>
          </p:nvPr>
        </p:nvSpPr>
        <p:spPr>
          <a:xfrm>
            <a:off x="1219200" y="1524000"/>
            <a:ext cx="10164233" cy="1752600"/>
          </a:xfrm>
          <a:prstGeom prst="rect">
            <a:avLst/>
          </a:prstGeom>
          <a:noFill/>
          <a:ln w="9525">
            <a:noFill/>
          </a:ln>
        </p:spPr>
        <p:txBody>
          <a:bodyPr anchor="t"/>
          <a:lstStyle>
            <a:lvl1pPr lvl="0">
              <a:defRPr sz="5000"/>
            </a:lvl1pPr>
          </a:lstStyle>
          <a:p>
            <a:pPr lvl="0" fontAlgn="base"/>
            <a:r>
              <a:rPr lang="zh-CN" altLang="en-US" strike="noStrike" noProof="1" dirty="0"/>
              <a:t>单击此处编辑母版标题样式</a:t>
            </a:r>
            <a:endParaRPr lang="zh-CN" altLang="en-US" strike="noStrike" noProof="1" dirty="0"/>
          </a:p>
        </p:txBody>
      </p:sp>
      <p:sp>
        <p:nvSpPr>
          <p:cNvPr id="18435" name="副标题 18434"/>
          <p:cNvSpPr>
            <a:spLocks noGrp="1"/>
          </p:cNvSpPr>
          <p:nvPr>
            <p:ph type="subTitle" idx="1"/>
          </p:nvPr>
        </p:nvSpPr>
        <p:spPr>
          <a:xfrm>
            <a:off x="2641600" y="3962400"/>
            <a:ext cx="8737600" cy="1752600"/>
          </a:xfrm>
          <a:prstGeom prst="rect">
            <a:avLst/>
          </a:prstGeom>
          <a:noFill/>
          <a:ln w="9525">
            <a:noFill/>
          </a:ln>
        </p:spPr>
        <p:txBody>
          <a:bodyPr anchor="t"/>
          <a:lstStyle>
            <a:lvl1pPr marL="0" lvl="0" indent="0">
              <a:buNone/>
              <a:defRPr sz="2800"/>
            </a:lvl1pPr>
            <a:lvl2pPr marL="344805" lvl="1" indent="0" algn="ctr">
              <a:buNone/>
              <a:defRPr sz="2800"/>
            </a:lvl2pPr>
            <a:lvl3pPr marL="671830" lvl="2" indent="0" algn="ctr">
              <a:buNone/>
              <a:defRPr sz="2800"/>
            </a:lvl3pPr>
            <a:lvl4pPr marL="1024255" lvl="3" indent="0" algn="ctr">
              <a:buNone/>
              <a:defRPr sz="2800"/>
            </a:lvl4pPr>
            <a:lvl5pPr marL="1341755" lvl="4" indent="0" algn="ctr">
              <a:buNone/>
              <a:defRPr sz="2800"/>
            </a:lvl5pPr>
          </a:lstStyle>
          <a:p>
            <a:pPr lvl="0" fontAlgn="base"/>
            <a:r>
              <a:rPr lang="zh-CN" altLang="en-US" strike="noStrike" noProof="1" dirty="0"/>
              <a:t>单击此处编辑母版副标题样式</a:t>
            </a:r>
            <a:endParaRPr lang="zh-CN" altLang="en-US" strike="noStrike" noProof="1" dirty="0"/>
          </a:p>
        </p:txBody>
      </p:sp>
      <p:sp>
        <p:nvSpPr>
          <p:cNvPr id="18436" name="日期占位符 18435"/>
          <p:cNvSpPr>
            <a:spLocks noGrp="1"/>
          </p:cNvSpPr>
          <p:nvPr>
            <p:ph type="dt" sz="half" idx="2"/>
          </p:nvPr>
        </p:nvSpPr>
        <p:spPr>
          <a:xfrm>
            <a:off x="609600" y="6243638"/>
            <a:ext cx="2844800" cy="457200"/>
          </a:xfrm>
          <a:prstGeom prst="rect">
            <a:avLst/>
          </a:prstGeom>
          <a:noFill/>
          <a:ln w="9525">
            <a:noFill/>
          </a:ln>
        </p:spPr>
        <p:txBody>
          <a:bodyPr anchor="b"/>
          <a:p>
            <a:pPr fontAlgn="base"/>
            <a:endParaRPr lang="zh-CN" altLang="en-US" strike="noStrike" noProof="1" dirty="0">
              <a:latin typeface="Garamond" panose="02020404030301010803" pitchFamily="18" charset="0"/>
            </a:endParaRPr>
          </a:p>
        </p:txBody>
      </p:sp>
      <p:sp>
        <p:nvSpPr>
          <p:cNvPr id="18437" name="页脚占位符 18436"/>
          <p:cNvSpPr>
            <a:spLocks noGrp="1"/>
          </p:cNvSpPr>
          <p:nvPr>
            <p:ph type="ftr" sz="quarter" idx="3"/>
          </p:nvPr>
        </p:nvSpPr>
        <p:spPr>
          <a:xfrm>
            <a:off x="4165600" y="6243638"/>
            <a:ext cx="3860800" cy="457200"/>
          </a:xfrm>
          <a:prstGeom prst="rect">
            <a:avLst/>
          </a:prstGeom>
          <a:noFill/>
          <a:ln w="9525">
            <a:noFill/>
          </a:ln>
        </p:spPr>
        <p:txBody>
          <a:bodyPr anchor="b"/>
          <a:p>
            <a:pPr fontAlgn="base"/>
            <a:endParaRPr lang="zh-CN" strike="noStrike" noProof="1" dirty="0">
              <a:latin typeface="Garamond" panose="02020404030301010803" pitchFamily="18" charset="0"/>
            </a:endParaRPr>
          </a:p>
        </p:txBody>
      </p:sp>
      <p:sp>
        <p:nvSpPr>
          <p:cNvPr id="18438" name="灯片编号占位符 18437"/>
          <p:cNvSpPr>
            <a:spLocks noGrp="1"/>
          </p:cNvSpPr>
          <p:nvPr>
            <p:ph type="sldNum" sz="quarter" idx="4"/>
          </p:nvPr>
        </p:nvSpPr>
        <p:spPr>
          <a:xfrm>
            <a:off x="8737600" y="6243638"/>
            <a:ext cx="2844800" cy="457200"/>
          </a:xfrm>
          <a:prstGeom prst="rect">
            <a:avLst/>
          </a:prstGeom>
          <a:noFill/>
          <a:ln w="9525">
            <a:noFill/>
          </a:ln>
        </p:spPr>
        <p:txBody>
          <a:bodyPr anchor="b"/>
          <a:p>
            <a:pPr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latin typeface="Garamond" panose="02020404030301010803" pitchFamily="18" charset="0"/>
            </a:endParaRPr>
          </a:p>
        </p:txBody>
      </p:sp>
    </p:spTree>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fld id="{BB962C8B-B14F-4D97-AF65-F5344CB8AC3E}" type="datetime1">
              <a:rPr lang="zh-CN" altLang="en-US" strike="noStrike" noProof="1" dirty="0">
                <a:latin typeface="Garamond" panose="02020404030301010803" pitchFamily="18" charset="0"/>
                <a:ea typeface="宋体" panose="02010600030101010101" pitchFamily="2" charset="-122"/>
                <a:cs typeface="+mn-ea"/>
              </a:rPr>
            </a:fld>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5" name="页脚占位符 4"/>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6" name="灯片编号占位符 5"/>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76672" cy="45307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5728" y="1600200"/>
            <a:ext cx="5376672" cy="45307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6" name="页脚占位符 5"/>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7" name="灯片编号占位符 6"/>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774" y="2665379"/>
            <a:ext cx="4873574"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938" y="2665379"/>
            <a:ext cx="4897576"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8" name="页脚占位符 7"/>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9" name="灯片编号占位符 8"/>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4" name="页脚占位符 3"/>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5" name="灯片编号占位符 4"/>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3" name="页脚占位符 2"/>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4" name="灯片编号占位符 3"/>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6" name="页脚占位符 5"/>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7" name="灯片编号占位符 6"/>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6" name="页脚占位符 5"/>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7" name="灯片编号占位符 6"/>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5" name="页脚占位符 4"/>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6" name="灯片编号占位符 5"/>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版">
    <p:bg>
      <p:bgPr>
        <a:solidFill>
          <a:schemeClr val="bg1"/>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7813"/>
            <a:ext cx="2743200" cy="5853112"/>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7813"/>
            <a:ext cx="8070574" cy="5853112"/>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5" name="页脚占位符 4"/>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6" name="灯片编号占位符 5"/>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dgm" preserve="1">
  <p:cSld name="标题和图示或组织结构图">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SmartArt 占位符 2"/>
          <p:cNvSpPr>
            <a:spLocks noGrp="1"/>
          </p:cNvSpPr>
          <p:nvPr>
            <p:ph type="pic" idx="1"/>
          </p:nvPr>
        </p:nvSpPr>
        <p:spPr/>
        <p:txBody>
          <a:bodyPr/>
          <a:lstStyle/>
          <a:p>
            <a:pPr fontAlgn="base"/>
            <a:endParaRPr lang="zh-CN" altLang="en-US" strike="noStrike" noProof="1"/>
          </a:p>
        </p:txBody>
      </p:sp>
      <p:sp>
        <p:nvSpPr>
          <p:cNvPr id="4" name="日期占位符 3"/>
          <p:cNvSpPr>
            <a:spLocks noGrp="1"/>
          </p:cNvSpPr>
          <p:nvPr>
            <p:ph type="dt" sz="half" idx="10"/>
          </p:nvPr>
        </p:nvSpPr>
        <p:spPr>
          <a:xfrm>
            <a:off x="609600" y="6243638"/>
            <a:ext cx="2844800" cy="457200"/>
          </a:xfrm>
          <a:prstGeom prst="rect">
            <a:avLst/>
          </a:prstGeom>
          <a:noFill/>
          <a:ln w="9525">
            <a:noFill/>
          </a:ln>
        </p:spPr>
        <p:txBody>
          <a:bodyPr anchor="b"/>
          <a:lstStyle/>
          <a:p>
            <a:pPr lvl="0" fontAlgn="base"/>
            <a:endParaRPr lang="zh-CN" altLang="en-US" strike="noStrike" noProof="1" dirty="0"/>
          </a:p>
        </p:txBody>
      </p:sp>
      <p:sp>
        <p:nvSpPr>
          <p:cNvPr id="5" name="页脚占位符 4"/>
          <p:cNvSpPr>
            <a:spLocks noGrp="1"/>
          </p:cNvSpPr>
          <p:nvPr>
            <p:ph type="ftr" sz="quarter" idx="11"/>
          </p:nvPr>
        </p:nvSpPr>
        <p:spPr>
          <a:xfrm>
            <a:off x="4165600" y="6248400"/>
            <a:ext cx="3860800" cy="457200"/>
          </a:xfrm>
          <a:prstGeom prst="rect">
            <a:avLst/>
          </a:prstGeom>
          <a:noFill/>
          <a:ln w="9525">
            <a:noFill/>
          </a:ln>
        </p:spPr>
        <p:txBody>
          <a:bodyPr anchor="b"/>
          <a:lstStyle/>
          <a:p>
            <a:pPr lvl="0" fontAlgn="base"/>
            <a:endParaRPr lang="zh-CN" strike="noStrike" noProof="1" dirty="0"/>
          </a:p>
        </p:txBody>
      </p:sp>
      <p:sp>
        <p:nvSpPr>
          <p:cNvPr id="6" name="灯片编号占位符 5"/>
          <p:cNvSpPr>
            <a:spLocks noGrp="1"/>
          </p:cNvSpPr>
          <p:nvPr>
            <p:ph type="sldNum" sz="quarter" idx="12"/>
          </p:nvPr>
        </p:nvSpPr>
        <p:spPr>
          <a:xfrm>
            <a:off x="8737600" y="6243638"/>
            <a:ext cx="2844800" cy="457200"/>
          </a:xfrm>
          <a:prstGeom prst="rect">
            <a:avLst/>
          </a:prstGeom>
          <a:noFill/>
          <a:ln w="9525">
            <a:noFill/>
          </a:ln>
        </p:spPr>
        <p:txBody>
          <a:bodyPr anchor="b"/>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3" Type="http://schemas.openxmlformats.org/officeDocument/2006/relationships/theme" Target="../theme/theme2.xml"/><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7409"/>
          <p:cNvSpPr>
            <a:spLocks noGrp="1"/>
          </p:cNvSpPr>
          <p:nvPr>
            <p:ph type="title"/>
          </p:nvPr>
        </p:nvSpPr>
        <p:spPr>
          <a:xfrm>
            <a:off x="609600" y="277813"/>
            <a:ext cx="10972800" cy="1139825"/>
          </a:xfrm>
          <a:prstGeom prst="rect">
            <a:avLst/>
          </a:prstGeom>
          <a:noFill/>
          <a:ln w="9525">
            <a:noFill/>
          </a:ln>
        </p:spPr>
        <p:txBody>
          <a:bodyPr anchor="t" anchorCtr="0"/>
          <a:p>
            <a:pPr lvl="0" indent="0"/>
            <a:r>
              <a:rPr lang="zh-CN" altLang="en-US" dirty="0"/>
              <a:t>单击此处编辑母版标题样式</a:t>
            </a:r>
            <a:endParaRPr lang="zh-CN" altLang="en-US" dirty="0"/>
          </a:p>
        </p:txBody>
      </p:sp>
      <p:sp>
        <p:nvSpPr>
          <p:cNvPr id="1027" name="文本占位符 17410"/>
          <p:cNvSpPr>
            <a:spLocks noGrp="1"/>
          </p:cNvSpPr>
          <p:nvPr>
            <p:ph type="body"/>
          </p:nvPr>
        </p:nvSpPr>
        <p:spPr>
          <a:xfrm>
            <a:off x="609600" y="1600200"/>
            <a:ext cx="10972800" cy="4530725"/>
          </a:xfrm>
          <a:prstGeom prst="rect">
            <a:avLst/>
          </a:prstGeom>
          <a:noFill/>
          <a:ln w="9525">
            <a:noFill/>
          </a:ln>
        </p:spPr>
        <p:txBody>
          <a:bodyPr anchor="t" anchorCtr="0"/>
          <a:p>
            <a:pPr lvl="0" indent="-342900"/>
            <a:r>
              <a:rPr lang="zh-CN" altLang="en-US" dirty="0"/>
              <a:t>单击此处编辑母版文本样式</a:t>
            </a:r>
            <a:endParaRPr lang="zh-CN" altLang="en-US" dirty="0"/>
          </a:p>
          <a:p>
            <a:pPr lvl="1" indent="-325120"/>
            <a:r>
              <a:rPr lang="zh-CN" altLang="en-US" dirty="0"/>
              <a:t>第二级</a:t>
            </a:r>
            <a:endParaRPr lang="zh-CN" altLang="en-US" dirty="0"/>
          </a:p>
          <a:p>
            <a:pPr lvl="2" indent="-350520"/>
            <a:r>
              <a:rPr lang="zh-CN" altLang="en-US" dirty="0"/>
              <a:t>第三级</a:t>
            </a:r>
            <a:endParaRPr lang="zh-CN" altLang="en-US" dirty="0"/>
          </a:p>
          <a:p>
            <a:pPr lvl="3" indent="-315595"/>
            <a:r>
              <a:rPr lang="zh-CN" altLang="en-US" dirty="0"/>
              <a:t>第四级</a:t>
            </a:r>
            <a:endParaRPr lang="zh-CN" altLang="en-US" dirty="0"/>
          </a:p>
          <a:p>
            <a:pPr lvl="4" indent="-339725"/>
            <a:r>
              <a:rPr lang="zh-CN" altLang="en-US" dirty="0"/>
              <a:t>第五级</a:t>
            </a:r>
            <a:endParaRPr lang="zh-CN" altLang="en-US" dirty="0"/>
          </a:p>
        </p:txBody>
      </p:sp>
      <p:sp>
        <p:nvSpPr>
          <p:cNvPr id="17412" name="日期占位符 17411"/>
          <p:cNvSpPr>
            <a:spLocks noGrp="1"/>
          </p:cNvSpPr>
          <p:nvPr>
            <p:ph type="dt" sz="half" idx="2"/>
          </p:nvPr>
        </p:nvSpPr>
        <p:spPr>
          <a:xfrm>
            <a:off x="609600" y="6243638"/>
            <a:ext cx="2844800" cy="457200"/>
          </a:xfrm>
          <a:prstGeom prst="rect">
            <a:avLst/>
          </a:prstGeom>
          <a:noFill/>
          <a:ln w="9525">
            <a:noFill/>
          </a:ln>
        </p:spPr>
        <p:txBody>
          <a:bodyPr anchor="b"/>
          <a:lstStyle>
            <a:lvl1pPr>
              <a:defRPr sz="1200">
                <a:latin typeface="Garamond" panose="02020404030301010803" pitchFamily="18" charset="0"/>
              </a:defRPr>
            </a:lvl1pPr>
          </a:lstStyle>
          <a:p>
            <a:pPr lvl="0" fontAlgn="base"/>
            <a:fld id="{BB962C8B-B14F-4D97-AF65-F5344CB8AC3E}" type="datetime1">
              <a:rPr lang="zh-CN" altLang="en-US" strike="noStrike" noProof="1" dirty="0">
                <a:latin typeface="Garamond" panose="02020404030301010803" pitchFamily="18" charset="0"/>
                <a:ea typeface="宋体" panose="02010600030101010101" pitchFamily="2" charset="-122"/>
                <a:cs typeface="+mn-ea"/>
              </a:rPr>
            </a:fld>
            <a:endParaRPr lang="zh-CN" altLang="en-US" strike="noStrike" noProof="1" dirty="0"/>
          </a:p>
        </p:txBody>
      </p:sp>
      <p:sp>
        <p:nvSpPr>
          <p:cNvPr id="17413" name="页脚占位符 17412"/>
          <p:cNvSpPr>
            <a:spLocks noGrp="1"/>
          </p:cNvSpPr>
          <p:nvPr>
            <p:ph type="ftr" sz="quarter" idx="3"/>
          </p:nvPr>
        </p:nvSpPr>
        <p:spPr>
          <a:xfrm>
            <a:off x="4165600" y="6248400"/>
            <a:ext cx="3860800" cy="457200"/>
          </a:xfrm>
          <a:prstGeom prst="rect">
            <a:avLst/>
          </a:prstGeom>
          <a:noFill/>
          <a:ln w="9525">
            <a:noFill/>
          </a:ln>
        </p:spPr>
        <p:txBody>
          <a:bodyPr anchor="b"/>
          <a:lstStyle>
            <a:lvl1pPr algn="ctr">
              <a:defRPr sz="1200">
                <a:latin typeface="Garamond" panose="02020404030301010803" pitchFamily="18" charset="0"/>
              </a:defRPr>
            </a:lvl1pPr>
          </a:lstStyle>
          <a:p>
            <a:pPr lvl="0" fontAlgn="base"/>
            <a:endParaRPr lang="zh-CN" strike="noStrike" noProof="1" dirty="0"/>
          </a:p>
        </p:txBody>
      </p:sp>
      <p:sp>
        <p:nvSpPr>
          <p:cNvPr id="17414" name="灯片编号占位符 17413"/>
          <p:cNvSpPr>
            <a:spLocks noGrp="1"/>
          </p:cNvSpPr>
          <p:nvPr>
            <p:ph type="sldNum" sz="quarter" idx="4"/>
          </p:nvPr>
        </p:nvSpPr>
        <p:spPr>
          <a:xfrm>
            <a:off x="8737600" y="6243638"/>
            <a:ext cx="2844800" cy="457200"/>
          </a:xfrm>
          <a:prstGeom prst="rect">
            <a:avLst/>
          </a:prstGeom>
          <a:noFill/>
          <a:ln w="9525">
            <a:noFill/>
          </a:ln>
        </p:spPr>
        <p:txBody>
          <a:bodyPr anchor="b"/>
          <a:lstStyle>
            <a:lvl1pPr algn="r">
              <a:defRPr sz="1200">
                <a:latin typeface="Garamond" panose="02020404030301010803" pitchFamily="18" charset="0"/>
              </a:defRPr>
            </a:lvl1pPr>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
        <p:nvSpPr>
          <p:cNvPr id="1031" name="任意多边形 17414"/>
          <p:cNvSpPr/>
          <p:nvPr/>
        </p:nvSpPr>
        <p:spPr>
          <a:xfrm>
            <a:off x="508000" y="228600"/>
            <a:ext cx="10972800" cy="609600"/>
          </a:xfrm>
          <a:custGeom>
            <a:avLst/>
            <a:gdLst/>
            <a:ahLst/>
            <a:cxnLst/>
            <a:pathLst>
              <a:path w="1000" h="1000">
                <a:moveTo>
                  <a:pt x="0" y="1000"/>
                </a:moveTo>
                <a:lnTo>
                  <a:pt x="0" y="0"/>
                </a:lnTo>
                <a:lnTo>
                  <a:pt x="1000" y="0"/>
                </a:lnTo>
              </a:path>
            </a:pathLst>
          </a:custGeom>
          <a:noFill/>
          <a:ln w="19050" cap="flat" cmpd="sng">
            <a:solidFill>
              <a:schemeClr val="accent1"/>
            </a:solidFill>
            <a:prstDash val="solid"/>
            <a:miter/>
            <a:headEnd type="none" w="med" len="med"/>
            <a:tailEnd type="none" w="med" len="med"/>
          </a:ln>
        </p:spPr>
        <p:txBody>
          <a:bodyPr/>
          <a:p>
            <a:endParaRPr lang="zh-CN" altLang="en-US"/>
          </a:p>
        </p:txBody>
      </p:sp>
      <p:sp>
        <p:nvSpPr>
          <p:cNvPr id="1032" name="直接连接符 17415"/>
          <p:cNvSpPr/>
          <p:nvPr/>
        </p:nvSpPr>
        <p:spPr>
          <a:xfrm>
            <a:off x="609600" y="6172200"/>
            <a:ext cx="10972800" cy="0"/>
          </a:xfrm>
          <a:prstGeom prst="line">
            <a:avLst/>
          </a:prstGeom>
          <a:ln w="19050" cap="flat" cmpd="sng">
            <a:solidFill>
              <a:schemeClr val="accent1"/>
            </a:solidFill>
            <a:prstDash val="solid"/>
            <a:round/>
            <a:headEnd type="none" w="med" len="med"/>
            <a:tailEnd type="none" w="med" len="med"/>
          </a:ln>
        </p:spPr>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marL="0" lvl="0" indent="0" algn="l" defTabSz="914400" eaLnBrk="1" fontAlgn="base" latinLnBrk="0" hangingPunct="1">
        <a:lnSpc>
          <a:spcPct val="100000"/>
        </a:lnSpc>
        <a:spcBef>
          <a:spcPct val="0"/>
        </a:spcBef>
        <a:spcAft>
          <a:spcPct val="0"/>
        </a:spcAft>
        <a:buNone/>
        <a:defRPr sz="42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30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6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2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20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7409"/>
          <p:cNvSpPr>
            <a:spLocks noGrp="1"/>
          </p:cNvSpPr>
          <p:nvPr>
            <p:ph type="title"/>
          </p:nvPr>
        </p:nvSpPr>
        <p:spPr>
          <a:xfrm>
            <a:off x="609600" y="277813"/>
            <a:ext cx="10972800" cy="1139825"/>
          </a:xfrm>
          <a:prstGeom prst="rect">
            <a:avLst/>
          </a:prstGeom>
          <a:noFill/>
          <a:ln w="9525">
            <a:noFill/>
          </a:ln>
        </p:spPr>
        <p:txBody>
          <a:bodyPr anchor="t" anchorCtr="0"/>
          <a:p>
            <a:pPr lvl="0" indent="0"/>
            <a:r>
              <a:rPr lang="zh-CN" altLang="en-US" dirty="0"/>
              <a:t>单击此处编辑母版标题样式</a:t>
            </a:r>
            <a:endParaRPr lang="zh-CN" altLang="en-US" dirty="0"/>
          </a:p>
        </p:txBody>
      </p:sp>
      <p:sp>
        <p:nvSpPr>
          <p:cNvPr id="1027" name="文本占位符 17410"/>
          <p:cNvSpPr>
            <a:spLocks noGrp="1"/>
          </p:cNvSpPr>
          <p:nvPr>
            <p:ph type="body"/>
          </p:nvPr>
        </p:nvSpPr>
        <p:spPr>
          <a:xfrm>
            <a:off x="609600" y="1600200"/>
            <a:ext cx="10972800" cy="4530725"/>
          </a:xfrm>
          <a:prstGeom prst="rect">
            <a:avLst/>
          </a:prstGeom>
          <a:noFill/>
          <a:ln w="9525">
            <a:noFill/>
          </a:ln>
        </p:spPr>
        <p:txBody>
          <a:bodyPr anchor="t" anchorCtr="0"/>
          <a:p>
            <a:pPr lvl="0" indent="-342900"/>
            <a:r>
              <a:rPr lang="zh-CN" altLang="en-US" dirty="0"/>
              <a:t>单击此处编辑母版文本样式</a:t>
            </a:r>
            <a:endParaRPr lang="zh-CN" altLang="en-US" dirty="0"/>
          </a:p>
          <a:p>
            <a:pPr lvl="1" indent="-325120"/>
            <a:r>
              <a:rPr lang="zh-CN" altLang="en-US" dirty="0"/>
              <a:t>第二级</a:t>
            </a:r>
            <a:endParaRPr lang="zh-CN" altLang="en-US" dirty="0"/>
          </a:p>
          <a:p>
            <a:pPr lvl="2" indent="-350520"/>
            <a:r>
              <a:rPr lang="zh-CN" altLang="en-US" dirty="0"/>
              <a:t>第三级</a:t>
            </a:r>
            <a:endParaRPr lang="zh-CN" altLang="en-US" dirty="0"/>
          </a:p>
          <a:p>
            <a:pPr lvl="3" indent="-315595"/>
            <a:r>
              <a:rPr lang="zh-CN" altLang="en-US" dirty="0"/>
              <a:t>第四级</a:t>
            </a:r>
            <a:endParaRPr lang="zh-CN" altLang="en-US" dirty="0"/>
          </a:p>
          <a:p>
            <a:pPr lvl="4" indent="-339725"/>
            <a:r>
              <a:rPr lang="zh-CN" altLang="en-US" dirty="0"/>
              <a:t>第五级</a:t>
            </a:r>
            <a:endParaRPr lang="zh-CN" altLang="en-US" dirty="0"/>
          </a:p>
        </p:txBody>
      </p:sp>
      <p:sp>
        <p:nvSpPr>
          <p:cNvPr id="17412" name="日期占位符 17411"/>
          <p:cNvSpPr>
            <a:spLocks noGrp="1"/>
          </p:cNvSpPr>
          <p:nvPr>
            <p:ph type="dt" sz="half" idx="2"/>
          </p:nvPr>
        </p:nvSpPr>
        <p:spPr>
          <a:xfrm>
            <a:off x="609600" y="6243638"/>
            <a:ext cx="2844800" cy="457200"/>
          </a:xfrm>
          <a:prstGeom prst="rect">
            <a:avLst/>
          </a:prstGeom>
          <a:noFill/>
          <a:ln w="9525">
            <a:noFill/>
          </a:ln>
        </p:spPr>
        <p:txBody>
          <a:bodyPr anchor="b"/>
          <a:lstStyle>
            <a:lvl1pPr>
              <a:defRPr sz="1200">
                <a:latin typeface="Garamond" panose="02020404030301010803" pitchFamily="18" charset="0"/>
              </a:defRPr>
            </a:lvl1pPr>
          </a:lstStyle>
          <a:p>
            <a:pPr lvl="0" fontAlgn="base"/>
            <a:fld id="{BB962C8B-B14F-4D97-AF65-F5344CB8AC3E}" type="datetime1">
              <a:rPr lang="zh-CN" altLang="en-US" strike="noStrike" noProof="1" dirty="0">
                <a:latin typeface="Garamond" panose="02020404030301010803" pitchFamily="18" charset="0"/>
                <a:ea typeface="宋体" panose="02010600030101010101" pitchFamily="2" charset="-122"/>
                <a:cs typeface="+mn-ea"/>
              </a:rPr>
            </a:fld>
            <a:endParaRPr lang="zh-CN" altLang="en-US" strike="noStrike" noProof="1" dirty="0"/>
          </a:p>
        </p:txBody>
      </p:sp>
      <p:sp>
        <p:nvSpPr>
          <p:cNvPr id="17413" name="页脚占位符 17412"/>
          <p:cNvSpPr>
            <a:spLocks noGrp="1"/>
          </p:cNvSpPr>
          <p:nvPr>
            <p:ph type="ftr" sz="quarter" idx="3"/>
          </p:nvPr>
        </p:nvSpPr>
        <p:spPr>
          <a:xfrm>
            <a:off x="4165600" y="6248400"/>
            <a:ext cx="3860800" cy="457200"/>
          </a:xfrm>
          <a:prstGeom prst="rect">
            <a:avLst/>
          </a:prstGeom>
          <a:noFill/>
          <a:ln w="9525">
            <a:noFill/>
          </a:ln>
        </p:spPr>
        <p:txBody>
          <a:bodyPr anchor="b"/>
          <a:lstStyle>
            <a:lvl1pPr algn="ctr">
              <a:defRPr sz="1200">
                <a:latin typeface="Garamond" panose="02020404030301010803" pitchFamily="18" charset="0"/>
              </a:defRPr>
            </a:lvl1pPr>
          </a:lstStyle>
          <a:p>
            <a:pPr lvl="0" fontAlgn="base"/>
            <a:endParaRPr lang="zh-CN" strike="noStrike" noProof="1" dirty="0"/>
          </a:p>
        </p:txBody>
      </p:sp>
      <p:sp>
        <p:nvSpPr>
          <p:cNvPr id="17414" name="灯片编号占位符 17413"/>
          <p:cNvSpPr>
            <a:spLocks noGrp="1"/>
          </p:cNvSpPr>
          <p:nvPr>
            <p:ph type="sldNum" sz="quarter" idx="4"/>
          </p:nvPr>
        </p:nvSpPr>
        <p:spPr>
          <a:xfrm>
            <a:off x="8737600" y="6243638"/>
            <a:ext cx="2844800" cy="457200"/>
          </a:xfrm>
          <a:prstGeom prst="rect">
            <a:avLst/>
          </a:prstGeom>
          <a:noFill/>
          <a:ln w="9525">
            <a:noFill/>
          </a:ln>
        </p:spPr>
        <p:txBody>
          <a:bodyPr anchor="b"/>
          <a:lstStyle>
            <a:lvl1pPr algn="r">
              <a:defRPr sz="1200">
                <a:latin typeface="Garamond" panose="02020404030301010803" pitchFamily="18" charset="0"/>
              </a:defRPr>
            </a:lvl1pPr>
          </a:lstStyle>
          <a:p>
            <a:pPr lvl="0" fontAlgn="base"/>
            <a:fld id="{9A0DB2DC-4C9A-4742-B13C-FB6460FD3503}" type="slidenum">
              <a:rPr lang="zh-CN" strike="noStrike" noProof="1" dirty="0">
                <a:latin typeface="Garamond" panose="02020404030301010803" pitchFamily="18" charset="0"/>
                <a:ea typeface="宋体" panose="02010600030101010101" pitchFamily="2" charset="-122"/>
                <a:cs typeface="+mn-ea"/>
              </a:rPr>
            </a:fld>
            <a:endParaRPr lang="zh-CN" strike="noStrike" noProof="1" dirty="0"/>
          </a:p>
        </p:txBody>
      </p:sp>
      <p:sp>
        <p:nvSpPr>
          <p:cNvPr id="1031" name="任意多边形 17414"/>
          <p:cNvSpPr/>
          <p:nvPr/>
        </p:nvSpPr>
        <p:spPr>
          <a:xfrm>
            <a:off x="508000" y="228600"/>
            <a:ext cx="10972800" cy="609600"/>
          </a:xfrm>
          <a:custGeom>
            <a:avLst/>
            <a:gdLst/>
            <a:ahLst/>
            <a:cxnLst/>
            <a:pathLst>
              <a:path w="1000" h="1000">
                <a:moveTo>
                  <a:pt x="0" y="1000"/>
                </a:moveTo>
                <a:lnTo>
                  <a:pt x="0" y="0"/>
                </a:lnTo>
                <a:lnTo>
                  <a:pt x="1000" y="0"/>
                </a:lnTo>
              </a:path>
            </a:pathLst>
          </a:custGeom>
          <a:noFill/>
          <a:ln w="19050" cap="flat" cmpd="sng">
            <a:solidFill>
              <a:schemeClr val="accent1"/>
            </a:solidFill>
            <a:prstDash val="solid"/>
            <a:miter/>
            <a:headEnd type="none" w="med" len="med"/>
            <a:tailEnd type="none" w="med" len="med"/>
          </a:ln>
        </p:spPr>
        <p:txBody>
          <a:bodyPr/>
          <a:p>
            <a:endParaRPr lang="zh-CN" altLang="en-US"/>
          </a:p>
        </p:txBody>
      </p:sp>
      <p:sp>
        <p:nvSpPr>
          <p:cNvPr id="1032" name="直接连接符 17415"/>
          <p:cNvSpPr/>
          <p:nvPr/>
        </p:nvSpPr>
        <p:spPr>
          <a:xfrm>
            <a:off x="609600" y="6172200"/>
            <a:ext cx="10972800" cy="0"/>
          </a:xfrm>
          <a:prstGeom prst="line">
            <a:avLst/>
          </a:prstGeom>
          <a:ln w="19050" cap="flat" cmpd="sng">
            <a:solidFill>
              <a:schemeClr val="accent1"/>
            </a:solidFill>
            <a:prstDash val="solid"/>
            <a:round/>
            <a:headEnd type="none" w="med" len="med"/>
            <a:tailEnd type="none" w="med" len="med"/>
          </a:ln>
        </p:spPr>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sldNum="0" hdr="0" ftr="0" dt="0"/>
  <p:txStyles>
    <p:titleStyle>
      <a:lvl1pPr marL="0" lvl="0" indent="0" algn="l" defTabSz="914400" eaLnBrk="1" fontAlgn="base" latinLnBrk="0" hangingPunct="1">
        <a:lnSpc>
          <a:spcPct val="100000"/>
        </a:lnSpc>
        <a:spcBef>
          <a:spcPct val="0"/>
        </a:spcBef>
        <a:spcAft>
          <a:spcPct val="0"/>
        </a:spcAft>
        <a:buNone/>
        <a:defRPr sz="42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30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6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2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20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jpeg"/><Relationship Id="rId1" Type="http://schemas.openxmlformats.org/officeDocument/2006/relationships/slide" Target="slide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jpeg"/><Relationship Id="rId1"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7" Type="http://schemas.openxmlformats.org/officeDocument/2006/relationships/slideLayout" Target="../slideLayouts/slideLayout12.xml"/><Relationship Id="rId6" Type="http://schemas.openxmlformats.org/officeDocument/2006/relationships/image" Target="../media/image1.jpeg"/><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文本框 21505"/>
          <p:cNvSpPr txBox="1"/>
          <p:nvPr/>
        </p:nvSpPr>
        <p:spPr>
          <a:xfrm>
            <a:off x="911860" y="980440"/>
            <a:ext cx="10346055" cy="2651125"/>
          </a:xfrm>
          <a:prstGeom prst="rect">
            <a:avLst/>
          </a:prstGeom>
          <a:noFill/>
          <a:ln w="9525">
            <a:noFill/>
          </a:ln>
        </p:spPr>
        <p:txBody>
          <a:bodyPr wrap="square" anchor="t" anchorCtr="0">
            <a:spAutoFit/>
          </a:bodyPr>
          <a:p>
            <a:pPr>
              <a:lnSpc>
                <a:spcPct val="130000"/>
              </a:lnSpc>
              <a:spcBef>
                <a:spcPct val="50000"/>
              </a:spcBef>
            </a:pPr>
            <a:r>
              <a:rPr lang="en-US" altLang="zh-CN" sz="3200" b="1" dirty="0">
                <a:latin typeface="Verdana" panose="020B0604030504040204" pitchFamily="34" charset="0"/>
                <a:ea typeface="楷体_GB2312" pitchFamily="49" charset="-122"/>
              </a:rPr>
              <a:t>1</a:t>
            </a:r>
            <a:r>
              <a:rPr lang="zh-CN" altLang="en-US" sz="3200" b="1" dirty="0">
                <a:latin typeface="Verdana" panose="020B0604030504040204" pitchFamily="34" charset="0"/>
                <a:ea typeface="楷体_GB2312" pitchFamily="49" charset="-122"/>
              </a:rPr>
              <a:t>、人民代表是国家权力的直接行使者，宪法赋予他们特有的权利和义务。下列属于人民代表享有的权利的是：</a:t>
            </a:r>
            <a:r>
              <a:rPr lang="en-US" altLang="zh-CN" sz="3200" b="1" dirty="0">
                <a:latin typeface="Verdana" panose="020B0604030504040204" pitchFamily="34" charset="0"/>
                <a:ea typeface="楷体_GB2312" pitchFamily="49" charset="-122"/>
              </a:rPr>
              <a:t>①</a:t>
            </a:r>
            <a:r>
              <a:rPr lang="zh-CN" altLang="en-US" sz="3200" b="1" dirty="0">
                <a:latin typeface="Verdana" panose="020B0604030504040204" pitchFamily="34" charset="0"/>
                <a:ea typeface="楷体_GB2312" pitchFamily="49" charset="-122"/>
              </a:rPr>
              <a:t>立法权 </a:t>
            </a:r>
            <a:r>
              <a:rPr lang="en-US" altLang="zh-CN" sz="3200" b="1" dirty="0">
                <a:latin typeface="Verdana" panose="020B0604030504040204" pitchFamily="34" charset="0"/>
                <a:ea typeface="楷体_GB2312" pitchFamily="49" charset="-122"/>
              </a:rPr>
              <a:t>②</a:t>
            </a:r>
            <a:r>
              <a:rPr lang="zh-CN" altLang="en-US" sz="3200" b="1" dirty="0">
                <a:latin typeface="Verdana" panose="020B0604030504040204" pitchFamily="34" charset="0"/>
                <a:ea typeface="楷体_GB2312" pitchFamily="49" charset="-122"/>
              </a:rPr>
              <a:t>发言、表决免责权 </a:t>
            </a:r>
            <a:r>
              <a:rPr lang="en-US" altLang="zh-CN" sz="3200" b="1" dirty="0">
                <a:latin typeface="Verdana" panose="020B0604030504040204" pitchFamily="34" charset="0"/>
                <a:ea typeface="楷体_GB2312" pitchFamily="49" charset="-122"/>
              </a:rPr>
              <a:t>③</a:t>
            </a:r>
            <a:r>
              <a:rPr lang="zh-CN" altLang="en-US" sz="3200" b="1" dirty="0">
                <a:latin typeface="Verdana" panose="020B0604030504040204" pitchFamily="34" charset="0"/>
                <a:ea typeface="楷体_GB2312" pitchFamily="49" charset="-122"/>
              </a:rPr>
              <a:t>任免权 </a:t>
            </a:r>
            <a:r>
              <a:rPr lang="en-US" altLang="zh-CN" sz="3200" b="1" dirty="0">
                <a:latin typeface="Verdana" panose="020B0604030504040204" pitchFamily="34" charset="0"/>
                <a:ea typeface="楷体_GB2312" pitchFamily="49" charset="-122"/>
              </a:rPr>
              <a:t>④</a:t>
            </a:r>
            <a:r>
              <a:rPr lang="zh-CN" altLang="en-US" sz="3200" b="1" dirty="0">
                <a:latin typeface="Verdana" panose="020B0604030504040204" pitchFamily="34" charset="0"/>
                <a:ea typeface="楷体_GB2312" pitchFamily="49" charset="-122"/>
              </a:rPr>
              <a:t>质询权 </a:t>
            </a:r>
            <a:r>
              <a:rPr lang="en-US" altLang="zh-CN" sz="3200" b="1" dirty="0">
                <a:latin typeface="Verdana" panose="020B0604030504040204" pitchFamily="34" charset="0"/>
                <a:ea typeface="楷体_GB2312" pitchFamily="49" charset="-122"/>
              </a:rPr>
              <a:t>⑤</a:t>
            </a:r>
            <a:r>
              <a:rPr lang="zh-CN" altLang="en-US" sz="3200" b="1" dirty="0">
                <a:latin typeface="Verdana" panose="020B0604030504040204" pitchFamily="34" charset="0"/>
                <a:ea typeface="楷体_GB2312" pitchFamily="49" charset="-122"/>
              </a:rPr>
              <a:t>提案权 </a:t>
            </a:r>
            <a:r>
              <a:rPr lang="en-US" altLang="zh-CN" sz="3200" b="1" dirty="0">
                <a:latin typeface="Verdana" panose="020B0604030504040204" pitchFamily="34" charset="0"/>
                <a:ea typeface="楷体_GB2312" pitchFamily="49" charset="-122"/>
              </a:rPr>
              <a:t>⑥</a:t>
            </a:r>
            <a:r>
              <a:rPr lang="zh-CN" altLang="en-US" sz="3200" b="1" dirty="0">
                <a:latin typeface="Verdana" panose="020B0604030504040204" pitchFamily="34" charset="0"/>
                <a:ea typeface="楷体_GB2312" pitchFamily="49" charset="-122"/>
              </a:rPr>
              <a:t>决定权</a:t>
            </a:r>
            <a:endParaRPr lang="zh-CN" altLang="en-US" b="1" dirty="0">
              <a:latin typeface="Verdana" panose="020B0604030504040204" pitchFamily="34" charset="0"/>
              <a:ea typeface="楷体_GB2312" pitchFamily="49" charset="-122"/>
            </a:endParaRPr>
          </a:p>
        </p:txBody>
      </p:sp>
      <p:sp>
        <p:nvSpPr>
          <p:cNvPr id="13314" name="文本框 21506"/>
          <p:cNvSpPr txBox="1"/>
          <p:nvPr/>
        </p:nvSpPr>
        <p:spPr>
          <a:xfrm>
            <a:off x="1343660" y="3644583"/>
            <a:ext cx="7272338" cy="582612"/>
          </a:xfrm>
          <a:prstGeom prst="rect">
            <a:avLst/>
          </a:prstGeom>
          <a:noFill/>
          <a:ln w="9525">
            <a:noFill/>
          </a:ln>
        </p:spPr>
        <p:txBody>
          <a:bodyPr anchor="t" anchorCtr="0">
            <a:spAutoFit/>
          </a:bodyPr>
          <a:p>
            <a:pPr>
              <a:spcBef>
                <a:spcPct val="50000"/>
              </a:spcBef>
            </a:pPr>
            <a:r>
              <a:rPr lang="en-US" altLang="zh-CN" sz="3200" b="1">
                <a:latin typeface="Verdana" panose="020B0604030504040204" pitchFamily="34" charset="0"/>
                <a:ea typeface="楷体_GB2312" pitchFamily="49" charset="-122"/>
              </a:rPr>
              <a:t>A</a:t>
            </a:r>
            <a:r>
              <a:rPr lang="zh-CN" altLang="en-US" sz="3200" b="1">
                <a:latin typeface="Verdana" panose="020B0604030504040204" pitchFamily="34" charset="0"/>
                <a:ea typeface="楷体_GB2312" pitchFamily="49" charset="-122"/>
              </a:rPr>
              <a:t>、</a:t>
            </a:r>
            <a:r>
              <a:rPr lang="en-US" altLang="zh-CN" sz="3200" b="1">
                <a:latin typeface="Verdana" panose="020B0604030504040204" pitchFamily="34" charset="0"/>
                <a:ea typeface="楷体_GB2312" pitchFamily="49" charset="-122"/>
              </a:rPr>
              <a:t>①③⑥</a:t>
            </a:r>
            <a:endParaRPr lang="en-US" altLang="zh-CN" b="1">
              <a:latin typeface="Verdana" panose="020B0604030504040204" pitchFamily="34" charset="0"/>
              <a:ea typeface="楷体_GB2312" pitchFamily="49" charset="-122"/>
            </a:endParaRPr>
          </a:p>
        </p:txBody>
      </p:sp>
      <p:sp>
        <p:nvSpPr>
          <p:cNvPr id="13315" name="文本框 21507"/>
          <p:cNvSpPr txBox="1"/>
          <p:nvPr/>
        </p:nvSpPr>
        <p:spPr>
          <a:xfrm>
            <a:off x="1343660" y="4289108"/>
            <a:ext cx="7272338" cy="582612"/>
          </a:xfrm>
          <a:prstGeom prst="rect">
            <a:avLst/>
          </a:prstGeom>
          <a:noFill/>
          <a:ln w="9525">
            <a:noFill/>
          </a:ln>
        </p:spPr>
        <p:txBody>
          <a:bodyPr anchor="t" anchorCtr="0">
            <a:spAutoFit/>
          </a:bodyPr>
          <a:p>
            <a:pPr>
              <a:spcBef>
                <a:spcPct val="50000"/>
              </a:spcBef>
            </a:pPr>
            <a:r>
              <a:rPr lang="en-US" altLang="zh-CN" sz="3200" b="1">
                <a:latin typeface="Verdana" panose="020B0604030504040204" pitchFamily="34" charset="0"/>
                <a:ea typeface="楷体_GB2312" pitchFamily="49" charset="-122"/>
              </a:rPr>
              <a:t>B</a:t>
            </a:r>
            <a:r>
              <a:rPr lang="zh-CN" altLang="en-US" sz="3200" b="1">
                <a:latin typeface="Verdana" panose="020B0604030504040204" pitchFamily="34" charset="0"/>
                <a:ea typeface="楷体_GB2312" pitchFamily="49" charset="-122"/>
              </a:rPr>
              <a:t>、</a:t>
            </a:r>
            <a:r>
              <a:rPr lang="en-US" altLang="zh-CN" sz="3200" b="1">
                <a:latin typeface="Verdana" panose="020B0604030504040204" pitchFamily="34" charset="0"/>
                <a:ea typeface="楷体_GB2312" pitchFamily="49" charset="-122"/>
              </a:rPr>
              <a:t>②③⑤</a:t>
            </a:r>
            <a:endParaRPr lang="en-US" altLang="zh-CN" b="1">
              <a:latin typeface="Verdana" panose="020B0604030504040204" pitchFamily="34" charset="0"/>
              <a:ea typeface="楷体_GB2312" pitchFamily="49" charset="-122"/>
            </a:endParaRPr>
          </a:p>
        </p:txBody>
      </p:sp>
      <p:sp>
        <p:nvSpPr>
          <p:cNvPr id="13316" name="文本框 21508"/>
          <p:cNvSpPr txBox="1"/>
          <p:nvPr/>
        </p:nvSpPr>
        <p:spPr>
          <a:xfrm>
            <a:off x="1343660" y="4865370"/>
            <a:ext cx="7272338" cy="582613"/>
          </a:xfrm>
          <a:prstGeom prst="rect">
            <a:avLst/>
          </a:prstGeom>
          <a:noFill/>
          <a:ln w="9525">
            <a:noFill/>
          </a:ln>
        </p:spPr>
        <p:txBody>
          <a:bodyPr anchor="t" anchorCtr="0">
            <a:spAutoFit/>
          </a:bodyPr>
          <a:p>
            <a:pPr>
              <a:spcBef>
                <a:spcPct val="50000"/>
              </a:spcBef>
            </a:pPr>
            <a:r>
              <a:rPr lang="en-US" altLang="zh-CN" sz="3200" b="1">
                <a:latin typeface="Verdana" panose="020B0604030504040204" pitchFamily="34" charset="0"/>
                <a:ea typeface="楷体_GB2312" pitchFamily="49" charset="-122"/>
              </a:rPr>
              <a:t>C</a:t>
            </a:r>
            <a:r>
              <a:rPr lang="zh-CN" altLang="en-US" sz="3200" b="1">
                <a:latin typeface="Verdana" panose="020B0604030504040204" pitchFamily="34" charset="0"/>
                <a:ea typeface="楷体_GB2312" pitchFamily="49" charset="-122"/>
              </a:rPr>
              <a:t>、</a:t>
            </a:r>
            <a:r>
              <a:rPr lang="en-US" altLang="zh-CN" sz="3200" b="1">
                <a:latin typeface="Verdana" panose="020B0604030504040204" pitchFamily="34" charset="0"/>
                <a:ea typeface="楷体_GB2312" pitchFamily="49" charset="-122"/>
              </a:rPr>
              <a:t>②④⑤</a:t>
            </a:r>
            <a:endParaRPr lang="en-US" altLang="zh-CN" b="1">
              <a:latin typeface="Verdana" panose="020B0604030504040204" pitchFamily="34" charset="0"/>
              <a:ea typeface="楷体_GB2312" pitchFamily="49" charset="-122"/>
            </a:endParaRPr>
          </a:p>
        </p:txBody>
      </p:sp>
      <p:sp>
        <p:nvSpPr>
          <p:cNvPr id="13317" name="文本框 21509"/>
          <p:cNvSpPr txBox="1"/>
          <p:nvPr/>
        </p:nvSpPr>
        <p:spPr>
          <a:xfrm>
            <a:off x="1343660" y="5514658"/>
            <a:ext cx="3671888" cy="582612"/>
          </a:xfrm>
          <a:prstGeom prst="rect">
            <a:avLst/>
          </a:prstGeom>
          <a:noFill/>
          <a:ln w="9525">
            <a:noFill/>
          </a:ln>
        </p:spPr>
        <p:txBody>
          <a:bodyPr anchor="t" anchorCtr="0">
            <a:spAutoFit/>
          </a:bodyPr>
          <a:p>
            <a:pPr>
              <a:spcBef>
                <a:spcPct val="50000"/>
              </a:spcBef>
            </a:pPr>
            <a:r>
              <a:rPr lang="en-US" altLang="zh-CN" sz="3200" b="1">
                <a:latin typeface="Verdana" panose="020B0604030504040204" pitchFamily="34" charset="0"/>
                <a:ea typeface="楷体_GB2312" pitchFamily="49" charset="-122"/>
              </a:rPr>
              <a:t>D</a:t>
            </a:r>
            <a:r>
              <a:rPr lang="zh-CN" altLang="en-US" sz="3200" b="1">
                <a:latin typeface="Verdana" panose="020B0604030504040204" pitchFamily="34" charset="0"/>
                <a:ea typeface="楷体_GB2312" pitchFamily="49" charset="-122"/>
              </a:rPr>
              <a:t>、</a:t>
            </a:r>
            <a:r>
              <a:rPr lang="en-US" altLang="zh-CN" sz="3200" b="1">
                <a:latin typeface="Verdana" panose="020B0604030504040204" pitchFamily="34" charset="0"/>
                <a:ea typeface="楷体_GB2312" pitchFamily="49" charset="-122"/>
              </a:rPr>
              <a:t>①③④⑤</a:t>
            </a:r>
            <a:endParaRPr lang="en-US" altLang="zh-CN" b="1">
              <a:latin typeface="Verdana" panose="020B0604030504040204" pitchFamily="34" charset="0"/>
              <a:ea typeface="楷体_GB2312" pitchFamily="49" charset="-122"/>
            </a:endParaRPr>
          </a:p>
        </p:txBody>
      </p:sp>
      <p:sp>
        <p:nvSpPr>
          <p:cNvPr id="21511" name="文本框 21510"/>
          <p:cNvSpPr txBox="1"/>
          <p:nvPr/>
        </p:nvSpPr>
        <p:spPr>
          <a:xfrm>
            <a:off x="1127760" y="4690745"/>
            <a:ext cx="936625" cy="1195388"/>
          </a:xfrm>
          <a:prstGeom prst="rect">
            <a:avLst/>
          </a:prstGeom>
          <a:noFill/>
          <a:ln w="9525">
            <a:noFill/>
          </a:ln>
        </p:spPr>
        <p:txBody>
          <a:bodyPr anchor="t" anchorCtr="0">
            <a:spAutoFit/>
          </a:bodyPr>
          <a:p>
            <a:pPr>
              <a:spcBef>
                <a:spcPct val="50000"/>
              </a:spcBef>
            </a:pPr>
            <a:r>
              <a:rPr lang="en-US" altLang="zh-CN" sz="7200">
                <a:solidFill>
                  <a:srgbClr val="FF3300"/>
                </a:solidFill>
                <a:latin typeface="Verdana" panose="020B0604030504040204" pitchFamily="34" charset="0"/>
                <a:ea typeface="宋体" panose="02010600030101010101" pitchFamily="2" charset="-122"/>
              </a:rPr>
              <a:t>√</a:t>
            </a:r>
            <a:endParaRPr lang="en-US" altLang="zh-CN" sz="7200">
              <a:solidFill>
                <a:srgbClr val="FF3300"/>
              </a:solidFill>
              <a:latin typeface="Verdana" panose="020B0604030504040204" pitchFamily="34" charset="0"/>
              <a:ea typeface="宋体" panose="02010600030101010101" pitchFamily="2" charset="-122"/>
            </a:endParaRPr>
          </a:p>
        </p:txBody>
      </p:sp>
      <p:sp>
        <p:nvSpPr>
          <p:cNvPr id="13319" name="文本框 21511"/>
          <p:cNvSpPr txBox="1"/>
          <p:nvPr/>
        </p:nvSpPr>
        <p:spPr>
          <a:xfrm>
            <a:off x="2362200" y="0"/>
            <a:ext cx="3429000" cy="334963"/>
          </a:xfrm>
          <a:prstGeom prst="rect">
            <a:avLst/>
          </a:prstGeom>
          <a:noFill/>
          <a:ln w="9525">
            <a:noFill/>
          </a:ln>
        </p:spPr>
        <p:txBody>
          <a:bodyPr anchor="t" anchorCtr="0">
            <a:spAutoFit/>
          </a:bodyPr>
          <a:p>
            <a:pPr algn="ctr">
              <a:spcBef>
                <a:spcPct val="50000"/>
              </a:spcBef>
            </a:pPr>
            <a:endParaRPr lang="zh-CN" altLang="en-US" sz="1600" dirty="0">
              <a:latin typeface="Arial" panose="020B0604020202020204" pitchFamily="34" charset="0"/>
              <a:ea typeface="黑体" panose="02010609060101010101" pitchFamily="2" charset="-122"/>
            </a:endParaRPr>
          </a:p>
        </p:txBody>
      </p:sp>
      <p:sp>
        <p:nvSpPr>
          <p:cNvPr id="13320" name="文本框 21512"/>
          <p:cNvSpPr txBox="1"/>
          <p:nvPr/>
        </p:nvSpPr>
        <p:spPr>
          <a:xfrm>
            <a:off x="983615" y="404495"/>
            <a:ext cx="3886200" cy="944563"/>
          </a:xfrm>
          <a:prstGeom prst="rect">
            <a:avLst/>
          </a:prstGeom>
          <a:noFill/>
          <a:ln w="9525">
            <a:noFill/>
          </a:ln>
        </p:spPr>
        <p:txBody>
          <a:bodyPr anchor="t" anchorCtr="0">
            <a:spAutoFit/>
          </a:bodyPr>
          <a:p>
            <a:pPr>
              <a:spcBef>
                <a:spcPct val="50000"/>
              </a:spcBef>
            </a:pPr>
            <a:r>
              <a:rPr lang="zh-CN" altLang="en-US" sz="3200" b="1" dirty="0">
                <a:latin typeface="Verdana" panose="020B0604030504040204" pitchFamily="34" charset="0"/>
                <a:ea typeface="楷体_GB2312" pitchFamily="49" charset="-122"/>
              </a:rPr>
              <a:t>单项选择题</a:t>
            </a:r>
            <a:endParaRPr lang="zh-CN" altLang="en-US" b="1">
              <a:latin typeface="Verdana" panose="020B0604030504040204" pitchFamily="34" charset="0"/>
              <a:ea typeface="楷体_GB2312" pitchFamily="49" charset="-122"/>
            </a:endParaRPr>
          </a:p>
          <a:p>
            <a:pPr algn="ctr">
              <a:spcBef>
                <a:spcPct val="50000"/>
              </a:spcBef>
            </a:pPr>
            <a:endParaRPr lang="zh-CN" altLang="en-US" sz="1600">
              <a:latin typeface="Arial" panose="020B0604020202020204" pitchFamily="34" charset="0"/>
              <a:ea typeface="黑体" panose="02010609060101010101" pitchFamily="2" charset="-122"/>
            </a:endParaRPr>
          </a:p>
        </p:txBody>
      </p:sp>
      <p:sp>
        <p:nvSpPr>
          <p:cNvPr id="21514" name="矩形 21513"/>
          <p:cNvSpPr/>
          <p:nvPr/>
        </p:nvSpPr>
        <p:spPr>
          <a:xfrm>
            <a:off x="3863975" y="3141345"/>
            <a:ext cx="6121400" cy="1028700"/>
          </a:xfrm>
          <a:prstGeom prst="rect">
            <a:avLst/>
          </a:prstGeom>
        </p:spPr>
        <p:txBody>
          <a:bodyPr wrap="none" fromWordArt="1">
            <a:prstTxWarp prst="textPlain">
              <a:avLst>
                <a:gd name="adj" fmla="val 50000"/>
              </a:avLst>
            </a:prstTxWarp>
            <a:normAutofit/>
          </a:bodyPr>
          <a:p>
            <a:pPr algn="ctr"/>
            <a:r>
              <a:rPr lang="zh-CN" alt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不把人大权力与人大代表权利混淆</a:t>
            </a:r>
            <a:endParaRPr lang="zh-CN" alt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pic>
        <p:nvPicPr>
          <p:cNvPr id="16389" name="图片 3080" descr="20090309090909ca3cf"/>
          <p:cNvPicPr>
            <a:picLocks noChangeAspect="1"/>
          </p:cNvPicPr>
          <p:nvPr/>
        </p:nvPicPr>
        <p:blipFill>
          <a:blip r:embed="rId1"/>
          <a:stretch>
            <a:fillRect/>
          </a:stretch>
        </p:blipFill>
        <p:spPr>
          <a:xfrm>
            <a:off x="8975408" y="4293235"/>
            <a:ext cx="2627312" cy="1828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11"/>
                                        </p:tgtEl>
                                        <p:attrNameLst>
                                          <p:attrName>style.visibility</p:attrName>
                                        </p:attrNameLst>
                                      </p:cBhvr>
                                      <p:to>
                                        <p:strVal val="visible"/>
                                      </p:to>
                                    </p:set>
                                    <p:anim calcmode="lin" valueType="num">
                                      <p:cBhvr additive="base">
                                        <p:cTn id="7" dur="500" fill="hold"/>
                                        <p:tgtEl>
                                          <p:spTgt spid="21511"/>
                                        </p:tgtEl>
                                        <p:attrNameLst>
                                          <p:attrName>ppt_x</p:attrName>
                                        </p:attrNameLst>
                                      </p:cBhvr>
                                      <p:tavLst>
                                        <p:tav tm="0">
                                          <p:val>
                                            <p:strVal val="#ppt_x"/>
                                          </p:val>
                                        </p:tav>
                                        <p:tav tm="100000">
                                          <p:val>
                                            <p:strVal val="#ppt_x"/>
                                          </p:val>
                                        </p:tav>
                                      </p:tavLst>
                                    </p:anim>
                                    <p:anim calcmode="lin" valueType="num">
                                      <p:cBhvr additive="base">
                                        <p:cTn id="8" dur="500" fill="hold"/>
                                        <p:tgtEl>
                                          <p:spTgt spid="215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21514"/>
                                        </p:tgtEl>
                                        <p:attrNameLst>
                                          <p:attrName>style.visibility</p:attrName>
                                        </p:attrNameLst>
                                      </p:cBhvr>
                                      <p:to>
                                        <p:strVal val="visible"/>
                                      </p:to>
                                    </p:set>
                                    <p:animEffect transition="in" filter="wipe(left)">
                                      <p:cBhvr>
                                        <p:cTn id="13" dur="500"/>
                                        <p:tgtEl>
                                          <p:spTgt spid="21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文本占位符 22529"/>
          <p:cNvSpPr>
            <a:spLocks noGrp="1"/>
          </p:cNvSpPr>
          <p:nvPr>
            <p:ph idx="1"/>
          </p:nvPr>
        </p:nvSpPr>
        <p:spPr>
          <a:xfrm>
            <a:off x="911860" y="1196975"/>
            <a:ext cx="10746105" cy="4530725"/>
          </a:xfrm>
          <a:ln/>
        </p:spPr>
        <p:txBody>
          <a:bodyPr anchor="t" anchorCtr="0"/>
          <a:p>
            <a:pPr marL="0" indent="0">
              <a:lnSpc>
                <a:spcPct val="130000"/>
              </a:lnSpc>
              <a:buNone/>
            </a:pPr>
            <a:r>
              <a:rPr lang="en-US" altLang="zh-CN" sz="2600" b="1" dirty="0"/>
              <a:t>     </a:t>
            </a:r>
            <a:r>
              <a:rPr lang="zh-CN" altLang="en-US" sz="2800" b="1" dirty="0">
                <a:ea typeface="楷体_GB2312" pitchFamily="49" charset="-122"/>
              </a:rPr>
              <a:t>中国共产党第十九届代表大会报告在谈到完善社会主义民主制度时指出：“坚持和完善人民代表大会制度，保证人民代表大会及其常委会依法履行职能”。在下列选项中，属于全国人大常委会职能的是</a:t>
            </a:r>
            <a:endParaRPr lang="zh-CN" altLang="en-US" sz="2800" b="1" dirty="0">
              <a:ea typeface="楷体_GB2312" pitchFamily="49" charset="-122"/>
            </a:endParaRPr>
          </a:p>
          <a:p>
            <a:pPr marL="0" indent="0">
              <a:lnSpc>
                <a:spcPct val="130000"/>
              </a:lnSpc>
              <a:buNone/>
            </a:pPr>
            <a:r>
              <a:rPr lang="en-US" altLang="zh-CN" sz="2800" b="1" dirty="0">
                <a:ea typeface="楷体_GB2312" pitchFamily="49" charset="-122"/>
              </a:rPr>
              <a:t>A  </a:t>
            </a:r>
            <a:r>
              <a:rPr lang="zh-CN" altLang="en-US" sz="2800" b="1" dirty="0">
                <a:ea typeface="楷体_GB2312" pitchFamily="49" charset="-122"/>
              </a:rPr>
              <a:t>制定和修改宪法                    </a:t>
            </a:r>
            <a:endParaRPr lang="zh-CN" altLang="en-US" sz="2800" b="1" dirty="0">
              <a:ea typeface="楷体_GB2312" pitchFamily="49" charset="-122"/>
            </a:endParaRPr>
          </a:p>
          <a:p>
            <a:pPr marL="0" indent="0">
              <a:lnSpc>
                <a:spcPct val="130000"/>
              </a:lnSpc>
              <a:buNone/>
            </a:pPr>
            <a:r>
              <a:rPr lang="en-US" altLang="zh-CN" sz="2800" b="1" dirty="0">
                <a:ea typeface="楷体_GB2312" pitchFamily="49" charset="-122"/>
              </a:rPr>
              <a:t>B  </a:t>
            </a:r>
            <a:r>
              <a:rPr lang="zh-CN" altLang="en-US" sz="2800" b="1" dirty="0">
                <a:ea typeface="楷体_GB2312" pitchFamily="49" charset="-122"/>
              </a:rPr>
              <a:t>依法管理国家行政事务</a:t>
            </a:r>
            <a:endParaRPr lang="zh-CN" altLang="en-US" sz="2800" b="1" dirty="0">
              <a:ea typeface="楷体_GB2312" pitchFamily="49" charset="-122"/>
            </a:endParaRPr>
          </a:p>
          <a:p>
            <a:pPr marL="0" indent="0">
              <a:lnSpc>
                <a:spcPct val="130000"/>
              </a:lnSpc>
              <a:buNone/>
            </a:pPr>
            <a:r>
              <a:rPr lang="en-US" altLang="zh-CN" sz="2800" b="1" dirty="0">
                <a:ea typeface="楷体_GB2312" pitchFamily="49" charset="-122"/>
              </a:rPr>
              <a:t>C  </a:t>
            </a:r>
            <a:r>
              <a:rPr lang="zh-CN" altLang="en-US" sz="2800" b="1" dirty="0">
                <a:ea typeface="楷体_GB2312" pitchFamily="49" charset="-122"/>
              </a:rPr>
              <a:t>制定法律，监督宪法和法律的实施    </a:t>
            </a:r>
            <a:endParaRPr lang="zh-CN" altLang="en-US" sz="2800" b="1" dirty="0">
              <a:ea typeface="楷体_GB2312" pitchFamily="49" charset="-122"/>
            </a:endParaRPr>
          </a:p>
          <a:p>
            <a:pPr marL="0" indent="0">
              <a:lnSpc>
                <a:spcPct val="130000"/>
              </a:lnSpc>
              <a:buNone/>
            </a:pPr>
            <a:r>
              <a:rPr lang="en-US" altLang="zh-CN" sz="2800" b="1" dirty="0">
                <a:ea typeface="楷体_GB2312" pitchFamily="49" charset="-122"/>
              </a:rPr>
              <a:t>D  </a:t>
            </a:r>
            <a:r>
              <a:rPr lang="zh-CN" altLang="en-US" sz="2800" b="1" dirty="0">
                <a:ea typeface="楷体_GB2312" pitchFamily="49" charset="-122"/>
              </a:rPr>
              <a:t>依法裁决有争议的诉讼案件</a:t>
            </a:r>
            <a:endParaRPr lang="zh-CN" altLang="en-US" sz="2800" b="1" dirty="0">
              <a:ea typeface="楷体_GB2312" pitchFamily="49" charset="-122"/>
            </a:endParaRPr>
          </a:p>
          <a:p>
            <a:pPr marL="0" indent="0">
              <a:lnSpc>
                <a:spcPct val="90000"/>
              </a:lnSpc>
            </a:pPr>
            <a:endParaRPr lang="zh-CN" altLang="en-US" sz="2800" b="1" dirty="0">
              <a:ea typeface="楷体_GB2312" pitchFamily="49" charset="-122"/>
            </a:endParaRPr>
          </a:p>
        </p:txBody>
      </p:sp>
      <p:sp>
        <p:nvSpPr>
          <p:cNvPr id="22531" name="文本框 22530"/>
          <p:cNvSpPr txBox="1"/>
          <p:nvPr/>
        </p:nvSpPr>
        <p:spPr>
          <a:xfrm>
            <a:off x="839153" y="4292918"/>
            <a:ext cx="936625" cy="1195387"/>
          </a:xfrm>
          <a:prstGeom prst="rect">
            <a:avLst/>
          </a:prstGeom>
          <a:noFill/>
          <a:ln w="9525">
            <a:noFill/>
          </a:ln>
        </p:spPr>
        <p:txBody>
          <a:bodyPr anchor="t" anchorCtr="0">
            <a:spAutoFit/>
          </a:bodyPr>
          <a:p>
            <a:pPr>
              <a:spcBef>
                <a:spcPct val="50000"/>
              </a:spcBef>
            </a:pPr>
            <a:r>
              <a:rPr lang="en-US" altLang="zh-CN" sz="7200">
                <a:solidFill>
                  <a:srgbClr val="FF3300"/>
                </a:solidFill>
                <a:latin typeface="Verdana" panose="020B0604030504040204" pitchFamily="34" charset="0"/>
                <a:ea typeface="宋体" panose="02010600030101010101" pitchFamily="2" charset="-122"/>
              </a:rPr>
              <a:t>√</a:t>
            </a:r>
            <a:endParaRPr lang="en-US" altLang="zh-CN" sz="7200">
              <a:solidFill>
                <a:srgbClr val="FF3300"/>
              </a:solidFill>
              <a:latin typeface="Verdana" panose="020B0604030504040204" pitchFamily="34" charset="0"/>
              <a:ea typeface="宋体" panose="02010600030101010101" pitchFamily="2" charset="-122"/>
            </a:endParaRPr>
          </a:p>
        </p:txBody>
      </p:sp>
      <p:sp>
        <p:nvSpPr>
          <p:cNvPr id="14339" name="文本框 22531"/>
          <p:cNvSpPr txBox="1"/>
          <p:nvPr/>
        </p:nvSpPr>
        <p:spPr>
          <a:xfrm>
            <a:off x="911860" y="476885"/>
            <a:ext cx="3886200" cy="944563"/>
          </a:xfrm>
          <a:prstGeom prst="rect">
            <a:avLst/>
          </a:prstGeom>
          <a:noFill/>
          <a:ln w="9525">
            <a:noFill/>
          </a:ln>
        </p:spPr>
        <p:txBody>
          <a:bodyPr anchor="t" anchorCtr="0">
            <a:spAutoFit/>
          </a:bodyPr>
          <a:p>
            <a:pPr>
              <a:spcBef>
                <a:spcPct val="50000"/>
              </a:spcBef>
            </a:pPr>
            <a:r>
              <a:rPr lang="zh-CN" altLang="en-US" sz="3200" b="1" dirty="0">
                <a:latin typeface="Verdana" panose="020B0604030504040204" pitchFamily="34" charset="0"/>
                <a:ea typeface="楷体_GB2312" pitchFamily="49" charset="-122"/>
              </a:rPr>
              <a:t>单项选择题</a:t>
            </a:r>
            <a:endParaRPr lang="zh-CN" altLang="en-US" b="1">
              <a:latin typeface="Verdana" panose="020B0604030504040204" pitchFamily="34" charset="0"/>
              <a:ea typeface="楷体_GB2312" pitchFamily="49" charset="-122"/>
            </a:endParaRPr>
          </a:p>
          <a:p>
            <a:pPr algn="ctr">
              <a:spcBef>
                <a:spcPct val="50000"/>
              </a:spcBef>
            </a:pPr>
            <a:endParaRPr lang="zh-CN" altLang="en-US" sz="1600">
              <a:latin typeface="Arial" panose="020B0604020202020204" pitchFamily="34" charset="0"/>
              <a:ea typeface="黑体" panose="02010609060101010101" pitchFamily="2" charset="-122"/>
            </a:endParaRPr>
          </a:p>
        </p:txBody>
      </p:sp>
      <p:sp>
        <p:nvSpPr>
          <p:cNvPr id="22533" name="矩形 22532"/>
          <p:cNvSpPr/>
          <p:nvPr/>
        </p:nvSpPr>
        <p:spPr>
          <a:xfrm>
            <a:off x="5159693" y="3356928"/>
            <a:ext cx="3167062" cy="1604962"/>
          </a:xfrm>
          <a:prstGeom prst="rect">
            <a:avLst/>
          </a:prstGeom>
        </p:spPr>
        <p:txBody>
          <a:bodyPr wrap="none" fromWordArt="1">
            <a:prstTxWarp prst="textSlantUp">
              <a:avLst>
                <a:gd name="adj" fmla="val 55556"/>
              </a:avLst>
            </a:prstTxWarp>
            <a:normAutofit/>
          </a:bodyPr>
          <a:p>
            <a:pPr algn="ctr"/>
            <a:r>
              <a:rPr lang="zh-CN" altLang="en-US" sz="3600">
                <a:ln w="9525" cap="flat" cmpd="sng">
                  <a:solidFill>
                    <a:srgbClr val="000000"/>
                  </a:solidFill>
                  <a:prstDash val="solid"/>
                  <a:round/>
                  <a:headEnd type="none" w="med" len="med"/>
                  <a:tailEnd type="none" w="med" len="med"/>
                </a:ln>
                <a:solidFill>
                  <a:srgbClr val="0000FF"/>
                </a:solidFill>
                <a:latin typeface="宋体" panose="02010600030101010101" pitchFamily="2" charset="-122"/>
                <a:ea typeface="宋体" panose="02010600030101010101" pitchFamily="2" charset="-122"/>
              </a:rPr>
              <a:t>注意主语</a:t>
            </a:r>
            <a:endParaRPr lang="zh-CN" altLang="en-US" sz="3600">
              <a:ln w="9525" cap="flat" cmpd="sng">
                <a:solidFill>
                  <a:srgbClr val="000000"/>
                </a:solidFill>
                <a:prstDash val="solid"/>
                <a:round/>
                <a:headEnd type="none" w="med" len="med"/>
                <a:tailEnd type="none" w="med" len="med"/>
              </a:ln>
              <a:solidFill>
                <a:srgbClr val="0000FF"/>
              </a:solidFill>
              <a:latin typeface="宋体" panose="02010600030101010101" pitchFamily="2" charset="-122"/>
              <a:ea typeface="宋体" panose="02010600030101010101" pitchFamily="2" charset="-122"/>
            </a:endParaRPr>
          </a:p>
        </p:txBody>
      </p:sp>
      <p:pic>
        <p:nvPicPr>
          <p:cNvPr id="16389" name="图片 3080" descr="20090309090909ca3cf"/>
          <p:cNvPicPr>
            <a:picLocks noChangeAspect="1"/>
          </p:cNvPicPr>
          <p:nvPr/>
        </p:nvPicPr>
        <p:blipFill>
          <a:blip r:embed="rId1"/>
          <a:stretch>
            <a:fillRect/>
          </a:stretch>
        </p:blipFill>
        <p:spPr>
          <a:xfrm>
            <a:off x="8975408" y="4293235"/>
            <a:ext cx="2627312" cy="1828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additive="base">
                                        <p:cTn id="7" dur="500" fill="hold"/>
                                        <p:tgtEl>
                                          <p:spTgt spid="22531"/>
                                        </p:tgtEl>
                                        <p:attrNameLst>
                                          <p:attrName>ppt_x</p:attrName>
                                        </p:attrNameLst>
                                      </p:cBhvr>
                                      <p:tavLst>
                                        <p:tav tm="0">
                                          <p:val>
                                            <p:strVal val="#ppt_x"/>
                                          </p:val>
                                        </p:tav>
                                        <p:tav tm="100000">
                                          <p:val>
                                            <p:strVal val="#ppt_x"/>
                                          </p:val>
                                        </p:tav>
                                      </p:tavLst>
                                    </p:anim>
                                    <p:anim calcmode="lin" valueType="num">
                                      <p:cBhvr additive="base">
                                        <p:cTn id="8" dur="500" fill="hold"/>
                                        <p:tgtEl>
                                          <p:spTgt spid="2253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2533"/>
                                        </p:tgtEl>
                                        <p:attrNameLst>
                                          <p:attrName>style.visibility</p:attrName>
                                        </p:attrNameLst>
                                      </p:cBhvr>
                                      <p:to>
                                        <p:strVal val="visible"/>
                                      </p:to>
                                    </p:set>
                                    <p:anim calcmode="lin" valueType="num">
                                      <p:cBhvr additive="base">
                                        <p:cTn id="13" dur="500" fill="hold"/>
                                        <p:tgtEl>
                                          <p:spTgt spid="22533"/>
                                        </p:tgtEl>
                                        <p:attrNameLst>
                                          <p:attrName>ppt_x</p:attrName>
                                        </p:attrNameLst>
                                      </p:cBhvr>
                                      <p:tavLst>
                                        <p:tav tm="0">
                                          <p:val>
                                            <p:strVal val="0-#ppt_w/2"/>
                                          </p:val>
                                        </p:tav>
                                        <p:tav tm="100000">
                                          <p:val>
                                            <p:strVal val="#ppt_x"/>
                                          </p:val>
                                        </p:tav>
                                      </p:tavLst>
                                    </p:anim>
                                    <p:anim calcmode="lin" valueType="num">
                                      <p:cBhvr additive="base">
                                        <p:cTn id="14" dur="500" fill="hold"/>
                                        <p:tgtEl>
                                          <p:spTgt spid="225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1" name="矩形 33795"/>
          <p:cNvSpPr/>
          <p:nvPr/>
        </p:nvSpPr>
        <p:spPr>
          <a:xfrm>
            <a:off x="947738" y="182563"/>
            <a:ext cx="7848600" cy="725487"/>
          </a:xfrm>
          <a:prstGeom prst="rect">
            <a:avLst/>
          </a:prstGeom>
          <a:noFill/>
          <a:ln w="9525">
            <a:noFill/>
          </a:ln>
        </p:spPr>
        <p:txBody>
          <a:bodyPr anchor="b" anchorCtr="0"/>
          <a:p>
            <a:r>
              <a:rPr lang="zh-CN" altLang="en-US" sz="3800" b="1" dirty="0">
                <a:solidFill>
                  <a:srgbClr val="5D08AA"/>
                </a:solidFill>
                <a:latin typeface="Arial" panose="020B0604020202020204" pitchFamily="34" charset="0"/>
                <a:ea typeface="隶书" panose="02010509060101010101" pitchFamily="49" charset="-122"/>
              </a:rPr>
              <a:t>人大代表的权力</a:t>
            </a:r>
            <a:endParaRPr lang="zh-CN" altLang="en-US" sz="3800" b="1" dirty="0">
              <a:solidFill>
                <a:srgbClr val="5D08AA"/>
              </a:solidFill>
              <a:latin typeface="Arial" panose="020B0604020202020204" pitchFamily="34" charset="0"/>
              <a:ea typeface="隶书" panose="02010509060101010101" pitchFamily="49" charset="-122"/>
            </a:endParaRPr>
          </a:p>
        </p:txBody>
      </p:sp>
      <p:sp>
        <p:nvSpPr>
          <p:cNvPr id="61442" name="流程图: 过程 33796"/>
          <p:cNvSpPr/>
          <p:nvPr/>
        </p:nvSpPr>
        <p:spPr>
          <a:xfrm>
            <a:off x="1847850" y="1412875"/>
            <a:ext cx="719138" cy="3960813"/>
          </a:xfrm>
          <a:prstGeom prst="flowChartProcess">
            <a:avLst/>
          </a:prstGeom>
          <a:solidFill>
            <a:schemeClr val="tx2">
              <a:lumMod val="20000"/>
              <a:lumOff val="80000"/>
            </a:schemeClr>
          </a:solidFill>
          <a:ln w="9525" cap="flat" cmpd="sng">
            <a:solidFill>
              <a:schemeClr val="tx1"/>
            </a:solidFill>
            <a:prstDash val="solid"/>
            <a:miter/>
            <a:headEnd type="none" w="med" len="med"/>
            <a:tailEnd type="none" w="med" len="med"/>
          </a:ln>
        </p:spPr>
        <p:txBody>
          <a:bodyPr vert="eaVert" wrap="none" anchor="ctr" anchorCtr="0"/>
          <a:p>
            <a:pPr algn="ctr"/>
            <a:r>
              <a:rPr lang="zh-CN" altLang="en-US" sz="4000" b="1" dirty="0">
                <a:solidFill>
                  <a:srgbClr val="5D08AA"/>
                </a:solidFill>
                <a:latin typeface="Verdana" panose="020B0604030504040204" pitchFamily="34" charset="0"/>
                <a:ea typeface="黑体" panose="02010609060101010101" pitchFamily="2" charset="-122"/>
              </a:rPr>
              <a:t>人大代表的权力</a:t>
            </a:r>
            <a:endParaRPr lang="zh-CN" altLang="en-US" sz="4000" b="1" dirty="0">
              <a:solidFill>
                <a:srgbClr val="5D08AA"/>
              </a:solidFill>
              <a:latin typeface="Verdana" panose="020B0604030504040204" pitchFamily="34" charset="0"/>
              <a:ea typeface="黑体" panose="02010609060101010101" pitchFamily="2" charset="-122"/>
            </a:endParaRPr>
          </a:p>
        </p:txBody>
      </p:sp>
      <p:sp>
        <p:nvSpPr>
          <p:cNvPr id="61443" name="流程图: 过程 33797"/>
          <p:cNvSpPr/>
          <p:nvPr/>
        </p:nvSpPr>
        <p:spPr>
          <a:xfrm>
            <a:off x="3000375" y="908050"/>
            <a:ext cx="2663825" cy="720725"/>
          </a:xfrm>
          <a:prstGeom prst="flowChartProcess">
            <a:avLst/>
          </a:prstGeom>
          <a:solidFill>
            <a:schemeClr val="tx2">
              <a:lumMod val="20000"/>
              <a:lumOff val="80000"/>
            </a:schemeClr>
          </a:solidFill>
          <a:ln w="9525" cap="flat" cmpd="sng">
            <a:solidFill>
              <a:schemeClr val="tx1"/>
            </a:solidFill>
            <a:prstDash val="solid"/>
            <a:miter/>
            <a:headEnd type="none" w="med" len="med"/>
            <a:tailEnd type="none" w="med" len="med"/>
          </a:ln>
        </p:spPr>
        <p:txBody>
          <a:bodyPr wrap="none" anchor="ctr" anchorCtr="0"/>
          <a:p>
            <a:pPr algn="ctr"/>
            <a:r>
              <a:rPr lang="zh-CN" altLang="en-US" sz="4000" b="1" dirty="0">
                <a:solidFill>
                  <a:srgbClr val="5D08AA"/>
                </a:solidFill>
                <a:latin typeface="Verdana" panose="020B0604030504040204" pitchFamily="34" charset="0"/>
                <a:ea typeface="楷体_GB2312" pitchFamily="49" charset="-122"/>
              </a:rPr>
              <a:t>审议议案</a:t>
            </a:r>
            <a:endParaRPr lang="zh-CN" altLang="en-US" sz="4000" b="1" dirty="0">
              <a:solidFill>
                <a:srgbClr val="5D08AA"/>
              </a:solidFill>
              <a:latin typeface="Verdana" panose="020B0604030504040204" pitchFamily="34" charset="0"/>
              <a:ea typeface="楷体_GB2312" pitchFamily="49" charset="-122"/>
            </a:endParaRPr>
          </a:p>
        </p:txBody>
      </p:sp>
      <p:sp>
        <p:nvSpPr>
          <p:cNvPr id="61444" name="流程图: 过程 33798"/>
          <p:cNvSpPr/>
          <p:nvPr/>
        </p:nvSpPr>
        <p:spPr>
          <a:xfrm>
            <a:off x="3000375" y="1844675"/>
            <a:ext cx="3527425" cy="720725"/>
          </a:xfrm>
          <a:prstGeom prst="flowChartProcess">
            <a:avLst/>
          </a:prstGeom>
          <a:solidFill>
            <a:schemeClr val="tx2">
              <a:lumMod val="20000"/>
              <a:lumOff val="80000"/>
            </a:schemeClr>
          </a:solidFill>
          <a:ln w="9525" cap="flat" cmpd="sng">
            <a:solidFill>
              <a:schemeClr val="tx1"/>
            </a:solidFill>
            <a:prstDash val="solid"/>
            <a:miter/>
            <a:headEnd type="none" w="med" len="med"/>
            <a:tailEnd type="none" w="med" len="med"/>
          </a:ln>
        </p:spPr>
        <p:txBody>
          <a:bodyPr wrap="none" anchor="ctr" anchorCtr="0"/>
          <a:p>
            <a:pPr algn="ctr"/>
            <a:r>
              <a:rPr lang="zh-CN" altLang="en-US" sz="4000" b="1" dirty="0">
                <a:solidFill>
                  <a:srgbClr val="5D08AA"/>
                </a:solidFill>
                <a:latin typeface="Verdana" panose="020B0604030504040204" pitchFamily="34" charset="0"/>
                <a:ea typeface="楷体_GB2312" pitchFamily="49" charset="-122"/>
              </a:rPr>
              <a:t>表决各项决定</a:t>
            </a:r>
            <a:endParaRPr lang="zh-CN" altLang="en-US" sz="4000" b="1" dirty="0">
              <a:solidFill>
                <a:srgbClr val="5D08AA"/>
              </a:solidFill>
              <a:latin typeface="Verdana" panose="020B0604030504040204" pitchFamily="34" charset="0"/>
              <a:ea typeface="楷体_GB2312" pitchFamily="49" charset="-122"/>
            </a:endParaRPr>
          </a:p>
        </p:txBody>
      </p:sp>
      <p:sp>
        <p:nvSpPr>
          <p:cNvPr id="61445" name="流程图: 过程 33799"/>
          <p:cNvSpPr/>
          <p:nvPr/>
        </p:nvSpPr>
        <p:spPr>
          <a:xfrm>
            <a:off x="2998788" y="3213100"/>
            <a:ext cx="1657350" cy="720725"/>
          </a:xfrm>
          <a:prstGeom prst="flowChartProcess">
            <a:avLst/>
          </a:prstGeom>
          <a:solidFill>
            <a:schemeClr val="tx2">
              <a:lumMod val="20000"/>
              <a:lumOff val="80000"/>
            </a:schemeClr>
          </a:solidFill>
          <a:ln w="9525" cap="flat" cmpd="sng">
            <a:solidFill>
              <a:schemeClr val="tx1"/>
            </a:solidFill>
            <a:prstDash val="solid"/>
            <a:miter/>
            <a:headEnd type="none" w="med" len="med"/>
            <a:tailEnd type="none" w="med" len="med"/>
          </a:ln>
        </p:spPr>
        <p:txBody>
          <a:bodyPr wrap="none" anchor="ctr" anchorCtr="0"/>
          <a:p>
            <a:pPr algn="ctr"/>
            <a:r>
              <a:rPr lang="zh-CN" altLang="en-US" sz="4000" b="1" dirty="0">
                <a:solidFill>
                  <a:srgbClr val="5D08AA"/>
                </a:solidFill>
                <a:latin typeface="Verdana" panose="020B0604030504040204" pitchFamily="34" charset="0"/>
                <a:ea typeface="楷体_GB2312" pitchFamily="49" charset="-122"/>
              </a:rPr>
              <a:t>提案权</a:t>
            </a:r>
            <a:endParaRPr lang="zh-CN" altLang="en-US" sz="4000" b="1" dirty="0">
              <a:solidFill>
                <a:srgbClr val="5D08AA"/>
              </a:solidFill>
              <a:latin typeface="Verdana" panose="020B0604030504040204" pitchFamily="34" charset="0"/>
              <a:ea typeface="楷体_GB2312" pitchFamily="49" charset="-122"/>
            </a:endParaRPr>
          </a:p>
        </p:txBody>
      </p:sp>
      <p:sp>
        <p:nvSpPr>
          <p:cNvPr id="61446" name="流程图: 过程 33800"/>
          <p:cNvSpPr/>
          <p:nvPr/>
        </p:nvSpPr>
        <p:spPr>
          <a:xfrm>
            <a:off x="3000375" y="5084763"/>
            <a:ext cx="1657350" cy="720725"/>
          </a:xfrm>
          <a:prstGeom prst="flowChartProcess">
            <a:avLst/>
          </a:prstGeom>
          <a:solidFill>
            <a:schemeClr val="tx2">
              <a:lumMod val="20000"/>
              <a:lumOff val="80000"/>
            </a:schemeClr>
          </a:solidFill>
          <a:ln w="9525" cap="flat" cmpd="sng">
            <a:solidFill>
              <a:schemeClr val="tx1"/>
            </a:solidFill>
            <a:prstDash val="solid"/>
            <a:miter/>
            <a:headEnd type="none" w="med" len="med"/>
            <a:tailEnd type="none" w="med" len="med"/>
          </a:ln>
        </p:spPr>
        <p:txBody>
          <a:bodyPr wrap="none" anchor="ctr" anchorCtr="0"/>
          <a:p>
            <a:pPr algn="ctr"/>
            <a:r>
              <a:rPr lang="zh-CN" altLang="en-US" sz="4000" b="1" dirty="0">
                <a:solidFill>
                  <a:srgbClr val="5D08AA"/>
                </a:solidFill>
                <a:latin typeface="Verdana" panose="020B0604030504040204" pitchFamily="34" charset="0"/>
                <a:ea typeface="楷体_GB2312" pitchFamily="49" charset="-122"/>
              </a:rPr>
              <a:t>质询权</a:t>
            </a:r>
            <a:endParaRPr lang="zh-CN" altLang="en-US" sz="4000" b="1" dirty="0">
              <a:solidFill>
                <a:srgbClr val="5D08AA"/>
              </a:solidFill>
              <a:latin typeface="Verdana" panose="020B0604030504040204" pitchFamily="34" charset="0"/>
              <a:ea typeface="楷体_GB2312" pitchFamily="49" charset="-122"/>
            </a:endParaRPr>
          </a:p>
        </p:txBody>
      </p:sp>
      <p:cxnSp>
        <p:nvCxnSpPr>
          <p:cNvPr id="61447" name="肘形连接符 33801"/>
          <p:cNvCxnSpPr>
            <a:stCxn id="61442" idx="3"/>
            <a:endCxn id="61443" idx="1"/>
          </p:cNvCxnSpPr>
          <p:nvPr/>
        </p:nvCxnSpPr>
        <p:spPr>
          <a:xfrm flipV="1">
            <a:off x="2566988" y="1268413"/>
            <a:ext cx="433387" cy="2125662"/>
          </a:xfrm>
          <a:prstGeom prst="bentConnector3">
            <a:avLst>
              <a:gd name="adj1" fmla="val 49815"/>
            </a:avLst>
          </a:prstGeom>
          <a:solidFill>
            <a:schemeClr val="tx2">
              <a:lumMod val="20000"/>
              <a:lumOff val="80000"/>
            </a:schemeClr>
          </a:solidFill>
          <a:ln w="57150" cap="flat" cmpd="sng">
            <a:solidFill>
              <a:schemeClr val="tx1"/>
            </a:solidFill>
            <a:prstDash val="solid"/>
            <a:miter/>
            <a:headEnd type="none" w="med" len="med"/>
            <a:tailEnd type="none" w="med" len="med"/>
          </a:ln>
        </p:spPr>
      </p:cxnSp>
      <p:cxnSp>
        <p:nvCxnSpPr>
          <p:cNvPr id="61448" name="肘形连接符 33802"/>
          <p:cNvCxnSpPr>
            <a:stCxn id="61442" idx="3"/>
            <a:endCxn id="61444" idx="1"/>
          </p:cNvCxnSpPr>
          <p:nvPr/>
        </p:nvCxnSpPr>
        <p:spPr>
          <a:xfrm flipV="1">
            <a:off x="2566988" y="2205038"/>
            <a:ext cx="433387" cy="1189037"/>
          </a:xfrm>
          <a:prstGeom prst="bentConnector3">
            <a:avLst>
              <a:gd name="adj1" fmla="val 49815"/>
            </a:avLst>
          </a:prstGeom>
          <a:solidFill>
            <a:schemeClr val="tx2">
              <a:lumMod val="20000"/>
              <a:lumOff val="80000"/>
            </a:schemeClr>
          </a:solidFill>
          <a:ln w="57150" cap="flat" cmpd="sng">
            <a:solidFill>
              <a:schemeClr val="tx1"/>
            </a:solidFill>
            <a:prstDash val="solid"/>
            <a:miter/>
            <a:headEnd type="none" w="med" len="med"/>
            <a:tailEnd type="none" w="med" len="med"/>
          </a:ln>
        </p:spPr>
      </p:cxnSp>
      <p:cxnSp>
        <p:nvCxnSpPr>
          <p:cNvPr id="61449" name="肘形连接符 33803"/>
          <p:cNvCxnSpPr>
            <a:stCxn id="61442" idx="3"/>
            <a:endCxn id="61445" idx="1"/>
          </p:cNvCxnSpPr>
          <p:nvPr/>
        </p:nvCxnSpPr>
        <p:spPr>
          <a:xfrm>
            <a:off x="2566988" y="3394075"/>
            <a:ext cx="431800" cy="179388"/>
          </a:xfrm>
          <a:prstGeom prst="bentConnector3">
            <a:avLst>
              <a:gd name="adj1" fmla="val 50000"/>
            </a:avLst>
          </a:prstGeom>
          <a:solidFill>
            <a:schemeClr val="tx2">
              <a:lumMod val="20000"/>
              <a:lumOff val="80000"/>
            </a:schemeClr>
          </a:solidFill>
          <a:ln w="57150" cap="flat" cmpd="sng">
            <a:solidFill>
              <a:schemeClr val="tx1"/>
            </a:solidFill>
            <a:prstDash val="solid"/>
            <a:miter/>
            <a:headEnd type="none" w="med" len="med"/>
            <a:tailEnd type="none" w="med" len="med"/>
          </a:ln>
        </p:spPr>
      </p:cxnSp>
      <p:cxnSp>
        <p:nvCxnSpPr>
          <p:cNvPr id="61450" name="肘形连接符 33804"/>
          <p:cNvCxnSpPr>
            <a:stCxn id="61442" idx="3"/>
            <a:endCxn id="61446" idx="1"/>
          </p:cNvCxnSpPr>
          <p:nvPr/>
        </p:nvCxnSpPr>
        <p:spPr>
          <a:xfrm>
            <a:off x="2566988" y="3394075"/>
            <a:ext cx="433387" cy="2051050"/>
          </a:xfrm>
          <a:prstGeom prst="bentConnector3">
            <a:avLst>
              <a:gd name="adj1" fmla="val 49815"/>
            </a:avLst>
          </a:prstGeom>
          <a:solidFill>
            <a:schemeClr val="tx2">
              <a:lumMod val="20000"/>
              <a:lumOff val="80000"/>
            </a:schemeClr>
          </a:solidFill>
          <a:ln w="57150" cap="flat" cmpd="sng">
            <a:solidFill>
              <a:schemeClr val="tx1"/>
            </a:solidFill>
            <a:prstDash val="solid"/>
            <a:miter/>
            <a:headEnd type="none" w="med" len="med"/>
            <a:tailEnd type="none" w="med" len="med"/>
          </a:ln>
        </p:spPr>
      </p:cxnSp>
      <p:sp>
        <p:nvSpPr>
          <p:cNvPr id="61451" name="矩形 33805"/>
          <p:cNvSpPr/>
          <p:nvPr/>
        </p:nvSpPr>
        <p:spPr>
          <a:xfrm>
            <a:off x="5088255" y="2708275"/>
            <a:ext cx="5907405" cy="1657350"/>
          </a:xfrm>
          <a:prstGeom prst="rect">
            <a:avLst/>
          </a:prstGeom>
          <a:solidFill>
            <a:srgbClr val="00B0F0"/>
          </a:solidFill>
          <a:ln w="9525" cap="flat" cmpd="sng">
            <a:solidFill>
              <a:srgbClr val="2A4968"/>
            </a:solidFill>
            <a:prstDash val="solid"/>
            <a:miter/>
            <a:headEnd type="none" w="med" len="med"/>
            <a:tailEnd type="none" w="med" len="med"/>
          </a:ln>
        </p:spPr>
        <p:txBody>
          <a:bodyPr anchor="ctr" anchorCtr="0"/>
          <a:p>
            <a:r>
              <a:rPr lang="zh-CN" altLang="en-US" sz="3400" b="1" dirty="0">
                <a:latin typeface="Verdana" panose="020B0604030504040204" pitchFamily="34" charset="0"/>
                <a:ea typeface="幼圆" panose="02010509060101010101" pitchFamily="49" charset="-122"/>
              </a:rPr>
              <a:t>人大代表有权依照法律规定的程序，向人民代表大会提出议案</a:t>
            </a:r>
            <a:endParaRPr lang="zh-CN" altLang="en-US" sz="3400" b="1" dirty="0">
              <a:latin typeface="Verdana" panose="020B0604030504040204" pitchFamily="34" charset="0"/>
              <a:ea typeface="幼圆" panose="02010509060101010101" pitchFamily="49" charset="-122"/>
            </a:endParaRPr>
          </a:p>
        </p:txBody>
      </p:sp>
      <p:sp>
        <p:nvSpPr>
          <p:cNvPr id="61452" name="右箭头 33806"/>
          <p:cNvSpPr/>
          <p:nvPr/>
        </p:nvSpPr>
        <p:spPr>
          <a:xfrm>
            <a:off x="4727575" y="3429000"/>
            <a:ext cx="288925" cy="287338"/>
          </a:xfrm>
          <a:prstGeom prst="rightArrow">
            <a:avLst>
              <a:gd name="adj1" fmla="val 50000"/>
              <a:gd name="adj2" fmla="val 25096"/>
            </a:avLst>
          </a:prstGeom>
          <a:solidFill>
            <a:schemeClr val="tx2">
              <a:lumMod val="20000"/>
              <a:lumOff val="80000"/>
            </a:schemeClr>
          </a:solidFill>
          <a:ln w="9525" cap="flat" cmpd="sng">
            <a:solidFill>
              <a:schemeClr val="tx1"/>
            </a:solidFill>
            <a:prstDash val="solid"/>
            <a:miter/>
            <a:headEnd type="none" w="med" len="med"/>
            <a:tailEnd type="none" w="med" len="med"/>
          </a:ln>
        </p:spPr>
        <p:txBody>
          <a:bodyPr wrap="none" anchor="ctr" anchorCtr="0"/>
          <a:p>
            <a:pPr algn="ctr"/>
            <a:endParaRPr lang="zh-CN" altLang="en-US" sz="1800" dirty="0">
              <a:solidFill>
                <a:schemeClr val="tx1"/>
              </a:solidFill>
              <a:latin typeface="Verdana" panose="020B0604030504040204" pitchFamily="34" charset="0"/>
              <a:ea typeface="宋体" panose="02010600030101010101" pitchFamily="2" charset="-122"/>
            </a:endParaRPr>
          </a:p>
        </p:txBody>
      </p:sp>
      <p:sp>
        <p:nvSpPr>
          <p:cNvPr id="61453" name="矩形 33807"/>
          <p:cNvSpPr/>
          <p:nvPr/>
        </p:nvSpPr>
        <p:spPr>
          <a:xfrm>
            <a:off x="5088255" y="4508500"/>
            <a:ext cx="5905500" cy="1729105"/>
          </a:xfrm>
          <a:prstGeom prst="rect">
            <a:avLst/>
          </a:prstGeom>
          <a:solidFill>
            <a:srgbClr val="00B0F0"/>
          </a:solidFill>
          <a:ln w="9525" cap="flat" cmpd="sng">
            <a:solidFill>
              <a:srgbClr val="2A4968"/>
            </a:solidFill>
            <a:prstDash val="solid"/>
            <a:miter/>
            <a:headEnd type="none" w="med" len="med"/>
            <a:tailEnd type="none" w="med" len="med"/>
          </a:ln>
        </p:spPr>
        <p:txBody>
          <a:bodyPr anchor="ctr" anchorCtr="0"/>
          <a:p>
            <a:r>
              <a:rPr lang="zh-CN" altLang="en-US" sz="3400" b="1" dirty="0">
                <a:latin typeface="Verdana" panose="020B0604030504040204" pitchFamily="34" charset="0"/>
                <a:ea typeface="幼圆" panose="02010509060101010101" pitchFamily="49" charset="-122"/>
              </a:rPr>
              <a:t>人大代表有权依照法律规定的程序，对政府等机关的工作提出质问并要求答复</a:t>
            </a:r>
            <a:endParaRPr lang="zh-CN" altLang="en-US" sz="3400" b="1" dirty="0">
              <a:latin typeface="Verdana" panose="020B0604030504040204" pitchFamily="34" charset="0"/>
              <a:ea typeface="幼圆" panose="02010509060101010101" pitchFamily="49" charset="-122"/>
            </a:endParaRPr>
          </a:p>
        </p:txBody>
      </p:sp>
      <p:sp>
        <p:nvSpPr>
          <p:cNvPr id="61454" name="右箭头 33808"/>
          <p:cNvSpPr/>
          <p:nvPr/>
        </p:nvSpPr>
        <p:spPr>
          <a:xfrm>
            <a:off x="4727575" y="5300663"/>
            <a:ext cx="288925" cy="287337"/>
          </a:xfrm>
          <a:prstGeom prst="rightArrow">
            <a:avLst>
              <a:gd name="adj1" fmla="val 50000"/>
              <a:gd name="adj2" fmla="val 25096"/>
            </a:avLst>
          </a:prstGeom>
          <a:solidFill>
            <a:schemeClr val="tx2">
              <a:lumMod val="20000"/>
              <a:lumOff val="80000"/>
            </a:schemeClr>
          </a:solidFill>
          <a:ln w="9525" cap="flat" cmpd="sng">
            <a:solidFill>
              <a:schemeClr val="tx1"/>
            </a:solidFill>
            <a:prstDash val="solid"/>
            <a:miter/>
            <a:headEnd type="none" w="med" len="med"/>
            <a:tailEnd type="none" w="med" len="med"/>
          </a:ln>
        </p:spPr>
        <p:txBody>
          <a:bodyPr wrap="none" anchor="ctr" anchorCtr="0"/>
          <a:p>
            <a:pPr algn="ctr"/>
            <a:endParaRPr lang="zh-CN" altLang="en-US" sz="1800" dirty="0">
              <a:solidFill>
                <a:schemeClr val="tx1"/>
              </a:solidFill>
              <a:latin typeface="Verdana" panose="020B0604030504040204" pitchFamily="34" charset="0"/>
              <a:ea typeface="宋体" panose="02010600030101010101"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22" name="标题 81921"/>
          <p:cNvSpPr>
            <a:spLocks noGrp="1"/>
          </p:cNvSpPr>
          <p:nvPr>
            <p:ph type="title"/>
          </p:nvPr>
        </p:nvSpPr>
        <p:spPr/>
        <p:txBody>
          <a:bodyPr vert="horz" wrap="square" lIns="91440" tIns="45720" rIns="91440" bIns="45720" numCol="1" anchor="b"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800" b="1" i="1" u="none" strike="noStrike" kern="1200" cap="none" spc="0" normalizeH="0" baseline="0" noProof="1">
                <a:ln>
                  <a:noFill/>
                </a:ln>
                <a:solidFill>
                  <a:srgbClr val="A70154"/>
                </a:solidFill>
                <a:effectLst>
                  <a:outerShdw blurRad="38100" dist="38100" dir="2700000">
                    <a:srgbClr val="000000"/>
                  </a:outerShdw>
                </a:effectLst>
                <a:uLnTx/>
                <a:uFillTx/>
                <a:latin typeface="+mj-lt"/>
                <a:ea typeface="楷体_GB2312" pitchFamily="49" charset="-122"/>
                <a:cs typeface="+mj-cs"/>
              </a:rPr>
              <a:t>人大代表职责</a:t>
            </a:r>
            <a:endParaRPr kumimoji="0" lang="zh-CN" altLang="en-US" sz="3800" b="1" i="1" u="none" strike="noStrike" kern="1200" cap="none" spc="0" normalizeH="0" baseline="0" noProof="1">
              <a:ln>
                <a:noFill/>
              </a:ln>
              <a:solidFill>
                <a:srgbClr val="A70154"/>
              </a:solidFill>
              <a:effectLst>
                <a:outerShdw blurRad="38100" dist="38100" dir="2700000">
                  <a:srgbClr val="000000"/>
                </a:outerShdw>
              </a:effectLst>
              <a:uLnTx/>
              <a:uFillTx/>
              <a:latin typeface="+mj-lt"/>
              <a:ea typeface="楷体_GB2312" pitchFamily="49" charset="-122"/>
              <a:cs typeface="+mj-cs"/>
            </a:endParaRPr>
          </a:p>
        </p:txBody>
      </p:sp>
      <p:sp>
        <p:nvSpPr>
          <p:cNvPr id="81923" name="内容占位符 81922"/>
          <p:cNvSpPr>
            <a:spLocks noGrp="1"/>
          </p:cNvSpPr>
          <p:nvPr>
            <p:ph idx="1"/>
          </p:nvPr>
        </p:nvSpPr>
        <p:spPr/>
        <p:txBody>
          <a:bodyPr vert="horz" wrap="square" lIns="91440" tIns="45720" rIns="91440" bIns="45720" anchor="t" anchorCtr="0"/>
          <a:p>
            <a:pPr eaLnBrk="1" hangingPunct="1">
              <a:lnSpc>
                <a:spcPct val="160000"/>
              </a:lnSpc>
              <a:buFont typeface="Wingdings" panose="05000000000000000000" pitchFamily="2" charset="2"/>
              <a:buChar char="Ø"/>
            </a:pPr>
            <a:r>
              <a:rPr lang="en-US" altLang="zh-CN" sz="2800" b="1" dirty="0">
                <a:solidFill>
                  <a:srgbClr val="080808"/>
                </a:solidFill>
                <a:latin typeface="黑体" panose="02010609060101010101" pitchFamily="2" charset="-122"/>
                <a:ea typeface="黑体" panose="02010609060101010101" pitchFamily="2" charset="-122"/>
                <a:cs typeface="黑体" panose="02010609060101010101" pitchFamily="2" charset="-122"/>
              </a:rPr>
              <a:t>1</a:t>
            </a:r>
            <a:r>
              <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rPr>
              <a:t>、</a:t>
            </a:r>
            <a:r>
              <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sym typeface="+mn-ea"/>
              </a:rPr>
              <a:t>与人民群众保持密切联系，听取和反映人民群众的意见和要求，帮助所在地方政府推进工作</a:t>
            </a:r>
            <a:r>
              <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rPr>
              <a:t>    </a:t>
            </a:r>
            <a:endPar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endParaRPr>
          </a:p>
          <a:p>
            <a:pPr eaLnBrk="1" hangingPunct="1">
              <a:lnSpc>
                <a:spcPct val="160000"/>
              </a:lnSpc>
              <a:buFont typeface="Wingdings" panose="05000000000000000000" pitchFamily="2" charset="2"/>
              <a:buChar char="Ø"/>
            </a:pPr>
            <a:r>
              <a:rPr lang="en-US" altLang="zh-CN" sz="2800" b="1" dirty="0">
                <a:solidFill>
                  <a:srgbClr val="080808"/>
                </a:solidFill>
                <a:latin typeface="黑体" panose="02010609060101010101" pitchFamily="2" charset="-122"/>
                <a:ea typeface="黑体" panose="02010609060101010101" pitchFamily="2" charset="-122"/>
                <a:cs typeface="黑体" panose="02010609060101010101" pitchFamily="2" charset="-122"/>
              </a:rPr>
              <a:t>2</a:t>
            </a:r>
            <a:r>
              <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rPr>
              <a:t>、模范遵守宪法和法律，</a:t>
            </a:r>
            <a:r>
              <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sym typeface="+mn-ea"/>
              </a:rPr>
              <a:t>努力为人民服务，并接受人民监督。</a:t>
            </a:r>
            <a:endPar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sym typeface="+mn-ea"/>
            </a:endParaRPr>
          </a:p>
          <a:p>
            <a:pPr eaLnBrk="1" hangingPunct="1">
              <a:lnSpc>
                <a:spcPct val="160000"/>
              </a:lnSpc>
              <a:buFont typeface="Wingdings" panose="05000000000000000000" pitchFamily="2" charset="2"/>
              <a:buChar char="Ø"/>
            </a:pPr>
            <a:r>
              <a:rPr lang="en-US" altLang="zh-CN" sz="2800" b="1" dirty="0">
                <a:solidFill>
                  <a:srgbClr val="080808"/>
                </a:solidFill>
                <a:latin typeface="黑体" panose="02010609060101010101" pitchFamily="2" charset="-122"/>
                <a:ea typeface="黑体" panose="02010609060101010101" pitchFamily="2" charset="-122"/>
                <a:cs typeface="黑体" panose="02010609060101010101" pitchFamily="2" charset="-122"/>
              </a:rPr>
              <a:t>3</a:t>
            </a:r>
            <a:r>
              <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rPr>
              <a:t>、</a:t>
            </a:r>
            <a:r>
              <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sym typeface="+mn-ea"/>
              </a:rPr>
              <a:t>依照宪法和法律规定，参加行使国家权力</a:t>
            </a:r>
            <a:endParaRPr lang="zh-CN" altLang="en-US" sz="2800" b="1" dirty="0">
              <a:solidFill>
                <a:srgbClr val="080808"/>
              </a:solidFill>
              <a:latin typeface="黑体" panose="02010609060101010101" pitchFamily="2" charset="-122"/>
              <a:ea typeface="黑体" panose="02010609060101010101" pitchFamily="2" charset="-122"/>
              <a:cs typeface="黑体" panose="02010609060101010101" pitchFamily="2" charset="-122"/>
            </a:endParaRPr>
          </a:p>
          <a:p>
            <a:pPr eaLnBrk="1" hangingPunct="1">
              <a:lnSpc>
                <a:spcPct val="160000"/>
              </a:lnSpc>
              <a:buNone/>
            </a:pPr>
            <a:endParaRPr lang="zh-CN" altLang="en-US" sz="2800" dirty="0">
              <a:latin typeface="黑体" panose="02010609060101010101" pitchFamily="2" charset="-122"/>
              <a:ea typeface="黑体" panose="02010609060101010101" pitchFamily="2" charset="-122"/>
              <a:cs typeface="黑体" panose="02010609060101010101" pitchFamily="2" charset="-122"/>
            </a:endParaRPr>
          </a:p>
        </p:txBody>
      </p:sp>
      <p:pic>
        <p:nvPicPr>
          <p:cNvPr id="16389" name="图片 3080" descr="20090309090909ca3cf"/>
          <p:cNvPicPr>
            <a:picLocks noChangeAspect="1"/>
          </p:cNvPicPr>
          <p:nvPr/>
        </p:nvPicPr>
        <p:blipFill>
          <a:blip r:embed="rId1"/>
          <a:stretch>
            <a:fillRect/>
          </a:stretch>
        </p:blipFill>
        <p:spPr>
          <a:xfrm>
            <a:off x="8975408" y="4293235"/>
            <a:ext cx="2627312" cy="1828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1923">
                                            <p:txEl>
                                              <p:charRg st="0" end="21"/>
                                            </p:txEl>
                                          </p:spTgt>
                                        </p:tgtEl>
                                        <p:attrNameLst>
                                          <p:attrName>style.visibility</p:attrName>
                                        </p:attrNameLst>
                                      </p:cBhvr>
                                      <p:to>
                                        <p:strVal val="visible"/>
                                      </p:to>
                                    </p:set>
                                    <p:animEffect transition="in" filter="wipe(up)">
                                      <p:cBhvr>
                                        <p:cTn id="7" dur="500"/>
                                        <p:tgtEl>
                                          <p:spTgt spid="81923">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1923">
                                            <p:txEl>
                                              <p:charRg st="1" end="1"/>
                                            </p:txEl>
                                          </p:spTgt>
                                        </p:tgtEl>
                                        <p:attrNameLst>
                                          <p:attrName>style.visibility</p:attrName>
                                        </p:attrNameLst>
                                      </p:cBhvr>
                                      <p:to>
                                        <p:strVal val="visible"/>
                                      </p:to>
                                    </p:set>
                                    <p:animEffect transition="in" filter="wipe(up)">
                                      <p:cBhvr>
                                        <p:cTn id="12" dur="500"/>
                                        <p:tgtEl>
                                          <p:spTgt spid="81923">
                                            <p:txEl>
                                              <p:char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1923">
                                            <p:txEl>
                                              <p:charRg st="2" end="2"/>
                                            </p:txEl>
                                          </p:spTgt>
                                        </p:tgtEl>
                                        <p:attrNameLst>
                                          <p:attrName>style.visibility</p:attrName>
                                        </p:attrNameLst>
                                      </p:cBhvr>
                                      <p:to>
                                        <p:strVal val="visible"/>
                                      </p:to>
                                    </p:set>
                                    <p:animEffect transition="in" filter="wipe(up)">
                                      <p:cBhvr>
                                        <p:cTn id="17" dur="500"/>
                                        <p:tgtEl>
                                          <p:spTgt spid="81923">
                                            <p:txEl>
                                              <p:char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7" name="标题 50177"/>
          <p:cNvSpPr>
            <a:spLocks noGrp="1"/>
          </p:cNvSpPr>
          <p:nvPr>
            <p:ph type="title"/>
          </p:nvPr>
        </p:nvSpPr>
        <p:spPr/>
        <p:txBody>
          <a:bodyPr vert="horz" wrap="square" lIns="91440" tIns="45720" rIns="91440" bIns="45720" anchor="b" anchorCtr="0"/>
          <a:p>
            <a:pPr eaLnBrk="1" hangingPunct="1"/>
            <a:r>
              <a:rPr lang="zh-CN" altLang="en-US" b="1" dirty="0">
                <a:solidFill>
                  <a:srgbClr val="5D08AA"/>
                </a:solidFill>
                <a:ea typeface="隶书" panose="02010509060101010101" pitchFamily="49" charset="-122"/>
              </a:rPr>
              <a:t>归纳</a:t>
            </a:r>
            <a:r>
              <a:rPr lang="en-US" altLang="zh-CN" b="1" dirty="0">
                <a:solidFill>
                  <a:srgbClr val="5D08AA"/>
                </a:solidFill>
                <a:ea typeface="隶书" panose="02010509060101010101" pitchFamily="49" charset="-122"/>
              </a:rPr>
              <a:t>:</a:t>
            </a:r>
            <a:r>
              <a:rPr lang="zh-CN" altLang="en-US" b="1" dirty="0">
                <a:solidFill>
                  <a:srgbClr val="5D08AA"/>
                </a:solidFill>
                <a:ea typeface="隶书" panose="02010509060101010101" pitchFamily="49" charset="-122"/>
              </a:rPr>
              <a:t>人大代表与人民的关系</a:t>
            </a:r>
            <a:endParaRPr lang="zh-CN" altLang="en-US" b="1" dirty="0">
              <a:solidFill>
                <a:srgbClr val="5D08AA"/>
              </a:solidFill>
              <a:ea typeface="隶书" panose="02010509060101010101" pitchFamily="49" charset="-122"/>
            </a:endParaRPr>
          </a:p>
        </p:txBody>
      </p:sp>
      <p:sp>
        <p:nvSpPr>
          <p:cNvPr id="50179" name="内容占位符 50178"/>
          <p:cNvSpPr>
            <a:spLocks noGrp="1"/>
          </p:cNvSpPr>
          <p:nvPr>
            <p:ph idx="1"/>
          </p:nvPr>
        </p:nvSpPr>
        <p:spPr>
          <a:xfrm>
            <a:off x="968375" y="1773555"/>
            <a:ext cx="9025255" cy="4267200"/>
          </a:xfrm>
        </p:spPr>
        <p:txBody>
          <a:bodyPr vert="horz" wrap="square" lIns="91440" tIns="45720" rIns="91440" bIns="45720" anchor="t" anchorCtr="0"/>
          <a:p>
            <a:pPr eaLnBrk="1" hangingPunct="1">
              <a:lnSpc>
                <a:spcPct val="130000"/>
              </a:lnSpc>
              <a:buFont typeface="Wingdings" panose="05000000000000000000" charset="0"/>
              <a:buChar char="Ø"/>
            </a:pPr>
            <a:r>
              <a:rPr lang="en-US" altLang="zh-CN" sz="2800" b="1" dirty="0">
                <a:solidFill>
                  <a:srgbClr val="080808"/>
                </a:solidFill>
                <a:ea typeface="楷体_GB2312" pitchFamily="49" charset="-122"/>
              </a:rPr>
              <a:t>1</a:t>
            </a:r>
            <a:r>
              <a:rPr lang="zh-CN" altLang="en-US" sz="2800" b="1" dirty="0">
                <a:solidFill>
                  <a:srgbClr val="080808"/>
                </a:solidFill>
                <a:ea typeface="楷体_GB2312" pitchFamily="49" charset="-122"/>
              </a:rPr>
              <a:t>、人民民主选举人民代表</a:t>
            </a:r>
            <a:endParaRPr lang="zh-CN" altLang="en-US" sz="2800" b="1" dirty="0">
              <a:solidFill>
                <a:srgbClr val="080808"/>
              </a:solidFill>
              <a:ea typeface="楷体_GB2312" pitchFamily="49" charset="-122"/>
            </a:endParaRPr>
          </a:p>
          <a:p>
            <a:pPr eaLnBrk="1" hangingPunct="1">
              <a:lnSpc>
                <a:spcPct val="130000"/>
              </a:lnSpc>
              <a:buFont typeface="Wingdings" panose="05000000000000000000" charset="0"/>
              <a:buChar char="Ø"/>
            </a:pPr>
            <a:r>
              <a:rPr lang="en-US" altLang="zh-CN" sz="2800" b="1" dirty="0">
                <a:solidFill>
                  <a:srgbClr val="080808"/>
                </a:solidFill>
                <a:ea typeface="楷体_GB2312" pitchFamily="49" charset="-122"/>
              </a:rPr>
              <a:t>1</a:t>
            </a:r>
            <a:r>
              <a:rPr lang="zh-CN" altLang="en-US" sz="2800" b="1" dirty="0">
                <a:solidFill>
                  <a:srgbClr val="080808"/>
                </a:solidFill>
                <a:ea typeface="楷体_GB2312" pitchFamily="49" charset="-122"/>
              </a:rPr>
              <a:t>、人大代表与人民群众保持密切</a:t>
            </a:r>
            <a:r>
              <a:rPr lang="zh-CN" altLang="en-US" sz="2800" b="1" dirty="0">
                <a:solidFill>
                  <a:srgbClr val="FF0000"/>
                </a:solidFill>
                <a:ea typeface="楷体_GB2312" pitchFamily="49" charset="-122"/>
              </a:rPr>
              <a:t>联系</a:t>
            </a:r>
            <a:r>
              <a:rPr lang="zh-CN" altLang="en-US" sz="2800" b="1" dirty="0">
                <a:solidFill>
                  <a:srgbClr val="080808"/>
                </a:solidFill>
                <a:ea typeface="楷体_GB2312" pitchFamily="49" charset="-122"/>
              </a:rPr>
              <a:t>，听取和反映人民群众的意见和要求。</a:t>
            </a:r>
            <a:endParaRPr lang="zh-CN" altLang="en-US" sz="2800" b="1" dirty="0">
              <a:solidFill>
                <a:srgbClr val="080808"/>
              </a:solidFill>
              <a:ea typeface="楷体_GB2312" pitchFamily="49" charset="-122"/>
            </a:endParaRPr>
          </a:p>
          <a:p>
            <a:pPr eaLnBrk="1" hangingPunct="1">
              <a:lnSpc>
                <a:spcPct val="130000"/>
              </a:lnSpc>
              <a:buFont typeface="Wingdings" panose="05000000000000000000" charset="0"/>
              <a:buChar char="Ø"/>
            </a:pPr>
            <a:r>
              <a:rPr lang="en-US" altLang="zh-CN" sz="2800" b="1" dirty="0">
                <a:solidFill>
                  <a:srgbClr val="080808"/>
                </a:solidFill>
                <a:ea typeface="楷体_GB2312" pitchFamily="49" charset="-122"/>
              </a:rPr>
              <a:t>2</a:t>
            </a:r>
            <a:r>
              <a:rPr lang="zh-CN" altLang="en-US" sz="2800" b="1" dirty="0">
                <a:solidFill>
                  <a:srgbClr val="080808"/>
                </a:solidFill>
                <a:ea typeface="楷体_GB2312" pitchFamily="49" charset="-122"/>
              </a:rPr>
              <a:t>、努力为人民</a:t>
            </a:r>
            <a:r>
              <a:rPr lang="zh-CN" altLang="en-US" sz="2800" b="1" dirty="0">
                <a:solidFill>
                  <a:srgbClr val="FF0000"/>
                </a:solidFill>
                <a:ea typeface="楷体_GB2312" pitchFamily="49" charset="-122"/>
              </a:rPr>
              <a:t>服务</a:t>
            </a:r>
            <a:r>
              <a:rPr lang="zh-CN" altLang="en-US" sz="2800" b="1" dirty="0">
                <a:solidFill>
                  <a:srgbClr val="080808"/>
                </a:solidFill>
                <a:ea typeface="楷体_GB2312" pitchFamily="49" charset="-122"/>
              </a:rPr>
              <a:t>，对人民</a:t>
            </a:r>
            <a:r>
              <a:rPr lang="zh-CN" altLang="en-US" sz="2800" b="1" dirty="0">
                <a:solidFill>
                  <a:srgbClr val="FF0000"/>
                </a:solidFill>
                <a:ea typeface="楷体_GB2312" pitchFamily="49" charset="-122"/>
              </a:rPr>
              <a:t>负责</a:t>
            </a:r>
            <a:r>
              <a:rPr lang="zh-CN" altLang="en-US" sz="2800" b="1" dirty="0">
                <a:solidFill>
                  <a:srgbClr val="080808"/>
                </a:solidFill>
                <a:ea typeface="楷体_GB2312" pitchFamily="49" charset="-122"/>
              </a:rPr>
              <a:t>，并接受人民</a:t>
            </a:r>
            <a:r>
              <a:rPr lang="zh-CN" altLang="en-US" sz="2800" b="1" dirty="0">
                <a:solidFill>
                  <a:srgbClr val="FF0000"/>
                </a:solidFill>
                <a:ea typeface="楷体_GB2312" pitchFamily="49" charset="-122"/>
              </a:rPr>
              <a:t>监督</a:t>
            </a:r>
            <a:r>
              <a:rPr lang="zh-CN" altLang="en-US" sz="2800" b="1" dirty="0">
                <a:solidFill>
                  <a:srgbClr val="080808"/>
                </a:solidFill>
                <a:ea typeface="楷体_GB2312" pitchFamily="49" charset="-122"/>
              </a:rPr>
              <a:t>。</a:t>
            </a:r>
            <a:endParaRPr lang="zh-CN" altLang="en-US" sz="2800" b="1" dirty="0">
              <a:solidFill>
                <a:srgbClr val="080808"/>
              </a:solidFill>
              <a:ea typeface="楷体_GB2312" pitchFamily="49" charset="-122"/>
            </a:endParaRPr>
          </a:p>
          <a:p>
            <a:pPr eaLnBrk="1" hangingPunct="1">
              <a:lnSpc>
                <a:spcPct val="130000"/>
              </a:lnSpc>
              <a:buFont typeface="Wingdings" panose="05000000000000000000" charset="0"/>
              <a:buChar char="Ø"/>
            </a:pPr>
            <a:r>
              <a:rPr lang="en-US" altLang="zh-CN" sz="2800" b="1" dirty="0">
                <a:solidFill>
                  <a:srgbClr val="080808"/>
                </a:solidFill>
                <a:ea typeface="楷体_GB2312" pitchFamily="49" charset="-122"/>
              </a:rPr>
              <a:t>3</a:t>
            </a:r>
            <a:r>
              <a:rPr lang="zh-CN" altLang="en-US" sz="2800" b="1" dirty="0">
                <a:solidFill>
                  <a:srgbClr val="080808"/>
                </a:solidFill>
                <a:ea typeface="楷体_GB2312" pitchFamily="49" charset="-122"/>
              </a:rPr>
              <a:t>、人大代表</a:t>
            </a:r>
            <a:r>
              <a:rPr lang="zh-CN" altLang="en-US" sz="2800" b="1" dirty="0">
                <a:solidFill>
                  <a:srgbClr val="FF0000"/>
                </a:solidFill>
                <a:ea typeface="楷体_GB2312" pitchFamily="49" charset="-122"/>
              </a:rPr>
              <a:t>代表</a:t>
            </a:r>
            <a:r>
              <a:rPr lang="zh-CN" altLang="en-US" sz="2800" b="1" dirty="0">
                <a:solidFill>
                  <a:srgbClr val="080808"/>
                </a:solidFill>
                <a:ea typeface="楷体_GB2312" pitchFamily="49" charset="-122"/>
              </a:rPr>
              <a:t>人民的利益和意志行使职权</a:t>
            </a:r>
            <a:r>
              <a:rPr lang="en-US" altLang="zh-CN" sz="2800" b="1" dirty="0">
                <a:solidFill>
                  <a:srgbClr val="080808"/>
                </a:solidFill>
                <a:ea typeface="楷体_GB2312" pitchFamily="49" charset="-122"/>
              </a:rPr>
              <a:t>(</a:t>
            </a:r>
            <a:r>
              <a:rPr lang="zh-CN" altLang="en-US" sz="2800" b="1" dirty="0">
                <a:solidFill>
                  <a:srgbClr val="080808"/>
                </a:solidFill>
                <a:ea typeface="楷体_GB2312" pitchFamily="49" charset="-122"/>
              </a:rPr>
              <a:t>按照宪法和法律规定的各项职权，参加行使国家权力</a:t>
            </a:r>
            <a:r>
              <a:rPr lang="en-US" altLang="zh-CN" sz="2800" b="1" dirty="0">
                <a:solidFill>
                  <a:srgbClr val="080808"/>
                </a:solidFill>
                <a:ea typeface="楷体_GB2312" pitchFamily="49" charset="-122"/>
              </a:rPr>
              <a:t>)</a:t>
            </a:r>
            <a:r>
              <a:rPr lang="zh-CN" altLang="en-US" sz="2800" b="1" dirty="0">
                <a:solidFill>
                  <a:srgbClr val="080808"/>
                </a:solidFill>
                <a:ea typeface="楷体_GB2312" pitchFamily="49" charset="-122"/>
              </a:rPr>
              <a:t>。</a:t>
            </a:r>
            <a:endParaRPr lang="zh-CN" altLang="en-US" sz="2800" b="1" dirty="0">
              <a:solidFill>
                <a:srgbClr val="080808"/>
              </a:solidFill>
              <a:ea typeface="楷体_GB2312" pitchFamily="49" charset="-122"/>
            </a:endParaRPr>
          </a:p>
          <a:p>
            <a:pPr eaLnBrk="1" hangingPunct="1">
              <a:lnSpc>
                <a:spcPct val="130000"/>
              </a:lnSpc>
              <a:buFont typeface="Wingdings" panose="05000000000000000000" charset="0"/>
              <a:buChar char="Ø"/>
            </a:pPr>
            <a:r>
              <a:rPr lang="en-US" altLang="zh-CN" sz="2800" b="1" dirty="0">
                <a:solidFill>
                  <a:srgbClr val="080808"/>
                </a:solidFill>
                <a:ea typeface="楷体_GB2312" pitchFamily="49" charset="-122"/>
              </a:rPr>
              <a:t>4</a:t>
            </a:r>
            <a:r>
              <a:rPr lang="zh-CN" altLang="en-US" sz="2800" b="1" dirty="0">
                <a:solidFill>
                  <a:srgbClr val="080808"/>
                </a:solidFill>
                <a:ea typeface="楷体_GB2312" pitchFamily="49" charset="-122"/>
              </a:rPr>
              <a:t>、协助宪法和法律的实施</a:t>
            </a:r>
            <a:endParaRPr lang="zh-CN" altLang="en-US" sz="2800" b="1" dirty="0">
              <a:solidFill>
                <a:srgbClr val="080808"/>
              </a:solidFill>
              <a:ea typeface="楷体_GB2312" pitchFamily="49" charset="-122"/>
            </a:endParaRPr>
          </a:p>
        </p:txBody>
      </p:sp>
      <p:sp>
        <p:nvSpPr>
          <p:cNvPr id="50180" name="右大括号 50179"/>
          <p:cNvSpPr/>
          <p:nvPr/>
        </p:nvSpPr>
        <p:spPr>
          <a:xfrm>
            <a:off x="9912350" y="2781300"/>
            <a:ext cx="217488" cy="3095625"/>
          </a:xfrm>
          <a:prstGeom prst="rightBrace">
            <a:avLst>
              <a:gd name="adj1" fmla="val 118019"/>
              <a:gd name="adj2" fmla="val 50000"/>
            </a:avLst>
          </a:prstGeom>
          <a:solidFill>
            <a:srgbClr val="339966"/>
          </a:solidFill>
          <a:ln w="9525" cap="flat" cmpd="sng">
            <a:solidFill>
              <a:schemeClr val="tx1"/>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sp>
        <p:nvSpPr>
          <p:cNvPr id="50181" name="文本框 50180"/>
          <p:cNvSpPr txBox="1"/>
          <p:nvPr/>
        </p:nvSpPr>
        <p:spPr>
          <a:xfrm>
            <a:off x="9992995" y="2677160"/>
            <a:ext cx="675005" cy="3415665"/>
          </a:xfrm>
          <a:prstGeom prst="rect">
            <a:avLst/>
          </a:prstGeom>
          <a:noFill/>
          <a:ln w="9525">
            <a:noFill/>
          </a:ln>
        </p:spPr>
        <p:txBody>
          <a:bodyPr vert="eaVert" wrap="square" anchor="t" anchorCtr="0">
            <a:spAutoFit/>
          </a:bodyPr>
          <a:p>
            <a:pPr algn="ctr">
              <a:spcBef>
                <a:spcPct val="50000"/>
              </a:spcBef>
            </a:pPr>
            <a:r>
              <a:rPr lang="zh-CN" altLang="en-US" sz="3200" b="1" dirty="0">
                <a:solidFill>
                  <a:srgbClr val="0000CC"/>
                </a:solidFill>
                <a:latin typeface="Times New Roman" panose="02020603050405020304" pitchFamily="18" charset="0"/>
                <a:ea typeface="楷体_GB2312" pitchFamily="49" charset="-122"/>
              </a:rPr>
              <a:t>人民代表的义务</a:t>
            </a:r>
            <a:endParaRPr lang="zh-CN" altLang="en-US" sz="3200" b="1" dirty="0">
              <a:solidFill>
                <a:srgbClr val="0000CC"/>
              </a:solidFill>
              <a:latin typeface="Times New Roman" panose="02020603050405020304" pitchFamily="18"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0179">
                                            <p:txEl>
                                              <p:charRg st="0" end="13"/>
                                            </p:txEl>
                                          </p:spTgt>
                                        </p:tgtEl>
                                        <p:attrNameLst>
                                          <p:attrName>style.visibility</p:attrName>
                                        </p:attrNameLst>
                                      </p:cBhvr>
                                      <p:to>
                                        <p:strVal val="visible"/>
                                      </p:to>
                                    </p:set>
                                    <p:animEffect transition="in" filter="wipe(left)">
                                      <p:cBhvr>
                                        <p:cTn id="7" dur="500"/>
                                        <p:tgtEl>
                                          <p:spTgt spid="50179">
                                            <p:txEl>
                                              <p:charRg st="0" end="1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0179">
                                            <p:txEl>
                                              <p:charRg st="14" end="49"/>
                                            </p:txEl>
                                          </p:spTgt>
                                        </p:tgtEl>
                                        <p:attrNameLst>
                                          <p:attrName>style.visibility</p:attrName>
                                        </p:attrNameLst>
                                      </p:cBhvr>
                                      <p:to>
                                        <p:strVal val="visible"/>
                                      </p:to>
                                    </p:set>
                                    <p:animEffect transition="in" filter="wipe(left)">
                                      <p:cBhvr>
                                        <p:cTn id="12" dur="500"/>
                                        <p:tgtEl>
                                          <p:spTgt spid="50179">
                                            <p:txEl>
                                              <p:charRg st="14" end="4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0179">
                                            <p:txEl>
                                              <p:charRg st="49" end="77"/>
                                            </p:txEl>
                                          </p:spTgt>
                                        </p:tgtEl>
                                        <p:attrNameLst>
                                          <p:attrName>style.visibility</p:attrName>
                                        </p:attrNameLst>
                                      </p:cBhvr>
                                      <p:to>
                                        <p:strVal val="visible"/>
                                      </p:to>
                                    </p:set>
                                    <p:animEffect transition="in" filter="wipe(left)">
                                      <p:cBhvr>
                                        <p:cTn id="17" dur="500"/>
                                        <p:tgtEl>
                                          <p:spTgt spid="50179">
                                            <p:txEl>
                                              <p:charRg st="49" end="7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0179">
                                            <p:txEl>
                                              <p:charRg st="5" end="5"/>
                                            </p:txEl>
                                          </p:spTgt>
                                        </p:tgtEl>
                                        <p:attrNameLst>
                                          <p:attrName>style.visibility</p:attrName>
                                        </p:attrNameLst>
                                      </p:cBhvr>
                                      <p:to>
                                        <p:strVal val="visible"/>
                                      </p:to>
                                    </p:set>
                                    <p:animEffect transition="in" filter="wipe(left)">
                                      <p:cBhvr>
                                        <p:cTn id="22" dur="500"/>
                                        <p:tgtEl>
                                          <p:spTgt spid="50179">
                                            <p:txEl>
                                              <p:char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0179">
                                            <p:txEl>
                                              <p:charRg st="127" end="143"/>
                                            </p:txEl>
                                          </p:spTgt>
                                        </p:tgtEl>
                                        <p:attrNameLst>
                                          <p:attrName>style.visibility</p:attrName>
                                        </p:attrNameLst>
                                      </p:cBhvr>
                                      <p:to>
                                        <p:strVal val="visible"/>
                                      </p:to>
                                    </p:set>
                                    <p:animEffect transition="in" filter="wipe(left)">
                                      <p:cBhvr>
                                        <p:cTn id="27" dur="500"/>
                                        <p:tgtEl>
                                          <p:spTgt spid="50179">
                                            <p:txEl>
                                              <p:charRg st="127" end="14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50180"/>
                                        </p:tgtEl>
                                        <p:attrNameLst>
                                          <p:attrName>style.visibility</p:attrName>
                                        </p:attrNameLst>
                                      </p:cBhvr>
                                      <p:to>
                                        <p:strVal val="visible"/>
                                      </p:to>
                                    </p:set>
                                    <p:animEffect transition="in" filter="blinds(horizontal)">
                                      <p:cBhvr>
                                        <p:cTn id="32" dur="500"/>
                                        <p:tgtEl>
                                          <p:spTgt spid="5018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50181"/>
                                        </p:tgtEl>
                                        <p:attrNameLst>
                                          <p:attrName>style.visibility</p:attrName>
                                        </p:attrNameLst>
                                      </p:cBhvr>
                                      <p:to>
                                        <p:strVal val="visible"/>
                                      </p:to>
                                    </p:set>
                                    <p:animEffect transition="in" filter="wipe(up)">
                                      <p:cBhvr>
                                        <p:cTn id="37" dur="500"/>
                                        <p:tgtEl>
                                          <p:spTgt spid="50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P spid="5018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标题 2049"/>
          <p:cNvSpPr>
            <a:spLocks noGrp="1"/>
          </p:cNvSpPr>
          <p:nvPr>
            <p:ph type="ctrTitle"/>
          </p:nvPr>
        </p:nvSpPr>
        <p:spPr>
          <a:xfrm>
            <a:off x="2424113" y="1700213"/>
            <a:ext cx="6551612" cy="1112837"/>
          </a:xfrm>
          <a:ln/>
        </p:spPr>
        <p:txBody>
          <a:bodyPr anchor="t" anchorCtr="0"/>
          <a:p>
            <a:pPr defTabSz="914400">
              <a:buClrTx/>
              <a:buSzTx/>
              <a:buFontTx/>
              <a:buNone/>
            </a:pPr>
            <a:r>
              <a:rPr lang="zh-CN" altLang="en-US" sz="6000" b="1" kern="1200" baseline="0" dirty="0">
                <a:latin typeface="+mj-lt"/>
                <a:ea typeface="黑体" panose="02010609060101010101" pitchFamily="2" charset="-122"/>
                <a:cs typeface="+mj-cs"/>
              </a:rPr>
              <a:t>人民代表大会制度</a:t>
            </a:r>
            <a:endParaRPr lang="zh-CN" altLang="en-US" sz="6000" b="1" kern="1200" baseline="0" dirty="0">
              <a:latin typeface="+mj-lt"/>
              <a:ea typeface="黑体" panose="02010609060101010101" pitchFamily="2" charset="-122"/>
              <a:cs typeface="+mj-cs"/>
            </a:endParaRPr>
          </a:p>
        </p:txBody>
      </p:sp>
      <p:sp>
        <p:nvSpPr>
          <p:cNvPr id="15362" name="副标题 2050"/>
          <p:cNvSpPr>
            <a:spLocks noGrp="1"/>
          </p:cNvSpPr>
          <p:nvPr>
            <p:ph type="subTitle" idx="1"/>
          </p:nvPr>
        </p:nvSpPr>
        <p:spPr>
          <a:xfrm>
            <a:off x="4114800" y="2997200"/>
            <a:ext cx="5868988" cy="1152525"/>
          </a:xfrm>
          <a:ln/>
        </p:spPr>
        <p:txBody>
          <a:bodyPr anchor="t" anchorCtr="0"/>
          <a:p>
            <a:pPr defTabSz="914400">
              <a:buSzPct val="65000"/>
            </a:pPr>
            <a:r>
              <a:rPr lang="zh-CN" altLang="en-US" sz="4000" b="1" kern="1200" baseline="0" dirty="0">
                <a:latin typeface="+mn-lt"/>
                <a:ea typeface="仿宋_GB2312" pitchFamily="49" charset="-122"/>
                <a:cs typeface="+mn-cs"/>
              </a:rPr>
              <a:t>我国的根本政治制度</a:t>
            </a:r>
            <a:endParaRPr lang="zh-CN" altLang="en-US" sz="4000" b="1" kern="1200" baseline="0" dirty="0">
              <a:latin typeface="+mn-lt"/>
              <a:ea typeface="仿宋_GB2312" pitchFamily="49" charset="-122"/>
              <a:cs typeface="+mn-cs"/>
            </a:endParaRPr>
          </a:p>
        </p:txBody>
      </p:sp>
      <p:pic>
        <p:nvPicPr>
          <p:cNvPr id="16389" name="图片 3080" descr="20090309090909ca3cf"/>
          <p:cNvPicPr>
            <a:picLocks noChangeAspect="1"/>
          </p:cNvPicPr>
          <p:nvPr/>
        </p:nvPicPr>
        <p:blipFill>
          <a:blip r:embed="rId1"/>
          <a:stretch>
            <a:fillRect/>
          </a:stretch>
        </p:blipFill>
        <p:spPr>
          <a:xfrm>
            <a:off x="8975408" y="4293235"/>
            <a:ext cx="2627312" cy="1828800"/>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文本框 3073"/>
          <p:cNvSpPr txBox="1"/>
          <p:nvPr/>
        </p:nvSpPr>
        <p:spPr>
          <a:xfrm>
            <a:off x="1865313" y="1214438"/>
            <a:ext cx="7162800" cy="641350"/>
          </a:xfrm>
          <a:prstGeom prst="rect">
            <a:avLst/>
          </a:prstGeom>
          <a:noFill/>
          <a:ln w="38100">
            <a:noFill/>
          </a:ln>
        </p:spPr>
        <p:txBody>
          <a:bodyPr lIns="90000" tIns="46800" rIns="90000" bIns="46800" anchor="t" anchorCtr="0">
            <a:spAutoFit/>
          </a:bodyPr>
          <a:p>
            <a:pPr>
              <a:spcBef>
                <a:spcPct val="50000"/>
              </a:spcBef>
            </a:pPr>
            <a:r>
              <a:rPr lang="zh-CN" altLang="en-US" sz="3600" b="1" dirty="0">
                <a:latin typeface="黑体" panose="02010609060101010101" pitchFamily="2" charset="-122"/>
                <a:ea typeface="黑体" panose="02010609060101010101" pitchFamily="2" charset="-122"/>
              </a:rPr>
              <a:t>一、我国的政权组织形式 </a:t>
            </a:r>
            <a:endParaRPr lang="zh-CN" altLang="en-US" sz="3600" b="1" dirty="0">
              <a:latin typeface="黑体" panose="02010609060101010101" pitchFamily="2" charset="-122"/>
              <a:ea typeface="黑体" panose="02010609060101010101" pitchFamily="2" charset="-122"/>
            </a:endParaRPr>
          </a:p>
        </p:txBody>
      </p:sp>
      <p:sp>
        <p:nvSpPr>
          <p:cNvPr id="3075" name="文本框 3074"/>
          <p:cNvSpPr txBox="1"/>
          <p:nvPr/>
        </p:nvSpPr>
        <p:spPr>
          <a:xfrm>
            <a:off x="1847850" y="2708275"/>
            <a:ext cx="4038600" cy="581025"/>
          </a:xfrm>
          <a:prstGeom prst="rect">
            <a:avLst/>
          </a:prstGeom>
          <a:noFill/>
          <a:ln w="38100">
            <a:noFill/>
          </a:ln>
        </p:spPr>
        <p:txBody>
          <a:bodyPr lIns="90000" tIns="46800" rIns="90000" bIns="46800" anchor="t" anchorCtr="0">
            <a:spAutoFit/>
          </a:bodyPr>
          <a:p>
            <a:pPr>
              <a:spcBef>
                <a:spcPct val="50000"/>
              </a:spcBef>
            </a:pPr>
            <a:r>
              <a:rPr lang="en-US" altLang="zh-CN" sz="3200" b="1" dirty="0">
                <a:latin typeface="宋体" panose="02010600030101010101" pitchFamily="2" charset="-122"/>
                <a:ea typeface="宋体" panose="02010600030101010101" pitchFamily="2" charset="-122"/>
              </a:rPr>
              <a:t>1.</a:t>
            </a:r>
            <a:r>
              <a:rPr lang="zh-CN" altLang="en-US" sz="3200" b="1" dirty="0">
                <a:latin typeface="宋体" panose="02010600030101010101" pitchFamily="2" charset="-122"/>
                <a:ea typeface="宋体" panose="02010600030101010101" pitchFamily="2" charset="-122"/>
              </a:rPr>
              <a:t>国体与政体 </a:t>
            </a:r>
            <a:endParaRPr lang="zh-CN" altLang="en-US" sz="3200" b="1" dirty="0">
              <a:latin typeface="宋体" panose="02010600030101010101" pitchFamily="2" charset="-122"/>
              <a:ea typeface="宋体" panose="02010600030101010101" pitchFamily="2" charset="-122"/>
            </a:endParaRPr>
          </a:p>
        </p:txBody>
      </p:sp>
      <p:sp>
        <p:nvSpPr>
          <p:cNvPr id="3076" name="圆角矩形标注 3075">
            <a:hlinkClick r:id="rId1" action="ppaction://hlinksldjump"/>
          </p:cNvPr>
          <p:cNvSpPr/>
          <p:nvPr/>
        </p:nvSpPr>
        <p:spPr>
          <a:xfrm>
            <a:off x="6167438" y="2060575"/>
            <a:ext cx="3810000" cy="1081088"/>
          </a:xfrm>
          <a:prstGeom prst="wedgeRoundRectCallout">
            <a:avLst>
              <a:gd name="adj1" fmla="val -74125"/>
              <a:gd name="adj2" fmla="val -66593"/>
              <a:gd name="adj3" fmla="val 16667"/>
            </a:avLst>
          </a:prstGeom>
          <a:noFill/>
          <a:ln w="38100" cap="flat" cmpd="dbl">
            <a:solidFill>
              <a:srgbClr val="00FF00"/>
            </a:solidFill>
            <a:prstDash val="solid"/>
            <a:miter/>
            <a:headEnd type="none" w="med" len="med"/>
            <a:tailEnd type="none" w="med" len="med"/>
          </a:ln>
        </p:spPr>
        <p:txBody>
          <a:bodyPr lIns="90000" tIns="46800" rIns="90000" bIns="46800" anchor="t" anchorCtr="0"/>
          <a:p>
            <a:pPr algn="ctr">
              <a:spcBef>
                <a:spcPct val="50000"/>
              </a:spcBef>
            </a:pPr>
            <a:r>
              <a:rPr lang="zh-CN" altLang="en-US" sz="2800" b="1" dirty="0">
                <a:latin typeface="宋体" panose="02010600030101010101" pitchFamily="2" charset="-122"/>
                <a:ea typeface="宋体" panose="02010600030101010101" pitchFamily="2" charset="-122"/>
                <a:cs typeface="Times New Roman" panose="02020603050405020304" pitchFamily="18" charset="0"/>
              </a:rPr>
              <a:t>是一个国家的政权机关的组织形式</a:t>
            </a:r>
            <a:endParaRPr lang="zh-CN" altLang="en-US" sz="2800" b="1" dirty="0">
              <a:latin typeface="宋体" panose="02010600030101010101" pitchFamily="2" charset="-122"/>
              <a:ea typeface="宋体" panose="02010600030101010101" pitchFamily="2" charset="-122"/>
            </a:endParaRPr>
          </a:p>
        </p:txBody>
      </p:sp>
      <p:sp>
        <p:nvSpPr>
          <p:cNvPr id="3077" name="文本框 3076"/>
          <p:cNvSpPr txBox="1"/>
          <p:nvPr/>
        </p:nvSpPr>
        <p:spPr>
          <a:xfrm>
            <a:off x="2749550" y="3556000"/>
            <a:ext cx="6400800" cy="579438"/>
          </a:xfrm>
          <a:prstGeom prst="rect">
            <a:avLst/>
          </a:prstGeom>
          <a:noFill/>
          <a:ln w="57150" cap="flat" cmpd="thickThin">
            <a:solidFill>
              <a:srgbClr val="00FF00"/>
            </a:solidFill>
            <a:prstDash val="solid"/>
            <a:miter/>
            <a:headEnd type="none" w="med" len="med"/>
            <a:tailEnd type="none" w="med" len="med"/>
          </a:ln>
        </p:spPr>
        <p:txBody>
          <a:bodyPr lIns="90000" tIns="46800" rIns="90000" bIns="46800" anchor="t" anchorCtr="0">
            <a:spAutoFit/>
          </a:bodyPr>
          <a:p>
            <a:pPr>
              <a:spcBef>
                <a:spcPct val="50000"/>
              </a:spcBef>
            </a:pPr>
            <a:r>
              <a:rPr lang="zh-CN" altLang="en-US" sz="3200" b="1" dirty="0">
                <a:latin typeface="宋体" panose="02010600030101010101" pitchFamily="2" charset="-122"/>
                <a:ea typeface="宋体" panose="02010600030101010101" pitchFamily="2" charset="-122"/>
                <a:cs typeface="Times New Roman" panose="02020603050405020304" pitchFamily="18" charset="0"/>
              </a:rPr>
              <a:t>国体决定政体，政体是国体的反映</a:t>
            </a:r>
            <a:r>
              <a:rPr lang="zh-CN" altLang="en-US" sz="3200" b="1" dirty="0">
                <a:solidFill>
                  <a:srgbClr val="FFFF00"/>
                </a:solidFill>
                <a:latin typeface="宋体" panose="02010600030101010101" pitchFamily="2" charset="-122"/>
                <a:ea typeface="宋体" panose="02010600030101010101" pitchFamily="2" charset="-122"/>
              </a:rPr>
              <a:t> </a:t>
            </a:r>
            <a:endParaRPr lang="zh-CN" altLang="en-US" sz="3200" b="1" dirty="0">
              <a:solidFill>
                <a:srgbClr val="FFFF00"/>
              </a:solidFill>
              <a:latin typeface="宋体" panose="02010600030101010101" pitchFamily="2" charset="-122"/>
              <a:ea typeface="宋体" panose="02010600030101010101" pitchFamily="2" charset="-122"/>
            </a:endParaRPr>
          </a:p>
        </p:txBody>
      </p:sp>
      <p:pic>
        <p:nvPicPr>
          <p:cNvPr id="16389" name="图片 3080" descr="20090309090909ca3cf"/>
          <p:cNvPicPr>
            <a:picLocks noChangeAspect="1"/>
          </p:cNvPicPr>
          <p:nvPr/>
        </p:nvPicPr>
        <p:blipFill>
          <a:blip r:embed="rId2"/>
          <a:stretch>
            <a:fillRect/>
          </a:stretch>
        </p:blipFill>
        <p:spPr>
          <a:xfrm>
            <a:off x="8975408" y="4293235"/>
            <a:ext cx="2627312" cy="1828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strips(downRight)">
                                      <p:cBhvr>
                                        <p:cTn id="7" dur="500"/>
                                        <p:tgtEl>
                                          <p:spTgt spid="307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wipe(left)">
                                      <p:cBhvr>
                                        <p:cTn id="12" dur="500"/>
                                        <p:tgtEl>
                                          <p:spTgt spid="307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3077"/>
                                        </p:tgtEl>
                                        <p:attrNameLst>
                                          <p:attrName>style.visibility</p:attrName>
                                        </p:attrNameLst>
                                      </p:cBhvr>
                                      <p:to>
                                        <p:strVal val="visible"/>
                                      </p:to>
                                    </p:set>
                                    <p:animEffect transition="in" filter="barn(outVertical)">
                                      <p:cBhvr>
                                        <p:cTn id="17" dur="5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P spid="3076" grpId="0" bldLvl="0" animBg="1"/>
      <p:bldP spid="307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9" name="左大括号 36868"/>
          <p:cNvSpPr/>
          <p:nvPr/>
        </p:nvSpPr>
        <p:spPr>
          <a:xfrm>
            <a:off x="1524000" y="1828800"/>
            <a:ext cx="228600" cy="4114800"/>
          </a:xfrm>
          <a:prstGeom prst="leftBrace">
            <a:avLst>
              <a:gd name="adj1" fmla="val 150000"/>
              <a:gd name="adj2" fmla="val 50907"/>
            </a:avLst>
          </a:prstGeom>
          <a:solidFill>
            <a:schemeClr val="hlink"/>
          </a:solidFill>
          <a:ln w="15875" cap="flat" cmpd="sng">
            <a:solidFill>
              <a:schemeClr val="tx1"/>
            </a:solidFill>
            <a:prstDash val="solid"/>
            <a:round/>
            <a:headEnd type="none" w="med" len="med"/>
            <a:tailEnd type="none" w="med" len="med"/>
          </a:ln>
        </p:spPr>
        <p:txBody>
          <a:bodyPr anchor="t" anchorCtr="0"/>
          <a:p>
            <a:endParaRPr lang="zh-CN" altLang="en-US">
              <a:latin typeface="Arial" panose="020B0604020202020204" pitchFamily="34" charset="0"/>
              <a:ea typeface="宋体" panose="02010600030101010101" pitchFamily="2" charset="-122"/>
            </a:endParaRPr>
          </a:p>
        </p:txBody>
      </p:sp>
      <p:sp>
        <p:nvSpPr>
          <p:cNvPr id="36870" name="矩形 36869"/>
          <p:cNvSpPr/>
          <p:nvPr/>
        </p:nvSpPr>
        <p:spPr>
          <a:xfrm>
            <a:off x="1905000" y="1295400"/>
            <a:ext cx="1238250" cy="1828800"/>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nchorCtr="0"/>
          <a:p>
            <a:r>
              <a:rPr lang="zh-CN" altLang="en-US" sz="3200" b="1" dirty="0">
                <a:solidFill>
                  <a:schemeClr val="bg1"/>
                </a:solidFill>
                <a:latin typeface="Times New Roman" panose="02020603050405020304" pitchFamily="18" charset="0"/>
                <a:ea typeface="宋体" panose="02010600030101010101" pitchFamily="2" charset="-122"/>
              </a:rPr>
              <a:t>君主</a:t>
            </a:r>
            <a:endParaRPr lang="zh-CN" altLang="en-US" sz="3200" b="1" dirty="0">
              <a:solidFill>
                <a:schemeClr val="bg1"/>
              </a:solidFill>
              <a:latin typeface="Times New Roman" panose="02020603050405020304" pitchFamily="18" charset="0"/>
              <a:ea typeface="宋体" panose="02010600030101010101" pitchFamily="2" charset="-122"/>
            </a:endParaRPr>
          </a:p>
          <a:p>
            <a:r>
              <a:rPr lang="zh-CN" altLang="en-US" sz="3200" b="1" dirty="0">
                <a:solidFill>
                  <a:schemeClr val="bg1"/>
                </a:solidFill>
                <a:latin typeface="Times New Roman" panose="02020603050405020304" pitchFamily="18" charset="0"/>
                <a:ea typeface="宋体" panose="02010600030101010101" pitchFamily="2" charset="-122"/>
              </a:rPr>
              <a:t>立宪</a:t>
            </a:r>
            <a:endParaRPr lang="zh-CN" altLang="en-US" sz="3200" b="1" dirty="0">
              <a:solidFill>
                <a:schemeClr val="bg1"/>
              </a:solidFill>
              <a:latin typeface="Times New Roman" panose="02020603050405020304" pitchFamily="18" charset="0"/>
              <a:ea typeface="宋体" panose="02010600030101010101" pitchFamily="2" charset="-122"/>
            </a:endParaRPr>
          </a:p>
          <a:p>
            <a:r>
              <a:rPr lang="zh-CN" altLang="en-US" sz="3200" b="1" dirty="0">
                <a:solidFill>
                  <a:schemeClr val="bg1"/>
                </a:solidFill>
                <a:latin typeface="Times New Roman" panose="02020603050405020304" pitchFamily="18" charset="0"/>
                <a:ea typeface="宋体" panose="02010600030101010101" pitchFamily="2" charset="-122"/>
              </a:rPr>
              <a:t>  制</a:t>
            </a:r>
            <a:endParaRPr lang="zh-CN" altLang="en-US" sz="3200" b="1">
              <a:solidFill>
                <a:schemeClr val="bg1"/>
              </a:solidFill>
              <a:latin typeface="Times New Roman" panose="02020603050405020304" pitchFamily="18" charset="0"/>
              <a:ea typeface="宋体" panose="02010600030101010101" pitchFamily="2" charset="-122"/>
            </a:endParaRPr>
          </a:p>
        </p:txBody>
      </p:sp>
      <p:sp>
        <p:nvSpPr>
          <p:cNvPr id="36871" name="矩形 36870"/>
          <p:cNvSpPr/>
          <p:nvPr/>
        </p:nvSpPr>
        <p:spPr>
          <a:xfrm>
            <a:off x="1905000" y="4343400"/>
            <a:ext cx="1311275" cy="1752600"/>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nchorCtr="0"/>
          <a:p>
            <a:pPr algn="ctr"/>
            <a:r>
              <a:rPr lang="zh-CN" altLang="en-US" sz="3200" b="1" dirty="0">
                <a:solidFill>
                  <a:schemeClr val="bg1"/>
                </a:solidFill>
                <a:latin typeface="Times New Roman" panose="02020603050405020304" pitchFamily="18" charset="0"/>
                <a:ea typeface="宋体" panose="02010600030101010101" pitchFamily="2" charset="-122"/>
              </a:rPr>
              <a:t>民主</a:t>
            </a:r>
            <a:endParaRPr lang="zh-CN" altLang="en-US" sz="3200" b="1" dirty="0">
              <a:solidFill>
                <a:schemeClr val="bg1"/>
              </a:solidFill>
              <a:latin typeface="Times New Roman" panose="02020603050405020304" pitchFamily="18" charset="0"/>
              <a:ea typeface="宋体" panose="02010600030101010101" pitchFamily="2" charset="-122"/>
            </a:endParaRPr>
          </a:p>
          <a:p>
            <a:pPr algn="ctr"/>
            <a:r>
              <a:rPr lang="zh-CN" altLang="en-US" sz="3200" b="1" dirty="0">
                <a:solidFill>
                  <a:schemeClr val="bg1"/>
                </a:solidFill>
                <a:latin typeface="Times New Roman" panose="02020603050405020304" pitchFamily="18" charset="0"/>
                <a:ea typeface="宋体" panose="02010600030101010101" pitchFamily="2" charset="-122"/>
              </a:rPr>
              <a:t>共和</a:t>
            </a:r>
            <a:endParaRPr lang="zh-CN" altLang="en-US" sz="3200" b="1" dirty="0">
              <a:solidFill>
                <a:schemeClr val="bg1"/>
              </a:solidFill>
              <a:latin typeface="Times New Roman" panose="02020603050405020304" pitchFamily="18" charset="0"/>
              <a:ea typeface="宋体" panose="02010600030101010101" pitchFamily="2" charset="-122"/>
            </a:endParaRPr>
          </a:p>
          <a:p>
            <a:pPr algn="ctr"/>
            <a:r>
              <a:rPr lang="zh-CN" altLang="en-US" sz="3200" b="1" dirty="0">
                <a:solidFill>
                  <a:schemeClr val="bg1"/>
                </a:solidFill>
                <a:latin typeface="Times New Roman" panose="02020603050405020304" pitchFamily="18" charset="0"/>
                <a:ea typeface="宋体" panose="02010600030101010101" pitchFamily="2" charset="-122"/>
              </a:rPr>
              <a:t>制</a:t>
            </a:r>
            <a:endParaRPr lang="zh-CN" altLang="en-US" sz="3200" b="1">
              <a:solidFill>
                <a:schemeClr val="bg1"/>
              </a:solidFill>
              <a:latin typeface="Times New Roman" panose="02020603050405020304" pitchFamily="18" charset="0"/>
              <a:ea typeface="宋体" panose="02010600030101010101" pitchFamily="2" charset="-122"/>
            </a:endParaRPr>
          </a:p>
        </p:txBody>
      </p:sp>
      <p:sp>
        <p:nvSpPr>
          <p:cNvPr id="36872" name="右箭头标注 36871"/>
          <p:cNvSpPr/>
          <p:nvPr/>
        </p:nvSpPr>
        <p:spPr>
          <a:xfrm>
            <a:off x="3276600" y="838200"/>
            <a:ext cx="533400" cy="1143000"/>
          </a:xfrm>
          <a:prstGeom prst="rightArrowCallout">
            <a:avLst>
              <a:gd name="adj1" fmla="val 53571"/>
              <a:gd name="adj2" fmla="val 53571"/>
              <a:gd name="adj3" fmla="val 16662"/>
              <a:gd name="adj4" fmla="val 66667"/>
            </a:avLst>
          </a:prstGeom>
          <a:solidFill>
            <a:srgbClr val="FF0000"/>
          </a:solidFill>
          <a:ln w="9525" cap="flat" cmpd="sng">
            <a:solidFill>
              <a:schemeClr val="tx1"/>
            </a:solidFill>
            <a:prstDash val="solid"/>
            <a:miter/>
            <a:headEnd type="none" w="med" len="med"/>
            <a:tailEnd type="none" w="med" len="med"/>
          </a:ln>
        </p:spPr>
        <p:txBody>
          <a:bodyPr wrap="none" anchor="ctr" anchorCtr="0"/>
          <a:p>
            <a:pPr algn="ctr"/>
            <a:r>
              <a:rPr lang="zh-CN" altLang="en-US" sz="2400" b="1" dirty="0">
                <a:solidFill>
                  <a:schemeClr val="bg1"/>
                </a:solidFill>
                <a:latin typeface="Times New Roman" panose="02020603050405020304" pitchFamily="18" charset="0"/>
                <a:ea typeface="宋体" panose="02010600030101010101" pitchFamily="2" charset="-122"/>
              </a:rPr>
              <a:t>含</a:t>
            </a:r>
            <a:endParaRPr lang="zh-CN" altLang="en-US" sz="2400" b="1" dirty="0">
              <a:solidFill>
                <a:schemeClr val="bg1"/>
              </a:solidFill>
              <a:latin typeface="Times New Roman" panose="02020603050405020304" pitchFamily="18" charset="0"/>
              <a:ea typeface="宋体" panose="02010600030101010101" pitchFamily="2" charset="-122"/>
            </a:endParaRPr>
          </a:p>
          <a:p>
            <a:pPr algn="ctr"/>
            <a:r>
              <a:rPr lang="zh-CN" altLang="en-US" sz="2400" b="1" dirty="0">
                <a:solidFill>
                  <a:schemeClr val="bg1"/>
                </a:solidFill>
                <a:latin typeface="Times New Roman" panose="02020603050405020304" pitchFamily="18" charset="0"/>
                <a:ea typeface="宋体" panose="02010600030101010101" pitchFamily="2" charset="-122"/>
              </a:rPr>
              <a:t>义</a:t>
            </a:r>
            <a:endParaRPr lang="zh-CN" altLang="en-US" sz="2400" b="1">
              <a:solidFill>
                <a:schemeClr val="bg1"/>
              </a:solidFill>
              <a:latin typeface="Times New Roman" panose="02020603050405020304" pitchFamily="18" charset="0"/>
              <a:ea typeface="宋体" panose="02010600030101010101" pitchFamily="2" charset="-122"/>
            </a:endParaRPr>
          </a:p>
        </p:txBody>
      </p:sp>
      <p:sp>
        <p:nvSpPr>
          <p:cNvPr id="36873" name="矩形 36872"/>
          <p:cNvSpPr/>
          <p:nvPr/>
        </p:nvSpPr>
        <p:spPr>
          <a:xfrm>
            <a:off x="4191000" y="914400"/>
            <a:ext cx="6477000" cy="685800"/>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nchorCtr="0"/>
          <a:p>
            <a:r>
              <a:rPr lang="zh-CN" altLang="en-US" sz="2800" b="1" dirty="0">
                <a:solidFill>
                  <a:schemeClr val="bg1"/>
                </a:solidFill>
                <a:latin typeface="方正姚体" panose="02010601030101010101" pitchFamily="2" charset="-122"/>
                <a:ea typeface="方正姚体" panose="02010601030101010101" pitchFamily="2" charset="-122"/>
              </a:rPr>
              <a:t>国家元首：世袭的君主 ，权力受到限制</a:t>
            </a:r>
            <a:endParaRPr lang="zh-CN" altLang="en-US" sz="2800" b="1">
              <a:solidFill>
                <a:schemeClr val="bg1"/>
              </a:solidFill>
              <a:latin typeface="方正姚体" panose="02010601030101010101" pitchFamily="2" charset="-122"/>
              <a:ea typeface="方正姚体" panose="02010601030101010101" pitchFamily="2" charset="-122"/>
            </a:endParaRPr>
          </a:p>
        </p:txBody>
      </p:sp>
      <p:sp>
        <p:nvSpPr>
          <p:cNvPr id="36874" name="右箭头标注 36873"/>
          <p:cNvSpPr/>
          <p:nvPr/>
        </p:nvSpPr>
        <p:spPr>
          <a:xfrm>
            <a:off x="3287713" y="2492375"/>
            <a:ext cx="609600" cy="914400"/>
          </a:xfrm>
          <a:prstGeom prst="rightArrowCallout">
            <a:avLst>
              <a:gd name="adj1" fmla="val 37500"/>
              <a:gd name="adj2" fmla="val 37500"/>
              <a:gd name="adj3" fmla="val 16662"/>
              <a:gd name="adj4" fmla="val 66667"/>
            </a:avLst>
          </a:prstGeom>
          <a:solidFill>
            <a:srgbClr val="FF0000"/>
          </a:solidFill>
          <a:ln w="9525" cap="flat" cmpd="sng">
            <a:solidFill>
              <a:schemeClr val="tx1"/>
            </a:solidFill>
            <a:prstDash val="solid"/>
            <a:miter/>
            <a:headEnd type="none" w="med" len="med"/>
            <a:tailEnd type="none" w="med" len="med"/>
          </a:ln>
        </p:spPr>
        <p:txBody>
          <a:bodyPr wrap="none" anchor="ctr" anchorCtr="0"/>
          <a:p>
            <a:pPr algn="ctr"/>
            <a:r>
              <a:rPr lang="zh-CN" altLang="en-US" sz="2400" b="1" dirty="0">
                <a:solidFill>
                  <a:schemeClr val="bg1"/>
                </a:solidFill>
                <a:latin typeface="Times New Roman" panose="02020603050405020304" pitchFamily="18" charset="0"/>
                <a:ea typeface="宋体" panose="02010600030101010101" pitchFamily="2" charset="-122"/>
              </a:rPr>
              <a:t>形</a:t>
            </a:r>
            <a:endParaRPr lang="zh-CN" altLang="en-US" sz="2400" b="1" dirty="0">
              <a:solidFill>
                <a:schemeClr val="bg1"/>
              </a:solidFill>
              <a:latin typeface="Times New Roman" panose="02020603050405020304" pitchFamily="18" charset="0"/>
              <a:ea typeface="宋体" panose="02010600030101010101" pitchFamily="2" charset="-122"/>
            </a:endParaRPr>
          </a:p>
          <a:p>
            <a:pPr algn="ctr"/>
            <a:r>
              <a:rPr lang="zh-CN" altLang="en-US" sz="2400" b="1" dirty="0">
                <a:solidFill>
                  <a:schemeClr val="bg1"/>
                </a:solidFill>
                <a:latin typeface="Times New Roman" panose="02020603050405020304" pitchFamily="18" charset="0"/>
                <a:ea typeface="宋体" panose="02010600030101010101" pitchFamily="2" charset="-122"/>
              </a:rPr>
              <a:t>式</a:t>
            </a:r>
            <a:endParaRPr lang="zh-CN" altLang="en-US" sz="2400" b="1">
              <a:solidFill>
                <a:schemeClr val="bg1"/>
              </a:solidFill>
              <a:latin typeface="Times New Roman" panose="02020603050405020304" pitchFamily="18" charset="0"/>
              <a:ea typeface="宋体" panose="02010600030101010101" pitchFamily="2" charset="-122"/>
            </a:endParaRPr>
          </a:p>
        </p:txBody>
      </p:sp>
      <p:sp>
        <p:nvSpPr>
          <p:cNvPr id="36875" name="矩形 36874"/>
          <p:cNvSpPr/>
          <p:nvPr/>
        </p:nvSpPr>
        <p:spPr>
          <a:xfrm>
            <a:off x="4038600" y="1905000"/>
            <a:ext cx="1066800" cy="1752600"/>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nchorCtr="0"/>
          <a:p>
            <a:pPr algn="ctr"/>
            <a:r>
              <a:rPr lang="zh-CN" altLang="en-US" sz="2800" b="1" dirty="0">
                <a:solidFill>
                  <a:schemeClr val="bg1"/>
                </a:solidFill>
                <a:latin typeface="Times New Roman" panose="02020603050405020304" pitchFamily="18" charset="0"/>
                <a:ea typeface="隶书" panose="02010509060101010101" pitchFamily="49" charset="-122"/>
              </a:rPr>
              <a:t>议会</a:t>
            </a:r>
            <a:endParaRPr lang="zh-CN" altLang="en-US" sz="2800" b="1" dirty="0">
              <a:solidFill>
                <a:schemeClr val="bg1"/>
              </a:solidFill>
              <a:latin typeface="Times New Roman" panose="02020603050405020304" pitchFamily="18" charset="0"/>
              <a:ea typeface="隶书" panose="02010509060101010101" pitchFamily="49" charset="-122"/>
            </a:endParaRPr>
          </a:p>
          <a:p>
            <a:pPr algn="ctr"/>
            <a:r>
              <a:rPr lang="zh-CN" altLang="en-US" sz="2800" b="1" dirty="0">
                <a:solidFill>
                  <a:schemeClr val="bg1"/>
                </a:solidFill>
                <a:latin typeface="Times New Roman" panose="02020603050405020304" pitchFamily="18" charset="0"/>
                <a:ea typeface="隶书" panose="02010509060101010101" pitchFamily="49" charset="-122"/>
              </a:rPr>
              <a:t>制</a:t>
            </a:r>
            <a:r>
              <a:rPr lang="zh-CN" altLang="en-US" sz="2800" b="1" dirty="0">
                <a:solidFill>
                  <a:schemeClr val="bg1"/>
                </a:solidFill>
                <a:latin typeface="Times New Roman" panose="02020603050405020304" pitchFamily="18" charset="0"/>
                <a:ea typeface="宋体" panose="02010600030101010101" pitchFamily="2" charset="-122"/>
              </a:rPr>
              <a:t>君</a:t>
            </a:r>
            <a:endParaRPr lang="zh-CN" altLang="en-US" sz="2800" b="1" dirty="0">
              <a:solidFill>
                <a:schemeClr val="bg1"/>
              </a:solidFill>
              <a:latin typeface="Times New Roman" panose="02020603050405020304" pitchFamily="18" charset="0"/>
              <a:ea typeface="宋体" panose="02010600030101010101" pitchFamily="2" charset="-122"/>
            </a:endParaRPr>
          </a:p>
          <a:p>
            <a:pPr algn="ctr"/>
            <a:r>
              <a:rPr lang="zh-CN" altLang="en-US" sz="2800" b="1" dirty="0">
                <a:solidFill>
                  <a:schemeClr val="bg1"/>
                </a:solidFill>
                <a:latin typeface="Times New Roman" panose="02020603050405020304" pitchFamily="18" charset="0"/>
                <a:ea typeface="宋体" panose="02010600030101010101" pitchFamily="2" charset="-122"/>
              </a:rPr>
              <a:t>主立</a:t>
            </a:r>
            <a:endParaRPr lang="zh-CN" altLang="en-US" sz="2800" b="1" dirty="0">
              <a:solidFill>
                <a:schemeClr val="bg1"/>
              </a:solidFill>
              <a:latin typeface="Times New Roman" panose="02020603050405020304" pitchFamily="18" charset="0"/>
              <a:ea typeface="宋体" panose="02010600030101010101" pitchFamily="2" charset="-122"/>
            </a:endParaRPr>
          </a:p>
          <a:p>
            <a:pPr algn="ctr"/>
            <a:r>
              <a:rPr lang="zh-CN" altLang="en-US" sz="2800" b="1" dirty="0">
                <a:solidFill>
                  <a:schemeClr val="bg1"/>
                </a:solidFill>
                <a:latin typeface="Times New Roman" panose="02020603050405020304" pitchFamily="18" charset="0"/>
                <a:ea typeface="宋体" panose="02010600030101010101" pitchFamily="2" charset="-122"/>
              </a:rPr>
              <a:t>宪制</a:t>
            </a:r>
            <a:endParaRPr lang="zh-CN" altLang="en-US" sz="2800" b="1">
              <a:solidFill>
                <a:schemeClr val="bg1"/>
              </a:solidFill>
              <a:latin typeface="Times New Roman" panose="02020603050405020304" pitchFamily="18" charset="0"/>
              <a:ea typeface="宋体" panose="02010600030101010101" pitchFamily="2" charset="-122"/>
            </a:endParaRPr>
          </a:p>
        </p:txBody>
      </p:sp>
      <p:sp>
        <p:nvSpPr>
          <p:cNvPr id="36876" name="右箭头标注 36875"/>
          <p:cNvSpPr/>
          <p:nvPr/>
        </p:nvSpPr>
        <p:spPr>
          <a:xfrm>
            <a:off x="5181600" y="2438400"/>
            <a:ext cx="533400" cy="990600"/>
          </a:xfrm>
          <a:prstGeom prst="rightArrowCallout">
            <a:avLst>
              <a:gd name="adj1" fmla="val 46428"/>
              <a:gd name="adj2" fmla="val 46428"/>
              <a:gd name="adj3" fmla="val 16662"/>
              <a:gd name="adj4" fmla="val 66667"/>
            </a:avLst>
          </a:prstGeom>
          <a:solidFill>
            <a:srgbClr val="FF0000"/>
          </a:solidFill>
          <a:ln w="9525" cap="flat" cmpd="sng">
            <a:solidFill>
              <a:schemeClr val="tx1"/>
            </a:solidFill>
            <a:prstDash val="solid"/>
            <a:miter/>
            <a:headEnd type="none" w="med" len="med"/>
            <a:tailEnd type="none" w="med" len="med"/>
          </a:ln>
        </p:spPr>
        <p:txBody>
          <a:bodyPr wrap="none" anchor="ctr" anchorCtr="0"/>
          <a:p>
            <a:pPr algn="ctr"/>
            <a:r>
              <a:rPr lang="zh-CN" altLang="en-US" sz="2400" b="1" dirty="0">
                <a:solidFill>
                  <a:schemeClr val="bg1"/>
                </a:solidFill>
                <a:latin typeface="Times New Roman" panose="02020603050405020304" pitchFamily="18" charset="0"/>
                <a:ea typeface="宋体" panose="02010600030101010101" pitchFamily="2" charset="-122"/>
              </a:rPr>
              <a:t>特</a:t>
            </a:r>
            <a:endParaRPr lang="zh-CN" altLang="en-US" sz="2400" b="1" dirty="0">
              <a:solidFill>
                <a:schemeClr val="bg1"/>
              </a:solidFill>
              <a:latin typeface="Times New Roman" panose="02020603050405020304" pitchFamily="18" charset="0"/>
              <a:ea typeface="宋体" panose="02010600030101010101" pitchFamily="2" charset="-122"/>
            </a:endParaRPr>
          </a:p>
          <a:p>
            <a:pPr algn="ctr"/>
            <a:r>
              <a:rPr lang="zh-CN" altLang="en-US" sz="2400" b="1" dirty="0">
                <a:solidFill>
                  <a:schemeClr val="bg1"/>
                </a:solidFill>
                <a:latin typeface="Times New Roman" panose="02020603050405020304" pitchFamily="18" charset="0"/>
                <a:ea typeface="宋体" panose="02010600030101010101" pitchFamily="2" charset="-122"/>
              </a:rPr>
              <a:t>征</a:t>
            </a:r>
            <a:endParaRPr lang="zh-CN" altLang="en-US" sz="2400" b="1">
              <a:solidFill>
                <a:schemeClr val="bg1"/>
              </a:solidFill>
              <a:latin typeface="Times New Roman" panose="02020603050405020304" pitchFamily="18" charset="0"/>
              <a:ea typeface="宋体" panose="02010600030101010101" pitchFamily="2" charset="-122"/>
            </a:endParaRPr>
          </a:p>
        </p:txBody>
      </p:sp>
      <p:sp>
        <p:nvSpPr>
          <p:cNvPr id="36877" name="矩形 36876"/>
          <p:cNvSpPr/>
          <p:nvPr/>
        </p:nvSpPr>
        <p:spPr>
          <a:xfrm>
            <a:off x="5867400" y="1905000"/>
            <a:ext cx="4800600" cy="152400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nchorCtr="0"/>
          <a:p>
            <a:r>
              <a:rPr lang="zh-CN" altLang="en-US" sz="2800" b="1" dirty="0">
                <a:solidFill>
                  <a:schemeClr val="bg1"/>
                </a:solidFill>
                <a:latin typeface="Times New Roman" panose="02020603050405020304" pitchFamily="18" charset="0"/>
                <a:ea typeface="方正姚体" panose="02010601030101010101" pitchFamily="2" charset="-122"/>
              </a:rPr>
              <a:t>议会：最高立法机关</a:t>
            </a:r>
            <a:endParaRPr lang="zh-CN" altLang="en-US" sz="2800" b="1" dirty="0">
              <a:solidFill>
                <a:schemeClr val="bg1"/>
              </a:solidFill>
              <a:latin typeface="Times New Roman" panose="02020603050405020304" pitchFamily="18" charset="0"/>
              <a:ea typeface="方正姚体" panose="02010601030101010101" pitchFamily="2" charset="-122"/>
            </a:endParaRPr>
          </a:p>
          <a:p>
            <a:r>
              <a:rPr lang="zh-CN" altLang="en-US" sz="2800" b="1" dirty="0">
                <a:solidFill>
                  <a:schemeClr val="bg1"/>
                </a:solidFill>
                <a:latin typeface="Times New Roman" panose="02020603050405020304" pitchFamily="18" charset="0"/>
                <a:ea typeface="方正姚体" panose="02010601030101010101" pitchFamily="2" charset="-122"/>
              </a:rPr>
              <a:t>君主：国家元首（象征性）</a:t>
            </a:r>
            <a:endParaRPr lang="zh-CN" altLang="en-US" sz="2800" b="1" dirty="0">
              <a:solidFill>
                <a:schemeClr val="bg1"/>
              </a:solidFill>
              <a:latin typeface="Times New Roman" panose="02020603050405020304" pitchFamily="18" charset="0"/>
              <a:ea typeface="方正姚体" panose="02010601030101010101" pitchFamily="2" charset="-122"/>
            </a:endParaRPr>
          </a:p>
          <a:p>
            <a:r>
              <a:rPr lang="zh-CN" altLang="en-US" sz="2800" b="1" dirty="0">
                <a:solidFill>
                  <a:schemeClr val="bg1"/>
                </a:solidFill>
                <a:latin typeface="Times New Roman" panose="02020603050405020304" pitchFamily="18" charset="0"/>
                <a:ea typeface="方正姚体" panose="02010601030101010101" pitchFamily="2" charset="-122"/>
              </a:rPr>
              <a:t>政府：行政权，由议会产生等</a:t>
            </a:r>
            <a:endParaRPr lang="zh-CN" altLang="en-US" sz="2800" b="1">
              <a:solidFill>
                <a:schemeClr val="bg1"/>
              </a:solidFill>
              <a:latin typeface="Times New Roman" panose="02020603050405020304" pitchFamily="18" charset="0"/>
              <a:ea typeface="方正姚体" panose="02010601030101010101" pitchFamily="2" charset="-122"/>
            </a:endParaRPr>
          </a:p>
        </p:txBody>
      </p:sp>
      <p:sp>
        <p:nvSpPr>
          <p:cNvPr id="36878" name="右箭头标注 36877"/>
          <p:cNvSpPr/>
          <p:nvPr/>
        </p:nvSpPr>
        <p:spPr>
          <a:xfrm>
            <a:off x="3276600" y="4724400"/>
            <a:ext cx="685800" cy="990600"/>
          </a:xfrm>
          <a:prstGeom prst="rightArrowCallout">
            <a:avLst>
              <a:gd name="adj1" fmla="val 36111"/>
              <a:gd name="adj2" fmla="val 36111"/>
              <a:gd name="adj3" fmla="val 16662"/>
              <a:gd name="adj4" fmla="val 66667"/>
            </a:avLst>
          </a:prstGeom>
          <a:solidFill>
            <a:schemeClr val="hlink"/>
          </a:solidFill>
          <a:ln w="9525" cap="flat" cmpd="sng">
            <a:solidFill>
              <a:schemeClr val="tx1"/>
            </a:solidFill>
            <a:prstDash val="solid"/>
            <a:miter/>
            <a:headEnd type="none" w="med" len="med"/>
            <a:tailEnd type="none" w="med" len="med"/>
          </a:ln>
        </p:spPr>
        <p:txBody>
          <a:bodyPr wrap="none" anchor="ctr" anchorCtr="0"/>
          <a:p>
            <a:pPr algn="ctr"/>
            <a:r>
              <a:rPr lang="zh-CN" altLang="en-US" sz="2400" b="1" dirty="0">
                <a:solidFill>
                  <a:schemeClr val="bg1"/>
                </a:solidFill>
                <a:latin typeface="Times New Roman" panose="02020603050405020304" pitchFamily="18" charset="0"/>
                <a:ea typeface="宋体" panose="02010600030101010101" pitchFamily="2" charset="-122"/>
              </a:rPr>
              <a:t>形</a:t>
            </a:r>
            <a:endParaRPr lang="zh-CN" altLang="en-US" sz="2400" b="1" dirty="0">
              <a:solidFill>
                <a:schemeClr val="bg1"/>
              </a:solidFill>
              <a:latin typeface="Times New Roman" panose="02020603050405020304" pitchFamily="18" charset="0"/>
              <a:ea typeface="宋体" panose="02010600030101010101" pitchFamily="2" charset="-122"/>
            </a:endParaRPr>
          </a:p>
          <a:p>
            <a:pPr algn="ctr"/>
            <a:r>
              <a:rPr lang="zh-CN" altLang="en-US" sz="2400" b="1" dirty="0">
                <a:solidFill>
                  <a:schemeClr val="bg1"/>
                </a:solidFill>
                <a:latin typeface="Times New Roman" panose="02020603050405020304" pitchFamily="18" charset="0"/>
                <a:ea typeface="宋体" panose="02010600030101010101" pitchFamily="2" charset="-122"/>
              </a:rPr>
              <a:t>式</a:t>
            </a:r>
            <a:endParaRPr lang="zh-CN" altLang="en-US" sz="2400" b="1">
              <a:solidFill>
                <a:schemeClr val="bg1"/>
              </a:solidFill>
              <a:latin typeface="Times New Roman" panose="02020603050405020304" pitchFamily="18" charset="0"/>
              <a:ea typeface="宋体" panose="02010600030101010101" pitchFamily="2" charset="-122"/>
            </a:endParaRPr>
          </a:p>
        </p:txBody>
      </p:sp>
      <p:sp>
        <p:nvSpPr>
          <p:cNvPr id="36879" name="矩形 36878"/>
          <p:cNvSpPr/>
          <p:nvPr/>
        </p:nvSpPr>
        <p:spPr>
          <a:xfrm>
            <a:off x="4079875" y="4149725"/>
            <a:ext cx="1152525" cy="107950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nchorCtr="0"/>
          <a:p>
            <a:pPr algn="ctr"/>
            <a:r>
              <a:rPr lang="zh-CN" altLang="en-US" sz="2800" b="1" dirty="0">
                <a:solidFill>
                  <a:schemeClr val="bg1"/>
                </a:solidFill>
                <a:latin typeface="Times New Roman" panose="02020603050405020304" pitchFamily="18" charset="0"/>
                <a:ea typeface="隶书" panose="02010509060101010101" pitchFamily="49" charset="-122"/>
              </a:rPr>
              <a:t>总统制</a:t>
            </a:r>
            <a:endParaRPr lang="zh-CN" altLang="en-US" sz="2800" b="1" dirty="0">
              <a:solidFill>
                <a:schemeClr val="bg1"/>
              </a:solidFill>
              <a:latin typeface="Times New Roman" panose="02020603050405020304" pitchFamily="18" charset="0"/>
              <a:ea typeface="隶书" panose="02010509060101010101" pitchFamily="49" charset="-122"/>
            </a:endParaRPr>
          </a:p>
          <a:p>
            <a:pPr algn="ctr"/>
            <a:r>
              <a:rPr lang="zh-CN" altLang="en-US" sz="2800" b="1" dirty="0">
                <a:solidFill>
                  <a:schemeClr val="bg1"/>
                </a:solidFill>
                <a:latin typeface="Times New Roman" panose="02020603050405020304" pitchFamily="18" charset="0"/>
                <a:ea typeface="宋体" panose="02010600030101010101" pitchFamily="2" charset="-122"/>
              </a:rPr>
              <a:t>共和</a:t>
            </a:r>
            <a:endParaRPr lang="zh-CN" altLang="en-US" sz="2800" b="1">
              <a:solidFill>
                <a:schemeClr val="bg1"/>
              </a:solidFill>
              <a:latin typeface="Times New Roman" panose="02020603050405020304" pitchFamily="18" charset="0"/>
              <a:ea typeface="宋体" panose="02010600030101010101" pitchFamily="2" charset="-122"/>
            </a:endParaRPr>
          </a:p>
        </p:txBody>
      </p:sp>
      <p:sp>
        <p:nvSpPr>
          <p:cNvPr id="36880" name="矩形 36879"/>
          <p:cNvSpPr/>
          <p:nvPr/>
        </p:nvSpPr>
        <p:spPr>
          <a:xfrm>
            <a:off x="4079875" y="5445125"/>
            <a:ext cx="1152525" cy="107950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nchorCtr="0"/>
          <a:p>
            <a:pPr algn="ctr"/>
            <a:r>
              <a:rPr lang="zh-CN" altLang="en-US" sz="2800" b="1" dirty="0">
                <a:solidFill>
                  <a:schemeClr val="bg1"/>
                </a:solidFill>
                <a:latin typeface="Times New Roman" panose="02020603050405020304" pitchFamily="18" charset="0"/>
                <a:ea typeface="隶书" panose="02010509060101010101" pitchFamily="49" charset="-122"/>
              </a:rPr>
              <a:t>议会制</a:t>
            </a:r>
            <a:endParaRPr lang="zh-CN" altLang="en-US" sz="2800" b="1" dirty="0">
              <a:solidFill>
                <a:schemeClr val="bg1"/>
              </a:solidFill>
              <a:latin typeface="Times New Roman" panose="02020603050405020304" pitchFamily="18" charset="0"/>
              <a:ea typeface="隶书" panose="02010509060101010101" pitchFamily="49" charset="-122"/>
            </a:endParaRPr>
          </a:p>
          <a:p>
            <a:pPr algn="ctr"/>
            <a:r>
              <a:rPr lang="zh-CN" altLang="en-US" sz="2800" b="1" dirty="0">
                <a:solidFill>
                  <a:schemeClr val="bg1"/>
                </a:solidFill>
                <a:latin typeface="Times New Roman" panose="02020603050405020304" pitchFamily="18" charset="0"/>
                <a:ea typeface="宋体" panose="02010600030101010101" pitchFamily="2" charset="-122"/>
              </a:rPr>
              <a:t>共和 </a:t>
            </a:r>
            <a:endParaRPr lang="zh-CN" altLang="en-US" sz="2800" b="1">
              <a:solidFill>
                <a:schemeClr val="bg1"/>
              </a:solidFill>
              <a:latin typeface="Times New Roman" panose="02020603050405020304" pitchFamily="18" charset="0"/>
              <a:ea typeface="宋体" panose="02010600030101010101" pitchFamily="2" charset="-122"/>
            </a:endParaRPr>
          </a:p>
        </p:txBody>
      </p:sp>
      <p:sp>
        <p:nvSpPr>
          <p:cNvPr id="36881" name="右箭头 36880"/>
          <p:cNvSpPr/>
          <p:nvPr/>
        </p:nvSpPr>
        <p:spPr>
          <a:xfrm>
            <a:off x="5486400" y="3810000"/>
            <a:ext cx="762000" cy="1447800"/>
          </a:xfrm>
          <a:prstGeom prst="rightArrow">
            <a:avLst>
              <a:gd name="adj1" fmla="val 50000"/>
              <a:gd name="adj2" fmla="val 25000"/>
            </a:avLst>
          </a:prstGeom>
          <a:solidFill>
            <a:schemeClr val="hlink"/>
          </a:solidFill>
          <a:ln w="9525" cap="flat" cmpd="sng">
            <a:solidFill>
              <a:schemeClr val="tx1"/>
            </a:solidFill>
            <a:prstDash val="solid"/>
            <a:miter/>
            <a:headEnd type="none" w="med" len="med"/>
            <a:tailEnd type="none" w="med" len="med"/>
          </a:ln>
        </p:spPr>
        <p:txBody>
          <a:bodyPr wrap="none" anchor="ctr" anchorCtr="0"/>
          <a:p>
            <a:pPr algn="ctr"/>
            <a:r>
              <a:rPr lang="zh-CN" altLang="en-US" sz="2400" b="1" dirty="0">
                <a:solidFill>
                  <a:schemeClr val="bg1"/>
                </a:solidFill>
                <a:latin typeface="Times New Roman" panose="02020603050405020304" pitchFamily="18" charset="0"/>
                <a:ea typeface="宋体" panose="02010600030101010101" pitchFamily="2" charset="-122"/>
              </a:rPr>
              <a:t>特</a:t>
            </a:r>
            <a:endParaRPr lang="zh-CN" altLang="en-US" sz="2400" b="1" dirty="0">
              <a:solidFill>
                <a:schemeClr val="bg1"/>
              </a:solidFill>
              <a:latin typeface="Times New Roman" panose="02020603050405020304" pitchFamily="18" charset="0"/>
              <a:ea typeface="宋体" panose="02010600030101010101" pitchFamily="2" charset="-122"/>
            </a:endParaRPr>
          </a:p>
          <a:p>
            <a:pPr algn="ctr"/>
            <a:r>
              <a:rPr lang="zh-CN" altLang="en-US" sz="2400" b="1" dirty="0">
                <a:solidFill>
                  <a:schemeClr val="bg1"/>
                </a:solidFill>
                <a:latin typeface="Times New Roman" panose="02020603050405020304" pitchFamily="18" charset="0"/>
                <a:ea typeface="宋体" panose="02010600030101010101" pitchFamily="2" charset="-122"/>
              </a:rPr>
              <a:t>征</a:t>
            </a:r>
            <a:endParaRPr lang="zh-CN" altLang="en-US" sz="2400" b="1">
              <a:solidFill>
                <a:schemeClr val="bg1"/>
              </a:solidFill>
              <a:latin typeface="Times New Roman" panose="02020603050405020304" pitchFamily="18" charset="0"/>
              <a:ea typeface="宋体" panose="02010600030101010101" pitchFamily="2" charset="-122"/>
            </a:endParaRPr>
          </a:p>
        </p:txBody>
      </p:sp>
      <p:sp>
        <p:nvSpPr>
          <p:cNvPr id="36882" name="矩形 36881"/>
          <p:cNvSpPr/>
          <p:nvPr/>
        </p:nvSpPr>
        <p:spPr>
          <a:xfrm>
            <a:off x="6400800" y="3810000"/>
            <a:ext cx="4114800" cy="137160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nchorCtr="0"/>
          <a:p>
            <a:r>
              <a:rPr lang="zh-CN" altLang="en-US" sz="2800" b="1" dirty="0">
                <a:solidFill>
                  <a:schemeClr val="bg1"/>
                </a:solidFill>
                <a:latin typeface="方正姚体" panose="02010601030101010101" pitchFamily="2" charset="-122"/>
                <a:ea typeface="方正姚体" panose="02010601030101010101" pitchFamily="2" charset="-122"/>
              </a:rPr>
              <a:t>议会与政府间彼此独立</a:t>
            </a:r>
            <a:endParaRPr lang="zh-CN" altLang="en-US" sz="2800" b="1" dirty="0">
              <a:solidFill>
                <a:schemeClr val="bg1"/>
              </a:solidFill>
              <a:latin typeface="方正姚体" panose="02010601030101010101" pitchFamily="2" charset="-122"/>
              <a:ea typeface="方正姚体" panose="02010601030101010101" pitchFamily="2" charset="-122"/>
            </a:endParaRPr>
          </a:p>
          <a:p>
            <a:r>
              <a:rPr lang="zh-CN" altLang="en-US" sz="2800" b="1" dirty="0">
                <a:solidFill>
                  <a:schemeClr val="bg1"/>
                </a:solidFill>
                <a:latin typeface="方正姚体" panose="02010601030101010101" pitchFamily="2" charset="-122"/>
                <a:ea typeface="方正姚体" panose="02010601030101010101" pitchFamily="2" charset="-122"/>
              </a:rPr>
              <a:t>政府由当选总统组织</a:t>
            </a:r>
            <a:endParaRPr lang="zh-CN" altLang="en-US" sz="2800" b="1" dirty="0">
              <a:solidFill>
                <a:schemeClr val="bg1"/>
              </a:solidFill>
              <a:latin typeface="方正姚体" panose="02010601030101010101" pitchFamily="2" charset="-122"/>
              <a:ea typeface="方正姚体" panose="02010601030101010101" pitchFamily="2" charset="-122"/>
            </a:endParaRPr>
          </a:p>
          <a:p>
            <a:r>
              <a:rPr lang="zh-CN" altLang="en-US" sz="2800" b="1" dirty="0">
                <a:solidFill>
                  <a:schemeClr val="bg1"/>
                </a:solidFill>
                <a:latin typeface="方正姚体" panose="02010601030101010101" pitchFamily="2" charset="-122"/>
                <a:ea typeface="方正姚体" panose="02010601030101010101" pitchFamily="2" charset="-122"/>
              </a:rPr>
              <a:t>总统国家元首即政府首脑</a:t>
            </a:r>
            <a:endParaRPr lang="zh-CN" altLang="en-US" sz="2800" b="1">
              <a:solidFill>
                <a:schemeClr val="bg1"/>
              </a:solidFill>
              <a:latin typeface="方正姚体" panose="02010601030101010101" pitchFamily="2" charset="-122"/>
              <a:ea typeface="方正姚体" panose="02010601030101010101" pitchFamily="2" charset="-122"/>
            </a:endParaRPr>
          </a:p>
        </p:txBody>
      </p:sp>
      <p:sp>
        <p:nvSpPr>
          <p:cNvPr id="36883" name="右箭头 36882"/>
          <p:cNvSpPr/>
          <p:nvPr/>
        </p:nvSpPr>
        <p:spPr>
          <a:xfrm>
            <a:off x="5486400" y="5334000"/>
            <a:ext cx="838200" cy="1524000"/>
          </a:xfrm>
          <a:prstGeom prst="rightArrow">
            <a:avLst>
              <a:gd name="adj1" fmla="val 42509"/>
              <a:gd name="adj2" fmla="val 29351"/>
            </a:avLst>
          </a:prstGeom>
          <a:solidFill>
            <a:schemeClr val="hlink"/>
          </a:solidFill>
          <a:ln w="9525" cap="flat" cmpd="sng">
            <a:solidFill>
              <a:schemeClr val="tx1"/>
            </a:solidFill>
            <a:prstDash val="solid"/>
            <a:miter/>
            <a:headEnd type="none" w="med" len="med"/>
            <a:tailEnd type="none" w="med" len="med"/>
          </a:ln>
        </p:spPr>
        <p:txBody>
          <a:bodyPr wrap="none" anchor="ctr" anchorCtr="0"/>
          <a:p>
            <a:pPr algn="ctr"/>
            <a:r>
              <a:rPr lang="zh-CN" altLang="en-US" sz="2400" b="1" dirty="0">
                <a:solidFill>
                  <a:schemeClr val="bg1"/>
                </a:solidFill>
                <a:latin typeface="Times New Roman" panose="02020603050405020304" pitchFamily="18" charset="0"/>
                <a:ea typeface="宋体" panose="02010600030101010101" pitchFamily="2" charset="-122"/>
              </a:rPr>
              <a:t>特</a:t>
            </a:r>
            <a:endParaRPr lang="zh-CN" altLang="en-US" sz="2400" b="1" dirty="0">
              <a:solidFill>
                <a:schemeClr val="bg1"/>
              </a:solidFill>
              <a:latin typeface="Times New Roman" panose="02020603050405020304" pitchFamily="18" charset="0"/>
              <a:ea typeface="宋体" panose="02010600030101010101" pitchFamily="2" charset="-122"/>
            </a:endParaRPr>
          </a:p>
          <a:p>
            <a:pPr algn="ctr"/>
            <a:r>
              <a:rPr lang="zh-CN" altLang="en-US" sz="2400" b="1" dirty="0">
                <a:solidFill>
                  <a:schemeClr val="bg1"/>
                </a:solidFill>
                <a:latin typeface="Times New Roman" panose="02020603050405020304" pitchFamily="18" charset="0"/>
                <a:ea typeface="宋体" panose="02010600030101010101" pitchFamily="2" charset="-122"/>
              </a:rPr>
              <a:t>征</a:t>
            </a:r>
            <a:endParaRPr lang="zh-CN" altLang="en-US" sz="2400" b="1">
              <a:solidFill>
                <a:schemeClr val="bg1"/>
              </a:solidFill>
              <a:latin typeface="Times New Roman" panose="02020603050405020304" pitchFamily="18" charset="0"/>
              <a:ea typeface="宋体" panose="02010600030101010101" pitchFamily="2" charset="-122"/>
            </a:endParaRPr>
          </a:p>
        </p:txBody>
      </p:sp>
      <p:sp>
        <p:nvSpPr>
          <p:cNvPr id="36884" name="矩形 36883"/>
          <p:cNvSpPr/>
          <p:nvPr/>
        </p:nvSpPr>
        <p:spPr>
          <a:xfrm>
            <a:off x="6400800" y="5410200"/>
            <a:ext cx="4191000" cy="144780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nchorCtr="0"/>
          <a:p>
            <a:r>
              <a:rPr lang="zh-CN" altLang="en-US" sz="2800" b="1" dirty="0">
                <a:solidFill>
                  <a:schemeClr val="bg1"/>
                </a:solidFill>
                <a:latin typeface="Times New Roman" panose="02020603050405020304" pitchFamily="18" charset="0"/>
                <a:ea typeface="方正姚体" panose="02010601030101010101" pitchFamily="2" charset="-122"/>
              </a:rPr>
              <a:t>议会立法组织监督政府</a:t>
            </a:r>
            <a:endParaRPr lang="zh-CN" altLang="en-US" sz="2800" b="1" dirty="0">
              <a:solidFill>
                <a:schemeClr val="bg1"/>
              </a:solidFill>
              <a:latin typeface="Times New Roman" panose="02020603050405020304" pitchFamily="18" charset="0"/>
              <a:ea typeface="方正姚体" panose="02010601030101010101" pitchFamily="2" charset="-122"/>
            </a:endParaRPr>
          </a:p>
          <a:p>
            <a:r>
              <a:rPr lang="zh-CN" altLang="en-US" sz="2800" b="1" dirty="0">
                <a:solidFill>
                  <a:schemeClr val="bg1"/>
                </a:solidFill>
                <a:latin typeface="Times New Roman" panose="02020603050405020304" pitchFamily="18" charset="0"/>
                <a:ea typeface="方正姚体" panose="02010601030101010101" pitchFamily="2" charset="-122"/>
              </a:rPr>
              <a:t>政府议会中多数党组织</a:t>
            </a:r>
            <a:endParaRPr lang="zh-CN" altLang="en-US" sz="2800" b="1" dirty="0">
              <a:solidFill>
                <a:schemeClr val="bg1"/>
              </a:solidFill>
              <a:latin typeface="Times New Roman" panose="02020603050405020304" pitchFamily="18" charset="0"/>
              <a:ea typeface="方正姚体" panose="02010601030101010101" pitchFamily="2" charset="-122"/>
            </a:endParaRPr>
          </a:p>
          <a:p>
            <a:r>
              <a:rPr lang="zh-CN" altLang="en-US" sz="2800" b="1" dirty="0">
                <a:solidFill>
                  <a:schemeClr val="bg1"/>
                </a:solidFill>
                <a:latin typeface="Times New Roman" panose="02020603050405020304" pitchFamily="18" charset="0"/>
                <a:ea typeface="方正姚体" panose="02010601030101010101" pitchFamily="2" charset="-122"/>
              </a:rPr>
              <a:t>总统是国家元首，虚位</a:t>
            </a:r>
            <a:endParaRPr lang="zh-CN" altLang="en-US" sz="2800" b="1">
              <a:solidFill>
                <a:schemeClr val="bg1"/>
              </a:solidFill>
              <a:latin typeface="Times New Roman" panose="02020603050405020304" pitchFamily="18" charset="0"/>
              <a:ea typeface="方正姚体" panose="02010601030101010101" pitchFamily="2" charset="-122"/>
            </a:endParaRPr>
          </a:p>
        </p:txBody>
      </p:sp>
      <p:sp>
        <p:nvSpPr>
          <p:cNvPr id="17425" name="矩形 36885"/>
          <p:cNvSpPr/>
          <p:nvPr/>
        </p:nvSpPr>
        <p:spPr>
          <a:xfrm>
            <a:off x="2351088" y="188913"/>
            <a:ext cx="5976937" cy="701675"/>
          </a:xfrm>
          <a:prstGeom prst="rect">
            <a:avLst/>
          </a:prstGeom>
          <a:noFill/>
          <a:ln w="9525">
            <a:noFill/>
          </a:ln>
        </p:spPr>
        <p:txBody>
          <a:bodyPr anchor="t" anchorCtr="0">
            <a:spAutoFit/>
          </a:bodyPr>
          <a:p>
            <a:r>
              <a:rPr lang="zh-CN" altLang="en-US" sz="4000" b="1" dirty="0">
                <a:latin typeface="Arial" panose="020B0604020202020204" pitchFamily="34" charset="0"/>
                <a:ea typeface="宋体" panose="02010600030101010101" pitchFamily="2" charset="-122"/>
              </a:rPr>
              <a:t>当代国家政体的基本类型</a:t>
            </a:r>
            <a:endParaRPr lang="zh-CN" altLang="en-US" sz="40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36869"/>
                                        </p:tgtEl>
                                        <p:attrNameLst>
                                          <p:attrName>style.visibility</p:attrName>
                                        </p:attrNameLst>
                                      </p:cBhvr>
                                      <p:to>
                                        <p:strVal val="visible"/>
                                      </p:to>
                                    </p:set>
                                    <p:animEffect transition="in" filter="barn(outHorizontal)">
                                      <p:cBhvr>
                                        <p:cTn id="7" dur="500"/>
                                        <p:tgtEl>
                                          <p:spTgt spid="3686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6870"/>
                                        </p:tgtEl>
                                        <p:attrNameLst>
                                          <p:attrName>style.visibility</p:attrName>
                                        </p:attrNameLst>
                                      </p:cBhvr>
                                      <p:to>
                                        <p:strVal val="visible"/>
                                      </p:to>
                                    </p:set>
                                    <p:animEffect transition="in" filter="dissolve">
                                      <p:cBhvr>
                                        <p:cTn id="12" dur="500"/>
                                        <p:tgtEl>
                                          <p:spTgt spid="3687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6871"/>
                                        </p:tgtEl>
                                        <p:attrNameLst>
                                          <p:attrName>style.visibility</p:attrName>
                                        </p:attrNameLst>
                                      </p:cBhvr>
                                      <p:to>
                                        <p:strVal val="visible"/>
                                      </p:to>
                                    </p:set>
                                    <p:animEffect transition="in" filter="box(in)">
                                      <p:cBhvr>
                                        <p:cTn id="17" dur="500"/>
                                        <p:tgtEl>
                                          <p:spTgt spid="3687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36872"/>
                                        </p:tgtEl>
                                        <p:attrNameLst>
                                          <p:attrName>style.visibility</p:attrName>
                                        </p:attrNameLst>
                                      </p:cBhvr>
                                      <p:to>
                                        <p:strVal val="visible"/>
                                      </p:to>
                                    </p:set>
                                    <p:animEffect transition="in" filter="barn(outVertical)">
                                      <p:cBhvr>
                                        <p:cTn id="22" dur="500"/>
                                        <p:tgtEl>
                                          <p:spTgt spid="3687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grpId="0" nodeType="clickEffect">
                                  <p:stCondLst>
                                    <p:cond delay="0"/>
                                  </p:stCondLst>
                                  <p:childTnLst>
                                    <p:set>
                                      <p:cBhvr>
                                        <p:cTn id="26" dur="1" fill="hold">
                                          <p:stCondLst>
                                            <p:cond delay="0"/>
                                          </p:stCondLst>
                                        </p:cTn>
                                        <p:tgtEl>
                                          <p:spTgt spid="36873"/>
                                        </p:tgtEl>
                                        <p:attrNameLst>
                                          <p:attrName>style.visibility</p:attrName>
                                        </p:attrNameLst>
                                      </p:cBhvr>
                                      <p:to>
                                        <p:strVal val="visible"/>
                                      </p:to>
                                    </p:set>
                                    <p:animEffect transition="in" filter="barn(outVertical)">
                                      <p:cBhvr>
                                        <p:cTn id="27" dur="500"/>
                                        <p:tgtEl>
                                          <p:spTgt spid="3687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37" fill="hold" grpId="0" nodeType="clickEffect">
                                  <p:stCondLst>
                                    <p:cond delay="0"/>
                                  </p:stCondLst>
                                  <p:childTnLst>
                                    <p:set>
                                      <p:cBhvr>
                                        <p:cTn id="31" dur="1" fill="hold">
                                          <p:stCondLst>
                                            <p:cond delay="0"/>
                                          </p:stCondLst>
                                        </p:cTn>
                                        <p:tgtEl>
                                          <p:spTgt spid="36874"/>
                                        </p:tgtEl>
                                        <p:attrNameLst>
                                          <p:attrName>style.visibility</p:attrName>
                                        </p:attrNameLst>
                                      </p:cBhvr>
                                      <p:to>
                                        <p:strVal val="visible"/>
                                      </p:to>
                                    </p:set>
                                    <p:animEffect transition="in" filter="barn(outVertical)">
                                      <p:cBhvr>
                                        <p:cTn id="32" dur="500"/>
                                        <p:tgtEl>
                                          <p:spTgt spid="36874"/>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6875"/>
                                        </p:tgtEl>
                                        <p:attrNameLst>
                                          <p:attrName>style.visibility</p:attrName>
                                        </p:attrNameLst>
                                      </p:cBhvr>
                                      <p:to>
                                        <p:strVal val="visible"/>
                                      </p:to>
                                    </p:set>
                                    <p:animEffect transition="in" filter="dissolve">
                                      <p:cBhvr>
                                        <p:cTn id="37" dur="500"/>
                                        <p:tgtEl>
                                          <p:spTgt spid="3687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42" fill="hold" grpId="0" nodeType="clickEffect">
                                  <p:stCondLst>
                                    <p:cond delay="0"/>
                                  </p:stCondLst>
                                  <p:childTnLst>
                                    <p:set>
                                      <p:cBhvr>
                                        <p:cTn id="41" dur="1" fill="hold">
                                          <p:stCondLst>
                                            <p:cond delay="0"/>
                                          </p:stCondLst>
                                        </p:cTn>
                                        <p:tgtEl>
                                          <p:spTgt spid="36876"/>
                                        </p:tgtEl>
                                        <p:attrNameLst>
                                          <p:attrName>style.visibility</p:attrName>
                                        </p:attrNameLst>
                                      </p:cBhvr>
                                      <p:to>
                                        <p:strVal val="visible"/>
                                      </p:to>
                                    </p:set>
                                    <p:animEffect transition="in" filter="barn(outHorizontal)">
                                      <p:cBhvr>
                                        <p:cTn id="42" dur="500"/>
                                        <p:tgtEl>
                                          <p:spTgt spid="36876"/>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5" fill="hold" grpId="0" nodeType="clickEffect">
                                  <p:stCondLst>
                                    <p:cond delay="0"/>
                                  </p:stCondLst>
                                  <p:childTnLst>
                                    <p:set>
                                      <p:cBhvr>
                                        <p:cTn id="46" dur="1" fill="hold">
                                          <p:stCondLst>
                                            <p:cond delay="0"/>
                                          </p:stCondLst>
                                        </p:cTn>
                                        <p:tgtEl>
                                          <p:spTgt spid="36877"/>
                                        </p:tgtEl>
                                        <p:attrNameLst>
                                          <p:attrName>style.visibility</p:attrName>
                                        </p:attrNameLst>
                                      </p:cBhvr>
                                      <p:to>
                                        <p:strVal val="visible"/>
                                      </p:to>
                                    </p:set>
                                    <p:animEffect transition="in" filter="blinds(vertical)">
                                      <p:cBhvr>
                                        <p:cTn id="47" dur="500"/>
                                        <p:tgtEl>
                                          <p:spTgt spid="36877"/>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37" fill="hold" grpId="0" nodeType="clickEffect">
                                  <p:stCondLst>
                                    <p:cond delay="0"/>
                                  </p:stCondLst>
                                  <p:childTnLst>
                                    <p:set>
                                      <p:cBhvr>
                                        <p:cTn id="51" dur="1" fill="hold">
                                          <p:stCondLst>
                                            <p:cond delay="0"/>
                                          </p:stCondLst>
                                        </p:cTn>
                                        <p:tgtEl>
                                          <p:spTgt spid="36878"/>
                                        </p:tgtEl>
                                        <p:attrNameLst>
                                          <p:attrName>style.visibility</p:attrName>
                                        </p:attrNameLst>
                                      </p:cBhvr>
                                      <p:to>
                                        <p:strVal val="visible"/>
                                      </p:to>
                                    </p:set>
                                    <p:animEffect transition="in" filter="barn(outVertical)">
                                      <p:cBhvr>
                                        <p:cTn id="52" dur="500"/>
                                        <p:tgtEl>
                                          <p:spTgt spid="36878"/>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36879"/>
                                        </p:tgtEl>
                                        <p:attrNameLst>
                                          <p:attrName>style.visibility</p:attrName>
                                        </p:attrNameLst>
                                      </p:cBhvr>
                                      <p:to>
                                        <p:strVal val="visible"/>
                                      </p:to>
                                    </p:set>
                                    <p:animEffect transition="in" filter="dissolve">
                                      <p:cBhvr>
                                        <p:cTn id="57" dur="500"/>
                                        <p:tgtEl>
                                          <p:spTgt spid="36879"/>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6" fill="hold" grpId="0" nodeType="clickEffect">
                                  <p:stCondLst>
                                    <p:cond delay="0"/>
                                  </p:stCondLst>
                                  <p:childTnLst>
                                    <p:set>
                                      <p:cBhvr>
                                        <p:cTn id="61" dur="1" fill="hold">
                                          <p:stCondLst>
                                            <p:cond delay="0"/>
                                          </p:stCondLst>
                                        </p:cTn>
                                        <p:tgtEl>
                                          <p:spTgt spid="36880"/>
                                        </p:tgtEl>
                                        <p:attrNameLst>
                                          <p:attrName>style.visibility</p:attrName>
                                        </p:attrNameLst>
                                      </p:cBhvr>
                                      <p:to>
                                        <p:strVal val="visible"/>
                                      </p:to>
                                    </p:set>
                                    <p:animEffect transition="in" filter="barn(inHorizontal)">
                                      <p:cBhvr>
                                        <p:cTn id="62" dur="500"/>
                                        <p:tgtEl>
                                          <p:spTgt spid="36880"/>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37" fill="hold" grpId="0" nodeType="clickEffect">
                                  <p:stCondLst>
                                    <p:cond delay="0"/>
                                  </p:stCondLst>
                                  <p:childTnLst>
                                    <p:set>
                                      <p:cBhvr>
                                        <p:cTn id="66" dur="1" fill="hold">
                                          <p:stCondLst>
                                            <p:cond delay="0"/>
                                          </p:stCondLst>
                                        </p:cTn>
                                        <p:tgtEl>
                                          <p:spTgt spid="36881"/>
                                        </p:tgtEl>
                                        <p:attrNameLst>
                                          <p:attrName>style.visibility</p:attrName>
                                        </p:attrNameLst>
                                      </p:cBhvr>
                                      <p:to>
                                        <p:strVal val="visible"/>
                                      </p:to>
                                    </p:set>
                                    <p:animEffect transition="in" filter="barn(outVertical)">
                                      <p:cBhvr>
                                        <p:cTn id="67" dur="500"/>
                                        <p:tgtEl>
                                          <p:spTgt spid="36881"/>
                                        </p:tgtEl>
                                      </p:cBhvr>
                                    </p:animEffect>
                                  </p:childTnLst>
                                </p:cTn>
                              </p:par>
                            </p:childTnLst>
                          </p:cTn>
                        </p:par>
                      </p:childTnLst>
                    </p:cTn>
                  </p:par>
                  <p:par>
                    <p:cTn id="68" fill="hold">
                      <p:stCondLst>
                        <p:cond delay="indefinite"/>
                      </p:stCondLst>
                      <p:childTnLst>
                        <p:par>
                          <p:cTn id="69" fill="hold">
                            <p:stCondLst>
                              <p:cond delay="0"/>
                            </p:stCondLst>
                            <p:childTnLst>
                              <p:par>
                                <p:cTn id="70" presetID="4" presetClass="entr" presetSubtype="32" fill="hold" grpId="0" nodeType="clickEffect">
                                  <p:stCondLst>
                                    <p:cond delay="0"/>
                                  </p:stCondLst>
                                  <p:childTnLst>
                                    <p:set>
                                      <p:cBhvr>
                                        <p:cTn id="71" dur="1" fill="hold">
                                          <p:stCondLst>
                                            <p:cond delay="0"/>
                                          </p:stCondLst>
                                        </p:cTn>
                                        <p:tgtEl>
                                          <p:spTgt spid="36882"/>
                                        </p:tgtEl>
                                        <p:attrNameLst>
                                          <p:attrName>style.visibility</p:attrName>
                                        </p:attrNameLst>
                                      </p:cBhvr>
                                      <p:to>
                                        <p:strVal val="visible"/>
                                      </p:to>
                                    </p:set>
                                    <p:animEffect transition="in" filter="box(out)">
                                      <p:cBhvr>
                                        <p:cTn id="72" dur="500"/>
                                        <p:tgtEl>
                                          <p:spTgt spid="36882"/>
                                        </p:tgtEl>
                                      </p:cBhvr>
                                    </p:animEffect>
                                  </p:childTnLst>
                                </p:cTn>
                              </p:par>
                            </p:childTnLst>
                          </p:cTn>
                        </p:par>
                      </p:childTnLst>
                    </p:cTn>
                  </p:par>
                  <p:par>
                    <p:cTn id="73" fill="hold">
                      <p:stCondLst>
                        <p:cond delay="indefinite"/>
                      </p:stCondLst>
                      <p:childTnLst>
                        <p:par>
                          <p:cTn id="74" fill="hold">
                            <p:stCondLst>
                              <p:cond delay="0"/>
                            </p:stCondLst>
                            <p:childTnLst>
                              <p:par>
                                <p:cTn id="75" presetID="16" presetClass="entr" presetSubtype="37" fill="hold" grpId="0" nodeType="clickEffect">
                                  <p:stCondLst>
                                    <p:cond delay="0"/>
                                  </p:stCondLst>
                                  <p:childTnLst>
                                    <p:set>
                                      <p:cBhvr>
                                        <p:cTn id="76" dur="1" fill="hold">
                                          <p:stCondLst>
                                            <p:cond delay="0"/>
                                          </p:stCondLst>
                                        </p:cTn>
                                        <p:tgtEl>
                                          <p:spTgt spid="36883"/>
                                        </p:tgtEl>
                                        <p:attrNameLst>
                                          <p:attrName>style.visibility</p:attrName>
                                        </p:attrNameLst>
                                      </p:cBhvr>
                                      <p:to>
                                        <p:strVal val="visible"/>
                                      </p:to>
                                    </p:set>
                                    <p:animEffect transition="in" filter="barn(outVertical)">
                                      <p:cBhvr>
                                        <p:cTn id="77" dur="500"/>
                                        <p:tgtEl>
                                          <p:spTgt spid="36883"/>
                                        </p:tgtEl>
                                      </p:cBhvr>
                                    </p:animEffect>
                                  </p:childTnLst>
                                </p:cTn>
                              </p:par>
                            </p:childTnLst>
                          </p:cTn>
                        </p:par>
                      </p:childTnLst>
                    </p:cTn>
                  </p:par>
                  <p:par>
                    <p:cTn id="78" fill="hold">
                      <p:stCondLst>
                        <p:cond delay="indefinite"/>
                      </p:stCondLst>
                      <p:childTnLst>
                        <p:par>
                          <p:cTn id="79" fill="hold">
                            <p:stCondLst>
                              <p:cond delay="0"/>
                            </p:stCondLst>
                            <p:childTnLst>
                              <p:par>
                                <p:cTn id="80" presetID="16" presetClass="entr" presetSubtype="21" fill="hold" grpId="0" nodeType="clickEffect">
                                  <p:stCondLst>
                                    <p:cond delay="0"/>
                                  </p:stCondLst>
                                  <p:childTnLst>
                                    <p:set>
                                      <p:cBhvr>
                                        <p:cTn id="81" dur="1" fill="hold">
                                          <p:stCondLst>
                                            <p:cond delay="0"/>
                                          </p:stCondLst>
                                        </p:cTn>
                                        <p:tgtEl>
                                          <p:spTgt spid="36884"/>
                                        </p:tgtEl>
                                        <p:attrNameLst>
                                          <p:attrName>style.visibility</p:attrName>
                                        </p:attrNameLst>
                                      </p:cBhvr>
                                      <p:to>
                                        <p:strVal val="visible"/>
                                      </p:to>
                                    </p:set>
                                    <p:animEffect transition="in" filter="barn(inVertical)">
                                      <p:cBhvr>
                                        <p:cTn id="82" dur="500"/>
                                        <p:tgtEl>
                                          <p:spTgt spid="368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bldLvl="0" animBg="1"/>
      <p:bldP spid="36871" grpId="0" bldLvl="0" animBg="1"/>
      <p:bldP spid="36872" grpId="0" bldLvl="0" animBg="1"/>
      <p:bldP spid="36873" grpId="0" bldLvl="0" animBg="1"/>
      <p:bldP spid="36874" grpId="0" bldLvl="0" animBg="1"/>
      <p:bldP spid="36875" grpId="0" bldLvl="0" animBg="1"/>
      <p:bldP spid="36876" grpId="0" bldLvl="0" animBg="1"/>
      <p:bldP spid="36877" grpId="0" bldLvl="0" animBg="1"/>
      <p:bldP spid="36878" grpId="0" bldLvl="0" animBg="1"/>
      <p:bldP spid="36879" grpId="0" bldLvl="0" animBg="1"/>
      <p:bldP spid="36880" grpId="0" bldLvl="0" animBg="1"/>
      <p:bldP spid="36881" grpId="0" bldLvl="0" animBg="1"/>
      <p:bldP spid="36882" grpId="0" bldLvl="0" animBg="1"/>
      <p:bldP spid="36883" grpId="0" bldLvl="0" animBg="1"/>
      <p:bldP spid="3688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标题 38913"/>
          <p:cNvSpPr>
            <a:spLocks noGrp="1"/>
          </p:cNvSpPr>
          <p:nvPr>
            <p:ph type="title"/>
          </p:nvPr>
        </p:nvSpPr>
        <p:spPr>
          <a:ln/>
        </p:spPr>
        <p:txBody>
          <a:bodyPr anchor="t" anchorCtr="0"/>
          <a:p>
            <a:r>
              <a:rPr lang="en-US" altLang="zh-CN" dirty="0">
                <a:ea typeface="黑体" panose="02010609060101010101" pitchFamily="2" charset="-122"/>
              </a:rPr>
              <a:t>2</a:t>
            </a:r>
            <a:r>
              <a:rPr lang="zh-CN" altLang="en-US" dirty="0">
                <a:ea typeface="黑体" panose="02010609060101010101" pitchFamily="2" charset="-122"/>
              </a:rPr>
              <a:t>、人大制</a:t>
            </a:r>
            <a:endParaRPr lang="zh-CN" altLang="en-US" dirty="0">
              <a:ea typeface="黑体" panose="02010609060101010101" pitchFamily="2" charset="-122"/>
            </a:endParaRPr>
          </a:p>
        </p:txBody>
      </p:sp>
      <p:sp>
        <p:nvSpPr>
          <p:cNvPr id="18434" name="文本占位符 38914"/>
          <p:cNvSpPr>
            <a:spLocks noGrp="1"/>
          </p:cNvSpPr>
          <p:nvPr>
            <p:ph idx="1"/>
          </p:nvPr>
        </p:nvSpPr>
        <p:spPr>
          <a:xfrm>
            <a:off x="1048385" y="1268413"/>
            <a:ext cx="8229600" cy="4862512"/>
          </a:xfrm>
          <a:ln/>
        </p:spPr>
        <p:txBody>
          <a:bodyPr anchor="t" anchorCtr="0"/>
          <a:p>
            <a:pPr marL="0" indent="0">
              <a:buNone/>
            </a:pPr>
            <a:r>
              <a:rPr lang="zh-CN" altLang="en-US" sz="3600" dirty="0">
                <a:solidFill>
                  <a:srgbClr val="FF0000"/>
                </a:solidFill>
              </a:rPr>
              <a:t>（</a:t>
            </a:r>
            <a:r>
              <a:rPr lang="en-US" altLang="zh-CN" sz="3600" dirty="0">
                <a:solidFill>
                  <a:srgbClr val="FF0000"/>
                </a:solidFill>
              </a:rPr>
              <a:t>1</a:t>
            </a:r>
            <a:r>
              <a:rPr lang="zh-CN" altLang="en-US" sz="3600" dirty="0">
                <a:solidFill>
                  <a:srgbClr val="FF0000"/>
                </a:solidFill>
              </a:rPr>
              <a:t>）人民代表大会制度的含义：</a:t>
            </a:r>
            <a:endParaRPr lang="zh-CN" altLang="en-US" sz="3600" dirty="0">
              <a:solidFill>
                <a:srgbClr val="FF0000"/>
              </a:solidFill>
            </a:endParaRPr>
          </a:p>
          <a:p>
            <a:endParaRPr lang="zh-CN" altLang="en-US" sz="3600" dirty="0">
              <a:solidFill>
                <a:srgbClr val="FF0000"/>
              </a:solidFill>
            </a:endParaRPr>
          </a:p>
          <a:p>
            <a:pPr>
              <a:buNone/>
            </a:pPr>
            <a:r>
              <a:rPr lang="zh-CN" altLang="en-US" sz="3600" dirty="0">
                <a:solidFill>
                  <a:srgbClr val="FF0000"/>
                </a:solidFill>
              </a:rPr>
              <a:t>     </a:t>
            </a:r>
            <a:endParaRPr lang="zh-CN" altLang="en-US" sz="3600" dirty="0">
              <a:solidFill>
                <a:srgbClr val="FF0000"/>
              </a:solidFill>
            </a:endParaRPr>
          </a:p>
          <a:p>
            <a:endParaRPr lang="zh-CN" altLang="en-US" sz="3600" dirty="0">
              <a:solidFill>
                <a:srgbClr val="FF0000"/>
              </a:solidFill>
            </a:endParaRPr>
          </a:p>
          <a:p>
            <a:endParaRPr lang="zh-CN" altLang="en-US" sz="3600" dirty="0">
              <a:solidFill>
                <a:srgbClr val="FF0000"/>
              </a:solidFill>
            </a:endParaRPr>
          </a:p>
          <a:p>
            <a:endParaRPr lang="zh-CN" altLang="en-US" sz="3600" dirty="0">
              <a:solidFill>
                <a:srgbClr val="FF0000"/>
              </a:solidFill>
            </a:endParaRPr>
          </a:p>
        </p:txBody>
      </p:sp>
      <p:pic>
        <p:nvPicPr>
          <p:cNvPr id="18435" name="图片 38915" descr="20090309090909ca3cf"/>
          <p:cNvPicPr>
            <a:picLocks noChangeAspect="1"/>
          </p:cNvPicPr>
          <p:nvPr/>
        </p:nvPicPr>
        <p:blipFill>
          <a:blip r:embed="rId1"/>
          <a:stretch>
            <a:fillRect/>
          </a:stretch>
        </p:blipFill>
        <p:spPr>
          <a:xfrm>
            <a:off x="8955088" y="4302125"/>
            <a:ext cx="2627312" cy="1828800"/>
          </a:xfrm>
          <a:prstGeom prst="rect">
            <a:avLst/>
          </a:prstGeom>
          <a:noFill/>
          <a:ln w="9525">
            <a:noFill/>
          </a:ln>
        </p:spPr>
      </p:pic>
      <p:sp>
        <p:nvSpPr>
          <p:cNvPr id="38917" name="矩形 38916"/>
          <p:cNvSpPr/>
          <p:nvPr/>
        </p:nvSpPr>
        <p:spPr>
          <a:xfrm>
            <a:off x="1491615" y="1989455"/>
            <a:ext cx="9173210" cy="2848610"/>
          </a:xfrm>
          <a:prstGeom prst="rect">
            <a:avLst/>
          </a:prstGeom>
          <a:noFill/>
          <a:ln w="9525">
            <a:noFill/>
          </a:ln>
        </p:spPr>
        <p:txBody>
          <a:bodyPr wrap="square" anchor="t" anchorCtr="0">
            <a:spAutoFit/>
          </a:bodyPr>
          <a:p>
            <a:pPr>
              <a:lnSpc>
                <a:spcPct val="160000"/>
              </a:lnSpc>
            </a:pPr>
            <a:r>
              <a:rPr lang="en-US" altLang="zh-CN" sz="2800" b="1" dirty="0">
                <a:solidFill>
                  <a:srgbClr val="3333FF"/>
                </a:solidFill>
                <a:latin typeface="Arial" panose="020B0604020202020204" pitchFamily="34" charset="0"/>
                <a:ea typeface="楷体_GB2312" pitchFamily="49" charset="-122"/>
              </a:rPr>
              <a:t>       </a:t>
            </a:r>
            <a:r>
              <a:rPr lang="zh-CN" altLang="en-US" sz="2800" b="1" dirty="0">
                <a:solidFill>
                  <a:srgbClr val="3333FF"/>
                </a:solidFill>
                <a:latin typeface="黑体" panose="02010609060101010101" pitchFamily="2" charset="-122"/>
                <a:ea typeface="黑体" panose="02010609060101010101" pitchFamily="2" charset="-122"/>
              </a:rPr>
              <a:t>人民代表大会制度是按照</a:t>
            </a:r>
            <a:r>
              <a:rPr lang="zh-CN" altLang="en-US" sz="2800" b="1" dirty="0">
                <a:solidFill>
                  <a:srgbClr val="FF0000"/>
                </a:solidFill>
                <a:latin typeface="黑体" panose="02010609060101010101" pitchFamily="2" charset="-122"/>
                <a:ea typeface="黑体" panose="02010609060101010101" pitchFamily="2" charset="-122"/>
              </a:rPr>
              <a:t>民主集中制原则</a:t>
            </a:r>
            <a:r>
              <a:rPr lang="zh-CN" altLang="en-US" sz="2800" b="1" dirty="0">
                <a:solidFill>
                  <a:srgbClr val="3333FF"/>
                </a:solidFill>
                <a:latin typeface="黑体" panose="02010609060101010101" pitchFamily="2" charset="-122"/>
                <a:ea typeface="黑体" panose="02010609060101010101" pitchFamily="2" charset="-122"/>
              </a:rPr>
              <a:t>，由人民选举代表组成人民代表大会作为国家权力机关，并由人大产生其他国家机关，以实现人民民主专政历史任务的政权组织形式</a:t>
            </a:r>
            <a:endParaRPr lang="zh-CN" altLang="en-US" sz="2800" b="1" dirty="0">
              <a:solidFill>
                <a:srgbClr val="3333FF"/>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8917"/>
                                        </p:tgtEl>
                                        <p:attrNameLst>
                                          <p:attrName>style.visibility</p:attrName>
                                        </p:attrNameLst>
                                      </p:cBhvr>
                                      <p:to>
                                        <p:strVal val="visible"/>
                                      </p:to>
                                    </p:set>
                                    <p:animEffect transition="in" filter="wipe(up)">
                                      <p:cBhvr>
                                        <p:cTn id="7" dur="500"/>
                                        <p:tgtEl>
                                          <p:spTgt spid="389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
          <p:cNvSpPr>
            <a:spLocks noChangeArrowheads="1"/>
          </p:cNvSpPr>
          <p:nvPr/>
        </p:nvSpPr>
        <p:spPr bwMode="auto">
          <a:xfrm>
            <a:off x="767715" y="476568"/>
            <a:ext cx="11080751" cy="3046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50000"/>
              </a:lnSpc>
              <a:spcAft>
                <a:spcPts val="0"/>
              </a:spcAft>
              <a:tabLst>
                <a:tab pos="1215390" algn="l"/>
              </a:tabLst>
              <a:defRPr/>
            </a:pPr>
            <a:r>
              <a:rPr lang="en-US" altLang="zh-CN" sz="3200" b="1" kern="100" dirty="0">
                <a:latin typeface="+mn-lt"/>
                <a:ea typeface="+mn-ea"/>
                <a:cs typeface="+mn-ea"/>
                <a:sym typeface="+mn-lt"/>
              </a:rPr>
              <a:t>(2)</a:t>
            </a:r>
            <a:r>
              <a:rPr lang="zh-CN" altLang="zh-CN" sz="3200" b="1" kern="100" dirty="0">
                <a:latin typeface="+mn-lt"/>
                <a:ea typeface="+mn-ea"/>
                <a:cs typeface="+mn-ea"/>
                <a:sym typeface="+mn-lt"/>
              </a:rPr>
              <a:t>决定因素：</a:t>
            </a:r>
            <a:endParaRPr lang="zh-CN" altLang="zh-CN" sz="3200" b="1" kern="100" dirty="0">
              <a:latin typeface="+mn-lt"/>
              <a:ea typeface="+mn-ea"/>
              <a:cs typeface="+mn-ea"/>
              <a:sym typeface="+mn-lt"/>
            </a:endParaRPr>
          </a:p>
          <a:p>
            <a:pPr algn="just">
              <a:lnSpc>
                <a:spcPct val="150000"/>
              </a:lnSpc>
              <a:spcAft>
                <a:spcPts val="0"/>
              </a:spcAft>
              <a:tabLst>
                <a:tab pos="1215390" algn="l"/>
              </a:tabLst>
              <a:defRPr/>
            </a:pPr>
            <a:r>
              <a:rPr lang="zh-CN" altLang="zh-CN" sz="3200" b="1" kern="100" dirty="0">
                <a:latin typeface="+mn-lt"/>
                <a:ea typeface="+mn-ea"/>
                <a:cs typeface="+mn-ea"/>
                <a:sym typeface="+mn-lt"/>
              </a:rPr>
              <a:t> </a:t>
            </a:r>
            <a:r>
              <a:rPr lang="en-US" altLang="zh-CN" sz="3200" b="1" kern="100" dirty="0">
                <a:latin typeface="+mn-lt"/>
                <a:ea typeface="+mn-ea"/>
                <a:cs typeface="+mn-ea"/>
                <a:sym typeface="+mn-lt"/>
              </a:rPr>
              <a:t>       </a:t>
            </a:r>
            <a:r>
              <a:rPr lang="zh-CN" altLang="zh-CN" sz="3200" b="1" kern="100" dirty="0">
                <a:latin typeface="+mn-lt"/>
                <a:ea typeface="+mn-ea"/>
                <a:cs typeface="+mn-ea"/>
                <a:sym typeface="+mn-lt"/>
              </a:rPr>
              <a:t>人民代表大会制度是由我国</a:t>
            </a:r>
            <a:r>
              <a:rPr lang="zh-CN" altLang="zh-CN" sz="3200" b="1" kern="100">
                <a:solidFill>
                  <a:srgbClr val="FF0000"/>
                </a:solidFill>
                <a:latin typeface="黑体" panose="02010609060101010101" pitchFamily="2" charset="-122"/>
                <a:ea typeface="黑体" panose="02010609060101010101" pitchFamily="2" charset="-122"/>
                <a:cs typeface="+mn-ea"/>
                <a:sym typeface="+mn-lt"/>
              </a:rPr>
              <a:t>人民当家作主</a:t>
            </a:r>
            <a:r>
              <a:rPr lang="zh-CN" altLang="zh-CN" sz="3200" b="1" kern="100" dirty="0">
                <a:latin typeface="+mn-lt"/>
                <a:ea typeface="+mn-ea"/>
                <a:cs typeface="+mn-ea"/>
                <a:sym typeface="+mn-lt"/>
              </a:rPr>
              <a:t>的社会主义国家性质决定的。</a:t>
            </a:r>
            <a:endParaRPr lang="zh-CN" altLang="zh-CN" sz="3200" kern="100" dirty="0">
              <a:latin typeface="+mn-lt"/>
              <a:ea typeface="+mn-ea"/>
              <a:cs typeface="+mn-ea"/>
              <a:sym typeface="+mn-lt"/>
            </a:endParaRPr>
          </a:p>
          <a:p>
            <a:pPr algn="just">
              <a:lnSpc>
                <a:spcPct val="150000"/>
              </a:lnSpc>
              <a:spcAft>
                <a:spcPts val="0"/>
              </a:spcAft>
              <a:tabLst>
                <a:tab pos="1215390" algn="l"/>
              </a:tabLst>
              <a:defRPr/>
            </a:pPr>
            <a:r>
              <a:rPr lang="zh-CN" altLang="zh-CN" sz="3200" b="1" kern="100" dirty="0">
                <a:latin typeface="楷体" panose="02010609060101010101" charset="-122"/>
                <a:ea typeface="楷体" panose="02010609060101010101" charset="-122"/>
                <a:cs typeface="+mn-ea"/>
                <a:sym typeface="+mn-lt"/>
              </a:rPr>
              <a:t>归纳　国体与政体的关系</a:t>
            </a:r>
            <a:endParaRPr lang="zh-CN" altLang="zh-CN" sz="3200" kern="100" dirty="0">
              <a:latin typeface="楷体" panose="02010609060101010101" charset="-122"/>
              <a:ea typeface="楷体" panose="02010609060101010101" charset="-122"/>
              <a:cs typeface="+mn-ea"/>
              <a:sym typeface="+mn-lt"/>
            </a:endParaRPr>
          </a:p>
        </p:txBody>
      </p:sp>
      <p:pic>
        <p:nvPicPr>
          <p:cNvPr id="13315" name="Picture 5" descr="Z59"/>
          <p:cNvPicPr>
            <a:picLocks noChangeAspect="1" noChangeArrowheads="1"/>
          </p:cNvPicPr>
          <p:nvPr/>
        </p:nvPicPr>
        <p:blipFill>
          <a:blip r:embed="rId1" cstate="email">
            <a:clrChange>
              <a:clrFrom>
                <a:srgbClr val="FFFFFF"/>
              </a:clrFrom>
              <a:clrTo>
                <a:srgbClr val="FFFFFF">
                  <a:alpha val="0"/>
                </a:srgbClr>
              </a:clrTo>
            </a:clrChange>
          </a:blip>
          <a:srcRect/>
          <a:stretch>
            <a:fillRect/>
          </a:stretch>
        </p:blipFill>
        <p:spPr bwMode="auto">
          <a:xfrm>
            <a:off x="1919605" y="3573145"/>
            <a:ext cx="6813550" cy="2450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图片 3080" descr="20090309090909ca3cf"/>
          <p:cNvPicPr>
            <a:picLocks noChangeAspect="1"/>
          </p:cNvPicPr>
          <p:nvPr/>
        </p:nvPicPr>
        <p:blipFill>
          <a:blip r:embed="rId2"/>
          <a:stretch>
            <a:fillRect/>
          </a:stretch>
        </p:blipFill>
        <p:spPr>
          <a:xfrm>
            <a:off x="8975408" y="4293235"/>
            <a:ext cx="2627312" cy="1828800"/>
          </a:xfrm>
          <a:prstGeom prst="rect">
            <a:avLst/>
          </a:prstGeom>
          <a:noFill/>
          <a:ln w="9525">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a:spLocks noChangeArrowheads="1"/>
          </p:cNvSpPr>
          <p:nvPr/>
        </p:nvSpPr>
        <p:spPr bwMode="auto">
          <a:xfrm>
            <a:off x="623570" y="332423"/>
            <a:ext cx="11080751" cy="4817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70000"/>
              </a:lnSpc>
              <a:spcAft>
                <a:spcPts val="0"/>
              </a:spcAft>
              <a:tabLst>
                <a:tab pos="1215390" algn="l"/>
              </a:tabLst>
              <a:defRPr/>
            </a:pPr>
            <a:r>
              <a:rPr lang="en-US" altLang="zh-CN" sz="2800" b="1" kern="100" dirty="0">
                <a:latin typeface="+mn-lt"/>
                <a:ea typeface="+mn-ea"/>
                <a:cs typeface="+mn-ea"/>
                <a:sym typeface="+mn-lt"/>
              </a:rPr>
              <a:t>(3)</a:t>
            </a:r>
            <a:r>
              <a:rPr lang="zh-CN" altLang="zh-CN" sz="2800" b="1" kern="100" dirty="0">
                <a:latin typeface="+mn-lt"/>
                <a:ea typeface="+mn-ea"/>
                <a:cs typeface="+mn-ea"/>
                <a:sym typeface="+mn-lt"/>
              </a:rPr>
              <a:t>基本功能：</a:t>
            </a:r>
            <a:endParaRPr lang="zh-CN" altLang="zh-CN" sz="2800" b="1" kern="100" dirty="0">
              <a:latin typeface="+mn-lt"/>
              <a:ea typeface="+mn-ea"/>
              <a:cs typeface="+mn-ea"/>
              <a:sym typeface="+mn-lt"/>
            </a:endParaRPr>
          </a:p>
          <a:p>
            <a:pPr algn="just">
              <a:lnSpc>
                <a:spcPct val="170000"/>
              </a:lnSpc>
              <a:spcAft>
                <a:spcPts val="0"/>
              </a:spcAft>
              <a:tabLst>
                <a:tab pos="1215390" algn="l"/>
              </a:tabLst>
              <a:defRPr/>
            </a:pPr>
            <a:r>
              <a:rPr lang="en-US" altLang="zh-CN" sz="2800" b="1" kern="100" dirty="0">
                <a:latin typeface="黑体" panose="02010609060101010101" pitchFamily="2" charset="-122"/>
                <a:ea typeface="黑体" panose="02010609060101010101" pitchFamily="2" charset="-122"/>
                <a:cs typeface="+mn-ea"/>
                <a:sym typeface="+mn-lt"/>
              </a:rPr>
              <a:t>    </a:t>
            </a:r>
            <a:r>
              <a:rPr lang="zh-CN" altLang="zh-CN" sz="2800" b="1" kern="100" dirty="0">
                <a:latin typeface="黑体" panose="02010609060101010101" pitchFamily="2" charset="-122"/>
                <a:ea typeface="黑体" panose="02010609060101010101" pitchFamily="2" charset="-122"/>
                <a:cs typeface="+mn-ea"/>
                <a:sym typeface="+mn-lt"/>
              </a:rPr>
              <a:t>中国共产党是我国社会主义事业的领导核心，代表着最广大人民的根本利益。人民代表大会制度的一项基本功能，就是</a:t>
            </a:r>
            <a:r>
              <a:rPr lang="zh-CN" altLang="zh-CN" sz="2800" b="1" kern="100" dirty="0">
                <a:solidFill>
                  <a:srgbClr val="FF0000"/>
                </a:solidFill>
                <a:latin typeface="黑体" panose="02010609060101010101" pitchFamily="2" charset="-122"/>
                <a:ea typeface="黑体" panose="02010609060101010101" pitchFamily="2" charset="-122"/>
                <a:cs typeface="+mn-ea"/>
                <a:sym typeface="+mn-lt"/>
              </a:rPr>
              <a:t>把体现广大人民群众根本利益的党的</a:t>
            </a:r>
            <a:r>
              <a:rPr lang="zh-CN" altLang="zh-CN" sz="3600" b="1" kern="100">
                <a:solidFill>
                  <a:srgbClr val="FF0000"/>
                </a:solidFill>
                <a:latin typeface="黑体" panose="02010609060101010101" pitchFamily="2" charset="-122"/>
                <a:ea typeface="黑体" panose="02010609060101010101" pitchFamily="2" charset="-122"/>
                <a:cs typeface="+mn-ea"/>
                <a:sym typeface="+mn-lt"/>
              </a:rPr>
              <a:t>路线、方针</a:t>
            </a:r>
            <a:r>
              <a:rPr lang="zh-CN" altLang="zh-CN" sz="2800" b="1" kern="100">
                <a:solidFill>
                  <a:srgbClr val="FF0000"/>
                </a:solidFill>
                <a:latin typeface="黑体" panose="02010609060101010101" pitchFamily="2" charset="-122"/>
                <a:ea typeface="黑体" panose="02010609060101010101" pitchFamily="2" charset="-122"/>
                <a:cs typeface="+mn-ea"/>
                <a:sym typeface="+mn-lt"/>
              </a:rPr>
              <a:t>、政策</a:t>
            </a:r>
            <a:r>
              <a:rPr lang="zh-CN" altLang="zh-CN" sz="2800" b="1" kern="100" dirty="0">
                <a:solidFill>
                  <a:srgbClr val="FF0000"/>
                </a:solidFill>
                <a:latin typeface="黑体" panose="02010609060101010101" pitchFamily="2" charset="-122"/>
                <a:ea typeface="黑体" panose="02010609060101010101" pitchFamily="2" charset="-122"/>
                <a:cs typeface="+mn-ea"/>
                <a:sym typeface="+mn-lt"/>
              </a:rPr>
              <a:t>依照</a:t>
            </a:r>
            <a:r>
              <a:rPr lang="zh-CN" altLang="zh-CN" sz="3600" b="1" kern="100">
                <a:solidFill>
                  <a:srgbClr val="FF0000"/>
                </a:solidFill>
                <a:latin typeface="黑体" panose="02010609060101010101" pitchFamily="2" charset="-122"/>
                <a:ea typeface="黑体" panose="02010609060101010101" pitchFamily="2" charset="-122"/>
                <a:cs typeface="+mn-ea"/>
                <a:sym typeface="+mn-lt"/>
              </a:rPr>
              <a:t>法定程序</a:t>
            </a:r>
            <a:r>
              <a:rPr lang="zh-CN" altLang="zh-CN" sz="2800" b="1" kern="100" dirty="0">
                <a:solidFill>
                  <a:srgbClr val="FF0000"/>
                </a:solidFill>
                <a:latin typeface="黑体" panose="02010609060101010101" pitchFamily="2" charset="-122"/>
                <a:ea typeface="黑体" panose="02010609060101010101" pitchFamily="2" charset="-122"/>
                <a:cs typeface="+mn-ea"/>
                <a:sym typeface="+mn-lt"/>
              </a:rPr>
              <a:t>转化为</a:t>
            </a:r>
            <a:r>
              <a:rPr lang="zh-CN" altLang="zh-CN" sz="3600" b="1" kern="100">
                <a:solidFill>
                  <a:srgbClr val="FF0000"/>
                </a:solidFill>
                <a:latin typeface="黑体" panose="02010609060101010101" pitchFamily="2" charset="-122"/>
                <a:ea typeface="黑体" panose="02010609060101010101" pitchFamily="2" charset="-122"/>
                <a:cs typeface="+mn-ea"/>
                <a:sym typeface="+mn-lt"/>
              </a:rPr>
              <a:t>国家意志</a:t>
            </a:r>
            <a:r>
              <a:rPr lang="zh-CN" altLang="zh-CN" sz="2800" b="1" kern="100" dirty="0">
                <a:solidFill>
                  <a:srgbClr val="FF0000"/>
                </a:solidFill>
                <a:latin typeface="黑体" panose="02010609060101010101" pitchFamily="2" charset="-122"/>
                <a:ea typeface="黑体" panose="02010609060101010101" pitchFamily="2" charset="-122"/>
                <a:cs typeface="+mn-ea"/>
                <a:sym typeface="+mn-lt"/>
              </a:rPr>
              <a:t>，并使之成为全体公民共同遵守的</a:t>
            </a:r>
            <a:r>
              <a:rPr lang="zh-CN" altLang="zh-CN" sz="3600" b="1" kern="100">
                <a:solidFill>
                  <a:srgbClr val="FF0000"/>
                </a:solidFill>
                <a:latin typeface="黑体" panose="02010609060101010101" pitchFamily="2" charset="-122"/>
                <a:ea typeface="黑体" panose="02010609060101010101" pitchFamily="2" charset="-122"/>
                <a:cs typeface="+mn-ea"/>
                <a:sym typeface="+mn-lt"/>
              </a:rPr>
              <a:t>法律规范</a:t>
            </a:r>
            <a:r>
              <a:rPr lang="zh-CN" altLang="zh-CN" sz="2800" b="1" kern="100" dirty="0">
                <a:solidFill>
                  <a:srgbClr val="FF0000"/>
                </a:solidFill>
                <a:latin typeface="黑体" panose="02010609060101010101" pitchFamily="2" charset="-122"/>
                <a:ea typeface="黑体" panose="02010609060101010101" pitchFamily="2" charset="-122"/>
                <a:cs typeface="+mn-ea"/>
                <a:sym typeface="+mn-lt"/>
              </a:rPr>
              <a:t>。</a:t>
            </a:r>
            <a:endParaRPr lang="zh-CN" altLang="zh-CN" sz="2800" kern="100" dirty="0">
              <a:solidFill>
                <a:srgbClr val="FF0000"/>
              </a:solidFill>
              <a:latin typeface="黑体" panose="02010609060101010101" pitchFamily="2" charset="-122"/>
              <a:ea typeface="黑体" panose="02010609060101010101" pitchFamily="2" charset="-122"/>
              <a:cs typeface="+mn-ea"/>
              <a:sym typeface="+mn-lt"/>
            </a:endParaRPr>
          </a:p>
          <a:p>
            <a:pPr algn="just">
              <a:lnSpc>
                <a:spcPct val="150000"/>
              </a:lnSpc>
              <a:spcAft>
                <a:spcPts val="0"/>
              </a:spcAft>
              <a:tabLst>
                <a:tab pos="1215390" algn="l"/>
              </a:tabLst>
              <a:defRPr/>
            </a:pPr>
            <a:endParaRPr lang="zh-CN" altLang="zh-CN" sz="2800" kern="100" dirty="0">
              <a:solidFill>
                <a:srgbClr val="FF0000"/>
              </a:solidFill>
              <a:latin typeface="黑体" panose="02010609060101010101" pitchFamily="2" charset="-122"/>
              <a:ea typeface="黑体" panose="02010609060101010101" pitchFamily="2" charset="-122"/>
              <a:cs typeface="+mn-ea"/>
              <a:sym typeface="+mn-lt"/>
            </a:endParaRPr>
          </a:p>
        </p:txBody>
      </p:sp>
      <p:pic>
        <p:nvPicPr>
          <p:cNvPr id="16389" name="图片 3080" descr="20090309090909ca3cf"/>
          <p:cNvPicPr>
            <a:picLocks noChangeAspect="1"/>
          </p:cNvPicPr>
          <p:nvPr/>
        </p:nvPicPr>
        <p:blipFill>
          <a:blip r:embed="rId1"/>
          <a:stretch>
            <a:fillRect/>
          </a:stretch>
        </p:blipFill>
        <p:spPr>
          <a:xfrm>
            <a:off x="8975408" y="4293235"/>
            <a:ext cx="2627312" cy="1828800"/>
          </a:xfrm>
          <a:prstGeom prst="rect">
            <a:avLst/>
          </a:prstGeom>
          <a:noFill/>
          <a:ln w="9525">
            <a:no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23570" y="548640"/>
            <a:ext cx="10972800" cy="4919980"/>
          </a:xfrm>
        </p:spPr>
        <p:txBody>
          <a:bodyPr/>
          <a:p>
            <a:pPr marL="0" indent="0">
              <a:lnSpc>
                <a:spcPct val="170000"/>
              </a:lnSpc>
              <a:buNone/>
            </a:pPr>
            <a:r>
              <a:rPr lang="en-US" altLang="zh-CN" b="1" kern="100" dirty="0">
                <a:cs typeface="+mn-ea"/>
                <a:sym typeface="+mn-lt"/>
              </a:rPr>
              <a:t>(4)</a:t>
            </a:r>
            <a:r>
              <a:rPr lang="zh-CN" altLang="zh-CN" b="1" kern="100" dirty="0">
                <a:cs typeface="+mn-ea"/>
                <a:sym typeface="+mn-lt"/>
              </a:rPr>
              <a:t>地位：</a:t>
            </a:r>
            <a:r>
              <a:rPr lang="zh-CN" altLang="zh-CN" b="1" kern="100" dirty="0">
                <a:latin typeface="黑体" panose="02010609060101010101" pitchFamily="2" charset="-122"/>
                <a:ea typeface="黑体" panose="02010609060101010101" pitchFamily="2" charset="-122"/>
                <a:cs typeface="+mn-ea"/>
                <a:sym typeface="+mn-lt"/>
              </a:rPr>
              <a:t>人民代表大会制度是我国的</a:t>
            </a:r>
            <a:r>
              <a:rPr lang="zh-CN" altLang="zh-CN" b="1" kern="100">
                <a:solidFill>
                  <a:srgbClr val="FF0000"/>
                </a:solidFill>
                <a:latin typeface="黑体" panose="02010609060101010101" pitchFamily="2" charset="-122"/>
                <a:ea typeface="黑体" panose="02010609060101010101" pitchFamily="2" charset="-122"/>
                <a:cs typeface="+mn-ea"/>
                <a:sym typeface="+mn-lt"/>
              </a:rPr>
              <a:t>根本政治制度</a:t>
            </a:r>
            <a:r>
              <a:rPr lang="zh-CN" altLang="zh-CN" b="1" kern="100" dirty="0">
                <a:latin typeface="黑体" panose="02010609060101010101" pitchFamily="2" charset="-122"/>
                <a:ea typeface="黑体" panose="02010609060101010101" pitchFamily="2" charset="-122"/>
                <a:cs typeface="+mn-ea"/>
                <a:sym typeface="+mn-lt"/>
              </a:rPr>
              <a:t>。</a:t>
            </a:r>
            <a:endParaRPr lang="zh-CN" altLang="zh-CN" b="1" kern="100" dirty="0">
              <a:latin typeface="黑体" panose="02010609060101010101" pitchFamily="2" charset="-122"/>
              <a:ea typeface="黑体" panose="02010609060101010101" pitchFamily="2" charset="-122"/>
              <a:cs typeface="+mn-ea"/>
              <a:sym typeface="+mn-lt"/>
            </a:endParaRPr>
          </a:p>
          <a:p>
            <a:pPr marL="0" indent="0">
              <a:lnSpc>
                <a:spcPct val="170000"/>
              </a:lnSpc>
              <a:buNone/>
            </a:pPr>
            <a:r>
              <a:rPr lang="en-US" altLang="zh-CN" b="1" kern="100" dirty="0">
                <a:cs typeface="+mn-ea"/>
                <a:sym typeface="+mn-lt"/>
              </a:rPr>
              <a:t>     </a:t>
            </a:r>
            <a:r>
              <a:rPr lang="zh-CN" altLang="zh-CN" sz="2800" b="1" kern="100" dirty="0">
                <a:cs typeface="+mn-ea"/>
                <a:sym typeface="+mn-lt"/>
              </a:rPr>
              <a:t>一方面，人民代表大会制度在国家政治生活中体现</a:t>
            </a:r>
            <a:r>
              <a:rPr lang="zh-CN" altLang="zh-CN" sz="2800" b="1" kern="100">
                <a:solidFill>
                  <a:srgbClr val="FF0000"/>
                </a:solidFill>
                <a:cs typeface="+mn-ea"/>
                <a:sym typeface="+mn-lt"/>
              </a:rPr>
              <a:t>人民当家作主</a:t>
            </a:r>
            <a:r>
              <a:rPr lang="zh-CN" altLang="zh-CN" sz="2800" b="1" kern="100" dirty="0">
                <a:cs typeface="+mn-ea"/>
                <a:sym typeface="+mn-lt"/>
              </a:rPr>
              <a:t>，突出强调权为民所赋，最充分地体现了社会主义国家的</a:t>
            </a:r>
            <a:r>
              <a:rPr lang="zh-CN" altLang="zh-CN" sz="2800" b="1" kern="100" dirty="0">
                <a:solidFill>
                  <a:srgbClr val="FF0000"/>
                </a:solidFill>
                <a:cs typeface="+mn-ea"/>
                <a:sym typeface="+mn-lt"/>
              </a:rPr>
              <a:t>本质要求</a:t>
            </a:r>
            <a:r>
              <a:rPr lang="zh-CN" altLang="zh-CN" sz="2800" b="1" kern="100" dirty="0">
                <a:cs typeface="+mn-ea"/>
                <a:sym typeface="+mn-lt"/>
              </a:rPr>
              <a:t>。</a:t>
            </a:r>
            <a:endParaRPr lang="zh-CN" altLang="zh-CN" sz="2800" b="1" kern="100" dirty="0">
              <a:cs typeface="+mn-ea"/>
              <a:sym typeface="+mn-lt"/>
            </a:endParaRPr>
          </a:p>
          <a:p>
            <a:pPr marL="0" indent="0">
              <a:lnSpc>
                <a:spcPct val="170000"/>
              </a:lnSpc>
              <a:buNone/>
            </a:pPr>
            <a:r>
              <a:rPr lang="en-US" altLang="zh-CN" sz="2800" b="1" kern="100" dirty="0">
                <a:cs typeface="+mn-ea"/>
                <a:sym typeface="+mn-lt"/>
              </a:rPr>
              <a:t>     </a:t>
            </a:r>
            <a:r>
              <a:rPr lang="zh-CN" altLang="zh-CN" sz="2800" b="1" kern="100" dirty="0">
                <a:cs typeface="+mn-ea"/>
                <a:sym typeface="+mn-lt"/>
              </a:rPr>
              <a:t>另一方面，人民代表大会制度在我国政治制度体系中居于</a:t>
            </a:r>
            <a:r>
              <a:rPr lang="zh-CN" altLang="zh-CN" sz="2800" b="1" kern="100">
                <a:solidFill>
                  <a:srgbClr val="FF0000"/>
                </a:solidFill>
                <a:cs typeface="+mn-ea"/>
                <a:sym typeface="+mn-lt"/>
              </a:rPr>
              <a:t>核心地位</a:t>
            </a:r>
            <a:r>
              <a:rPr lang="zh-CN" altLang="zh-CN" sz="2800" b="1" kern="100" dirty="0">
                <a:cs typeface="+mn-ea"/>
                <a:sym typeface="+mn-lt"/>
              </a:rPr>
              <a:t>，国家的其他制度，包括行政制度、监察制度、司法制度等，都是由人民代表大会通过</a:t>
            </a:r>
            <a:r>
              <a:rPr lang="zh-CN" altLang="zh-CN" sz="2800" b="1" kern="100">
                <a:solidFill>
                  <a:srgbClr val="FF0000"/>
                </a:solidFill>
                <a:cs typeface="+mn-ea"/>
                <a:sym typeface="+mn-lt"/>
              </a:rPr>
              <a:t>立法</a:t>
            </a:r>
            <a:r>
              <a:rPr lang="zh-CN" altLang="zh-CN" sz="2800" b="1" kern="100" dirty="0">
                <a:cs typeface="+mn-ea"/>
                <a:sym typeface="+mn-lt"/>
              </a:rPr>
              <a:t>创制出来的，都要受其</a:t>
            </a:r>
            <a:r>
              <a:rPr lang="zh-CN" altLang="zh-CN" sz="2800" b="1" kern="100">
                <a:solidFill>
                  <a:srgbClr val="FF0000"/>
                </a:solidFill>
                <a:cs typeface="+mn-ea"/>
                <a:sym typeface="+mn-lt"/>
              </a:rPr>
              <a:t>统领和制约</a:t>
            </a:r>
            <a:r>
              <a:rPr lang="zh-CN" altLang="zh-CN" sz="2800" b="1" kern="100" dirty="0">
                <a:cs typeface="+mn-ea"/>
                <a:sym typeface="+mn-lt"/>
              </a:rPr>
              <a:t>。</a:t>
            </a:r>
            <a:endParaRPr lang="zh-CN" altLang="zh-CN" sz="2800" kern="100" dirty="0">
              <a:latin typeface="+mn-lt"/>
              <a:ea typeface="+mn-ea"/>
              <a:cs typeface="+mn-ea"/>
              <a:sym typeface="+mn-lt"/>
            </a:endParaRPr>
          </a:p>
          <a:p>
            <a:endParaRPr lang="zh-CN" altLang="en-US" sz="280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
          <p:cNvSpPr>
            <a:spLocks noChangeArrowheads="1"/>
          </p:cNvSpPr>
          <p:nvPr/>
        </p:nvSpPr>
        <p:spPr bwMode="auto">
          <a:xfrm>
            <a:off x="498475" y="1203325"/>
            <a:ext cx="11080751"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50000"/>
              </a:lnSpc>
              <a:spcAft>
                <a:spcPts val="0"/>
              </a:spcAft>
              <a:tabLst>
                <a:tab pos="1215390" algn="l"/>
              </a:tabLst>
              <a:defRPr/>
            </a:pPr>
            <a:r>
              <a:rPr lang="en-US" altLang="zh-CN" sz="3200" b="1" kern="100" dirty="0">
                <a:latin typeface="黑体" panose="02010609060101010101" pitchFamily="2" charset="-122"/>
                <a:ea typeface="黑体" panose="02010609060101010101" pitchFamily="2" charset="-122"/>
                <a:cs typeface="黑体" panose="02010609060101010101" pitchFamily="2" charset="-122"/>
                <a:sym typeface="+mn-lt"/>
              </a:rPr>
              <a:t>(1)</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人民代表大会制度保障了</a:t>
            </a:r>
            <a:r>
              <a:rPr lang="zh-CN" altLang="zh-CN" sz="32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人民当家作主</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a:t>
            </a:r>
            <a:endPar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 </a:t>
            </a:r>
            <a:r>
              <a:rPr lang="en-US" altLang="zh-CN" sz="2800" b="1" kern="100" dirty="0">
                <a:latin typeface="黑体" panose="02010609060101010101" pitchFamily="2" charset="-122"/>
                <a:ea typeface="黑体" panose="02010609060101010101" pitchFamily="2" charset="-122"/>
                <a:cs typeface="黑体" panose="02010609060101010101" pitchFamily="2" charset="-122"/>
                <a:sym typeface="+mn-lt"/>
              </a:rPr>
              <a:t>   </a:t>
            </a:r>
            <a:r>
              <a:rPr lang="zh-CN" altLang="zh-CN" sz="2800" b="1" kern="100" dirty="0">
                <a:latin typeface="楷体" panose="02010609060101010101" charset="-122"/>
                <a:ea typeface="楷体" panose="02010609060101010101" charset="-122"/>
                <a:cs typeface="黑体" panose="02010609060101010101" pitchFamily="2" charset="-122"/>
                <a:sym typeface="+mn-lt"/>
              </a:rPr>
              <a:t>人民代表大会制度有力地保证了全国各族人民依法享有宪法和法律规定的广泛的</a:t>
            </a:r>
            <a:r>
              <a:rPr lang="zh-CN" altLang="zh-CN" sz="2800" b="1" kern="100">
                <a:solidFill>
                  <a:srgbClr val="FF0000"/>
                </a:solidFill>
                <a:latin typeface="楷体" panose="02010609060101010101" charset="-122"/>
                <a:ea typeface="楷体" panose="02010609060101010101" charset="-122"/>
                <a:cs typeface="黑体" panose="02010609060101010101" pitchFamily="2" charset="-122"/>
                <a:sym typeface="+mn-lt"/>
              </a:rPr>
              <a:t>民主权利</a:t>
            </a:r>
            <a:r>
              <a:rPr lang="zh-CN" altLang="zh-CN" sz="2800" b="1" kern="100" dirty="0">
                <a:latin typeface="楷体" panose="02010609060101010101" charset="-122"/>
                <a:ea typeface="楷体" panose="02010609060101010101" charset="-122"/>
                <a:cs typeface="黑体" panose="02010609060101010101" pitchFamily="2" charset="-122"/>
                <a:sym typeface="+mn-lt"/>
              </a:rPr>
              <a:t>，促进了人民民主专政国家的巩固和发展。</a:t>
            </a:r>
            <a:endParaRPr lang="zh-CN" altLang="zh-CN" sz="2800"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en-US" altLang="zh-CN" sz="3200" b="1" kern="100" dirty="0">
                <a:latin typeface="黑体" panose="02010609060101010101" pitchFamily="2" charset="-122"/>
                <a:ea typeface="黑体" panose="02010609060101010101" pitchFamily="2" charset="-122"/>
                <a:cs typeface="黑体" panose="02010609060101010101" pitchFamily="2" charset="-122"/>
                <a:sym typeface="+mn-lt"/>
              </a:rPr>
              <a:t>(2)</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人民代表大会制度动员了全体人民以</a:t>
            </a:r>
            <a:r>
              <a:rPr lang="zh-CN" altLang="zh-CN" sz="3200" b="1" kern="100" dirty="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国家主人翁</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的姿态投身于社会主义建设。</a:t>
            </a:r>
            <a:endParaRPr lang="zh-CN" altLang="zh-CN" sz="3200"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en-US" altLang="zh-CN" sz="2800" kern="100" dirty="0">
                <a:latin typeface="黑体" panose="02010609060101010101" pitchFamily="2" charset="-122"/>
                <a:ea typeface="黑体" panose="02010609060101010101" pitchFamily="2" charset="-122"/>
                <a:cs typeface="黑体" panose="02010609060101010101" pitchFamily="2" charset="-122"/>
                <a:sym typeface="+mn-lt"/>
              </a:rPr>
              <a:t>    </a:t>
            </a:r>
            <a:r>
              <a:rPr lang="zh-CN" altLang="zh-CN" sz="2800" b="1" kern="100" dirty="0">
                <a:latin typeface="楷体" panose="02010609060101010101" charset="-122"/>
                <a:ea typeface="楷体" panose="02010609060101010101" charset="-122"/>
                <a:cs typeface="黑体" panose="02010609060101010101" pitchFamily="2" charset="-122"/>
                <a:sym typeface="+mn-lt"/>
              </a:rPr>
              <a:t>人民代表大会制度广泛调动了人民群众建设社会主义的积极性、主动性、创造性。</a:t>
            </a:r>
            <a:endParaRPr lang="en-US" altLang="zh-CN" sz="2800" kern="100" dirty="0">
              <a:latin typeface="黑体" panose="02010609060101010101" pitchFamily="2" charset="-122"/>
              <a:ea typeface="黑体" panose="02010609060101010101" pitchFamily="2" charset="-122"/>
              <a:cs typeface="黑体" panose="02010609060101010101" pitchFamily="2" charset="-122"/>
              <a:sym typeface="+mn-lt"/>
            </a:endParaRPr>
          </a:p>
        </p:txBody>
      </p:sp>
      <p:sp>
        <p:nvSpPr>
          <p:cNvPr id="13" name="矩形 1"/>
          <p:cNvSpPr>
            <a:spLocks noChangeArrowheads="1"/>
          </p:cNvSpPr>
          <p:nvPr/>
        </p:nvSpPr>
        <p:spPr bwMode="auto">
          <a:xfrm>
            <a:off x="695325" y="332423"/>
            <a:ext cx="11233151"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50000"/>
              </a:lnSpc>
              <a:spcAft>
                <a:spcPts val="0"/>
              </a:spcAft>
              <a:tabLst>
                <a:tab pos="1215390" algn="l"/>
              </a:tabLst>
              <a:defRPr/>
            </a:pPr>
            <a:r>
              <a:rPr lang="en-US" altLang="zh-CN" sz="3200" b="1" kern="100">
                <a:solidFill>
                  <a:srgbClr val="00B050"/>
                </a:solidFill>
                <a:latin typeface="华文新魏" panose="02010800040101010101" charset="-122"/>
                <a:ea typeface="华文新魏" panose="02010800040101010101" charset="-122"/>
                <a:cs typeface="华文新魏" panose="02010800040101010101" charset="-122"/>
                <a:sym typeface="+mn-lt"/>
              </a:rPr>
              <a:t>3.</a:t>
            </a:r>
            <a:r>
              <a:rPr lang="zh-CN" altLang="zh-CN" sz="3200" b="1" kern="100" dirty="0">
                <a:solidFill>
                  <a:srgbClr val="00B050"/>
                </a:solidFill>
                <a:latin typeface="华文新魏" panose="02010800040101010101" charset="-122"/>
                <a:ea typeface="华文新魏" panose="02010800040101010101" charset="-122"/>
                <a:cs typeface="华文新魏" panose="02010800040101010101" charset="-122"/>
                <a:sym typeface="+mn-lt"/>
              </a:rPr>
              <a:t>人民代表大会制度的优势</a:t>
            </a:r>
            <a:endParaRPr lang="zh-CN" altLang="zh-CN" sz="3200" b="1" kern="100" dirty="0">
              <a:solidFill>
                <a:srgbClr val="00B050"/>
              </a:solidFill>
              <a:latin typeface="华文新魏" panose="02010800040101010101" charset="-122"/>
              <a:ea typeface="华文新魏" panose="02010800040101010101" charset="-122"/>
              <a:cs typeface="华文新魏" panose="02010800040101010101" charset="-122"/>
              <a:sym typeface="+mn-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
          <p:cNvSpPr>
            <a:spLocks noChangeArrowheads="1"/>
          </p:cNvSpPr>
          <p:nvPr/>
        </p:nvSpPr>
        <p:spPr bwMode="auto">
          <a:xfrm>
            <a:off x="898525" y="1203325"/>
            <a:ext cx="10680700" cy="3599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just">
              <a:lnSpc>
                <a:spcPct val="150000"/>
              </a:lnSpc>
              <a:spcAft>
                <a:spcPts val="0"/>
              </a:spcAft>
              <a:tabLst>
                <a:tab pos="1215390" algn="l"/>
              </a:tabLst>
              <a:defRPr/>
            </a:pPr>
            <a:r>
              <a:rPr lang="en-US" altLang="zh-CN" sz="3200" b="1" kern="100" dirty="0">
                <a:latin typeface="黑体" panose="02010609060101010101" pitchFamily="2" charset="-122"/>
                <a:ea typeface="黑体" panose="02010609060101010101" pitchFamily="2" charset="-122"/>
                <a:cs typeface="黑体" panose="02010609060101010101" pitchFamily="2" charset="-122"/>
                <a:sym typeface="+mn-lt"/>
              </a:rPr>
              <a:t>(3)</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人民代表大会制度保证了</a:t>
            </a:r>
            <a:r>
              <a:rPr lang="zh-CN" altLang="zh-CN" sz="32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国家机关</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协调高效运转。</a:t>
            </a:r>
            <a:endPar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en-US" altLang="zh-CN" sz="2400" b="1" kern="100" dirty="0">
                <a:latin typeface="楷体" panose="02010609060101010101" charset="-122"/>
                <a:ea typeface="楷体" panose="02010609060101010101" charset="-122"/>
                <a:cs typeface="+mn-ea"/>
                <a:sym typeface="+mn-lt"/>
              </a:rPr>
              <a:t>   </a:t>
            </a:r>
            <a:r>
              <a:rPr lang="zh-CN" altLang="zh-CN" sz="2400" b="1" kern="100" dirty="0">
                <a:latin typeface="楷体" panose="02010609060101010101" charset="-122"/>
                <a:ea typeface="楷体" panose="02010609060101010101" charset="-122"/>
                <a:cs typeface="+mn-ea"/>
                <a:sym typeface="+mn-lt"/>
              </a:rPr>
              <a:t>人民代表大会作为国家权力机关统一行使国家权力，</a:t>
            </a:r>
            <a:r>
              <a:rPr lang="zh-CN" altLang="zh-CN" sz="2400" b="1" kern="100">
                <a:solidFill>
                  <a:srgbClr val="FF0000"/>
                </a:solidFill>
                <a:latin typeface="楷体" panose="02010609060101010101" charset="-122"/>
                <a:ea typeface="楷体" panose="02010609060101010101" charset="-122"/>
                <a:cs typeface="+mn-ea"/>
                <a:sym typeface="+mn-lt"/>
              </a:rPr>
              <a:t>集体行使</a:t>
            </a:r>
            <a:r>
              <a:rPr lang="zh-CN" altLang="zh-CN" sz="2400" b="1" kern="100" dirty="0">
                <a:latin typeface="楷体" panose="02010609060101010101" charset="-122"/>
                <a:ea typeface="楷体" panose="02010609060101010101" charset="-122"/>
                <a:cs typeface="+mn-ea"/>
                <a:sym typeface="+mn-lt"/>
              </a:rPr>
              <a:t>职权，</a:t>
            </a:r>
            <a:r>
              <a:rPr lang="zh-CN" altLang="zh-CN" sz="2400" b="1" kern="100">
                <a:solidFill>
                  <a:srgbClr val="FF0000"/>
                </a:solidFill>
                <a:latin typeface="楷体" panose="02010609060101010101" charset="-122"/>
                <a:ea typeface="楷体" panose="02010609060101010101" charset="-122"/>
                <a:cs typeface="+mn-ea"/>
                <a:sym typeface="+mn-lt"/>
              </a:rPr>
              <a:t>集体</a:t>
            </a:r>
            <a:r>
              <a:rPr lang="zh-CN" altLang="zh-CN" sz="2400" b="1" kern="100" dirty="0">
                <a:latin typeface="楷体" panose="02010609060101010101" charset="-122"/>
                <a:ea typeface="楷体" panose="02010609060101010101" charset="-122"/>
                <a:cs typeface="+mn-ea"/>
                <a:sym typeface="+mn-lt"/>
              </a:rPr>
              <a:t>决定问题；</a:t>
            </a:r>
            <a:endParaRPr lang="zh-CN" altLang="zh-CN" sz="2400" b="1" kern="100" dirty="0">
              <a:latin typeface="楷体" panose="02010609060101010101" charset="-122"/>
              <a:ea typeface="楷体" panose="02010609060101010101" charset="-122"/>
              <a:cs typeface="+mn-ea"/>
              <a:sym typeface="+mn-lt"/>
            </a:endParaRPr>
          </a:p>
          <a:p>
            <a:pPr algn="just">
              <a:lnSpc>
                <a:spcPct val="150000"/>
              </a:lnSpc>
              <a:spcAft>
                <a:spcPts val="0"/>
              </a:spcAft>
              <a:tabLst>
                <a:tab pos="1215390" algn="l"/>
              </a:tabLst>
              <a:defRPr/>
            </a:pPr>
            <a:r>
              <a:rPr lang="zh-CN" altLang="zh-CN" sz="2400" b="1" kern="100" dirty="0">
                <a:latin typeface="楷体" panose="02010609060101010101" charset="-122"/>
                <a:ea typeface="楷体" panose="02010609060101010101" charset="-122"/>
                <a:cs typeface="+mn-ea"/>
                <a:sym typeface="+mn-lt"/>
              </a:rPr>
              <a:t> </a:t>
            </a:r>
            <a:r>
              <a:rPr lang="en-US" altLang="zh-CN" sz="2400" b="1" kern="100" dirty="0">
                <a:latin typeface="楷体" panose="02010609060101010101" charset="-122"/>
                <a:ea typeface="楷体" panose="02010609060101010101" charset="-122"/>
                <a:cs typeface="+mn-ea"/>
                <a:sym typeface="+mn-lt"/>
              </a:rPr>
              <a:t>  </a:t>
            </a:r>
            <a:r>
              <a:rPr lang="zh-CN" altLang="zh-CN" sz="2400" b="1" kern="100" dirty="0">
                <a:latin typeface="楷体" panose="02010609060101010101" charset="-122"/>
                <a:ea typeface="楷体" panose="02010609060101010101" charset="-122"/>
                <a:cs typeface="+mn-ea"/>
                <a:sym typeface="+mn-lt"/>
              </a:rPr>
              <a:t>在人民代表大会统一行使国家权力的前提下，国家行政机关、监察机关、审判机关、检察机关各司其职，各尽其责，既能保证国家权力始终掌握在人民手中，又有利于各个国家机关分工合作，协调一致地履行职责。</a:t>
            </a:r>
            <a:endParaRPr lang="zh-CN" altLang="zh-CN" sz="2400" kern="100" dirty="0">
              <a:latin typeface="楷体" panose="02010609060101010101" charset="-122"/>
              <a:ea typeface="楷体" panose="02010609060101010101" charset="-122"/>
              <a:cs typeface="+mn-ea"/>
              <a:sym typeface="+mn-lt"/>
            </a:endParaRPr>
          </a:p>
        </p:txBody>
      </p:sp>
      <p:sp>
        <p:nvSpPr>
          <p:cNvPr id="13" name="矩形 1"/>
          <p:cNvSpPr>
            <a:spLocks noChangeArrowheads="1"/>
          </p:cNvSpPr>
          <p:nvPr/>
        </p:nvSpPr>
        <p:spPr bwMode="auto">
          <a:xfrm>
            <a:off x="695325" y="332423"/>
            <a:ext cx="11233151"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50000"/>
              </a:lnSpc>
              <a:spcAft>
                <a:spcPts val="0"/>
              </a:spcAft>
              <a:tabLst>
                <a:tab pos="1215390" algn="l"/>
              </a:tabLst>
              <a:defRPr/>
            </a:pPr>
            <a:r>
              <a:rPr lang="en-US" altLang="zh-CN" sz="3200" b="1" kern="100">
                <a:solidFill>
                  <a:srgbClr val="00B050"/>
                </a:solidFill>
                <a:latin typeface="华文新魏" panose="02010800040101010101" charset="-122"/>
                <a:ea typeface="华文新魏" panose="02010800040101010101" charset="-122"/>
                <a:cs typeface="华文新魏" panose="02010800040101010101" charset="-122"/>
                <a:sym typeface="+mn-lt"/>
              </a:rPr>
              <a:t>3.</a:t>
            </a:r>
            <a:r>
              <a:rPr lang="zh-CN" altLang="zh-CN" sz="3200" b="1" kern="100" dirty="0">
                <a:solidFill>
                  <a:srgbClr val="00B050"/>
                </a:solidFill>
                <a:latin typeface="华文新魏" panose="02010800040101010101" charset="-122"/>
                <a:ea typeface="华文新魏" panose="02010800040101010101" charset="-122"/>
                <a:cs typeface="华文新魏" panose="02010800040101010101" charset="-122"/>
                <a:sym typeface="+mn-lt"/>
              </a:rPr>
              <a:t>人民代表大会制度的优势</a:t>
            </a:r>
            <a:endParaRPr lang="zh-CN" altLang="zh-CN" sz="3200" b="1" kern="100" dirty="0">
              <a:solidFill>
                <a:srgbClr val="00B050"/>
              </a:solidFill>
              <a:latin typeface="华文新魏" panose="02010800040101010101" charset="-122"/>
              <a:ea typeface="华文新魏" panose="02010800040101010101" charset="-122"/>
              <a:cs typeface="华文新魏" panose="02010800040101010101" charset="-122"/>
              <a:sym typeface="+mn-l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标题 30723"/>
          <p:cNvSpPr>
            <a:spLocks noGrp="1"/>
          </p:cNvSpPr>
          <p:nvPr>
            <p:ph type="title"/>
          </p:nvPr>
        </p:nvSpPr>
        <p:spPr>
          <a:ln/>
        </p:spPr>
        <p:txBody>
          <a:bodyPr anchor="t" anchorCtr="0"/>
          <a:p>
            <a:r>
              <a:rPr lang="zh-CN" altLang="en-US" b="1" dirty="0"/>
              <a:t>中央国家机关组织系统简表</a:t>
            </a:r>
            <a:endParaRPr lang="zh-CN" altLang="en-US" b="1" dirty="0"/>
          </a:p>
        </p:txBody>
      </p:sp>
      <p:graphicFrame>
        <p:nvGraphicFramePr>
          <p:cNvPr id="5" name="图示 4"/>
          <p:cNvGraphicFramePr/>
          <p:nvPr/>
        </p:nvGraphicFramePr>
        <p:xfrm>
          <a:off x="2745105" y="1589088"/>
          <a:ext cx="8172450" cy="35687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21523" name="文本框 30750"/>
          <p:cNvSpPr txBox="1"/>
          <p:nvPr/>
        </p:nvSpPr>
        <p:spPr>
          <a:xfrm>
            <a:off x="2780348" y="2636838"/>
            <a:ext cx="1871662" cy="457200"/>
          </a:xfrm>
          <a:prstGeom prst="rect">
            <a:avLst/>
          </a:prstGeom>
          <a:noFill/>
          <a:ln w="9525">
            <a:noFill/>
          </a:ln>
        </p:spPr>
        <p:txBody>
          <a:bodyPr anchor="t" anchorCtr="0">
            <a:spAutoFit/>
          </a:bodyPr>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国家元首</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21524" name="直接连接符 30751"/>
          <p:cNvSpPr/>
          <p:nvPr/>
        </p:nvSpPr>
        <p:spPr>
          <a:xfrm>
            <a:off x="4148773" y="2924175"/>
            <a:ext cx="576262" cy="0"/>
          </a:xfrm>
          <a:prstGeom prst="line">
            <a:avLst/>
          </a:prstGeom>
          <a:ln w="9525" cap="flat" cmpd="sng">
            <a:solidFill>
              <a:schemeClr val="tx1"/>
            </a:solidFill>
            <a:prstDash val="solid"/>
            <a:round/>
            <a:headEnd type="none" w="med" len="med"/>
            <a:tailEnd type="triangle" w="med" len="med"/>
          </a:ln>
        </p:spPr>
      </p:sp>
      <p:sp>
        <p:nvSpPr>
          <p:cNvPr id="21525" name="文本框 30752"/>
          <p:cNvSpPr txBox="1"/>
          <p:nvPr/>
        </p:nvSpPr>
        <p:spPr>
          <a:xfrm>
            <a:off x="2639060" y="4335145"/>
            <a:ext cx="2160588" cy="1006475"/>
          </a:xfrm>
          <a:prstGeom prst="rect">
            <a:avLst/>
          </a:prstGeom>
          <a:noFill/>
          <a:ln w="9525">
            <a:noFill/>
          </a:ln>
        </p:spPr>
        <p:txBody>
          <a:bodyPr anchor="t" anchorCtr="0">
            <a:spAutoFit/>
          </a:bodyPr>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法律监督机关</a:t>
            </a:r>
            <a:endParaRPr lang="zh-CN" altLang="en-US" sz="2400" b="1" dirty="0">
              <a:solidFill>
                <a:srgbClr val="FF0000"/>
              </a:solidFill>
              <a:latin typeface="Arial" panose="020B0604020202020204" pitchFamily="34" charset="0"/>
              <a:ea typeface="宋体" panose="02010600030101010101" pitchFamily="2" charset="-122"/>
            </a:endParaRPr>
          </a:p>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行使检察权</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21526" name="文本框 30753"/>
          <p:cNvSpPr txBox="1"/>
          <p:nvPr/>
        </p:nvSpPr>
        <p:spPr>
          <a:xfrm>
            <a:off x="4940935" y="4292600"/>
            <a:ext cx="1944688" cy="1006475"/>
          </a:xfrm>
          <a:prstGeom prst="rect">
            <a:avLst/>
          </a:prstGeom>
          <a:noFill/>
          <a:ln w="9525">
            <a:noFill/>
          </a:ln>
        </p:spPr>
        <p:txBody>
          <a:bodyPr anchor="t" anchorCtr="0">
            <a:spAutoFit/>
          </a:bodyPr>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审判机关</a:t>
            </a:r>
            <a:endParaRPr lang="zh-CN" altLang="en-US" sz="2400" b="1" dirty="0">
              <a:solidFill>
                <a:srgbClr val="FF0000"/>
              </a:solidFill>
              <a:latin typeface="Arial" panose="020B0604020202020204" pitchFamily="34" charset="0"/>
              <a:ea typeface="宋体" panose="02010600030101010101" pitchFamily="2" charset="-122"/>
            </a:endParaRPr>
          </a:p>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行使审判权</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21527" name="文本框 30754"/>
          <p:cNvSpPr txBox="1"/>
          <p:nvPr/>
        </p:nvSpPr>
        <p:spPr>
          <a:xfrm>
            <a:off x="7101523" y="5229225"/>
            <a:ext cx="1728787" cy="1006475"/>
          </a:xfrm>
          <a:prstGeom prst="rect">
            <a:avLst/>
          </a:prstGeom>
          <a:noFill/>
          <a:ln w="9525">
            <a:noFill/>
          </a:ln>
        </p:spPr>
        <p:txBody>
          <a:bodyPr anchor="t" anchorCtr="0">
            <a:spAutoFit/>
          </a:bodyPr>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行政机关</a:t>
            </a:r>
            <a:endParaRPr lang="zh-CN" altLang="en-US" sz="2400" b="1" dirty="0">
              <a:solidFill>
                <a:srgbClr val="FF0000"/>
              </a:solidFill>
              <a:latin typeface="Arial" panose="020B0604020202020204" pitchFamily="34" charset="0"/>
              <a:ea typeface="宋体" panose="02010600030101010101" pitchFamily="2" charset="-122"/>
            </a:endParaRPr>
          </a:p>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行使行政权</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21528" name="文本框 30755"/>
          <p:cNvSpPr txBox="1"/>
          <p:nvPr/>
        </p:nvSpPr>
        <p:spPr>
          <a:xfrm>
            <a:off x="9190038" y="1844675"/>
            <a:ext cx="2016125" cy="1554163"/>
          </a:xfrm>
          <a:prstGeom prst="rect">
            <a:avLst/>
          </a:prstGeom>
          <a:noFill/>
          <a:ln w="9525">
            <a:noFill/>
          </a:ln>
        </p:spPr>
        <p:txBody>
          <a:bodyPr anchor="t" anchorCtr="0">
            <a:spAutoFit/>
          </a:bodyPr>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权力机关 </a:t>
            </a:r>
            <a:endParaRPr lang="zh-CN" altLang="en-US" sz="2400" b="1" dirty="0">
              <a:solidFill>
                <a:srgbClr val="FF0000"/>
              </a:solidFill>
              <a:latin typeface="Arial" panose="020B0604020202020204" pitchFamily="34" charset="0"/>
              <a:ea typeface="宋体" panose="02010600030101010101" pitchFamily="2" charset="-122"/>
            </a:endParaRPr>
          </a:p>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立法机关</a:t>
            </a:r>
            <a:endParaRPr lang="zh-CN" altLang="en-US" sz="2400" b="1" dirty="0">
              <a:solidFill>
                <a:srgbClr val="FF0000"/>
              </a:solidFill>
              <a:latin typeface="Arial" panose="020B0604020202020204" pitchFamily="34" charset="0"/>
              <a:ea typeface="宋体" panose="02010600030101010101" pitchFamily="2" charset="-122"/>
            </a:endParaRPr>
          </a:p>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行使立法权</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21529" name="左大括号 30756"/>
          <p:cNvSpPr/>
          <p:nvPr/>
        </p:nvSpPr>
        <p:spPr>
          <a:xfrm>
            <a:off x="9048750" y="2059940"/>
            <a:ext cx="76200" cy="1224280"/>
          </a:xfrm>
          <a:prstGeom prst="leftBrace">
            <a:avLst>
              <a:gd name="adj1" fmla="val 125855"/>
              <a:gd name="adj2" fmla="val 50000"/>
            </a:avLst>
          </a:prstGeom>
          <a:noFill/>
          <a:ln w="9525" cap="flat" cmpd="sng">
            <a:solidFill>
              <a:schemeClr val="tx1"/>
            </a:solidFill>
            <a:prstDash val="solid"/>
            <a:round/>
            <a:headEnd type="none" w="med" len="med"/>
            <a:tailEnd type="none" w="med" len="med"/>
          </a:ln>
        </p:spPr>
        <p:txBody>
          <a:bodyPr anchor="t" anchorCtr="0"/>
          <a:p>
            <a:endParaRPr lang="zh-CN" altLang="en-US">
              <a:latin typeface="Arial" panose="020B0604020202020204" pitchFamily="34" charset="0"/>
              <a:ea typeface="宋体" panose="02010600030101010101" pitchFamily="2" charset="-122"/>
            </a:endParaRPr>
          </a:p>
        </p:txBody>
      </p:sp>
      <p:sp>
        <p:nvSpPr>
          <p:cNvPr id="2" name="流程图: 可选过程 1"/>
          <p:cNvSpPr/>
          <p:nvPr/>
        </p:nvSpPr>
        <p:spPr>
          <a:xfrm>
            <a:off x="558165" y="3532505"/>
            <a:ext cx="1937385" cy="6889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solidFill>
                  <a:schemeClr val="tx1"/>
                </a:solidFill>
                <a:latin typeface="黑体" panose="02010609060101010101" pitchFamily="2" charset="-122"/>
                <a:ea typeface="黑体" panose="02010609060101010101" pitchFamily="2" charset="-122"/>
              </a:rPr>
              <a:t>国家监察委员会</a:t>
            </a:r>
            <a:endParaRPr lang="zh-CN" altLang="en-US" b="1">
              <a:solidFill>
                <a:schemeClr val="tx1"/>
              </a:solidFill>
              <a:latin typeface="黑体" panose="02010609060101010101" pitchFamily="2" charset="-122"/>
              <a:ea typeface="黑体" panose="02010609060101010101" pitchFamily="2" charset="-122"/>
            </a:endParaRPr>
          </a:p>
        </p:txBody>
      </p:sp>
      <p:cxnSp>
        <p:nvCxnSpPr>
          <p:cNvPr id="3" name="直接连接符 2"/>
          <p:cNvCxnSpPr/>
          <p:nvPr/>
        </p:nvCxnSpPr>
        <p:spPr>
          <a:xfrm flipH="1" flipV="1">
            <a:off x="1343660" y="3429000"/>
            <a:ext cx="2296795" cy="1460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4" name="文本框 30752"/>
          <p:cNvSpPr txBox="1"/>
          <p:nvPr/>
        </p:nvSpPr>
        <p:spPr>
          <a:xfrm>
            <a:off x="417830" y="4364990"/>
            <a:ext cx="2160588" cy="1014730"/>
          </a:xfrm>
          <a:prstGeom prst="rect">
            <a:avLst/>
          </a:prstGeom>
          <a:noFill/>
          <a:ln w="9525">
            <a:noFill/>
          </a:ln>
        </p:spPr>
        <p:txBody>
          <a:bodyPr anchor="t" anchorCtr="0">
            <a:spAutoFit/>
          </a:bodyPr>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监察机关</a:t>
            </a:r>
            <a:endParaRPr lang="zh-CN" altLang="en-US" sz="2400" b="1" dirty="0">
              <a:solidFill>
                <a:srgbClr val="FF0000"/>
              </a:solidFill>
              <a:latin typeface="Arial" panose="020B0604020202020204" pitchFamily="34" charset="0"/>
              <a:ea typeface="宋体" panose="02010600030101010101" pitchFamily="2" charset="-122"/>
            </a:endParaRPr>
          </a:p>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行使监察权</a:t>
            </a:r>
            <a:endParaRPr lang="zh-CN" altLang="en-US" sz="2400" b="1" dirty="0">
              <a:solidFill>
                <a:srgbClr val="FF0000"/>
              </a:solidFill>
              <a:latin typeface="Arial" panose="020B0604020202020204" pitchFamily="34" charset="0"/>
              <a:ea typeface="宋体" panose="02010600030101010101" pitchFamily="2" charset="-122"/>
            </a:endParaRPr>
          </a:p>
        </p:txBody>
      </p:sp>
      <p:pic>
        <p:nvPicPr>
          <p:cNvPr id="16389" name="图片 3080" descr="20090309090909ca3cf"/>
          <p:cNvPicPr>
            <a:picLocks noChangeAspect="1"/>
          </p:cNvPicPr>
          <p:nvPr/>
        </p:nvPicPr>
        <p:blipFill>
          <a:blip r:embed="rId6"/>
          <a:stretch>
            <a:fillRect/>
          </a:stretch>
        </p:blipFill>
        <p:spPr>
          <a:xfrm>
            <a:off x="8975408" y="4293235"/>
            <a:ext cx="2627312" cy="1828800"/>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文本框 37892"/>
          <p:cNvSpPr txBox="1"/>
          <p:nvPr/>
        </p:nvSpPr>
        <p:spPr>
          <a:xfrm>
            <a:off x="1847850" y="260350"/>
            <a:ext cx="6705600" cy="731838"/>
          </a:xfrm>
          <a:prstGeom prst="rect">
            <a:avLst/>
          </a:prstGeom>
          <a:noFill/>
          <a:ln w="9525">
            <a:noFill/>
          </a:ln>
        </p:spPr>
        <p:txBody>
          <a:bodyPr anchor="t" anchorCtr="0">
            <a:spAutoFit/>
          </a:bodyPr>
          <a:p>
            <a:pPr>
              <a:spcBef>
                <a:spcPct val="50000"/>
              </a:spcBef>
            </a:pPr>
            <a:r>
              <a:rPr lang="zh-CN" altLang="en-US" sz="4200" b="1" dirty="0">
                <a:solidFill>
                  <a:schemeClr val="tx2"/>
                </a:solidFill>
                <a:latin typeface="Garamond" panose="02020404030301010803" pitchFamily="18" charset="0"/>
                <a:ea typeface="宋体" panose="02010600030101010101" pitchFamily="2" charset="-122"/>
              </a:rPr>
              <a:t>我国国家机构的组织体系</a:t>
            </a:r>
            <a:endParaRPr lang="zh-CN" altLang="en-US" sz="4200" b="1">
              <a:solidFill>
                <a:schemeClr val="tx2"/>
              </a:solidFill>
              <a:latin typeface="Garamond" panose="02020404030301010803" pitchFamily="18" charset="0"/>
              <a:ea typeface="宋体" panose="02010600030101010101" pitchFamily="2" charset="-122"/>
            </a:endParaRPr>
          </a:p>
        </p:txBody>
      </p:sp>
      <p:sp>
        <p:nvSpPr>
          <p:cNvPr id="22530" name="文本框 37893"/>
          <p:cNvSpPr txBox="1"/>
          <p:nvPr/>
        </p:nvSpPr>
        <p:spPr>
          <a:xfrm>
            <a:off x="1524000" y="2162175"/>
            <a:ext cx="2895600" cy="457200"/>
          </a:xfrm>
          <a:prstGeom prst="rect">
            <a:avLst/>
          </a:prstGeom>
          <a:noFill/>
          <a:ln w="9525">
            <a:noFill/>
          </a:ln>
        </p:spPr>
        <p:txBody>
          <a:bodyPr anchor="t" anchorCtr="0">
            <a:spAutoFit/>
          </a:bodyPr>
          <a:p>
            <a:pPr>
              <a:spcBef>
                <a:spcPct val="50000"/>
              </a:spcBef>
            </a:pPr>
            <a:r>
              <a:rPr lang="zh-CN" altLang="en-US" sz="2400" b="1" dirty="0">
                <a:solidFill>
                  <a:srgbClr val="FF0000"/>
                </a:solidFill>
                <a:latin typeface="Times New Roman" panose="02020603050405020304" pitchFamily="18" charset="0"/>
                <a:ea typeface="宋体" panose="02010600030101010101" pitchFamily="2" charset="-122"/>
              </a:rPr>
              <a:t>全国人民代表大会</a:t>
            </a:r>
            <a:endParaRPr lang="zh-CN" altLang="en-US" sz="2400" b="1">
              <a:solidFill>
                <a:srgbClr val="FF0000"/>
              </a:solidFill>
              <a:latin typeface="Times New Roman" panose="02020603050405020304" pitchFamily="18" charset="0"/>
              <a:ea typeface="宋体" panose="02010600030101010101" pitchFamily="2" charset="-122"/>
            </a:endParaRPr>
          </a:p>
        </p:txBody>
      </p:sp>
      <p:sp>
        <p:nvSpPr>
          <p:cNvPr id="22531" name="文本框 37894"/>
          <p:cNvSpPr txBox="1"/>
          <p:nvPr/>
        </p:nvSpPr>
        <p:spPr>
          <a:xfrm>
            <a:off x="1752600" y="3000375"/>
            <a:ext cx="2667000" cy="457200"/>
          </a:xfrm>
          <a:prstGeom prst="rect">
            <a:avLst/>
          </a:prstGeom>
          <a:noFill/>
          <a:ln w="9525">
            <a:noFill/>
          </a:ln>
        </p:spPr>
        <p:txBody>
          <a:bodyPr anchor="t" anchorCtr="0">
            <a:spAutoFit/>
          </a:bodyPr>
          <a:p>
            <a:pPr>
              <a:spcBef>
                <a:spcPct val="50000"/>
              </a:spcBef>
            </a:pPr>
            <a:r>
              <a:rPr lang="zh-CN" altLang="en-US" sz="2400" b="1" u="sng" dirty="0">
                <a:latin typeface="Times New Roman" panose="02020603050405020304" pitchFamily="18" charset="0"/>
                <a:ea typeface="宋体" panose="02010600030101010101" pitchFamily="2" charset="-122"/>
              </a:rPr>
              <a:t>省</a:t>
            </a:r>
            <a:r>
              <a:rPr lang="zh-CN" altLang="en-US" sz="2400" b="1" dirty="0">
                <a:solidFill>
                  <a:srgbClr val="0000FF"/>
                </a:solidFill>
                <a:latin typeface="Times New Roman" panose="02020603050405020304" pitchFamily="18" charset="0"/>
                <a:ea typeface="宋体" panose="02010600030101010101" pitchFamily="2" charset="-122"/>
              </a:rPr>
              <a:t>人民代表大会</a:t>
            </a:r>
            <a:endParaRPr lang="zh-CN" altLang="en-US" sz="2400" b="1">
              <a:solidFill>
                <a:srgbClr val="0000FF"/>
              </a:solidFill>
              <a:latin typeface="Times New Roman" panose="02020603050405020304" pitchFamily="18" charset="0"/>
              <a:ea typeface="宋体" panose="02010600030101010101" pitchFamily="2" charset="-122"/>
            </a:endParaRPr>
          </a:p>
        </p:txBody>
      </p:sp>
      <p:sp>
        <p:nvSpPr>
          <p:cNvPr id="22532" name="直接连接符 37895"/>
          <p:cNvSpPr/>
          <p:nvPr/>
        </p:nvSpPr>
        <p:spPr>
          <a:xfrm>
            <a:off x="2667000" y="3533775"/>
            <a:ext cx="0" cy="457200"/>
          </a:xfrm>
          <a:prstGeom prst="line">
            <a:avLst/>
          </a:prstGeom>
          <a:ln w="9525" cap="flat" cmpd="sng">
            <a:solidFill>
              <a:schemeClr val="tx1"/>
            </a:solidFill>
            <a:prstDash val="solid"/>
            <a:round/>
            <a:headEnd type="none" w="med" len="med"/>
            <a:tailEnd type="none" w="med" len="med"/>
          </a:ln>
        </p:spPr>
      </p:sp>
      <p:sp>
        <p:nvSpPr>
          <p:cNvPr id="22533" name="文本框 37896"/>
          <p:cNvSpPr txBox="1"/>
          <p:nvPr/>
        </p:nvSpPr>
        <p:spPr>
          <a:xfrm>
            <a:off x="1752600" y="4067175"/>
            <a:ext cx="2362200" cy="457200"/>
          </a:xfrm>
          <a:prstGeom prst="rect">
            <a:avLst/>
          </a:prstGeom>
          <a:noFill/>
          <a:ln w="9525">
            <a:noFill/>
          </a:ln>
        </p:spPr>
        <p:txBody>
          <a:bodyPr anchor="t" anchorCtr="0">
            <a:spAutoFit/>
          </a:bodyPr>
          <a:p>
            <a:pPr>
              <a:spcBef>
                <a:spcPct val="50000"/>
              </a:spcBef>
            </a:pPr>
            <a:r>
              <a:rPr lang="zh-CN" altLang="en-US" sz="2400" b="1" u="sng" dirty="0">
                <a:latin typeface="Times New Roman" panose="02020603050405020304" pitchFamily="18" charset="0"/>
                <a:ea typeface="宋体" panose="02010600030101010101" pitchFamily="2" charset="-122"/>
              </a:rPr>
              <a:t>市</a:t>
            </a:r>
            <a:r>
              <a:rPr lang="zh-CN" altLang="en-US" sz="2400" b="1" dirty="0">
                <a:solidFill>
                  <a:srgbClr val="990000"/>
                </a:solidFill>
                <a:latin typeface="Times New Roman" panose="02020603050405020304" pitchFamily="18" charset="0"/>
                <a:ea typeface="宋体" panose="02010600030101010101" pitchFamily="2" charset="-122"/>
              </a:rPr>
              <a:t>人民代表大会</a:t>
            </a:r>
            <a:endParaRPr lang="zh-CN" altLang="en-US" sz="2400" b="1">
              <a:solidFill>
                <a:srgbClr val="990000"/>
              </a:solidFill>
              <a:latin typeface="Times New Roman" panose="02020603050405020304" pitchFamily="18" charset="0"/>
              <a:ea typeface="宋体" panose="02010600030101010101" pitchFamily="2" charset="-122"/>
            </a:endParaRPr>
          </a:p>
        </p:txBody>
      </p:sp>
      <p:sp>
        <p:nvSpPr>
          <p:cNvPr id="22534" name="直接连接符 37897"/>
          <p:cNvSpPr/>
          <p:nvPr/>
        </p:nvSpPr>
        <p:spPr>
          <a:xfrm>
            <a:off x="2667000" y="4524375"/>
            <a:ext cx="0" cy="533400"/>
          </a:xfrm>
          <a:prstGeom prst="line">
            <a:avLst/>
          </a:prstGeom>
          <a:ln w="9525" cap="flat" cmpd="sng">
            <a:solidFill>
              <a:schemeClr val="tx1"/>
            </a:solidFill>
            <a:prstDash val="solid"/>
            <a:round/>
            <a:headEnd type="none" w="med" len="med"/>
            <a:tailEnd type="none" w="med" len="med"/>
          </a:ln>
        </p:spPr>
      </p:sp>
      <p:sp>
        <p:nvSpPr>
          <p:cNvPr id="22535" name="文本框 37898"/>
          <p:cNvSpPr txBox="1"/>
          <p:nvPr/>
        </p:nvSpPr>
        <p:spPr>
          <a:xfrm>
            <a:off x="1828800" y="5133975"/>
            <a:ext cx="2667000" cy="457200"/>
          </a:xfrm>
          <a:prstGeom prst="rect">
            <a:avLst/>
          </a:prstGeom>
          <a:noFill/>
          <a:ln w="9525">
            <a:noFill/>
          </a:ln>
        </p:spPr>
        <p:txBody>
          <a:bodyPr anchor="t" anchorCtr="0">
            <a:spAutoFit/>
          </a:bodyPr>
          <a:p>
            <a:pPr>
              <a:spcBef>
                <a:spcPct val="50000"/>
              </a:spcBef>
            </a:pPr>
            <a:r>
              <a:rPr lang="zh-CN" altLang="en-US" sz="2400" b="1" u="sng" dirty="0">
                <a:latin typeface="Times New Roman" panose="02020603050405020304" pitchFamily="18" charset="0"/>
                <a:ea typeface="宋体" panose="02010600030101010101" pitchFamily="2" charset="-122"/>
              </a:rPr>
              <a:t>县</a:t>
            </a:r>
            <a:r>
              <a:rPr lang="zh-CN" altLang="en-US" sz="2400" b="1" dirty="0">
                <a:solidFill>
                  <a:srgbClr val="006600"/>
                </a:solidFill>
                <a:latin typeface="Times New Roman" panose="02020603050405020304" pitchFamily="18" charset="0"/>
                <a:ea typeface="宋体" panose="02010600030101010101" pitchFamily="2" charset="-122"/>
              </a:rPr>
              <a:t>人民代表大会</a:t>
            </a:r>
            <a:endParaRPr lang="zh-CN" altLang="en-US" sz="2400" b="1">
              <a:solidFill>
                <a:srgbClr val="006600"/>
              </a:solidFill>
              <a:latin typeface="Times New Roman" panose="02020603050405020304" pitchFamily="18" charset="0"/>
              <a:ea typeface="宋体" panose="02010600030101010101" pitchFamily="2" charset="-122"/>
            </a:endParaRPr>
          </a:p>
        </p:txBody>
      </p:sp>
      <p:sp>
        <p:nvSpPr>
          <p:cNvPr id="22536" name="直接连接符 37899"/>
          <p:cNvSpPr/>
          <p:nvPr/>
        </p:nvSpPr>
        <p:spPr>
          <a:xfrm>
            <a:off x="2743200" y="5819775"/>
            <a:ext cx="0" cy="304800"/>
          </a:xfrm>
          <a:prstGeom prst="line">
            <a:avLst/>
          </a:prstGeom>
          <a:ln w="9525" cap="flat" cmpd="sng">
            <a:solidFill>
              <a:schemeClr val="tx1"/>
            </a:solidFill>
            <a:prstDash val="solid"/>
            <a:round/>
            <a:headEnd type="none" w="med" len="med"/>
            <a:tailEnd type="none" w="med" len="med"/>
          </a:ln>
        </p:spPr>
      </p:sp>
      <p:sp>
        <p:nvSpPr>
          <p:cNvPr id="22537" name="文本框 37900"/>
          <p:cNvSpPr txBox="1"/>
          <p:nvPr/>
        </p:nvSpPr>
        <p:spPr>
          <a:xfrm>
            <a:off x="1828800" y="6124575"/>
            <a:ext cx="2514600" cy="457200"/>
          </a:xfrm>
          <a:prstGeom prst="rect">
            <a:avLst/>
          </a:prstGeom>
          <a:noFill/>
          <a:ln w="9525">
            <a:noFill/>
          </a:ln>
        </p:spPr>
        <p:txBody>
          <a:bodyPr anchor="t" anchorCtr="0">
            <a:spAutoFit/>
          </a:bodyPr>
          <a:p>
            <a:pPr>
              <a:spcBef>
                <a:spcPct val="50000"/>
              </a:spcBef>
            </a:pPr>
            <a:r>
              <a:rPr lang="zh-CN" altLang="en-US" sz="2400" b="1" u="sng" dirty="0">
                <a:latin typeface="Times New Roman" panose="02020603050405020304" pitchFamily="18" charset="0"/>
                <a:ea typeface="宋体" panose="02010600030101010101" pitchFamily="2" charset="-122"/>
              </a:rPr>
              <a:t>镇</a:t>
            </a:r>
            <a:r>
              <a:rPr lang="zh-CN" altLang="en-US" sz="2400" b="1" dirty="0">
                <a:solidFill>
                  <a:srgbClr val="9900FF"/>
                </a:solidFill>
                <a:latin typeface="Times New Roman" panose="02020603050405020304" pitchFamily="18" charset="0"/>
                <a:ea typeface="宋体" panose="02010600030101010101" pitchFamily="2" charset="-122"/>
              </a:rPr>
              <a:t>人民代表大会</a:t>
            </a:r>
            <a:endParaRPr lang="zh-CN" altLang="en-US" sz="2400" b="1">
              <a:solidFill>
                <a:srgbClr val="9900FF"/>
              </a:solidFill>
              <a:latin typeface="Times New Roman" panose="02020603050405020304" pitchFamily="18" charset="0"/>
              <a:ea typeface="宋体" panose="02010600030101010101" pitchFamily="2" charset="-122"/>
            </a:endParaRPr>
          </a:p>
        </p:txBody>
      </p:sp>
      <p:sp>
        <p:nvSpPr>
          <p:cNvPr id="22538" name="文本框 37901"/>
          <p:cNvSpPr txBox="1"/>
          <p:nvPr/>
        </p:nvSpPr>
        <p:spPr>
          <a:xfrm>
            <a:off x="4267200" y="2162175"/>
            <a:ext cx="2209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中央人民政府</a:t>
            </a:r>
            <a:endParaRPr lang="zh-CN" altLang="en-US" sz="2400" b="1">
              <a:solidFill>
                <a:srgbClr val="FF0066"/>
              </a:solidFill>
              <a:latin typeface="Times New Roman" panose="02020603050405020304" pitchFamily="18" charset="0"/>
              <a:ea typeface="宋体" panose="02010600030101010101" pitchFamily="2" charset="-122"/>
            </a:endParaRPr>
          </a:p>
        </p:txBody>
      </p:sp>
      <p:sp>
        <p:nvSpPr>
          <p:cNvPr id="22539" name="直接连接符 37902"/>
          <p:cNvSpPr/>
          <p:nvPr/>
        </p:nvSpPr>
        <p:spPr>
          <a:xfrm>
            <a:off x="5181600" y="2771775"/>
            <a:ext cx="0" cy="304800"/>
          </a:xfrm>
          <a:prstGeom prst="line">
            <a:avLst/>
          </a:prstGeom>
          <a:ln w="9525" cap="flat" cmpd="sng">
            <a:solidFill>
              <a:schemeClr val="tx1"/>
            </a:solidFill>
            <a:prstDash val="solid"/>
            <a:round/>
            <a:headEnd type="none" w="med" len="med"/>
            <a:tailEnd type="none" w="med" len="med"/>
          </a:ln>
        </p:spPr>
      </p:sp>
      <p:sp>
        <p:nvSpPr>
          <p:cNvPr id="22540" name="文本框 37903"/>
          <p:cNvSpPr txBox="1"/>
          <p:nvPr/>
        </p:nvSpPr>
        <p:spPr>
          <a:xfrm>
            <a:off x="4495800" y="3076575"/>
            <a:ext cx="1981200" cy="457200"/>
          </a:xfrm>
          <a:prstGeom prst="rect">
            <a:avLst/>
          </a:prstGeom>
          <a:noFill/>
          <a:ln w="9525">
            <a:noFill/>
          </a:ln>
        </p:spPr>
        <p:txBody>
          <a:bodyPr anchor="t" anchorCtr="0">
            <a:spAutoFit/>
          </a:bodyPr>
          <a:p>
            <a:pPr>
              <a:spcBef>
                <a:spcPct val="50000"/>
              </a:spcBef>
            </a:pPr>
            <a:r>
              <a:rPr lang="zh-CN" altLang="en-US" sz="2400" b="1" dirty="0">
                <a:solidFill>
                  <a:srgbClr val="0000FF"/>
                </a:solidFill>
                <a:latin typeface="Times New Roman" panose="02020603050405020304" pitchFamily="18" charset="0"/>
                <a:ea typeface="宋体" panose="02010600030101010101" pitchFamily="2" charset="-122"/>
              </a:rPr>
              <a:t>省人民政府</a:t>
            </a:r>
            <a:endParaRPr lang="zh-CN" altLang="en-US" sz="2400" b="1">
              <a:solidFill>
                <a:srgbClr val="0000FF"/>
              </a:solidFill>
              <a:latin typeface="Times New Roman" panose="02020603050405020304" pitchFamily="18" charset="0"/>
              <a:ea typeface="宋体" panose="02010600030101010101" pitchFamily="2" charset="-122"/>
            </a:endParaRPr>
          </a:p>
        </p:txBody>
      </p:sp>
      <p:sp>
        <p:nvSpPr>
          <p:cNvPr id="22541" name="直接连接符 37904"/>
          <p:cNvSpPr/>
          <p:nvPr/>
        </p:nvSpPr>
        <p:spPr>
          <a:xfrm>
            <a:off x="5181600" y="3533775"/>
            <a:ext cx="0" cy="381000"/>
          </a:xfrm>
          <a:prstGeom prst="line">
            <a:avLst/>
          </a:prstGeom>
          <a:ln w="9525" cap="flat" cmpd="sng">
            <a:solidFill>
              <a:schemeClr val="tx1"/>
            </a:solidFill>
            <a:prstDash val="solid"/>
            <a:round/>
            <a:headEnd type="none" w="med" len="med"/>
            <a:tailEnd type="none" w="med" len="med"/>
          </a:ln>
        </p:spPr>
      </p:sp>
      <p:sp>
        <p:nvSpPr>
          <p:cNvPr id="22542" name="文本框 37905"/>
          <p:cNvSpPr txBox="1"/>
          <p:nvPr/>
        </p:nvSpPr>
        <p:spPr>
          <a:xfrm>
            <a:off x="4343400" y="4067175"/>
            <a:ext cx="1981200" cy="457200"/>
          </a:xfrm>
          <a:prstGeom prst="rect">
            <a:avLst/>
          </a:prstGeom>
          <a:noFill/>
          <a:ln w="9525">
            <a:noFill/>
          </a:ln>
        </p:spPr>
        <p:txBody>
          <a:bodyPr anchor="t" anchorCtr="0">
            <a:spAutoFit/>
          </a:bodyPr>
          <a:p>
            <a:pPr>
              <a:spcBef>
                <a:spcPct val="50000"/>
              </a:spcBef>
            </a:pPr>
            <a:r>
              <a:rPr lang="zh-CN" altLang="en-US" sz="2400" b="1" dirty="0">
                <a:solidFill>
                  <a:srgbClr val="990000"/>
                </a:solidFill>
                <a:latin typeface="Times New Roman" panose="02020603050405020304" pitchFamily="18" charset="0"/>
                <a:ea typeface="宋体" panose="02010600030101010101" pitchFamily="2" charset="-122"/>
              </a:rPr>
              <a:t>市人民政府</a:t>
            </a:r>
            <a:endParaRPr lang="zh-CN" altLang="en-US" sz="2400" b="1">
              <a:solidFill>
                <a:srgbClr val="990000"/>
              </a:solidFill>
              <a:latin typeface="Times New Roman" panose="02020603050405020304" pitchFamily="18" charset="0"/>
              <a:ea typeface="宋体" panose="02010600030101010101" pitchFamily="2" charset="-122"/>
            </a:endParaRPr>
          </a:p>
        </p:txBody>
      </p:sp>
      <p:sp>
        <p:nvSpPr>
          <p:cNvPr id="22543" name="直接连接符 37906"/>
          <p:cNvSpPr/>
          <p:nvPr/>
        </p:nvSpPr>
        <p:spPr>
          <a:xfrm>
            <a:off x="5181600" y="4600575"/>
            <a:ext cx="0" cy="457200"/>
          </a:xfrm>
          <a:prstGeom prst="line">
            <a:avLst/>
          </a:prstGeom>
          <a:ln w="9525" cap="flat" cmpd="sng">
            <a:solidFill>
              <a:schemeClr val="tx1"/>
            </a:solidFill>
            <a:prstDash val="solid"/>
            <a:round/>
            <a:headEnd type="none" w="med" len="med"/>
            <a:tailEnd type="none" w="med" len="med"/>
          </a:ln>
        </p:spPr>
      </p:sp>
      <p:sp>
        <p:nvSpPr>
          <p:cNvPr id="22544" name="文本框 37907"/>
          <p:cNvSpPr txBox="1"/>
          <p:nvPr/>
        </p:nvSpPr>
        <p:spPr>
          <a:xfrm>
            <a:off x="4572000" y="5133975"/>
            <a:ext cx="1905000" cy="457200"/>
          </a:xfrm>
          <a:prstGeom prst="rect">
            <a:avLst/>
          </a:prstGeom>
          <a:noFill/>
          <a:ln w="9525">
            <a:noFill/>
          </a:ln>
        </p:spPr>
        <p:txBody>
          <a:bodyPr anchor="t" anchorCtr="0">
            <a:spAutoFit/>
          </a:bodyPr>
          <a:p>
            <a:pPr>
              <a:spcBef>
                <a:spcPct val="50000"/>
              </a:spcBef>
            </a:pPr>
            <a:r>
              <a:rPr lang="zh-CN" altLang="en-US" sz="2400" b="1" dirty="0">
                <a:solidFill>
                  <a:srgbClr val="006600"/>
                </a:solidFill>
                <a:latin typeface="Times New Roman" panose="02020603050405020304" pitchFamily="18" charset="0"/>
                <a:ea typeface="宋体" panose="02010600030101010101" pitchFamily="2" charset="-122"/>
              </a:rPr>
              <a:t>县人民政府</a:t>
            </a:r>
            <a:endParaRPr lang="zh-CN" altLang="en-US" sz="2400" b="1">
              <a:solidFill>
                <a:srgbClr val="006600"/>
              </a:solidFill>
              <a:latin typeface="Times New Roman" panose="02020603050405020304" pitchFamily="18" charset="0"/>
              <a:ea typeface="宋体" panose="02010600030101010101" pitchFamily="2" charset="-122"/>
            </a:endParaRPr>
          </a:p>
        </p:txBody>
      </p:sp>
      <p:sp>
        <p:nvSpPr>
          <p:cNvPr id="22545" name="直接连接符 37908"/>
          <p:cNvSpPr/>
          <p:nvPr/>
        </p:nvSpPr>
        <p:spPr>
          <a:xfrm>
            <a:off x="5181600" y="5743575"/>
            <a:ext cx="0" cy="381000"/>
          </a:xfrm>
          <a:prstGeom prst="line">
            <a:avLst/>
          </a:prstGeom>
          <a:ln w="9525" cap="flat" cmpd="sng">
            <a:solidFill>
              <a:schemeClr val="tx1"/>
            </a:solidFill>
            <a:prstDash val="solid"/>
            <a:round/>
            <a:headEnd type="none" w="med" len="med"/>
            <a:tailEnd type="none" w="med" len="med"/>
          </a:ln>
        </p:spPr>
      </p:sp>
      <p:sp>
        <p:nvSpPr>
          <p:cNvPr id="22546" name="文本框 37909"/>
          <p:cNvSpPr txBox="1"/>
          <p:nvPr/>
        </p:nvSpPr>
        <p:spPr>
          <a:xfrm>
            <a:off x="4343400" y="6124575"/>
            <a:ext cx="2209800" cy="457200"/>
          </a:xfrm>
          <a:prstGeom prst="rect">
            <a:avLst/>
          </a:prstGeom>
          <a:noFill/>
          <a:ln w="9525">
            <a:noFill/>
          </a:ln>
        </p:spPr>
        <p:txBody>
          <a:bodyPr anchor="t" anchorCtr="0">
            <a:spAutoFit/>
          </a:bodyPr>
          <a:p>
            <a:pPr>
              <a:spcBef>
                <a:spcPct val="50000"/>
              </a:spcBef>
            </a:pPr>
            <a:r>
              <a:rPr lang="zh-CN" altLang="en-US" sz="2400" b="1" dirty="0">
                <a:solidFill>
                  <a:srgbClr val="9900FF"/>
                </a:solidFill>
                <a:latin typeface="Times New Roman" panose="02020603050405020304" pitchFamily="18" charset="0"/>
                <a:ea typeface="宋体" panose="02010600030101010101" pitchFamily="2" charset="-122"/>
              </a:rPr>
              <a:t>乡镇人民政府</a:t>
            </a:r>
            <a:endParaRPr lang="zh-CN" altLang="en-US" sz="2400" b="1">
              <a:solidFill>
                <a:srgbClr val="9900FF"/>
              </a:solidFill>
              <a:latin typeface="Times New Roman" panose="02020603050405020304" pitchFamily="18" charset="0"/>
              <a:ea typeface="宋体" panose="02010600030101010101" pitchFamily="2" charset="-122"/>
            </a:endParaRPr>
          </a:p>
        </p:txBody>
      </p:sp>
      <p:sp>
        <p:nvSpPr>
          <p:cNvPr id="22547" name="文本框 37910"/>
          <p:cNvSpPr txBox="1"/>
          <p:nvPr/>
        </p:nvSpPr>
        <p:spPr>
          <a:xfrm>
            <a:off x="6400800" y="2162175"/>
            <a:ext cx="23622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最高人民法、检</a:t>
            </a:r>
            <a:endParaRPr lang="zh-CN" altLang="en-US" sz="2400" b="1">
              <a:solidFill>
                <a:srgbClr val="FF0066"/>
              </a:solidFill>
              <a:latin typeface="Times New Roman" panose="02020603050405020304" pitchFamily="18" charset="0"/>
              <a:ea typeface="宋体" panose="02010600030101010101" pitchFamily="2" charset="-122"/>
            </a:endParaRPr>
          </a:p>
        </p:txBody>
      </p:sp>
      <p:sp>
        <p:nvSpPr>
          <p:cNvPr id="22548" name="直接连接符 37911"/>
          <p:cNvSpPr/>
          <p:nvPr/>
        </p:nvSpPr>
        <p:spPr>
          <a:xfrm>
            <a:off x="7620000" y="2695575"/>
            <a:ext cx="0" cy="381000"/>
          </a:xfrm>
          <a:prstGeom prst="line">
            <a:avLst/>
          </a:prstGeom>
          <a:ln w="9525" cap="flat" cmpd="sng">
            <a:solidFill>
              <a:schemeClr val="tx1"/>
            </a:solidFill>
            <a:prstDash val="solid"/>
            <a:round/>
            <a:headEnd type="none" w="med" len="med"/>
            <a:tailEnd type="none" w="med" len="med"/>
          </a:ln>
        </p:spPr>
      </p:sp>
      <p:sp>
        <p:nvSpPr>
          <p:cNvPr id="22549" name="文本框 37912"/>
          <p:cNvSpPr txBox="1"/>
          <p:nvPr/>
        </p:nvSpPr>
        <p:spPr>
          <a:xfrm>
            <a:off x="6477000" y="3076575"/>
            <a:ext cx="2819400" cy="457200"/>
          </a:xfrm>
          <a:prstGeom prst="rect">
            <a:avLst/>
          </a:prstGeom>
          <a:noFill/>
          <a:ln w="9525">
            <a:noFill/>
          </a:ln>
        </p:spPr>
        <p:txBody>
          <a:bodyPr anchor="t" anchorCtr="0">
            <a:spAutoFit/>
          </a:bodyPr>
          <a:p>
            <a:pPr>
              <a:spcBef>
                <a:spcPct val="50000"/>
              </a:spcBef>
            </a:pPr>
            <a:r>
              <a:rPr lang="zh-CN" altLang="en-US" sz="2400" b="1" dirty="0">
                <a:solidFill>
                  <a:srgbClr val="0000FF"/>
                </a:solidFill>
                <a:latin typeface="Times New Roman" panose="02020603050405020304" pitchFamily="18" charset="0"/>
                <a:ea typeface="宋体" panose="02010600030101010101" pitchFamily="2" charset="-122"/>
              </a:rPr>
              <a:t>省高级人民法、检</a:t>
            </a:r>
            <a:endParaRPr lang="zh-CN" altLang="en-US" sz="2400" b="1">
              <a:solidFill>
                <a:srgbClr val="0000FF"/>
              </a:solidFill>
              <a:latin typeface="Times New Roman" panose="02020603050405020304" pitchFamily="18" charset="0"/>
              <a:ea typeface="宋体" panose="02010600030101010101" pitchFamily="2" charset="-122"/>
            </a:endParaRPr>
          </a:p>
        </p:txBody>
      </p:sp>
      <p:sp>
        <p:nvSpPr>
          <p:cNvPr id="22550" name="直接连接符 37913"/>
          <p:cNvSpPr/>
          <p:nvPr/>
        </p:nvSpPr>
        <p:spPr>
          <a:xfrm>
            <a:off x="7620000" y="3609975"/>
            <a:ext cx="0" cy="304800"/>
          </a:xfrm>
          <a:prstGeom prst="line">
            <a:avLst/>
          </a:prstGeom>
          <a:ln w="9525" cap="flat" cmpd="sng">
            <a:solidFill>
              <a:schemeClr val="tx1"/>
            </a:solidFill>
            <a:prstDash val="solid"/>
            <a:round/>
            <a:headEnd type="none" w="med" len="med"/>
            <a:tailEnd type="none" w="med" len="med"/>
          </a:ln>
        </p:spPr>
      </p:sp>
      <p:sp>
        <p:nvSpPr>
          <p:cNvPr id="22551" name="文本框 37914"/>
          <p:cNvSpPr txBox="1"/>
          <p:nvPr/>
        </p:nvSpPr>
        <p:spPr>
          <a:xfrm>
            <a:off x="6477000" y="4067175"/>
            <a:ext cx="2667000" cy="457200"/>
          </a:xfrm>
          <a:prstGeom prst="rect">
            <a:avLst/>
          </a:prstGeom>
          <a:noFill/>
          <a:ln w="9525">
            <a:noFill/>
          </a:ln>
        </p:spPr>
        <p:txBody>
          <a:bodyPr anchor="t" anchorCtr="0">
            <a:spAutoFit/>
          </a:bodyPr>
          <a:p>
            <a:pPr>
              <a:spcBef>
                <a:spcPct val="50000"/>
              </a:spcBef>
            </a:pPr>
            <a:r>
              <a:rPr lang="zh-CN" altLang="en-US" sz="2400" b="1" dirty="0">
                <a:solidFill>
                  <a:srgbClr val="990000"/>
                </a:solidFill>
                <a:latin typeface="Times New Roman" panose="02020603050405020304" pitchFamily="18" charset="0"/>
                <a:ea typeface="宋体" panose="02010600030101010101" pitchFamily="2" charset="-122"/>
              </a:rPr>
              <a:t>市中级人民法、检</a:t>
            </a:r>
            <a:endParaRPr lang="zh-CN" altLang="en-US" sz="2400" b="1">
              <a:solidFill>
                <a:srgbClr val="990000"/>
              </a:solidFill>
              <a:latin typeface="Times New Roman" panose="02020603050405020304" pitchFamily="18" charset="0"/>
              <a:ea typeface="宋体" panose="02010600030101010101" pitchFamily="2" charset="-122"/>
            </a:endParaRPr>
          </a:p>
        </p:txBody>
      </p:sp>
      <p:sp>
        <p:nvSpPr>
          <p:cNvPr id="22552" name="直接连接符 37915"/>
          <p:cNvSpPr/>
          <p:nvPr/>
        </p:nvSpPr>
        <p:spPr>
          <a:xfrm>
            <a:off x="7620000" y="4676775"/>
            <a:ext cx="0" cy="457200"/>
          </a:xfrm>
          <a:prstGeom prst="line">
            <a:avLst/>
          </a:prstGeom>
          <a:ln w="9525" cap="flat" cmpd="sng">
            <a:solidFill>
              <a:schemeClr val="tx1"/>
            </a:solidFill>
            <a:prstDash val="solid"/>
            <a:round/>
            <a:headEnd type="none" w="med" len="med"/>
            <a:tailEnd type="none" w="med" len="med"/>
          </a:ln>
        </p:spPr>
      </p:sp>
      <p:sp>
        <p:nvSpPr>
          <p:cNvPr id="22553" name="文本框 37916"/>
          <p:cNvSpPr txBox="1"/>
          <p:nvPr/>
        </p:nvSpPr>
        <p:spPr>
          <a:xfrm>
            <a:off x="6477000" y="5133975"/>
            <a:ext cx="2667000" cy="457200"/>
          </a:xfrm>
          <a:prstGeom prst="rect">
            <a:avLst/>
          </a:prstGeom>
          <a:noFill/>
          <a:ln w="9525">
            <a:noFill/>
          </a:ln>
        </p:spPr>
        <p:txBody>
          <a:bodyPr anchor="t" anchorCtr="0">
            <a:spAutoFit/>
          </a:bodyPr>
          <a:p>
            <a:pPr>
              <a:spcBef>
                <a:spcPct val="50000"/>
              </a:spcBef>
            </a:pPr>
            <a:r>
              <a:rPr lang="zh-CN" altLang="en-US" sz="2400" b="1" dirty="0">
                <a:solidFill>
                  <a:srgbClr val="006600"/>
                </a:solidFill>
                <a:latin typeface="Times New Roman" panose="02020603050405020304" pitchFamily="18" charset="0"/>
                <a:ea typeface="宋体" panose="02010600030101010101" pitchFamily="2" charset="-122"/>
              </a:rPr>
              <a:t>县初级人民法、检</a:t>
            </a:r>
            <a:endParaRPr lang="zh-CN" altLang="en-US" sz="2400" b="1">
              <a:solidFill>
                <a:srgbClr val="006600"/>
              </a:solidFill>
              <a:latin typeface="Times New Roman" panose="02020603050405020304" pitchFamily="18" charset="0"/>
              <a:ea typeface="宋体" panose="02010600030101010101" pitchFamily="2" charset="-122"/>
            </a:endParaRPr>
          </a:p>
        </p:txBody>
      </p:sp>
      <p:sp>
        <p:nvSpPr>
          <p:cNvPr id="22554" name="文本框 37917"/>
          <p:cNvSpPr txBox="1"/>
          <p:nvPr/>
        </p:nvSpPr>
        <p:spPr>
          <a:xfrm>
            <a:off x="9220200" y="2162175"/>
            <a:ext cx="1447800" cy="822325"/>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中央军事委员会</a:t>
            </a:r>
            <a:endParaRPr lang="zh-CN" altLang="en-US" sz="2400" b="1">
              <a:solidFill>
                <a:srgbClr val="FF0066"/>
              </a:solidFill>
              <a:latin typeface="Times New Roman" panose="02020603050405020304" pitchFamily="18" charset="0"/>
              <a:ea typeface="宋体" panose="02010600030101010101" pitchFamily="2" charset="-122"/>
            </a:endParaRPr>
          </a:p>
        </p:txBody>
      </p:sp>
      <p:sp>
        <p:nvSpPr>
          <p:cNvPr id="22555" name="文本框 37918"/>
          <p:cNvSpPr txBox="1"/>
          <p:nvPr/>
        </p:nvSpPr>
        <p:spPr>
          <a:xfrm>
            <a:off x="8991600" y="1400175"/>
            <a:ext cx="1676400" cy="517525"/>
          </a:xfrm>
          <a:prstGeom prst="rect">
            <a:avLst/>
          </a:prstGeom>
          <a:solidFill>
            <a:schemeClr val="accent1"/>
          </a:solidFill>
          <a:ln w="12700" cap="flat" cmpd="sng">
            <a:solidFill>
              <a:srgbClr val="FF6600"/>
            </a:solidFill>
            <a:prstDash val="solid"/>
            <a:miter/>
            <a:headEnd type="none" w="med" len="med"/>
            <a:tailEnd type="none" w="med" len="med"/>
          </a:ln>
        </p:spPr>
        <p:txBody>
          <a:bodyPr anchor="t" anchorCtr="0">
            <a:spAutoFit/>
          </a:bodyPr>
          <a:p>
            <a:pPr>
              <a:spcBef>
                <a:spcPct val="50000"/>
              </a:spcBef>
            </a:pPr>
            <a:r>
              <a:rPr lang="zh-CN" altLang="en-US" sz="2800" b="1" dirty="0">
                <a:solidFill>
                  <a:srgbClr val="FF0066"/>
                </a:solidFill>
                <a:latin typeface="Times New Roman" panose="02020603050405020304" pitchFamily="18" charset="0"/>
                <a:ea typeface="宋体" panose="02010600030101010101" pitchFamily="2" charset="-122"/>
              </a:rPr>
              <a:t>军事机关</a:t>
            </a:r>
            <a:endParaRPr lang="zh-CN" altLang="en-US" sz="2800" b="1">
              <a:solidFill>
                <a:srgbClr val="FF0066"/>
              </a:solidFill>
              <a:latin typeface="Times New Roman" panose="02020603050405020304" pitchFamily="18" charset="0"/>
              <a:ea typeface="宋体" panose="02010600030101010101" pitchFamily="2" charset="-122"/>
            </a:endParaRPr>
          </a:p>
        </p:txBody>
      </p:sp>
      <p:sp>
        <p:nvSpPr>
          <p:cNvPr id="22556" name="文本框 37919"/>
          <p:cNvSpPr txBox="1"/>
          <p:nvPr/>
        </p:nvSpPr>
        <p:spPr>
          <a:xfrm>
            <a:off x="6781800" y="1400175"/>
            <a:ext cx="1752600" cy="517525"/>
          </a:xfrm>
          <a:prstGeom prst="rect">
            <a:avLst/>
          </a:prstGeom>
          <a:solidFill>
            <a:schemeClr val="accent1">
              <a:alpha val="50000"/>
            </a:schemeClr>
          </a:solidFill>
          <a:ln w="12700" cap="flat" cmpd="sng">
            <a:solidFill>
              <a:srgbClr val="FF9900"/>
            </a:solidFill>
            <a:prstDash val="solid"/>
            <a:miter/>
            <a:headEnd type="none" w="med" len="med"/>
            <a:tailEnd type="none" w="med" len="med"/>
          </a:ln>
        </p:spPr>
        <p:txBody>
          <a:bodyPr anchor="t" anchorCtr="0">
            <a:spAutoFit/>
          </a:bodyPr>
          <a:p>
            <a:pPr>
              <a:spcBef>
                <a:spcPct val="50000"/>
              </a:spcBef>
            </a:pPr>
            <a:r>
              <a:rPr lang="zh-CN" altLang="en-US" sz="2800" b="1" dirty="0">
                <a:solidFill>
                  <a:srgbClr val="FF0066"/>
                </a:solidFill>
                <a:latin typeface="Times New Roman" panose="02020603050405020304" pitchFamily="18" charset="0"/>
                <a:ea typeface="宋体" panose="02010600030101010101" pitchFamily="2" charset="-122"/>
              </a:rPr>
              <a:t>司法机关</a:t>
            </a:r>
            <a:endParaRPr lang="zh-CN" altLang="en-US" sz="2800" b="1">
              <a:solidFill>
                <a:srgbClr val="FF0066"/>
              </a:solidFill>
              <a:latin typeface="Times New Roman" panose="02020603050405020304" pitchFamily="18" charset="0"/>
              <a:ea typeface="宋体" panose="02010600030101010101" pitchFamily="2" charset="-122"/>
            </a:endParaRPr>
          </a:p>
        </p:txBody>
      </p:sp>
      <p:sp>
        <p:nvSpPr>
          <p:cNvPr id="22557" name="文本框 37920"/>
          <p:cNvSpPr txBox="1"/>
          <p:nvPr/>
        </p:nvSpPr>
        <p:spPr>
          <a:xfrm>
            <a:off x="4343400" y="1412875"/>
            <a:ext cx="1752600" cy="517525"/>
          </a:xfrm>
          <a:prstGeom prst="rect">
            <a:avLst/>
          </a:prstGeom>
          <a:solidFill>
            <a:schemeClr val="accent1">
              <a:alpha val="50000"/>
            </a:schemeClr>
          </a:solidFill>
          <a:ln w="12700" cap="flat" cmpd="sng">
            <a:solidFill>
              <a:srgbClr val="FF9900"/>
            </a:solidFill>
            <a:prstDash val="solid"/>
            <a:miter/>
            <a:headEnd type="none" w="med" len="med"/>
            <a:tailEnd type="none" w="med" len="med"/>
          </a:ln>
        </p:spPr>
        <p:txBody>
          <a:bodyPr anchor="t" anchorCtr="0">
            <a:spAutoFit/>
          </a:bodyPr>
          <a:p>
            <a:pPr>
              <a:spcBef>
                <a:spcPct val="50000"/>
              </a:spcBef>
            </a:pPr>
            <a:r>
              <a:rPr lang="zh-CN" altLang="en-US" sz="2800" b="1" dirty="0">
                <a:solidFill>
                  <a:srgbClr val="FF0066"/>
                </a:solidFill>
                <a:latin typeface="Times New Roman" panose="02020603050405020304" pitchFamily="18" charset="0"/>
                <a:ea typeface="宋体" panose="02010600030101010101" pitchFamily="2" charset="-122"/>
              </a:rPr>
              <a:t>行政机关</a:t>
            </a:r>
            <a:endParaRPr lang="zh-CN" altLang="en-US" sz="2800" b="1">
              <a:solidFill>
                <a:srgbClr val="FF0066"/>
              </a:solidFill>
              <a:latin typeface="Times New Roman" panose="02020603050405020304" pitchFamily="18" charset="0"/>
              <a:ea typeface="宋体" panose="02010600030101010101" pitchFamily="2" charset="-122"/>
            </a:endParaRPr>
          </a:p>
        </p:txBody>
      </p:sp>
      <p:sp>
        <p:nvSpPr>
          <p:cNvPr id="22558" name="文本框 37921"/>
          <p:cNvSpPr txBox="1"/>
          <p:nvPr/>
        </p:nvSpPr>
        <p:spPr>
          <a:xfrm>
            <a:off x="1905000" y="1400175"/>
            <a:ext cx="1676400" cy="517525"/>
          </a:xfrm>
          <a:prstGeom prst="rect">
            <a:avLst/>
          </a:prstGeom>
          <a:solidFill>
            <a:schemeClr val="accent1">
              <a:alpha val="50000"/>
            </a:schemeClr>
          </a:solidFill>
          <a:ln w="12700" cap="flat" cmpd="sng">
            <a:solidFill>
              <a:srgbClr val="FF9900"/>
            </a:solidFill>
            <a:prstDash val="solid"/>
            <a:miter/>
            <a:headEnd type="none" w="med" len="med"/>
            <a:tailEnd type="none" w="med" len="med"/>
          </a:ln>
        </p:spPr>
        <p:txBody>
          <a:bodyPr anchor="t" anchorCtr="0">
            <a:spAutoFit/>
          </a:bodyPr>
          <a:p>
            <a:pPr>
              <a:spcBef>
                <a:spcPct val="50000"/>
              </a:spcBef>
            </a:pPr>
            <a:r>
              <a:rPr lang="zh-CN" altLang="en-US" sz="2800" b="1" dirty="0">
                <a:solidFill>
                  <a:srgbClr val="FF0066"/>
                </a:solidFill>
                <a:latin typeface="Times New Roman" panose="02020603050405020304" pitchFamily="18" charset="0"/>
                <a:ea typeface="宋体" panose="02010600030101010101" pitchFamily="2" charset="-122"/>
              </a:rPr>
              <a:t>权力机关</a:t>
            </a:r>
            <a:endParaRPr lang="zh-CN" altLang="en-US" sz="2800" b="1">
              <a:solidFill>
                <a:srgbClr val="FF0066"/>
              </a:solidFill>
              <a:latin typeface="Times New Roman" panose="02020603050405020304" pitchFamily="18" charset="0"/>
              <a:ea typeface="宋体" panose="02010600030101010101" pitchFamily="2" charset="-122"/>
            </a:endParaRPr>
          </a:p>
        </p:txBody>
      </p:sp>
      <p:sp>
        <p:nvSpPr>
          <p:cNvPr id="22559" name="直接连接符 37922"/>
          <p:cNvSpPr/>
          <p:nvPr/>
        </p:nvSpPr>
        <p:spPr>
          <a:xfrm flipH="1">
            <a:off x="4151313" y="1933575"/>
            <a:ext cx="39687" cy="4924425"/>
          </a:xfrm>
          <a:prstGeom prst="line">
            <a:avLst/>
          </a:prstGeom>
          <a:ln w="38100" cap="flat" cmpd="sng">
            <a:solidFill>
              <a:srgbClr val="6600CC"/>
            </a:solidFill>
            <a:prstDash val="solid"/>
            <a:round/>
            <a:headEnd type="none" w="med" len="med"/>
            <a:tailEnd type="none" w="med" len="med"/>
          </a:ln>
        </p:spPr>
      </p:sp>
      <p:sp>
        <p:nvSpPr>
          <p:cNvPr id="22560" name="直接连接符 37923"/>
          <p:cNvSpPr/>
          <p:nvPr/>
        </p:nvSpPr>
        <p:spPr>
          <a:xfrm flipH="1">
            <a:off x="6383338" y="1933575"/>
            <a:ext cx="17462" cy="4924425"/>
          </a:xfrm>
          <a:prstGeom prst="line">
            <a:avLst/>
          </a:prstGeom>
          <a:ln w="38100" cap="flat" cmpd="sng">
            <a:solidFill>
              <a:srgbClr val="6600CC"/>
            </a:solidFill>
            <a:prstDash val="solid"/>
            <a:round/>
            <a:headEnd type="none" w="med" len="med"/>
            <a:tailEnd type="none" w="med" len="med"/>
          </a:ln>
        </p:spPr>
      </p:sp>
      <p:sp>
        <p:nvSpPr>
          <p:cNvPr id="22561" name="直接连接符 37924"/>
          <p:cNvSpPr/>
          <p:nvPr/>
        </p:nvSpPr>
        <p:spPr>
          <a:xfrm flipH="1">
            <a:off x="9120188" y="1933575"/>
            <a:ext cx="19050" cy="4924425"/>
          </a:xfrm>
          <a:prstGeom prst="line">
            <a:avLst/>
          </a:prstGeom>
          <a:ln w="38100" cap="flat" cmpd="sng">
            <a:solidFill>
              <a:srgbClr val="6600CC"/>
            </a:solidFill>
            <a:prstDash val="solid"/>
            <a:round/>
            <a:headEnd type="none" w="med" len="med"/>
            <a:tailEnd type="none" w="med" len="med"/>
          </a:ln>
        </p:spPr>
      </p:sp>
      <p:sp>
        <p:nvSpPr>
          <p:cNvPr id="22562" name="直接连接符 37925"/>
          <p:cNvSpPr/>
          <p:nvPr/>
        </p:nvSpPr>
        <p:spPr>
          <a:xfrm>
            <a:off x="2590800" y="2543175"/>
            <a:ext cx="0" cy="457200"/>
          </a:xfrm>
          <a:prstGeom prst="line">
            <a:avLst/>
          </a:prstGeom>
          <a:ln w="9525" cap="flat" cmpd="sng">
            <a:solidFill>
              <a:schemeClr val="tx1"/>
            </a:solidFill>
            <a:prstDash val="solid"/>
            <a:round/>
            <a:headEnd type="none" w="med" len="med"/>
            <a:tailEnd type="none" w="med" len="med"/>
          </a:ln>
        </p:spPr>
      </p:sp>
      <p:sp>
        <p:nvSpPr>
          <p:cNvPr id="22563" name="矩形 37926"/>
          <p:cNvSpPr/>
          <p:nvPr/>
        </p:nvSpPr>
        <p:spPr>
          <a:xfrm>
            <a:off x="1381125" y="2085975"/>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1</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22564" name="矩形 37927"/>
          <p:cNvSpPr/>
          <p:nvPr/>
        </p:nvSpPr>
        <p:spPr>
          <a:xfrm>
            <a:off x="1524000" y="3000375"/>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2</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22565" name="矩形 37928"/>
          <p:cNvSpPr/>
          <p:nvPr/>
        </p:nvSpPr>
        <p:spPr>
          <a:xfrm>
            <a:off x="1524000" y="3990975"/>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3</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22566" name="矩形 37929"/>
          <p:cNvSpPr/>
          <p:nvPr/>
        </p:nvSpPr>
        <p:spPr>
          <a:xfrm>
            <a:off x="1524000" y="4981575"/>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4</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22567" name="矩形 37930"/>
          <p:cNvSpPr/>
          <p:nvPr/>
        </p:nvSpPr>
        <p:spPr>
          <a:xfrm>
            <a:off x="1524000" y="5972175"/>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5</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37932" name="矩形 37931"/>
          <p:cNvSpPr/>
          <p:nvPr/>
        </p:nvSpPr>
        <p:spPr>
          <a:xfrm>
            <a:off x="2566988" y="6400800"/>
            <a:ext cx="704850" cy="457200"/>
          </a:xfrm>
          <a:prstGeom prst="rect">
            <a:avLst/>
          </a:prstGeom>
        </p:spPr>
        <p:txBody>
          <a:bodyPr wrap="none" fromWordArt="1">
            <a:prstTxWarp prst="textPlain">
              <a:avLst>
                <a:gd name="adj" fmla="val 50000"/>
              </a:avLst>
            </a:prstTxWarp>
            <a:normAutofit fontScale="90000" lnSpcReduction="10000"/>
          </a:bodyPr>
          <a:p>
            <a:pPr algn="ctr" fontAlgn="base"/>
            <a:r>
              <a:rPr lang="zh-CN" altLang="en-US" sz="2800" b="1" strike="noStrike" noProof="1">
                <a:ln w="19050" cap="flat" cmpd="sng">
                  <a:solidFill>
                    <a:srgbClr val="333333"/>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宋体" panose="02010600030101010101" pitchFamily="2" charset="-122"/>
                <a:ea typeface="宋体" panose="02010600030101010101" pitchFamily="2" charset="-122"/>
                <a:cs typeface="+mn-ea"/>
              </a:rPr>
              <a:t>选民</a:t>
            </a:r>
            <a:endParaRPr lang="zh-CN" altLang="en-US" sz="2800" b="1" strike="noStrike" noProof="1">
              <a:ln w="19050" cap="flat" cmpd="sng">
                <a:solidFill>
                  <a:srgbClr val="333333"/>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宋体" panose="02010600030101010101" pitchFamily="2" charset="-122"/>
              <a:ea typeface="宋体" panose="02010600030101010101" pitchFamily="2" charset="-122"/>
            </a:endParaRPr>
          </a:p>
        </p:txBody>
      </p:sp>
      <p:sp>
        <p:nvSpPr>
          <p:cNvPr id="22569" name="任意多边形 37932"/>
          <p:cNvSpPr/>
          <p:nvPr/>
        </p:nvSpPr>
        <p:spPr>
          <a:xfrm>
            <a:off x="2851150" y="1060450"/>
            <a:ext cx="2286000" cy="304800"/>
          </a:xfrm>
          <a:custGeom>
            <a:avLst/>
            <a:gdLst/>
            <a:ahLst/>
            <a:cxnLst/>
            <a:pathLst>
              <a:path w="1440" h="192">
                <a:moveTo>
                  <a:pt x="0" y="192"/>
                </a:moveTo>
                <a:cubicBezTo>
                  <a:pt x="264" y="96"/>
                  <a:pt x="528" y="0"/>
                  <a:pt x="768" y="0"/>
                </a:cubicBezTo>
                <a:cubicBezTo>
                  <a:pt x="1008" y="0"/>
                  <a:pt x="1328" y="160"/>
                  <a:pt x="1440" y="192"/>
                </a:cubicBezTo>
              </a:path>
            </a:pathLst>
          </a:custGeom>
          <a:noFill/>
          <a:ln w="38100" cap="flat" cmpd="sng">
            <a:solidFill>
              <a:srgbClr val="993300"/>
            </a:solidFill>
            <a:prstDash val="solid"/>
            <a:round/>
            <a:headEnd type="none" w="med" len="med"/>
            <a:tailEnd type="triangle" w="med" len="med"/>
          </a:ln>
        </p:spPr>
        <p:txBody>
          <a:bodyPr/>
          <a:p>
            <a:endParaRPr lang="zh-CN" altLang="en-US"/>
          </a:p>
        </p:txBody>
      </p:sp>
      <p:sp>
        <p:nvSpPr>
          <p:cNvPr id="22570" name="任意多边形 37933"/>
          <p:cNvSpPr/>
          <p:nvPr/>
        </p:nvSpPr>
        <p:spPr>
          <a:xfrm>
            <a:off x="2927350" y="971550"/>
            <a:ext cx="4724400" cy="469900"/>
          </a:xfrm>
          <a:custGeom>
            <a:avLst/>
            <a:gdLst/>
            <a:ahLst/>
            <a:cxnLst/>
            <a:pathLst>
              <a:path w="2880" h="248">
                <a:moveTo>
                  <a:pt x="0" y="248"/>
                </a:moveTo>
                <a:cubicBezTo>
                  <a:pt x="720" y="132"/>
                  <a:pt x="1440" y="16"/>
                  <a:pt x="1920" y="8"/>
                </a:cubicBezTo>
                <a:cubicBezTo>
                  <a:pt x="2400" y="0"/>
                  <a:pt x="2640" y="100"/>
                  <a:pt x="2880" y="200"/>
                </a:cubicBezTo>
              </a:path>
            </a:pathLst>
          </a:custGeom>
          <a:noFill/>
          <a:ln w="38100" cap="flat" cmpd="sng">
            <a:solidFill>
              <a:srgbClr val="FF00FF"/>
            </a:solidFill>
            <a:prstDash val="solid"/>
            <a:round/>
            <a:headEnd type="none" w="med" len="med"/>
            <a:tailEnd type="triangle" w="med" len="med"/>
          </a:ln>
        </p:spPr>
        <p:txBody>
          <a:bodyPr/>
          <a:p>
            <a:endParaRPr lang="zh-CN" altLang="en-US"/>
          </a:p>
        </p:txBody>
      </p:sp>
      <p:sp>
        <p:nvSpPr>
          <p:cNvPr id="22571" name="任意多边形 37934"/>
          <p:cNvSpPr/>
          <p:nvPr/>
        </p:nvSpPr>
        <p:spPr>
          <a:xfrm>
            <a:off x="2927350" y="908050"/>
            <a:ext cx="6934200" cy="457200"/>
          </a:xfrm>
          <a:custGeom>
            <a:avLst/>
            <a:gdLst/>
            <a:ahLst/>
            <a:cxnLst/>
            <a:pathLst>
              <a:path w="4368" h="288">
                <a:moveTo>
                  <a:pt x="0" y="288"/>
                </a:moveTo>
                <a:cubicBezTo>
                  <a:pt x="1316" y="144"/>
                  <a:pt x="2632" y="0"/>
                  <a:pt x="3360" y="0"/>
                </a:cubicBezTo>
                <a:cubicBezTo>
                  <a:pt x="4088" y="0"/>
                  <a:pt x="4228" y="144"/>
                  <a:pt x="4368" y="288"/>
                </a:cubicBezTo>
              </a:path>
            </a:pathLst>
          </a:custGeom>
          <a:noFill/>
          <a:ln w="38100" cap="flat" cmpd="sng">
            <a:solidFill>
              <a:srgbClr val="0000FF"/>
            </a:solidFill>
            <a:prstDash val="solid"/>
            <a:round/>
            <a:headEnd type="none" w="med" len="med"/>
            <a:tailEnd type="triangle" w="med" len="med"/>
          </a:ln>
        </p:spPr>
        <p:txBody>
          <a:bodyPr/>
          <a:p>
            <a:endParaRPr lang="zh-CN" altLang="en-US"/>
          </a:p>
        </p:txBody>
      </p:sp>
      <p:sp>
        <p:nvSpPr>
          <p:cNvPr id="22572" name="文本框 37935"/>
          <p:cNvSpPr txBox="1"/>
          <p:nvPr/>
        </p:nvSpPr>
        <p:spPr>
          <a:xfrm>
            <a:off x="9220200" y="3068638"/>
            <a:ext cx="1447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大军区</a:t>
            </a:r>
            <a:endParaRPr lang="zh-CN" altLang="en-US" sz="2400" b="1" dirty="0">
              <a:solidFill>
                <a:srgbClr val="FF0066"/>
              </a:solidFill>
              <a:latin typeface="Times New Roman" panose="02020603050405020304" pitchFamily="18" charset="0"/>
              <a:ea typeface="宋体" panose="02010600030101010101" pitchFamily="2" charset="-122"/>
            </a:endParaRPr>
          </a:p>
        </p:txBody>
      </p:sp>
      <p:sp>
        <p:nvSpPr>
          <p:cNvPr id="22573" name="文本框 37936"/>
          <p:cNvSpPr txBox="1"/>
          <p:nvPr/>
        </p:nvSpPr>
        <p:spPr>
          <a:xfrm>
            <a:off x="9220200" y="3500438"/>
            <a:ext cx="1447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省军区</a:t>
            </a:r>
            <a:endParaRPr lang="zh-CN" altLang="en-US" sz="2400" b="1" dirty="0">
              <a:solidFill>
                <a:srgbClr val="FF0066"/>
              </a:solidFill>
              <a:latin typeface="Times New Roman" panose="02020603050405020304" pitchFamily="18" charset="0"/>
              <a:ea typeface="宋体" panose="02010600030101010101" pitchFamily="2" charset="-122"/>
            </a:endParaRPr>
          </a:p>
        </p:txBody>
      </p:sp>
      <p:sp>
        <p:nvSpPr>
          <p:cNvPr id="22574" name="文本框 37937"/>
          <p:cNvSpPr txBox="1"/>
          <p:nvPr/>
        </p:nvSpPr>
        <p:spPr>
          <a:xfrm>
            <a:off x="9220200" y="4149725"/>
            <a:ext cx="1447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军分区</a:t>
            </a:r>
            <a:endParaRPr lang="zh-CN" altLang="en-US" sz="2400" b="1" dirty="0">
              <a:solidFill>
                <a:srgbClr val="FF0066"/>
              </a:solidFill>
              <a:latin typeface="Times New Roman" panose="02020603050405020304" pitchFamily="18" charset="0"/>
              <a:ea typeface="宋体" panose="02010600030101010101" pitchFamily="2" charset="-122"/>
            </a:endParaRPr>
          </a:p>
        </p:txBody>
      </p:sp>
      <p:sp>
        <p:nvSpPr>
          <p:cNvPr id="22575" name="文本框 37938"/>
          <p:cNvSpPr txBox="1"/>
          <p:nvPr/>
        </p:nvSpPr>
        <p:spPr>
          <a:xfrm>
            <a:off x="9328150" y="5157788"/>
            <a:ext cx="1447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武装部</a:t>
            </a:r>
            <a:endParaRPr lang="zh-CN" altLang="en-US" sz="2400" b="1" dirty="0">
              <a:solidFill>
                <a:srgbClr val="FF0066"/>
              </a:solidFill>
              <a:latin typeface="Times New Roman" panose="02020603050405020304" pitchFamily="18" charset="0"/>
              <a:ea typeface="宋体" panose="02010600030101010101" pitchFamily="2" charset="-122"/>
            </a:endParaRPr>
          </a:p>
        </p:txBody>
      </p:sp>
      <p:sp>
        <p:nvSpPr>
          <p:cNvPr id="22576" name="直接连接符 37939"/>
          <p:cNvSpPr/>
          <p:nvPr/>
        </p:nvSpPr>
        <p:spPr>
          <a:xfrm>
            <a:off x="9767888" y="2852738"/>
            <a:ext cx="0" cy="381000"/>
          </a:xfrm>
          <a:prstGeom prst="line">
            <a:avLst/>
          </a:prstGeom>
          <a:ln w="9525" cap="flat" cmpd="sng">
            <a:solidFill>
              <a:schemeClr val="tx1"/>
            </a:solidFill>
            <a:prstDash val="solid"/>
            <a:round/>
            <a:headEnd type="none" w="med" len="med"/>
            <a:tailEnd type="none" w="med" len="med"/>
          </a:ln>
        </p:spPr>
      </p:sp>
      <p:sp>
        <p:nvSpPr>
          <p:cNvPr id="22577" name="直接连接符 37940"/>
          <p:cNvSpPr/>
          <p:nvPr/>
        </p:nvSpPr>
        <p:spPr>
          <a:xfrm>
            <a:off x="9767888" y="4652963"/>
            <a:ext cx="0" cy="381000"/>
          </a:xfrm>
          <a:prstGeom prst="line">
            <a:avLst/>
          </a:prstGeom>
          <a:ln w="9525" cap="flat" cmpd="sng">
            <a:solidFill>
              <a:schemeClr val="tx1"/>
            </a:solidFill>
            <a:prstDash val="solid"/>
            <a:round/>
            <a:headEnd type="none" w="med" len="med"/>
            <a:tailEnd type="none" w="med" len="med"/>
          </a:ln>
        </p:spPr>
      </p:sp>
      <p:sp>
        <p:nvSpPr>
          <p:cNvPr id="22578" name="直接连接符 37941"/>
          <p:cNvSpPr/>
          <p:nvPr/>
        </p:nvSpPr>
        <p:spPr>
          <a:xfrm>
            <a:off x="9767888" y="3933825"/>
            <a:ext cx="0" cy="215900"/>
          </a:xfrm>
          <a:prstGeom prst="line">
            <a:avLst/>
          </a:prstGeom>
          <a:ln w="9525" cap="flat" cmpd="sng">
            <a:solidFill>
              <a:schemeClr val="tx1"/>
            </a:solidFill>
            <a:prstDash val="solid"/>
            <a:round/>
            <a:headEnd type="none" w="med" len="med"/>
            <a:tailEnd type="none" w="med" len="med"/>
          </a:ln>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
          <p:cNvSpPr>
            <a:spLocks noChangeArrowheads="1"/>
          </p:cNvSpPr>
          <p:nvPr/>
        </p:nvSpPr>
        <p:spPr bwMode="auto">
          <a:xfrm>
            <a:off x="551815" y="1052514"/>
            <a:ext cx="11080751" cy="470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50000"/>
              </a:lnSpc>
              <a:spcAft>
                <a:spcPts val="0"/>
              </a:spcAft>
              <a:buClrTx/>
              <a:buSzTx/>
              <a:tabLst>
                <a:tab pos="1215390" algn="l"/>
              </a:tabLst>
              <a:defRPr/>
            </a:pP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(4)人民代表大会制度维护了</a:t>
            </a:r>
            <a:r>
              <a:rPr lang="zh-CN" altLang="zh-CN" sz="3200" b="1" kern="100" dirty="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国家统一</a:t>
            </a:r>
            <a:r>
              <a:rPr lang="zh-CN" altLang="zh-CN" sz="3200" b="1" kern="100" dirty="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和</a:t>
            </a:r>
            <a:r>
              <a:rPr lang="zh-CN" altLang="zh-CN" sz="3200" b="1" kern="100" dirty="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民族团结</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a:t>
            </a:r>
            <a:endPar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en-US" altLang="zh-CN" sz="2400" b="1" kern="100" dirty="0">
                <a:latin typeface="楷体" panose="02010609060101010101" charset="-122"/>
                <a:ea typeface="楷体" panose="02010609060101010101" charset="-122"/>
                <a:cs typeface="+mn-ea"/>
                <a:sym typeface="+mn-lt"/>
              </a:rPr>
              <a:t>   </a:t>
            </a:r>
            <a:r>
              <a:rPr lang="zh-CN" altLang="zh-CN" sz="2400" b="1" kern="100" dirty="0">
                <a:latin typeface="楷体" panose="02010609060101010101" charset="-122"/>
                <a:ea typeface="楷体" panose="02010609060101010101" charset="-122"/>
                <a:cs typeface="+mn-ea"/>
                <a:sym typeface="+mn-lt"/>
              </a:rPr>
              <a:t>在中央的统一领导下，合理划分</a:t>
            </a:r>
            <a:r>
              <a:rPr lang="zh-CN" altLang="zh-CN" sz="2400" b="1" kern="100">
                <a:solidFill>
                  <a:srgbClr val="FF0000"/>
                </a:solidFill>
                <a:latin typeface="楷体" panose="02010609060101010101" charset="-122"/>
                <a:ea typeface="楷体" panose="02010609060101010101" charset="-122"/>
                <a:cs typeface="+mn-ea"/>
                <a:sym typeface="+mn-lt"/>
              </a:rPr>
              <a:t>中央</a:t>
            </a:r>
            <a:r>
              <a:rPr lang="zh-CN" altLang="zh-CN" sz="2400" b="1" kern="100" dirty="0">
                <a:latin typeface="楷体" panose="02010609060101010101" charset="-122"/>
                <a:ea typeface="楷体" panose="02010609060101010101" charset="-122"/>
                <a:cs typeface="+mn-ea"/>
                <a:sym typeface="+mn-lt"/>
              </a:rPr>
              <a:t>和</a:t>
            </a:r>
            <a:r>
              <a:rPr lang="zh-CN" altLang="zh-CN" sz="2400" b="1" kern="100" dirty="0">
                <a:solidFill>
                  <a:srgbClr val="FF0000"/>
                </a:solidFill>
                <a:latin typeface="楷体" panose="02010609060101010101" charset="-122"/>
                <a:ea typeface="楷体" panose="02010609060101010101" charset="-122"/>
                <a:cs typeface="+mn-ea"/>
                <a:sym typeface="+mn-lt"/>
              </a:rPr>
              <a:t>地方</a:t>
            </a:r>
            <a:r>
              <a:rPr lang="zh-CN" altLang="zh-CN" sz="2400" b="1" kern="100" dirty="0">
                <a:latin typeface="楷体" panose="02010609060101010101" charset="-122"/>
                <a:ea typeface="楷体" panose="02010609060101010101" charset="-122"/>
                <a:cs typeface="+mn-ea"/>
                <a:sym typeface="+mn-lt"/>
              </a:rPr>
              <a:t>的职权，充分发挥中央和地方两个积极性；各少数民族聚居的地方实行</a:t>
            </a:r>
            <a:r>
              <a:rPr lang="zh-CN" altLang="zh-CN" sz="2400" b="1" kern="100">
                <a:solidFill>
                  <a:srgbClr val="FF0000"/>
                </a:solidFill>
                <a:latin typeface="楷体" panose="02010609060101010101" charset="-122"/>
                <a:ea typeface="楷体" panose="02010609060101010101" charset="-122"/>
                <a:cs typeface="+mn-ea"/>
                <a:sym typeface="+mn-lt"/>
              </a:rPr>
              <a:t>民族区域自治</a:t>
            </a:r>
            <a:r>
              <a:rPr lang="zh-CN" altLang="zh-CN" sz="2400" b="1" kern="100" dirty="0">
                <a:latin typeface="楷体" panose="02010609060101010101" charset="-122"/>
                <a:ea typeface="楷体" panose="02010609060101010101" charset="-122"/>
                <a:cs typeface="+mn-ea"/>
                <a:sym typeface="+mn-lt"/>
              </a:rPr>
              <a:t>，巩固和发展平等团结互助和谐的社会主义民族关系，实现全国各族人民的大团结。</a:t>
            </a:r>
            <a:endParaRPr lang="zh-CN" altLang="zh-CN" sz="2400" kern="100" dirty="0">
              <a:latin typeface="楷体" panose="02010609060101010101" charset="-122"/>
              <a:ea typeface="楷体" panose="02010609060101010101" charset="-122"/>
              <a:cs typeface="+mn-ea"/>
              <a:sym typeface="+mn-lt"/>
            </a:endParaRPr>
          </a:p>
          <a:p>
            <a:pPr algn="just">
              <a:lnSpc>
                <a:spcPct val="150000"/>
              </a:lnSpc>
              <a:spcAft>
                <a:spcPts val="0"/>
              </a:spcAft>
              <a:buClrTx/>
              <a:buSzTx/>
              <a:tabLst>
                <a:tab pos="1215390" algn="l"/>
              </a:tabLst>
              <a:defRPr/>
            </a:pP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(5)人民代表大会制度是</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坚持</a:t>
            </a:r>
            <a:r>
              <a:rPr lang="zh-CN" altLang="zh-CN" sz="3200" b="1" kern="100" dirty="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党的领导、人民当家作主、依法治国</a:t>
            </a:r>
            <a:r>
              <a:rPr lang="zh-CN" altLang="zh-CN" sz="3200" b="1" kern="100" dirty="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有机统一</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的根本政治制度安排，体现了中国特色社会主义的制度优势，必须长期坚持、不断完善。</a:t>
            </a:r>
            <a:endPar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endParaRPr>
          </a:p>
        </p:txBody>
      </p:sp>
      <p:sp>
        <p:nvSpPr>
          <p:cNvPr id="13" name="矩形 1"/>
          <p:cNvSpPr>
            <a:spLocks noChangeArrowheads="1"/>
          </p:cNvSpPr>
          <p:nvPr/>
        </p:nvSpPr>
        <p:spPr bwMode="auto">
          <a:xfrm>
            <a:off x="695325" y="332423"/>
            <a:ext cx="11233151"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p>
            <a:pPr algn="just">
              <a:lnSpc>
                <a:spcPct val="150000"/>
              </a:lnSpc>
              <a:spcAft>
                <a:spcPts val="0"/>
              </a:spcAft>
              <a:tabLst>
                <a:tab pos="1215390" algn="l"/>
              </a:tabLst>
              <a:defRPr/>
            </a:pPr>
            <a:r>
              <a:rPr lang="en-US" altLang="zh-CN" sz="3200" b="1" kern="100">
                <a:solidFill>
                  <a:srgbClr val="00B050"/>
                </a:solidFill>
                <a:latin typeface="华文新魏" panose="02010800040101010101" charset="-122"/>
                <a:ea typeface="华文新魏" panose="02010800040101010101" charset="-122"/>
                <a:cs typeface="华文新魏" panose="02010800040101010101" charset="-122"/>
                <a:sym typeface="+mn-lt"/>
              </a:rPr>
              <a:t>3.</a:t>
            </a:r>
            <a:r>
              <a:rPr lang="zh-CN" altLang="zh-CN" sz="3200" b="1" kern="100" dirty="0">
                <a:solidFill>
                  <a:srgbClr val="00B050"/>
                </a:solidFill>
                <a:latin typeface="华文新魏" panose="02010800040101010101" charset="-122"/>
                <a:ea typeface="华文新魏" panose="02010800040101010101" charset="-122"/>
                <a:cs typeface="华文新魏" panose="02010800040101010101" charset="-122"/>
                <a:sym typeface="+mn-lt"/>
              </a:rPr>
              <a:t>人民代表大会制度的优势</a:t>
            </a:r>
            <a:endParaRPr lang="zh-CN" altLang="zh-CN" sz="3200" b="1" kern="100" dirty="0">
              <a:solidFill>
                <a:srgbClr val="00B050"/>
              </a:solidFill>
              <a:latin typeface="华文新魏" panose="02010800040101010101" charset="-122"/>
              <a:ea typeface="华文新魏" panose="02010800040101010101" charset="-122"/>
              <a:cs typeface="华文新魏" panose="02010800040101010101" charset="-122"/>
              <a:sym typeface="+mn-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8" name="文本框 26627"/>
          <p:cNvSpPr txBox="1"/>
          <p:nvPr/>
        </p:nvSpPr>
        <p:spPr>
          <a:xfrm>
            <a:off x="983615" y="692785"/>
            <a:ext cx="10504805" cy="3795395"/>
          </a:xfrm>
          <a:prstGeom prst="rect">
            <a:avLst/>
          </a:prstGeom>
          <a:noFill/>
          <a:ln w="38100">
            <a:noFill/>
          </a:ln>
        </p:spPr>
        <p:txBody>
          <a:bodyPr wrap="square" lIns="90000" tIns="46800" rIns="90000" bIns="46800" anchor="t" anchorCtr="0">
            <a:spAutoFit/>
          </a:bodyPr>
          <a:p>
            <a:pPr>
              <a:lnSpc>
                <a:spcPct val="140000"/>
              </a:lnSpc>
              <a:spcBef>
                <a:spcPct val="50000"/>
              </a:spcBef>
            </a:pPr>
            <a:r>
              <a:rPr lang="en-US" altLang="zh-CN" sz="3200" b="1" dirty="0">
                <a:latin typeface="宋体" panose="02010600030101010101" pitchFamily="2" charset="-122"/>
                <a:ea typeface="仿宋_GB2312" pitchFamily="49" charset="-122"/>
              </a:rPr>
              <a:t>    </a:t>
            </a:r>
            <a:r>
              <a:rPr lang="zh-CN" altLang="en-US" sz="3200" b="1" dirty="0">
                <a:latin typeface="宋体" panose="02010600030101010101" pitchFamily="2" charset="-122"/>
                <a:ea typeface="仿宋_GB2312" pitchFamily="49" charset="-122"/>
              </a:rPr>
              <a:t>思考：</a:t>
            </a:r>
            <a:r>
              <a:rPr lang="zh-CN" altLang="en-US" sz="2800" b="1" dirty="0">
                <a:latin typeface="宋体" panose="02010600030101010101" pitchFamily="2" charset="-122"/>
                <a:ea typeface="仿宋_GB2312" pitchFamily="49" charset="-122"/>
              </a:rPr>
              <a:t>有同学认为：西方实行议会制，议会行使立法权，政府行使行政权，法院行使司法权。我国实行人民代表大会制，全国人大行使立法权，国务院负责全国行政工作，最高人民法院和最高人民检察院行使审判权和法律监督权。</a:t>
            </a:r>
            <a:r>
              <a:rPr lang="zh-CN" altLang="en-US" sz="2800" b="1" dirty="0">
                <a:solidFill>
                  <a:srgbClr val="3333FF"/>
                </a:solidFill>
                <a:latin typeface="宋体" panose="02010600030101010101" pitchFamily="2" charset="-122"/>
                <a:ea typeface="仿宋_GB2312" pitchFamily="49" charset="-122"/>
              </a:rPr>
              <a:t>两者没有什么区别，只是叫法不同。</a:t>
            </a:r>
            <a:r>
              <a:rPr lang="zh-CN" altLang="en-US" sz="2800" b="1" dirty="0">
                <a:latin typeface="宋体" panose="02010600030101010101" pitchFamily="2" charset="-122"/>
                <a:ea typeface="仿宋_GB2312" pitchFamily="49" charset="-122"/>
              </a:rPr>
              <a:t>而西方的议会制由来已久，更完善，所以我们应该实行西方的议会制。</a:t>
            </a:r>
            <a:r>
              <a:rPr lang="zh-CN" altLang="en-US" sz="2800" b="1" dirty="0">
                <a:latin typeface="宋体" panose="02010600030101010101" pitchFamily="2" charset="-122"/>
                <a:ea typeface="宋体" panose="02010600030101010101" pitchFamily="2" charset="-122"/>
              </a:rPr>
              <a:t> </a:t>
            </a:r>
            <a:endParaRPr lang="zh-CN" altLang="en-US" sz="2800" b="1" dirty="0">
              <a:latin typeface="宋体" panose="02010600030101010101" pitchFamily="2" charset="-122"/>
              <a:ea typeface="宋体" panose="02010600030101010101" pitchFamily="2" charset="-122"/>
            </a:endParaRPr>
          </a:p>
        </p:txBody>
      </p:sp>
      <p:pic>
        <p:nvPicPr>
          <p:cNvPr id="27650" name="图片 26630" descr="20090309090909ca3cf"/>
          <p:cNvPicPr>
            <a:picLocks noChangeAspect="1"/>
          </p:cNvPicPr>
          <p:nvPr/>
        </p:nvPicPr>
        <p:blipFill>
          <a:blip r:embed="rId1"/>
          <a:stretch>
            <a:fillRect/>
          </a:stretch>
        </p:blipFill>
        <p:spPr>
          <a:xfrm>
            <a:off x="8615998" y="4293235"/>
            <a:ext cx="2627312" cy="1828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checkerboard(across)">
                                      <p:cBhvr>
                                        <p:cTn id="7"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文本框 27653"/>
          <p:cNvSpPr txBox="1"/>
          <p:nvPr/>
        </p:nvSpPr>
        <p:spPr>
          <a:xfrm>
            <a:off x="5232400" y="908050"/>
            <a:ext cx="4895850" cy="1798638"/>
          </a:xfrm>
          <a:prstGeom prst="rect">
            <a:avLst/>
          </a:prstGeom>
          <a:noFill/>
          <a:ln w="9525">
            <a:noFill/>
          </a:ln>
        </p:spPr>
        <p:txBody>
          <a:bodyPr anchor="t" anchorCtr="0">
            <a:spAutoFit/>
          </a:bodyPr>
          <a:p>
            <a:pPr>
              <a:spcBef>
                <a:spcPct val="50000"/>
              </a:spcBef>
            </a:pPr>
            <a:r>
              <a:rPr lang="en-US" altLang="zh-CN" dirty="0">
                <a:latin typeface="Arial" panose="020B0604020202020204" pitchFamily="34" charset="0"/>
                <a:ea typeface="宋体" panose="02010600030101010101" pitchFamily="2" charset="-122"/>
              </a:rPr>
              <a:t>           </a:t>
            </a:r>
            <a:r>
              <a:rPr lang="en-US" altLang="zh-CN" sz="2800" b="1" dirty="0">
                <a:latin typeface="仿宋_GB2312" pitchFamily="49" charset="-122"/>
                <a:ea typeface="仿宋_GB2312" pitchFamily="49" charset="-122"/>
              </a:rPr>
              <a:t>2012</a:t>
            </a:r>
            <a:r>
              <a:rPr lang="zh-CN" altLang="en-US" sz="2800" b="1" dirty="0">
                <a:latin typeface="仿宋_GB2312" pitchFamily="49" charset="-122"/>
                <a:ea typeface="仿宋_GB2312" pitchFamily="49" charset="-122"/>
              </a:rPr>
              <a:t>年</a:t>
            </a:r>
            <a:r>
              <a:rPr lang="en-US" altLang="zh-CN" sz="2800" b="1" dirty="0">
                <a:latin typeface="仿宋_GB2312" pitchFamily="49" charset="-122"/>
                <a:ea typeface="仿宋_GB2312" pitchFamily="49" charset="-122"/>
              </a:rPr>
              <a:t>3</a:t>
            </a:r>
            <a:r>
              <a:rPr lang="zh-CN" altLang="en-US" sz="2800" b="1" dirty="0">
                <a:latin typeface="仿宋_GB2312" pitchFamily="49" charset="-122"/>
                <a:ea typeface="仿宋_GB2312" pitchFamily="49" charset="-122"/>
              </a:rPr>
              <a:t>月</a:t>
            </a:r>
            <a:r>
              <a:rPr lang="en-US" altLang="zh-CN" sz="2800" b="1" dirty="0">
                <a:latin typeface="仿宋_GB2312" pitchFamily="49" charset="-122"/>
                <a:ea typeface="仿宋_GB2312" pitchFamily="49" charset="-122"/>
              </a:rPr>
              <a:t>9</a:t>
            </a:r>
            <a:r>
              <a:rPr lang="zh-CN" altLang="en-US" sz="2800" b="1" dirty="0">
                <a:latin typeface="仿宋_GB2312" pitchFamily="49" charset="-122"/>
                <a:ea typeface="仿宋_GB2312" pitchFamily="49" charset="-122"/>
              </a:rPr>
              <a:t>日下午，第十一届全国人民代表大会第五次会议举行，吴邦国作全国人大常委会工作报告。</a:t>
            </a:r>
            <a:endParaRPr lang="zh-CN" altLang="en-US" sz="2800" b="1" dirty="0">
              <a:latin typeface="仿宋_GB2312" pitchFamily="49" charset="-122"/>
              <a:ea typeface="仿宋_GB2312" pitchFamily="49" charset="-122"/>
            </a:endParaRPr>
          </a:p>
        </p:txBody>
      </p:sp>
      <p:sp>
        <p:nvSpPr>
          <p:cNvPr id="28674" name="文本框 27654"/>
          <p:cNvSpPr txBox="1"/>
          <p:nvPr/>
        </p:nvSpPr>
        <p:spPr>
          <a:xfrm>
            <a:off x="1919288" y="3573463"/>
            <a:ext cx="8280400" cy="2651125"/>
          </a:xfrm>
          <a:prstGeom prst="rect">
            <a:avLst/>
          </a:prstGeom>
          <a:noFill/>
          <a:ln w="9525">
            <a:noFill/>
          </a:ln>
        </p:spPr>
        <p:txBody>
          <a:bodyPr anchor="t" anchorCtr="0">
            <a:spAutoFit/>
          </a:bodyPr>
          <a:p>
            <a:pPr>
              <a:spcBef>
                <a:spcPct val="50000"/>
              </a:spcBef>
            </a:pPr>
            <a:r>
              <a:rPr lang="en-US" altLang="zh-CN" sz="2800" b="1" dirty="0">
                <a:latin typeface="仿宋_GB2312" pitchFamily="49" charset="-122"/>
                <a:ea typeface="仿宋_GB2312" pitchFamily="49" charset="-122"/>
              </a:rPr>
              <a:t>    </a:t>
            </a:r>
            <a:r>
              <a:rPr lang="zh-CN" altLang="en-US" sz="2800" b="1" dirty="0">
                <a:latin typeface="仿宋_GB2312" pitchFamily="49" charset="-122"/>
                <a:ea typeface="仿宋_GB2312" pitchFamily="49" charset="-122"/>
              </a:rPr>
              <a:t>吴邦国称，人民代表大会制度等是中国发展进步的</a:t>
            </a:r>
            <a:r>
              <a:rPr lang="zh-CN" altLang="en-US" sz="2800" b="1" dirty="0">
                <a:solidFill>
                  <a:srgbClr val="FF0000"/>
                </a:solidFill>
                <a:latin typeface="仿宋_GB2312" pitchFamily="49" charset="-122"/>
                <a:ea typeface="仿宋_GB2312" pitchFamily="49" charset="-122"/>
              </a:rPr>
              <a:t>根本制度保障</a:t>
            </a:r>
            <a:r>
              <a:rPr lang="zh-CN" altLang="en-US" sz="2800" b="1" dirty="0">
                <a:latin typeface="仿宋_GB2312" pitchFamily="49" charset="-122"/>
                <a:ea typeface="仿宋_GB2312" pitchFamily="49" charset="-122"/>
              </a:rPr>
              <a:t>，要把人民代表大会制度</a:t>
            </a:r>
            <a:r>
              <a:rPr lang="zh-CN" altLang="en-US" sz="2800" b="1" dirty="0">
                <a:solidFill>
                  <a:srgbClr val="FF0000"/>
                </a:solidFill>
                <a:latin typeface="仿宋_GB2312" pitchFamily="49" charset="-122"/>
                <a:ea typeface="仿宋_GB2312" pitchFamily="49" charset="-122"/>
              </a:rPr>
              <a:t>理直气壮</a:t>
            </a:r>
            <a:r>
              <a:rPr lang="zh-CN" altLang="en-US" sz="2800" b="1" dirty="0">
                <a:latin typeface="仿宋_GB2312" pitchFamily="49" charset="-122"/>
                <a:ea typeface="仿宋_GB2312" pitchFamily="49" charset="-122"/>
              </a:rPr>
              <a:t>地坚持好完善好，充分认识人民代表大会制度与西方资本主义国家政体的本质区别。在重大原则问题上做到</a:t>
            </a:r>
            <a:r>
              <a:rPr lang="zh-CN" altLang="en-US" sz="2800" b="1" dirty="0">
                <a:solidFill>
                  <a:srgbClr val="FF0000"/>
                </a:solidFill>
                <a:latin typeface="仿宋_GB2312" pitchFamily="49" charset="-122"/>
                <a:ea typeface="仿宋_GB2312" pitchFamily="49" charset="-122"/>
              </a:rPr>
              <a:t>头脑清醒、立场坚定、旗帜鲜明</a:t>
            </a:r>
            <a:r>
              <a:rPr lang="zh-CN" altLang="en-US" sz="2800" b="1" dirty="0">
                <a:latin typeface="仿宋_GB2312" pitchFamily="49" charset="-122"/>
                <a:ea typeface="仿宋_GB2312" pitchFamily="49" charset="-122"/>
              </a:rPr>
              <a:t>，坚定不移走中国特色社会主义政治发展道路。</a:t>
            </a:r>
            <a:r>
              <a:rPr lang="zh-CN" altLang="en-US" dirty="0">
                <a:latin typeface="Arial" panose="020B0604020202020204" pitchFamily="34" charset="0"/>
                <a:ea typeface="宋体" panose="02010600030101010101" pitchFamily="2" charset="-122"/>
              </a:rPr>
              <a:t> </a:t>
            </a:r>
            <a:r>
              <a:rPr lang="zh-CN" altLang="en-US" sz="2800" dirty="0">
                <a:latin typeface="仿宋_GB2312" pitchFamily="49" charset="-122"/>
                <a:ea typeface="仿宋_GB2312" pitchFamily="49" charset="-122"/>
              </a:rPr>
              <a:t> </a:t>
            </a:r>
            <a:endParaRPr lang="zh-CN" altLang="en-US" sz="2800" dirty="0">
              <a:latin typeface="仿宋_GB2312" pitchFamily="49" charset="-122"/>
              <a:ea typeface="仿宋_GB2312" pitchFamily="49" charset="-122"/>
            </a:endParaRPr>
          </a:p>
        </p:txBody>
      </p:sp>
      <p:pic>
        <p:nvPicPr>
          <p:cNvPr id="28675" name="图片 27659" descr="0019b91e920a084732305d"/>
          <p:cNvPicPr>
            <a:picLocks noChangeAspect="1"/>
          </p:cNvPicPr>
          <p:nvPr/>
        </p:nvPicPr>
        <p:blipFill>
          <a:blip r:embed="rId1"/>
          <a:stretch>
            <a:fillRect/>
          </a:stretch>
        </p:blipFill>
        <p:spPr>
          <a:xfrm>
            <a:off x="2135188" y="404813"/>
            <a:ext cx="2751137" cy="3095625"/>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文本占位符 32770"/>
          <p:cNvSpPr>
            <a:spLocks noGrp="1"/>
          </p:cNvSpPr>
          <p:nvPr>
            <p:ph idx="1"/>
          </p:nvPr>
        </p:nvSpPr>
        <p:spPr>
          <a:xfrm>
            <a:off x="5986463" y="476250"/>
            <a:ext cx="4430712" cy="2881313"/>
          </a:xfrm>
          <a:ln/>
        </p:spPr>
        <p:txBody>
          <a:bodyPr anchor="t" anchorCtr="0"/>
          <a:p>
            <a:pPr>
              <a:lnSpc>
                <a:spcPct val="90000"/>
              </a:lnSpc>
            </a:pPr>
            <a:r>
              <a:rPr lang="en-US" altLang="zh-CN" sz="2400" b="1" dirty="0"/>
              <a:t>[</a:t>
            </a:r>
            <a:r>
              <a:rPr lang="zh-CN" altLang="en-US" sz="2400" b="1" dirty="0"/>
              <a:t>吴邦国</a:t>
            </a:r>
            <a:r>
              <a:rPr lang="en-US" altLang="zh-CN" sz="2400" b="1" dirty="0"/>
              <a:t>] </a:t>
            </a:r>
            <a:r>
              <a:rPr lang="zh-CN" altLang="en-US" sz="2400" b="1" dirty="0"/>
              <a:t>人大监督与“一府两院”的工作，</a:t>
            </a:r>
            <a:r>
              <a:rPr lang="zh-CN" altLang="en-US" sz="2400" b="1" dirty="0">
                <a:solidFill>
                  <a:srgbClr val="FF0000"/>
                </a:solidFill>
              </a:rPr>
              <a:t>目标是完全一致的，</a:t>
            </a:r>
            <a:r>
              <a:rPr lang="zh-CN" altLang="en-US" sz="2400" b="1" dirty="0"/>
              <a:t>不是相互掣肘，不是唱“对台戏”。</a:t>
            </a:r>
            <a:r>
              <a:rPr lang="zh-CN" altLang="en-US" sz="2400" b="1" dirty="0">
                <a:solidFill>
                  <a:srgbClr val="FF0000"/>
                </a:solidFill>
              </a:rPr>
              <a:t>人大依法搞好监督，有利于推动“一府两院”改进工作</a:t>
            </a:r>
            <a:r>
              <a:rPr lang="en-US" altLang="zh-CN" sz="2400" b="1"/>
              <a:t>;“</a:t>
            </a:r>
            <a:r>
              <a:rPr lang="zh-CN" altLang="en-US" sz="2400" b="1" dirty="0">
                <a:solidFill>
                  <a:srgbClr val="FF0000"/>
                </a:solidFill>
              </a:rPr>
              <a:t>一府两院”依法自觉接受人大监督，有利于依法行政和公正司法。</a:t>
            </a:r>
            <a:endParaRPr lang="zh-CN" altLang="en-US" sz="2400" b="1">
              <a:solidFill>
                <a:srgbClr val="FF0000"/>
              </a:solidFill>
            </a:endParaRPr>
          </a:p>
        </p:txBody>
      </p:sp>
      <p:sp>
        <p:nvSpPr>
          <p:cNvPr id="29698" name="文本框 32772"/>
          <p:cNvSpPr txBox="1"/>
          <p:nvPr/>
        </p:nvSpPr>
        <p:spPr>
          <a:xfrm>
            <a:off x="2063750" y="3716338"/>
            <a:ext cx="8135938" cy="1308100"/>
          </a:xfrm>
          <a:prstGeom prst="rect">
            <a:avLst/>
          </a:prstGeom>
          <a:noFill/>
          <a:ln w="9525">
            <a:noFill/>
          </a:ln>
        </p:spPr>
        <p:txBody>
          <a:bodyPr anchor="t" anchorCtr="0">
            <a:spAutoFit/>
          </a:bodyPr>
          <a:p>
            <a:pPr>
              <a:lnSpc>
                <a:spcPct val="80000"/>
              </a:lnSpc>
              <a:spcBef>
                <a:spcPct val="20000"/>
              </a:spcBef>
              <a:buClr>
                <a:schemeClr val="accent1"/>
              </a:buClr>
              <a:buSzPct val="65000"/>
              <a:buFont typeface="Wingdings" panose="05000000000000000000" pitchFamily="2" charset="2"/>
            </a:pPr>
            <a:r>
              <a:rPr lang="en-US" altLang="zh-CN" sz="2400" b="1"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监督权是宪法法律赋予人大的重要职权，</a:t>
            </a:r>
            <a:r>
              <a:rPr lang="zh-CN" altLang="en-US" sz="2400" b="1" dirty="0">
                <a:solidFill>
                  <a:srgbClr val="FF0000"/>
                </a:solidFill>
                <a:latin typeface="Arial" panose="020B0604020202020204" pitchFamily="34" charset="0"/>
                <a:ea typeface="宋体" panose="02010600030101010101" pitchFamily="2" charset="-122"/>
              </a:rPr>
              <a:t>人大监督是代表国家和人民进行的具有法律效力的监督，是不可替代的。</a:t>
            </a:r>
            <a:r>
              <a:rPr lang="zh-CN" altLang="en-US" sz="2400" b="1" dirty="0">
                <a:latin typeface="Arial" panose="020B0604020202020204" pitchFamily="34" charset="0"/>
                <a:ea typeface="宋体" panose="02010600030101010101" pitchFamily="2" charset="-122"/>
              </a:rPr>
              <a:t>人大监督包括法律监督和工作监督，内容非常丰富，任务相当繁重，是大有可为的。</a:t>
            </a:r>
            <a:endParaRPr lang="zh-CN" altLang="en-US" sz="2400" b="1" dirty="0">
              <a:latin typeface="Arial" panose="020B0604020202020204" pitchFamily="34" charset="0"/>
              <a:ea typeface="宋体" panose="02010600030101010101" pitchFamily="2" charset="-122"/>
            </a:endParaRPr>
          </a:p>
        </p:txBody>
      </p:sp>
      <p:pic>
        <p:nvPicPr>
          <p:cNvPr id="29699" name="图片 32774" descr="20090309093038eb2f7"/>
          <p:cNvPicPr>
            <a:picLocks noChangeAspect="1"/>
          </p:cNvPicPr>
          <p:nvPr/>
        </p:nvPicPr>
        <p:blipFill>
          <a:blip r:embed="rId1"/>
          <a:stretch>
            <a:fillRect/>
          </a:stretch>
        </p:blipFill>
        <p:spPr>
          <a:xfrm>
            <a:off x="1992313" y="404813"/>
            <a:ext cx="4032250" cy="2909887"/>
          </a:xfrm>
          <a:prstGeom prst="rect">
            <a:avLst/>
          </a:prstGeom>
          <a:noFill/>
          <a:ln w="9525">
            <a:noFill/>
          </a:ln>
        </p:spPr>
      </p:pic>
    </p:spTree>
  </p:cSld>
  <p:clrMapOvr>
    <a:masterClrMapping/>
  </p:clrMapOvr>
</p:sld>
</file>

<file path=ppt/theme/theme1.xml><?xml version="1.0" encoding="utf-8"?>
<a:theme xmlns:a="http://schemas.openxmlformats.org/drawingml/2006/main" name="Edge">
  <a:themeElements>
    <a:clrScheme name="">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47329"/>
      </a:accent6>
      <a:hlink>
        <a:srgbClr val="996600"/>
      </a:hlink>
      <a:folHlink>
        <a:srgbClr val="AFBF39"/>
      </a:folHlink>
    </a:clrScheme>
    <a:fontScheme name="">
      <a:majorFont>
        <a:latin typeface="Garamond"/>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820000"/>
        </a:lt1>
        <a:dk2>
          <a:srgbClr val="FFFFFF"/>
        </a:dk2>
        <a:lt2>
          <a:srgbClr val="333333"/>
        </a:lt2>
        <a:accent1>
          <a:srgbClr val="FF9900"/>
        </a:accent1>
        <a:accent2>
          <a:srgbClr val="CC3300"/>
        </a:accent2>
        <a:accent3>
          <a:srgbClr val="C1AAAA"/>
        </a:accent3>
        <a:accent4>
          <a:srgbClr val="DCDCDC"/>
        </a:accent4>
        <a:accent5>
          <a:srgbClr val="FFCAAA"/>
        </a:accent5>
        <a:accent6>
          <a:srgbClr val="B72D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
        <a:dk1>
          <a:srgbClr val="CCCCFF"/>
        </a:dk1>
        <a:lt1>
          <a:srgbClr val="0B0506"/>
        </a:lt1>
        <a:dk2>
          <a:srgbClr val="FFFFFF"/>
        </a:dk2>
        <a:lt2>
          <a:srgbClr val="333333"/>
        </a:lt2>
        <a:accent1>
          <a:srgbClr val="3366CC"/>
        </a:accent1>
        <a:accent2>
          <a:srgbClr val="3333CC"/>
        </a:accent2>
        <a:accent3>
          <a:srgbClr val="AAAAAA"/>
        </a:accent3>
        <a:accent4>
          <a:srgbClr val="AFAFDC"/>
        </a:accent4>
        <a:accent5>
          <a:srgbClr val="ADB9E2"/>
        </a:accent5>
        <a:accent6>
          <a:srgbClr val="2D2DB7"/>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
        <a:dk1>
          <a:srgbClr val="FFFFFF"/>
        </a:dk1>
        <a:lt1>
          <a:srgbClr val="221013"/>
        </a:lt1>
        <a:dk2>
          <a:srgbClr val="FFFFFF"/>
        </a:dk2>
        <a:lt2>
          <a:srgbClr val="333333"/>
        </a:lt2>
        <a:accent1>
          <a:srgbClr val="CC3300"/>
        </a:accent1>
        <a:accent2>
          <a:srgbClr val="CC9900"/>
        </a:accent2>
        <a:accent3>
          <a:srgbClr val="ABAAAA"/>
        </a:accent3>
        <a:accent4>
          <a:srgbClr val="DCDCDC"/>
        </a:accent4>
        <a:accent5>
          <a:srgbClr val="E2ADAA"/>
        </a:accent5>
        <a:accent6>
          <a:srgbClr val="B789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
        <a:dk1>
          <a:srgbClr val="FFFFFF"/>
        </a:dk1>
        <a:lt1>
          <a:srgbClr val="0000CC"/>
        </a:lt1>
        <a:dk2>
          <a:srgbClr val="FFFFFF"/>
        </a:dk2>
        <a:lt2>
          <a:srgbClr val="11054B"/>
        </a:lt2>
        <a:accent1>
          <a:srgbClr val="FF6600"/>
        </a:accent1>
        <a:accent2>
          <a:srgbClr val="FF3300"/>
        </a:accent2>
        <a:accent3>
          <a:srgbClr val="AAAAE2"/>
        </a:accent3>
        <a:accent4>
          <a:srgbClr val="DCDCDC"/>
        </a:accent4>
        <a:accent5>
          <a:srgbClr val="FFB9AA"/>
        </a:accent5>
        <a:accent6>
          <a:srgbClr val="E52D00"/>
        </a:accent6>
        <a:hlink>
          <a:srgbClr val="CC9900"/>
        </a:hlink>
        <a:folHlink>
          <a:srgbClr val="B2B2B2"/>
        </a:folHlink>
      </a:clrScheme>
      <a:clrMap bg1="lt1" tx1="dk1" bg2="lt2" tx2="dk2" accent1="accent1" accent2="accent2" accent3="accent3" accent4="accent4" accent5="accent5" accent6="accent6" hlink="hlink" folHlink="folHlink"/>
    </a:extraClrScheme>
    <a:extraClrScheme>
      <a:clrScheme name="">
        <a:dk1>
          <a:srgbClr val="F8F8F8"/>
        </a:dk1>
        <a:lt1>
          <a:srgbClr val="002600"/>
        </a:lt1>
        <a:dk2>
          <a:srgbClr val="FAFACC"/>
        </a:dk2>
        <a:lt2>
          <a:srgbClr val="9B8D65"/>
        </a:lt2>
        <a:accent1>
          <a:srgbClr val="CC9933"/>
        </a:accent1>
        <a:accent2>
          <a:srgbClr val="8F9967"/>
        </a:accent2>
        <a:accent3>
          <a:srgbClr val="AAABAA"/>
        </a:accent3>
        <a:accent4>
          <a:srgbClr val="D6D6D6"/>
        </a:accent4>
        <a:accent5>
          <a:srgbClr val="E2CAAD"/>
        </a:accent5>
        <a:accent6>
          <a:srgbClr val="80895C"/>
        </a:accent6>
        <a:hlink>
          <a:srgbClr val="336600"/>
        </a:hlink>
        <a:folHlink>
          <a:srgbClr val="808000"/>
        </a:folHlink>
      </a:clrScheme>
      <a:clrMap bg1="lt1" tx1="dk1" bg2="lt2" tx2="dk2" accent1="accent1" accent2="accent2" accent3="accent3" accent4="accent4" accent5="accent5" accent6="accent6" hlink="hlink" folHlink="folHlink"/>
    </a:extraClrScheme>
    <a:extraClrScheme>
      <a:clrScheme name="">
        <a:dk1>
          <a:srgbClr val="FFFFFF"/>
        </a:dk1>
        <a:lt1>
          <a:srgbClr val="006699"/>
        </a:lt1>
        <a:dk2>
          <a:srgbClr val="FFFFFF"/>
        </a:dk2>
        <a:lt2>
          <a:srgbClr val="333333"/>
        </a:lt2>
        <a:accent1>
          <a:srgbClr val="CC9900"/>
        </a:accent1>
        <a:accent2>
          <a:srgbClr val="FF9900"/>
        </a:accent2>
        <a:accent3>
          <a:srgbClr val="AAB9CA"/>
        </a:accent3>
        <a:accent4>
          <a:srgbClr val="DCDCDC"/>
        </a:accent4>
        <a:accent5>
          <a:srgbClr val="E2CAAA"/>
        </a:accent5>
        <a:accent6>
          <a:srgbClr val="E58900"/>
        </a:accent6>
        <a:hlink>
          <a:srgbClr val="FFCC00"/>
        </a:hlink>
        <a:folHlink>
          <a:srgbClr val="706F37"/>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47329"/>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1C1C1"/>
        </a:accent5>
        <a:accent6>
          <a:srgbClr val="8989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36145"/>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Edge">
  <a:themeElements>
    <a:clrScheme name="">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47329"/>
      </a:accent6>
      <a:hlink>
        <a:srgbClr val="996600"/>
      </a:hlink>
      <a:folHlink>
        <a:srgbClr val="AFBF39"/>
      </a:folHlink>
    </a:clrScheme>
    <a:fontScheme name="">
      <a:majorFont>
        <a:latin typeface="Garamond"/>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820000"/>
        </a:lt1>
        <a:dk2>
          <a:srgbClr val="FFFFFF"/>
        </a:dk2>
        <a:lt2>
          <a:srgbClr val="333333"/>
        </a:lt2>
        <a:accent1>
          <a:srgbClr val="FF9900"/>
        </a:accent1>
        <a:accent2>
          <a:srgbClr val="CC3300"/>
        </a:accent2>
        <a:accent3>
          <a:srgbClr val="C1AAAA"/>
        </a:accent3>
        <a:accent4>
          <a:srgbClr val="DCDCDC"/>
        </a:accent4>
        <a:accent5>
          <a:srgbClr val="FFCAAA"/>
        </a:accent5>
        <a:accent6>
          <a:srgbClr val="B72D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
        <a:dk1>
          <a:srgbClr val="CCCCFF"/>
        </a:dk1>
        <a:lt1>
          <a:srgbClr val="0B0506"/>
        </a:lt1>
        <a:dk2>
          <a:srgbClr val="FFFFFF"/>
        </a:dk2>
        <a:lt2>
          <a:srgbClr val="333333"/>
        </a:lt2>
        <a:accent1>
          <a:srgbClr val="3366CC"/>
        </a:accent1>
        <a:accent2>
          <a:srgbClr val="3333CC"/>
        </a:accent2>
        <a:accent3>
          <a:srgbClr val="AAAAAA"/>
        </a:accent3>
        <a:accent4>
          <a:srgbClr val="AFAFDC"/>
        </a:accent4>
        <a:accent5>
          <a:srgbClr val="ADB9E2"/>
        </a:accent5>
        <a:accent6>
          <a:srgbClr val="2D2DB7"/>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
        <a:dk1>
          <a:srgbClr val="FFFFFF"/>
        </a:dk1>
        <a:lt1>
          <a:srgbClr val="221013"/>
        </a:lt1>
        <a:dk2>
          <a:srgbClr val="FFFFFF"/>
        </a:dk2>
        <a:lt2>
          <a:srgbClr val="333333"/>
        </a:lt2>
        <a:accent1>
          <a:srgbClr val="CC3300"/>
        </a:accent1>
        <a:accent2>
          <a:srgbClr val="CC9900"/>
        </a:accent2>
        <a:accent3>
          <a:srgbClr val="ABAAAA"/>
        </a:accent3>
        <a:accent4>
          <a:srgbClr val="DCDCDC"/>
        </a:accent4>
        <a:accent5>
          <a:srgbClr val="E2ADAA"/>
        </a:accent5>
        <a:accent6>
          <a:srgbClr val="B789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
        <a:dk1>
          <a:srgbClr val="FFFFFF"/>
        </a:dk1>
        <a:lt1>
          <a:srgbClr val="0000CC"/>
        </a:lt1>
        <a:dk2>
          <a:srgbClr val="FFFFFF"/>
        </a:dk2>
        <a:lt2>
          <a:srgbClr val="11054B"/>
        </a:lt2>
        <a:accent1>
          <a:srgbClr val="FF6600"/>
        </a:accent1>
        <a:accent2>
          <a:srgbClr val="FF3300"/>
        </a:accent2>
        <a:accent3>
          <a:srgbClr val="AAAAE2"/>
        </a:accent3>
        <a:accent4>
          <a:srgbClr val="DCDCDC"/>
        </a:accent4>
        <a:accent5>
          <a:srgbClr val="FFB9AA"/>
        </a:accent5>
        <a:accent6>
          <a:srgbClr val="E52D00"/>
        </a:accent6>
        <a:hlink>
          <a:srgbClr val="CC9900"/>
        </a:hlink>
        <a:folHlink>
          <a:srgbClr val="B2B2B2"/>
        </a:folHlink>
      </a:clrScheme>
      <a:clrMap bg1="lt1" tx1="dk1" bg2="lt2" tx2="dk2" accent1="accent1" accent2="accent2" accent3="accent3" accent4="accent4" accent5="accent5" accent6="accent6" hlink="hlink" folHlink="folHlink"/>
    </a:extraClrScheme>
    <a:extraClrScheme>
      <a:clrScheme name="">
        <a:dk1>
          <a:srgbClr val="F8F8F8"/>
        </a:dk1>
        <a:lt1>
          <a:srgbClr val="002600"/>
        </a:lt1>
        <a:dk2>
          <a:srgbClr val="FAFACC"/>
        </a:dk2>
        <a:lt2>
          <a:srgbClr val="9B8D65"/>
        </a:lt2>
        <a:accent1>
          <a:srgbClr val="CC9933"/>
        </a:accent1>
        <a:accent2>
          <a:srgbClr val="8F9967"/>
        </a:accent2>
        <a:accent3>
          <a:srgbClr val="AAABAA"/>
        </a:accent3>
        <a:accent4>
          <a:srgbClr val="D6D6D6"/>
        </a:accent4>
        <a:accent5>
          <a:srgbClr val="E2CAAD"/>
        </a:accent5>
        <a:accent6>
          <a:srgbClr val="80895C"/>
        </a:accent6>
        <a:hlink>
          <a:srgbClr val="336600"/>
        </a:hlink>
        <a:folHlink>
          <a:srgbClr val="808000"/>
        </a:folHlink>
      </a:clrScheme>
      <a:clrMap bg1="lt1" tx1="dk1" bg2="lt2" tx2="dk2" accent1="accent1" accent2="accent2" accent3="accent3" accent4="accent4" accent5="accent5" accent6="accent6" hlink="hlink" folHlink="folHlink"/>
    </a:extraClrScheme>
    <a:extraClrScheme>
      <a:clrScheme name="">
        <a:dk1>
          <a:srgbClr val="FFFFFF"/>
        </a:dk1>
        <a:lt1>
          <a:srgbClr val="006699"/>
        </a:lt1>
        <a:dk2>
          <a:srgbClr val="FFFFFF"/>
        </a:dk2>
        <a:lt2>
          <a:srgbClr val="333333"/>
        </a:lt2>
        <a:accent1>
          <a:srgbClr val="CC9900"/>
        </a:accent1>
        <a:accent2>
          <a:srgbClr val="FF9900"/>
        </a:accent2>
        <a:accent3>
          <a:srgbClr val="AAB9CA"/>
        </a:accent3>
        <a:accent4>
          <a:srgbClr val="DCDCDC"/>
        </a:accent4>
        <a:accent5>
          <a:srgbClr val="E2CAAA"/>
        </a:accent5>
        <a:accent6>
          <a:srgbClr val="E58900"/>
        </a:accent6>
        <a:hlink>
          <a:srgbClr val="FFCC00"/>
        </a:hlink>
        <a:folHlink>
          <a:srgbClr val="706F37"/>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47329"/>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1C1C1"/>
        </a:accent5>
        <a:accent6>
          <a:srgbClr val="8989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36145"/>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Edge</Template>
  <TotalTime>0</TotalTime>
  <Words>2660</Words>
  <Application>WPS 演示</Application>
  <PresentationFormat>在屏幕上显示</PresentationFormat>
  <Paragraphs>264</Paragraphs>
  <Slides>20</Slides>
  <Notes>0</Notes>
  <HiddenSlides>0</HiddenSlides>
  <MMClips>0</MMClips>
  <ScaleCrop>false</ScaleCrop>
  <HeadingPairs>
    <vt:vector size="6" baseType="variant">
      <vt:variant>
        <vt:lpstr>已用的字体</vt:lpstr>
      </vt:variant>
      <vt:variant>
        <vt:i4>21</vt:i4>
      </vt:variant>
      <vt:variant>
        <vt:lpstr>主题</vt:lpstr>
      </vt:variant>
      <vt:variant>
        <vt:i4>2</vt:i4>
      </vt:variant>
      <vt:variant>
        <vt:lpstr>幻灯片标题</vt:lpstr>
      </vt:variant>
      <vt:variant>
        <vt:i4>20</vt:i4>
      </vt:variant>
    </vt:vector>
  </HeadingPairs>
  <TitlesOfParts>
    <vt:vector size="43" baseType="lpstr">
      <vt:lpstr>Arial</vt:lpstr>
      <vt:lpstr>宋体</vt:lpstr>
      <vt:lpstr>Wingdings</vt:lpstr>
      <vt:lpstr>Garamond</vt:lpstr>
      <vt:lpstr>Times New Roman</vt:lpstr>
      <vt:lpstr>Verdana</vt:lpstr>
      <vt:lpstr>楷体_GB2312</vt:lpstr>
      <vt:lpstr>新宋体</vt:lpstr>
      <vt:lpstr>黑体</vt:lpstr>
      <vt:lpstr>仿宋_GB2312</vt:lpstr>
      <vt:lpstr>仿宋</vt:lpstr>
      <vt:lpstr>Tahoma</vt:lpstr>
      <vt:lpstr>隶书</vt:lpstr>
      <vt:lpstr>方正姚体</vt:lpstr>
      <vt:lpstr>微软雅黑</vt:lpstr>
      <vt:lpstr>Calibri</vt:lpstr>
      <vt:lpstr>Arial Unicode MS</vt:lpstr>
      <vt:lpstr>幼圆</vt:lpstr>
      <vt:lpstr>Wingdings</vt:lpstr>
      <vt:lpstr>楷体</vt:lpstr>
      <vt:lpstr>华文新魏</vt:lpstr>
      <vt:lpstr>Edge</vt:lpstr>
      <vt:lpstr>1_Edge</vt:lpstr>
      <vt:lpstr>PowerPoint 演示文稿</vt:lpstr>
      <vt:lpstr>PowerPoint 演示文稿</vt:lpstr>
      <vt:lpstr>PowerPoint 演示文稿</vt:lpstr>
      <vt:lpstr>人大代表职责</vt:lpstr>
      <vt:lpstr>归纳:人大代表与人民的关系</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haier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haier</dc:creator>
  <cp:lastModifiedBy>37吴</cp:lastModifiedBy>
  <cp:revision>24</cp:revision>
  <dcterms:created xsi:type="dcterms:W3CDTF">2009-03-20T03:15:17Z</dcterms:created>
  <dcterms:modified xsi:type="dcterms:W3CDTF">2022-03-16T12:25:35Z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2052-11.1.0.11365</vt:lpwstr>
  </property>
  <property fmtid="{D5CDD505-2E9C-101B-9397-08002B2CF9AE}" pid="3" name="ICV">
    <vt:lpwstr>A9763A9609DD40AF81E6E28484A1F1B8</vt:lpwstr>
  </property>
</Properties>
</file>