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4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14" autoAdjust="0"/>
    <p:restoredTop sz="84473" autoAdjust="0"/>
  </p:normalViewPr>
  <p:slideViewPr>
    <p:cSldViewPr snapToGrid="0">
      <p:cViewPr varScale="1">
        <p:scale>
          <a:sx n="61" d="100"/>
          <a:sy n="61" d="100"/>
        </p:scale>
        <p:origin x="87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8F6728-2F03-4309-A789-C83B51C32F5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DD86C9-4AA3-462D-9934-59D33531334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23</a:t>
            </a:r>
            <a:r>
              <a:rPr lang="zh-CN" altLang="en-US" dirty="0"/>
              <a:t>人</a:t>
            </a:r>
            <a:r>
              <a:rPr lang="en-US" altLang="zh-CN" dirty="0"/>
              <a:t>85</a:t>
            </a:r>
            <a:r>
              <a:rPr lang="zh-CN" altLang="en-US" dirty="0"/>
              <a:t>分以上，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DD86C9-4AA3-462D-9934-59D3353133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 flipH="1">
            <a:off x="40005" y="2184400"/>
            <a:ext cx="1224597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（一）全班情况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：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36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人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A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等级，达到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87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.8%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5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人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B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等级，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0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人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C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等级。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0" name="标题 1"/>
          <p:cNvSpPr>
            <a:spLocks noGrp="1"/>
          </p:cNvSpPr>
          <p:nvPr>
            <p:ph type="title"/>
          </p:nvPr>
        </p:nvSpPr>
        <p:spPr>
          <a:xfrm>
            <a:off x="144780" y="179070"/>
            <a:ext cx="10099040" cy="81407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p>
            <a:pPr algn="l"/>
            <a:r>
              <a:rPr lang="zh-CN" altLang="en-US" sz="4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历 史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（满分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90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分，其中卷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单选题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50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分，卷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综合题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40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分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8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 flipH="1">
            <a:off x="44450" y="2706370"/>
            <a:ext cx="121475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（二）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得分最高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的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11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位同学（排名不分先后）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：黎储铭、潘菁盈、曾笑愚、管若浅、张元元、陈雨熙、林倚锐、卓夕芮、艾思清、费启璐、朱彦宇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450" y="4612640"/>
            <a:ext cx="12147550" cy="1952625"/>
          </a:xfrm>
        </p:spPr>
        <p:txBody>
          <a:bodyPr>
            <a:noAutofit/>
          </a:bodyPr>
          <a:p>
            <a:pPr marL="0" indent="0" algn="l">
              <a:buNone/>
            </a:pPr>
            <a:r>
              <a:rPr lang="zh-CN" altLang="en-US" sz="2700" b="1" dirty="0">
                <a:solidFill>
                  <a:srgbClr val="0432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二. </a:t>
            </a:r>
            <a:r>
              <a:rPr lang="zh-CN" altLang="en-US" sz="2700" b="1" dirty="0">
                <a:solidFill>
                  <a:srgbClr val="0432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假期注意事项：</a:t>
            </a:r>
            <a:endParaRPr lang="zh-CN" altLang="en-US" sz="2700" b="1" dirty="0">
              <a:solidFill>
                <a:srgbClr val="0432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indent="0" algn="l">
              <a:buNone/>
            </a:pP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（一）基本要求：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①反思期末质量监测不足之处（特别是复习情况、答题规范及技巧方面）；②完成假期作业；③下学期开学时记得把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初中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6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册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课本、《考典》（含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配套练习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）、提纲、笔记本、默写本拿回来。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marL="0" indent="0" algn="l">
              <a:buNone/>
            </a:pP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（二）其它建议：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完成《考典》七上部分。学习，要走在老师的前面！</a:t>
            </a:r>
            <a:endParaRPr lang="zh-CN" altLang="en-US" sz="27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4780" y="1125220"/>
            <a:ext cx="10563225" cy="105918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Autofit/>
          </a:bodyPr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lang="en-US" altLang="zh-CN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一. 质量监测情况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：</a:t>
            </a:r>
            <a:endParaRPr lang="en-US" altLang="zh-CN" sz="27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本次质量监测题目</a:t>
            </a:r>
            <a:r>
              <a:rPr lang="zh-CN" altLang="en-US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难度一般</a:t>
            </a:r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</a:t>
            </a:r>
            <a:r>
              <a:rPr lang="zh-CN" altLang="en-US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偏重于基础考察，注重规范答题</a:t>
            </a:r>
            <a:endParaRPr lang="en-US" altLang="zh-CN" sz="27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 flipH="1">
            <a:off x="44450" y="3659505"/>
            <a:ext cx="121475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（三）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进步最大的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10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位同学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：林倚锐、许宸郗、陈雨熙、陈彦志、王睿、宋兴喆、许知行、蔡沛曜、曾笑愚、杨子懿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352</Words>
  <Application>WPS 演示</Application>
  <PresentationFormat>宽屏</PresentationFormat>
  <Paragraphs>15</Paragraphs>
  <Slides>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0" baseType="lpstr">
      <vt:lpstr>Arial</vt:lpstr>
      <vt:lpstr>宋体</vt:lpstr>
      <vt:lpstr>Wingdings</vt:lpstr>
      <vt:lpstr>华文中宋</vt:lpstr>
      <vt:lpstr>微软雅黑</vt:lpstr>
      <vt:lpstr>Arial Unicode MS</vt:lpstr>
      <vt:lpstr>等线 Light</vt:lpstr>
      <vt:lpstr>等线</vt:lpstr>
      <vt:lpstr>Office 主题​​</vt:lpstr>
      <vt:lpstr>历 史（满分90分，其中卷1单选题50分，卷2综合题40分）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Xiaolin Huang</dc:creator>
  <cp:lastModifiedBy>你若盛开</cp:lastModifiedBy>
  <cp:revision>61</cp:revision>
  <dcterms:created xsi:type="dcterms:W3CDTF">2020-10-11T09:42:00Z</dcterms:created>
  <dcterms:modified xsi:type="dcterms:W3CDTF">2022-01-15T12:16:55Z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2052-11.1.0.11294</vt:lpwstr>
  </property>
  <property fmtid="{D5CDD505-2E9C-101B-9397-08002B2CF9AE}" pid="3" name="ICV">
    <vt:lpwstr>7CCF7CEFD16C409085D59DEA12D4BDCA</vt:lpwstr>
  </property>
</Properties>
</file>