
<file path=[Content_Types].xml><?xml version="1.0" encoding="utf-8"?>
<Types xmlns="http://schemas.openxmlformats.org/package/2006/content-types">
  <Default Extension="png" ContentType="image/png"/>
  <Default Extension="jpeg" ContentType="image/jpeg"/>
  <Default Extension="gif" ContentType="image/gi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59" r:id="rId3"/>
  </p:sldMasterIdLst>
  <p:notesMasterIdLst>
    <p:notesMasterId r:id="rId13"/>
  </p:notesMasterIdLst>
  <p:sldIdLst>
    <p:sldId id="369" r:id="rId4"/>
    <p:sldId id="439" r:id="rId5"/>
    <p:sldId id="479" r:id="rId6"/>
    <p:sldId id="503" r:id="rId7"/>
    <p:sldId id="510" r:id="rId8"/>
    <p:sldId id="455" r:id="rId9"/>
    <p:sldId id="428" r:id="rId10"/>
    <p:sldId id="480" r:id="rId11"/>
    <p:sldId id="400" r:id="rId12"/>
    <p:sldId id="429" r:id="rId14"/>
    <p:sldId id="458" r:id="rId15"/>
    <p:sldId id="507" r:id="rId16"/>
    <p:sldId id="506" r:id="rId17"/>
    <p:sldId id="401" r:id="rId18"/>
    <p:sldId id="504" r:id="rId19"/>
    <p:sldId id="505" r:id="rId20"/>
    <p:sldId id="430" r:id="rId21"/>
    <p:sldId id="399" r:id="rId22"/>
    <p:sldId id="508" r:id="rId23"/>
    <p:sldId id="509" r:id="rId24"/>
    <p:sldId id="465" r:id="rId25"/>
    <p:sldId id="498" r:id="rId26"/>
    <p:sldId id="483" r:id="rId27"/>
    <p:sldId id="426" r:id="rId28"/>
    <p:sldId id="359" r:id="rId29"/>
  </p:sldIdLst>
  <p:sldSz cx="9144000" cy="6858000" type="screen4x3"/>
  <p:notesSz cx="6858000" cy="9144000"/>
  <p:defaultTextStyle>
    <a:defPPr>
      <a:defRPr lang="zh-CN"/>
    </a:defPPr>
    <a:lvl1pPr marL="0" lvl="0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1pPr>
    <a:lvl2pPr marL="457200" lvl="1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2pPr>
    <a:lvl3pPr marL="914400" lvl="2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3pPr>
    <a:lvl4pPr marL="1371600" lvl="3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4pPr>
    <a:lvl5pPr marL="1828800" lvl="4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5pPr>
    <a:lvl6pPr marL="2286000" lvl="5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6pPr>
    <a:lvl7pPr marL="2743200" lvl="6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7pPr>
    <a:lvl8pPr marL="3200400" lvl="7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8pPr>
    <a:lvl9pPr marL="3657600" lvl="8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9pPr>
  </p:defaultTextStyle>
  <p:extLst>
    <p:ext uri="{505F2C04-C923-438B-8C0F-E0CD2BADF298}">
      <wppc:fontMiss xmlns:wppc="http://www.wps.cn/officeDocument/PresentationCustomData" type="true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  <a:srgbClr val="FF00FF"/>
    <a:srgbClr val="C0C2CC"/>
    <a:srgbClr val="0000FF"/>
    <a:srgbClr val="006600"/>
    <a:srgbClr val="149494"/>
    <a:srgbClr val="000099"/>
    <a:srgbClr val="660066"/>
    <a:srgbClr val="00CC00"/>
    <a:srgbClr val="CC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359"/>
  </p:normalViewPr>
  <p:slideViewPr>
    <p:cSldViewPr showGuides="1">
      <p:cViewPr varScale="1">
        <p:scale>
          <a:sx n="64" d="100"/>
          <a:sy n="64" d="100"/>
        </p:scale>
        <p:origin x="1566" y="72"/>
      </p:cViewPr>
      <p:guideLst>
        <p:guide orient="horz" pos="2"/>
        <p:guide pos="57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slide" Target="slides/slide1.xml"/><Relationship Id="rId32" Type="http://schemas.openxmlformats.org/officeDocument/2006/relationships/tableStyles" Target="tableStyles.xml"/><Relationship Id="rId31" Type="http://schemas.openxmlformats.org/officeDocument/2006/relationships/viewProps" Target="viewProps.xml"/><Relationship Id="rId30" Type="http://schemas.openxmlformats.org/officeDocument/2006/relationships/presProps" Target="presProps.xml"/><Relationship Id="rId3" Type="http://schemas.openxmlformats.org/officeDocument/2006/relationships/slideMaster" Target="slideMasters/slideMaster2.xml"/><Relationship Id="rId29" Type="http://schemas.openxmlformats.org/officeDocument/2006/relationships/slide" Target="slides/slide25.xml"/><Relationship Id="rId28" Type="http://schemas.openxmlformats.org/officeDocument/2006/relationships/slide" Target="slides/slide24.xml"/><Relationship Id="rId27" Type="http://schemas.openxmlformats.org/officeDocument/2006/relationships/slide" Target="slides/slide23.xml"/><Relationship Id="rId26" Type="http://schemas.openxmlformats.org/officeDocument/2006/relationships/slide" Target="slides/slide22.xml"/><Relationship Id="rId25" Type="http://schemas.openxmlformats.org/officeDocument/2006/relationships/slide" Target="slides/slide21.xml"/><Relationship Id="rId24" Type="http://schemas.openxmlformats.org/officeDocument/2006/relationships/slide" Target="slides/slide20.xml"/><Relationship Id="rId23" Type="http://schemas.openxmlformats.org/officeDocument/2006/relationships/slide" Target="slides/slide19.xml"/><Relationship Id="rId22" Type="http://schemas.openxmlformats.org/officeDocument/2006/relationships/slide" Target="slides/slide18.xml"/><Relationship Id="rId21" Type="http://schemas.openxmlformats.org/officeDocument/2006/relationships/slide" Target="slides/slide17.xml"/><Relationship Id="rId20" Type="http://schemas.openxmlformats.org/officeDocument/2006/relationships/slide" Target="slides/slide16.xml"/><Relationship Id="rId2" Type="http://schemas.openxmlformats.org/officeDocument/2006/relationships/theme" Target="theme/theme1.xml"/><Relationship Id="rId19" Type="http://schemas.openxmlformats.org/officeDocument/2006/relationships/slide" Target="slides/slide15.xml"/><Relationship Id="rId18" Type="http://schemas.openxmlformats.org/officeDocument/2006/relationships/slide" Target="slides/slide14.xml"/><Relationship Id="rId17" Type="http://schemas.openxmlformats.org/officeDocument/2006/relationships/slide" Target="slides/slide13.xml"/><Relationship Id="rId16" Type="http://schemas.openxmlformats.org/officeDocument/2006/relationships/slide" Target="slides/slide12.xml"/><Relationship Id="rId15" Type="http://schemas.openxmlformats.org/officeDocument/2006/relationships/slide" Target="slides/slide11.xml"/><Relationship Id="rId14" Type="http://schemas.openxmlformats.org/officeDocument/2006/relationships/slide" Target="slides/slide10.xml"/><Relationship Id="rId13" Type="http://schemas.openxmlformats.org/officeDocument/2006/relationships/notesMaster" Target="notesMasters/notesMaster1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Rot="1" noChangeAspect="1"/>
          </p:cNvSpPr>
          <p:nvPr>
            <p:ph type="sldImg"/>
          </p:nvPr>
        </p:nvSpPr>
        <p:spPr>
          <a:xfrm>
            <a:off x="1050925" y="754063"/>
            <a:ext cx="4572000" cy="3294062"/>
          </a:xfrm>
          <a:prstGeom prst="rect">
            <a:avLst/>
          </a:prstGeom>
          <a:noFill/>
          <a:ln w="9525">
            <a:noFill/>
          </a:ln>
        </p:spPr>
      </p:sp>
      <p:sp>
        <p:nvSpPr>
          <p:cNvPr id="2051" name="Rectangle 3"/>
          <p:cNvSpPr>
            <a:spLocks noGrp="1"/>
          </p:cNvSpPr>
          <p:nvPr>
            <p:ph type="body" sz="quarter"/>
          </p:nvPr>
        </p:nvSpPr>
        <p:spPr>
          <a:xfrm>
            <a:off x="538163" y="4387850"/>
            <a:ext cx="5780087" cy="3952875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/>
          <a:p>
            <a:pPr lvl="0"/>
            <a:r>
              <a:rPr lang="zh-CN" altLang="en-US" dirty="0"/>
              <a:t>单击此处编辑母版文本样式
第二级
第三级
第四级
第五级</a:t>
            </a:r>
            <a:endParaRPr lang="zh-CN" altLang="en-US" dirty="0"/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3388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dt" idx="1"/>
          </p:nvPr>
        </p:nvSpPr>
        <p:spPr bwMode="auto">
          <a:xfrm>
            <a:off x="3883025" y="0"/>
            <a:ext cx="2974975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algn="r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 marL="0" marR="0" lvl="0" indent="0" algn="r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05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3388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3025" y="8686800"/>
            <a:ext cx="2974975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pPr lvl="0" algn="r" eaLnBrk="1" fontAlgn="base" hangingPunct="1"/>
            <a:fld id="{9A0DB2DC-4C9A-4742-B13C-FB6460FD3503}" type="slidenum">
              <a:rPr lang="zh-CN" altLang="en-US" sz="1200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altLang="en-US" sz="1200" strike="noStrike" noProof="1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742950" indent="-28575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1143000" indent="-228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600200" indent="-228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2057400" indent="-228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4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5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1141413" y="754063"/>
            <a:ext cx="4391025" cy="3294062"/>
          </a:xfrm>
        </p:spPr>
      </p:sp>
      <p:sp>
        <p:nvSpPr>
          <p:cNvPr id="11266" name="文本占位符 2"/>
          <p:cNvSpPr>
            <a:spLocks noGrp="1"/>
          </p:cNvSpPr>
          <p:nvPr>
            <p:ph type="body"/>
          </p:nvPr>
        </p:nvSpPr>
        <p:spPr/>
        <p:txBody>
          <a:bodyPr wrap="square" lIns="91440" tIns="45720" rIns="91440" bIns="45720" anchor="t"/>
          <a:lstStyle/>
          <a:p>
            <a:pPr lvl="0"/>
            <a:endParaRPr lang="zh-CN" altLang="en-US" dirty="0"/>
          </a:p>
        </p:txBody>
      </p:sp>
      <p:sp>
        <p:nvSpPr>
          <p:cNvPr id="11267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3025" y="8686800"/>
            <a:ext cx="2974975" cy="457200"/>
          </a:xfrm>
          <a:prstGeom prst="rect">
            <a:avLst/>
          </a:prstGeom>
          <a:noFill/>
          <a:ln w="9525">
            <a:noFill/>
          </a:ln>
        </p:spPr>
        <p:txBody>
          <a:bodyPr wrap="square" lIns="91440" tIns="45720" rIns="91440" bIns="45720" anchor="t"/>
          <a:lstStyle/>
          <a:p>
            <a:pPr lvl="0" indent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141413" y="754063"/>
            <a:ext cx="4391025" cy="3294062"/>
          </a:xfrm>
        </p:spPr>
      </p:sp>
      <p:sp>
        <p:nvSpPr>
          <p:cNvPr id="23554" name="备注占位符 2"/>
          <p:cNvSpPr>
            <a:spLocks noGrp="1"/>
          </p:cNvSpPr>
          <p:nvPr>
            <p:ph type="body"/>
          </p:nvPr>
        </p:nvSpPr>
        <p:spPr/>
        <p:txBody>
          <a:bodyPr wrap="square" lIns="91440" tIns="45720" rIns="91440" bIns="45720" anchor="t"/>
          <a:lstStyle/>
          <a:p>
            <a:pPr lvl="0"/>
            <a:endParaRPr lang="zh-CN" altLang="en-US" dirty="0"/>
          </a:p>
        </p:txBody>
      </p:sp>
      <p:sp>
        <p:nvSpPr>
          <p:cNvPr id="23555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3025" y="8686800"/>
            <a:ext cx="2974975" cy="457200"/>
          </a:xfrm>
          <a:prstGeom prst="rect">
            <a:avLst/>
          </a:prstGeom>
          <a:noFill/>
          <a:ln w="9525">
            <a:noFill/>
          </a:ln>
        </p:spPr>
        <p:txBody>
          <a:bodyPr wrap="square" lIns="91440" tIns="45720" rIns="91440" bIns="45720" anchor="t"/>
          <a:lstStyle/>
          <a:p>
            <a:pPr lvl="0" indent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任意多边形 30"/>
          <p:cNvSpPr/>
          <p:nvPr/>
        </p:nvSpPr>
        <p:spPr>
          <a:xfrm rot="20700000" flipH="1">
            <a:off x="6426200" y="636588"/>
            <a:ext cx="896938" cy="619125"/>
          </a:xfrm>
          <a:custGeom>
            <a:avLst/>
            <a:gdLst>
              <a:gd name="connsiteX0" fmla="*/ 811844 w 815110"/>
              <a:gd name="connsiteY0" fmla="*/ 0 h 753851"/>
              <a:gd name="connsiteX1" fmla="*/ 811221 w 815110"/>
              <a:gd name="connsiteY1" fmla="*/ 3357 h 753851"/>
              <a:gd name="connsiteX2" fmla="*/ 815110 w 815110"/>
              <a:gd name="connsiteY2" fmla="*/ 1718 h 753851"/>
              <a:gd name="connsiteX3" fmla="*/ 810512 w 815110"/>
              <a:gd name="connsiteY3" fmla="*/ 7176 h 753851"/>
              <a:gd name="connsiteX4" fmla="*/ 674407 w 815110"/>
              <a:gd name="connsiteY4" fmla="*/ 740510 h 753851"/>
              <a:gd name="connsiteX5" fmla="*/ 421276 w 815110"/>
              <a:gd name="connsiteY5" fmla="*/ 621270 h 753851"/>
              <a:gd name="connsiteX6" fmla="*/ 293771 w 815110"/>
              <a:gd name="connsiteY6" fmla="*/ 753851 h 753851"/>
              <a:gd name="connsiteX7" fmla="*/ 336279 w 815110"/>
              <a:gd name="connsiteY7" fmla="*/ 581231 h 753851"/>
              <a:gd name="connsiteX8" fmla="*/ 335005 w 815110"/>
              <a:gd name="connsiteY8" fmla="*/ 580631 h 753851"/>
              <a:gd name="connsiteX9" fmla="*/ 337035 w 815110"/>
              <a:gd name="connsiteY9" fmla="*/ 578159 h 753851"/>
              <a:gd name="connsiteX10" fmla="*/ 337278 w 815110"/>
              <a:gd name="connsiteY10" fmla="*/ 577173 h 753851"/>
              <a:gd name="connsiteX11" fmla="*/ 337691 w 815110"/>
              <a:gd name="connsiteY11" fmla="*/ 577360 h 753851"/>
              <a:gd name="connsiteX12" fmla="*/ 628627 w 815110"/>
              <a:gd name="connsiteY12" fmla="*/ 223097 h 753851"/>
              <a:gd name="connsiteX13" fmla="*/ 609342 w 815110"/>
              <a:gd name="connsiteY13" fmla="*/ 245991 h 753851"/>
              <a:gd name="connsiteX14" fmla="*/ 266398 w 815110"/>
              <a:gd name="connsiteY14" fmla="*/ 517542 h 753851"/>
              <a:gd name="connsiteX15" fmla="*/ 0 w 815110"/>
              <a:gd name="connsiteY15" fmla="*/ 345175 h 753851"/>
              <a:gd name="connsiteX16" fmla="*/ 807958 w 815110"/>
              <a:gd name="connsiteY16" fmla="*/ 4731 h 7538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815110" h="753851">
                <a:moveTo>
                  <a:pt x="811844" y="0"/>
                </a:moveTo>
                <a:lnTo>
                  <a:pt x="811221" y="3357"/>
                </a:lnTo>
                <a:lnTo>
                  <a:pt x="815110" y="1718"/>
                </a:lnTo>
                <a:lnTo>
                  <a:pt x="810512" y="7176"/>
                </a:lnTo>
                <a:lnTo>
                  <a:pt x="674407" y="740510"/>
                </a:lnTo>
                <a:lnTo>
                  <a:pt x="421276" y="621270"/>
                </a:lnTo>
                <a:lnTo>
                  <a:pt x="293771" y="753851"/>
                </a:lnTo>
                <a:lnTo>
                  <a:pt x="336279" y="581231"/>
                </a:lnTo>
                <a:lnTo>
                  <a:pt x="335005" y="580631"/>
                </a:lnTo>
                <a:lnTo>
                  <a:pt x="337035" y="578159"/>
                </a:lnTo>
                <a:lnTo>
                  <a:pt x="337278" y="577173"/>
                </a:lnTo>
                <a:lnTo>
                  <a:pt x="337691" y="577360"/>
                </a:lnTo>
                <a:lnTo>
                  <a:pt x="628627" y="223097"/>
                </a:lnTo>
                <a:lnTo>
                  <a:pt x="609342" y="245991"/>
                </a:lnTo>
                <a:lnTo>
                  <a:pt x="266398" y="517542"/>
                </a:lnTo>
                <a:lnTo>
                  <a:pt x="0" y="345175"/>
                </a:lnTo>
                <a:lnTo>
                  <a:pt x="807958" y="4731"/>
                </a:lnTo>
                <a:close/>
              </a:path>
            </a:pathLst>
          </a:custGeom>
          <a:gradFill flip="none" rotWithShape="1">
            <a:gsLst>
              <a:gs pos="100000">
                <a:schemeClr val="accent2">
                  <a:alpha val="50000"/>
                </a:schemeClr>
              </a:gs>
              <a:gs pos="0">
                <a:schemeClr val="accent2"/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noProof="1"/>
          </a:p>
        </p:txBody>
      </p:sp>
      <p:grpSp>
        <p:nvGrpSpPr>
          <p:cNvPr id="5" name="组合 16"/>
          <p:cNvGrpSpPr/>
          <p:nvPr/>
        </p:nvGrpSpPr>
        <p:grpSpPr bwMode="auto">
          <a:xfrm>
            <a:off x="581025" y="3287713"/>
            <a:ext cx="1171575" cy="268287"/>
            <a:chOff x="580290" y="3288314"/>
            <a:chExt cx="1172059" cy="267237"/>
          </a:xfrm>
        </p:grpSpPr>
        <p:sp>
          <p:nvSpPr>
            <p:cNvPr id="6" name="椭圆 5"/>
            <p:cNvSpPr/>
            <p:nvPr/>
          </p:nvSpPr>
          <p:spPr>
            <a:xfrm rot="10800000">
              <a:off x="580290" y="3288314"/>
              <a:ext cx="266810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 noProof="1"/>
            </a:p>
          </p:txBody>
        </p:sp>
        <p:sp>
          <p:nvSpPr>
            <p:cNvPr id="7" name="椭圆 6"/>
            <p:cNvSpPr/>
            <p:nvPr/>
          </p:nvSpPr>
          <p:spPr>
            <a:xfrm rot="10800000">
              <a:off x="1172673" y="3321521"/>
              <a:ext cx="201695" cy="200824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 noProof="1"/>
            </a:p>
          </p:txBody>
        </p:sp>
        <p:sp>
          <p:nvSpPr>
            <p:cNvPr id="8" name="椭圆 7"/>
            <p:cNvSpPr/>
            <p:nvPr/>
          </p:nvSpPr>
          <p:spPr>
            <a:xfrm rot="10800000">
              <a:off x="1618944" y="3354728"/>
              <a:ext cx="133405" cy="13440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 noProof="1"/>
            </a:p>
          </p:txBody>
        </p:sp>
      </p:grpSp>
      <p:grpSp>
        <p:nvGrpSpPr>
          <p:cNvPr id="9" name="组合 17"/>
          <p:cNvGrpSpPr/>
          <p:nvPr/>
        </p:nvGrpSpPr>
        <p:grpSpPr bwMode="auto">
          <a:xfrm flipH="1">
            <a:off x="7386638" y="3295650"/>
            <a:ext cx="1173162" cy="266700"/>
            <a:chOff x="580290" y="3288314"/>
            <a:chExt cx="1172059" cy="267237"/>
          </a:xfrm>
        </p:grpSpPr>
        <p:sp>
          <p:nvSpPr>
            <p:cNvPr id="10" name="椭圆 9"/>
            <p:cNvSpPr/>
            <p:nvPr/>
          </p:nvSpPr>
          <p:spPr>
            <a:xfrm rot="10800000">
              <a:off x="580290" y="3288314"/>
              <a:ext cx="266449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 noProof="1"/>
            </a:p>
          </p:txBody>
        </p:sp>
        <p:sp>
          <p:nvSpPr>
            <p:cNvPr id="11" name="椭圆 19"/>
            <p:cNvSpPr/>
            <p:nvPr/>
          </p:nvSpPr>
          <p:spPr>
            <a:xfrm rot="10800000">
              <a:off x="1173457" y="3321719"/>
              <a:ext cx="199837" cy="200428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 noProof="1"/>
            </a:p>
          </p:txBody>
        </p:sp>
        <p:sp>
          <p:nvSpPr>
            <p:cNvPr id="12" name="椭圆 11"/>
            <p:cNvSpPr/>
            <p:nvPr/>
          </p:nvSpPr>
          <p:spPr>
            <a:xfrm rot="10800000">
              <a:off x="1619124" y="3355123"/>
              <a:ext cx="133225" cy="13361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 noProof="1"/>
            </a:p>
          </p:txBody>
        </p:sp>
      </p:grpSp>
      <p:sp>
        <p:nvSpPr>
          <p:cNvPr id="13" name="任意多边形: 形状 6"/>
          <p:cNvSpPr/>
          <p:nvPr/>
        </p:nvSpPr>
        <p:spPr>
          <a:xfrm>
            <a:off x="0" y="4887913"/>
            <a:ext cx="9144000" cy="1970087"/>
          </a:xfrm>
          <a:custGeom>
            <a:avLst/>
            <a:gdLst>
              <a:gd name="connsiteX0" fmla="*/ 4761693 w 12192001"/>
              <a:gd name="connsiteY0" fmla="*/ 0 h 1975365"/>
              <a:gd name="connsiteX1" fmla="*/ 6041005 w 12192001"/>
              <a:gd name="connsiteY1" fmla="*/ 551581 h 1975365"/>
              <a:gd name="connsiteX2" fmla="*/ 6051129 w 12192001"/>
              <a:gd name="connsiteY2" fmla="*/ 563959 h 1975365"/>
              <a:gd name="connsiteX3" fmla="*/ 6073942 w 12192001"/>
              <a:gd name="connsiteY3" fmla="*/ 553912 h 1975365"/>
              <a:gd name="connsiteX4" fmla="*/ 6719270 w 12192001"/>
              <a:gd name="connsiteY4" fmla="*/ 434799 h 1975365"/>
              <a:gd name="connsiteX5" fmla="*/ 7891577 w 12192001"/>
              <a:gd name="connsiteY5" fmla="*/ 878743 h 1975365"/>
              <a:gd name="connsiteX6" fmla="*/ 7956994 w 12192001"/>
              <a:gd name="connsiteY6" fmla="*/ 944547 h 1975365"/>
              <a:gd name="connsiteX7" fmla="*/ 7985842 w 12192001"/>
              <a:gd name="connsiteY7" fmla="*/ 901137 h 1975365"/>
              <a:gd name="connsiteX8" fmla="*/ 9599486 w 12192001"/>
              <a:gd name="connsiteY8" fmla="*/ 116746 h 1975365"/>
              <a:gd name="connsiteX9" fmla="*/ 11213130 w 12192001"/>
              <a:gd name="connsiteY9" fmla="*/ 901137 h 1975365"/>
              <a:gd name="connsiteX10" fmla="*/ 11218027 w 12192001"/>
              <a:gd name="connsiteY10" fmla="*/ 908506 h 1975365"/>
              <a:gd name="connsiteX11" fmla="*/ 11301959 w 12192001"/>
              <a:gd name="connsiteY11" fmla="*/ 824077 h 1975365"/>
              <a:gd name="connsiteX12" fmla="*/ 12140144 w 12192001"/>
              <a:gd name="connsiteY12" fmla="*/ 410927 h 1975365"/>
              <a:gd name="connsiteX13" fmla="*/ 12192001 w 12192001"/>
              <a:gd name="connsiteY13" fmla="*/ 403692 h 1975365"/>
              <a:gd name="connsiteX14" fmla="*/ 12192001 w 12192001"/>
              <a:gd name="connsiteY14" fmla="*/ 1975365 h 1975365"/>
              <a:gd name="connsiteX15" fmla="*/ 0 w 12192001"/>
              <a:gd name="connsiteY15" fmla="*/ 1975365 h 1975365"/>
              <a:gd name="connsiteX16" fmla="*/ 0 w 12192001"/>
              <a:gd name="connsiteY16" fmla="*/ 204727 h 1975365"/>
              <a:gd name="connsiteX17" fmla="*/ 60384 w 12192001"/>
              <a:gd name="connsiteY17" fmla="*/ 207862 h 1975365"/>
              <a:gd name="connsiteX18" fmla="*/ 1338550 w 12192001"/>
              <a:gd name="connsiteY18" fmla="*/ 843689 h 1975365"/>
              <a:gd name="connsiteX19" fmla="*/ 1434547 w 12192001"/>
              <a:gd name="connsiteY19" fmla="*/ 961054 h 1975365"/>
              <a:gd name="connsiteX20" fmla="*/ 1439685 w 12192001"/>
              <a:gd name="connsiteY20" fmla="*/ 955887 h 1975365"/>
              <a:gd name="connsiteX21" fmla="*/ 2815706 w 12192001"/>
              <a:gd name="connsiteY21" fmla="*/ 434799 h 1975365"/>
              <a:gd name="connsiteX22" fmla="*/ 3394383 w 12192001"/>
              <a:gd name="connsiteY22" fmla="*/ 514784 h 1975365"/>
              <a:gd name="connsiteX23" fmla="*/ 3487865 w 12192001"/>
              <a:gd name="connsiteY23" fmla="*/ 546065 h 1975365"/>
              <a:gd name="connsiteX24" fmla="*/ 3589385 w 12192001"/>
              <a:gd name="connsiteY24" fmla="*/ 443944 h 1975365"/>
              <a:gd name="connsiteX25" fmla="*/ 4761693 w 12192001"/>
              <a:gd name="connsiteY25" fmla="*/ 0 h 19753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2192001" h="1975365">
                <a:moveTo>
                  <a:pt x="4761693" y="0"/>
                </a:moveTo>
                <a:cubicBezTo>
                  <a:pt x="5276735" y="0"/>
                  <a:pt x="5736923" y="214716"/>
                  <a:pt x="6041005" y="551581"/>
                </a:cubicBezTo>
                <a:lnTo>
                  <a:pt x="6051129" y="563959"/>
                </a:lnTo>
                <a:lnTo>
                  <a:pt x="6073942" y="553912"/>
                </a:lnTo>
                <a:cubicBezTo>
                  <a:pt x="6272289" y="477212"/>
                  <a:pt x="6490362" y="434799"/>
                  <a:pt x="6719270" y="434799"/>
                </a:cubicBezTo>
                <a:cubicBezTo>
                  <a:pt x="7177084" y="434799"/>
                  <a:pt x="7591557" y="604452"/>
                  <a:pt x="7891577" y="878743"/>
                </a:cubicBezTo>
                <a:lnTo>
                  <a:pt x="7956994" y="944547"/>
                </a:lnTo>
                <a:lnTo>
                  <a:pt x="7985842" y="901137"/>
                </a:lnTo>
                <a:cubicBezTo>
                  <a:pt x="8335549" y="427892"/>
                  <a:pt x="8927773" y="116746"/>
                  <a:pt x="9599486" y="116746"/>
                </a:cubicBezTo>
                <a:cubicBezTo>
                  <a:pt x="10271198" y="116746"/>
                  <a:pt x="10863422" y="427892"/>
                  <a:pt x="11213130" y="901137"/>
                </a:cubicBezTo>
                <a:lnTo>
                  <a:pt x="11218027" y="908506"/>
                </a:lnTo>
                <a:lnTo>
                  <a:pt x="11301959" y="824077"/>
                </a:lnTo>
                <a:cubicBezTo>
                  <a:pt x="11526974" y="618359"/>
                  <a:pt x="11816369" y="471500"/>
                  <a:pt x="12140144" y="410927"/>
                </a:cubicBezTo>
                <a:lnTo>
                  <a:pt x="12192001" y="403692"/>
                </a:lnTo>
                <a:lnTo>
                  <a:pt x="12192001" y="1975365"/>
                </a:lnTo>
                <a:lnTo>
                  <a:pt x="0" y="1975365"/>
                </a:lnTo>
                <a:lnTo>
                  <a:pt x="0" y="204727"/>
                </a:lnTo>
                <a:lnTo>
                  <a:pt x="60384" y="207862"/>
                </a:lnTo>
                <a:cubicBezTo>
                  <a:pt x="573648" y="261507"/>
                  <a:pt x="1026243" y="497713"/>
                  <a:pt x="1338550" y="843689"/>
                </a:cubicBezTo>
                <a:lnTo>
                  <a:pt x="1434547" y="961054"/>
                </a:lnTo>
                <a:lnTo>
                  <a:pt x="1439685" y="955887"/>
                </a:lnTo>
                <a:cubicBezTo>
                  <a:pt x="1791839" y="633932"/>
                  <a:pt x="2278336" y="434799"/>
                  <a:pt x="2815706" y="434799"/>
                </a:cubicBezTo>
                <a:cubicBezTo>
                  <a:pt x="3017220" y="434799"/>
                  <a:pt x="3211580" y="462802"/>
                  <a:pt x="3394383" y="514784"/>
                </a:cubicBezTo>
                <a:lnTo>
                  <a:pt x="3487865" y="546065"/>
                </a:lnTo>
                <a:lnTo>
                  <a:pt x="3589385" y="443944"/>
                </a:lnTo>
                <a:cubicBezTo>
                  <a:pt x="3889406" y="169652"/>
                  <a:pt x="4303879" y="0"/>
                  <a:pt x="4761693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50000"/>
                </a:schemeClr>
              </a:gs>
              <a:gs pos="100000">
                <a:schemeClr val="accent2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noProof="1"/>
          </a:p>
        </p:txBody>
      </p:sp>
      <p:sp>
        <p:nvSpPr>
          <p:cNvPr id="14" name="任意多边形: 形状 7"/>
          <p:cNvSpPr/>
          <p:nvPr/>
        </p:nvSpPr>
        <p:spPr>
          <a:xfrm>
            <a:off x="0" y="5421313"/>
            <a:ext cx="9144000" cy="1436687"/>
          </a:xfrm>
          <a:custGeom>
            <a:avLst/>
            <a:gdLst>
              <a:gd name="connsiteX0" fmla="*/ 1825119 w 12192000"/>
              <a:gd name="connsiteY0" fmla="*/ 0 h 1445191"/>
              <a:gd name="connsiteX1" fmla="*/ 2676215 w 12192000"/>
              <a:gd name="connsiteY1" fmla="*/ 335498 h 1445191"/>
              <a:gd name="connsiteX2" fmla="*/ 2725007 w 12192000"/>
              <a:gd name="connsiteY2" fmla="*/ 402142 h 1445191"/>
              <a:gd name="connsiteX3" fmla="*/ 2887042 w 12192000"/>
              <a:gd name="connsiteY3" fmla="*/ 336937 h 1445191"/>
              <a:gd name="connsiteX4" fmla="*/ 3286558 w 12192000"/>
              <a:gd name="connsiteY4" fmla="*/ 277137 h 1445191"/>
              <a:gd name="connsiteX5" fmla="*/ 4137654 w 12192000"/>
              <a:gd name="connsiteY5" fmla="*/ 612635 h 1445191"/>
              <a:gd name="connsiteX6" fmla="*/ 4137762 w 12192000"/>
              <a:gd name="connsiteY6" fmla="*/ 612785 h 1445191"/>
              <a:gd name="connsiteX7" fmla="*/ 4173314 w 12192000"/>
              <a:gd name="connsiteY7" fmla="*/ 564223 h 1445191"/>
              <a:gd name="connsiteX8" fmla="*/ 5259074 w 12192000"/>
              <a:gd name="connsiteY8" fmla="*/ 136221 h 1445191"/>
              <a:gd name="connsiteX9" fmla="*/ 5883199 w 12192000"/>
              <a:gd name="connsiteY9" fmla="*/ 253387 h 1445191"/>
              <a:gd name="connsiteX10" fmla="*/ 5937700 w 12192000"/>
              <a:gd name="connsiteY10" fmla="*/ 277935 h 1445191"/>
              <a:gd name="connsiteX11" fmla="*/ 5998970 w 12192000"/>
              <a:gd name="connsiteY11" fmla="*/ 222879 h 1445191"/>
              <a:gd name="connsiteX12" fmla="*/ 6724734 w 12192000"/>
              <a:gd name="connsiteY12" fmla="*/ 0 h 1445191"/>
              <a:gd name="connsiteX13" fmla="*/ 7450498 w 12192000"/>
              <a:gd name="connsiteY13" fmla="*/ 222879 h 1445191"/>
              <a:gd name="connsiteX14" fmla="*/ 7504128 w 12192000"/>
              <a:gd name="connsiteY14" fmla="*/ 271069 h 1445191"/>
              <a:gd name="connsiteX15" fmla="*/ 7515578 w 12192000"/>
              <a:gd name="connsiteY15" fmla="*/ 265911 h 1445191"/>
              <a:gd name="connsiteX16" fmla="*/ 8139707 w 12192000"/>
              <a:gd name="connsiteY16" fmla="*/ 148745 h 1445191"/>
              <a:gd name="connsiteX17" fmla="*/ 9129790 w 12192000"/>
              <a:gd name="connsiteY17" fmla="*/ 484217 h 1445191"/>
              <a:gd name="connsiteX18" fmla="*/ 9258974 w 12192000"/>
              <a:gd name="connsiteY18" fmla="*/ 615575 h 1445191"/>
              <a:gd name="connsiteX19" fmla="*/ 9261126 w 12192000"/>
              <a:gd name="connsiteY19" fmla="*/ 612634 h 1445191"/>
              <a:gd name="connsiteX20" fmla="*/ 10112222 w 12192000"/>
              <a:gd name="connsiteY20" fmla="*/ 277136 h 1445191"/>
              <a:gd name="connsiteX21" fmla="*/ 10686084 w 12192000"/>
              <a:gd name="connsiteY21" fmla="*/ 407095 h 1445191"/>
              <a:gd name="connsiteX22" fmla="*/ 10698420 w 12192000"/>
              <a:gd name="connsiteY22" fmla="*/ 414641 h 1445191"/>
              <a:gd name="connsiteX23" fmla="*/ 10756361 w 12192000"/>
              <a:gd name="connsiteY23" fmla="*/ 335498 h 1445191"/>
              <a:gd name="connsiteX24" fmla="*/ 11607457 w 12192000"/>
              <a:gd name="connsiteY24" fmla="*/ 0 h 1445191"/>
              <a:gd name="connsiteX25" fmla="*/ 12096693 w 12192000"/>
              <a:gd name="connsiteY25" fmla="*/ 91844 h 1445191"/>
              <a:gd name="connsiteX26" fmla="*/ 12192000 w 12192000"/>
              <a:gd name="connsiteY26" fmla="*/ 135942 h 1445191"/>
              <a:gd name="connsiteX27" fmla="*/ 12192000 w 12192000"/>
              <a:gd name="connsiteY27" fmla="*/ 1445191 h 1445191"/>
              <a:gd name="connsiteX28" fmla="*/ 0 w 12192000"/>
              <a:gd name="connsiteY28" fmla="*/ 1445191 h 1445191"/>
              <a:gd name="connsiteX29" fmla="*/ 0 w 12192000"/>
              <a:gd name="connsiteY29" fmla="*/ 326970 h 1445191"/>
              <a:gd name="connsiteX30" fmla="*/ 2069 w 12192000"/>
              <a:gd name="connsiteY30" fmla="*/ 326409 h 1445191"/>
              <a:gd name="connsiteX31" fmla="*/ 329894 w 12192000"/>
              <a:gd name="connsiteY31" fmla="*/ 289663 h 1445191"/>
              <a:gd name="connsiteX32" fmla="*/ 878628 w 12192000"/>
              <a:gd name="connsiteY32" fmla="*/ 397949 h 1445191"/>
              <a:gd name="connsiteX33" fmla="*/ 914726 w 12192000"/>
              <a:gd name="connsiteY33" fmla="*/ 416495 h 1445191"/>
              <a:gd name="connsiteX34" fmla="*/ 974025 w 12192000"/>
              <a:gd name="connsiteY34" fmla="*/ 335498 h 1445191"/>
              <a:gd name="connsiteX35" fmla="*/ 1825119 w 12192000"/>
              <a:gd name="connsiteY35" fmla="*/ 0 h 14451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2192000" h="1445191">
                <a:moveTo>
                  <a:pt x="1825119" y="0"/>
                </a:moveTo>
                <a:cubicBezTo>
                  <a:pt x="2179406" y="0"/>
                  <a:pt x="2491766" y="133083"/>
                  <a:pt x="2676215" y="335498"/>
                </a:cubicBezTo>
                <a:lnTo>
                  <a:pt x="2725007" y="402142"/>
                </a:lnTo>
                <a:lnTo>
                  <a:pt x="2887042" y="336937"/>
                </a:lnTo>
                <a:cubicBezTo>
                  <a:pt x="3009837" y="298430"/>
                  <a:pt x="3144843" y="277137"/>
                  <a:pt x="3286558" y="277137"/>
                </a:cubicBezTo>
                <a:cubicBezTo>
                  <a:pt x="3640842" y="277137"/>
                  <a:pt x="3953203" y="410220"/>
                  <a:pt x="4137654" y="612635"/>
                </a:cubicBezTo>
                <a:lnTo>
                  <a:pt x="4137762" y="612785"/>
                </a:lnTo>
                <a:lnTo>
                  <a:pt x="4173314" y="564223"/>
                </a:lnTo>
                <a:cubicBezTo>
                  <a:pt x="4408621" y="305997"/>
                  <a:pt x="4807103" y="136221"/>
                  <a:pt x="5259074" y="136221"/>
                </a:cubicBezTo>
                <a:cubicBezTo>
                  <a:pt x="5485056" y="136221"/>
                  <a:pt x="5697670" y="178665"/>
                  <a:pt x="5883199" y="253387"/>
                </a:cubicBezTo>
                <a:lnTo>
                  <a:pt x="5937700" y="277935"/>
                </a:lnTo>
                <a:lnTo>
                  <a:pt x="5998970" y="222879"/>
                </a:lnTo>
                <a:cubicBezTo>
                  <a:pt x="6184708" y="85173"/>
                  <a:pt x="6441306" y="0"/>
                  <a:pt x="6724734" y="0"/>
                </a:cubicBezTo>
                <a:cubicBezTo>
                  <a:pt x="7008162" y="0"/>
                  <a:pt x="7264760" y="85173"/>
                  <a:pt x="7450498" y="222879"/>
                </a:cubicBezTo>
                <a:lnTo>
                  <a:pt x="7504128" y="271069"/>
                </a:lnTo>
                <a:lnTo>
                  <a:pt x="7515578" y="265911"/>
                </a:lnTo>
                <a:cubicBezTo>
                  <a:pt x="7701109" y="191189"/>
                  <a:pt x="7913723" y="148745"/>
                  <a:pt x="8139707" y="148745"/>
                </a:cubicBezTo>
                <a:cubicBezTo>
                  <a:pt x="8535178" y="148745"/>
                  <a:pt x="8889702" y="278730"/>
                  <a:pt x="9129790" y="484217"/>
                </a:cubicBezTo>
                <a:lnTo>
                  <a:pt x="9258974" y="615575"/>
                </a:lnTo>
                <a:lnTo>
                  <a:pt x="9261126" y="612634"/>
                </a:lnTo>
                <a:cubicBezTo>
                  <a:pt x="9445576" y="410219"/>
                  <a:pt x="9757936" y="277136"/>
                  <a:pt x="10112222" y="277136"/>
                </a:cubicBezTo>
                <a:cubicBezTo>
                  <a:pt x="10324793" y="277136"/>
                  <a:pt x="10522273" y="325046"/>
                  <a:pt x="10686084" y="407095"/>
                </a:cubicBezTo>
                <a:lnTo>
                  <a:pt x="10698420" y="414641"/>
                </a:lnTo>
                <a:lnTo>
                  <a:pt x="10756361" y="335498"/>
                </a:lnTo>
                <a:cubicBezTo>
                  <a:pt x="10940811" y="133083"/>
                  <a:pt x="11253171" y="0"/>
                  <a:pt x="11607457" y="0"/>
                </a:cubicBezTo>
                <a:cubicBezTo>
                  <a:pt x="11784600" y="0"/>
                  <a:pt x="11951262" y="33271"/>
                  <a:pt x="12096693" y="91844"/>
                </a:cubicBezTo>
                <a:lnTo>
                  <a:pt x="12192000" y="135942"/>
                </a:lnTo>
                <a:lnTo>
                  <a:pt x="12192000" y="1445191"/>
                </a:lnTo>
                <a:lnTo>
                  <a:pt x="0" y="1445191"/>
                </a:lnTo>
                <a:lnTo>
                  <a:pt x="0" y="326970"/>
                </a:lnTo>
                <a:lnTo>
                  <a:pt x="2069" y="326409"/>
                </a:lnTo>
                <a:cubicBezTo>
                  <a:pt x="105629" y="302528"/>
                  <a:pt x="215735" y="289663"/>
                  <a:pt x="329894" y="289663"/>
                </a:cubicBezTo>
                <a:cubicBezTo>
                  <a:pt x="529672" y="289663"/>
                  <a:pt x="717038" y="329061"/>
                  <a:pt x="878628" y="397949"/>
                </a:cubicBezTo>
                <a:lnTo>
                  <a:pt x="914726" y="416495"/>
                </a:lnTo>
                <a:lnTo>
                  <a:pt x="974025" y="335498"/>
                </a:lnTo>
                <a:cubicBezTo>
                  <a:pt x="1158473" y="133083"/>
                  <a:pt x="1470835" y="0"/>
                  <a:pt x="1825119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51000"/>
                </a:schemeClr>
              </a:gs>
              <a:gs pos="100000">
                <a:schemeClr val="accent2">
                  <a:alpha val="3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noProof="1"/>
          </a:p>
        </p:txBody>
      </p:sp>
      <p:sp>
        <p:nvSpPr>
          <p:cNvPr id="15" name="任意多边形: 形状 8"/>
          <p:cNvSpPr/>
          <p:nvPr/>
        </p:nvSpPr>
        <p:spPr>
          <a:xfrm>
            <a:off x="0" y="5722938"/>
            <a:ext cx="9144000" cy="1135062"/>
          </a:xfrm>
          <a:custGeom>
            <a:avLst/>
            <a:gdLst>
              <a:gd name="connsiteX0" fmla="*/ 4165443 w 12192000"/>
              <a:gd name="connsiteY0" fmla="*/ 0 h 1133339"/>
              <a:gd name="connsiteX1" fmla="*/ 4793789 w 12192000"/>
              <a:gd name="connsiteY1" fmla="*/ 268294 h 1133339"/>
              <a:gd name="connsiteX2" fmla="*/ 4822897 w 12192000"/>
              <a:gd name="connsiteY2" fmla="*/ 311359 h 1133339"/>
              <a:gd name="connsiteX3" fmla="*/ 4850903 w 12192000"/>
              <a:gd name="connsiteY3" fmla="*/ 309092 h 1133339"/>
              <a:gd name="connsiteX4" fmla="*/ 5389486 w 12192000"/>
              <a:gd name="connsiteY4" fmla="*/ 539058 h 1133339"/>
              <a:gd name="connsiteX5" fmla="*/ 5423004 w 12192000"/>
              <a:gd name="connsiteY5" fmla="*/ 588645 h 1133339"/>
              <a:gd name="connsiteX6" fmla="*/ 5512341 w 12192000"/>
              <a:gd name="connsiteY6" fmla="*/ 549703 h 1133339"/>
              <a:gd name="connsiteX7" fmla="*/ 5765161 w 12192000"/>
              <a:gd name="connsiteY7" fmla="*/ 508714 h 1133339"/>
              <a:gd name="connsiteX8" fmla="*/ 5820259 w 12192000"/>
              <a:gd name="connsiteY8" fmla="*/ 512618 h 1133339"/>
              <a:gd name="connsiteX9" fmla="*/ 5859170 w 12192000"/>
              <a:gd name="connsiteY9" fmla="*/ 474742 h 1133339"/>
              <a:gd name="connsiteX10" fmla="*/ 6318443 w 12192000"/>
              <a:gd name="connsiteY10" fmla="*/ 321971 h 1133339"/>
              <a:gd name="connsiteX11" fmla="*/ 6571261 w 12192000"/>
              <a:gd name="connsiteY11" fmla="*/ 362960 h 1133339"/>
              <a:gd name="connsiteX12" fmla="*/ 6669499 w 12192000"/>
              <a:gd name="connsiteY12" fmla="*/ 405780 h 1133339"/>
              <a:gd name="connsiteX13" fmla="*/ 6680980 w 12192000"/>
              <a:gd name="connsiteY13" fmla="*/ 398172 h 1133339"/>
              <a:gd name="connsiteX14" fmla="*/ 7044125 w 12192000"/>
              <a:gd name="connsiteY14" fmla="*/ 309092 h 1133339"/>
              <a:gd name="connsiteX15" fmla="*/ 7503396 w 12192000"/>
              <a:gd name="connsiteY15" fmla="*/ 461863 h 1133339"/>
              <a:gd name="connsiteX16" fmla="*/ 7549263 w 12192000"/>
              <a:gd name="connsiteY16" fmla="*/ 506507 h 1133339"/>
              <a:gd name="connsiteX17" fmla="*/ 7557270 w 12192000"/>
              <a:gd name="connsiteY17" fmla="*/ 501203 h 1133339"/>
              <a:gd name="connsiteX18" fmla="*/ 7920415 w 12192000"/>
              <a:gd name="connsiteY18" fmla="*/ 412123 h 1133339"/>
              <a:gd name="connsiteX19" fmla="*/ 8518883 w 12192000"/>
              <a:gd name="connsiteY19" fmla="*/ 730689 h 1133339"/>
              <a:gd name="connsiteX20" fmla="*/ 8523397 w 12192000"/>
              <a:gd name="connsiteY20" fmla="*/ 742369 h 1133339"/>
              <a:gd name="connsiteX21" fmla="*/ 8530242 w 12192000"/>
              <a:gd name="connsiteY21" fmla="*/ 732242 h 1133339"/>
              <a:gd name="connsiteX22" fmla="*/ 9068825 w 12192000"/>
              <a:gd name="connsiteY22" fmla="*/ 502276 h 1133339"/>
              <a:gd name="connsiteX23" fmla="*/ 9292147 w 12192000"/>
              <a:gd name="connsiteY23" fmla="*/ 533926 h 1133339"/>
              <a:gd name="connsiteX24" fmla="*/ 9381057 w 12192000"/>
              <a:gd name="connsiteY24" fmla="*/ 567236 h 1133339"/>
              <a:gd name="connsiteX25" fmla="*/ 9408408 w 12192000"/>
              <a:gd name="connsiteY25" fmla="*/ 526771 h 1133339"/>
              <a:gd name="connsiteX26" fmla="*/ 9788804 w 12192000"/>
              <a:gd name="connsiteY26" fmla="*/ 364348 h 1133339"/>
              <a:gd name="connsiteX27" fmla="*/ 10169201 w 12192000"/>
              <a:gd name="connsiteY27" fmla="*/ 526771 h 1133339"/>
              <a:gd name="connsiteX28" fmla="*/ 10193126 w 12192000"/>
              <a:gd name="connsiteY28" fmla="*/ 562169 h 1133339"/>
              <a:gd name="connsiteX29" fmla="*/ 10221725 w 12192000"/>
              <a:gd name="connsiteY29" fmla="*/ 549703 h 1133339"/>
              <a:gd name="connsiteX30" fmla="*/ 10474543 w 12192000"/>
              <a:gd name="connsiteY30" fmla="*/ 508714 h 1133339"/>
              <a:gd name="connsiteX31" fmla="*/ 11030020 w 12192000"/>
              <a:gd name="connsiteY31" fmla="*/ 759843 h 1133339"/>
              <a:gd name="connsiteX32" fmla="*/ 11042281 w 12192000"/>
              <a:gd name="connsiteY32" fmla="*/ 779672 h 1133339"/>
              <a:gd name="connsiteX33" fmla="*/ 11058727 w 12192000"/>
              <a:gd name="connsiteY33" fmla="*/ 737128 h 1133339"/>
              <a:gd name="connsiteX34" fmla="*/ 11657193 w 12192000"/>
              <a:gd name="connsiteY34" fmla="*/ 418562 h 1133339"/>
              <a:gd name="connsiteX35" fmla="*/ 11910011 w 12192000"/>
              <a:gd name="connsiteY35" fmla="*/ 459551 h 1133339"/>
              <a:gd name="connsiteX36" fmla="*/ 12013158 w 12192000"/>
              <a:gd name="connsiteY36" fmla="*/ 504512 h 1133339"/>
              <a:gd name="connsiteX37" fmla="*/ 12070208 w 12192000"/>
              <a:gd name="connsiteY37" fmla="*/ 448985 h 1133339"/>
              <a:gd name="connsiteX38" fmla="*/ 12166333 w 12192000"/>
              <a:gd name="connsiteY38" fmla="*/ 385294 h 1133339"/>
              <a:gd name="connsiteX39" fmla="*/ 12192000 w 12192000"/>
              <a:gd name="connsiteY39" fmla="*/ 374106 h 1133339"/>
              <a:gd name="connsiteX40" fmla="*/ 12192000 w 12192000"/>
              <a:gd name="connsiteY40" fmla="*/ 1133339 h 1133339"/>
              <a:gd name="connsiteX41" fmla="*/ 0 w 12192000"/>
              <a:gd name="connsiteY41" fmla="*/ 1133339 h 1133339"/>
              <a:gd name="connsiteX42" fmla="*/ 0 w 12192000"/>
              <a:gd name="connsiteY42" fmla="*/ 486996 h 1133339"/>
              <a:gd name="connsiteX43" fmla="*/ 71 w 12192000"/>
              <a:gd name="connsiteY43" fmla="*/ 486956 h 1133339"/>
              <a:gd name="connsiteX44" fmla="*/ 336420 w 12192000"/>
              <a:gd name="connsiteY44" fmla="*/ 418562 h 1133339"/>
              <a:gd name="connsiteX45" fmla="*/ 611086 w 12192000"/>
              <a:gd name="connsiteY45" fmla="*/ 463094 h 1133339"/>
              <a:gd name="connsiteX46" fmla="*/ 684818 w 12192000"/>
              <a:gd name="connsiteY46" fmla="*/ 495232 h 1133339"/>
              <a:gd name="connsiteX47" fmla="*/ 719102 w 12192000"/>
              <a:gd name="connsiteY47" fmla="*/ 461863 h 1133339"/>
              <a:gd name="connsiteX48" fmla="*/ 1178373 w 12192000"/>
              <a:gd name="connsiteY48" fmla="*/ 309092 h 1133339"/>
              <a:gd name="connsiteX49" fmla="*/ 1431191 w 12192000"/>
              <a:gd name="connsiteY49" fmla="*/ 350081 h 1133339"/>
              <a:gd name="connsiteX50" fmla="*/ 1535098 w 12192000"/>
              <a:gd name="connsiteY50" fmla="*/ 395372 h 1133339"/>
              <a:gd name="connsiteX51" fmla="*/ 1601328 w 12192000"/>
              <a:gd name="connsiteY51" fmla="*/ 366503 h 1133339"/>
              <a:gd name="connsiteX52" fmla="*/ 1875994 w 12192000"/>
              <a:gd name="connsiteY52" fmla="*/ 321971 h 1133339"/>
              <a:gd name="connsiteX53" fmla="*/ 2526182 w 12192000"/>
              <a:gd name="connsiteY53" fmla="*/ 668067 h 1133339"/>
              <a:gd name="connsiteX54" fmla="*/ 2552597 w 12192000"/>
              <a:gd name="connsiteY54" fmla="*/ 736404 h 1133339"/>
              <a:gd name="connsiteX55" fmla="*/ 2571015 w 12192000"/>
              <a:gd name="connsiteY55" fmla="*/ 731813 h 1133339"/>
              <a:gd name="connsiteX56" fmla="*/ 2701915 w 12192000"/>
              <a:gd name="connsiteY56" fmla="*/ 721216 h 1133339"/>
              <a:gd name="connsiteX57" fmla="*/ 2724369 w 12192000"/>
              <a:gd name="connsiteY57" fmla="*/ 722353 h 1133339"/>
              <a:gd name="connsiteX58" fmla="*/ 2760974 w 12192000"/>
              <a:gd name="connsiteY58" fmla="*/ 627658 h 1133339"/>
              <a:gd name="connsiteX59" fmla="*/ 3359439 w 12192000"/>
              <a:gd name="connsiteY59" fmla="*/ 309092 h 1133339"/>
              <a:gd name="connsiteX60" fmla="*/ 3490338 w 12192000"/>
              <a:gd name="connsiteY60" fmla="*/ 319689 h 1133339"/>
              <a:gd name="connsiteX61" fmla="*/ 3500624 w 12192000"/>
              <a:gd name="connsiteY61" fmla="*/ 322253 h 1133339"/>
              <a:gd name="connsiteX62" fmla="*/ 3537095 w 12192000"/>
              <a:gd name="connsiteY62" fmla="*/ 268294 h 1133339"/>
              <a:gd name="connsiteX63" fmla="*/ 4165443 w 12192000"/>
              <a:gd name="connsiteY63" fmla="*/ 0 h 11333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</a:cxnLst>
            <a:rect l="l" t="t" r="r" b="b"/>
            <a:pathLst>
              <a:path w="12192000" h="1133339">
                <a:moveTo>
                  <a:pt x="4165443" y="0"/>
                </a:moveTo>
                <a:cubicBezTo>
                  <a:pt x="4427005" y="0"/>
                  <a:pt x="4657616" y="106424"/>
                  <a:pt x="4793789" y="268294"/>
                </a:cubicBezTo>
                <a:lnTo>
                  <a:pt x="4822897" y="311359"/>
                </a:lnTo>
                <a:lnTo>
                  <a:pt x="4850903" y="309092"/>
                </a:lnTo>
                <a:cubicBezTo>
                  <a:pt x="5075099" y="309092"/>
                  <a:pt x="5272766" y="400313"/>
                  <a:pt x="5389486" y="539058"/>
                </a:cubicBezTo>
                <a:lnTo>
                  <a:pt x="5423004" y="588645"/>
                </a:lnTo>
                <a:lnTo>
                  <a:pt x="5512341" y="549703"/>
                </a:lnTo>
                <a:cubicBezTo>
                  <a:pt x="5590047" y="523309"/>
                  <a:pt x="5675481" y="508714"/>
                  <a:pt x="5765161" y="508714"/>
                </a:cubicBezTo>
                <a:lnTo>
                  <a:pt x="5820259" y="512618"/>
                </a:lnTo>
                <a:lnTo>
                  <a:pt x="5859170" y="474742"/>
                </a:lnTo>
                <a:cubicBezTo>
                  <a:pt x="5976709" y="380352"/>
                  <a:pt x="6139086" y="321971"/>
                  <a:pt x="6318443" y="321971"/>
                </a:cubicBezTo>
                <a:cubicBezTo>
                  <a:pt x="6408121" y="321971"/>
                  <a:pt x="6493555" y="336566"/>
                  <a:pt x="6571261" y="362960"/>
                </a:cubicBezTo>
                <a:lnTo>
                  <a:pt x="6669499" y="405780"/>
                </a:lnTo>
                <a:lnTo>
                  <a:pt x="6680980" y="398172"/>
                </a:lnTo>
                <a:cubicBezTo>
                  <a:pt x="6784641" y="341931"/>
                  <a:pt x="6909609" y="309092"/>
                  <a:pt x="7044125" y="309092"/>
                </a:cubicBezTo>
                <a:cubicBezTo>
                  <a:pt x="7223481" y="309092"/>
                  <a:pt x="7385858" y="367473"/>
                  <a:pt x="7503396" y="461863"/>
                </a:cubicBezTo>
                <a:lnTo>
                  <a:pt x="7549263" y="506507"/>
                </a:lnTo>
                <a:lnTo>
                  <a:pt x="7557270" y="501203"/>
                </a:lnTo>
                <a:cubicBezTo>
                  <a:pt x="7660931" y="444962"/>
                  <a:pt x="7785899" y="412123"/>
                  <a:pt x="7920415" y="412123"/>
                </a:cubicBezTo>
                <a:cubicBezTo>
                  <a:pt x="8189451" y="412123"/>
                  <a:pt x="8420281" y="543481"/>
                  <a:pt x="8518883" y="730689"/>
                </a:cubicBezTo>
                <a:lnTo>
                  <a:pt x="8523397" y="742369"/>
                </a:lnTo>
                <a:lnTo>
                  <a:pt x="8530242" y="732242"/>
                </a:lnTo>
                <a:cubicBezTo>
                  <a:pt x="8646964" y="593497"/>
                  <a:pt x="8844630" y="502276"/>
                  <a:pt x="9068825" y="502276"/>
                </a:cubicBezTo>
                <a:cubicBezTo>
                  <a:pt x="9147294" y="502276"/>
                  <a:pt x="9222512" y="513450"/>
                  <a:pt x="9292147" y="533926"/>
                </a:cubicBezTo>
                <a:lnTo>
                  <a:pt x="9381057" y="567236"/>
                </a:lnTo>
                <a:lnTo>
                  <a:pt x="9408408" y="526771"/>
                </a:lnTo>
                <a:cubicBezTo>
                  <a:pt x="9490847" y="428776"/>
                  <a:pt x="9630456" y="364348"/>
                  <a:pt x="9788804" y="364348"/>
                </a:cubicBezTo>
                <a:cubicBezTo>
                  <a:pt x="9947151" y="364348"/>
                  <a:pt x="10086761" y="428776"/>
                  <a:pt x="10169201" y="526771"/>
                </a:cubicBezTo>
                <a:lnTo>
                  <a:pt x="10193126" y="562169"/>
                </a:lnTo>
                <a:lnTo>
                  <a:pt x="10221725" y="549703"/>
                </a:lnTo>
                <a:cubicBezTo>
                  <a:pt x="10299432" y="523309"/>
                  <a:pt x="10384865" y="508714"/>
                  <a:pt x="10474543" y="508714"/>
                </a:cubicBezTo>
                <a:cubicBezTo>
                  <a:pt x="10709949" y="508714"/>
                  <a:pt x="10916105" y="609285"/>
                  <a:pt x="11030020" y="759843"/>
                </a:cubicBezTo>
                <a:lnTo>
                  <a:pt x="11042281" y="779672"/>
                </a:lnTo>
                <a:lnTo>
                  <a:pt x="11058727" y="737128"/>
                </a:lnTo>
                <a:cubicBezTo>
                  <a:pt x="11157327" y="549920"/>
                  <a:pt x="11388158" y="418562"/>
                  <a:pt x="11657193" y="418562"/>
                </a:cubicBezTo>
                <a:cubicBezTo>
                  <a:pt x="11746871" y="418562"/>
                  <a:pt x="11832305" y="433157"/>
                  <a:pt x="11910011" y="459551"/>
                </a:cubicBezTo>
                <a:lnTo>
                  <a:pt x="12013158" y="504512"/>
                </a:lnTo>
                <a:lnTo>
                  <a:pt x="12070208" y="448985"/>
                </a:lnTo>
                <a:cubicBezTo>
                  <a:pt x="12099592" y="425388"/>
                  <a:pt x="12131779" y="404041"/>
                  <a:pt x="12166333" y="385294"/>
                </a:cubicBezTo>
                <a:lnTo>
                  <a:pt x="12192000" y="374106"/>
                </a:lnTo>
                <a:lnTo>
                  <a:pt x="12192000" y="1133339"/>
                </a:lnTo>
                <a:lnTo>
                  <a:pt x="0" y="1133339"/>
                </a:lnTo>
                <a:lnTo>
                  <a:pt x="0" y="486996"/>
                </a:lnTo>
                <a:lnTo>
                  <a:pt x="71" y="486956"/>
                </a:lnTo>
                <a:cubicBezTo>
                  <a:pt x="100055" y="443338"/>
                  <a:pt x="214635" y="418562"/>
                  <a:pt x="336420" y="418562"/>
                </a:cubicBezTo>
                <a:cubicBezTo>
                  <a:pt x="433848" y="418562"/>
                  <a:pt x="526664" y="434418"/>
                  <a:pt x="611086" y="463094"/>
                </a:cubicBezTo>
                <a:lnTo>
                  <a:pt x="684818" y="495232"/>
                </a:lnTo>
                <a:lnTo>
                  <a:pt x="719102" y="461863"/>
                </a:lnTo>
                <a:cubicBezTo>
                  <a:pt x="836640" y="367473"/>
                  <a:pt x="999017" y="309092"/>
                  <a:pt x="1178373" y="309092"/>
                </a:cubicBezTo>
                <a:cubicBezTo>
                  <a:pt x="1268052" y="309092"/>
                  <a:pt x="1353485" y="323687"/>
                  <a:pt x="1431191" y="350081"/>
                </a:cubicBezTo>
                <a:lnTo>
                  <a:pt x="1535098" y="395372"/>
                </a:lnTo>
                <a:lnTo>
                  <a:pt x="1601328" y="366503"/>
                </a:lnTo>
                <a:cubicBezTo>
                  <a:pt x="1685751" y="337827"/>
                  <a:pt x="1778567" y="321971"/>
                  <a:pt x="1875994" y="321971"/>
                </a:cubicBezTo>
                <a:cubicBezTo>
                  <a:pt x="2168280" y="321971"/>
                  <a:pt x="2419060" y="464681"/>
                  <a:pt x="2526182" y="668067"/>
                </a:cubicBezTo>
                <a:lnTo>
                  <a:pt x="2552597" y="736404"/>
                </a:lnTo>
                <a:lnTo>
                  <a:pt x="2571015" y="731813"/>
                </a:lnTo>
                <a:cubicBezTo>
                  <a:pt x="2613296" y="724865"/>
                  <a:pt x="2657074" y="721216"/>
                  <a:pt x="2701915" y="721216"/>
                </a:cubicBezTo>
                <a:lnTo>
                  <a:pt x="2724369" y="722353"/>
                </a:lnTo>
                <a:lnTo>
                  <a:pt x="2760974" y="627658"/>
                </a:lnTo>
                <a:cubicBezTo>
                  <a:pt x="2859573" y="440450"/>
                  <a:pt x="3090405" y="309092"/>
                  <a:pt x="3359439" y="309092"/>
                </a:cubicBezTo>
                <a:cubicBezTo>
                  <a:pt x="3404279" y="309092"/>
                  <a:pt x="3448056" y="312741"/>
                  <a:pt x="3490338" y="319689"/>
                </a:cubicBezTo>
                <a:lnTo>
                  <a:pt x="3500624" y="322253"/>
                </a:lnTo>
                <a:lnTo>
                  <a:pt x="3537095" y="268294"/>
                </a:lnTo>
                <a:cubicBezTo>
                  <a:pt x="3673270" y="106424"/>
                  <a:pt x="3903880" y="0"/>
                  <a:pt x="4165443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noProof="1"/>
          </a:p>
        </p:txBody>
      </p:sp>
      <p:sp>
        <p:nvSpPr>
          <p:cNvPr id="2" name="标题 1"/>
          <p:cNvSpPr>
            <a:spLocks noGrp="1"/>
          </p:cNvSpPr>
          <p:nvPr>
            <p:ph type="ctrTitle" hasCustomPrompt="1"/>
          </p:nvPr>
        </p:nvSpPr>
        <p:spPr>
          <a:xfrm>
            <a:off x="1916935" y="2531234"/>
            <a:ext cx="5310130" cy="978729"/>
          </a:xfrm>
        </p:spPr>
        <p:txBody>
          <a:bodyPr anchor="b">
            <a:normAutofit/>
          </a:bodyPr>
          <a:lstStyle>
            <a:lvl1pPr algn="ctr">
              <a:defRPr sz="4800">
                <a:solidFill>
                  <a:schemeClr val="bg1"/>
                </a:solidFill>
              </a:defRPr>
            </a:lvl1pPr>
          </a:lstStyle>
          <a:p>
            <a:r>
              <a:rPr lang="zh-CN" altLang="en-US" noProof="1"/>
              <a:t>单击此处编辑标题</a:t>
            </a:r>
            <a:endParaRPr lang="zh-CN" altLang="en-US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916935" y="3546953"/>
            <a:ext cx="5310130" cy="424732"/>
          </a:xfrm>
        </p:spPr>
        <p:txBody>
          <a:bodyPr>
            <a:normAutofit/>
          </a:bodyPr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noProof="1"/>
              <a:t>单击此处编辑母版副标题样式</a:t>
            </a:r>
            <a:endParaRPr lang="zh-CN" altLang="en-US" noProof="1"/>
          </a:p>
        </p:txBody>
      </p:sp>
      <p:sp>
        <p:nvSpPr>
          <p:cNvPr id="16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 smtClean="0"/>
            </a:lvl1pPr>
          </a:lstStyle>
          <a:p>
            <a:pPr marL="0" marR="0" lvl="0" indent="0" algn="l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7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/>
            </a:lvl1pPr>
          </a:lstStyle>
          <a:p>
            <a:pPr marL="0" marR="0" lvl="0" indent="0" algn="ctr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8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lvl="0" algn="r" eaLnBrk="1" fontAlgn="base" hangingPunct="1"/>
            <a:fld id="{9A0DB2DC-4C9A-4742-B13C-FB6460FD3503}" type="slidenum">
              <a:rPr lang="zh-CN" altLang="zh-CN" sz="1400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altLang="zh-CN" sz="1400" strike="noStrike" noProof="1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 smtClean="0"/>
            </a:lvl1pPr>
          </a:lstStyle>
          <a:p>
            <a:pPr marL="0" marR="0" lvl="0" indent="0" algn="l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/>
            </a:lvl1pPr>
          </a:lstStyle>
          <a:p>
            <a:pPr marL="0" marR="0" lvl="0" indent="0" algn="ctr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lvl="0" algn="r" eaLnBrk="1" fontAlgn="base" hangingPunct="1"/>
            <a:fld id="{9A0DB2DC-4C9A-4742-B13C-FB6460FD3503}" type="slidenum">
              <a:rPr lang="zh-CN" altLang="zh-CN" sz="1400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altLang="zh-CN" sz="1400" strike="noStrike" noProof="1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/>
          <p:cNvCxnSpPr/>
          <p:nvPr/>
        </p:nvCxnSpPr>
        <p:spPr>
          <a:xfrm>
            <a:off x="3213100" y="3433763"/>
            <a:ext cx="3860800" cy="0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" name="组合 10"/>
          <p:cNvGrpSpPr/>
          <p:nvPr/>
        </p:nvGrpSpPr>
        <p:grpSpPr bwMode="auto">
          <a:xfrm>
            <a:off x="581025" y="3287713"/>
            <a:ext cx="1171575" cy="268287"/>
            <a:chOff x="580290" y="3288314"/>
            <a:chExt cx="1172059" cy="267237"/>
          </a:xfrm>
        </p:grpSpPr>
        <p:sp>
          <p:nvSpPr>
            <p:cNvPr id="6" name="椭圆 5"/>
            <p:cNvSpPr/>
            <p:nvPr/>
          </p:nvSpPr>
          <p:spPr>
            <a:xfrm rot="10800000">
              <a:off x="580290" y="3288314"/>
              <a:ext cx="266810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 noProof="1"/>
            </a:p>
          </p:txBody>
        </p:sp>
        <p:sp>
          <p:nvSpPr>
            <p:cNvPr id="7" name="椭圆 6"/>
            <p:cNvSpPr/>
            <p:nvPr/>
          </p:nvSpPr>
          <p:spPr>
            <a:xfrm rot="10800000">
              <a:off x="1172673" y="3321521"/>
              <a:ext cx="201695" cy="200824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 noProof="1"/>
            </a:p>
          </p:txBody>
        </p:sp>
        <p:sp>
          <p:nvSpPr>
            <p:cNvPr id="8" name="椭圆 7"/>
            <p:cNvSpPr/>
            <p:nvPr/>
          </p:nvSpPr>
          <p:spPr>
            <a:xfrm rot="10800000">
              <a:off x="1618944" y="3354728"/>
              <a:ext cx="133405" cy="13440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 noProof="1"/>
            </a:p>
          </p:txBody>
        </p:sp>
      </p:grpSp>
      <p:grpSp>
        <p:nvGrpSpPr>
          <p:cNvPr id="9" name="组合 14"/>
          <p:cNvGrpSpPr/>
          <p:nvPr/>
        </p:nvGrpSpPr>
        <p:grpSpPr bwMode="auto">
          <a:xfrm flipH="1">
            <a:off x="7386638" y="3295650"/>
            <a:ext cx="1173162" cy="266700"/>
            <a:chOff x="580290" y="3288314"/>
            <a:chExt cx="1172059" cy="267237"/>
          </a:xfrm>
        </p:grpSpPr>
        <p:sp>
          <p:nvSpPr>
            <p:cNvPr id="10" name="椭圆 9"/>
            <p:cNvSpPr/>
            <p:nvPr/>
          </p:nvSpPr>
          <p:spPr>
            <a:xfrm rot="10800000">
              <a:off x="580290" y="3288314"/>
              <a:ext cx="266449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 noProof="1"/>
            </a:p>
          </p:txBody>
        </p:sp>
        <p:sp>
          <p:nvSpPr>
            <p:cNvPr id="11" name="椭圆 10"/>
            <p:cNvSpPr/>
            <p:nvPr/>
          </p:nvSpPr>
          <p:spPr>
            <a:xfrm rot="10800000">
              <a:off x="1173457" y="3321719"/>
              <a:ext cx="199837" cy="200428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 noProof="1"/>
            </a:p>
          </p:txBody>
        </p:sp>
        <p:sp>
          <p:nvSpPr>
            <p:cNvPr id="12" name="椭圆 11"/>
            <p:cNvSpPr/>
            <p:nvPr/>
          </p:nvSpPr>
          <p:spPr>
            <a:xfrm rot="10800000">
              <a:off x="1619124" y="3355123"/>
              <a:ext cx="133225" cy="13361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 noProof="1"/>
            </a:p>
          </p:txBody>
        </p:sp>
      </p:grpSp>
      <p:sp>
        <p:nvSpPr>
          <p:cNvPr id="13" name="任意多边形: 形状 6"/>
          <p:cNvSpPr/>
          <p:nvPr/>
        </p:nvSpPr>
        <p:spPr>
          <a:xfrm>
            <a:off x="0" y="4883150"/>
            <a:ext cx="9144000" cy="1974850"/>
          </a:xfrm>
          <a:custGeom>
            <a:avLst/>
            <a:gdLst>
              <a:gd name="connsiteX0" fmla="*/ 4408996 w 12191999"/>
              <a:gd name="connsiteY0" fmla="*/ 0 h 1975365"/>
              <a:gd name="connsiteX1" fmla="*/ 5790561 w 12191999"/>
              <a:gd name="connsiteY1" fmla="*/ 551581 h 1975365"/>
              <a:gd name="connsiteX2" fmla="*/ 5801495 w 12191999"/>
              <a:gd name="connsiteY2" fmla="*/ 563959 h 1975365"/>
              <a:gd name="connsiteX3" fmla="*/ 5826131 w 12191999"/>
              <a:gd name="connsiteY3" fmla="*/ 553912 h 1975365"/>
              <a:gd name="connsiteX4" fmla="*/ 6523038 w 12191999"/>
              <a:gd name="connsiteY4" fmla="*/ 434799 h 1975365"/>
              <a:gd name="connsiteX5" fmla="*/ 7789046 w 12191999"/>
              <a:gd name="connsiteY5" fmla="*/ 878743 h 1975365"/>
              <a:gd name="connsiteX6" fmla="*/ 7859692 w 12191999"/>
              <a:gd name="connsiteY6" fmla="*/ 944547 h 1975365"/>
              <a:gd name="connsiteX7" fmla="*/ 7890845 w 12191999"/>
              <a:gd name="connsiteY7" fmla="*/ 901137 h 1975365"/>
              <a:gd name="connsiteX8" fmla="*/ 9633465 w 12191999"/>
              <a:gd name="connsiteY8" fmla="*/ 116746 h 1975365"/>
              <a:gd name="connsiteX9" fmla="*/ 11376086 w 12191999"/>
              <a:gd name="connsiteY9" fmla="*/ 901137 h 1975365"/>
              <a:gd name="connsiteX10" fmla="*/ 11381374 w 12191999"/>
              <a:gd name="connsiteY10" fmla="*/ 908506 h 1975365"/>
              <a:gd name="connsiteX11" fmla="*/ 11472015 w 12191999"/>
              <a:gd name="connsiteY11" fmla="*/ 824077 h 1975365"/>
              <a:gd name="connsiteX12" fmla="*/ 12041117 w 12191999"/>
              <a:gd name="connsiteY12" fmla="*/ 499246 h 1975365"/>
              <a:gd name="connsiteX13" fmla="*/ 12191999 w 12191999"/>
              <a:gd name="connsiteY13" fmla="*/ 452495 h 1975365"/>
              <a:gd name="connsiteX14" fmla="*/ 12191999 w 12191999"/>
              <a:gd name="connsiteY14" fmla="*/ 1975365 h 1975365"/>
              <a:gd name="connsiteX15" fmla="*/ 0 w 12191999"/>
              <a:gd name="connsiteY15" fmla="*/ 1975365 h 1975365"/>
              <a:gd name="connsiteX16" fmla="*/ 0 w 12191999"/>
              <a:gd name="connsiteY16" fmla="*/ 373214 h 1975365"/>
              <a:gd name="connsiteX17" fmla="*/ 103466 w 12191999"/>
              <a:gd name="connsiteY17" fmla="*/ 416152 h 1975365"/>
              <a:gd name="connsiteX18" fmla="*/ 712248 w 12191999"/>
              <a:gd name="connsiteY18" fmla="*/ 843689 h 1975365"/>
              <a:gd name="connsiteX19" fmla="*/ 815917 w 12191999"/>
              <a:gd name="connsiteY19" fmla="*/ 961054 h 1975365"/>
              <a:gd name="connsiteX20" fmla="*/ 821465 w 12191999"/>
              <a:gd name="connsiteY20" fmla="*/ 955887 h 1975365"/>
              <a:gd name="connsiteX21" fmla="*/ 2307470 w 12191999"/>
              <a:gd name="connsiteY21" fmla="*/ 434799 h 1975365"/>
              <a:gd name="connsiteX22" fmla="*/ 2932400 w 12191999"/>
              <a:gd name="connsiteY22" fmla="*/ 514784 h 1975365"/>
              <a:gd name="connsiteX23" fmla="*/ 3033353 w 12191999"/>
              <a:gd name="connsiteY23" fmla="*/ 546065 h 1975365"/>
              <a:gd name="connsiteX24" fmla="*/ 3142988 w 12191999"/>
              <a:gd name="connsiteY24" fmla="*/ 443944 h 1975365"/>
              <a:gd name="connsiteX25" fmla="*/ 4408996 w 12191999"/>
              <a:gd name="connsiteY25" fmla="*/ 0 h 19753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2191999" h="1975365">
                <a:moveTo>
                  <a:pt x="4408996" y="0"/>
                </a:moveTo>
                <a:cubicBezTo>
                  <a:pt x="4965206" y="0"/>
                  <a:pt x="5462174" y="214716"/>
                  <a:pt x="5790561" y="551581"/>
                </a:cubicBezTo>
                <a:lnTo>
                  <a:pt x="5801495" y="563959"/>
                </a:lnTo>
                <a:lnTo>
                  <a:pt x="5826131" y="553912"/>
                </a:lnTo>
                <a:cubicBezTo>
                  <a:pt x="6040333" y="477212"/>
                  <a:pt x="6275835" y="434799"/>
                  <a:pt x="6523038" y="434799"/>
                </a:cubicBezTo>
                <a:cubicBezTo>
                  <a:pt x="7017445" y="434799"/>
                  <a:pt x="7465046" y="604452"/>
                  <a:pt x="7789046" y="878743"/>
                </a:cubicBezTo>
                <a:lnTo>
                  <a:pt x="7859692" y="944547"/>
                </a:lnTo>
                <a:lnTo>
                  <a:pt x="7890845" y="901137"/>
                </a:lnTo>
                <a:cubicBezTo>
                  <a:pt x="8268504" y="427892"/>
                  <a:pt x="8908064" y="116746"/>
                  <a:pt x="9633465" y="116746"/>
                </a:cubicBezTo>
                <a:cubicBezTo>
                  <a:pt x="10358867" y="116746"/>
                  <a:pt x="10998426" y="427892"/>
                  <a:pt x="11376086" y="901137"/>
                </a:cubicBezTo>
                <a:lnTo>
                  <a:pt x="11381374" y="908506"/>
                </a:lnTo>
                <a:lnTo>
                  <a:pt x="11472015" y="824077"/>
                </a:lnTo>
                <a:cubicBezTo>
                  <a:pt x="11634015" y="686932"/>
                  <a:pt x="11826915" y="575946"/>
                  <a:pt x="12041117" y="499246"/>
                </a:cubicBezTo>
                <a:lnTo>
                  <a:pt x="12191999" y="452495"/>
                </a:lnTo>
                <a:lnTo>
                  <a:pt x="12191999" y="1975365"/>
                </a:lnTo>
                <a:lnTo>
                  <a:pt x="0" y="1975365"/>
                </a:lnTo>
                <a:lnTo>
                  <a:pt x="0" y="373214"/>
                </a:lnTo>
                <a:lnTo>
                  <a:pt x="103466" y="416152"/>
                </a:lnTo>
                <a:cubicBezTo>
                  <a:pt x="337103" y="525156"/>
                  <a:pt x="543613" y="670701"/>
                  <a:pt x="712248" y="843689"/>
                </a:cubicBezTo>
                <a:lnTo>
                  <a:pt x="815917" y="961054"/>
                </a:lnTo>
                <a:lnTo>
                  <a:pt x="821465" y="955887"/>
                </a:lnTo>
                <a:cubicBezTo>
                  <a:pt x="1201766" y="633932"/>
                  <a:pt x="1727148" y="434799"/>
                  <a:pt x="2307470" y="434799"/>
                </a:cubicBezTo>
                <a:cubicBezTo>
                  <a:pt x="2525090" y="434799"/>
                  <a:pt x="2734985" y="462802"/>
                  <a:pt x="2932400" y="514784"/>
                </a:cubicBezTo>
                <a:lnTo>
                  <a:pt x="3033353" y="546065"/>
                </a:lnTo>
                <a:lnTo>
                  <a:pt x="3142988" y="443944"/>
                </a:lnTo>
                <a:cubicBezTo>
                  <a:pt x="3466988" y="169652"/>
                  <a:pt x="3914590" y="0"/>
                  <a:pt x="4408996" y="0"/>
                </a:cubicBez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noProof="1"/>
          </a:p>
        </p:txBody>
      </p:sp>
      <p:sp>
        <p:nvSpPr>
          <p:cNvPr id="14" name="任意多边形: 形状 7"/>
          <p:cNvSpPr/>
          <p:nvPr/>
        </p:nvSpPr>
        <p:spPr>
          <a:xfrm>
            <a:off x="0" y="5413375"/>
            <a:ext cx="9144000" cy="1444625"/>
          </a:xfrm>
          <a:custGeom>
            <a:avLst/>
            <a:gdLst>
              <a:gd name="connsiteX0" fmla="*/ 3246538 w 12192001"/>
              <a:gd name="connsiteY0" fmla="*/ 0 h 1445191"/>
              <a:gd name="connsiteX1" fmla="*/ 3888381 w 12192001"/>
              <a:gd name="connsiteY1" fmla="*/ 335498 h 1445191"/>
              <a:gd name="connsiteX2" fmla="*/ 3925176 w 12192001"/>
              <a:gd name="connsiteY2" fmla="*/ 402142 h 1445191"/>
              <a:gd name="connsiteX3" fmla="*/ 4047372 w 12192001"/>
              <a:gd name="connsiteY3" fmla="*/ 336937 h 1445191"/>
              <a:gd name="connsiteX4" fmla="*/ 4348662 w 12192001"/>
              <a:gd name="connsiteY4" fmla="*/ 277137 h 1445191"/>
              <a:gd name="connsiteX5" fmla="*/ 4990506 w 12192001"/>
              <a:gd name="connsiteY5" fmla="*/ 612635 h 1445191"/>
              <a:gd name="connsiteX6" fmla="*/ 4990587 w 12192001"/>
              <a:gd name="connsiteY6" fmla="*/ 612785 h 1445191"/>
              <a:gd name="connsiteX7" fmla="*/ 5017399 w 12192001"/>
              <a:gd name="connsiteY7" fmla="*/ 564223 h 1445191"/>
              <a:gd name="connsiteX8" fmla="*/ 5836210 w 12192001"/>
              <a:gd name="connsiteY8" fmla="*/ 136221 h 1445191"/>
              <a:gd name="connsiteX9" fmla="*/ 6306886 w 12192001"/>
              <a:gd name="connsiteY9" fmla="*/ 253387 h 1445191"/>
              <a:gd name="connsiteX10" fmla="*/ 6347988 w 12192001"/>
              <a:gd name="connsiteY10" fmla="*/ 277935 h 1445191"/>
              <a:gd name="connsiteX11" fmla="*/ 6394194 w 12192001"/>
              <a:gd name="connsiteY11" fmla="*/ 222879 h 1445191"/>
              <a:gd name="connsiteX12" fmla="*/ 6941520 w 12192001"/>
              <a:gd name="connsiteY12" fmla="*/ 0 h 1445191"/>
              <a:gd name="connsiteX13" fmla="*/ 7488846 w 12192001"/>
              <a:gd name="connsiteY13" fmla="*/ 222879 h 1445191"/>
              <a:gd name="connsiteX14" fmla="*/ 7529289 w 12192001"/>
              <a:gd name="connsiteY14" fmla="*/ 271069 h 1445191"/>
              <a:gd name="connsiteX15" fmla="*/ 7537925 w 12192001"/>
              <a:gd name="connsiteY15" fmla="*/ 265911 h 1445191"/>
              <a:gd name="connsiteX16" fmla="*/ 8008603 w 12192001"/>
              <a:gd name="connsiteY16" fmla="*/ 148745 h 1445191"/>
              <a:gd name="connsiteX17" fmla="*/ 8755262 w 12192001"/>
              <a:gd name="connsiteY17" fmla="*/ 484217 h 1445191"/>
              <a:gd name="connsiteX18" fmla="*/ 8852685 w 12192001"/>
              <a:gd name="connsiteY18" fmla="*/ 615575 h 1445191"/>
              <a:gd name="connsiteX19" fmla="*/ 8854308 w 12192001"/>
              <a:gd name="connsiteY19" fmla="*/ 612634 h 1445191"/>
              <a:gd name="connsiteX20" fmla="*/ 9496151 w 12192001"/>
              <a:gd name="connsiteY20" fmla="*/ 277136 h 1445191"/>
              <a:gd name="connsiteX21" fmla="*/ 9928922 w 12192001"/>
              <a:gd name="connsiteY21" fmla="*/ 407095 h 1445191"/>
              <a:gd name="connsiteX22" fmla="*/ 9938225 w 12192001"/>
              <a:gd name="connsiteY22" fmla="*/ 414641 h 1445191"/>
              <a:gd name="connsiteX23" fmla="*/ 9981920 w 12192001"/>
              <a:gd name="connsiteY23" fmla="*/ 335498 h 1445191"/>
              <a:gd name="connsiteX24" fmla="*/ 10623763 w 12192001"/>
              <a:gd name="connsiteY24" fmla="*/ 0 h 1445191"/>
              <a:gd name="connsiteX25" fmla="*/ 11265607 w 12192001"/>
              <a:gd name="connsiteY25" fmla="*/ 335498 h 1445191"/>
              <a:gd name="connsiteX26" fmla="*/ 11291202 w 12192001"/>
              <a:gd name="connsiteY26" fmla="*/ 381858 h 1445191"/>
              <a:gd name="connsiteX27" fmla="*/ 11306415 w 12192001"/>
              <a:gd name="connsiteY27" fmla="*/ 369518 h 1445191"/>
              <a:gd name="connsiteX28" fmla="*/ 11739186 w 12192001"/>
              <a:gd name="connsiteY28" fmla="*/ 239559 h 1445191"/>
              <a:gd name="connsiteX29" fmla="*/ 12171956 w 12192001"/>
              <a:gd name="connsiteY29" fmla="*/ 369518 h 1445191"/>
              <a:gd name="connsiteX30" fmla="*/ 12192001 w 12192001"/>
              <a:gd name="connsiteY30" fmla="*/ 385777 h 1445191"/>
              <a:gd name="connsiteX31" fmla="*/ 12192001 w 12192001"/>
              <a:gd name="connsiteY31" fmla="*/ 1445191 h 1445191"/>
              <a:gd name="connsiteX32" fmla="*/ 0 w 12192001"/>
              <a:gd name="connsiteY32" fmla="*/ 1445191 h 1445191"/>
              <a:gd name="connsiteX33" fmla="*/ 0 w 12192001"/>
              <a:gd name="connsiteY33" fmla="*/ 160691 h 1445191"/>
              <a:gd name="connsiteX34" fmla="*/ 41876 w 12192001"/>
              <a:gd name="connsiteY34" fmla="*/ 184935 h 1445191"/>
              <a:gd name="connsiteX35" fmla="*/ 134451 w 12192001"/>
              <a:gd name="connsiteY35" fmla="*/ 253847 h 1445191"/>
              <a:gd name="connsiteX36" fmla="*/ 135221 w 12192001"/>
              <a:gd name="connsiteY36" fmla="*/ 253387 h 1445191"/>
              <a:gd name="connsiteX37" fmla="*/ 605900 w 12192001"/>
              <a:gd name="connsiteY37" fmla="*/ 136221 h 1445191"/>
              <a:gd name="connsiteX38" fmla="*/ 1450394 w 12192001"/>
              <a:gd name="connsiteY38" fmla="*/ 603610 h 1445191"/>
              <a:gd name="connsiteX39" fmla="*/ 1457193 w 12192001"/>
              <a:gd name="connsiteY39" fmla="*/ 617070 h 1445191"/>
              <a:gd name="connsiteX40" fmla="*/ 1531063 w 12192001"/>
              <a:gd name="connsiteY40" fmla="*/ 529051 h 1445191"/>
              <a:gd name="connsiteX41" fmla="*/ 2118933 w 12192001"/>
              <a:gd name="connsiteY41" fmla="*/ 289663 h 1445191"/>
              <a:gd name="connsiteX42" fmla="*/ 2532753 w 12192001"/>
              <a:gd name="connsiteY42" fmla="*/ 397949 h 1445191"/>
              <a:gd name="connsiteX43" fmla="*/ 2559976 w 12192001"/>
              <a:gd name="connsiteY43" fmla="*/ 416495 h 1445191"/>
              <a:gd name="connsiteX44" fmla="*/ 2604696 w 12192001"/>
              <a:gd name="connsiteY44" fmla="*/ 335498 h 1445191"/>
              <a:gd name="connsiteX45" fmla="*/ 3246538 w 12192001"/>
              <a:gd name="connsiteY45" fmla="*/ 0 h 14451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</a:cxnLst>
            <a:rect l="l" t="t" r="r" b="b"/>
            <a:pathLst>
              <a:path w="12192001" h="1445191">
                <a:moveTo>
                  <a:pt x="3246538" y="0"/>
                </a:moveTo>
                <a:cubicBezTo>
                  <a:pt x="3513718" y="0"/>
                  <a:pt x="3749281" y="133083"/>
                  <a:pt x="3888381" y="335498"/>
                </a:cubicBezTo>
                <a:lnTo>
                  <a:pt x="3925176" y="402142"/>
                </a:lnTo>
                <a:lnTo>
                  <a:pt x="4047372" y="336937"/>
                </a:lnTo>
                <a:cubicBezTo>
                  <a:pt x="4139977" y="298430"/>
                  <a:pt x="4241791" y="277137"/>
                  <a:pt x="4348662" y="277137"/>
                </a:cubicBezTo>
                <a:cubicBezTo>
                  <a:pt x="4615842" y="277137"/>
                  <a:pt x="4851406" y="410220"/>
                  <a:pt x="4990506" y="612635"/>
                </a:cubicBezTo>
                <a:lnTo>
                  <a:pt x="4990587" y="612785"/>
                </a:lnTo>
                <a:lnTo>
                  <a:pt x="5017399" y="564223"/>
                </a:lnTo>
                <a:cubicBezTo>
                  <a:pt x="5194852" y="305997"/>
                  <a:pt x="5495363" y="136221"/>
                  <a:pt x="5836210" y="136221"/>
                </a:cubicBezTo>
                <a:cubicBezTo>
                  <a:pt x="6006632" y="136221"/>
                  <a:pt x="6166972" y="178665"/>
                  <a:pt x="6306886" y="253387"/>
                </a:cubicBezTo>
                <a:lnTo>
                  <a:pt x="6347988" y="277935"/>
                </a:lnTo>
                <a:lnTo>
                  <a:pt x="6394194" y="222879"/>
                </a:lnTo>
                <a:cubicBezTo>
                  <a:pt x="6534266" y="85173"/>
                  <a:pt x="6727776" y="0"/>
                  <a:pt x="6941520" y="0"/>
                </a:cubicBezTo>
                <a:cubicBezTo>
                  <a:pt x="7155263" y="0"/>
                  <a:pt x="7348773" y="85173"/>
                  <a:pt x="7488846" y="222879"/>
                </a:cubicBezTo>
                <a:lnTo>
                  <a:pt x="7529289" y="271069"/>
                </a:lnTo>
                <a:lnTo>
                  <a:pt x="7537925" y="265911"/>
                </a:lnTo>
                <a:cubicBezTo>
                  <a:pt x="7677840" y="191189"/>
                  <a:pt x="7838181" y="148745"/>
                  <a:pt x="8008603" y="148745"/>
                </a:cubicBezTo>
                <a:cubicBezTo>
                  <a:pt x="8306843" y="148745"/>
                  <a:pt x="8574203" y="278730"/>
                  <a:pt x="8755262" y="484217"/>
                </a:cubicBezTo>
                <a:lnTo>
                  <a:pt x="8852685" y="615575"/>
                </a:lnTo>
                <a:lnTo>
                  <a:pt x="8854308" y="612634"/>
                </a:lnTo>
                <a:cubicBezTo>
                  <a:pt x="8993408" y="410219"/>
                  <a:pt x="9228971" y="277136"/>
                  <a:pt x="9496151" y="277136"/>
                </a:cubicBezTo>
                <a:cubicBezTo>
                  <a:pt x="9656459" y="277136"/>
                  <a:pt x="9805385" y="325046"/>
                  <a:pt x="9928922" y="407095"/>
                </a:cubicBezTo>
                <a:lnTo>
                  <a:pt x="9938225" y="414641"/>
                </a:lnTo>
                <a:lnTo>
                  <a:pt x="9981920" y="335498"/>
                </a:lnTo>
                <a:cubicBezTo>
                  <a:pt x="10121021" y="133083"/>
                  <a:pt x="10356583" y="0"/>
                  <a:pt x="10623763" y="0"/>
                </a:cubicBezTo>
                <a:cubicBezTo>
                  <a:pt x="10890944" y="0"/>
                  <a:pt x="11126506" y="133083"/>
                  <a:pt x="11265607" y="335498"/>
                </a:cubicBezTo>
                <a:lnTo>
                  <a:pt x="11291202" y="381858"/>
                </a:lnTo>
                <a:lnTo>
                  <a:pt x="11306415" y="369518"/>
                </a:lnTo>
                <a:cubicBezTo>
                  <a:pt x="11429952" y="287469"/>
                  <a:pt x="11578878" y="239559"/>
                  <a:pt x="11739186" y="239559"/>
                </a:cubicBezTo>
                <a:cubicBezTo>
                  <a:pt x="11899494" y="239559"/>
                  <a:pt x="12048420" y="287469"/>
                  <a:pt x="12171956" y="369518"/>
                </a:cubicBezTo>
                <a:lnTo>
                  <a:pt x="12192001" y="385777"/>
                </a:lnTo>
                <a:lnTo>
                  <a:pt x="12192001" y="1445191"/>
                </a:lnTo>
                <a:lnTo>
                  <a:pt x="0" y="1445191"/>
                </a:lnTo>
                <a:lnTo>
                  <a:pt x="0" y="160691"/>
                </a:lnTo>
                <a:lnTo>
                  <a:pt x="41876" y="184935"/>
                </a:lnTo>
                <a:lnTo>
                  <a:pt x="134451" y="253847"/>
                </a:lnTo>
                <a:lnTo>
                  <a:pt x="135221" y="253387"/>
                </a:lnTo>
                <a:cubicBezTo>
                  <a:pt x="275136" y="178665"/>
                  <a:pt x="435476" y="136221"/>
                  <a:pt x="605900" y="136221"/>
                </a:cubicBezTo>
                <a:cubicBezTo>
                  <a:pt x="963788" y="136221"/>
                  <a:pt x="1277208" y="323399"/>
                  <a:pt x="1450394" y="603610"/>
                </a:cubicBezTo>
                <a:lnTo>
                  <a:pt x="1457193" y="617070"/>
                </a:lnTo>
                <a:lnTo>
                  <a:pt x="1531063" y="529051"/>
                </a:lnTo>
                <a:cubicBezTo>
                  <a:pt x="1681511" y="381145"/>
                  <a:pt x="1889354" y="289663"/>
                  <a:pt x="2118933" y="289663"/>
                </a:cubicBezTo>
                <a:cubicBezTo>
                  <a:pt x="2269592" y="289663"/>
                  <a:pt x="2410892" y="329061"/>
                  <a:pt x="2532753" y="397949"/>
                </a:cubicBezTo>
                <a:lnTo>
                  <a:pt x="2559976" y="416495"/>
                </a:lnTo>
                <a:lnTo>
                  <a:pt x="2604696" y="335498"/>
                </a:lnTo>
                <a:cubicBezTo>
                  <a:pt x="2743795" y="133083"/>
                  <a:pt x="2979358" y="0"/>
                  <a:pt x="3246538" y="0"/>
                </a:cubicBez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noProof="1"/>
          </a:p>
        </p:txBody>
      </p:sp>
      <p:sp>
        <p:nvSpPr>
          <p:cNvPr id="15" name="任意多边形: 形状 8"/>
          <p:cNvSpPr/>
          <p:nvPr/>
        </p:nvSpPr>
        <p:spPr>
          <a:xfrm>
            <a:off x="0" y="5724525"/>
            <a:ext cx="9144000" cy="1133475"/>
          </a:xfrm>
          <a:custGeom>
            <a:avLst/>
            <a:gdLst>
              <a:gd name="connsiteX0" fmla="*/ 4783442 w 12192001"/>
              <a:gd name="connsiteY0" fmla="*/ 0 h 1133339"/>
              <a:gd name="connsiteX1" fmla="*/ 5390536 w 12192001"/>
              <a:gd name="connsiteY1" fmla="*/ 268294 h 1133339"/>
              <a:gd name="connsiteX2" fmla="*/ 5418659 w 12192001"/>
              <a:gd name="connsiteY2" fmla="*/ 311359 h 1133339"/>
              <a:gd name="connsiteX3" fmla="*/ 5445718 w 12192001"/>
              <a:gd name="connsiteY3" fmla="*/ 309092 h 1133339"/>
              <a:gd name="connsiteX4" fmla="*/ 5966086 w 12192001"/>
              <a:gd name="connsiteY4" fmla="*/ 539058 h 1133339"/>
              <a:gd name="connsiteX5" fmla="*/ 5998471 w 12192001"/>
              <a:gd name="connsiteY5" fmla="*/ 588645 h 1133339"/>
              <a:gd name="connsiteX6" fmla="*/ 6084786 w 12192001"/>
              <a:gd name="connsiteY6" fmla="*/ 549703 h 1133339"/>
              <a:gd name="connsiteX7" fmla="*/ 6329055 w 12192001"/>
              <a:gd name="connsiteY7" fmla="*/ 508714 h 1133339"/>
              <a:gd name="connsiteX8" fmla="*/ 6382291 w 12192001"/>
              <a:gd name="connsiteY8" fmla="*/ 512618 h 1133339"/>
              <a:gd name="connsiteX9" fmla="*/ 6419886 w 12192001"/>
              <a:gd name="connsiteY9" fmla="*/ 474742 h 1133339"/>
              <a:gd name="connsiteX10" fmla="*/ 6863627 w 12192001"/>
              <a:gd name="connsiteY10" fmla="*/ 321971 h 1133339"/>
              <a:gd name="connsiteX11" fmla="*/ 7107895 w 12192001"/>
              <a:gd name="connsiteY11" fmla="*/ 362960 h 1133339"/>
              <a:gd name="connsiteX12" fmla="*/ 7202810 w 12192001"/>
              <a:gd name="connsiteY12" fmla="*/ 405780 h 1133339"/>
              <a:gd name="connsiteX13" fmla="*/ 7213903 w 12192001"/>
              <a:gd name="connsiteY13" fmla="*/ 398172 h 1133339"/>
              <a:gd name="connsiteX14" fmla="*/ 7564766 w 12192001"/>
              <a:gd name="connsiteY14" fmla="*/ 309092 h 1133339"/>
              <a:gd name="connsiteX15" fmla="*/ 8008506 w 12192001"/>
              <a:gd name="connsiteY15" fmla="*/ 461863 h 1133339"/>
              <a:gd name="connsiteX16" fmla="*/ 8052822 w 12192001"/>
              <a:gd name="connsiteY16" fmla="*/ 506507 h 1133339"/>
              <a:gd name="connsiteX17" fmla="*/ 8060557 w 12192001"/>
              <a:gd name="connsiteY17" fmla="*/ 501203 h 1133339"/>
              <a:gd name="connsiteX18" fmla="*/ 8411422 w 12192001"/>
              <a:gd name="connsiteY18" fmla="*/ 412123 h 1133339"/>
              <a:gd name="connsiteX19" fmla="*/ 8989649 w 12192001"/>
              <a:gd name="connsiteY19" fmla="*/ 730689 h 1133339"/>
              <a:gd name="connsiteX20" fmla="*/ 8994011 w 12192001"/>
              <a:gd name="connsiteY20" fmla="*/ 742369 h 1133339"/>
              <a:gd name="connsiteX21" fmla="*/ 9000624 w 12192001"/>
              <a:gd name="connsiteY21" fmla="*/ 732242 h 1133339"/>
              <a:gd name="connsiteX22" fmla="*/ 9520993 w 12192001"/>
              <a:gd name="connsiteY22" fmla="*/ 502276 h 1133339"/>
              <a:gd name="connsiteX23" fmla="*/ 9736762 w 12192001"/>
              <a:gd name="connsiteY23" fmla="*/ 533926 h 1133339"/>
              <a:gd name="connsiteX24" fmla="*/ 9822666 w 12192001"/>
              <a:gd name="connsiteY24" fmla="*/ 567236 h 1133339"/>
              <a:gd name="connsiteX25" fmla="*/ 9849091 w 12192001"/>
              <a:gd name="connsiteY25" fmla="*/ 526771 h 1133339"/>
              <a:gd name="connsiteX26" fmla="*/ 10216623 w 12192001"/>
              <a:gd name="connsiteY26" fmla="*/ 364348 h 1133339"/>
              <a:gd name="connsiteX27" fmla="*/ 10584155 w 12192001"/>
              <a:gd name="connsiteY27" fmla="*/ 526771 h 1133339"/>
              <a:gd name="connsiteX28" fmla="*/ 10607270 w 12192001"/>
              <a:gd name="connsiteY28" fmla="*/ 562169 h 1133339"/>
              <a:gd name="connsiteX29" fmla="*/ 10634903 w 12192001"/>
              <a:gd name="connsiteY29" fmla="*/ 549703 h 1133339"/>
              <a:gd name="connsiteX30" fmla="*/ 10879171 w 12192001"/>
              <a:gd name="connsiteY30" fmla="*/ 508714 h 1133339"/>
              <a:gd name="connsiteX31" fmla="*/ 11415862 w 12192001"/>
              <a:gd name="connsiteY31" fmla="*/ 759843 h 1133339"/>
              <a:gd name="connsiteX32" fmla="*/ 11427708 w 12192001"/>
              <a:gd name="connsiteY32" fmla="*/ 779672 h 1133339"/>
              <a:gd name="connsiteX33" fmla="*/ 11443598 w 12192001"/>
              <a:gd name="connsiteY33" fmla="*/ 737128 h 1133339"/>
              <a:gd name="connsiteX34" fmla="*/ 12021824 w 12192001"/>
              <a:gd name="connsiteY34" fmla="*/ 418562 h 1133339"/>
              <a:gd name="connsiteX35" fmla="*/ 12148296 w 12192001"/>
              <a:gd name="connsiteY35" fmla="*/ 429159 h 1133339"/>
              <a:gd name="connsiteX36" fmla="*/ 12192001 w 12192001"/>
              <a:gd name="connsiteY36" fmla="*/ 440435 h 1133339"/>
              <a:gd name="connsiteX37" fmla="*/ 12192001 w 12192001"/>
              <a:gd name="connsiteY37" fmla="*/ 1133339 h 1133339"/>
              <a:gd name="connsiteX38" fmla="*/ 0 w 12192001"/>
              <a:gd name="connsiteY38" fmla="*/ 1133339 h 1133339"/>
              <a:gd name="connsiteX39" fmla="*/ 0 w 12192001"/>
              <a:gd name="connsiteY39" fmla="*/ 510365 h 1133339"/>
              <a:gd name="connsiteX40" fmla="*/ 22512 w 12192001"/>
              <a:gd name="connsiteY40" fmla="*/ 508714 h 1133339"/>
              <a:gd name="connsiteX41" fmla="*/ 497027 w 12192001"/>
              <a:gd name="connsiteY41" fmla="*/ 688964 h 1133339"/>
              <a:gd name="connsiteX42" fmla="*/ 501680 w 12192001"/>
              <a:gd name="connsiteY42" fmla="*/ 694269 h 1133339"/>
              <a:gd name="connsiteX43" fmla="*/ 518573 w 12192001"/>
              <a:gd name="connsiteY43" fmla="*/ 668401 h 1133339"/>
              <a:gd name="connsiteX44" fmla="*/ 1083912 w 12192001"/>
              <a:gd name="connsiteY44" fmla="*/ 418562 h 1133339"/>
              <a:gd name="connsiteX45" fmla="*/ 1349289 w 12192001"/>
              <a:gd name="connsiteY45" fmla="*/ 463094 h 1133339"/>
              <a:gd name="connsiteX46" fmla="*/ 1420528 w 12192001"/>
              <a:gd name="connsiteY46" fmla="*/ 495232 h 1133339"/>
              <a:gd name="connsiteX47" fmla="*/ 1453652 w 12192001"/>
              <a:gd name="connsiteY47" fmla="*/ 461863 h 1133339"/>
              <a:gd name="connsiteX48" fmla="*/ 1897391 w 12192001"/>
              <a:gd name="connsiteY48" fmla="*/ 309092 h 1133339"/>
              <a:gd name="connsiteX49" fmla="*/ 2141659 w 12192001"/>
              <a:gd name="connsiteY49" fmla="*/ 350081 h 1133339"/>
              <a:gd name="connsiteX50" fmla="*/ 2242051 w 12192001"/>
              <a:gd name="connsiteY50" fmla="*/ 395372 h 1133339"/>
              <a:gd name="connsiteX51" fmla="*/ 2306042 w 12192001"/>
              <a:gd name="connsiteY51" fmla="*/ 366503 h 1133339"/>
              <a:gd name="connsiteX52" fmla="*/ 2571419 w 12192001"/>
              <a:gd name="connsiteY52" fmla="*/ 321971 h 1133339"/>
              <a:gd name="connsiteX53" fmla="*/ 3199618 w 12192001"/>
              <a:gd name="connsiteY53" fmla="*/ 668067 h 1133339"/>
              <a:gd name="connsiteX54" fmla="*/ 3225139 w 12192001"/>
              <a:gd name="connsiteY54" fmla="*/ 736404 h 1133339"/>
              <a:gd name="connsiteX55" fmla="*/ 3242934 w 12192001"/>
              <a:gd name="connsiteY55" fmla="*/ 731813 h 1133339"/>
              <a:gd name="connsiteX56" fmla="*/ 3369406 w 12192001"/>
              <a:gd name="connsiteY56" fmla="*/ 721216 h 1133339"/>
              <a:gd name="connsiteX57" fmla="*/ 3391102 w 12192001"/>
              <a:gd name="connsiteY57" fmla="*/ 722353 h 1133339"/>
              <a:gd name="connsiteX58" fmla="*/ 3426468 w 12192001"/>
              <a:gd name="connsiteY58" fmla="*/ 627658 h 1133339"/>
              <a:gd name="connsiteX59" fmla="*/ 4004695 w 12192001"/>
              <a:gd name="connsiteY59" fmla="*/ 309092 h 1133339"/>
              <a:gd name="connsiteX60" fmla="*/ 4131167 w 12192001"/>
              <a:gd name="connsiteY60" fmla="*/ 319689 h 1133339"/>
              <a:gd name="connsiteX61" fmla="*/ 4141105 w 12192001"/>
              <a:gd name="connsiteY61" fmla="*/ 322253 h 1133339"/>
              <a:gd name="connsiteX62" fmla="*/ 4176342 w 12192001"/>
              <a:gd name="connsiteY62" fmla="*/ 268294 h 1133339"/>
              <a:gd name="connsiteX63" fmla="*/ 4783442 w 12192001"/>
              <a:gd name="connsiteY63" fmla="*/ 0 h 11333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</a:cxnLst>
            <a:rect l="l" t="t" r="r" b="b"/>
            <a:pathLst>
              <a:path w="12192001" h="1133339">
                <a:moveTo>
                  <a:pt x="4783442" y="0"/>
                </a:moveTo>
                <a:cubicBezTo>
                  <a:pt x="5036157" y="0"/>
                  <a:pt x="5258967" y="106424"/>
                  <a:pt x="5390536" y="268294"/>
                </a:cubicBezTo>
                <a:lnTo>
                  <a:pt x="5418659" y="311359"/>
                </a:lnTo>
                <a:lnTo>
                  <a:pt x="5445718" y="309092"/>
                </a:lnTo>
                <a:cubicBezTo>
                  <a:pt x="5662331" y="309092"/>
                  <a:pt x="5853314" y="400313"/>
                  <a:pt x="5966086" y="539058"/>
                </a:cubicBezTo>
                <a:lnTo>
                  <a:pt x="5998471" y="588645"/>
                </a:lnTo>
                <a:lnTo>
                  <a:pt x="6084786" y="549703"/>
                </a:lnTo>
                <a:cubicBezTo>
                  <a:pt x="6159865" y="523309"/>
                  <a:pt x="6242409" y="508714"/>
                  <a:pt x="6329055" y="508714"/>
                </a:cubicBezTo>
                <a:lnTo>
                  <a:pt x="6382291" y="512618"/>
                </a:lnTo>
                <a:lnTo>
                  <a:pt x="6419886" y="474742"/>
                </a:lnTo>
                <a:cubicBezTo>
                  <a:pt x="6533449" y="380352"/>
                  <a:pt x="6690336" y="321971"/>
                  <a:pt x="6863627" y="321971"/>
                </a:cubicBezTo>
                <a:cubicBezTo>
                  <a:pt x="6950273" y="321971"/>
                  <a:pt x="7032817" y="336566"/>
                  <a:pt x="7107895" y="362960"/>
                </a:cubicBezTo>
                <a:lnTo>
                  <a:pt x="7202810" y="405780"/>
                </a:lnTo>
                <a:lnTo>
                  <a:pt x="7213903" y="398172"/>
                </a:lnTo>
                <a:cubicBezTo>
                  <a:pt x="7314059" y="341931"/>
                  <a:pt x="7434800" y="309092"/>
                  <a:pt x="7564766" y="309092"/>
                </a:cubicBezTo>
                <a:cubicBezTo>
                  <a:pt x="7738057" y="309092"/>
                  <a:pt x="7894943" y="367473"/>
                  <a:pt x="8008506" y="461863"/>
                </a:cubicBezTo>
                <a:lnTo>
                  <a:pt x="8052822" y="506507"/>
                </a:lnTo>
                <a:lnTo>
                  <a:pt x="8060557" y="501203"/>
                </a:lnTo>
                <a:cubicBezTo>
                  <a:pt x="8160713" y="444962"/>
                  <a:pt x="8281454" y="412123"/>
                  <a:pt x="8411422" y="412123"/>
                </a:cubicBezTo>
                <a:cubicBezTo>
                  <a:pt x="8671358" y="412123"/>
                  <a:pt x="8894382" y="543481"/>
                  <a:pt x="8989649" y="730689"/>
                </a:cubicBezTo>
                <a:lnTo>
                  <a:pt x="8994011" y="742369"/>
                </a:lnTo>
                <a:lnTo>
                  <a:pt x="9000624" y="732242"/>
                </a:lnTo>
                <a:cubicBezTo>
                  <a:pt x="9113399" y="593497"/>
                  <a:pt x="9304380" y="502276"/>
                  <a:pt x="9520993" y="502276"/>
                </a:cubicBezTo>
                <a:cubicBezTo>
                  <a:pt x="9596808" y="502276"/>
                  <a:pt x="9669483" y="513450"/>
                  <a:pt x="9736762" y="533926"/>
                </a:cubicBezTo>
                <a:lnTo>
                  <a:pt x="9822666" y="567236"/>
                </a:lnTo>
                <a:lnTo>
                  <a:pt x="9849091" y="526771"/>
                </a:lnTo>
                <a:cubicBezTo>
                  <a:pt x="9928743" y="428776"/>
                  <a:pt x="10063630" y="364348"/>
                  <a:pt x="10216623" y="364348"/>
                </a:cubicBezTo>
                <a:cubicBezTo>
                  <a:pt x="10369615" y="364348"/>
                  <a:pt x="10504503" y="428776"/>
                  <a:pt x="10584155" y="526771"/>
                </a:cubicBezTo>
                <a:lnTo>
                  <a:pt x="10607270" y="562169"/>
                </a:lnTo>
                <a:lnTo>
                  <a:pt x="10634903" y="549703"/>
                </a:lnTo>
                <a:cubicBezTo>
                  <a:pt x="10709981" y="523309"/>
                  <a:pt x="10792525" y="508714"/>
                  <a:pt x="10879171" y="508714"/>
                </a:cubicBezTo>
                <a:cubicBezTo>
                  <a:pt x="11106615" y="508714"/>
                  <a:pt x="11305799" y="609285"/>
                  <a:pt x="11415862" y="759843"/>
                </a:cubicBezTo>
                <a:lnTo>
                  <a:pt x="11427708" y="779672"/>
                </a:lnTo>
                <a:lnTo>
                  <a:pt x="11443598" y="737128"/>
                </a:lnTo>
                <a:cubicBezTo>
                  <a:pt x="11538863" y="549920"/>
                  <a:pt x="11761888" y="418562"/>
                  <a:pt x="12021824" y="418562"/>
                </a:cubicBezTo>
                <a:cubicBezTo>
                  <a:pt x="12065147" y="418562"/>
                  <a:pt x="12107444" y="422211"/>
                  <a:pt x="12148296" y="429159"/>
                </a:cubicBezTo>
                <a:lnTo>
                  <a:pt x="12192001" y="440435"/>
                </a:lnTo>
                <a:lnTo>
                  <a:pt x="12192001" y="1133339"/>
                </a:lnTo>
                <a:lnTo>
                  <a:pt x="0" y="1133339"/>
                </a:lnTo>
                <a:lnTo>
                  <a:pt x="0" y="510365"/>
                </a:lnTo>
                <a:lnTo>
                  <a:pt x="22512" y="508714"/>
                </a:lnTo>
                <a:cubicBezTo>
                  <a:pt x="212048" y="508714"/>
                  <a:pt x="381960" y="578555"/>
                  <a:pt x="497027" y="688964"/>
                </a:cubicBezTo>
                <a:lnTo>
                  <a:pt x="501680" y="694269"/>
                </a:lnTo>
                <a:lnTo>
                  <a:pt x="518573" y="668401"/>
                </a:lnTo>
                <a:cubicBezTo>
                  <a:pt x="641094" y="517666"/>
                  <a:pt x="848579" y="418562"/>
                  <a:pt x="1083912" y="418562"/>
                </a:cubicBezTo>
                <a:cubicBezTo>
                  <a:pt x="1178045" y="418562"/>
                  <a:pt x="1267722" y="434418"/>
                  <a:pt x="1349289" y="463094"/>
                </a:cubicBezTo>
                <a:lnTo>
                  <a:pt x="1420528" y="495232"/>
                </a:lnTo>
                <a:lnTo>
                  <a:pt x="1453652" y="461863"/>
                </a:lnTo>
                <a:cubicBezTo>
                  <a:pt x="1567215" y="367473"/>
                  <a:pt x="1724100" y="309092"/>
                  <a:pt x="1897391" y="309092"/>
                </a:cubicBezTo>
                <a:cubicBezTo>
                  <a:pt x="1984036" y="309092"/>
                  <a:pt x="2066580" y="323687"/>
                  <a:pt x="2141659" y="350081"/>
                </a:cubicBezTo>
                <a:lnTo>
                  <a:pt x="2242051" y="395372"/>
                </a:lnTo>
                <a:lnTo>
                  <a:pt x="2306042" y="366503"/>
                </a:lnTo>
                <a:cubicBezTo>
                  <a:pt x="2387609" y="337827"/>
                  <a:pt x="2477286" y="321971"/>
                  <a:pt x="2571419" y="321971"/>
                </a:cubicBezTo>
                <a:cubicBezTo>
                  <a:pt x="2853820" y="321971"/>
                  <a:pt x="3096119" y="464681"/>
                  <a:pt x="3199618" y="668067"/>
                </a:cubicBezTo>
                <a:lnTo>
                  <a:pt x="3225139" y="736404"/>
                </a:lnTo>
                <a:lnTo>
                  <a:pt x="3242934" y="731813"/>
                </a:lnTo>
                <a:cubicBezTo>
                  <a:pt x="3283786" y="724865"/>
                  <a:pt x="3326083" y="721216"/>
                  <a:pt x="3369406" y="721216"/>
                </a:cubicBezTo>
                <a:lnTo>
                  <a:pt x="3391102" y="722353"/>
                </a:lnTo>
                <a:lnTo>
                  <a:pt x="3426468" y="627658"/>
                </a:lnTo>
                <a:cubicBezTo>
                  <a:pt x="3521734" y="440450"/>
                  <a:pt x="3744758" y="309092"/>
                  <a:pt x="4004695" y="309092"/>
                </a:cubicBezTo>
                <a:cubicBezTo>
                  <a:pt x="4048018" y="309092"/>
                  <a:pt x="4090315" y="312741"/>
                  <a:pt x="4131167" y="319689"/>
                </a:cubicBezTo>
                <a:lnTo>
                  <a:pt x="4141105" y="322253"/>
                </a:lnTo>
                <a:lnTo>
                  <a:pt x="4176342" y="268294"/>
                </a:lnTo>
                <a:cubicBezTo>
                  <a:pt x="4307913" y="106424"/>
                  <a:pt x="4530723" y="0"/>
                  <a:pt x="4783442" y="0"/>
                </a:cubicBez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noProof="1"/>
          </a:p>
        </p:txBody>
      </p:sp>
      <p:sp>
        <p:nvSpPr>
          <p:cNvPr id="16" name="任意多边形 19"/>
          <p:cNvSpPr/>
          <p:nvPr/>
        </p:nvSpPr>
        <p:spPr>
          <a:xfrm rot="20700000" flipH="1">
            <a:off x="5864225" y="727075"/>
            <a:ext cx="887413" cy="612775"/>
          </a:xfrm>
          <a:custGeom>
            <a:avLst/>
            <a:gdLst>
              <a:gd name="connsiteX0" fmla="*/ 811844 w 815110"/>
              <a:gd name="connsiteY0" fmla="*/ 0 h 753851"/>
              <a:gd name="connsiteX1" fmla="*/ 811221 w 815110"/>
              <a:gd name="connsiteY1" fmla="*/ 3357 h 753851"/>
              <a:gd name="connsiteX2" fmla="*/ 815110 w 815110"/>
              <a:gd name="connsiteY2" fmla="*/ 1718 h 753851"/>
              <a:gd name="connsiteX3" fmla="*/ 810512 w 815110"/>
              <a:gd name="connsiteY3" fmla="*/ 7176 h 753851"/>
              <a:gd name="connsiteX4" fmla="*/ 674407 w 815110"/>
              <a:gd name="connsiteY4" fmla="*/ 740510 h 753851"/>
              <a:gd name="connsiteX5" fmla="*/ 421276 w 815110"/>
              <a:gd name="connsiteY5" fmla="*/ 621270 h 753851"/>
              <a:gd name="connsiteX6" fmla="*/ 293771 w 815110"/>
              <a:gd name="connsiteY6" fmla="*/ 753851 h 753851"/>
              <a:gd name="connsiteX7" fmla="*/ 336279 w 815110"/>
              <a:gd name="connsiteY7" fmla="*/ 581231 h 753851"/>
              <a:gd name="connsiteX8" fmla="*/ 335005 w 815110"/>
              <a:gd name="connsiteY8" fmla="*/ 580631 h 753851"/>
              <a:gd name="connsiteX9" fmla="*/ 337035 w 815110"/>
              <a:gd name="connsiteY9" fmla="*/ 578159 h 753851"/>
              <a:gd name="connsiteX10" fmla="*/ 337278 w 815110"/>
              <a:gd name="connsiteY10" fmla="*/ 577173 h 753851"/>
              <a:gd name="connsiteX11" fmla="*/ 337691 w 815110"/>
              <a:gd name="connsiteY11" fmla="*/ 577360 h 753851"/>
              <a:gd name="connsiteX12" fmla="*/ 628627 w 815110"/>
              <a:gd name="connsiteY12" fmla="*/ 223097 h 753851"/>
              <a:gd name="connsiteX13" fmla="*/ 609342 w 815110"/>
              <a:gd name="connsiteY13" fmla="*/ 245991 h 753851"/>
              <a:gd name="connsiteX14" fmla="*/ 266398 w 815110"/>
              <a:gd name="connsiteY14" fmla="*/ 517542 h 753851"/>
              <a:gd name="connsiteX15" fmla="*/ 0 w 815110"/>
              <a:gd name="connsiteY15" fmla="*/ 345175 h 753851"/>
              <a:gd name="connsiteX16" fmla="*/ 807958 w 815110"/>
              <a:gd name="connsiteY16" fmla="*/ 4731 h 7538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815110" h="753851">
                <a:moveTo>
                  <a:pt x="811844" y="0"/>
                </a:moveTo>
                <a:lnTo>
                  <a:pt x="811221" y="3357"/>
                </a:lnTo>
                <a:lnTo>
                  <a:pt x="815110" y="1718"/>
                </a:lnTo>
                <a:lnTo>
                  <a:pt x="810512" y="7176"/>
                </a:lnTo>
                <a:lnTo>
                  <a:pt x="674407" y="740510"/>
                </a:lnTo>
                <a:lnTo>
                  <a:pt x="421276" y="621270"/>
                </a:lnTo>
                <a:lnTo>
                  <a:pt x="293771" y="753851"/>
                </a:lnTo>
                <a:lnTo>
                  <a:pt x="336279" y="581231"/>
                </a:lnTo>
                <a:lnTo>
                  <a:pt x="335005" y="580631"/>
                </a:lnTo>
                <a:lnTo>
                  <a:pt x="337035" y="578159"/>
                </a:lnTo>
                <a:lnTo>
                  <a:pt x="337278" y="577173"/>
                </a:lnTo>
                <a:lnTo>
                  <a:pt x="337691" y="577360"/>
                </a:lnTo>
                <a:lnTo>
                  <a:pt x="628627" y="223097"/>
                </a:lnTo>
                <a:lnTo>
                  <a:pt x="609342" y="245991"/>
                </a:lnTo>
                <a:lnTo>
                  <a:pt x="266398" y="517542"/>
                </a:lnTo>
                <a:lnTo>
                  <a:pt x="0" y="345175"/>
                </a:lnTo>
                <a:lnTo>
                  <a:pt x="807958" y="4731"/>
                </a:ln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noProof="1"/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3212336" y="2658508"/>
            <a:ext cx="4136159" cy="757130"/>
          </a:xfrm>
        </p:spPr>
        <p:txBody>
          <a:bodyPr anchor="b">
            <a:normAutofit/>
          </a:bodyPr>
          <a:lstStyle>
            <a:lvl1pPr>
              <a:defRPr sz="3600">
                <a:solidFill>
                  <a:schemeClr val="bg1"/>
                </a:solidFill>
              </a:defRPr>
            </a:lvl1pPr>
          </a:lstStyle>
          <a:p>
            <a:r>
              <a:rPr lang="zh-CN" altLang="en-US" noProof="1"/>
              <a:t>单击此处编辑标题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3212336" y="3452786"/>
            <a:ext cx="4136159" cy="424732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chemeClr val="bg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1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 smtClean="0"/>
            </a:lvl1pPr>
          </a:lstStyle>
          <a:p>
            <a:pPr marL="0" marR="0" lvl="0" indent="0" algn="l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/>
            </a:lvl1pPr>
          </a:lstStyle>
          <a:p>
            <a:pPr marL="0" marR="0" lvl="0" indent="0" algn="ctr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lvl="0" algn="r" eaLnBrk="1" fontAlgn="base" hangingPunct="1"/>
            <a:fld id="{9A0DB2DC-4C9A-4742-B13C-FB6460FD3503}" type="slidenum">
              <a:rPr lang="zh-CN" altLang="zh-CN" sz="1400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altLang="zh-CN" sz="1400" strike="noStrike" noProof="1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>
            <a:normAutofit/>
          </a:bodyPr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>
            <a:normAutofit/>
          </a:bodyPr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 smtClean="0"/>
            </a:lvl1pPr>
          </a:lstStyle>
          <a:p>
            <a:pPr marL="0" marR="0" lvl="0" indent="0" algn="l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/>
            </a:lvl1pPr>
          </a:lstStyle>
          <a:p>
            <a:pPr marL="0" marR="0" lvl="0" indent="0" algn="ctr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lvl="0" algn="r" eaLnBrk="1" fontAlgn="base" hangingPunct="1"/>
            <a:fld id="{9A0DB2DC-4C9A-4742-B13C-FB6460FD3503}" type="slidenum">
              <a:rPr lang="zh-CN" altLang="zh-CN" sz="1400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altLang="zh-CN" sz="1400" strike="noStrike" noProof="1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666082" y="365126"/>
            <a:ext cx="5814218" cy="1325563"/>
          </a:xfrm>
        </p:spPr>
        <p:txBody>
          <a:bodyPr>
            <a:normAutofit/>
          </a:bodyPr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9842" y="1744961"/>
            <a:ext cx="3868340" cy="823912"/>
          </a:xfrm>
        </p:spPr>
        <p:txBody>
          <a:bodyPr anchor="b">
            <a:normAutofit/>
          </a:bodyPr>
          <a:lstStyle>
            <a:lvl1pPr marL="0" indent="0">
              <a:buNone/>
              <a:defRPr sz="20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29842" y="2615609"/>
            <a:ext cx="3868340" cy="3574054"/>
          </a:xfrm>
        </p:spPr>
        <p:txBody>
          <a:bodyPr>
            <a:normAutofit/>
          </a:bodyPr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29150" y="1744961"/>
            <a:ext cx="3887391" cy="823912"/>
          </a:xfrm>
        </p:spPr>
        <p:txBody>
          <a:bodyPr anchor="b">
            <a:normAutofit/>
          </a:bodyPr>
          <a:lstStyle>
            <a:lvl1pPr marL="0" indent="0">
              <a:buNone/>
              <a:defRPr sz="20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29150" y="2615609"/>
            <a:ext cx="3887391" cy="3574054"/>
          </a:xfrm>
        </p:spPr>
        <p:txBody>
          <a:bodyPr>
            <a:normAutofit/>
          </a:bodyPr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 smtClean="0"/>
            </a:lvl1pPr>
          </a:lstStyle>
          <a:p>
            <a:pPr marL="0" marR="0" lvl="0" indent="0" algn="l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/>
            </a:lvl1pPr>
          </a:lstStyle>
          <a:p>
            <a:pPr marL="0" marR="0" lvl="0" indent="0" algn="ctr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lvl="0" algn="r" eaLnBrk="1" fontAlgn="base" hangingPunct="1"/>
            <a:fld id="{9A0DB2DC-4C9A-4742-B13C-FB6460FD3503}" type="slidenum">
              <a:rPr lang="zh-CN" altLang="zh-CN" sz="1400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altLang="zh-CN" sz="1400" strike="noStrike" noProof="1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5"/>
          <p:cNvGrpSpPr/>
          <p:nvPr/>
        </p:nvGrpSpPr>
        <p:grpSpPr bwMode="auto">
          <a:xfrm>
            <a:off x="1143000" y="3287713"/>
            <a:ext cx="1173163" cy="268287"/>
            <a:chOff x="580290" y="3288314"/>
            <a:chExt cx="1172059" cy="267237"/>
          </a:xfrm>
        </p:grpSpPr>
        <p:sp>
          <p:nvSpPr>
            <p:cNvPr id="5" name="椭圆 4"/>
            <p:cNvSpPr/>
            <p:nvPr/>
          </p:nvSpPr>
          <p:spPr>
            <a:xfrm rot="10800000">
              <a:off x="580290" y="3288314"/>
              <a:ext cx="266449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 noProof="1"/>
            </a:p>
          </p:txBody>
        </p:sp>
        <p:sp>
          <p:nvSpPr>
            <p:cNvPr id="6" name="椭圆 5"/>
            <p:cNvSpPr/>
            <p:nvPr/>
          </p:nvSpPr>
          <p:spPr>
            <a:xfrm rot="10800000">
              <a:off x="1173456" y="3321521"/>
              <a:ext cx="199837" cy="200824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 noProof="1"/>
            </a:p>
          </p:txBody>
        </p:sp>
        <p:sp>
          <p:nvSpPr>
            <p:cNvPr id="7" name="椭圆 6"/>
            <p:cNvSpPr/>
            <p:nvPr/>
          </p:nvSpPr>
          <p:spPr>
            <a:xfrm rot="10800000">
              <a:off x="1619124" y="3354728"/>
              <a:ext cx="133225" cy="13440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 noProof="1"/>
            </a:p>
          </p:txBody>
        </p:sp>
      </p:grpSp>
      <p:grpSp>
        <p:nvGrpSpPr>
          <p:cNvPr id="4" name="组合 9"/>
          <p:cNvGrpSpPr/>
          <p:nvPr/>
        </p:nvGrpSpPr>
        <p:grpSpPr bwMode="auto">
          <a:xfrm flipH="1">
            <a:off x="6815138" y="3295650"/>
            <a:ext cx="1171575" cy="266700"/>
            <a:chOff x="580290" y="3288314"/>
            <a:chExt cx="1172059" cy="267237"/>
          </a:xfrm>
        </p:grpSpPr>
        <p:sp>
          <p:nvSpPr>
            <p:cNvPr id="9" name="椭圆 8"/>
            <p:cNvSpPr/>
            <p:nvPr/>
          </p:nvSpPr>
          <p:spPr>
            <a:xfrm rot="10800000">
              <a:off x="580290" y="3288314"/>
              <a:ext cx="266810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 noProof="1"/>
            </a:p>
          </p:txBody>
        </p:sp>
        <p:sp>
          <p:nvSpPr>
            <p:cNvPr id="10" name="椭圆 9"/>
            <p:cNvSpPr/>
            <p:nvPr/>
          </p:nvSpPr>
          <p:spPr>
            <a:xfrm rot="10800000">
              <a:off x="1172673" y="3321719"/>
              <a:ext cx="201695" cy="200428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 noProof="1"/>
            </a:p>
          </p:txBody>
        </p:sp>
        <p:sp>
          <p:nvSpPr>
            <p:cNvPr id="11" name="椭圆 10"/>
            <p:cNvSpPr/>
            <p:nvPr/>
          </p:nvSpPr>
          <p:spPr>
            <a:xfrm rot="10800000">
              <a:off x="1618944" y="3355123"/>
              <a:ext cx="133405" cy="13361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 noProof="1"/>
            </a:p>
          </p:txBody>
        </p:sp>
      </p:grpSp>
      <p:sp>
        <p:nvSpPr>
          <p:cNvPr id="12" name="任意多边形: 形状 13"/>
          <p:cNvSpPr/>
          <p:nvPr/>
        </p:nvSpPr>
        <p:spPr>
          <a:xfrm>
            <a:off x="0" y="4887913"/>
            <a:ext cx="9144000" cy="1970087"/>
          </a:xfrm>
          <a:custGeom>
            <a:avLst/>
            <a:gdLst>
              <a:gd name="connsiteX0" fmla="*/ 4761693 w 12192001"/>
              <a:gd name="connsiteY0" fmla="*/ 0 h 1975365"/>
              <a:gd name="connsiteX1" fmla="*/ 6041005 w 12192001"/>
              <a:gd name="connsiteY1" fmla="*/ 551581 h 1975365"/>
              <a:gd name="connsiteX2" fmla="*/ 6051129 w 12192001"/>
              <a:gd name="connsiteY2" fmla="*/ 563959 h 1975365"/>
              <a:gd name="connsiteX3" fmla="*/ 6073942 w 12192001"/>
              <a:gd name="connsiteY3" fmla="*/ 553912 h 1975365"/>
              <a:gd name="connsiteX4" fmla="*/ 6719270 w 12192001"/>
              <a:gd name="connsiteY4" fmla="*/ 434799 h 1975365"/>
              <a:gd name="connsiteX5" fmla="*/ 7891577 w 12192001"/>
              <a:gd name="connsiteY5" fmla="*/ 878743 h 1975365"/>
              <a:gd name="connsiteX6" fmla="*/ 7956994 w 12192001"/>
              <a:gd name="connsiteY6" fmla="*/ 944547 h 1975365"/>
              <a:gd name="connsiteX7" fmla="*/ 7985842 w 12192001"/>
              <a:gd name="connsiteY7" fmla="*/ 901137 h 1975365"/>
              <a:gd name="connsiteX8" fmla="*/ 9599486 w 12192001"/>
              <a:gd name="connsiteY8" fmla="*/ 116746 h 1975365"/>
              <a:gd name="connsiteX9" fmla="*/ 11213130 w 12192001"/>
              <a:gd name="connsiteY9" fmla="*/ 901137 h 1975365"/>
              <a:gd name="connsiteX10" fmla="*/ 11218027 w 12192001"/>
              <a:gd name="connsiteY10" fmla="*/ 908506 h 1975365"/>
              <a:gd name="connsiteX11" fmla="*/ 11301959 w 12192001"/>
              <a:gd name="connsiteY11" fmla="*/ 824077 h 1975365"/>
              <a:gd name="connsiteX12" fmla="*/ 12140144 w 12192001"/>
              <a:gd name="connsiteY12" fmla="*/ 410927 h 1975365"/>
              <a:gd name="connsiteX13" fmla="*/ 12192001 w 12192001"/>
              <a:gd name="connsiteY13" fmla="*/ 403692 h 1975365"/>
              <a:gd name="connsiteX14" fmla="*/ 12192001 w 12192001"/>
              <a:gd name="connsiteY14" fmla="*/ 1975365 h 1975365"/>
              <a:gd name="connsiteX15" fmla="*/ 0 w 12192001"/>
              <a:gd name="connsiteY15" fmla="*/ 1975365 h 1975365"/>
              <a:gd name="connsiteX16" fmla="*/ 0 w 12192001"/>
              <a:gd name="connsiteY16" fmla="*/ 204727 h 1975365"/>
              <a:gd name="connsiteX17" fmla="*/ 60384 w 12192001"/>
              <a:gd name="connsiteY17" fmla="*/ 207862 h 1975365"/>
              <a:gd name="connsiteX18" fmla="*/ 1338550 w 12192001"/>
              <a:gd name="connsiteY18" fmla="*/ 843689 h 1975365"/>
              <a:gd name="connsiteX19" fmla="*/ 1434547 w 12192001"/>
              <a:gd name="connsiteY19" fmla="*/ 961054 h 1975365"/>
              <a:gd name="connsiteX20" fmla="*/ 1439685 w 12192001"/>
              <a:gd name="connsiteY20" fmla="*/ 955887 h 1975365"/>
              <a:gd name="connsiteX21" fmla="*/ 2815706 w 12192001"/>
              <a:gd name="connsiteY21" fmla="*/ 434799 h 1975365"/>
              <a:gd name="connsiteX22" fmla="*/ 3394383 w 12192001"/>
              <a:gd name="connsiteY22" fmla="*/ 514784 h 1975365"/>
              <a:gd name="connsiteX23" fmla="*/ 3487865 w 12192001"/>
              <a:gd name="connsiteY23" fmla="*/ 546065 h 1975365"/>
              <a:gd name="connsiteX24" fmla="*/ 3589385 w 12192001"/>
              <a:gd name="connsiteY24" fmla="*/ 443944 h 1975365"/>
              <a:gd name="connsiteX25" fmla="*/ 4761693 w 12192001"/>
              <a:gd name="connsiteY25" fmla="*/ 0 h 19753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2192001" h="1975365">
                <a:moveTo>
                  <a:pt x="4761693" y="0"/>
                </a:moveTo>
                <a:cubicBezTo>
                  <a:pt x="5276735" y="0"/>
                  <a:pt x="5736923" y="214716"/>
                  <a:pt x="6041005" y="551581"/>
                </a:cubicBezTo>
                <a:lnTo>
                  <a:pt x="6051129" y="563959"/>
                </a:lnTo>
                <a:lnTo>
                  <a:pt x="6073942" y="553912"/>
                </a:lnTo>
                <a:cubicBezTo>
                  <a:pt x="6272289" y="477212"/>
                  <a:pt x="6490362" y="434799"/>
                  <a:pt x="6719270" y="434799"/>
                </a:cubicBezTo>
                <a:cubicBezTo>
                  <a:pt x="7177084" y="434799"/>
                  <a:pt x="7591557" y="604452"/>
                  <a:pt x="7891577" y="878743"/>
                </a:cubicBezTo>
                <a:lnTo>
                  <a:pt x="7956994" y="944547"/>
                </a:lnTo>
                <a:lnTo>
                  <a:pt x="7985842" y="901137"/>
                </a:lnTo>
                <a:cubicBezTo>
                  <a:pt x="8335549" y="427892"/>
                  <a:pt x="8927773" y="116746"/>
                  <a:pt x="9599486" y="116746"/>
                </a:cubicBezTo>
                <a:cubicBezTo>
                  <a:pt x="10271198" y="116746"/>
                  <a:pt x="10863422" y="427892"/>
                  <a:pt x="11213130" y="901137"/>
                </a:cubicBezTo>
                <a:lnTo>
                  <a:pt x="11218027" y="908506"/>
                </a:lnTo>
                <a:lnTo>
                  <a:pt x="11301959" y="824077"/>
                </a:lnTo>
                <a:cubicBezTo>
                  <a:pt x="11526974" y="618359"/>
                  <a:pt x="11816369" y="471500"/>
                  <a:pt x="12140144" y="410927"/>
                </a:cubicBezTo>
                <a:lnTo>
                  <a:pt x="12192001" y="403692"/>
                </a:lnTo>
                <a:lnTo>
                  <a:pt x="12192001" y="1975365"/>
                </a:lnTo>
                <a:lnTo>
                  <a:pt x="0" y="1975365"/>
                </a:lnTo>
                <a:lnTo>
                  <a:pt x="0" y="204727"/>
                </a:lnTo>
                <a:lnTo>
                  <a:pt x="60384" y="207862"/>
                </a:lnTo>
                <a:cubicBezTo>
                  <a:pt x="573648" y="261507"/>
                  <a:pt x="1026243" y="497713"/>
                  <a:pt x="1338550" y="843689"/>
                </a:cubicBezTo>
                <a:lnTo>
                  <a:pt x="1434547" y="961054"/>
                </a:lnTo>
                <a:lnTo>
                  <a:pt x="1439685" y="955887"/>
                </a:lnTo>
                <a:cubicBezTo>
                  <a:pt x="1791839" y="633932"/>
                  <a:pt x="2278336" y="434799"/>
                  <a:pt x="2815706" y="434799"/>
                </a:cubicBezTo>
                <a:cubicBezTo>
                  <a:pt x="3017220" y="434799"/>
                  <a:pt x="3211580" y="462802"/>
                  <a:pt x="3394383" y="514784"/>
                </a:cubicBezTo>
                <a:lnTo>
                  <a:pt x="3487865" y="546065"/>
                </a:lnTo>
                <a:lnTo>
                  <a:pt x="3589385" y="443944"/>
                </a:lnTo>
                <a:cubicBezTo>
                  <a:pt x="3889406" y="169652"/>
                  <a:pt x="4303879" y="0"/>
                  <a:pt x="4761693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50000"/>
                </a:schemeClr>
              </a:gs>
              <a:gs pos="100000">
                <a:schemeClr val="accent2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noProof="1"/>
          </a:p>
        </p:txBody>
      </p:sp>
      <p:sp>
        <p:nvSpPr>
          <p:cNvPr id="13" name="任意多边形: 形状 14"/>
          <p:cNvSpPr/>
          <p:nvPr/>
        </p:nvSpPr>
        <p:spPr>
          <a:xfrm>
            <a:off x="0" y="5421313"/>
            <a:ext cx="9144000" cy="1436687"/>
          </a:xfrm>
          <a:custGeom>
            <a:avLst/>
            <a:gdLst>
              <a:gd name="connsiteX0" fmla="*/ 1825119 w 12192000"/>
              <a:gd name="connsiteY0" fmla="*/ 0 h 1445191"/>
              <a:gd name="connsiteX1" fmla="*/ 2676215 w 12192000"/>
              <a:gd name="connsiteY1" fmla="*/ 335498 h 1445191"/>
              <a:gd name="connsiteX2" fmla="*/ 2725007 w 12192000"/>
              <a:gd name="connsiteY2" fmla="*/ 402142 h 1445191"/>
              <a:gd name="connsiteX3" fmla="*/ 2887042 w 12192000"/>
              <a:gd name="connsiteY3" fmla="*/ 336937 h 1445191"/>
              <a:gd name="connsiteX4" fmla="*/ 3286558 w 12192000"/>
              <a:gd name="connsiteY4" fmla="*/ 277137 h 1445191"/>
              <a:gd name="connsiteX5" fmla="*/ 4137654 w 12192000"/>
              <a:gd name="connsiteY5" fmla="*/ 612635 h 1445191"/>
              <a:gd name="connsiteX6" fmla="*/ 4137762 w 12192000"/>
              <a:gd name="connsiteY6" fmla="*/ 612785 h 1445191"/>
              <a:gd name="connsiteX7" fmla="*/ 4173314 w 12192000"/>
              <a:gd name="connsiteY7" fmla="*/ 564223 h 1445191"/>
              <a:gd name="connsiteX8" fmla="*/ 5259074 w 12192000"/>
              <a:gd name="connsiteY8" fmla="*/ 136221 h 1445191"/>
              <a:gd name="connsiteX9" fmla="*/ 5883199 w 12192000"/>
              <a:gd name="connsiteY9" fmla="*/ 253387 h 1445191"/>
              <a:gd name="connsiteX10" fmla="*/ 5937700 w 12192000"/>
              <a:gd name="connsiteY10" fmla="*/ 277935 h 1445191"/>
              <a:gd name="connsiteX11" fmla="*/ 5998970 w 12192000"/>
              <a:gd name="connsiteY11" fmla="*/ 222879 h 1445191"/>
              <a:gd name="connsiteX12" fmla="*/ 6724734 w 12192000"/>
              <a:gd name="connsiteY12" fmla="*/ 0 h 1445191"/>
              <a:gd name="connsiteX13" fmla="*/ 7450498 w 12192000"/>
              <a:gd name="connsiteY13" fmla="*/ 222879 h 1445191"/>
              <a:gd name="connsiteX14" fmla="*/ 7504128 w 12192000"/>
              <a:gd name="connsiteY14" fmla="*/ 271069 h 1445191"/>
              <a:gd name="connsiteX15" fmla="*/ 7515578 w 12192000"/>
              <a:gd name="connsiteY15" fmla="*/ 265911 h 1445191"/>
              <a:gd name="connsiteX16" fmla="*/ 8139707 w 12192000"/>
              <a:gd name="connsiteY16" fmla="*/ 148745 h 1445191"/>
              <a:gd name="connsiteX17" fmla="*/ 9129790 w 12192000"/>
              <a:gd name="connsiteY17" fmla="*/ 484217 h 1445191"/>
              <a:gd name="connsiteX18" fmla="*/ 9258974 w 12192000"/>
              <a:gd name="connsiteY18" fmla="*/ 615575 h 1445191"/>
              <a:gd name="connsiteX19" fmla="*/ 9261126 w 12192000"/>
              <a:gd name="connsiteY19" fmla="*/ 612634 h 1445191"/>
              <a:gd name="connsiteX20" fmla="*/ 10112222 w 12192000"/>
              <a:gd name="connsiteY20" fmla="*/ 277136 h 1445191"/>
              <a:gd name="connsiteX21" fmla="*/ 10686084 w 12192000"/>
              <a:gd name="connsiteY21" fmla="*/ 407095 h 1445191"/>
              <a:gd name="connsiteX22" fmla="*/ 10698420 w 12192000"/>
              <a:gd name="connsiteY22" fmla="*/ 414641 h 1445191"/>
              <a:gd name="connsiteX23" fmla="*/ 10756361 w 12192000"/>
              <a:gd name="connsiteY23" fmla="*/ 335498 h 1445191"/>
              <a:gd name="connsiteX24" fmla="*/ 11607457 w 12192000"/>
              <a:gd name="connsiteY24" fmla="*/ 0 h 1445191"/>
              <a:gd name="connsiteX25" fmla="*/ 12096693 w 12192000"/>
              <a:gd name="connsiteY25" fmla="*/ 91844 h 1445191"/>
              <a:gd name="connsiteX26" fmla="*/ 12192000 w 12192000"/>
              <a:gd name="connsiteY26" fmla="*/ 135942 h 1445191"/>
              <a:gd name="connsiteX27" fmla="*/ 12192000 w 12192000"/>
              <a:gd name="connsiteY27" fmla="*/ 1445191 h 1445191"/>
              <a:gd name="connsiteX28" fmla="*/ 0 w 12192000"/>
              <a:gd name="connsiteY28" fmla="*/ 1445191 h 1445191"/>
              <a:gd name="connsiteX29" fmla="*/ 0 w 12192000"/>
              <a:gd name="connsiteY29" fmla="*/ 326970 h 1445191"/>
              <a:gd name="connsiteX30" fmla="*/ 2069 w 12192000"/>
              <a:gd name="connsiteY30" fmla="*/ 326409 h 1445191"/>
              <a:gd name="connsiteX31" fmla="*/ 329894 w 12192000"/>
              <a:gd name="connsiteY31" fmla="*/ 289663 h 1445191"/>
              <a:gd name="connsiteX32" fmla="*/ 878628 w 12192000"/>
              <a:gd name="connsiteY32" fmla="*/ 397949 h 1445191"/>
              <a:gd name="connsiteX33" fmla="*/ 914726 w 12192000"/>
              <a:gd name="connsiteY33" fmla="*/ 416495 h 1445191"/>
              <a:gd name="connsiteX34" fmla="*/ 974025 w 12192000"/>
              <a:gd name="connsiteY34" fmla="*/ 335498 h 1445191"/>
              <a:gd name="connsiteX35" fmla="*/ 1825119 w 12192000"/>
              <a:gd name="connsiteY35" fmla="*/ 0 h 14451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2192000" h="1445191">
                <a:moveTo>
                  <a:pt x="1825119" y="0"/>
                </a:moveTo>
                <a:cubicBezTo>
                  <a:pt x="2179406" y="0"/>
                  <a:pt x="2491766" y="133083"/>
                  <a:pt x="2676215" y="335498"/>
                </a:cubicBezTo>
                <a:lnTo>
                  <a:pt x="2725007" y="402142"/>
                </a:lnTo>
                <a:lnTo>
                  <a:pt x="2887042" y="336937"/>
                </a:lnTo>
                <a:cubicBezTo>
                  <a:pt x="3009837" y="298430"/>
                  <a:pt x="3144843" y="277137"/>
                  <a:pt x="3286558" y="277137"/>
                </a:cubicBezTo>
                <a:cubicBezTo>
                  <a:pt x="3640842" y="277137"/>
                  <a:pt x="3953203" y="410220"/>
                  <a:pt x="4137654" y="612635"/>
                </a:cubicBezTo>
                <a:lnTo>
                  <a:pt x="4137762" y="612785"/>
                </a:lnTo>
                <a:lnTo>
                  <a:pt x="4173314" y="564223"/>
                </a:lnTo>
                <a:cubicBezTo>
                  <a:pt x="4408621" y="305997"/>
                  <a:pt x="4807103" y="136221"/>
                  <a:pt x="5259074" y="136221"/>
                </a:cubicBezTo>
                <a:cubicBezTo>
                  <a:pt x="5485056" y="136221"/>
                  <a:pt x="5697670" y="178665"/>
                  <a:pt x="5883199" y="253387"/>
                </a:cubicBezTo>
                <a:lnTo>
                  <a:pt x="5937700" y="277935"/>
                </a:lnTo>
                <a:lnTo>
                  <a:pt x="5998970" y="222879"/>
                </a:lnTo>
                <a:cubicBezTo>
                  <a:pt x="6184708" y="85173"/>
                  <a:pt x="6441306" y="0"/>
                  <a:pt x="6724734" y="0"/>
                </a:cubicBezTo>
                <a:cubicBezTo>
                  <a:pt x="7008162" y="0"/>
                  <a:pt x="7264760" y="85173"/>
                  <a:pt x="7450498" y="222879"/>
                </a:cubicBezTo>
                <a:lnTo>
                  <a:pt x="7504128" y="271069"/>
                </a:lnTo>
                <a:lnTo>
                  <a:pt x="7515578" y="265911"/>
                </a:lnTo>
                <a:cubicBezTo>
                  <a:pt x="7701109" y="191189"/>
                  <a:pt x="7913723" y="148745"/>
                  <a:pt x="8139707" y="148745"/>
                </a:cubicBezTo>
                <a:cubicBezTo>
                  <a:pt x="8535178" y="148745"/>
                  <a:pt x="8889702" y="278730"/>
                  <a:pt x="9129790" y="484217"/>
                </a:cubicBezTo>
                <a:lnTo>
                  <a:pt x="9258974" y="615575"/>
                </a:lnTo>
                <a:lnTo>
                  <a:pt x="9261126" y="612634"/>
                </a:lnTo>
                <a:cubicBezTo>
                  <a:pt x="9445576" y="410219"/>
                  <a:pt x="9757936" y="277136"/>
                  <a:pt x="10112222" y="277136"/>
                </a:cubicBezTo>
                <a:cubicBezTo>
                  <a:pt x="10324793" y="277136"/>
                  <a:pt x="10522273" y="325046"/>
                  <a:pt x="10686084" y="407095"/>
                </a:cubicBezTo>
                <a:lnTo>
                  <a:pt x="10698420" y="414641"/>
                </a:lnTo>
                <a:lnTo>
                  <a:pt x="10756361" y="335498"/>
                </a:lnTo>
                <a:cubicBezTo>
                  <a:pt x="10940811" y="133083"/>
                  <a:pt x="11253171" y="0"/>
                  <a:pt x="11607457" y="0"/>
                </a:cubicBezTo>
                <a:cubicBezTo>
                  <a:pt x="11784600" y="0"/>
                  <a:pt x="11951262" y="33271"/>
                  <a:pt x="12096693" y="91844"/>
                </a:cubicBezTo>
                <a:lnTo>
                  <a:pt x="12192000" y="135942"/>
                </a:lnTo>
                <a:lnTo>
                  <a:pt x="12192000" y="1445191"/>
                </a:lnTo>
                <a:lnTo>
                  <a:pt x="0" y="1445191"/>
                </a:lnTo>
                <a:lnTo>
                  <a:pt x="0" y="326970"/>
                </a:lnTo>
                <a:lnTo>
                  <a:pt x="2069" y="326409"/>
                </a:lnTo>
                <a:cubicBezTo>
                  <a:pt x="105629" y="302528"/>
                  <a:pt x="215735" y="289663"/>
                  <a:pt x="329894" y="289663"/>
                </a:cubicBezTo>
                <a:cubicBezTo>
                  <a:pt x="529672" y="289663"/>
                  <a:pt x="717038" y="329061"/>
                  <a:pt x="878628" y="397949"/>
                </a:cubicBezTo>
                <a:lnTo>
                  <a:pt x="914726" y="416495"/>
                </a:lnTo>
                <a:lnTo>
                  <a:pt x="974025" y="335498"/>
                </a:lnTo>
                <a:cubicBezTo>
                  <a:pt x="1158473" y="133083"/>
                  <a:pt x="1470835" y="0"/>
                  <a:pt x="1825119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51000"/>
                </a:schemeClr>
              </a:gs>
              <a:gs pos="100000">
                <a:schemeClr val="accent2">
                  <a:alpha val="3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noProof="1"/>
          </a:p>
        </p:txBody>
      </p:sp>
      <p:sp>
        <p:nvSpPr>
          <p:cNvPr id="14" name="任意多边形: 形状 15"/>
          <p:cNvSpPr/>
          <p:nvPr/>
        </p:nvSpPr>
        <p:spPr>
          <a:xfrm>
            <a:off x="0" y="5722938"/>
            <a:ext cx="9144000" cy="1135062"/>
          </a:xfrm>
          <a:custGeom>
            <a:avLst/>
            <a:gdLst>
              <a:gd name="connsiteX0" fmla="*/ 4165443 w 12192000"/>
              <a:gd name="connsiteY0" fmla="*/ 0 h 1133339"/>
              <a:gd name="connsiteX1" fmla="*/ 4793789 w 12192000"/>
              <a:gd name="connsiteY1" fmla="*/ 268294 h 1133339"/>
              <a:gd name="connsiteX2" fmla="*/ 4822897 w 12192000"/>
              <a:gd name="connsiteY2" fmla="*/ 311359 h 1133339"/>
              <a:gd name="connsiteX3" fmla="*/ 4850903 w 12192000"/>
              <a:gd name="connsiteY3" fmla="*/ 309092 h 1133339"/>
              <a:gd name="connsiteX4" fmla="*/ 5389486 w 12192000"/>
              <a:gd name="connsiteY4" fmla="*/ 539058 h 1133339"/>
              <a:gd name="connsiteX5" fmla="*/ 5423004 w 12192000"/>
              <a:gd name="connsiteY5" fmla="*/ 588645 h 1133339"/>
              <a:gd name="connsiteX6" fmla="*/ 5512341 w 12192000"/>
              <a:gd name="connsiteY6" fmla="*/ 549703 h 1133339"/>
              <a:gd name="connsiteX7" fmla="*/ 5765161 w 12192000"/>
              <a:gd name="connsiteY7" fmla="*/ 508714 h 1133339"/>
              <a:gd name="connsiteX8" fmla="*/ 5820259 w 12192000"/>
              <a:gd name="connsiteY8" fmla="*/ 512618 h 1133339"/>
              <a:gd name="connsiteX9" fmla="*/ 5859170 w 12192000"/>
              <a:gd name="connsiteY9" fmla="*/ 474742 h 1133339"/>
              <a:gd name="connsiteX10" fmla="*/ 6318443 w 12192000"/>
              <a:gd name="connsiteY10" fmla="*/ 321971 h 1133339"/>
              <a:gd name="connsiteX11" fmla="*/ 6571261 w 12192000"/>
              <a:gd name="connsiteY11" fmla="*/ 362960 h 1133339"/>
              <a:gd name="connsiteX12" fmla="*/ 6669499 w 12192000"/>
              <a:gd name="connsiteY12" fmla="*/ 405780 h 1133339"/>
              <a:gd name="connsiteX13" fmla="*/ 6680980 w 12192000"/>
              <a:gd name="connsiteY13" fmla="*/ 398172 h 1133339"/>
              <a:gd name="connsiteX14" fmla="*/ 7044125 w 12192000"/>
              <a:gd name="connsiteY14" fmla="*/ 309092 h 1133339"/>
              <a:gd name="connsiteX15" fmla="*/ 7503396 w 12192000"/>
              <a:gd name="connsiteY15" fmla="*/ 461863 h 1133339"/>
              <a:gd name="connsiteX16" fmla="*/ 7549263 w 12192000"/>
              <a:gd name="connsiteY16" fmla="*/ 506507 h 1133339"/>
              <a:gd name="connsiteX17" fmla="*/ 7557270 w 12192000"/>
              <a:gd name="connsiteY17" fmla="*/ 501203 h 1133339"/>
              <a:gd name="connsiteX18" fmla="*/ 7920415 w 12192000"/>
              <a:gd name="connsiteY18" fmla="*/ 412123 h 1133339"/>
              <a:gd name="connsiteX19" fmla="*/ 8518883 w 12192000"/>
              <a:gd name="connsiteY19" fmla="*/ 730689 h 1133339"/>
              <a:gd name="connsiteX20" fmla="*/ 8523397 w 12192000"/>
              <a:gd name="connsiteY20" fmla="*/ 742369 h 1133339"/>
              <a:gd name="connsiteX21" fmla="*/ 8530242 w 12192000"/>
              <a:gd name="connsiteY21" fmla="*/ 732242 h 1133339"/>
              <a:gd name="connsiteX22" fmla="*/ 9068825 w 12192000"/>
              <a:gd name="connsiteY22" fmla="*/ 502276 h 1133339"/>
              <a:gd name="connsiteX23" fmla="*/ 9292147 w 12192000"/>
              <a:gd name="connsiteY23" fmla="*/ 533926 h 1133339"/>
              <a:gd name="connsiteX24" fmla="*/ 9381057 w 12192000"/>
              <a:gd name="connsiteY24" fmla="*/ 567236 h 1133339"/>
              <a:gd name="connsiteX25" fmla="*/ 9408408 w 12192000"/>
              <a:gd name="connsiteY25" fmla="*/ 526771 h 1133339"/>
              <a:gd name="connsiteX26" fmla="*/ 9788804 w 12192000"/>
              <a:gd name="connsiteY26" fmla="*/ 364348 h 1133339"/>
              <a:gd name="connsiteX27" fmla="*/ 10169201 w 12192000"/>
              <a:gd name="connsiteY27" fmla="*/ 526771 h 1133339"/>
              <a:gd name="connsiteX28" fmla="*/ 10193126 w 12192000"/>
              <a:gd name="connsiteY28" fmla="*/ 562169 h 1133339"/>
              <a:gd name="connsiteX29" fmla="*/ 10221725 w 12192000"/>
              <a:gd name="connsiteY29" fmla="*/ 549703 h 1133339"/>
              <a:gd name="connsiteX30" fmla="*/ 10474543 w 12192000"/>
              <a:gd name="connsiteY30" fmla="*/ 508714 h 1133339"/>
              <a:gd name="connsiteX31" fmla="*/ 11030020 w 12192000"/>
              <a:gd name="connsiteY31" fmla="*/ 759843 h 1133339"/>
              <a:gd name="connsiteX32" fmla="*/ 11042281 w 12192000"/>
              <a:gd name="connsiteY32" fmla="*/ 779672 h 1133339"/>
              <a:gd name="connsiteX33" fmla="*/ 11058727 w 12192000"/>
              <a:gd name="connsiteY33" fmla="*/ 737128 h 1133339"/>
              <a:gd name="connsiteX34" fmla="*/ 11657193 w 12192000"/>
              <a:gd name="connsiteY34" fmla="*/ 418562 h 1133339"/>
              <a:gd name="connsiteX35" fmla="*/ 11910011 w 12192000"/>
              <a:gd name="connsiteY35" fmla="*/ 459551 h 1133339"/>
              <a:gd name="connsiteX36" fmla="*/ 12013158 w 12192000"/>
              <a:gd name="connsiteY36" fmla="*/ 504512 h 1133339"/>
              <a:gd name="connsiteX37" fmla="*/ 12070208 w 12192000"/>
              <a:gd name="connsiteY37" fmla="*/ 448985 h 1133339"/>
              <a:gd name="connsiteX38" fmla="*/ 12166333 w 12192000"/>
              <a:gd name="connsiteY38" fmla="*/ 385294 h 1133339"/>
              <a:gd name="connsiteX39" fmla="*/ 12192000 w 12192000"/>
              <a:gd name="connsiteY39" fmla="*/ 374106 h 1133339"/>
              <a:gd name="connsiteX40" fmla="*/ 12192000 w 12192000"/>
              <a:gd name="connsiteY40" fmla="*/ 1133339 h 1133339"/>
              <a:gd name="connsiteX41" fmla="*/ 0 w 12192000"/>
              <a:gd name="connsiteY41" fmla="*/ 1133339 h 1133339"/>
              <a:gd name="connsiteX42" fmla="*/ 0 w 12192000"/>
              <a:gd name="connsiteY42" fmla="*/ 486996 h 1133339"/>
              <a:gd name="connsiteX43" fmla="*/ 71 w 12192000"/>
              <a:gd name="connsiteY43" fmla="*/ 486956 h 1133339"/>
              <a:gd name="connsiteX44" fmla="*/ 336420 w 12192000"/>
              <a:gd name="connsiteY44" fmla="*/ 418562 h 1133339"/>
              <a:gd name="connsiteX45" fmla="*/ 611086 w 12192000"/>
              <a:gd name="connsiteY45" fmla="*/ 463094 h 1133339"/>
              <a:gd name="connsiteX46" fmla="*/ 684818 w 12192000"/>
              <a:gd name="connsiteY46" fmla="*/ 495232 h 1133339"/>
              <a:gd name="connsiteX47" fmla="*/ 719102 w 12192000"/>
              <a:gd name="connsiteY47" fmla="*/ 461863 h 1133339"/>
              <a:gd name="connsiteX48" fmla="*/ 1178373 w 12192000"/>
              <a:gd name="connsiteY48" fmla="*/ 309092 h 1133339"/>
              <a:gd name="connsiteX49" fmla="*/ 1431191 w 12192000"/>
              <a:gd name="connsiteY49" fmla="*/ 350081 h 1133339"/>
              <a:gd name="connsiteX50" fmla="*/ 1535098 w 12192000"/>
              <a:gd name="connsiteY50" fmla="*/ 395372 h 1133339"/>
              <a:gd name="connsiteX51" fmla="*/ 1601328 w 12192000"/>
              <a:gd name="connsiteY51" fmla="*/ 366503 h 1133339"/>
              <a:gd name="connsiteX52" fmla="*/ 1875994 w 12192000"/>
              <a:gd name="connsiteY52" fmla="*/ 321971 h 1133339"/>
              <a:gd name="connsiteX53" fmla="*/ 2526182 w 12192000"/>
              <a:gd name="connsiteY53" fmla="*/ 668067 h 1133339"/>
              <a:gd name="connsiteX54" fmla="*/ 2552597 w 12192000"/>
              <a:gd name="connsiteY54" fmla="*/ 736404 h 1133339"/>
              <a:gd name="connsiteX55" fmla="*/ 2571015 w 12192000"/>
              <a:gd name="connsiteY55" fmla="*/ 731813 h 1133339"/>
              <a:gd name="connsiteX56" fmla="*/ 2701915 w 12192000"/>
              <a:gd name="connsiteY56" fmla="*/ 721216 h 1133339"/>
              <a:gd name="connsiteX57" fmla="*/ 2724369 w 12192000"/>
              <a:gd name="connsiteY57" fmla="*/ 722353 h 1133339"/>
              <a:gd name="connsiteX58" fmla="*/ 2760974 w 12192000"/>
              <a:gd name="connsiteY58" fmla="*/ 627658 h 1133339"/>
              <a:gd name="connsiteX59" fmla="*/ 3359439 w 12192000"/>
              <a:gd name="connsiteY59" fmla="*/ 309092 h 1133339"/>
              <a:gd name="connsiteX60" fmla="*/ 3490338 w 12192000"/>
              <a:gd name="connsiteY60" fmla="*/ 319689 h 1133339"/>
              <a:gd name="connsiteX61" fmla="*/ 3500624 w 12192000"/>
              <a:gd name="connsiteY61" fmla="*/ 322253 h 1133339"/>
              <a:gd name="connsiteX62" fmla="*/ 3537095 w 12192000"/>
              <a:gd name="connsiteY62" fmla="*/ 268294 h 1133339"/>
              <a:gd name="connsiteX63" fmla="*/ 4165443 w 12192000"/>
              <a:gd name="connsiteY63" fmla="*/ 0 h 11333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</a:cxnLst>
            <a:rect l="l" t="t" r="r" b="b"/>
            <a:pathLst>
              <a:path w="12192000" h="1133339">
                <a:moveTo>
                  <a:pt x="4165443" y="0"/>
                </a:moveTo>
                <a:cubicBezTo>
                  <a:pt x="4427005" y="0"/>
                  <a:pt x="4657616" y="106424"/>
                  <a:pt x="4793789" y="268294"/>
                </a:cubicBezTo>
                <a:lnTo>
                  <a:pt x="4822897" y="311359"/>
                </a:lnTo>
                <a:lnTo>
                  <a:pt x="4850903" y="309092"/>
                </a:lnTo>
                <a:cubicBezTo>
                  <a:pt x="5075099" y="309092"/>
                  <a:pt x="5272766" y="400313"/>
                  <a:pt x="5389486" y="539058"/>
                </a:cubicBezTo>
                <a:lnTo>
                  <a:pt x="5423004" y="588645"/>
                </a:lnTo>
                <a:lnTo>
                  <a:pt x="5512341" y="549703"/>
                </a:lnTo>
                <a:cubicBezTo>
                  <a:pt x="5590047" y="523309"/>
                  <a:pt x="5675481" y="508714"/>
                  <a:pt x="5765161" y="508714"/>
                </a:cubicBezTo>
                <a:lnTo>
                  <a:pt x="5820259" y="512618"/>
                </a:lnTo>
                <a:lnTo>
                  <a:pt x="5859170" y="474742"/>
                </a:lnTo>
                <a:cubicBezTo>
                  <a:pt x="5976709" y="380352"/>
                  <a:pt x="6139086" y="321971"/>
                  <a:pt x="6318443" y="321971"/>
                </a:cubicBezTo>
                <a:cubicBezTo>
                  <a:pt x="6408121" y="321971"/>
                  <a:pt x="6493555" y="336566"/>
                  <a:pt x="6571261" y="362960"/>
                </a:cubicBezTo>
                <a:lnTo>
                  <a:pt x="6669499" y="405780"/>
                </a:lnTo>
                <a:lnTo>
                  <a:pt x="6680980" y="398172"/>
                </a:lnTo>
                <a:cubicBezTo>
                  <a:pt x="6784641" y="341931"/>
                  <a:pt x="6909609" y="309092"/>
                  <a:pt x="7044125" y="309092"/>
                </a:cubicBezTo>
                <a:cubicBezTo>
                  <a:pt x="7223481" y="309092"/>
                  <a:pt x="7385858" y="367473"/>
                  <a:pt x="7503396" y="461863"/>
                </a:cubicBezTo>
                <a:lnTo>
                  <a:pt x="7549263" y="506507"/>
                </a:lnTo>
                <a:lnTo>
                  <a:pt x="7557270" y="501203"/>
                </a:lnTo>
                <a:cubicBezTo>
                  <a:pt x="7660931" y="444962"/>
                  <a:pt x="7785899" y="412123"/>
                  <a:pt x="7920415" y="412123"/>
                </a:cubicBezTo>
                <a:cubicBezTo>
                  <a:pt x="8189451" y="412123"/>
                  <a:pt x="8420281" y="543481"/>
                  <a:pt x="8518883" y="730689"/>
                </a:cubicBezTo>
                <a:lnTo>
                  <a:pt x="8523397" y="742369"/>
                </a:lnTo>
                <a:lnTo>
                  <a:pt x="8530242" y="732242"/>
                </a:lnTo>
                <a:cubicBezTo>
                  <a:pt x="8646964" y="593497"/>
                  <a:pt x="8844630" y="502276"/>
                  <a:pt x="9068825" y="502276"/>
                </a:cubicBezTo>
                <a:cubicBezTo>
                  <a:pt x="9147294" y="502276"/>
                  <a:pt x="9222512" y="513450"/>
                  <a:pt x="9292147" y="533926"/>
                </a:cubicBezTo>
                <a:lnTo>
                  <a:pt x="9381057" y="567236"/>
                </a:lnTo>
                <a:lnTo>
                  <a:pt x="9408408" y="526771"/>
                </a:lnTo>
                <a:cubicBezTo>
                  <a:pt x="9490847" y="428776"/>
                  <a:pt x="9630456" y="364348"/>
                  <a:pt x="9788804" y="364348"/>
                </a:cubicBezTo>
                <a:cubicBezTo>
                  <a:pt x="9947151" y="364348"/>
                  <a:pt x="10086761" y="428776"/>
                  <a:pt x="10169201" y="526771"/>
                </a:cubicBezTo>
                <a:lnTo>
                  <a:pt x="10193126" y="562169"/>
                </a:lnTo>
                <a:lnTo>
                  <a:pt x="10221725" y="549703"/>
                </a:lnTo>
                <a:cubicBezTo>
                  <a:pt x="10299432" y="523309"/>
                  <a:pt x="10384865" y="508714"/>
                  <a:pt x="10474543" y="508714"/>
                </a:cubicBezTo>
                <a:cubicBezTo>
                  <a:pt x="10709949" y="508714"/>
                  <a:pt x="10916105" y="609285"/>
                  <a:pt x="11030020" y="759843"/>
                </a:cubicBezTo>
                <a:lnTo>
                  <a:pt x="11042281" y="779672"/>
                </a:lnTo>
                <a:lnTo>
                  <a:pt x="11058727" y="737128"/>
                </a:lnTo>
                <a:cubicBezTo>
                  <a:pt x="11157327" y="549920"/>
                  <a:pt x="11388158" y="418562"/>
                  <a:pt x="11657193" y="418562"/>
                </a:cubicBezTo>
                <a:cubicBezTo>
                  <a:pt x="11746871" y="418562"/>
                  <a:pt x="11832305" y="433157"/>
                  <a:pt x="11910011" y="459551"/>
                </a:cubicBezTo>
                <a:lnTo>
                  <a:pt x="12013158" y="504512"/>
                </a:lnTo>
                <a:lnTo>
                  <a:pt x="12070208" y="448985"/>
                </a:lnTo>
                <a:cubicBezTo>
                  <a:pt x="12099592" y="425388"/>
                  <a:pt x="12131779" y="404041"/>
                  <a:pt x="12166333" y="385294"/>
                </a:cubicBezTo>
                <a:lnTo>
                  <a:pt x="12192000" y="374106"/>
                </a:lnTo>
                <a:lnTo>
                  <a:pt x="12192000" y="1133339"/>
                </a:lnTo>
                <a:lnTo>
                  <a:pt x="0" y="1133339"/>
                </a:lnTo>
                <a:lnTo>
                  <a:pt x="0" y="486996"/>
                </a:lnTo>
                <a:lnTo>
                  <a:pt x="71" y="486956"/>
                </a:lnTo>
                <a:cubicBezTo>
                  <a:pt x="100055" y="443338"/>
                  <a:pt x="214635" y="418562"/>
                  <a:pt x="336420" y="418562"/>
                </a:cubicBezTo>
                <a:cubicBezTo>
                  <a:pt x="433848" y="418562"/>
                  <a:pt x="526664" y="434418"/>
                  <a:pt x="611086" y="463094"/>
                </a:cubicBezTo>
                <a:lnTo>
                  <a:pt x="684818" y="495232"/>
                </a:lnTo>
                <a:lnTo>
                  <a:pt x="719102" y="461863"/>
                </a:lnTo>
                <a:cubicBezTo>
                  <a:pt x="836640" y="367473"/>
                  <a:pt x="999017" y="309092"/>
                  <a:pt x="1178373" y="309092"/>
                </a:cubicBezTo>
                <a:cubicBezTo>
                  <a:pt x="1268052" y="309092"/>
                  <a:pt x="1353485" y="323687"/>
                  <a:pt x="1431191" y="350081"/>
                </a:cubicBezTo>
                <a:lnTo>
                  <a:pt x="1535098" y="395372"/>
                </a:lnTo>
                <a:lnTo>
                  <a:pt x="1601328" y="366503"/>
                </a:lnTo>
                <a:cubicBezTo>
                  <a:pt x="1685751" y="337827"/>
                  <a:pt x="1778567" y="321971"/>
                  <a:pt x="1875994" y="321971"/>
                </a:cubicBezTo>
                <a:cubicBezTo>
                  <a:pt x="2168280" y="321971"/>
                  <a:pt x="2419060" y="464681"/>
                  <a:pt x="2526182" y="668067"/>
                </a:cubicBezTo>
                <a:lnTo>
                  <a:pt x="2552597" y="736404"/>
                </a:lnTo>
                <a:lnTo>
                  <a:pt x="2571015" y="731813"/>
                </a:lnTo>
                <a:cubicBezTo>
                  <a:pt x="2613296" y="724865"/>
                  <a:pt x="2657074" y="721216"/>
                  <a:pt x="2701915" y="721216"/>
                </a:cubicBezTo>
                <a:lnTo>
                  <a:pt x="2724369" y="722353"/>
                </a:lnTo>
                <a:lnTo>
                  <a:pt x="2760974" y="627658"/>
                </a:lnTo>
                <a:cubicBezTo>
                  <a:pt x="2859573" y="440450"/>
                  <a:pt x="3090405" y="309092"/>
                  <a:pt x="3359439" y="309092"/>
                </a:cubicBezTo>
                <a:cubicBezTo>
                  <a:pt x="3404279" y="309092"/>
                  <a:pt x="3448056" y="312741"/>
                  <a:pt x="3490338" y="319689"/>
                </a:cubicBezTo>
                <a:lnTo>
                  <a:pt x="3500624" y="322253"/>
                </a:lnTo>
                <a:lnTo>
                  <a:pt x="3537095" y="268294"/>
                </a:lnTo>
                <a:cubicBezTo>
                  <a:pt x="3673270" y="106424"/>
                  <a:pt x="3903880" y="0"/>
                  <a:pt x="4165443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noProof="1"/>
          </a:p>
        </p:txBody>
      </p:sp>
      <p:sp>
        <p:nvSpPr>
          <p:cNvPr id="15" name="任意多边形 30"/>
          <p:cNvSpPr/>
          <p:nvPr/>
        </p:nvSpPr>
        <p:spPr>
          <a:xfrm rot="20700000" flipH="1">
            <a:off x="4124325" y="1689100"/>
            <a:ext cx="895350" cy="619125"/>
          </a:xfrm>
          <a:custGeom>
            <a:avLst/>
            <a:gdLst>
              <a:gd name="connsiteX0" fmla="*/ 811844 w 815110"/>
              <a:gd name="connsiteY0" fmla="*/ 0 h 753851"/>
              <a:gd name="connsiteX1" fmla="*/ 811221 w 815110"/>
              <a:gd name="connsiteY1" fmla="*/ 3357 h 753851"/>
              <a:gd name="connsiteX2" fmla="*/ 815110 w 815110"/>
              <a:gd name="connsiteY2" fmla="*/ 1718 h 753851"/>
              <a:gd name="connsiteX3" fmla="*/ 810512 w 815110"/>
              <a:gd name="connsiteY3" fmla="*/ 7176 h 753851"/>
              <a:gd name="connsiteX4" fmla="*/ 674407 w 815110"/>
              <a:gd name="connsiteY4" fmla="*/ 740510 h 753851"/>
              <a:gd name="connsiteX5" fmla="*/ 421276 w 815110"/>
              <a:gd name="connsiteY5" fmla="*/ 621270 h 753851"/>
              <a:gd name="connsiteX6" fmla="*/ 293771 w 815110"/>
              <a:gd name="connsiteY6" fmla="*/ 753851 h 753851"/>
              <a:gd name="connsiteX7" fmla="*/ 336279 w 815110"/>
              <a:gd name="connsiteY7" fmla="*/ 581231 h 753851"/>
              <a:gd name="connsiteX8" fmla="*/ 335005 w 815110"/>
              <a:gd name="connsiteY8" fmla="*/ 580631 h 753851"/>
              <a:gd name="connsiteX9" fmla="*/ 337035 w 815110"/>
              <a:gd name="connsiteY9" fmla="*/ 578159 h 753851"/>
              <a:gd name="connsiteX10" fmla="*/ 337278 w 815110"/>
              <a:gd name="connsiteY10" fmla="*/ 577173 h 753851"/>
              <a:gd name="connsiteX11" fmla="*/ 337691 w 815110"/>
              <a:gd name="connsiteY11" fmla="*/ 577360 h 753851"/>
              <a:gd name="connsiteX12" fmla="*/ 628627 w 815110"/>
              <a:gd name="connsiteY12" fmla="*/ 223097 h 753851"/>
              <a:gd name="connsiteX13" fmla="*/ 609342 w 815110"/>
              <a:gd name="connsiteY13" fmla="*/ 245991 h 753851"/>
              <a:gd name="connsiteX14" fmla="*/ 266398 w 815110"/>
              <a:gd name="connsiteY14" fmla="*/ 517542 h 753851"/>
              <a:gd name="connsiteX15" fmla="*/ 0 w 815110"/>
              <a:gd name="connsiteY15" fmla="*/ 345175 h 753851"/>
              <a:gd name="connsiteX16" fmla="*/ 807958 w 815110"/>
              <a:gd name="connsiteY16" fmla="*/ 4731 h 7538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815110" h="753851">
                <a:moveTo>
                  <a:pt x="811844" y="0"/>
                </a:moveTo>
                <a:lnTo>
                  <a:pt x="811221" y="3357"/>
                </a:lnTo>
                <a:lnTo>
                  <a:pt x="815110" y="1718"/>
                </a:lnTo>
                <a:lnTo>
                  <a:pt x="810512" y="7176"/>
                </a:lnTo>
                <a:lnTo>
                  <a:pt x="674407" y="740510"/>
                </a:lnTo>
                <a:lnTo>
                  <a:pt x="421276" y="621270"/>
                </a:lnTo>
                <a:lnTo>
                  <a:pt x="293771" y="753851"/>
                </a:lnTo>
                <a:lnTo>
                  <a:pt x="336279" y="581231"/>
                </a:lnTo>
                <a:lnTo>
                  <a:pt x="335005" y="580631"/>
                </a:lnTo>
                <a:lnTo>
                  <a:pt x="337035" y="578159"/>
                </a:lnTo>
                <a:lnTo>
                  <a:pt x="337278" y="577173"/>
                </a:lnTo>
                <a:lnTo>
                  <a:pt x="337691" y="577360"/>
                </a:lnTo>
                <a:lnTo>
                  <a:pt x="628627" y="223097"/>
                </a:lnTo>
                <a:lnTo>
                  <a:pt x="609342" y="245991"/>
                </a:lnTo>
                <a:lnTo>
                  <a:pt x="266398" y="517542"/>
                </a:lnTo>
                <a:lnTo>
                  <a:pt x="0" y="345175"/>
                </a:lnTo>
                <a:lnTo>
                  <a:pt x="807958" y="4731"/>
                </a:lnTo>
                <a:close/>
              </a:path>
            </a:pathLst>
          </a:custGeom>
          <a:gradFill flip="none" rotWithShape="1">
            <a:gsLst>
              <a:gs pos="100000">
                <a:schemeClr val="accent2">
                  <a:alpha val="50000"/>
                </a:schemeClr>
              </a:gs>
              <a:gs pos="0">
                <a:schemeClr val="accent2"/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noProof="1"/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2686050" y="2591560"/>
            <a:ext cx="3771900" cy="978729"/>
          </a:xfrm>
        </p:spPr>
        <p:txBody>
          <a:bodyPr anchor="b">
            <a:normAutofit/>
          </a:bodyPr>
          <a:lstStyle>
            <a:lvl1pPr algn="ctr">
              <a:defRPr sz="4800">
                <a:solidFill>
                  <a:schemeClr val="bg1"/>
                </a:solidFill>
              </a:defRPr>
            </a:lvl1pPr>
          </a:lstStyle>
          <a:p>
            <a:r>
              <a:rPr lang="zh-CN" altLang="en-US" noProof="1"/>
              <a:t>编辑标题</a:t>
            </a:r>
            <a:endParaRPr lang="zh-CN" altLang="en-US" noProof="1"/>
          </a:p>
        </p:txBody>
      </p:sp>
      <p:sp>
        <p:nvSpPr>
          <p:cNvPr id="18" name="内容占位符 17"/>
          <p:cNvSpPr>
            <a:spLocks noGrp="1"/>
          </p:cNvSpPr>
          <p:nvPr>
            <p:ph sz="quarter" idx="13" hasCustomPrompt="1"/>
          </p:nvPr>
        </p:nvSpPr>
        <p:spPr>
          <a:xfrm>
            <a:off x="2686050" y="3610928"/>
            <a:ext cx="3771900" cy="461665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/>
                </a:solidFill>
              </a:defRPr>
            </a:lvl1pPr>
          </a:lstStyle>
          <a:p>
            <a:pPr lvl="0"/>
            <a:r>
              <a:rPr lang="zh-CN" altLang="en-US" noProof="1"/>
              <a:t>单击此处编辑文本</a:t>
            </a:r>
            <a:endParaRPr lang="zh-CN" altLang="en-US" noProof="1"/>
          </a:p>
        </p:txBody>
      </p:sp>
      <p:sp>
        <p:nvSpPr>
          <p:cNvPr id="16" name="日期占位符 2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 sz="1200" smtClean="0"/>
            </a:lvl1pPr>
          </a:lstStyle>
          <a:p>
            <a:pPr marL="0" marR="0" lvl="0" indent="0" algn="l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7" name="页脚占位符 3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 sz="1200"/>
            </a:lvl1pPr>
          </a:lstStyle>
          <a:p>
            <a:pPr marL="0" marR="0" lvl="0" indent="0" algn="ctr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9" name="灯片编号占位符 4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 lvl="0" algn="r" eaLnBrk="1" fontAlgn="base" hangingPunct="1"/>
            <a:fld id="{9A0DB2DC-4C9A-4742-B13C-FB6460FD3503}" type="slidenum">
              <a:rPr lang="zh-CN" altLang="zh-CN" sz="1400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altLang="zh-CN" sz="1400" strike="noStrike" noProof="1"/>
          </a:p>
        </p:txBody>
      </p:sp>
    </p:spTree>
  </p:cSld>
  <p:clrMapOvr>
    <a:masterClrMapping/>
  </p:clrMapOvr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 smtClean="0"/>
            </a:lvl1pPr>
          </a:lstStyle>
          <a:p>
            <a:pPr marL="0" marR="0" lvl="0" indent="0" algn="l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/>
            </a:lvl1pPr>
          </a:lstStyle>
          <a:p>
            <a:pPr marL="0" marR="0" lvl="0" indent="0" algn="ctr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lvl="0" algn="r" eaLnBrk="1" fontAlgn="base" hangingPunct="1"/>
            <a:fld id="{9A0DB2DC-4C9A-4742-B13C-FB6460FD3503}" type="slidenum">
              <a:rPr lang="zh-CN" altLang="zh-CN" sz="1400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altLang="zh-CN" sz="1400" strike="noStrike" noProof="1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 showMasterSp="0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629841" y="711200"/>
            <a:ext cx="3196800" cy="1600200"/>
          </a:xfrm>
        </p:spPr>
        <p:txBody>
          <a:bodyPr anchor="t">
            <a:normAutofit/>
          </a:bodyPr>
          <a:lstStyle>
            <a:lvl1pPr algn="l">
              <a:defRPr sz="3200"/>
            </a:lvl1pPr>
          </a:lstStyle>
          <a:p>
            <a:r>
              <a:rPr lang="zh-CN" altLang="en-US" noProof="1"/>
              <a:t>单击此处编辑标题</a:t>
            </a:r>
            <a:endParaRPr lang="zh-CN" altLang="en-US" noProof="1"/>
          </a:p>
        </p:txBody>
      </p:sp>
      <p:sp>
        <p:nvSpPr>
          <p:cNvPr id="3" name="图片占位符 2"/>
          <p:cNvSpPr>
            <a:spLocks noGrp="1" noChangeAspect="1"/>
          </p:cNvSpPr>
          <p:nvPr>
            <p:ph type="pic" idx="1" hasCustomPrompt="1"/>
          </p:nvPr>
        </p:nvSpPr>
        <p:spPr>
          <a:xfrm>
            <a:off x="4014391" y="733425"/>
            <a:ext cx="4627800" cy="540360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zh-CN" altLang="en-US" noProof="1"/>
              <a:t>图片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311400"/>
            <a:ext cx="3196800" cy="3811588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 smtClean="0"/>
            </a:lvl1pPr>
          </a:lstStyle>
          <a:p>
            <a:pPr marL="0" marR="0" lvl="0" indent="0" algn="l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 dirty="0"/>
            </a:lvl1pPr>
          </a:lstStyle>
          <a:p>
            <a:pPr marL="0" marR="0" lvl="0" indent="0" algn="ctr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lvl="0" algn="r" eaLnBrk="1" fontAlgn="base" hangingPunct="1"/>
            <a:fld id="{9A0DB2DC-4C9A-4742-B13C-FB6460FD3503}" type="slidenum">
              <a:rPr lang="zh-CN" altLang="zh-CN" sz="1400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altLang="zh-CN" sz="1400" strike="noStrike" noProof="1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 showMasterSp="0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7368363" y="365125"/>
            <a:ext cx="1146987" cy="5811838"/>
          </a:xfrm>
        </p:spPr>
        <p:txBody>
          <a:bodyPr vert="eaVert">
            <a:normAutofit/>
          </a:bodyPr>
          <a:lstStyle>
            <a:lvl1pPr>
              <a:defRPr sz="2700"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6659969" cy="5811838"/>
          </a:xfrm>
        </p:spPr>
        <p:txBody>
          <a:bodyPr vert="eaVert"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 smtClean="0"/>
            </a:lvl1pPr>
          </a:lstStyle>
          <a:p>
            <a:pPr marL="0" marR="0" lvl="0" indent="0" algn="l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/>
            </a:lvl1pPr>
          </a:lstStyle>
          <a:p>
            <a:pPr marL="0" marR="0" lvl="0" indent="0" algn="ctr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lvl="0" algn="r" eaLnBrk="1" fontAlgn="base" hangingPunct="1"/>
            <a:fld id="{9A0DB2DC-4C9A-4742-B13C-FB6460FD3503}" type="slidenum">
              <a:rPr lang="zh-CN" altLang="zh-CN" sz="1400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altLang="zh-CN" sz="1400" strike="noStrike" noProof="1"/>
          </a:p>
        </p:txBody>
      </p:sp>
    </p:spTree>
  </p:cSld>
  <p:clrMapOvr>
    <a:masterClrMapping/>
  </p:clrMapOvr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628650" y="551544"/>
            <a:ext cx="7886700" cy="5558971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 sz="1200" smtClean="0"/>
            </a:lvl1pPr>
          </a:lstStyle>
          <a:p>
            <a:pPr marL="0" marR="0" lvl="0" indent="0" algn="l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 sz="1200"/>
            </a:lvl1pPr>
          </a:lstStyle>
          <a:p>
            <a:pPr marL="0" marR="0" lvl="0" indent="0" algn="ctr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 lvl="0" algn="r" eaLnBrk="1" fontAlgn="base" hangingPunct="1"/>
            <a:fld id="{9A0DB2DC-4C9A-4742-B13C-FB6460FD3503}" type="slidenum">
              <a:rPr lang="zh-CN" altLang="zh-CN" sz="1400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altLang="zh-CN" sz="1400" strike="noStrike" noProof="1"/>
          </a:p>
        </p:txBody>
      </p:sp>
    </p:spTree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任意多边形 30"/>
          <p:cNvSpPr/>
          <p:nvPr/>
        </p:nvSpPr>
        <p:spPr>
          <a:xfrm rot="20700000" flipH="1">
            <a:off x="6426200" y="636588"/>
            <a:ext cx="896938" cy="619125"/>
          </a:xfrm>
          <a:custGeom>
            <a:avLst/>
            <a:gdLst>
              <a:gd name="connsiteX0" fmla="*/ 811844 w 815110"/>
              <a:gd name="connsiteY0" fmla="*/ 0 h 753851"/>
              <a:gd name="connsiteX1" fmla="*/ 811221 w 815110"/>
              <a:gd name="connsiteY1" fmla="*/ 3357 h 753851"/>
              <a:gd name="connsiteX2" fmla="*/ 815110 w 815110"/>
              <a:gd name="connsiteY2" fmla="*/ 1718 h 753851"/>
              <a:gd name="connsiteX3" fmla="*/ 810512 w 815110"/>
              <a:gd name="connsiteY3" fmla="*/ 7176 h 753851"/>
              <a:gd name="connsiteX4" fmla="*/ 674407 w 815110"/>
              <a:gd name="connsiteY4" fmla="*/ 740510 h 753851"/>
              <a:gd name="connsiteX5" fmla="*/ 421276 w 815110"/>
              <a:gd name="connsiteY5" fmla="*/ 621270 h 753851"/>
              <a:gd name="connsiteX6" fmla="*/ 293771 w 815110"/>
              <a:gd name="connsiteY6" fmla="*/ 753851 h 753851"/>
              <a:gd name="connsiteX7" fmla="*/ 336279 w 815110"/>
              <a:gd name="connsiteY7" fmla="*/ 581231 h 753851"/>
              <a:gd name="connsiteX8" fmla="*/ 335005 w 815110"/>
              <a:gd name="connsiteY8" fmla="*/ 580631 h 753851"/>
              <a:gd name="connsiteX9" fmla="*/ 337035 w 815110"/>
              <a:gd name="connsiteY9" fmla="*/ 578159 h 753851"/>
              <a:gd name="connsiteX10" fmla="*/ 337278 w 815110"/>
              <a:gd name="connsiteY10" fmla="*/ 577173 h 753851"/>
              <a:gd name="connsiteX11" fmla="*/ 337691 w 815110"/>
              <a:gd name="connsiteY11" fmla="*/ 577360 h 753851"/>
              <a:gd name="connsiteX12" fmla="*/ 628627 w 815110"/>
              <a:gd name="connsiteY12" fmla="*/ 223097 h 753851"/>
              <a:gd name="connsiteX13" fmla="*/ 609342 w 815110"/>
              <a:gd name="connsiteY13" fmla="*/ 245991 h 753851"/>
              <a:gd name="connsiteX14" fmla="*/ 266398 w 815110"/>
              <a:gd name="connsiteY14" fmla="*/ 517542 h 753851"/>
              <a:gd name="connsiteX15" fmla="*/ 0 w 815110"/>
              <a:gd name="connsiteY15" fmla="*/ 345175 h 753851"/>
              <a:gd name="connsiteX16" fmla="*/ 807958 w 815110"/>
              <a:gd name="connsiteY16" fmla="*/ 4731 h 7538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815110" h="753851">
                <a:moveTo>
                  <a:pt x="811844" y="0"/>
                </a:moveTo>
                <a:lnTo>
                  <a:pt x="811221" y="3357"/>
                </a:lnTo>
                <a:lnTo>
                  <a:pt x="815110" y="1718"/>
                </a:lnTo>
                <a:lnTo>
                  <a:pt x="810512" y="7176"/>
                </a:lnTo>
                <a:lnTo>
                  <a:pt x="674407" y="740510"/>
                </a:lnTo>
                <a:lnTo>
                  <a:pt x="421276" y="621270"/>
                </a:lnTo>
                <a:lnTo>
                  <a:pt x="293771" y="753851"/>
                </a:lnTo>
                <a:lnTo>
                  <a:pt x="336279" y="581231"/>
                </a:lnTo>
                <a:lnTo>
                  <a:pt x="335005" y="580631"/>
                </a:lnTo>
                <a:lnTo>
                  <a:pt x="337035" y="578159"/>
                </a:lnTo>
                <a:lnTo>
                  <a:pt x="337278" y="577173"/>
                </a:lnTo>
                <a:lnTo>
                  <a:pt x="337691" y="577360"/>
                </a:lnTo>
                <a:lnTo>
                  <a:pt x="628627" y="223097"/>
                </a:lnTo>
                <a:lnTo>
                  <a:pt x="609342" y="245991"/>
                </a:lnTo>
                <a:lnTo>
                  <a:pt x="266398" y="517542"/>
                </a:lnTo>
                <a:lnTo>
                  <a:pt x="0" y="345175"/>
                </a:lnTo>
                <a:lnTo>
                  <a:pt x="807958" y="4731"/>
                </a:lnTo>
                <a:close/>
              </a:path>
            </a:pathLst>
          </a:custGeom>
          <a:gradFill flip="none" rotWithShape="1">
            <a:gsLst>
              <a:gs pos="100000">
                <a:schemeClr val="accent2">
                  <a:alpha val="50000"/>
                </a:schemeClr>
              </a:gs>
              <a:gs pos="0">
                <a:schemeClr val="accent2"/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noProof="1"/>
          </a:p>
        </p:txBody>
      </p:sp>
      <p:grpSp>
        <p:nvGrpSpPr>
          <p:cNvPr id="5" name="组合 16"/>
          <p:cNvGrpSpPr/>
          <p:nvPr/>
        </p:nvGrpSpPr>
        <p:grpSpPr bwMode="auto">
          <a:xfrm>
            <a:off x="581025" y="3287713"/>
            <a:ext cx="1171575" cy="268287"/>
            <a:chOff x="580290" y="3288314"/>
            <a:chExt cx="1172059" cy="267237"/>
          </a:xfrm>
        </p:grpSpPr>
        <p:sp>
          <p:nvSpPr>
            <p:cNvPr id="6" name="椭圆 5"/>
            <p:cNvSpPr/>
            <p:nvPr/>
          </p:nvSpPr>
          <p:spPr>
            <a:xfrm rot="10800000">
              <a:off x="580290" y="3288314"/>
              <a:ext cx="266810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 noProof="1"/>
            </a:p>
          </p:txBody>
        </p:sp>
        <p:sp>
          <p:nvSpPr>
            <p:cNvPr id="7" name="椭圆 6"/>
            <p:cNvSpPr/>
            <p:nvPr/>
          </p:nvSpPr>
          <p:spPr>
            <a:xfrm rot="10800000">
              <a:off x="1172673" y="3321521"/>
              <a:ext cx="201695" cy="200824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 noProof="1"/>
            </a:p>
          </p:txBody>
        </p:sp>
        <p:sp>
          <p:nvSpPr>
            <p:cNvPr id="8" name="椭圆 7"/>
            <p:cNvSpPr/>
            <p:nvPr/>
          </p:nvSpPr>
          <p:spPr>
            <a:xfrm rot="10800000">
              <a:off x="1618944" y="3354728"/>
              <a:ext cx="133405" cy="13440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 noProof="1"/>
            </a:p>
          </p:txBody>
        </p:sp>
      </p:grpSp>
      <p:grpSp>
        <p:nvGrpSpPr>
          <p:cNvPr id="9" name="组合 17"/>
          <p:cNvGrpSpPr/>
          <p:nvPr/>
        </p:nvGrpSpPr>
        <p:grpSpPr bwMode="auto">
          <a:xfrm flipH="1">
            <a:off x="7386638" y="3295650"/>
            <a:ext cx="1173162" cy="266700"/>
            <a:chOff x="580290" y="3288314"/>
            <a:chExt cx="1172059" cy="267237"/>
          </a:xfrm>
        </p:grpSpPr>
        <p:sp>
          <p:nvSpPr>
            <p:cNvPr id="10" name="椭圆 9"/>
            <p:cNvSpPr/>
            <p:nvPr/>
          </p:nvSpPr>
          <p:spPr>
            <a:xfrm rot="10800000">
              <a:off x="580290" y="3288314"/>
              <a:ext cx="266449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 noProof="1"/>
            </a:p>
          </p:txBody>
        </p:sp>
        <p:sp>
          <p:nvSpPr>
            <p:cNvPr id="11" name="椭圆 19"/>
            <p:cNvSpPr/>
            <p:nvPr/>
          </p:nvSpPr>
          <p:spPr>
            <a:xfrm rot="10800000">
              <a:off x="1173457" y="3321719"/>
              <a:ext cx="199837" cy="200428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 noProof="1"/>
            </a:p>
          </p:txBody>
        </p:sp>
        <p:sp>
          <p:nvSpPr>
            <p:cNvPr id="12" name="椭圆 11"/>
            <p:cNvSpPr/>
            <p:nvPr/>
          </p:nvSpPr>
          <p:spPr>
            <a:xfrm rot="10800000">
              <a:off x="1619124" y="3355123"/>
              <a:ext cx="133225" cy="13361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 noProof="1"/>
            </a:p>
          </p:txBody>
        </p:sp>
      </p:grpSp>
      <p:sp>
        <p:nvSpPr>
          <p:cNvPr id="13" name="任意多边形: 形状 6"/>
          <p:cNvSpPr/>
          <p:nvPr/>
        </p:nvSpPr>
        <p:spPr>
          <a:xfrm>
            <a:off x="0" y="4887913"/>
            <a:ext cx="9144000" cy="1970087"/>
          </a:xfrm>
          <a:custGeom>
            <a:avLst/>
            <a:gdLst>
              <a:gd name="connsiteX0" fmla="*/ 4761693 w 12192001"/>
              <a:gd name="connsiteY0" fmla="*/ 0 h 1975365"/>
              <a:gd name="connsiteX1" fmla="*/ 6041005 w 12192001"/>
              <a:gd name="connsiteY1" fmla="*/ 551581 h 1975365"/>
              <a:gd name="connsiteX2" fmla="*/ 6051129 w 12192001"/>
              <a:gd name="connsiteY2" fmla="*/ 563959 h 1975365"/>
              <a:gd name="connsiteX3" fmla="*/ 6073942 w 12192001"/>
              <a:gd name="connsiteY3" fmla="*/ 553912 h 1975365"/>
              <a:gd name="connsiteX4" fmla="*/ 6719270 w 12192001"/>
              <a:gd name="connsiteY4" fmla="*/ 434799 h 1975365"/>
              <a:gd name="connsiteX5" fmla="*/ 7891577 w 12192001"/>
              <a:gd name="connsiteY5" fmla="*/ 878743 h 1975365"/>
              <a:gd name="connsiteX6" fmla="*/ 7956994 w 12192001"/>
              <a:gd name="connsiteY6" fmla="*/ 944547 h 1975365"/>
              <a:gd name="connsiteX7" fmla="*/ 7985842 w 12192001"/>
              <a:gd name="connsiteY7" fmla="*/ 901137 h 1975365"/>
              <a:gd name="connsiteX8" fmla="*/ 9599486 w 12192001"/>
              <a:gd name="connsiteY8" fmla="*/ 116746 h 1975365"/>
              <a:gd name="connsiteX9" fmla="*/ 11213130 w 12192001"/>
              <a:gd name="connsiteY9" fmla="*/ 901137 h 1975365"/>
              <a:gd name="connsiteX10" fmla="*/ 11218027 w 12192001"/>
              <a:gd name="connsiteY10" fmla="*/ 908506 h 1975365"/>
              <a:gd name="connsiteX11" fmla="*/ 11301959 w 12192001"/>
              <a:gd name="connsiteY11" fmla="*/ 824077 h 1975365"/>
              <a:gd name="connsiteX12" fmla="*/ 12140144 w 12192001"/>
              <a:gd name="connsiteY12" fmla="*/ 410927 h 1975365"/>
              <a:gd name="connsiteX13" fmla="*/ 12192001 w 12192001"/>
              <a:gd name="connsiteY13" fmla="*/ 403692 h 1975365"/>
              <a:gd name="connsiteX14" fmla="*/ 12192001 w 12192001"/>
              <a:gd name="connsiteY14" fmla="*/ 1975365 h 1975365"/>
              <a:gd name="connsiteX15" fmla="*/ 0 w 12192001"/>
              <a:gd name="connsiteY15" fmla="*/ 1975365 h 1975365"/>
              <a:gd name="connsiteX16" fmla="*/ 0 w 12192001"/>
              <a:gd name="connsiteY16" fmla="*/ 204727 h 1975365"/>
              <a:gd name="connsiteX17" fmla="*/ 60384 w 12192001"/>
              <a:gd name="connsiteY17" fmla="*/ 207862 h 1975365"/>
              <a:gd name="connsiteX18" fmla="*/ 1338550 w 12192001"/>
              <a:gd name="connsiteY18" fmla="*/ 843689 h 1975365"/>
              <a:gd name="connsiteX19" fmla="*/ 1434547 w 12192001"/>
              <a:gd name="connsiteY19" fmla="*/ 961054 h 1975365"/>
              <a:gd name="connsiteX20" fmla="*/ 1439685 w 12192001"/>
              <a:gd name="connsiteY20" fmla="*/ 955887 h 1975365"/>
              <a:gd name="connsiteX21" fmla="*/ 2815706 w 12192001"/>
              <a:gd name="connsiteY21" fmla="*/ 434799 h 1975365"/>
              <a:gd name="connsiteX22" fmla="*/ 3394383 w 12192001"/>
              <a:gd name="connsiteY22" fmla="*/ 514784 h 1975365"/>
              <a:gd name="connsiteX23" fmla="*/ 3487865 w 12192001"/>
              <a:gd name="connsiteY23" fmla="*/ 546065 h 1975365"/>
              <a:gd name="connsiteX24" fmla="*/ 3589385 w 12192001"/>
              <a:gd name="connsiteY24" fmla="*/ 443944 h 1975365"/>
              <a:gd name="connsiteX25" fmla="*/ 4761693 w 12192001"/>
              <a:gd name="connsiteY25" fmla="*/ 0 h 19753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2192001" h="1975365">
                <a:moveTo>
                  <a:pt x="4761693" y="0"/>
                </a:moveTo>
                <a:cubicBezTo>
                  <a:pt x="5276735" y="0"/>
                  <a:pt x="5736923" y="214716"/>
                  <a:pt x="6041005" y="551581"/>
                </a:cubicBezTo>
                <a:lnTo>
                  <a:pt x="6051129" y="563959"/>
                </a:lnTo>
                <a:lnTo>
                  <a:pt x="6073942" y="553912"/>
                </a:lnTo>
                <a:cubicBezTo>
                  <a:pt x="6272289" y="477212"/>
                  <a:pt x="6490362" y="434799"/>
                  <a:pt x="6719270" y="434799"/>
                </a:cubicBezTo>
                <a:cubicBezTo>
                  <a:pt x="7177084" y="434799"/>
                  <a:pt x="7591557" y="604452"/>
                  <a:pt x="7891577" y="878743"/>
                </a:cubicBezTo>
                <a:lnTo>
                  <a:pt x="7956994" y="944547"/>
                </a:lnTo>
                <a:lnTo>
                  <a:pt x="7985842" y="901137"/>
                </a:lnTo>
                <a:cubicBezTo>
                  <a:pt x="8335549" y="427892"/>
                  <a:pt x="8927773" y="116746"/>
                  <a:pt x="9599486" y="116746"/>
                </a:cubicBezTo>
                <a:cubicBezTo>
                  <a:pt x="10271198" y="116746"/>
                  <a:pt x="10863422" y="427892"/>
                  <a:pt x="11213130" y="901137"/>
                </a:cubicBezTo>
                <a:lnTo>
                  <a:pt x="11218027" y="908506"/>
                </a:lnTo>
                <a:lnTo>
                  <a:pt x="11301959" y="824077"/>
                </a:lnTo>
                <a:cubicBezTo>
                  <a:pt x="11526974" y="618359"/>
                  <a:pt x="11816369" y="471500"/>
                  <a:pt x="12140144" y="410927"/>
                </a:cubicBezTo>
                <a:lnTo>
                  <a:pt x="12192001" y="403692"/>
                </a:lnTo>
                <a:lnTo>
                  <a:pt x="12192001" y="1975365"/>
                </a:lnTo>
                <a:lnTo>
                  <a:pt x="0" y="1975365"/>
                </a:lnTo>
                <a:lnTo>
                  <a:pt x="0" y="204727"/>
                </a:lnTo>
                <a:lnTo>
                  <a:pt x="60384" y="207862"/>
                </a:lnTo>
                <a:cubicBezTo>
                  <a:pt x="573648" y="261507"/>
                  <a:pt x="1026243" y="497713"/>
                  <a:pt x="1338550" y="843689"/>
                </a:cubicBezTo>
                <a:lnTo>
                  <a:pt x="1434547" y="961054"/>
                </a:lnTo>
                <a:lnTo>
                  <a:pt x="1439685" y="955887"/>
                </a:lnTo>
                <a:cubicBezTo>
                  <a:pt x="1791839" y="633932"/>
                  <a:pt x="2278336" y="434799"/>
                  <a:pt x="2815706" y="434799"/>
                </a:cubicBezTo>
                <a:cubicBezTo>
                  <a:pt x="3017220" y="434799"/>
                  <a:pt x="3211580" y="462802"/>
                  <a:pt x="3394383" y="514784"/>
                </a:cubicBezTo>
                <a:lnTo>
                  <a:pt x="3487865" y="546065"/>
                </a:lnTo>
                <a:lnTo>
                  <a:pt x="3589385" y="443944"/>
                </a:lnTo>
                <a:cubicBezTo>
                  <a:pt x="3889406" y="169652"/>
                  <a:pt x="4303879" y="0"/>
                  <a:pt x="4761693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50000"/>
                </a:schemeClr>
              </a:gs>
              <a:gs pos="100000">
                <a:schemeClr val="accent2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noProof="1"/>
          </a:p>
        </p:txBody>
      </p:sp>
      <p:sp>
        <p:nvSpPr>
          <p:cNvPr id="14" name="任意多边形: 形状 7"/>
          <p:cNvSpPr/>
          <p:nvPr/>
        </p:nvSpPr>
        <p:spPr>
          <a:xfrm>
            <a:off x="0" y="5421313"/>
            <a:ext cx="9144000" cy="1436687"/>
          </a:xfrm>
          <a:custGeom>
            <a:avLst/>
            <a:gdLst>
              <a:gd name="connsiteX0" fmla="*/ 1825119 w 12192000"/>
              <a:gd name="connsiteY0" fmla="*/ 0 h 1445191"/>
              <a:gd name="connsiteX1" fmla="*/ 2676215 w 12192000"/>
              <a:gd name="connsiteY1" fmla="*/ 335498 h 1445191"/>
              <a:gd name="connsiteX2" fmla="*/ 2725007 w 12192000"/>
              <a:gd name="connsiteY2" fmla="*/ 402142 h 1445191"/>
              <a:gd name="connsiteX3" fmla="*/ 2887042 w 12192000"/>
              <a:gd name="connsiteY3" fmla="*/ 336937 h 1445191"/>
              <a:gd name="connsiteX4" fmla="*/ 3286558 w 12192000"/>
              <a:gd name="connsiteY4" fmla="*/ 277137 h 1445191"/>
              <a:gd name="connsiteX5" fmla="*/ 4137654 w 12192000"/>
              <a:gd name="connsiteY5" fmla="*/ 612635 h 1445191"/>
              <a:gd name="connsiteX6" fmla="*/ 4137762 w 12192000"/>
              <a:gd name="connsiteY6" fmla="*/ 612785 h 1445191"/>
              <a:gd name="connsiteX7" fmla="*/ 4173314 w 12192000"/>
              <a:gd name="connsiteY7" fmla="*/ 564223 h 1445191"/>
              <a:gd name="connsiteX8" fmla="*/ 5259074 w 12192000"/>
              <a:gd name="connsiteY8" fmla="*/ 136221 h 1445191"/>
              <a:gd name="connsiteX9" fmla="*/ 5883199 w 12192000"/>
              <a:gd name="connsiteY9" fmla="*/ 253387 h 1445191"/>
              <a:gd name="connsiteX10" fmla="*/ 5937700 w 12192000"/>
              <a:gd name="connsiteY10" fmla="*/ 277935 h 1445191"/>
              <a:gd name="connsiteX11" fmla="*/ 5998970 w 12192000"/>
              <a:gd name="connsiteY11" fmla="*/ 222879 h 1445191"/>
              <a:gd name="connsiteX12" fmla="*/ 6724734 w 12192000"/>
              <a:gd name="connsiteY12" fmla="*/ 0 h 1445191"/>
              <a:gd name="connsiteX13" fmla="*/ 7450498 w 12192000"/>
              <a:gd name="connsiteY13" fmla="*/ 222879 h 1445191"/>
              <a:gd name="connsiteX14" fmla="*/ 7504128 w 12192000"/>
              <a:gd name="connsiteY14" fmla="*/ 271069 h 1445191"/>
              <a:gd name="connsiteX15" fmla="*/ 7515578 w 12192000"/>
              <a:gd name="connsiteY15" fmla="*/ 265911 h 1445191"/>
              <a:gd name="connsiteX16" fmla="*/ 8139707 w 12192000"/>
              <a:gd name="connsiteY16" fmla="*/ 148745 h 1445191"/>
              <a:gd name="connsiteX17" fmla="*/ 9129790 w 12192000"/>
              <a:gd name="connsiteY17" fmla="*/ 484217 h 1445191"/>
              <a:gd name="connsiteX18" fmla="*/ 9258974 w 12192000"/>
              <a:gd name="connsiteY18" fmla="*/ 615575 h 1445191"/>
              <a:gd name="connsiteX19" fmla="*/ 9261126 w 12192000"/>
              <a:gd name="connsiteY19" fmla="*/ 612634 h 1445191"/>
              <a:gd name="connsiteX20" fmla="*/ 10112222 w 12192000"/>
              <a:gd name="connsiteY20" fmla="*/ 277136 h 1445191"/>
              <a:gd name="connsiteX21" fmla="*/ 10686084 w 12192000"/>
              <a:gd name="connsiteY21" fmla="*/ 407095 h 1445191"/>
              <a:gd name="connsiteX22" fmla="*/ 10698420 w 12192000"/>
              <a:gd name="connsiteY22" fmla="*/ 414641 h 1445191"/>
              <a:gd name="connsiteX23" fmla="*/ 10756361 w 12192000"/>
              <a:gd name="connsiteY23" fmla="*/ 335498 h 1445191"/>
              <a:gd name="connsiteX24" fmla="*/ 11607457 w 12192000"/>
              <a:gd name="connsiteY24" fmla="*/ 0 h 1445191"/>
              <a:gd name="connsiteX25" fmla="*/ 12096693 w 12192000"/>
              <a:gd name="connsiteY25" fmla="*/ 91844 h 1445191"/>
              <a:gd name="connsiteX26" fmla="*/ 12192000 w 12192000"/>
              <a:gd name="connsiteY26" fmla="*/ 135942 h 1445191"/>
              <a:gd name="connsiteX27" fmla="*/ 12192000 w 12192000"/>
              <a:gd name="connsiteY27" fmla="*/ 1445191 h 1445191"/>
              <a:gd name="connsiteX28" fmla="*/ 0 w 12192000"/>
              <a:gd name="connsiteY28" fmla="*/ 1445191 h 1445191"/>
              <a:gd name="connsiteX29" fmla="*/ 0 w 12192000"/>
              <a:gd name="connsiteY29" fmla="*/ 326970 h 1445191"/>
              <a:gd name="connsiteX30" fmla="*/ 2069 w 12192000"/>
              <a:gd name="connsiteY30" fmla="*/ 326409 h 1445191"/>
              <a:gd name="connsiteX31" fmla="*/ 329894 w 12192000"/>
              <a:gd name="connsiteY31" fmla="*/ 289663 h 1445191"/>
              <a:gd name="connsiteX32" fmla="*/ 878628 w 12192000"/>
              <a:gd name="connsiteY32" fmla="*/ 397949 h 1445191"/>
              <a:gd name="connsiteX33" fmla="*/ 914726 w 12192000"/>
              <a:gd name="connsiteY33" fmla="*/ 416495 h 1445191"/>
              <a:gd name="connsiteX34" fmla="*/ 974025 w 12192000"/>
              <a:gd name="connsiteY34" fmla="*/ 335498 h 1445191"/>
              <a:gd name="connsiteX35" fmla="*/ 1825119 w 12192000"/>
              <a:gd name="connsiteY35" fmla="*/ 0 h 14451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2192000" h="1445191">
                <a:moveTo>
                  <a:pt x="1825119" y="0"/>
                </a:moveTo>
                <a:cubicBezTo>
                  <a:pt x="2179406" y="0"/>
                  <a:pt x="2491766" y="133083"/>
                  <a:pt x="2676215" y="335498"/>
                </a:cubicBezTo>
                <a:lnTo>
                  <a:pt x="2725007" y="402142"/>
                </a:lnTo>
                <a:lnTo>
                  <a:pt x="2887042" y="336937"/>
                </a:lnTo>
                <a:cubicBezTo>
                  <a:pt x="3009837" y="298430"/>
                  <a:pt x="3144843" y="277137"/>
                  <a:pt x="3286558" y="277137"/>
                </a:cubicBezTo>
                <a:cubicBezTo>
                  <a:pt x="3640842" y="277137"/>
                  <a:pt x="3953203" y="410220"/>
                  <a:pt x="4137654" y="612635"/>
                </a:cubicBezTo>
                <a:lnTo>
                  <a:pt x="4137762" y="612785"/>
                </a:lnTo>
                <a:lnTo>
                  <a:pt x="4173314" y="564223"/>
                </a:lnTo>
                <a:cubicBezTo>
                  <a:pt x="4408621" y="305997"/>
                  <a:pt x="4807103" y="136221"/>
                  <a:pt x="5259074" y="136221"/>
                </a:cubicBezTo>
                <a:cubicBezTo>
                  <a:pt x="5485056" y="136221"/>
                  <a:pt x="5697670" y="178665"/>
                  <a:pt x="5883199" y="253387"/>
                </a:cubicBezTo>
                <a:lnTo>
                  <a:pt x="5937700" y="277935"/>
                </a:lnTo>
                <a:lnTo>
                  <a:pt x="5998970" y="222879"/>
                </a:lnTo>
                <a:cubicBezTo>
                  <a:pt x="6184708" y="85173"/>
                  <a:pt x="6441306" y="0"/>
                  <a:pt x="6724734" y="0"/>
                </a:cubicBezTo>
                <a:cubicBezTo>
                  <a:pt x="7008162" y="0"/>
                  <a:pt x="7264760" y="85173"/>
                  <a:pt x="7450498" y="222879"/>
                </a:cubicBezTo>
                <a:lnTo>
                  <a:pt x="7504128" y="271069"/>
                </a:lnTo>
                <a:lnTo>
                  <a:pt x="7515578" y="265911"/>
                </a:lnTo>
                <a:cubicBezTo>
                  <a:pt x="7701109" y="191189"/>
                  <a:pt x="7913723" y="148745"/>
                  <a:pt x="8139707" y="148745"/>
                </a:cubicBezTo>
                <a:cubicBezTo>
                  <a:pt x="8535178" y="148745"/>
                  <a:pt x="8889702" y="278730"/>
                  <a:pt x="9129790" y="484217"/>
                </a:cubicBezTo>
                <a:lnTo>
                  <a:pt x="9258974" y="615575"/>
                </a:lnTo>
                <a:lnTo>
                  <a:pt x="9261126" y="612634"/>
                </a:lnTo>
                <a:cubicBezTo>
                  <a:pt x="9445576" y="410219"/>
                  <a:pt x="9757936" y="277136"/>
                  <a:pt x="10112222" y="277136"/>
                </a:cubicBezTo>
                <a:cubicBezTo>
                  <a:pt x="10324793" y="277136"/>
                  <a:pt x="10522273" y="325046"/>
                  <a:pt x="10686084" y="407095"/>
                </a:cubicBezTo>
                <a:lnTo>
                  <a:pt x="10698420" y="414641"/>
                </a:lnTo>
                <a:lnTo>
                  <a:pt x="10756361" y="335498"/>
                </a:lnTo>
                <a:cubicBezTo>
                  <a:pt x="10940811" y="133083"/>
                  <a:pt x="11253171" y="0"/>
                  <a:pt x="11607457" y="0"/>
                </a:cubicBezTo>
                <a:cubicBezTo>
                  <a:pt x="11784600" y="0"/>
                  <a:pt x="11951262" y="33271"/>
                  <a:pt x="12096693" y="91844"/>
                </a:cubicBezTo>
                <a:lnTo>
                  <a:pt x="12192000" y="135942"/>
                </a:lnTo>
                <a:lnTo>
                  <a:pt x="12192000" y="1445191"/>
                </a:lnTo>
                <a:lnTo>
                  <a:pt x="0" y="1445191"/>
                </a:lnTo>
                <a:lnTo>
                  <a:pt x="0" y="326970"/>
                </a:lnTo>
                <a:lnTo>
                  <a:pt x="2069" y="326409"/>
                </a:lnTo>
                <a:cubicBezTo>
                  <a:pt x="105629" y="302528"/>
                  <a:pt x="215735" y="289663"/>
                  <a:pt x="329894" y="289663"/>
                </a:cubicBezTo>
                <a:cubicBezTo>
                  <a:pt x="529672" y="289663"/>
                  <a:pt x="717038" y="329061"/>
                  <a:pt x="878628" y="397949"/>
                </a:cubicBezTo>
                <a:lnTo>
                  <a:pt x="914726" y="416495"/>
                </a:lnTo>
                <a:lnTo>
                  <a:pt x="974025" y="335498"/>
                </a:lnTo>
                <a:cubicBezTo>
                  <a:pt x="1158473" y="133083"/>
                  <a:pt x="1470835" y="0"/>
                  <a:pt x="1825119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51000"/>
                </a:schemeClr>
              </a:gs>
              <a:gs pos="100000">
                <a:schemeClr val="accent2">
                  <a:alpha val="3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noProof="1"/>
          </a:p>
        </p:txBody>
      </p:sp>
      <p:sp>
        <p:nvSpPr>
          <p:cNvPr id="15" name="任意多边形: 形状 8"/>
          <p:cNvSpPr/>
          <p:nvPr/>
        </p:nvSpPr>
        <p:spPr>
          <a:xfrm>
            <a:off x="0" y="5722938"/>
            <a:ext cx="9144000" cy="1135062"/>
          </a:xfrm>
          <a:custGeom>
            <a:avLst/>
            <a:gdLst>
              <a:gd name="connsiteX0" fmla="*/ 4165443 w 12192000"/>
              <a:gd name="connsiteY0" fmla="*/ 0 h 1133339"/>
              <a:gd name="connsiteX1" fmla="*/ 4793789 w 12192000"/>
              <a:gd name="connsiteY1" fmla="*/ 268294 h 1133339"/>
              <a:gd name="connsiteX2" fmla="*/ 4822897 w 12192000"/>
              <a:gd name="connsiteY2" fmla="*/ 311359 h 1133339"/>
              <a:gd name="connsiteX3" fmla="*/ 4850903 w 12192000"/>
              <a:gd name="connsiteY3" fmla="*/ 309092 h 1133339"/>
              <a:gd name="connsiteX4" fmla="*/ 5389486 w 12192000"/>
              <a:gd name="connsiteY4" fmla="*/ 539058 h 1133339"/>
              <a:gd name="connsiteX5" fmla="*/ 5423004 w 12192000"/>
              <a:gd name="connsiteY5" fmla="*/ 588645 h 1133339"/>
              <a:gd name="connsiteX6" fmla="*/ 5512341 w 12192000"/>
              <a:gd name="connsiteY6" fmla="*/ 549703 h 1133339"/>
              <a:gd name="connsiteX7" fmla="*/ 5765161 w 12192000"/>
              <a:gd name="connsiteY7" fmla="*/ 508714 h 1133339"/>
              <a:gd name="connsiteX8" fmla="*/ 5820259 w 12192000"/>
              <a:gd name="connsiteY8" fmla="*/ 512618 h 1133339"/>
              <a:gd name="connsiteX9" fmla="*/ 5859170 w 12192000"/>
              <a:gd name="connsiteY9" fmla="*/ 474742 h 1133339"/>
              <a:gd name="connsiteX10" fmla="*/ 6318443 w 12192000"/>
              <a:gd name="connsiteY10" fmla="*/ 321971 h 1133339"/>
              <a:gd name="connsiteX11" fmla="*/ 6571261 w 12192000"/>
              <a:gd name="connsiteY11" fmla="*/ 362960 h 1133339"/>
              <a:gd name="connsiteX12" fmla="*/ 6669499 w 12192000"/>
              <a:gd name="connsiteY12" fmla="*/ 405780 h 1133339"/>
              <a:gd name="connsiteX13" fmla="*/ 6680980 w 12192000"/>
              <a:gd name="connsiteY13" fmla="*/ 398172 h 1133339"/>
              <a:gd name="connsiteX14" fmla="*/ 7044125 w 12192000"/>
              <a:gd name="connsiteY14" fmla="*/ 309092 h 1133339"/>
              <a:gd name="connsiteX15" fmla="*/ 7503396 w 12192000"/>
              <a:gd name="connsiteY15" fmla="*/ 461863 h 1133339"/>
              <a:gd name="connsiteX16" fmla="*/ 7549263 w 12192000"/>
              <a:gd name="connsiteY16" fmla="*/ 506507 h 1133339"/>
              <a:gd name="connsiteX17" fmla="*/ 7557270 w 12192000"/>
              <a:gd name="connsiteY17" fmla="*/ 501203 h 1133339"/>
              <a:gd name="connsiteX18" fmla="*/ 7920415 w 12192000"/>
              <a:gd name="connsiteY18" fmla="*/ 412123 h 1133339"/>
              <a:gd name="connsiteX19" fmla="*/ 8518883 w 12192000"/>
              <a:gd name="connsiteY19" fmla="*/ 730689 h 1133339"/>
              <a:gd name="connsiteX20" fmla="*/ 8523397 w 12192000"/>
              <a:gd name="connsiteY20" fmla="*/ 742369 h 1133339"/>
              <a:gd name="connsiteX21" fmla="*/ 8530242 w 12192000"/>
              <a:gd name="connsiteY21" fmla="*/ 732242 h 1133339"/>
              <a:gd name="connsiteX22" fmla="*/ 9068825 w 12192000"/>
              <a:gd name="connsiteY22" fmla="*/ 502276 h 1133339"/>
              <a:gd name="connsiteX23" fmla="*/ 9292147 w 12192000"/>
              <a:gd name="connsiteY23" fmla="*/ 533926 h 1133339"/>
              <a:gd name="connsiteX24" fmla="*/ 9381057 w 12192000"/>
              <a:gd name="connsiteY24" fmla="*/ 567236 h 1133339"/>
              <a:gd name="connsiteX25" fmla="*/ 9408408 w 12192000"/>
              <a:gd name="connsiteY25" fmla="*/ 526771 h 1133339"/>
              <a:gd name="connsiteX26" fmla="*/ 9788804 w 12192000"/>
              <a:gd name="connsiteY26" fmla="*/ 364348 h 1133339"/>
              <a:gd name="connsiteX27" fmla="*/ 10169201 w 12192000"/>
              <a:gd name="connsiteY27" fmla="*/ 526771 h 1133339"/>
              <a:gd name="connsiteX28" fmla="*/ 10193126 w 12192000"/>
              <a:gd name="connsiteY28" fmla="*/ 562169 h 1133339"/>
              <a:gd name="connsiteX29" fmla="*/ 10221725 w 12192000"/>
              <a:gd name="connsiteY29" fmla="*/ 549703 h 1133339"/>
              <a:gd name="connsiteX30" fmla="*/ 10474543 w 12192000"/>
              <a:gd name="connsiteY30" fmla="*/ 508714 h 1133339"/>
              <a:gd name="connsiteX31" fmla="*/ 11030020 w 12192000"/>
              <a:gd name="connsiteY31" fmla="*/ 759843 h 1133339"/>
              <a:gd name="connsiteX32" fmla="*/ 11042281 w 12192000"/>
              <a:gd name="connsiteY32" fmla="*/ 779672 h 1133339"/>
              <a:gd name="connsiteX33" fmla="*/ 11058727 w 12192000"/>
              <a:gd name="connsiteY33" fmla="*/ 737128 h 1133339"/>
              <a:gd name="connsiteX34" fmla="*/ 11657193 w 12192000"/>
              <a:gd name="connsiteY34" fmla="*/ 418562 h 1133339"/>
              <a:gd name="connsiteX35" fmla="*/ 11910011 w 12192000"/>
              <a:gd name="connsiteY35" fmla="*/ 459551 h 1133339"/>
              <a:gd name="connsiteX36" fmla="*/ 12013158 w 12192000"/>
              <a:gd name="connsiteY36" fmla="*/ 504512 h 1133339"/>
              <a:gd name="connsiteX37" fmla="*/ 12070208 w 12192000"/>
              <a:gd name="connsiteY37" fmla="*/ 448985 h 1133339"/>
              <a:gd name="connsiteX38" fmla="*/ 12166333 w 12192000"/>
              <a:gd name="connsiteY38" fmla="*/ 385294 h 1133339"/>
              <a:gd name="connsiteX39" fmla="*/ 12192000 w 12192000"/>
              <a:gd name="connsiteY39" fmla="*/ 374106 h 1133339"/>
              <a:gd name="connsiteX40" fmla="*/ 12192000 w 12192000"/>
              <a:gd name="connsiteY40" fmla="*/ 1133339 h 1133339"/>
              <a:gd name="connsiteX41" fmla="*/ 0 w 12192000"/>
              <a:gd name="connsiteY41" fmla="*/ 1133339 h 1133339"/>
              <a:gd name="connsiteX42" fmla="*/ 0 w 12192000"/>
              <a:gd name="connsiteY42" fmla="*/ 486996 h 1133339"/>
              <a:gd name="connsiteX43" fmla="*/ 71 w 12192000"/>
              <a:gd name="connsiteY43" fmla="*/ 486956 h 1133339"/>
              <a:gd name="connsiteX44" fmla="*/ 336420 w 12192000"/>
              <a:gd name="connsiteY44" fmla="*/ 418562 h 1133339"/>
              <a:gd name="connsiteX45" fmla="*/ 611086 w 12192000"/>
              <a:gd name="connsiteY45" fmla="*/ 463094 h 1133339"/>
              <a:gd name="connsiteX46" fmla="*/ 684818 w 12192000"/>
              <a:gd name="connsiteY46" fmla="*/ 495232 h 1133339"/>
              <a:gd name="connsiteX47" fmla="*/ 719102 w 12192000"/>
              <a:gd name="connsiteY47" fmla="*/ 461863 h 1133339"/>
              <a:gd name="connsiteX48" fmla="*/ 1178373 w 12192000"/>
              <a:gd name="connsiteY48" fmla="*/ 309092 h 1133339"/>
              <a:gd name="connsiteX49" fmla="*/ 1431191 w 12192000"/>
              <a:gd name="connsiteY49" fmla="*/ 350081 h 1133339"/>
              <a:gd name="connsiteX50" fmla="*/ 1535098 w 12192000"/>
              <a:gd name="connsiteY50" fmla="*/ 395372 h 1133339"/>
              <a:gd name="connsiteX51" fmla="*/ 1601328 w 12192000"/>
              <a:gd name="connsiteY51" fmla="*/ 366503 h 1133339"/>
              <a:gd name="connsiteX52" fmla="*/ 1875994 w 12192000"/>
              <a:gd name="connsiteY52" fmla="*/ 321971 h 1133339"/>
              <a:gd name="connsiteX53" fmla="*/ 2526182 w 12192000"/>
              <a:gd name="connsiteY53" fmla="*/ 668067 h 1133339"/>
              <a:gd name="connsiteX54" fmla="*/ 2552597 w 12192000"/>
              <a:gd name="connsiteY54" fmla="*/ 736404 h 1133339"/>
              <a:gd name="connsiteX55" fmla="*/ 2571015 w 12192000"/>
              <a:gd name="connsiteY55" fmla="*/ 731813 h 1133339"/>
              <a:gd name="connsiteX56" fmla="*/ 2701915 w 12192000"/>
              <a:gd name="connsiteY56" fmla="*/ 721216 h 1133339"/>
              <a:gd name="connsiteX57" fmla="*/ 2724369 w 12192000"/>
              <a:gd name="connsiteY57" fmla="*/ 722353 h 1133339"/>
              <a:gd name="connsiteX58" fmla="*/ 2760974 w 12192000"/>
              <a:gd name="connsiteY58" fmla="*/ 627658 h 1133339"/>
              <a:gd name="connsiteX59" fmla="*/ 3359439 w 12192000"/>
              <a:gd name="connsiteY59" fmla="*/ 309092 h 1133339"/>
              <a:gd name="connsiteX60" fmla="*/ 3490338 w 12192000"/>
              <a:gd name="connsiteY60" fmla="*/ 319689 h 1133339"/>
              <a:gd name="connsiteX61" fmla="*/ 3500624 w 12192000"/>
              <a:gd name="connsiteY61" fmla="*/ 322253 h 1133339"/>
              <a:gd name="connsiteX62" fmla="*/ 3537095 w 12192000"/>
              <a:gd name="connsiteY62" fmla="*/ 268294 h 1133339"/>
              <a:gd name="connsiteX63" fmla="*/ 4165443 w 12192000"/>
              <a:gd name="connsiteY63" fmla="*/ 0 h 11333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</a:cxnLst>
            <a:rect l="l" t="t" r="r" b="b"/>
            <a:pathLst>
              <a:path w="12192000" h="1133339">
                <a:moveTo>
                  <a:pt x="4165443" y="0"/>
                </a:moveTo>
                <a:cubicBezTo>
                  <a:pt x="4427005" y="0"/>
                  <a:pt x="4657616" y="106424"/>
                  <a:pt x="4793789" y="268294"/>
                </a:cubicBezTo>
                <a:lnTo>
                  <a:pt x="4822897" y="311359"/>
                </a:lnTo>
                <a:lnTo>
                  <a:pt x="4850903" y="309092"/>
                </a:lnTo>
                <a:cubicBezTo>
                  <a:pt x="5075099" y="309092"/>
                  <a:pt x="5272766" y="400313"/>
                  <a:pt x="5389486" y="539058"/>
                </a:cubicBezTo>
                <a:lnTo>
                  <a:pt x="5423004" y="588645"/>
                </a:lnTo>
                <a:lnTo>
                  <a:pt x="5512341" y="549703"/>
                </a:lnTo>
                <a:cubicBezTo>
                  <a:pt x="5590047" y="523309"/>
                  <a:pt x="5675481" y="508714"/>
                  <a:pt x="5765161" y="508714"/>
                </a:cubicBezTo>
                <a:lnTo>
                  <a:pt x="5820259" y="512618"/>
                </a:lnTo>
                <a:lnTo>
                  <a:pt x="5859170" y="474742"/>
                </a:lnTo>
                <a:cubicBezTo>
                  <a:pt x="5976709" y="380352"/>
                  <a:pt x="6139086" y="321971"/>
                  <a:pt x="6318443" y="321971"/>
                </a:cubicBezTo>
                <a:cubicBezTo>
                  <a:pt x="6408121" y="321971"/>
                  <a:pt x="6493555" y="336566"/>
                  <a:pt x="6571261" y="362960"/>
                </a:cubicBezTo>
                <a:lnTo>
                  <a:pt x="6669499" y="405780"/>
                </a:lnTo>
                <a:lnTo>
                  <a:pt x="6680980" y="398172"/>
                </a:lnTo>
                <a:cubicBezTo>
                  <a:pt x="6784641" y="341931"/>
                  <a:pt x="6909609" y="309092"/>
                  <a:pt x="7044125" y="309092"/>
                </a:cubicBezTo>
                <a:cubicBezTo>
                  <a:pt x="7223481" y="309092"/>
                  <a:pt x="7385858" y="367473"/>
                  <a:pt x="7503396" y="461863"/>
                </a:cubicBezTo>
                <a:lnTo>
                  <a:pt x="7549263" y="506507"/>
                </a:lnTo>
                <a:lnTo>
                  <a:pt x="7557270" y="501203"/>
                </a:lnTo>
                <a:cubicBezTo>
                  <a:pt x="7660931" y="444962"/>
                  <a:pt x="7785899" y="412123"/>
                  <a:pt x="7920415" y="412123"/>
                </a:cubicBezTo>
                <a:cubicBezTo>
                  <a:pt x="8189451" y="412123"/>
                  <a:pt x="8420281" y="543481"/>
                  <a:pt x="8518883" y="730689"/>
                </a:cubicBezTo>
                <a:lnTo>
                  <a:pt x="8523397" y="742369"/>
                </a:lnTo>
                <a:lnTo>
                  <a:pt x="8530242" y="732242"/>
                </a:lnTo>
                <a:cubicBezTo>
                  <a:pt x="8646964" y="593497"/>
                  <a:pt x="8844630" y="502276"/>
                  <a:pt x="9068825" y="502276"/>
                </a:cubicBezTo>
                <a:cubicBezTo>
                  <a:pt x="9147294" y="502276"/>
                  <a:pt x="9222512" y="513450"/>
                  <a:pt x="9292147" y="533926"/>
                </a:cubicBezTo>
                <a:lnTo>
                  <a:pt x="9381057" y="567236"/>
                </a:lnTo>
                <a:lnTo>
                  <a:pt x="9408408" y="526771"/>
                </a:lnTo>
                <a:cubicBezTo>
                  <a:pt x="9490847" y="428776"/>
                  <a:pt x="9630456" y="364348"/>
                  <a:pt x="9788804" y="364348"/>
                </a:cubicBezTo>
                <a:cubicBezTo>
                  <a:pt x="9947151" y="364348"/>
                  <a:pt x="10086761" y="428776"/>
                  <a:pt x="10169201" y="526771"/>
                </a:cubicBezTo>
                <a:lnTo>
                  <a:pt x="10193126" y="562169"/>
                </a:lnTo>
                <a:lnTo>
                  <a:pt x="10221725" y="549703"/>
                </a:lnTo>
                <a:cubicBezTo>
                  <a:pt x="10299432" y="523309"/>
                  <a:pt x="10384865" y="508714"/>
                  <a:pt x="10474543" y="508714"/>
                </a:cubicBezTo>
                <a:cubicBezTo>
                  <a:pt x="10709949" y="508714"/>
                  <a:pt x="10916105" y="609285"/>
                  <a:pt x="11030020" y="759843"/>
                </a:cubicBezTo>
                <a:lnTo>
                  <a:pt x="11042281" y="779672"/>
                </a:lnTo>
                <a:lnTo>
                  <a:pt x="11058727" y="737128"/>
                </a:lnTo>
                <a:cubicBezTo>
                  <a:pt x="11157327" y="549920"/>
                  <a:pt x="11388158" y="418562"/>
                  <a:pt x="11657193" y="418562"/>
                </a:cubicBezTo>
                <a:cubicBezTo>
                  <a:pt x="11746871" y="418562"/>
                  <a:pt x="11832305" y="433157"/>
                  <a:pt x="11910011" y="459551"/>
                </a:cubicBezTo>
                <a:lnTo>
                  <a:pt x="12013158" y="504512"/>
                </a:lnTo>
                <a:lnTo>
                  <a:pt x="12070208" y="448985"/>
                </a:lnTo>
                <a:cubicBezTo>
                  <a:pt x="12099592" y="425388"/>
                  <a:pt x="12131779" y="404041"/>
                  <a:pt x="12166333" y="385294"/>
                </a:cubicBezTo>
                <a:lnTo>
                  <a:pt x="12192000" y="374106"/>
                </a:lnTo>
                <a:lnTo>
                  <a:pt x="12192000" y="1133339"/>
                </a:lnTo>
                <a:lnTo>
                  <a:pt x="0" y="1133339"/>
                </a:lnTo>
                <a:lnTo>
                  <a:pt x="0" y="486996"/>
                </a:lnTo>
                <a:lnTo>
                  <a:pt x="71" y="486956"/>
                </a:lnTo>
                <a:cubicBezTo>
                  <a:pt x="100055" y="443338"/>
                  <a:pt x="214635" y="418562"/>
                  <a:pt x="336420" y="418562"/>
                </a:cubicBezTo>
                <a:cubicBezTo>
                  <a:pt x="433848" y="418562"/>
                  <a:pt x="526664" y="434418"/>
                  <a:pt x="611086" y="463094"/>
                </a:cubicBezTo>
                <a:lnTo>
                  <a:pt x="684818" y="495232"/>
                </a:lnTo>
                <a:lnTo>
                  <a:pt x="719102" y="461863"/>
                </a:lnTo>
                <a:cubicBezTo>
                  <a:pt x="836640" y="367473"/>
                  <a:pt x="999017" y="309092"/>
                  <a:pt x="1178373" y="309092"/>
                </a:cubicBezTo>
                <a:cubicBezTo>
                  <a:pt x="1268052" y="309092"/>
                  <a:pt x="1353485" y="323687"/>
                  <a:pt x="1431191" y="350081"/>
                </a:cubicBezTo>
                <a:lnTo>
                  <a:pt x="1535098" y="395372"/>
                </a:lnTo>
                <a:lnTo>
                  <a:pt x="1601328" y="366503"/>
                </a:lnTo>
                <a:cubicBezTo>
                  <a:pt x="1685751" y="337827"/>
                  <a:pt x="1778567" y="321971"/>
                  <a:pt x="1875994" y="321971"/>
                </a:cubicBezTo>
                <a:cubicBezTo>
                  <a:pt x="2168280" y="321971"/>
                  <a:pt x="2419060" y="464681"/>
                  <a:pt x="2526182" y="668067"/>
                </a:cubicBezTo>
                <a:lnTo>
                  <a:pt x="2552597" y="736404"/>
                </a:lnTo>
                <a:lnTo>
                  <a:pt x="2571015" y="731813"/>
                </a:lnTo>
                <a:cubicBezTo>
                  <a:pt x="2613296" y="724865"/>
                  <a:pt x="2657074" y="721216"/>
                  <a:pt x="2701915" y="721216"/>
                </a:cubicBezTo>
                <a:lnTo>
                  <a:pt x="2724369" y="722353"/>
                </a:lnTo>
                <a:lnTo>
                  <a:pt x="2760974" y="627658"/>
                </a:lnTo>
                <a:cubicBezTo>
                  <a:pt x="2859573" y="440450"/>
                  <a:pt x="3090405" y="309092"/>
                  <a:pt x="3359439" y="309092"/>
                </a:cubicBezTo>
                <a:cubicBezTo>
                  <a:pt x="3404279" y="309092"/>
                  <a:pt x="3448056" y="312741"/>
                  <a:pt x="3490338" y="319689"/>
                </a:cubicBezTo>
                <a:lnTo>
                  <a:pt x="3500624" y="322253"/>
                </a:lnTo>
                <a:lnTo>
                  <a:pt x="3537095" y="268294"/>
                </a:lnTo>
                <a:cubicBezTo>
                  <a:pt x="3673270" y="106424"/>
                  <a:pt x="3903880" y="0"/>
                  <a:pt x="4165443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noProof="1"/>
          </a:p>
        </p:txBody>
      </p:sp>
      <p:sp>
        <p:nvSpPr>
          <p:cNvPr id="2" name="标题 1"/>
          <p:cNvSpPr>
            <a:spLocks noGrp="1"/>
          </p:cNvSpPr>
          <p:nvPr>
            <p:ph type="ctrTitle" hasCustomPrompt="1"/>
          </p:nvPr>
        </p:nvSpPr>
        <p:spPr>
          <a:xfrm>
            <a:off x="1916935" y="2531234"/>
            <a:ext cx="5310130" cy="978729"/>
          </a:xfrm>
        </p:spPr>
        <p:txBody>
          <a:bodyPr anchor="b">
            <a:normAutofit/>
          </a:bodyPr>
          <a:lstStyle>
            <a:lvl1pPr algn="ctr">
              <a:defRPr sz="4800">
                <a:solidFill>
                  <a:schemeClr val="bg1"/>
                </a:solidFill>
              </a:defRPr>
            </a:lvl1pPr>
          </a:lstStyle>
          <a:p>
            <a:r>
              <a:rPr lang="zh-CN" altLang="en-US" noProof="1"/>
              <a:t>单击此处编辑标题</a:t>
            </a:r>
            <a:endParaRPr lang="zh-CN" altLang="en-US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916935" y="3546953"/>
            <a:ext cx="5310130" cy="424732"/>
          </a:xfrm>
        </p:spPr>
        <p:txBody>
          <a:bodyPr>
            <a:normAutofit/>
          </a:bodyPr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noProof="1"/>
              <a:t>单击此处编辑母版副标题样式</a:t>
            </a:r>
            <a:endParaRPr lang="zh-CN" altLang="en-US" noProof="1"/>
          </a:p>
        </p:txBody>
      </p:sp>
      <p:sp>
        <p:nvSpPr>
          <p:cNvPr id="16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 smtClean="0"/>
            </a:lvl1pPr>
          </a:lstStyle>
          <a:p>
            <a:pPr marL="0" marR="0" lvl="0" indent="0" algn="l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7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/>
            </a:lvl1pPr>
          </a:lstStyle>
          <a:p>
            <a:pPr marL="0" marR="0" lvl="0" indent="0" algn="ctr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8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lvl="0" algn="r" eaLnBrk="1" fontAlgn="base" hangingPunct="1"/>
            <a:fld id="{9A0DB2DC-4C9A-4742-B13C-FB6460FD3503}" type="slidenum">
              <a:rPr lang="zh-CN" altLang="zh-CN" sz="1400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altLang="zh-CN" sz="1400" strike="noStrike" noProof="1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 smtClean="0"/>
            </a:lvl1pPr>
          </a:lstStyle>
          <a:p>
            <a:pPr marL="0" marR="0" lvl="0" indent="0" algn="l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/>
            </a:lvl1pPr>
          </a:lstStyle>
          <a:p>
            <a:pPr marL="0" marR="0" lvl="0" indent="0" algn="ctr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lvl="0" algn="r" eaLnBrk="1" fontAlgn="base" hangingPunct="1"/>
            <a:fld id="{9A0DB2DC-4C9A-4742-B13C-FB6460FD3503}" type="slidenum">
              <a:rPr lang="zh-CN" altLang="zh-CN" sz="1400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altLang="zh-CN" sz="1400" strike="noStrike" noProof="1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/>
          <p:cNvCxnSpPr/>
          <p:nvPr/>
        </p:nvCxnSpPr>
        <p:spPr>
          <a:xfrm>
            <a:off x="3213100" y="3433763"/>
            <a:ext cx="3860800" cy="0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" name="组合 10"/>
          <p:cNvGrpSpPr/>
          <p:nvPr/>
        </p:nvGrpSpPr>
        <p:grpSpPr bwMode="auto">
          <a:xfrm>
            <a:off x="581025" y="3287713"/>
            <a:ext cx="1171575" cy="268287"/>
            <a:chOff x="580290" y="3288314"/>
            <a:chExt cx="1172059" cy="267237"/>
          </a:xfrm>
        </p:grpSpPr>
        <p:sp>
          <p:nvSpPr>
            <p:cNvPr id="6" name="椭圆 5"/>
            <p:cNvSpPr/>
            <p:nvPr/>
          </p:nvSpPr>
          <p:spPr>
            <a:xfrm rot="10800000">
              <a:off x="580290" y="3288314"/>
              <a:ext cx="266810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 noProof="1"/>
            </a:p>
          </p:txBody>
        </p:sp>
        <p:sp>
          <p:nvSpPr>
            <p:cNvPr id="7" name="椭圆 6"/>
            <p:cNvSpPr/>
            <p:nvPr/>
          </p:nvSpPr>
          <p:spPr>
            <a:xfrm rot="10800000">
              <a:off x="1172673" y="3321521"/>
              <a:ext cx="201695" cy="200824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 noProof="1"/>
            </a:p>
          </p:txBody>
        </p:sp>
        <p:sp>
          <p:nvSpPr>
            <p:cNvPr id="8" name="椭圆 7"/>
            <p:cNvSpPr/>
            <p:nvPr/>
          </p:nvSpPr>
          <p:spPr>
            <a:xfrm rot="10800000">
              <a:off x="1618944" y="3354728"/>
              <a:ext cx="133405" cy="13440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 noProof="1"/>
            </a:p>
          </p:txBody>
        </p:sp>
      </p:grpSp>
      <p:grpSp>
        <p:nvGrpSpPr>
          <p:cNvPr id="9" name="组合 14"/>
          <p:cNvGrpSpPr/>
          <p:nvPr/>
        </p:nvGrpSpPr>
        <p:grpSpPr bwMode="auto">
          <a:xfrm flipH="1">
            <a:off x="7386638" y="3295650"/>
            <a:ext cx="1173162" cy="266700"/>
            <a:chOff x="580290" y="3288314"/>
            <a:chExt cx="1172059" cy="267237"/>
          </a:xfrm>
        </p:grpSpPr>
        <p:sp>
          <p:nvSpPr>
            <p:cNvPr id="10" name="椭圆 9"/>
            <p:cNvSpPr/>
            <p:nvPr/>
          </p:nvSpPr>
          <p:spPr>
            <a:xfrm rot="10800000">
              <a:off x="580290" y="3288314"/>
              <a:ext cx="266449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 noProof="1"/>
            </a:p>
          </p:txBody>
        </p:sp>
        <p:sp>
          <p:nvSpPr>
            <p:cNvPr id="11" name="椭圆 10"/>
            <p:cNvSpPr/>
            <p:nvPr/>
          </p:nvSpPr>
          <p:spPr>
            <a:xfrm rot="10800000">
              <a:off x="1173457" y="3321719"/>
              <a:ext cx="199837" cy="200428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 noProof="1"/>
            </a:p>
          </p:txBody>
        </p:sp>
        <p:sp>
          <p:nvSpPr>
            <p:cNvPr id="12" name="椭圆 11"/>
            <p:cNvSpPr/>
            <p:nvPr/>
          </p:nvSpPr>
          <p:spPr>
            <a:xfrm rot="10800000">
              <a:off x="1619124" y="3355123"/>
              <a:ext cx="133225" cy="13361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 noProof="1"/>
            </a:p>
          </p:txBody>
        </p:sp>
      </p:grpSp>
      <p:sp>
        <p:nvSpPr>
          <p:cNvPr id="13" name="任意多边形: 形状 6"/>
          <p:cNvSpPr/>
          <p:nvPr/>
        </p:nvSpPr>
        <p:spPr>
          <a:xfrm>
            <a:off x="0" y="4883150"/>
            <a:ext cx="9144000" cy="1974850"/>
          </a:xfrm>
          <a:custGeom>
            <a:avLst/>
            <a:gdLst>
              <a:gd name="connsiteX0" fmla="*/ 4408996 w 12191999"/>
              <a:gd name="connsiteY0" fmla="*/ 0 h 1975365"/>
              <a:gd name="connsiteX1" fmla="*/ 5790561 w 12191999"/>
              <a:gd name="connsiteY1" fmla="*/ 551581 h 1975365"/>
              <a:gd name="connsiteX2" fmla="*/ 5801495 w 12191999"/>
              <a:gd name="connsiteY2" fmla="*/ 563959 h 1975365"/>
              <a:gd name="connsiteX3" fmla="*/ 5826131 w 12191999"/>
              <a:gd name="connsiteY3" fmla="*/ 553912 h 1975365"/>
              <a:gd name="connsiteX4" fmla="*/ 6523038 w 12191999"/>
              <a:gd name="connsiteY4" fmla="*/ 434799 h 1975365"/>
              <a:gd name="connsiteX5" fmla="*/ 7789046 w 12191999"/>
              <a:gd name="connsiteY5" fmla="*/ 878743 h 1975365"/>
              <a:gd name="connsiteX6" fmla="*/ 7859692 w 12191999"/>
              <a:gd name="connsiteY6" fmla="*/ 944547 h 1975365"/>
              <a:gd name="connsiteX7" fmla="*/ 7890845 w 12191999"/>
              <a:gd name="connsiteY7" fmla="*/ 901137 h 1975365"/>
              <a:gd name="connsiteX8" fmla="*/ 9633465 w 12191999"/>
              <a:gd name="connsiteY8" fmla="*/ 116746 h 1975365"/>
              <a:gd name="connsiteX9" fmla="*/ 11376086 w 12191999"/>
              <a:gd name="connsiteY9" fmla="*/ 901137 h 1975365"/>
              <a:gd name="connsiteX10" fmla="*/ 11381374 w 12191999"/>
              <a:gd name="connsiteY10" fmla="*/ 908506 h 1975365"/>
              <a:gd name="connsiteX11" fmla="*/ 11472015 w 12191999"/>
              <a:gd name="connsiteY11" fmla="*/ 824077 h 1975365"/>
              <a:gd name="connsiteX12" fmla="*/ 12041117 w 12191999"/>
              <a:gd name="connsiteY12" fmla="*/ 499246 h 1975365"/>
              <a:gd name="connsiteX13" fmla="*/ 12191999 w 12191999"/>
              <a:gd name="connsiteY13" fmla="*/ 452495 h 1975365"/>
              <a:gd name="connsiteX14" fmla="*/ 12191999 w 12191999"/>
              <a:gd name="connsiteY14" fmla="*/ 1975365 h 1975365"/>
              <a:gd name="connsiteX15" fmla="*/ 0 w 12191999"/>
              <a:gd name="connsiteY15" fmla="*/ 1975365 h 1975365"/>
              <a:gd name="connsiteX16" fmla="*/ 0 w 12191999"/>
              <a:gd name="connsiteY16" fmla="*/ 373214 h 1975365"/>
              <a:gd name="connsiteX17" fmla="*/ 103466 w 12191999"/>
              <a:gd name="connsiteY17" fmla="*/ 416152 h 1975365"/>
              <a:gd name="connsiteX18" fmla="*/ 712248 w 12191999"/>
              <a:gd name="connsiteY18" fmla="*/ 843689 h 1975365"/>
              <a:gd name="connsiteX19" fmla="*/ 815917 w 12191999"/>
              <a:gd name="connsiteY19" fmla="*/ 961054 h 1975365"/>
              <a:gd name="connsiteX20" fmla="*/ 821465 w 12191999"/>
              <a:gd name="connsiteY20" fmla="*/ 955887 h 1975365"/>
              <a:gd name="connsiteX21" fmla="*/ 2307470 w 12191999"/>
              <a:gd name="connsiteY21" fmla="*/ 434799 h 1975365"/>
              <a:gd name="connsiteX22" fmla="*/ 2932400 w 12191999"/>
              <a:gd name="connsiteY22" fmla="*/ 514784 h 1975365"/>
              <a:gd name="connsiteX23" fmla="*/ 3033353 w 12191999"/>
              <a:gd name="connsiteY23" fmla="*/ 546065 h 1975365"/>
              <a:gd name="connsiteX24" fmla="*/ 3142988 w 12191999"/>
              <a:gd name="connsiteY24" fmla="*/ 443944 h 1975365"/>
              <a:gd name="connsiteX25" fmla="*/ 4408996 w 12191999"/>
              <a:gd name="connsiteY25" fmla="*/ 0 h 19753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2191999" h="1975365">
                <a:moveTo>
                  <a:pt x="4408996" y="0"/>
                </a:moveTo>
                <a:cubicBezTo>
                  <a:pt x="4965206" y="0"/>
                  <a:pt x="5462174" y="214716"/>
                  <a:pt x="5790561" y="551581"/>
                </a:cubicBezTo>
                <a:lnTo>
                  <a:pt x="5801495" y="563959"/>
                </a:lnTo>
                <a:lnTo>
                  <a:pt x="5826131" y="553912"/>
                </a:lnTo>
                <a:cubicBezTo>
                  <a:pt x="6040333" y="477212"/>
                  <a:pt x="6275835" y="434799"/>
                  <a:pt x="6523038" y="434799"/>
                </a:cubicBezTo>
                <a:cubicBezTo>
                  <a:pt x="7017445" y="434799"/>
                  <a:pt x="7465046" y="604452"/>
                  <a:pt x="7789046" y="878743"/>
                </a:cubicBezTo>
                <a:lnTo>
                  <a:pt x="7859692" y="944547"/>
                </a:lnTo>
                <a:lnTo>
                  <a:pt x="7890845" y="901137"/>
                </a:lnTo>
                <a:cubicBezTo>
                  <a:pt x="8268504" y="427892"/>
                  <a:pt x="8908064" y="116746"/>
                  <a:pt x="9633465" y="116746"/>
                </a:cubicBezTo>
                <a:cubicBezTo>
                  <a:pt x="10358867" y="116746"/>
                  <a:pt x="10998426" y="427892"/>
                  <a:pt x="11376086" y="901137"/>
                </a:cubicBezTo>
                <a:lnTo>
                  <a:pt x="11381374" y="908506"/>
                </a:lnTo>
                <a:lnTo>
                  <a:pt x="11472015" y="824077"/>
                </a:lnTo>
                <a:cubicBezTo>
                  <a:pt x="11634015" y="686932"/>
                  <a:pt x="11826915" y="575946"/>
                  <a:pt x="12041117" y="499246"/>
                </a:cubicBezTo>
                <a:lnTo>
                  <a:pt x="12191999" y="452495"/>
                </a:lnTo>
                <a:lnTo>
                  <a:pt x="12191999" y="1975365"/>
                </a:lnTo>
                <a:lnTo>
                  <a:pt x="0" y="1975365"/>
                </a:lnTo>
                <a:lnTo>
                  <a:pt x="0" y="373214"/>
                </a:lnTo>
                <a:lnTo>
                  <a:pt x="103466" y="416152"/>
                </a:lnTo>
                <a:cubicBezTo>
                  <a:pt x="337103" y="525156"/>
                  <a:pt x="543613" y="670701"/>
                  <a:pt x="712248" y="843689"/>
                </a:cubicBezTo>
                <a:lnTo>
                  <a:pt x="815917" y="961054"/>
                </a:lnTo>
                <a:lnTo>
                  <a:pt x="821465" y="955887"/>
                </a:lnTo>
                <a:cubicBezTo>
                  <a:pt x="1201766" y="633932"/>
                  <a:pt x="1727148" y="434799"/>
                  <a:pt x="2307470" y="434799"/>
                </a:cubicBezTo>
                <a:cubicBezTo>
                  <a:pt x="2525090" y="434799"/>
                  <a:pt x="2734985" y="462802"/>
                  <a:pt x="2932400" y="514784"/>
                </a:cubicBezTo>
                <a:lnTo>
                  <a:pt x="3033353" y="546065"/>
                </a:lnTo>
                <a:lnTo>
                  <a:pt x="3142988" y="443944"/>
                </a:lnTo>
                <a:cubicBezTo>
                  <a:pt x="3466988" y="169652"/>
                  <a:pt x="3914590" y="0"/>
                  <a:pt x="4408996" y="0"/>
                </a:cubicBez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noProof="1"/>
          </a:p>
        </p:txBody>
      </p:sp>
      <p:sp>
        <p:nvSpPr>
          <p:cNvPr id="14" name="任意多边形: 形状 7"/>
          <p:cNvSpPr/>
          <p:nvPr/>
        </p:nvSpPr>
        <p:spPr>
          <a:xfrm>
            <a:off x="0" y="5413375"/>
            <a:ext cx="9144000" cy="1444625"/>
          </a:xfrm>
          <a:custGeom>
            <a:avLst/>
            <a:gdLst>
              <a:gd name="connsiteX0" fmla="*/ 3246538 w 12192001"/>
              <a:gd name="connsiteY0" fmla="*/ 0 h 1445191"/>
              <a:gd name="connsiteX1" fmla="*/ 3888381 w 12192001"/>
              <a:gd name="connsiteY1" fmla="*/ 335498 h 1445191"/>
              <a:gd name="connsiteX2" fmla="*/ 3925176 w 12192001"/>
              <a:gd name="connsiteY2" fmla="*/ 402142 h 1445191"/>
              <a:gd name="connsiteX3" fmla="*/ 4047372 w 12192001"/>
              <a:gd name="connsiteY3" fmla="*/ 336937 h 1445191"/>
              <a:gd name="connsiteX4" fmla="*/ 4348662 w 12192001"/>
              <a:gd name="connsiteY4" fmla="*/ 277137 h 1445191"/>
              <a:gd name="connsiteX5" fmla="*/ 4990506 w 12192001"/>
              <a:gd name="connsiteY5" fmla="*/ 612635 h 1445191"/>
              <a:gd name="connsiteX6" fmla="*/ 4990587 w 12192001"/>
              <a:gd name="connsiteY6" fmla="*/ 612785 h 1445191"/>
              <a:gd name="connsiteX7" fmla="*/ 5017399 w 12192001"/>
              <a:gd name="connsiteY7" fmla="*/ 564223 h 1445191"/>
              <a:gd name="connsiteX8" fmla="*/ 5836210 w 12192001"/>
              <a:gd name="connsiteY8" fmla="*/ 136221 h 1445191"/>
              <a:gd name="connsiteX9" fmla="*/ 6306886 w 12192001"/>
              <a:gd name="connsiteY9" fmla="*/ 253387 h 1445191"/>
              <a:gd name="connsiteX10" fmla="*/ 6347988 w 12192001"/>
              <a:gd name="connsiteY10" fmla="*/ 277935 h 1445191"/>
              <a:gd name="connsiteX11" fmla="*/ 6394194 w 12192001"/>
              <a:gd name="connsiteY11" fmla="*/ 222879 h 1445191"/>
              <a:gd name="connsiteX12" fmla="*/ 6941520 w 12192001"/>
              <a:gd name="connsiteY12" fmla="*/ 0 h 1445191"/>
              <a:gd name="connsiteX13" fmla="*/ 7488846 w 12192001"/>
              <a:gd name="connsiteY13" fmla="*/ 222879 h 1445191"/>
              <a:gd name="connsiteX14" fmla="*/ 7529289 w 12192001"/>
              <a:gd name="connsiteY14" fmla="*/ 271069 h 1445191"/>
              <a:gd name="connsiteX15" fmla="*/ 7537925 w 12192001"/>
              <a:gd name="connsiteY15" fmla="*/ 265911 h 1445191"/>
              <a:gd name="connsiteX16" fmla="*/ 8008603 w 12192001"/>
              <a:gd name="connsiteY16" fmla="*/ 148745 h 1445191"/>
              <a:gd name="connsiteX17" fmla="*/ 8755262 w 12192001"/>
              <a:gd name="connsiteY17" fmla="*/ 484217 h 1445191"/>
              <a:gd name="connsiteX18" fmla="*/ 8852685 w 12192001"/>
              <a:gd name="connsiteY18" fmla="*/ 615575 h 1445191"/>
              <a:gd name="connsiteX19" fmla="*/ 8854308 w 12192001"/>
              <a:gd name="connsiteY19" fmla="*/ 612634 h 1445191"/>
              <a:gd name="connsiteX20" fmla="*/ 9496151 w 12192001"/>
              <a:gd name="connsiteY20" fmla="*/ 277136 h 1445191"/>
              <a:gd name="connsiteX21" fmla="*/ 9928922 w 12192001"/>
              <a:gd name="connsiteY21" fmla="*/ 407095 h 1445191"/>
              <a:gd name="connsiteX22" fmla="*/ 9938225 w 12192001"/>
              <a:gd name="connsiteY22" fmla="*/ 414641 h 1445191"/>
              <a:gd name="connsiteX23" fmla="*/ 9981920 w 12192001"/>
              <a:gd name="connsiteY23" fmla="*/ 335498 h 1445191"/>
              <a:gd name="connsiteX24" fmla="*/ 10623763 w 12192001"/>
              <a:gd name="connsiteY24" fmla="*/ 0 h 1445191"/>
              <a:gd name="connsiteX25" fmla="*/ 11265607 w 12192001"/>
              <a:gd name="connsiteY25" fmla="*/ 335498 h 1445191"/>
              <a:gd name="connsiteX26" fmla="*/ 11291202 w 12192001"/>
              <a:gd name="connsiteY26" fmla="*/ 381858 h 1445191"/>
              <a:gd name="connsiteX27" fmla="*/ 11306415 w 12192001"/>
              <a:gd name="connsiteY27" fmla="*/ 369518 h 1445191"/>
              <a:gd name="connsiteX28" fmla="*/ 11739186 w 12192001"/>
              <a:gd name="connsiteY28" fmla="*/ 239559 h 1445191"/>
              <a:gd name="connsiteX29" fmla="*/ 12171956 w 12192001"/>
              <a:gd name="connsiteY29" fmla="*/ 369518 h 1445191"/>
              <a:gd name="connsiteX30" fmla="*/ 12192001 w 12192001"/>
              <a:gd name="connsiteY30" fmla="*/ 385777 h 1445191"/>
              <a:gd name="connsiteX31" fmla="*/ 12192001 w 12192001"/>
              <a:gd name="connsiteY31" fmla="*/ 1445191 h 1445191"/>
              <a:gd name="connsiteX32" fmla="*/ 0 w 12192001"/>
              <a:gd name="connsiteY32" fmla="*/ 1445191 h 1445191"/>
              <a:gd name="connsiteX33" fmla="*/ 0 w 12192001"/>
              <a:gd name="connsiteY33" fmla="*/ 160691 h 1445191"/>
              <a:gd name="connsiteX34" fmla="*/ 41876 w 12192001"/>
              <a:gd name="connsiteY34" fmla="*/ 184935 h 1445191"/>
              <a:gd name="connsiteX35" fmla="*/ 134451 w 12192001"/>
              <a:gd name="connsiteY35" fmla="*/ 253847 h 1445191"/>
              <a:gd name="connsiteX36" fmla="*/ 135221 w 12192001"/>
              <a:gd name="connsiteY36" fmla="*/ 253387 h 1445191"/>
              <a:gd name="connsiteX37" fmla="*/ 605900 w 12192001"/>
              <a:gd name="connsiteY37" fmla="*/ 136221 h 1445191"/>
              <a:gd name="connsiteX38" fmla="*/ 1450394 w 12192001"/>
              <a:gd name="connsiteY38" fmla="*/ 603610 h 1445191"/>
              <a:gd name="connsiteX39" fmla="*/ 1457193 w 12192001"/>
              <a:gd name="connsiteY39" fmla="*/ 617070 h 1445191"/>
              <a:gd name="connsiteX40" fmla="*/ 1531063 w 12192001"/>
              <a:gd name="connsiteY40" fmla="*/ 529051 h 1445191"/>
              <a:gd name="connsiteX41" fmla="*/ 2118933 w 12192001"/>
              <a:gd name="connsiteY41" fmla="*/ 289663 h 1445191"/>
              <a:gd name="connsiteX42" fmla="*/ 2532753 w 12192001"/>
              <a:gd name="connsiteY42" fmla="*/ 397949 h 1445191"/>
              <a:gd name="connsiteX43" fmla="*/ 2559976 w 12192001"/>
              <a:gd name="connsiteY43" fmla="*/ 416495 h 1445191"/>
              <a:gd name="connsiteX44" fmla="*/ 2604696 w 12192001"/>
              <a:gd name="connsiteY44" fmla="*/ 335498 h 1445191"/>
              <a:gd name="connsiteX45" fmla="*/ 3246538 w 12192001"/>
              <a:gd name="connsiteY45" fmla="*/ 0 h 14451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</a:cxnLst>
            <a:rect l="l" t="t" r="r" b="b"/>
            <a:pathLst>
              <a:path w="12192001" h="1445191">
                <a:moveTo>
                  <a:pt x="3246538" y="0"/>
                </a:moveTo>
                <a:cubicBezTo>
                  <a:pt x="3513718" y="0"/>
                  <a:pt x="3749281" y="133083"/>
                  <a:pt x="3888381" y="335498"/>
                </a:cubicBezTo>
                <a:lnTo>
                  <a:pt x="3925176" y="402142"/>
                </a:lnTo>
                <a:lnTo>
                  <a:pt x="4047372" y="336937"/>
                </a:lnTo>
                <a:cubicBezTo>
                  <a:pt x="4139977" y="298430"/>
                  <a:pt x="4241791" y="277137"/>
                  <a:pt x="4348662" y="277137"/>
                </a:cubicBezTo>
                <a:cubicBezTo>
                  <a:pt x="4615842" y="277137"/>
                  <a:pt x="4851406" y="410220"/>
                  <a:pt x="4990506" y="612635"/>
                </a:cubicBezTo>
                <a:lnTo>
                  <a:pt x="4990587" y="612785"/>
                </a:lnTo>
                <a:lnTo>
                  <a:pt x="5017399" y="564223"/>
                </a:lnTo>
                <a:cubicBezTo>
                  <a:pt x="5194852" y="305997"/>
                  <a:pt x="5495363" y="136221"/>
                  <a:pt x="5836210" y="136221"/>
                </a:cubicBezTo>
                <a:cubicBezTo>
                  <a:pt x="6006632" y="136221"/>
                  <a:pt x="6166972" y="178665"/>
                  <a:pt x="6306886" y="253387"/>
                </a:cubicBezTo>
                <a:lnTo>
                  <a:pt x="6347988" y="277935"/>
                </a:lnTo>
                <a:lnTo>
                  <a:pt x="6394194" y="222879"/>
                </a:lnTo>
                <a:cubicBezTo>
                  <a:pt x="6534266" y="85173"/>
                  <a:pt x="6727776" y="0"/>
                  <a:pt x="6941520" y="0"/>
                </a:cubicBezTo>
                <a:cubicBezTo>
                  <a:pt x="7155263" y="0"/>
                  <a:pt x="7348773" y="85173"/>
                  <a:pt x="7488846" y="222879"/>
                </a:cubicBezTo>
                <a:lnTo>
                  <a:pt x="7529289" y="271069"/>
                </a:lnTo>
                <a:lnTo>
                  <a:pt x="7537925" y="265911"/>
                </a:lnTo>
                <a:cubicBezTo>
                  <a:pt x="7677840" y="191189"/>
                  <a:pt x="7838181" y="148745"/>
                  <a:pt x="8008603" y="148745"/>
                </a:cubicBezTo>
                <a:cubicBezTo>
                  <a:pt x="8306843" y="148745"/>
                  <a:pt x="8574203" y="278730"/>
                  <a:pt x="8755262" y="484217"/>
                </a:cubicBezTo>
                <a:lnTo>
                  <a:pt x="8852685" y="615575"/>
                </a:lnTo>
                <a:lnTo>
                  <a:pt x="8854308" y="612634"/>
                </a:lnTo>
                <a:cubicBezTo>
                  <a:pt x="8993408" y="410219"/>
                  <a:pt x="9228971" y="277136"/>
                  <a:pt x="9496151" y="277136"/>
                </a:cubicBezTo>
                <a:cubicBezTo>
                  <a:pt x="9656459" y="277136"/>
                  <a:pt x="9805385" y="325046"/>
                  <a:pt x="9928922" y="407095"/>
                </a:cubicBezTo>
                <a:lnTo>
                  <a:pt x="9938225" y="414641"/>
                </a:lnTo>
                <a:lnTo>
                  <a:pt x="9981920" y="335498"/>
                </a:lnTo>
                <a:cubicBezTo>
                  <a:pt x="10121021" y="133083"/>
                  <a:pt x="10356583" y="0"/>
                  <a:pt x="10623763" y="0"/>
                </a:cubicBezTo>
                <a:cubicBezTo>
                  <a:pt x="10890944" y="0"/>
                  <a:pt x="11126506" y="133083"/>
                  <a:pt x="11265607" y="335498"/>
                </a:cubicBezTo>
                <a:lnTo>
                  <a:pt x="11291202" y="381858"/>
                </a:lnTo>
                <a:lnTo>
                  <a:pt x="11306415" y="369518"/>
                </a:lnTo>
                <a:cubicBezTo>
                  <a:pt x="11429952" y="287469"/>
                  <a:pt x="11578878" y="239559"/>
                  <a:pt x="11739186" y="239559"/>
                </a:cubicBezTo>
                <a:cubicBezTo>
                  <a:pt x="11899494" y="239559"/>
                  <a:pt x="12048420" y="287469"/>
                  <a:pt x="12171956" y="369518"/>
                </a:cubicBezTo>
                <a:lnTo>
                  <a:pt x="12192001" y="385777"/>
                </a:lnTo>
                <a:lnTo>
                  <a:pt x="12192001" y="1445191"/>
                </a:lnTo>
                <a:lnTo>
                  <a:pt x="0" y="1445191"/>
                </a:lnTo>
                <a:lnTo>
                  <a:pt x="0" y="160691"/>
                </a:lnTo>
                <a:lnTo>
                  <a:pt x="41876" y="184935"/>
                </a:lnTo>
                <a:lnTo>
                  <a:pt x="134451" y="253847"/>
                </a:lnTo>
                <a:lnTo>
                  <a:pt x="135221" y="253387"/>
                </a:lnTo>
                <a:cubicBezTo>
                  <a:pt x="275136" y="178665"/>
                  <a:pt x="435476" y="136221"/>
                  <a:pt x="605900" y="136221"/>
                </a:cubicBezTo>
                <a:cubicBezTo>
                  <a:pt x="963788" y="136221"/>
                  <a:pt x="1277208" y="323399"/>
                  <a:pt x="1450394" y="603610"/>
                </a:cubicBezTo>
                <a:lnTo>
                  <a:pt x="1457193" y="617070"/>
                </a:lnTo>
                <a:lnTo>
                  <a:pt x="1531063" y="529051"/>
                </a:lnTo>
                <a:cubicBezTo>
                  <a:pt x="1681511" y="381145"/>
                  <a:pt x="1889354" y="289663"/>
                  <a:pt x="2118933" y="289663"/>
                </a:cubicBezTo>
                <a:cubicBezTo>
                  <a:pt x="2269592" y="289663"/>
                  <a:pt x="2410892" y="329061"/>
                  <a:pt x="2532753" y="397949"/>
                </a:cubicBezTo>
                <a:lnTo>
                  <a:pt x="2559976" y="416495"/>
                </a:lnTo>
                <a:lnTo>
                  <a:pt x="2604696" y="335498"/>
                </a:lnTo>
                <a:cubicBezTo>
                  <a:pt x="2743795" y="133083"/>
                  <a:pt x="2979358" y="0"/>
                  <a:pt x="3246538" y="0"/>
                </a:cubicBez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noProof="1"/>
          </a:p>
        </p:txBody>
      </p:sp>
      <p:sp>
        <p:nvSpPr>
          <p:cNvPr id="15" name="任意多边形: 形状 8"/>
          <p:cNvSpPr/>
          <p:nvPr/>
        </p:nvSpPr>
        <p:spPr>
          <a:xfrm>
            <a:off x="0" y="5724525"/>
            <a:ext cx="9144000" cy="1133475"/>
          </a:xfrm>
          <a:custGeom>
            <a:avLst/>
            <a:gdLst>
              <a:gd name="connsiteX0" fmla="*/ 4783442 w 12192001"/>
              <a:gd name="connsiteY0" fmla="*/ 0 h 1133339"/>
              <a:gd name="connsiteX1" fmla="*/ 5390536 w 12192001"/>
              <a:gd name="connsiteY1" fmla="*/ 268294 h 1133339"/>
              <a:gd name="connsiteX2" fmla="*/ 5418659 w 12192001"/>
              <a:gd name="connsiteY2" fmla="*/ 311359 h 1133339"/>
              <a:gd name="connsiteX3" fmla="*/ 5445718 w 12192001"/>
              <a:gd name="connsiteY3" fmla="*/ 309092 h 1133339"/>
              <a:gd name="connsiteX4" fmla="*/ 5966086 w 12192001"/>
              <a:gd name="connsiteY4" fmla="*/ 539058 h 1133339"/>
              <a:gd name="connsiteX5" fmla="*/ 5998471 w 12192001"/>
              <a:gd name="connsiteY5" fmla="*/ 588645 h 1133339"/>
              <a:gd name="connsiteX6" fmla="*/ 6084786 w 12192001"/>
              <a:gd name="connsiteY6" fmla="*/ 549703 h 1133339"/>
              <a:gd name="connsiteX7" fmla="*/ 6329055 w 12192001"/>
              <a:gd name="connsiteY7" fmla="*/ 508714 h 1133339"/>
              <a:gd name="connsiteX8" fmla="*/ 6382291 w 12192001"/>
              <a:gd name="connsiteY8" fmla="*/ 512618 h 1133339"/>
              <a:gd name="connsiteX9" fmla="*/ 6419886 w 12192001"/>
              <a:gd name="connsiteY9" fmla="*/ 474742 h 1133339"/>
              <a:gd name="connsiteX10" fmla="*/ 6863627 w 12192001"/>
              <a:gd name="connsiteY10" fmla="*/ 321971 h 1133339"/>
              <a:gd name="connsiteX11" fmla="*/ 7107895 w 12192001"/>
              <a:gd name="connsiteY11" fmla="*/ 362960 h 1133339"/>
              <a:gd name="connsiteX12" fmla="*/ 7202810 w 12192001"/>
              <a:gd name="connsiteY12" fmla="*/ 405780 h 1133339"/>
              <a:gd name="connsiteX13" fmla="*/ 7213903 w 12192001"/>
              <a:gd name="connsiteY13" fmla="*/ 398172 h 1133339"/>
              <a:gd name="connsiteX14" fmla="*/ 7564766 w 12192001"/>
              <a:gd name="connsiteY14" fmla="*/ 309092 h 1133339"/>
              <a:gd name="connsiteX15" fmla="*/ 8008506 w 12192001"/>
              <a:gd name="connsiteY15" fmla="*/ 461863 h 1133339"/>
              <a:gd name="connsiteX16" fmla="*/ 8052822 w 12192001"/>
              <a:gd name="connsiteY16" fmla="*/ 506507 h 1133339"/>
              <a:gd name="connsiteX17" fmla="*/ 8060557 w 12192001"/>
              <a:gd name="connsiteY17" fmla="*/ 501203 h 1133339"/>
              <a:gd name="connsiteX18" fmla="*/ 8411422 w 12192001"/>
              <a:gd name="connsiteY18" fmla="*/ 412123 h 1133339"/>
              <a:gd name="connsiteX19" fmla="*/ 8989649 w 12192001"/>
              <a:gd name="connsiteY19" fmla="*/ 730689 h 1133339"/>
              <a:gd name="connsiteX20" fmla="*/ 8994011 w 12192001"/>
              <a:gd name="connsiteY20" fmla="*/ 742369 h 1133339"/>
              <a:gd name="connsiteX21" fmla="*/ 9000624 w 12192001"/>
              <a:gd name="connsiteY21" fmla="*/ 732242 h 1133339"/>
              <a:gd name="connsiteX22" fmla="*/ 9520993 w 12192001"/>
              <a:gd name="connsiteY22" fmla="*/ 502276 h 1133339"/>
              <a:gd name="connsiteX23" fmla="*/ 9736762 w 12192001"/>
              <a:gd name="connsiteY23" fmla="*/ 533926 h 1133339"/>
              <a:gd name="connsiteX24" fmla="*/ 9822666 w 12192001"/>
              <a:gd name="connsiteY24" fmla="*/ 567236 h 1133339"/>
              <a:gd name="connsiteX25" fmla="*/ 9849091 w 12192001"/>
              <a:gd name="connsiteY25" fmla="*/ 526771 h 1133339"/>
              <a:gd name="connsiteX26" fmla="*/ 10216623 w 12192001"/>
              <a:gd name="connsiteY26" fmla="*/ 364348 h 1133339"/>
              <a:gd name="connsiteX27" fmla="*/ 10584155 w 12192001"/>
              <a:gd name="connsiteY27" fmla="*/ 526771 h 1133339"/>
              <a:gd name="connsiteX28" fmla="*/ 10607270 w 12192001"/>
              <a:gd name="connsiteY28" fmla="*/ 562169 h 1133339"/>
              <a:gd name="connsiteX29" fmla="*/ 10634903 w 12192001"/>
              <a:gd name="connsiteY29" fmla="*/ 549703 h 1133339"/>
              <a:gd name="connsiteX30" fmla="*/ 10879171 w 12192001"/>
              <a:gd name="connsiteY30" fmla="*/ 508714 h 1133339"/>
              <a:gd name="connsiteX31" fmla="*/ 11415862 w 12192001"/>
              <a:gd name="connsiteY31" fmla="*/ 759843 h 1133339"/>
              <a:gd name="connsiteX32" fmla="*/ 11427708 w 12192001"/>
              <a:gd name="connsiteY32" fmla="*/ 779672 h 1133339"/>
              <a:gd name="connsiteX33" fmla="*/ 11443598 w 12192001"/>
              <a:gd name="connsiteY33" fmla="*/ 737128 h 1133339"/>
              <a:gd name="connsiteX34" fmla="*/ 12021824 w 12192001"/>
              <a:gd name="connsiteY34" fmla="*/ 418562 h 1133339"/>
              <a:gd name="connsiteX35" fmla="*/ 12148296 w 12192001"/>
              <a:gd name="connsiteY35" fmla="*/ 429159 h 1133339"/>
              <a:gd name="connsiteX36" fmla="*/ 12192001 w 12192001"/>
              <a:gd name="connsiteY36" fmla="*/ 440435 h 1133339"/>
              <a:gd name="connsiteX37" fmla="*/ 12192001 w 12192001"/>
              <a:gd name="connsiteY37" fmla="*/ 1133339 h 1133339"/>
              <a:gd name="connsiteX38" fmla="*/ 0 w 12192001"/>
              <a:gd name="connsiteY38" fmla="*/ 1133339 h 1133339"/>
              <a:gd name="connsiteX39" fmla="*/ 0 w 12192001"/>
              <a:gd name="connsiteY39" fmla="*/ 510365 h 1133339"/>
              <a:gd name="connsiteX40" fmla="*/ 22512 w 12192001"/>
              <a:gd name="connsiteY40" fmla="*/ 508714 h 1133339"/>
              <a:gd name="connsiteX41" fmla="*/ 497027 w 12192001"/>
              <a:gd name="connsiteY41" fmla="*/ 688964 h 1133339"/>
              <a:gd name="connsiteX42" fmla="*/ 501680 w 12192001"/>
              <a:gd name="connsiteY42" fmla="*/ 694269 h 1133339"/>
              <a:gd name="connsiteX43" fmla="*/ 518573 w 12192001"/>
              <a:gd name="connsiteY43" fmla="*/ 668401 h 1133339"/>
              <a:gd name="connsiteX44" fmla="*/ 1083912 w 12192001"/>
              <a:gd name="connsiteY44" fmla="*/ 418562 h 1133339"/>
              <a:gd name="connsiteX45" fmla="*/ 1349289 w 12192001"/>
              <a:gd name="connsiteY45" fmla="*/ 463094 h 1133339"/>
              <a:gd name="connsiteX46" fmla="*/ 1420528 w 12192001"/>
              <a:gd name="connsiteY46" fmla="*/ 495232 h 1133339"/>
              <a:gd name="connsiteX47" fmla="*/ 1453652 w 12192001"/>
              <a:gd name="connsiteY47" fmla="*/ 461863 h 1133339"/>
              <a:gd name="connsiteX48" fmla="*/ 1897391 w 12192001"/>
              <a:gd name="connsiteY48" fmla="*/ 309092 h 1133339"/>
              <a:gd name="connsiteX49" fmla="*/ 2141659 w 12192001"/>
              <a:gd name="connsiteY49" fmla="*/ 350081 h 1133339"/>
              <a:gd name="connsiteX50" fmla="*/ 2242051 w 12192001"/>
              <a:gd name="connsiteY50" fmla="*/ 395372 h 1133339"/>
              <a:gd name="connsiteX51" fmla="*/ 2306042 w 12192001"/>
              <a:gd name="connsiteY51" fmla="*/ 366503 h 1133339"/>
              <a:gd name="connsiteX52" fmla="*/ 2571419 w 12192001"/>
              <a:gd name="connsiteY52" fmla="*/ 321971 h 1133339"/>
              <a:gd name="connsiteX53" fmla="*/ 3199618 w 12192001"/>
              <a:gd name="connsiteY53" fmla="*/ 668067 h 1133339"/>
              <a:gd name="connsiteX54" fmla="*/ 3225139 w 12192001"/>
              <a:gd name="connsiteY54" fmla="*/ 736404 h 1133339"/>
              <a:gd name="connsiteX55" fmla="*/ 3242934 w 12192001"/>
              <a:gd name="connsiteY55" fmla="*/ 731813 h 1133339"/>
              <a:gd name="connsiteX56" fmla="*/ 3369406 w 12192001"/>
              <a:gd name="connsiteY56" fmla="*/ 721216 h 1133339"/>
              <a:gd name="connsiteX57" fmla="*/ 3391102 w 12192001"/>
              <a:gd name="connsiteY57" fmla="*/ 722353 h 1133339"/>
              <a:gd name="connsiteX58" fmla="*/ 3426468 w 12192001"/>
              <a:gd name="connsiteY58" fmla="*/ 627658 h 1133339"/>
              <a:gd name="connsiteX59" fmla="*/ 4004695 w 12192001"/>
              <a:gd name="connsiteY59" fmla="*/ 309092 h 1133339"/>
              <a:gd name="connsiteX60" fmla="*/ 4131167 w 12192001"/>
              <a:gd name="connsiteY60" fmla="*/ 319689 h 1133339"/>
              <a:gd name="connsiteX61" fmla="*/ 4141105 w 12192001"/>
              <a:gd name="connsiteY61" fmla="*/ 322253 h 1133339"/>
              <a:gd name="connsiteX62" fmla="*/ 4176342 w 12192001"/>
              <a:gd name="connsiteY62" fmla="*/ 268294 h 1133339"/>
              <a:gd name="connsiteX63" fmla="*/ 4783442 w 12192001"/>
              <a:gd name="connsiteY63" fmla="*/ 0 h 11333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</a:cxnLst>
            <a:rect l="l" t="t" r="r" b="b"/>
            <a:pathLst>
              <a:path w="12192001" h="1133339">
                <a:moveTo>
                  <a:pt x="4783442" y="0"/>
                </a:moveTo>
                <a:cubicBezTo>
                  <a:pt x="5036157" y="0"/>
                  <a:pt x="5258967" y="106424"/>
                  <a:pt x="5390536" y="268294"/>
                </a:cubicBezTo>
                <a:lnTo>
                  <a:pt x="5418659" y="311359"/>
                </a:lnTo>
                <a:lnTo>
                  <a:pt x="5445718" y="309092"/>
                </a:lnTo>
                <a:cubicBezTo>
                  <a:pt x="5662331" y="309092"/>
                  <a:pt x="5853314" y="400313"/>
                  <a:pt x="5966086" y="539058"/>
                </a:cubicBezTo>
                <a:lnTo>
                  <a:pt x="5998471" y="588645"/>
                </a:lnTo>
                <a:lnTo>
                  <a:pt x="6084786" y="549703"/>
                </a:lnTo>
                <a:cubicBezTo>
                  <a:pt x="6159865" y="523309"/>
                  <a:pt x="6242409" y="508714"/>
                  <a:pt x="6329055" y="508714"/>
                </a:cubicBezTo>
                <a:lnTo>
                  <a:pt x="6382291" y="512618"/>
                </a:lnTo>
                <a:lnTo>
                  <a:pt x="6419886" y="474742"/>
                </a:lnTo>
                <a:cubicBezTo>
                  <a:pt x="6533449" y="380352"/>
                  <a:pt x="6690336" y="321971"/>
                  <a:pt x="6863627" y="321971"/>
                </a:cubicBezTo>
                <a:cubicBezTo>
                  <a:pt x="6950273" y="321971"/>
                  <a:pt x="7032817" y="336566"/>
                  <a:pt x="7107895" y="362960"/>
                </a:cubicBezTo>
                <a:lnTo>
                  <a:pt x="7202810" y="405780"/>
                </a:lnTo>
                <a:lnTo>
                  <a:pt x="7213903" y="398172"/>
                </a:lnTo>
                <a:cubicBezTo>
                  <a:pt x="7314059" y="341931"/>
                  <a:pt x="7434800" y="309092"/>
                  <a:pt x="7564766" y="309092"/>
                </a:cubicBezTo>
                <a:cubicBezTo>
                  <a:pt x="7738057" y="309092"/>
                  <a:pt x="7894943" y="367473"/>
                  <a:pt x="8008506" y="461863"/>
                </a:cubicBezTo>
                <a:lnTo>
                  <a:pt x="8052822" y="506507"/>
                </a:lnTo>
                <a:lnTo>
                  <a:pt x="8060557" y="501203"/>
                </a:lnTo>
                <a:cubicBezTo>
                  <a:pt x="8160713" y="444962"/>
                  <a:pt x="8281454" y="412123"/>
                  <a:pt x="8411422" y="412123"/>
                </a:cubicBezTo>
                <a:cubicBezTo>
                  <a:pt x="8671358" y="412123"/>
                  <a:pt x="8894382" y="543481"/>
                  <a:pt x="8989649" y="730689"/>
                </a:cubicBezTo>
                <a:lnTo>
                  <a:pt x="8994011" y="742369"/>
                </a:lnTo>
                <a:lnTo>
                  <a:pt x="9000624" y="732242"/>
                </a:lnTo>
                <a:cubicBezTo>
                  <a:pt x="9113399" y="593497"/>
                  <a:pt x="9304380" y="502276"/>
                  <a:pt x="9520993" y="502276"/>
                </a:cubicBezTo>
                <a:cubicBezTo>
                  <a:pt x="9596808" y="502276"/>
                  <a:pt x="9669483" y="513450"/>
                  <a:pt x="9736762" y="533926"/>
                </a:cubicBezTo>
                <a:lnTo>
                  <a:pt x="9822666" y="567236"/>
                </a:lnTo>
                <a:lnTo>
                  <a:pt x="9849091" y="526771"/>
                </a:lnTo>
                <a:cubicBezTo>
                  <a:pt x="9928743" y="428776"/>
                  <a:pt x="10063630" y="364348"/>
                  <a:pt x="10216623" y="364348"/>
                </a:cubicBezTo>
                <a:cubicBezTo>
                  <a:pt x="10369615" y="364348"/>
                  <a:pt x="10504503" y="428776"/>
                  <a:pt x="10584155" y="526771"/>
                </a:cubicBezTo>
                <a:lnTo>
                  <a:pt x="10607270" y="562169"/>
                </a:lnTo>
                <a:lnTo>
                  <a:pt x="10634903" y="549703"/>
                </a:lnTo>
                <a:cubicBezTo>
                  <a:pt x="10709981" y="523309"/>
                  <a:pt x="10792525" y="508714"/>
                  <a:pt x="10879171" y="508714"/>
                </a:cubicBezTo>
                <a:cubicBezTo>
                  <a:pt x="11106615" y="508714"/>
                  <a:pt x="11305799" y="609285"/>
                  <a:pt x="11415862" y="759843"/>
                </a:cubicBezTo>
                <a:lnTo>
                  <a:pt x="11427708" y="779672"/>
                </a:lnTo>
                <a:lnTo>
                  <a:pt x="11443598" y="737128"/>
                </a:lnTo>
                <a:cubicBezTo>
                  <a:pt x="11538863" y="549920"/>
                  <a:pt x="11761888" y="418562"/>
                  <a:pt x="12021824" y="418562"/>
                </a:cubicBezTo>
                <a:cubicBezTo>
                  <a:pt x="12065147" y="418562"/>
                  <a:pt x="12107444" y="422211"/>
                  <a:pt x="12148296" y="429159"/>
                </a:cubicBezTo>
                <a:lnTo>
                  <a:pt x="12192001" y="440435"/>
                </a:lnTo>
                <a:lnTo>
                  <a:pt x="12192001" y="1133339"/>
                </a:lnTo>
                <a:lnTo>
                  <a:pt x="0" y="1133339"/>
                </a:lnTo>
                <a:lnTo>
                  <a:pt x="0" y="510365"/>
                </a:lnTo>
                <a:lnTo>
                  <a:pt x="22512" y="508714"/>
                </a:lnTo>
                <a:cubicBezTo>
                  <a:pt x="212048" y="508714"/>
                  <a:pt x="381960" y="578555"/>
                  <a:pt x="497027" y="688964"/>
                </a:cubicBezTo>
                <a:lnTo>
                  <a:pt x="501680" y="694269"/>
                </a:lnTo>
                <a:lnTo>
                  <a:pt x="518573" y="668401"/>
                </a:lnTo>
                <a:cubicBezTo>
                  <a:pt x="641094" y="517666"/>
                  <a:pt x="848579" y="418562"/>
                  <a:pt x="1083912" y="418562"/>
                </a:cubicBezTo>
                <a:cubicBezTo>
                  <a:pt x="1178045" y="418562"/>
                  <a:pt x="1267722" y="434418"/>
                  <a:pt x="1349289" y="463094"/>
                </a:cubicBezTo>
                <a:lnTo>
                  <a:pt x="1420528" y="495232"/>
                </a:lnTo>
                <a:lnTo>
                  <a:pt x="1453652" y="461863"/>
                </a:lnTo>
                <a:cubicBezTo>
                  <a:pt x="1567215" y="367473"/>
                  <a:pt x="1724100" y="309092"/>
                  <a:pt x="1897391" y="309092"/>
                </a:cubicBezTo>
                <a:cubicBezTo>
                  <a:pt x="1984036" y="309092"/>
                  <a:pt x="2066580" y="323687"/>
                  <a:pt x="2141659" y="350081"/>
                </a:cubicBezTo>
                <a:lnTo>
                  <a:pt x="2242051" y="395372"/>
                </a:lnTo>
                <a:lnTo>
                  <a:pt x="2306042" y="366503"/>
                </a:lnTo>
                <a:cubicBezTo>
                  <a:pt x="2387609" y="337827"/>
                  <a:pt x="2477286" y="321971"/>
                  <a:pt x="2571419" y="321971"/>
                </a:cubicBezTo>
                <a:cubicBezTo>
                  <a:pt x="2853820" y="321971"/>
                  <a:pt x="3096119" y="464681"/>
                  <a:pt x="3199618" y="668067"/>
                </a:cubicBezTo>
                <a:lnTo>
                  <a:pt x="3225139" y="736404"/>
                </a:lnTo>
                <a:lnTo>
                  <a:pt x="3242934" y="731813"/>
                </a:lnTo>
                <a:cubicBezTo>
                  <a:pt x="3283786" y="724865"/>
                  <a:pt x="3326083" y="721216"/>
                  <a:pt x="3369406" y="721216"/>
                </a:cubicBezTo>
                <a:lnTo>
                  <a:pt x="3391102" y="722353"/>
                </a:lnTo>
                <a:lnTo>
                  <a:pt x="3426468" y="627658"/>
                </a:lnTo>
                <a:cubicBezTo>
                  <a:pt x="3521734" y="440450"/>
                  <a:pt x="3744758" y="309092"/>
                  <a:pt x="4004695" y="309092"/>
                </a:cubicBezTo>
                <a:cubicBezTo>
                  <a:pt x="4048018" y="309092"/>
                  <a:pt x="4090315" y="312741"/>
                  <a:pt x="4131167" y="319689"/>
                </a:cubicBezTo>
                <a:lnTo>
                  <a:pt x="4141105" y="322253"/>
                </a:lnTo>
                <a:lnTo>
                  <a:pt x="4176342" y="268294"/>
                </a:lnTo>
                <a:cubicBezTo>
                  <a:pt x="4307913" y="106424"/>
                  <a:pt x="4530723" y="0"/>
                  <a:pt x="4783442" y="0"/>
                </a:cubicBez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noProof="1"/>
          </a:p>
        </p:txBody>
      </p:sp>
      <p:sp>
        <p:nvSpPr>
          <p:cNvPr id="16" name="任意多边形 19"/>
          <p:cNvSpPr/>
          <p:nvPr/>
        </p:nvSpPr>
        <p:spPr>
          <a:xfrm rot="20700000" flipH="1">
            <a:off x="5864225" y="727075"/>
            <a:ext cx="887413" cy="612775"/>
          </a:xfrm>
          <a:custGeom>
            <a:avLst/>
            <a:gdLst>
              <a:gd name="connsiteX0" fmla="*/ 811844 w 815110"/>
              <a:gd name="connsiteY0" fmla="*/ 0 h 753851"/>
              <a:gd name="connsiteX1" fmla="*/ 811221 w 815110"/>
              <a:gd name="connsiteY1" fmla="*/ 3357 h 753851"/>
              <a:gd name="connsiteX2" fmla="*/ 815110 w 815110"/>
              <a:gd name="connsiteY2" fmla="*/ 1718 h 753851"/>
              <a:gd name="connsiteX3" fmla="*/ 810512 w 815110"/>
              <a:gd name="connsiteY3" fmla="*/ 7176 h 753851"/>
              <a:gd name="connsiteX4" fmla="*/ 674407 w 815110"/>
              <a:gd name="connsiteY4" fmla="*/ 740510 h 753851"/>
              <a:gd name="connsiteX5" fmla="*/ 421276 w 815110"/>
              <a:gd name="connsiteY5" fmla="*/ 621270 h 753851"/>
              <a:gd name="connsiteX6" fmla="*/ 293771 w 815110"/>
              <a:gd name="connsiteY6" fmla="*/ 753851 h 753851"/>
              <a:gd name="connsiteX7" fmla="*/ 336279 w 815110"/>
              <a:gd name="connsiteY7" fmla="*/ 581231 h 753851"/>
              <a:gd name="connsiteX8" fmla="*/ 335005 w 815110"/>
              <a:gd name="connsiteY8" fmla="*/ 580631 h 753851"/>
              <a:gd name="connsiteX9" fmla="*/ 337035 w 815110"/>
              <a:gd name="connsiteY9" fmla="*/ 578159 h 753851"/>
              <a:gd name="connsiteX10" fmla="*/ 337278 w 815110"/>
              <a:gd name="connsiteY10" fmla="*/ 577173 h 753851"/>
              <a:gd name="connsiteX11" fmla="*/ 337691 w 815110"/>
              <a:gd name="connsiteY11" fmla="*/ 577360 h 753851"/>
              <a:gd name="connsiteX12" fmla="*/ 628627 w 815110"/>
              <a:gd name="connsiteY12" fmla="*/ 223097 h 753851"/>
              <a:gd name="connsiteX13" fmla="*/ 609342 w 815110"/>
              <a:gd name="connsiteY13" fmla="*/ 245991 h 753851"/>
              <a:gd name="connsiteX14" fmla="*/ 266398 w 815110"/>
              <a:gd name="connsiteY14" fmla="*/ 517542 h 753851"/>
              <a:gd name="connsiteX15" fmla="*/ 0 w 815110"/>
              <a:gd name="connsiteY15" fmla="*/ 345175 h 753851"/>
              <a:gd name="connsiteX16" fmla="*/ 807958 w 815110"/>
              <a:gd name="connsiteY16" fmla="*/ 4731 h 7538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815110" h="753851">
                <a:moveTo>
                  <a:pt x="811844" y="0"/>
                </a:moveTo>
                <a:lnTo>
                  <a:pt x="811221" y="3357"/>
                </a:lnTo>
                <a:lnTo>
                  <a:pt x="815110" y="1718"/>
                </a:lnTo>
                <a:lnTo>
                  <a:pt x="810512" y="7176"/>
                </a:lnTo>
                <a:lnTo>
                  <a:pt x="674407" y="740510"/>
                </a:lnTo>
                <a:lnTo>
                  <a:pt x="421276" y="621270"/>
                </a:lnTo>
                <a:lnTo>
                  <a:pt x="293771" y="753851"/>
                </a:lnTo>
                <a:lnTo>
                  <a:pt x="336279" y="581231"/>
                </a:lnTo>
                <a:lnTo>
                  <a:pt x="335005" y="580631"/>
                </a:lnTo>
                <a:lnTo>
                  <a:pt x="337035" y="578159"/>
                </a:lnTo>
                <a:lnTo>
                  <a:pt x="337278" y="577173"/>
                </a:lnTo>
                <a:lnTo>
                  <a:pt x="337691" y="577360"/>
                </a:lnTo>
                <a:lnTo>
                  <a:pt x="628627" y="223097"/>
                </a:lnTo>
                <a:lnTo>
                  <a:pt x="609342" y="245991"/>
                </a:lnTo>
                <a:lnTo>
                  <a:pt x="266398" y="517542"/>
                </a:lnTo>
                <a:lnTo>
                  <a:pt x="0" y="345175"/>
                </a:lnTo>
                <a:lnTo>
                  <a:pt x="807958" y="4731"/>
                </a:ln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noProof="1"/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3212336" y="2658508"/>
            <a:ext cx="4136159" cy="757130"/>
          </a:xfrm>
        </p:spPr>
        <p:txBody>
          <a:bodyPr anchor="b">
            <a:normAutofit/>
          </a:bodyPr>
          <a:lstStyle>
            <a:lvl1pPr>
              <a:defRPr sz="3600">
                <a:solidFill>
                  <a:schemeClr val="bg1"/>
                </a:solidFill>
              </a:defRPr>
            </a:lvl1pPr>
          </a:lstStyle>
          <a:p>
            <a:r>
              <a:rPr lang="zh-CN" altLang="en-US" noProof="1"/>
              <a:t>单击此处编辑标题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3212336" y="3452786"/>
            <a:ext cx="4136159" cy="424732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chemeClr val="bg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1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 smtClean="0"/>
            </a:lvl1pPr>
          </a:lstStyle>
          <a:p>
            <a:pPr marL="0" marR="0" lvl="0" indent="0" algn="l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/>
            </a:lvl1pPr>
          </a:lstStyle>
          <a:p>
            <a:pPr marL="0" marR="0" lvl="0" indent="0" algn="ctr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lvl="0" algn="r" eaLnBrk="1" fontAlgn="base" hangingPunct="1"/>
            <a:fld id="{9A0DB2DC-4C9A-4742-B13C-FB6460FD3503}" type="slidenum">
              <a:rPr lang="zh-CN" altLang="zh-CN" sz="1400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altLang="zh-CN" sz="1400" strike="noStrike" noProof="1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>
            <a:normAutofit/>
          </a:bodyPr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>
            <a:normAutofit/>
          </a:bodyPr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 smtClean="0"/>
            </a:lvl1pPr>
          </a:lstStyle>
          <a:p>
            <a:pPr marL="0" marR="0" lvl="0" indent="0" algn="l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/>
            </a:lvl1pPr>
          </a:lstStyle>
          <a:p>
            <a:pPr marL="0" marR="0" lvl="0" indent="0" algn="ctr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lvl="0" algn="r" eaLnBrk="1" fontAlgn="base" hangingPunct="1"/>
            <a:fld id="{9A0DB2DC-4C9A-4742-B13C-FB6460FD3503}" type="slidenum">
              <a:rPr lang="zh-CN" altLang="zh-CN" sz="1400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altLang="zh-CN" sz="1400" strike="noStrike" noProof="1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666082" y="365126"/>
            <a:ext cx="5814218" cy="1325563"/>
          </a:xfrm>
        </p:spPr>
        <p:txBody>
          <a:bodyPr>
            <a:normAutofit/>
          </a:bodyPr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9842" y="1744961"/>
            <a:ext cx="3868340" cy="823912"/>
          </a:xfrm>
        </p:spPr>
        <p:txBody>
          <a:bodyPr anchor="b">
            <a:normAutofit/>
          </a:bodyPr>
          <a:lstStyle>
            <a:lvl1pPr marL="0" indent="0">
              <a:buNone/>
              <a:defRPr sz="20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29842" y="2615609"/>
            <a:ext cx="3868340" cy="3574054"/>
          </a:xfrm>
        </p:spPr>
        <p:txBody>
          <a:bodyPr>
            <a:normAutofit/>
          </a:bodyPr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29150" y="1744961"/>
            <a:ext cx="3887391" cy="823912"/>
          </a:xfrm>
        </p:spPr>
        <p:txBody>
          <a:bodyPr anchor="b">
            <a:normAutofit/>
          </a:bodyPr>
          <a:lstStyle>
            <a:lvl1pPr marL="0" indent="0">
              <a:buNone/>
              <a:defRPr sz="20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29150" y="2615609"/>
            <a:ext cx="3887391" cy="3574054"/>
          </a:xfrm>
        </p:spPr>
        <p:txBody>
          <a:bodyPr>
            <a:normAutofit/>
          </a:bodyPr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 smtClean="0"/>
            </a:lvl1pPr>
          </a:lstStyle>
          <a:p>
            <a:pPr marL="0" marR="0" lvl="0" indent="0" algn="l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/>
            </a:lvl1pPr>
          </a:lstStyle>
          <a:p>
            <a:pPr marL="0" marR="0" lvl="0" indent="0" algn="ctr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lvl="0" algn="r" eaLnBrk="1" fontAlgn="base" hangingPunct="1"/>
            <a:fld id="{9A0DB2DC-4C9A-4742-B13C-FB6460FD3503}" type="slidenum">
              <a:rPr lang="zh-CN" altLang="zh-CN" sz="1400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altLang="zh-CN" sz="1400" strike="noStrike" noProof="1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5"/>
          <p:cNvGrpSpPr/>
          <p:nvPr/>
        </p:nvGrpSpPr>
        <p:grpSpPr bwMode="auto">
          <a:xfrm>
            <a:off x="1143000" y="3287713"/>
            <a:ext cx="1173163" cy="268287"/>
            <a:chOff x="580290" y="3288314"/>
            <a:chExt cx="1172059" cy="267237"/>
          </a:xfrm>
        </p:grpSpPr>
        <p:sp>
          <p:nvSpPr>
            <p:cNvPr id="5" name="椭圆 4"/>
            <p:cNvSpPr/>
            <p:nvPr/>
          </p:nvSpPr>
          <p:spPr>
            <a:xfrm rot="10800000">
              <a:off x="580290" y="3288314"/>
              <a:ext cx="266449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 noProof="1"/>
            </a:p>
          </p:txBody>
        </p:sp>
        <p:sp>
          <p:nvSpPr>
            <p:cNvPr id="6" name="椭圆 5"/>
            <p:cNvSpPr/>
            <p:nvPr/>
          </p:nvSpPr>
          <p:spPr>
            <a:xfrm rot="10800000">
              <a:off x="1173456" y="3321521"/>
              <a:ext cx="199837" cy="200824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 noProof="1"/>
            </a:p>
          </p:txBody>
        </p:sp>
        <p:sp>
          <p:nvSpPr>
            <p:cNvPr id="7" name="椭圆 6"/>
            <p:cNvSpPr/>
            <p:nvPr/>
          </p:nvSpPr>
          <p:spPr>
            <a:xfrm rot="10800000">
              <a:off x="1619124" y="3354728"/>
              <a:ext cx="133225" cy="13440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 noProof="1"/>
            </a:p>
          </p:txBody>
        </p:sp>
      </p:grpSp>
      <p:grpSp>
        <p:nvGrpSpPr>
          <p:cNvPr id="4" name="组合 9"/>
          <p:cNvGrpSpPr/>
          <p:nvPr/>
        </p:nvGrpSpPr>
        <p:grpSpPr bwMode="auto">
          <a:xfrm flipH="1">
            <a:off x="6815138" y="3295650"/>
            <a:ext cx="1171575" cy="266700"/>
            <a:chOff x="580290" y="3288314"/>
            <a:chExt cx="1172059" cy="267237"/>
          </a:xfrm>
        </p:grpSpPr>
        <p:sp>
          <p:nvSpPr>
            <p:cNvPr id="9" name="椭圆 8"/>
            <p:cNvSpPr/>
            <p:nvPr/>
          </p:nvSpPr>
          <p:spPr>
            <a:xfrm rot="10800000">
              <a:off x="580290" y="3288314"/>
              <a:ext cx="266810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 noProof="1"/>
            </a:p>
          </p:txBody>
        </p:sp>
        <p:sp>
          <p:nvSpPr>
            <p:cNvPr id="10" name="椭圆 9"/>
            <p:cNvSpPr/>
            <p:nvPr/>
          </p:nvSpPr>
          <p:spPr>
            <a:xfrm rot="10800000">
              <a:off x="1172673" y="3321719"/>
              <a:ext cx="201695" cy="200428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 noProof="1"/>
            </a:p>
          </p:txBody>
        </p:sp>
        <p:sp>
          <p:nvSpPr>
            <p:cNvPr id="11" name="椭圆 10"/>
            <p:cNvSpPr/>
            <p:nvPr/>
          </p:nvSpPr>
          <p:spPr>
            <a:xfrm rot="10800000">
              <a:off x="1618944" y="3355123"/>
              <a:ext cx="133405" cy="13361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 noProof="1"/>
            </a:p>
          </p:txBody>
        </p:sp>
      </p:grpSp>
      <p:sp>
        <p:nvSpPr>
          <p:cNvPr id="12" name="任意多边形: 形状 13"/>
          <p:cNvSpPr/>
          <p:nvPr/>
        </p:nvSpPr>
        <p:spPr>
          <a:xfrm>
            <a:off x="0" y="4887913"/>
            <a:ext cx="9144000" cy="1970087"/>
          </a:xfrm>
          <a:custGeom>
            <a:avLst/>
            <a:gdLst>
              <a:gd name="connsiteX0" fmla="*/ 4761693 w 12192001"/>
              <a:gd name="connsiteY0" fmla="*/ 0 h 1975365"/>
              <a:gd name="connsiteX1" fmla="*/ 6041005 w 12192001"/>
              <a:gd name="connsiteY1" fmla="*/ 551581 h 1975365"/>
              <a:gd name="connsiteX2" fmla="*/ 6051129 w 12192001"/>
              <a:gd name="connsiteY2" fmla="*/ 563959 h 1975365"/>
              <a:gd name="connsiteX3" fmla="*/ 6073942 w 12192001"/>
              <a:gd name="connsiteY3" fmla="*/ 553912 h 1975365"/>
              <a:gd name="connsiteX4" fmla="*/ 6719270 w 12192001"/>
              <a:gd name="connsiteY4" fmla="*/ 434799 h 1975365"/>
              <a:gd name="connsiteX5" fmla="*/ 7891577 w 12192001"/>
              <a:gd name="connsiteY5" fmla="*/ 878743 h 1975365"/>
              <a:gd name="connsiteX6" fmla="*/ 7956994 w 12192001"/>
              <a:gd name="connsiteY6" fmla="*/ 944547 h 1975365"/>
              <a:gd name="connsiteX7" fmla="*/ 7985842 w 12192001"/>
              <a:gd name="connsiteY7" fmla="*/ 901137 h 1975365"/>
              <a:gd name="connsiteX8" fmla="*/ 9599486 w 12192001"/>
              <a:gd name="connsiteY8" fmla="*/ 116746 h 1975365"/>
              <a:gd name="connsiteX9" fmla="*/ 11213130 w 12192001"/>
              <a:gd name="connsiteY9" fmla="*/ 901137 h 1975365"/>
              <a:gd name="connsiteX10" fmla="*/ 11218027 w 12192001"/>
              <a:gd name="connsiteY10" fmla="*/ 908506 h 1975365"/>
              <a:gd name="connsiteX11" fmla="*/ 11301959 w 12192001"/>
              <a:gd name="connsiteY11" fmla="*/ 824077 h 1975365"/>
              <a:gd name="connsiteX12" fmla="*/ 12140144 w 12192001"/>
              <a:gd name="connsiteY12" fmla="*/ 410927 h 1975365"/>
              <a:gd name="connsiteX13" fmla="*/ 12192001 w 12192001"/>
              <a:gd name="connsiteY13" fmla="*/ 403692 h 1975365"/>
              <a:gd name="connsiteX14" fmla="*/ 12192001 w 12192001"/>
              <a:gd name="connsiteY14" fmla="*/ 1975365 h 1975365"/>
              <a:gd name="connsiteX15" fmla="*/ 0 w 12192001"/>
              <a:gd name="connsiteY15" fmla="*/ 1975365 h 1975365"/>
              <a:gd name="connsiteX16" fmla="*/ 0 w 12192001"/>
              <a:gd name="connsiteY16" fmla="*/ 204727 h 1975365"/>
              <a:gd name="connsiteX17" fmla="*/ 60384 w 12192001"/>
              <a:gd name="connsiteY17" fmla="*/ 207862 h 1975365"/>
              <a:gd name="connsiteX18" fmla="*/ 1338550 w 12192001"/>
              <a:gd name="connsiteY18" fmla="*/ 843689 h 1975365"/>
              <a:gd name="connsiteX19" fmla="*/ 1434547 w 12192001"/>
              <a:gd name="connsiteY19" fmla="*/ 961054 h 1975365"/>
              <a:gd name="connsiteX20" fmla="*/ 1439685 w 12192001"/>
              <a:gd name="connsiteY20" fmla="*/ 955887 h 1975365"/>
              <a:gd name="connsiteX21" fmla="*/ 2815706 w 12192001"/>
              <a:gd name="connsiteY21" fmla="*/ 434799 h 1975365"/>
              <a:gd name="connsiteX22" fmla="*/ 3394383 w 12192001"/>
              <a:gd name="connsiteY22" fmla="*/ 514784 h 1975365"/>
              <a:gd name="connsiteX23" fmla="*/ 3487865 w 12192001"/>
              <a:gd name="connsiteY23" fmla="*/ 546065 h 1975365"/>
              <a:gd name="connsiteX24" fmla="*/ 3589385 w 12192001"/>
              <a:gd name="connsiteY24" fmla="*/ 443944 h 1975365"/>
              <a:gd name="connsiteX25" fmla="*/ 4761693 w 12192001"/>
              <a:gd name="connsiteY25" fmla="*/ 0 h 19753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2192001" h="1975365">
                <a:moveTo>
                  <a:pt x="4761693" y="0"/>
                </a:moveTo>
                <a:cubicBezTo>
                  <a:pt x="5276735" y="0"/>
                  <a:pt x="5736923" y="214716"/>
                  <a:pt x="6041005" y="551581"/>
                </a:cubicBezTo>
                <a:lnTo>
                  <a:pt x="6051129" y="563959"/>
                </a:lnTo>
                <a:lnTo>
                  <a:pt x="6073942" y="553912"/>
                </a:lnTo>
                <a:cubicBezTo>
                  <a:pt x="6272289" y="477212"/>
                  <a:pt x="6490362" y="434799"/>
                  <a:pt x="6719270" y="434799"/>
                </a:cubicBezTo>
                <a:cubicBezTo>
                  <a:pt x="7177084" y="434799"/>
                  <a:pt x="7591557" y="604452"/>
                  <a:pt x="7891577" y="878743"/>
                </a:cubicBezTo>
                <a:lnTo>
                  <a:pt x="7956994" y="944547"/>
                </a:lnTo>
                <a:lnTo>
                  <a:pt x="7985842" y="901137"/>
                </a:lnTo>
                <a:cubicBezTo>
                  <a:pt x="8335549" y="427892"/>
                  <a:pt x="8927773" y="116746"/>
                  <a:pt x="9599486" y="116746"/>
                </a:cubicBezTo>
                <a:cubicBezTo>
                  <a:pt x="10271198" y="116746"/>
                  <a:pt x="10863422" y="427892"/>
                  <a:pt x="11213130" y="901137"/>
                </a:cubicBezTo>
                <a:lnTo>
                  <a:pt x="11218027" y="908506"/>
                </a:lnTo>
                <a:lnTo>
                  <a:pt x="11301959" y="824077"/>
                </a:lnTo>
                <a:cubicBezTo>
                  <a:pt x="11526974" y="618359"/>
                  <a:pt x="11816369" y="471500"/>
                  <a:pt x="12140144" y="410927"/>
                </a:cubicBezTo>
                <a:lnTo>
                  <a:pt x="12192001" y="403692"/>
                </a:lnTo>
                <a:lnTo>
                  <a:pt x="12192001" y="1975365"/>
                </a:lnTo>
                <a:lnTo>
                  <a:pt x="0" y="1975365"/>
                </a:lnTo>
                <a:lnTo>
                  <a:pt x="0" y="204727"/>
                </a:lnTo>
                <a:lnTo>
                  <a:pt x="60384" y="207862"/>
                </a:lnTo>
                <a:cubicBezTo>
                  <a:pt x="573648" y="261507"/>
                  <a:pt x="1026243" y="497713"/>
                  <a:pt x="1338550" y="843689"/>
                </a:cubicBezTo>
                <a:lnTo>
                  <a:pt x="1434547" y="961054"/>
                </a:lnTo>
                <a:lnTo>
                  <a:pt x="1439685" y="955887"/>
                </a:lnTo>
                <a:cubicBezTo>
                  <a:pt x="1791839" y="633932"/>
                  <a:pt x="2278336" y="434799"/>
                  <a:pt x="2815706" y="434799"/>
                </a:cubicBezTo>
                <a:cubicBezTo>
                  <a:pt x="3017220" y="434799"/>
                  <a:pt x="3211580" y="462802"/>
                  <a:pt x="3394383" y="514784"/>
                </a:cubicBezTo>
                <a:lnTo>
                  <a:pt x="3487865" y="546065"/>
                </a:lnTo>
                <a:lnTo>
                  <a:pt x="3589385" y="443944"/>
                </a:lnTo>
                <a:cubicBezTo>
                  <a:pt x="3889406" y="169652"/>
                  <a:pt x="4303879" y="0"/>
                  <a:pt x="4761693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50000"/>
                </a:schemeClr>
              </a:gs>
              <a:gs pos="100000">
                <a:schemeClr val="accent2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noProof="1"/>
          </a:p>
        </p:txBody>
      </p:sp>
      <p:sp>
        <p:nvSpPr>
          <p:cNvPr id="13" name="任意多边形: 形状 14"/>
          <p:cNvSpPr/>
          <p:nvPr/>
        </p:nvSpPr>
        <p:spPr>
          <a:xfrm>
            <a:off x="0" y="5421313"/>
            <a:ext cx="9144000" cy="1436687"/>
          </a:xfrm>
          <a:custGeom>
            <a:avLst/>
            <a:gdLst>
              <a:gd name="connsiteX0" fmla="*/ 1825119 w 12192000"/>
              <a:gd name="connsiteY0" fmla="*/ 0 h 1445191"/>
              <a:gd name="connsiteX1" fmla="*/ 2676215 w 12192000"/>
              <a:gd name="connsiteY1" fmla="*/ 335498 h 1445191"/>
              <a:gd name="connsiteX2" fmla="*/ 2725007 w 12192000"/>
              <a:gd name="connsiteY2" fmla="*/ 402142 h 1445191"/>
              <a:gd name="connsiteX3" fmla="*/ 2887042 w 12192000"/>
              <a:gd name="connsiteY3" fmla="*/ 336937 h 1445191"/>
              <a:gd name="connsiteX4" fmla="*/ 3286558 w 12192000"/>
              <a:gd name="connsiteY4" fmla="*/ 277137 h 1445191"/>
              <a:gd name="connsiteX5" fmla="*/ 4137654 w 12192000"/>
              <a:gd name="connsiteY5" fmla="*/ 612635 h 1445191"/>
              <a:gd name="connsiteX6" fmla="*/ 4137762 w 12192000"/>
              <a:gd name="connsiteY6" fmla="*/ 612785 h 1445191"/>
              <a:gd name="connsiteX7" fmla="*/ 4173314 w 12192000"/>
              <a:gd name="connsiteY7" fmla="*/ 564223 h 1445191"/>
              <a:gd name="connsiteX8" fmla="*/ 5259074 w 12192000"/>
              <a:gd name="connsiteY8" fmla="*/ 136221 h 1445191"/>
              <a:gd name="connsiteX9" fmla="*/ 5883199 w 12192000"/>
              <a:gd name="connsiteY9" fmla="*/ 253387 h 1445191"/>
              <a:gd name="connsiteX10" fmla="*/ 5937700 w 12192000"/>
              <a:gd name="connsiteY10" fmla="*/ 277935 h 1445191"/>
              <a:gd name="connsiteX11" fmla="*/ 5998970 w 12192000"/>
              <a:gd name="connsiteY11" fmla="*/ 222879 h 1445191"/>
              <a:gd name="connsiteX12" fmla="*/ 6724734 w 12192000"/>
              <a:gd name="connsiteY12" fmla="*/ 0 h 1445191"/>
              <a:gd name="connsiteX13" fmla="*/ 7450498 w 12192000"/>
              <a:gd name="connsiteY13" fmla="*/ 222879 h 1445191"/>
              <a:gd name="connsiteX14" fmla="*/ 7504128 w 12192000"/>
              <a:gd name="connsiteY14" fmla="*/ 271069 h 1445191"/>
              <a:gd name="connsiteX15" fmla="*/ 7515578 w 12192000"/>
              <a:gd name="connsiteY15" fmla="*/ 265911 h 1445191"/>
              <a:gd name="connsiteX16" fmla="*/ 8139707 w 12192000"/>
              <a:gd name="connsiteY16" fmla="*/ 148745 h 1445191"/>
              <a:gd name="connsiteX17" fmla="*/ 9129790 w 12192000"/>
              <a:gd name="connsiteY17" fmla="*/ 484217 h 1445191"/>
              <a:gd name="connsiteX18" fmla="*/ 9258974 w 12192000"/>
              <a:gd name="connsiteY18" fmla="*/ 615575 h 1445191"/>
              <a:gd name="connsiteX19" fmla="*/ 9261126 w 12192000"/>
              <a:gd name="connsiteY19" fmla="*/ 612634 h 1445191"/>
              <a:gd name="connsiteX20" fmla="*/ 10112222 w 12192000"/>
              <a:gd name="connsiteY20" fmla="*/ 277136 h 1445191"/>
              <a:gd name="connsiteX21" fmla="*/ 10686084 w 12192000"/>
              <a:gd name="connsiteY21" fmla="*/ 407095 h 1445191"/>
              <a:gd name="connsiteX22" fmla="*/ 10698420 w 12192000"/>
              <a:gd name="connsiteY22" fmla="*/ 414641 h 1445191"/>
              <a:gd name="connsiteX23" fmla="*/ 10756361 w 12192000"/>
              <a:gd name="connsiteY23" fmla="*/ 335498 h 1445191"/>
              <a:gd name="connsiteX24" fmla="*/ 11607457 w 12192000"/>
              <a:gd name="connsiteY24" fmla="*/ 0 h 1445191"/>
              <a:gd name="connsiteX25" fmla="*/ 12096693 w 12192000"/>
              <a:gd name="connsiteY25" fmla="*/ 91844 h 1445191"/>
              <a:gd name="connsiteX26" fmla="*/ 12192000 w 12192000"/>
              <a:gd name="connsiteY26" fmla="*/ 135942 h 1445191"/>
              <a:gd name="connsiteX27" fmla="*/ 12192000 w 12192000"/>
              <a:gd name="connsiteY27" fmla="*/ 1445191 h 1445191"/>
              <a:gd name="connsiteX28" fmla="*/ 0 w 12192000"/>
              <a:gd name="connsiteY28" fmla="*/ 1445191 h 1445191"/>
              <a:gd name="connsiteX29" fmla="*/ 0 w 12192000"/>
              <a:gd name="connsiteY29" fmla="*/ 326970 h 1445191"/>
              <a:gd name="connsiteX30" fmla="*/ 2069 w 12192000"/>
              <a:gd name="connsiteY30" fmla="*/ 326409 h 1445191"/>
              <a:gd name="connsiteX31" fmla="*/ 329894 w 12192000"/>
              <a:gd name="connsiteY31" fmla="*/ 289663 h 1445191"/>
              <a:gd name="connsiteX32" fmla="*/ 878628 w 12192000"/>
              <a:gd name="connsiteY32" fmla="*/ 397949 h 1445191"/>
              <a:gd name="connsiteX33" fmla="*/ 914726 w 12192000"/>
              <a:gd name="connsiteY33" fmla="*/ 416495 h 1445191"/>
              <a:gd name="connsiteX34" fmla="*/ 974025 w 12192000"/>
              <a:gd name="connsiteY34" fmla="*/ 335498 h 1445191"/>
              <a:gd name="connsiteX35" fmla="*/ 1825119 w 12192000"/>
              <a:gd name="connsiteY35" fmla="*/ 0 h 14451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2192000" h="1445191">
                <a:moveTo>
                  <a:pt x="1825119" y="0"/>
                </a:moveTo>
                <a:cubicBezTo>
                  <a:pt x="2179406" y="0"/>
                  <a:pt x="2491766" y="133083"/>
                  <a:pt x="2676215" y="335498"/>
                </a:cubicBezTo>
                <a:lnTo>
                  <a:pt x="2725007" y="402142"/>
                </a:lnTo>
                <a:lnTo>
                  <a:pt x="2887042" y="336937"/>
                </a:lnTo>
                <a:cubicBezTo>
                  <a:pt x="3009837" y="298430"/>
                  <a:pt x="3144843" y="277137"/>
                  <a:pt x="3286558" y="277137"/>
                </a:cubicBezTo>
                <a:cubicBezTo>
                  <a:pt x="3640842" y="277137"/>
                  <a:pt x="3953203" y="410220"/>
                  <a:pt x="4137654" y="612635"/>
                </a:cubicBezTo>
                <a:lnTo>
                  <a:pt x="4137762" y="612785"/>
                </a:lnTo>
                <a:lnTo>
                  <a:pt x="4173314" y="564223"/>
                </a:lnTo>
                <a:cubicBezTo>
                  <a:pt x="4408621" y="305997"/>
                  <a:pt x="4807103" y="136221"/>
                  <a:pt x="5259074" y="136221"/>
                </a:cubicBezTo>
                <a:cubicBezTo>
                  <a:pt x="5485056" y="136221"/>
                  <a:pt x="5697670" y="178665"/>
                  <a:pt x="5883199" y="253387"/>
                </a:cubicBezTo>
                <a:lnTo>
                  <a:pt x="5937700" y="277935"/>
                </a:lnTo>
                <a:lnTo>
                  <a:pt x="5998970" y="222879"/>
                </a:lnTo>
                <a:cubicBezTo>
                  <a:pt x="6184708" y="85173"/>
                  <a:pt x="6441306" y="0"/>
                  <a:pt x="6724734" y="0"/>
                </a:cubicBezTo>
                <a:cubicBezTo>
                  <a:pt x="7008162" y="0"/>
                  <a:pt x="7264760" y="85173"/>
                  <a:pt x="7450498" y="222879"/>
                </a:cubicBezTo>
                <a:lnTo>
                  <a:pt x="7504128" y="271069"/>
                </a:lnTo>
                <a:lnTo>
                  <a:pt x="7515578" y="265911"/>
                </a:lnTo>
                <a:cubicBezTo>
                  <a:pt x="7701109" y="191189"/>
                  <a:pt x="7913723" y="148745"/>
                  <a:pt x="8139707" y="148745"/>
                </a:cubicBezTo>
                <a:cubicBezTo>
                  <a:pt x="8535178" y="148745"/>
                  <a:pt x="8889702" y="278730"/>
                  <a:pt x="9129790" y="484217"/>
                </a:cubicBezTo>
                <a:lnTo>
                  <a:pt x="9258974" y="615575"/>
                </a:lnTo>
                <a:lnTo>
                  <a:pt x="9261126" y="612634"/>
                </a:lnTo>
                <a:cubicBezTo>
                  <a:pt x="9445576" y="410219"/>
                  <a:pt x="9757936" y="277136"/>
                  <a:pt x="10112222" y="277136"/>
                </a:cubicBezTo>
                <a:cubicBezTo>
                  <a:pt x="10324793" y="277136"/>
                  <a:pt x="10522273" y="325046"/>
                  <a:pt x="10686084" y="407095"/>
                </a:cubicBezTo>
                <a:lnTo>
                  <a:pt x="10698420" y="414641"/>
                </a:lnTo>
                <a:lnTo>
                  <a:pt x="10756361" y="335498"/>
                </a:lnTo>
                <a:cubicBezTo>
                  <a:pt x="10940811" y="133083"/>
                  <a:pt x="11253171" y="0"/>
                  <a:pt x="11607457" y="0"/>
                </a:cubicBezTo>
                <a:cubicBezTo>
                  <a:pt x="11784600" y="0"/>
                  <a:pt x="11951262" y="33271"/>
                  <a:pt x="12096693" y="91844"/>
                </a:cubicBezTo>
                <a:lnTo>
                  <a:pt x="12192000" y="135942"/>
                </a:lnTo>
                <a:lnTo>
                  <a:pt x="12192000" y="1445191"/>
                </a:lnTo>
                <a:lnTo>
                  <a:pt x="0" y="1445191"/>
                </a:lnTo>
                <a:lnTo>
                  <a:pt x="0" y="326970"/>
                </a:lnTo>
                <a:lnTo>
                  <a:pt x="2069" y="326409"/>
                </a:lnTo>
                <a:cubicBezTo>
                  <a:pt x="105629" y="302528"/>
                  <a:pt x="215735" y="289663"/>
                  <a:pt x="329894" y="289663"/>
                </a:cubicBezTo>
                <a:cubicBezTo>
                  <a:pt x="529672" y="289663"/>
                  <a:pt x="717038" y="329061"/>
                  <a:pt x="878628" y="397949"/>
                </a:cubicBezTo>
                <a:lnTo>
                  <a:pt x="914726" y="416495"/>
                </a:lnTo>
                <a:lnTo>
                  <a:pt x="974025" y="335498"/>
                </a:lnTo>
                <a:cubicBezTo>
                  <a:pt x="1158473" y="133083"/>
                  <a:pt x="1470835" y="0"/>
                  <a:pt x="1825119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51000"/>
                </a:schemeClr>
              </a:gs>
              <a:gs pos="100000">
                <a:schemeClr val="accent2">
                  <a:alpha val="3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noProof="1"/>
          </a:p>
        </p:txBody>
      </p:sp>
      <p:sp>
        <p:nvSpPr>
          <p:cNvPr id="14" name="任意多边形: 形状 15"/>
          <p:cNvSpPr/>
          <p:nvPr/>
        </p:nvSpPr>
        <p:spPr>
          <a:xfrm>
            <a:off x="0" y="5722938"/>
            <a:ext cx="9144000" cy="1135062"/>
          </a:xfrm>
          <a:custGeom>
            <a:avLst/>
            <a:gdLst>
              <a:gd name="connsiteX0" fmla="*/ 4165443 w 12192000"/>
              <a:gd name="connsiteY0" fmla="*/ 0 h 1133339"/>
              <a:gd name="connsiteX1" fmla="*/ 4793789 w 12192000"/>
              <a:gd name="connsiteY1" fmla="*/ 268294 h 1133339"/>
              <a:gd name="connsiteX2" fmla="*/ 4822897 w 12192000"/>
              <a:gd name="connsiteY2" fmla="*/ 311359 h 1133339"/>
              <a:gd name="connsiteX3" fmla="*/ 4850903 w 12192000"/>
              <a:gd name="connsiteY3" fmla="*/ 309092 h 1133339"/>
              <a:gd name="connsiteX4" fmla="*/ 5389486 w 12192000"/>
              <a:gd name="connsiteY4" fmla="*/ 539058 h 1133339"/>
              <a:gd name="connsiteX5" fmla="*/ 5423004 w 12192000"/>
              <a:gd name="connsiteY5" fmla="*/ 588645 h 1133339"/>
              <a:gd name="connsiteX6" fmla="*/ 5512341 w 12192000"/>
              <a:gd name="connsiteY6" fmla="*/ 549703 h 1133339"/>
              <a:gd name="connsiteX7" fmla="*/ 5765161 w 12192000"/>
              <a:gd name="connsiteY7" fmla="*/ 508714 h 1133339"/>
              <a:gd name="connsiteX8" fmla="*/ 5820259 w 12192000"/>
              <a:gd name="connsiteY8" fmla="*/ 512618 h 1133339"/>
              <a:gd name="connsiteX9" fmla="*/ 5859170 w 12192000"/>
              <a:gd name="connsiteY9" fmla="*/ 474742 h 1133339"/>
              <a:gd name="connsiteX10" fmla="*/ 6318443 w 12192000"/>
              <a:gd name="connsiteY10" fmla="*/ 321971 h 1133339"/>
              <a:gd name="connsiteX11" fmla="*/ 6571261 w 12192000"/>
              <a:gd name="connsiteY11" fmla="*/ 362960 h 1133339"/>
              <a:gd name="connsiteX12" fmla="*/ 6669499 w 12192000"/>
              <a:gd name="connsiteY12" fmla="*/ 405780 h 1133339"/>
              <a:gd name="connsiteX13" fmla="*/ 6680980 w 12192000"/>
              <a:gd name="connsiteY13" fmla="*/ 398172 h 1133339"/>
              <a:gd name="connsiteX14" fmla="*/ 7044125 w 12192000"/>
              <a:gd name="connsiteY14" fmla="*/ 309092 h 1133339"/>
              <a:gd name="connsiteX15" fmla="*/ 7503396 w 12192000"/>
              <a:gd name="connsiteY15" fmla="*/ 461863 h 1133339"/>
              <a:gd name="connsiteX16" fmla="*/ 7549263 w 12192000"/>
              <a:gd name="connsiteY16" fmla="*/ 506507 h 1133339"/>
              <a:gd name="connsiteX17" fmla="*/ 7557270 w 12192000"/>
              <a:gd name="connsiteY17" fmla="*/ 501203 h 1133339"/>
              <a:gd name="connsiteX18" fmla="*/ 7920415 w 12192000"/>
              <a:gd name="connsiteY18" fmla="*/ 412123 h 1133339"/>
              <a:gd name="connsiteX19" fmla="*/ 8518883 w 12192000"/>
              <a:gd name="connsiteY19" fmla="*/ 730689 h 1133339"/>
              <a:gd name="connsiteX20" fmla="*/ 8523397 w 12192000"/>
              <a:gd name="connsiteY20" fmla="*/ 742369 h 1133339"/>
              <a:gd name="connsiteX21" fmla="*/ 8530242 w 12192000"/>
              <a:gd name="connsiteY21" fmla="*/ 732242 h 1133339"/>
              <a:gd name="connsiteX22" fmla="*/ 9068825 w 12192000"/>
              <a:gd name="connsiteY22" fmla="*/ 502276 h 1133339"/>
              <a:gd name="connsiteX23" fmla="*/ 9292147 w 12192000"/>
              <a:gd name="connsiteY23" fmla="*/ 533926 h 1133339"/>
              <a:gd name="connsiteX24" fmla="*/ 9381057 w 12192000"/>
              <a:gd name="connsiteY24" fmla="*/ 567236 h 1133339"/>
              <a:gd name="connsiteX25" fmla="*/ 9408408 w 12192000"/>
              <a:gd name="connsiteY25" fmla="*/ 526771 h 1133339"/>
              <a:gd name="connsiteX26" fmla="*/ 9788804 w 12192000"/>
              <a:gd name="connsiteY26" fmla="*/ 364348 h 1133339"/>
              <a:gd name="connsiteX27" fmla="*/ 10169201 w 12192000"/>
              <a:gd name="connsiteY27" fmla="*/ 526771 h 1133339"/>
              <a:gd name="connsiteX28" fmla="*/ 10193126 w 12192000"/>
              <a:gd name="connsiteY28" fmla="*/ 562169 h 1133339"/>
              <a:gd name="connsiteX29" fmla="*/ 10221725 w 12192000"/>
              <a:gd name="connsiteY29" fmla="*/ 549703 h 1133339"/>
              <a:gd name="connsiteX30" fmla="*/ 10474543 w 12192000"/>
              <a:gd name="connsiteY30" fmla="*/ 508714 h 1133339"/>
              <a:gd name="connsiteX31" fmla="*/ 11030020 w 12192000"/>
              <a:gd name="connsiteY31" fmla="*/ 759843 h 1133339"/>
              <a:gd name="connsiteX32" fmla="*/ 11042281 w 12192000"/>
              <a:gd name="connsiteY32" fmla="*/ 779672 h 1133339"/>
              <a:gd name="connsiteX33" fmla="*/ 11058727 w 12192000"/>
              <a:gd name="connsiteY33" fmla="*/ 737128 h 1133339"/>
              <a:gd name="connsiteX34" fmla="*/ 11657193 w 12192000"/>
              <a:gd name="connsiteY34" fmla="*/ 418562 h 1133339"/>
              <a:gd name="connsiteX35" fmla="*/ 11910011 w 12192000"/>
              <a:gd name="connsiteY35" fmla="*/ 459551 h 1133339"/>
              <a:gd name="connsiteX36" fmla="*/ 12013158 w 12192000"/>
              <a:gd name="connsiteY36" fmla="*/ 504512 h 1133339"/>
              <a:gd name="connsiteX37" fmla="*/ 12070208 w 12192000"/>
              <a:gd name="connsiteY37" fmla="*/ 448985 h 1133339"/>
              <a:gd name="connsiteX38" fmla="*/ 12166333 w 12192000"/>
              <a:gd name="connsiteY38" fmla="*/ 385294 h 1133339"/>
              <a:gd name="connsiteX39" fmla="*/ 12192000 w 12192000"/>
              <a:gd name="connsiteY39" fmla="*/ 374106 h 1133339"/>
              <a:gd name="connsiteX40" fmla="*/ 12192000 w 12192000"/>
              <a:gd name="connsiteY40" fmla="*/ 1133339 h 1133339"/>
              <a:gd name="connsiteX41" fmla="*/ 0 w 12192000"/>
              <a:gd name="connsiteY41" fmla="*/ 1133339 h 1133339"/>
              <a:gd name="connsiteX42" fmla="*/ 0 w 12192000"/>
              <a:gd name="connsiteY42" fmla="*/ 486996 h 1133339"/>
              <a:gd name="connsiteX43" fmla="*/ 71 w 12192000"/>
              <a:gd name="connsiteY43" fmla="*/ 486956 h 1133339"/>
              <a:gd name="connsiteX44" fmla="*/ 336420 w 12192000"/>
              <a:gd name="connsiteY44" fmla="*/ 418562 h 1133339"/>
              <a:gd name="connsiteX45" fmla="*/ 611086 w 12192000"/>
              <a:gd name="connsiteY45" fmla="*/ 463094 h 1133339"/>
              <a:gd name="connsiteX46" fmla="*/ 684818 w 12192000"/>
              <a:gd name="connsiteY46" fmla="*/ 495232 h 1133339"/>
              <a:gd name="connsiteX47" fmla="*/ 719102 w 12192000"/>
              <a:gd name="connsiteY47" fmla="*/ 461863 h 1133339"/>
              <a:gd name="connsiteX48" fmla="*/ 1178373 w 12192000"/>
              <a:gd name="connsiteY48" fmla="*/ 309092 h 1133339"/>
              <a:gd name="connsiteX49" fmla="*/ 1431191 w 12192000"/>
              <a:gd name="connsiteY49" fmla="*/ 350081 h 1133339"/>
              <a:gd name="connsiteX50" fmla="*/ 1535098 w 12192000"/>
              <a:gd name="connsiteY50" fmla="*/ 395372 h 1133339"/>
              <a:gd name="connsiteX51" fmla="*/ 1601328 w 12192000"/>
              <a:gd name="connsiteY51" fmla="*/ 366503 h 1133339"/>
              <a:gd name="connsiteX52" fmla="*/ 1875994 w 12192000"/>
              <a:gd name="connsiteY52" fmla="*/ 321971 h 1133339"/>
              <a:gd name="connsiteX53" fmla="*/ 2526182 w 12192000"/>
              <a:gd name="connsiteY53" fmla="*/ 668067 h 1133339"/>
              <a:gd name="connsiteX54" fmla="*/ 2552597 w 12192000"/>
              <a:gd name="connsiteY54" fmla="*/ 736404 h 1133339"/>
              <a:gd name="connsiteX55" fmla="*/ 2571015 w 12192000"/>
              <a:gd name="connsiteY55" fmla="*/ 731813 h 1133339"/>
              <a:gd name="connsiteX56" fmla="*/ 2701915 w 12192000"/>
              <a:gd name="connsiteY56" fmla="*/ 721216 h 1133339"/>
              <a:gd name="connsiteX57" fmla="*/ 2724369 w 12192000"/>
              <a:gd name="connsiteY57" fmla="*/ 722353 h 1133339"/>
              <a:gd name="connsiteX58" fmla="*/ 2760974 w 12192000"/>
              <a:gd name="connsiteY58" fmla="*/ 627658 h 1133339"/>
              <a:gd name="connsiteX59" fmla="*/ 3359439 w 12192000"/>
              <a:gd name="connsiteY59" fmla="*/ 309092 h 1133339"/>
              <a:gd name="connsiteX60" fmla="*/ 3490338 w 12192000"/>
              <a:gd name="connsiteY60" fmla="*/ 319689 h 1133339"/>
              <a:gd name="connsiteX61" fmla="*/ 3500624 w 12192000"/>
              <a:gd name="connsiteY61" fmla="*/ 322253 h 1133339"/>
              <a:gd name="connsiteX62" fmla="*/ 3537095 w 12192000"/>
              <a:gd name="connsiteY62" fmla="*/ 268294 h 1133339"/>
              <a:gd name="connsiteX63" fmla="*/ 4165443 w 12192000"/>
              <a:gd name="connsiteY63" fmla="*/ 0 h 11333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</a:cxnLst>
            <a:rect l="l" t="t" r="r" b="b"/>
            <a:pathLst>
              <a:path w="12192000" h="1133339">
                <a:moveTo>
                  <a:pt x="4165443" y="0"/>
                </a:moveTo>
                <a:cubicBezTo>
                  <a:pt x="4427005" y="0"/>
                  <a:pt x="4657616" y="106424"/>
                  <a:pt x="4793789" y="268294"/>
                </a:cubicBezTo>
                <a:lnTo>
                  <a:pt x="4822897" y="311359"/>
                </a:lnTo>
                <a:lnTo>
                  <a:pt x="4850903" y="309092"/>
                </a:lnTo>
                <a:cubicBezTo>
                  <a:pt x="5075099" y="309092"/>
                  <a:pt x="5272766" y="400313"/>
                  <a:pt x="5389486" y="539058"/>
                </a:cubicBezTo>
                <a:lnTo>
                  <a:pt x="5423004" y="588645"/>
                </a:lnTo>
                <a:lnTo>
                  <a:pt x="5512341" y="549703"/>
                </a:lnTo>
                <a:cubicBezTo>
                  <a:pt x="5590047" y="523309"/>
                  <a:pt x="5675481" y="508714"/>
                  <a:pt x="5765161" y="508714"/>
                </a:cubicBezTo>
                <a:lnTo>
                  <a:pt x="5820259" y="512618"/>
                </a:lnTo>
                <a:lnTo>
                  <a:pt x="5859170" y="474742"/>
                </a:lnTo>
                <a:cubicBezTo>
                  <a:pt x="5976709" y="380352"/>
                  <a:pt x="6139086" y="321971"/>
                  <a:pt x="6318443" y="321971"/>
                </a:cubicBezTo>
                <a:cubicBezTo>
                  <a:pt x="6408121" y="321971"/>
                  <a:pt x="6493555" y="336566"/>
                  <a:pt x="6571261" y="362960"/>
                </a:cubicBezTo>
                <a:lnTo>
                  <a:pt x="6669499" y="405780"/>
                </a:lnTo>
                <a:lnTo>
                  <a:pt x="6680980" y="398172"/>
                </a:lnTo>
                <a:cubicBezTo>
                  <a:pt x="6784641" y="341931"/>
                  <a:pt x="6909609" y="309092"/>
                  <a:pt x="7044125" y="309092"/>
                </a:cubicBezTo>
                <a:cubicBezTo>
                  <a:pt x="7223481" y="309092"/>
                  <a:pt x="7385858" y="367473"/>
                  <a:pt x="7503396" y="461863"/>
                </a:cubicBezTo>
                <a:lnTo>
                  <a:pt x="7549263" y="506507"/>
                </a:lnTo>
                <a:lnTo>
                  <a:pt x="7557270" y="501203"/>
                </a:lnTo>
                <a:cubicBezTo>
                  <a:pt x="7660931" y="444962"/>
                  <a:pt x="7785899" y="412123"/>
                  <a:pt x="7920415" y="412123"/>
                </a:cubicBezTo>
                <a:cubicBezTo>
                  <a:pt x="8189451" y="412123"/>
                  <a:pt x="8420281" y="543481"/>
                  <a:pt x="8518883" y="730689"/>
                </a:cubicBezTo>
                <a:lnTo>
                  <a:pt x="8523397" y="742369"/>
                </a:lnTo>
                <a:lnTo>
                  <a:pt x="8530242" y="732242"/>
                </a:lnTo>
                <a:cubicBezTo>
                  <a:pt x="8646964" y="593497"/>
                  <a:pt x="8844630" y="502276"/>
                  <a:pt x="9068825" y="502276"/>
                </a:cubicBezTo>
                <a:cubicBezTo>
                  <a:pt x="9147294" y="502276"/>
                  <a:pt x="9222512" y="513450"/>
                  <a:pt x="9292147" y="533926"/>
                </a:cubicBezTo>
                <a:lnTo>
                  <a:pt x="9381057" y="567236"/>
                </a:lnTo>
                <a:lnTo>
                  <a:pt x="9408408" y="526771"/>
                </a:lnTo>
                <a:cubicBezTo>
                  <a:pt x="9490847" y="428776"/>
                  <a:pt x="9630456" y="364348"/>
                  <a:pt x="9788804" y="364348"/>
                </a:cubicBezTo>
                <a:cubicBezTo>
                  <a:pt x="9947151" y="364348"/>
                  <a:pt x="10086761" y="428776"/>
                  <a:pt x="10169201" y="526771"/>
                </a:cubicBezTo>
                <a:lnTo>
                  <a:pt x="10193126" y="562169"/>
                </a:lnTo>
                <a:lnTo>
                  <a:pt x="10221725" y="549703"/>
                </a:lnTo>
                <a:cubicBezTo>
                  <a:pt x="10299432" y="523309"/>
                  <a:pt x="10384865" y="508714"/>
                  <a:pt x="10474543" y="508714"/>
                </a:cubicBezTo>
                <a:cubicBezTo>
                  <a:pt x="10709949" y="508714"/>
                  <a:pt x="10916105" y="609285"/>
                  <a:pt x="11030020" y="759843"/>
                </a:cubicBezTo>
                <a:lnTo>
                  <a:pt x="11042281" y="779672"/>
                </a:lnTo>
                <a:lnTo>
                  <a:pt x="11058727" y="737128"/>
                </a:lnTo>
                <a:cubicBezTo>
                  <a:pt x="11157327" y="549920"/>
                  <a:pt x="11388158" y="418562"/>
                  <a:pt x="11657193" y="418562"/>
                </a:cubicBezTo>
                <a:cubicBezTo>
                  <a:pt x="11746871" y="418562"/>
                  <a:pt x="11832305" y="433157"/>
                  <a:pt x="11910011" y="459551"/>
                </a:cubicBezTo>
                <a:lnTo>
                  <a:pt x="12013158" y="504512"/>
                </a:lnTo>
                <a:lnTo>
                  <a:pt x="12070208" y="448985"/>
                </a:lnTo>
                <a:cubicBezTo>
                  <a:pt x="12099592" y="425388"/>
                  <a:pt x="12131779" y="404041"/>
                  <a:pt x="12166333" y="385294"/>
                </a:cubicBezTo>
                <a:lnTo>
                  <a:pt x="12192000" y="374106"/>
                </a:lnTo>
                <a:lnTo>
                  <a:pt x="12192000" y="1133339"/>
                </a:lnTo>
                <a:lnTo>
                  <a:pt x="0" y="1133339"/>
                </a:lnTo>
                <a:lnTo>
                  <a:pt x="0" y="486996"/>
                </a:lnTo>
                <a:lnTo>
                  <a:pt x="71" y="486956"/>
                </a:lnTo>
                <a:cubicBezTo>
                  <a:pt x="100055" y="443338"/>
                  <a:pt x="214635" y="418562"/>
                  <a:pt x="336420" y="418562"/>
                </a:cubicBezTo>
                <a:cubicBezTo>
                  <a:pt x="433848" y="418562"/>
                  <a:pt x="526664" y="434418"/>
                  <a:pt x="611086" y="463094"/>
                </a:cubicBezTo>
                <a:lnTo>
                  <a:pt x="684818" y="495232"/>
                </a:lnTo>
                <a:lnTo>
                  <a:pt x="719102" y="461863"/>
                </a:lnTo>
                <a:cubicBezTo>
                  <a:pt x="836640" y="367473"/>
                  <a:pt x="999017" y="309092"/>
                  <a:pt x="1178373" y="309092"/>
                </a:cubicBezTo>
                <a:cubicBezTo>
                  <a:pt x="1268052" y="309092"/>
                  <a:pt x="1353485" y="323687"/>
                  <a:pt x="1431191" y="350081"/>
                </a:cubicBezTo>
                <a:lnTo>
                  <a:pt x="1535098" y="395372"/>
                </a:lnTo>
                <a:lnTo>
                  <a:pt x="1601328" y="366503"/>
                </a:lnTo>
                <a:cubicBezTo>
                  <a:pt x="1685751" y="337827"/>
                  <a:pt x="1778567" y="321971"/>
                  <a:pt x="1875994" y="321971"/>
                </a:cubicBezTo>
                <a:cubicBezTo>
                  <a:pt x="2168280" y="321971"/>
                  <a:pt x="2419060" y="464681"/>
                  <a:pt x="2526182" y="668067"/>
                </a:cubicBezTo>
                <a:lnTo>
                  <a:pt x="2552597" y="736404"/>
                </a:lnTo>
                <a:lnTo>
                  <a:pt x="2571015" y="731813"/>
                </a:lnTo>
                <a:cubicBezTo>
                  <a:pt x="2613296" y="724865"/>
                  <a:pt x="2657074" y="721216"/>
                  <a:pt x="2701915" y="721216"/>
                </a:cubicBezTo>
                <a:lnTo>
                  <a:pt x="2724369" y="722353"/>
                </a:lnTo>
                <a:lnTo>
                  <a:pt x="2760974" y="627658"/>
                </a:lnTo>
                <a:cubicBezTo>
                  <a:pt x="2859573" y="440450"/>
                  <a:pt x="3090405" y="309092"/>
                  <a:pt x="3359439" y="309092"/>
                </a:cubicBezTo>
                <a:cubicBezTo>
                  <a:pt x="3404279" y="309092"/>
                  <a:pt x="3448056" y="312741"/>
                  <a:pt x="3490338" y="319689"/>
                </a:cubicBezTo>
                <a:lnTo>
                  <a:pt x="3500624" y="322253"/>
                </a:lnTo>
                <a:lnTo>
                  <a:pt x="3537095" y="268294"/>
                </a:lnTo>
                <a:cubicBezTo>
                  <a:pt x="3673270" y="106424"/>
                  <a:pt x="3903880" y="0"/>
                  <a:pt x="4165443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noProof="1"/>
          </a:p>
        </p:txBody>
      </p:sp>
      <p:sp>
        <p:nvSpPr>
          <p:cNvPr id="15" name="任意多边形 30"/>
          <p:cNvSpPr/>
          <p:nvPr/>
        </p:nvSpPr>
        <p:spPr>
          <a:xfrm rot="20700000" flipH="1">
            <a:off x="4124325" y="1689100"/>
            <a:ext cx="895350" cy="619125"/>
          </a:xfrm>
          <a:custGeom>
            <a:avLst/>
            <a:gdLst>
              <a:gd name="connsiteX0" fmla="*/ 811844 w 815110"/>
              <a:gd name="connsiteY0" fmla="*/ 0 h 753851"/>
              <a:gd name="connsiteX1" fmla="*/ 811221 w 815110"/>
              <a:gd name="connsiteY1" fmla="*/ 3357 h 753851"/>
              <a:gd name="connsiteX2" fmla="*/ 815110 w 815110"/>
              <a:gd name="connsiteY2" fmla="*/ 1718 h 753851"/>
              <a:gd name="connsiteX3" fmla="*/ 810512 w 815110"/>
              <a:gd name="connsiteY3" fmla="*/ 7176 h 753851"/>
              <a:gd name="connsiteX4" fmla="*/ 674407 w 815110"/>
              <a:gd name="connsiteY4" fmla="*/ 740510 h 753851"/>
              <a:gd name="connsiteX5" fmla="*/ 421276 w 815110"/>
              <a:gd name="connsiteY5" fmla="*/ 621270 h 753851"/>
              <a:gd name="connsiteX6" fmla="*/ 293771 w 815110"/>
              <a:gd name="connsiteY6" fmla="*/ 753851 h 753851"/>
              <a:gd name="connsiteX7" fmla="*/ 336279 w 815110"/>
              <a:gd name="connsiteY7" fmla="*/ 581231 h 753851"/>
              <a:gd name="connsiteX8" fmla="*/ 335005 w 815110"/>
              <a:gd name="connsiteY8" fmla="*/ 580631 h 753851"/>
              <a:gd name="connsiteX9" fmla="*/ 337035 w 815110"/>
              <a:gd name="connsiteY9" fmla="*/ 578159 h 753851"/>
              <a:gd name="connsiteX10" fmla="*/ 337278 w 815110"/>
              <a:gd name="connsiteY10" fmla="*/ 577173 h 753851"/>
              <a:gd name="connsiteX11" fmla="*/ 337691 w 815110"/>
              <a:gd name="connsiteY11" fmla="*/ 577360 h 753851"/>
              <a:gd name="connsiteX12" fmla="*/ 628627 w 815110"/>
              <a:gd name="connsiteY12" fmla="*/ 223097 h 753851"/>
              <a:gd name="connsiteX13" fmla="*/ 609342 w 815110"/>
              <a:gd name="connsiteY13" fmla="*/ 245991 h 753851"/>
              <a:gd name="connsiteX14" fmla="*/ 266398 w 815110"/>
              <a:gd name="connsiteY14" fmla="*/ 517542 h 753851"/>
              <a:gd name="connsiteX15" fmla="*/ 0 w 815110"/>
              <a:gd name="connsiteY15" fmla="*/ 345175 h 753851"/>
              <a:gd name="connsiteX16" fmla="*/ 807958 w 815110"/>
              <a:gd name="connsiteY16" fmla="*/ 4731 h 7538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815110" h="753851">
                <a:moveTo>
                  <a:pt x="811844" y="0"/>
                </a:moveTo>
                <a:lnTo>
                  <a:pt x="811221" y="3357"/>
                </a:lnTo>
                <a:lnTo>
                  <a:pt x="815110" y="1718"/>
                </a:lnTo>
                <a:lnTo>
                  <a:pt x="810512" y="7176"/>
                </a:lnTo>
                <a:lnTo>
                  <a:pt x="674407" y="740510"/>
                </a:lnTo>
                <a:lnTo>
                  <a:pt x="421276" y="621270"/>
                </a:lnTo>
                <a:lnTo>
                  <a:pt x="293771" y="753851"/>
                </a:lnTo>
                <a:lnTo>
                  <a:pt x="336279" y="581231"/>
                </a:lnTo>
                <a:lnTo>
                  <a:pt x="335005" y="580631"/>
                </a:lnTo>
                <a:lnTo>
                  <a:pt x="337035" y="578159"/>
                </a:lnTo>
                <a:lnTo>
                  <a:pt x="337278" y="577173"/>
                </a:lnTo>
                <a:lnTo>
                  <a:pt x="337691" y="577360"/>
                </a:lnTo>
                <a:lnTo>
                  <a:pt x="628627" y="223097"/>
                </a:lnTo>
                <a:lnTo>
                  <a:pt x="609342" y="245991"/>
                </a:lnTo>
                <a:lnTo>
                  <a:pt x="266398" y="517542"/>
                </a:lnTo>
                <a:lnTo>
                  <a:pt x="0" y="345175"/>
                </a:lnTo>
                <a:lnTo>
                  <a:pt x="807958" y="4731"/>
                </a:lnTo>
                <a:close/>
              </a:path>
            </a:pathLst>
          </a:custGeom>
          <a:gradFill flip="none" rotWithShape="1">
            <a:gsLst>
              <a:gs pos="100000">
                <a:schemeClr val="accent2">
                  <a:alpha val="50000"/>
                </a:schemeClr>
              </a:gs>
              <a:gs pos="0">
                <a:schemeClr val="accent2"/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noProof="1"/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2686050" y="2591560"/>
            <a:ext cx="3771900" cy="978729"/>
          </a:xfrm>
        </p:spPr>
        <p:txBody>
          <a:bodyPr anchor="b">
            <a:normAutofit/>
          </a:bodyPr>
          <a:lstStyle>
            <a:lvl1pPr algn="ctr">
              <a:defRPr sz="4800">
                <a:solidFill>
                  <a:schemeClr val="bg1"/>
                </a:solidFill>
              </a:defRPr>
            </a:lvl1pPr>
          </a:lstStyle>
          <a:p>
            <a:r>
              <a:rPr lang="zh-CN" altLang="en-US" noProof="1"/>
              <a:t>编辑标题</a:t>
            </a:r>
            <a:endParaRPr lang="zh-CN" altLang="en-US" noProof="1"/>
          </a:p>
        </p:txBody>
      </p:sp>
      <p:sp>
        <p:nvSpPr>
          <p:cNvPr id="18" name="内容占位符 17"/>
          <p:cNvSpPr>
            <a:spLocks noGrp="1"/>
          </p:cNvSpPr>
          <p:nvPr>
            <p:ph sz="quarter" idx="13" hasCustomPrompt="1"/>
          </p:nvPr>
        </p:nvSpPr>
        <p:spPr>
          <a:xfrm>
            <a:off x="2686050" y="3610928"/>
            <a:ext cx="3771900" cy="461665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/>
                </a:solidFill>
              </a:defRPr>
            </a:lvl1pPr>
          </a:lstStyle>
          <a:p>
            <a:pPr lvl="0"/>
            <a:r>
              <a:rPr lang="zh-CN" altLang="en-US" noProof="1"/>
              <a:t>单击此处编辑文本</a:t>
            </a:r>
            <a:endParaRPr lang="zh-CN" altLang="en-US" noProof="1"/>
          </a:p>
        </p:txBody>
      </p:sp>
      <p:sp>
        <p:nvSpPr>
          <p:cNvPr id="16" name="日期占位符 2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 sz="1200" smtClean="0"/>
            </a:lvl1pPr>
          </a:lstStyle>
          <a:p>
            <a:pPr marL="0" marR="0" lvl="0" indent="0" algn="l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7" name="页脚占位符 3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 sz="1200"/>
            </a:lvl1pPr>
          </a:lstStyle>
          <a:p>
            <a:pPr marL="0" marR="0" lvl="0" indent="0" algn="ctr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9" name="灯片编号占位符 4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 lvl="0" algn="r" eaLnBrk="1" fontAlgn="base" hangingPunct="1"/>
            <a:fld id="{9A0DB2DC-4C9A-4742-B13C-FB6460FD3503}" type="slidenum">
              <a:rPr lang="zh-CN" altLang="zh-CN" sz="1400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altLang="zh-CN" sz="1400" strike="noStrike" noProof="1"/>
          </a:p>
        </p:txBody>
      </p:sp>
    </p:spTree>
  </p:cSld>
  <p:clrMapOvr>
    <a:masterClrMapping/>
  </p:clrMapOvr>
  <p:hf sldNum="0" hdr="0" ftr="0" dt="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 smtClean="0"/>
            </a:lvl1pPr>
          </a:lstStyle>
          <a:p>
            <a:pPr marL="0" marR="0" lvl="0" indent="0" algn="l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/>
            </a:lvl1pPr>
          </a:lstStyle>
          <a:p>
            <a:pPr marL="0" marR="0" lvl="0" indent="0" algn="ctr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lvl="0" algn="r" eaLnBrk="1" fontAlgn="base" hangingPunct="1"/>
            <a:fld id="{9A0DB2DC-4C9A-4742-B13C-FB6460FD3503}" type="slidenum">
              <a:rPr lang="zh-CN" altLang="zh-CN" sz="1400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altLang="zh-CN" sz="1400" strike="noStrike" noProof="1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 showMasterSp="0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629841" y="711200"/>
            <a:ext cx="3196800" cy="1600200"/>
          </a:xfrm>
        </p:spPr>
        <p:txBody>
          <a:bodyPr anchor="t">
            <a:normAutofit/>
          </a:bodyPr>
          <a:lstStyle>
            <a:lvl1pPr algn="l">
              <a:defRPr sz="3200"/>
            </a:lvl1pPr>
          </a:lstStyle>
          <a:p>
            <a:r>
              <a:rPr lang="zh-CN" altLang="en-US" noProof="1"/>
              <a:t>单击此处编辑标题</a:t>
            </a:r>
            <a:endParaRPr lang="zh-CN" altLang="en-US" noProof="1"/>
          </a:p>
        </p:txBody>
      </p:sp>
      <p:sp>
        <p:nvSpPr>
          <p:cNvPr id="3" name="图片占位符 2"/>
          <p:cNvSpPr>
            <a:spLocks noGrp="1" noChangeAspect="1"/>
          </p:cNvSpPr>
          <p:nvPr>
            <p:ph type="pic" idx="1" hasCustomPrompt="1"/>
          </p:nvPr>
        </p:nvSpPr>
        <p:spPr>
          <a:xfrm>
            <a:off x="4014391" y="733425"/>
            <a:ext cx="4627800" cy="540360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zh-CN" altLang="en-US" noProof="1"/>
              <a:t>图片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311400"/>
            <a:ext cx="3196800" cy="3811588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 smtClean="0"/>
            </a:lvl1pPr>
          </a:lstStyle>
          <a:p>
            <a:pPr marL="0" marR="0" lvl="0" indent="0" algn="l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 dirty="0"/>
            </a:lvl1pPr>
          </a:lstStyle>
          <a:p>
            <a:pPr marL="0" marR="0" lvl="0" indent="0" algn="ctr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lvl="0" algn="r" eaLnBrk="1" fontAlgn="base" hangingPunct="1"/>
            <a:fld id="{9A0DB2DC-4C9A-4742-B13C-FB6460FD3503}" type="slidenum">
              <a:rPr lang="zh-CN" altLang="zh-CN" sz="1400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altLang="zh-CN" sz="1400" strike="noStrike" noProof="1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 showMasterSp="0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7368363" y="365125"/>
            <a:ext cx="1146987" cy="5811838"/>
          </a:xfrm>
        </p:spPr>
        <p:txBody>
          <a:bodyPr vert="eaVert">
            <a:normAutofit/>
          </a:bodyPr>
          <a:lstStyle>
            <a:lvl1pPr>
              <a:defRPr sz="2700"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6659969" cy="5811838"/>
          </a:xfrm>
        </p:spPr>
        <p:txBody>
          <a:bodyPr vert="eaVert"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 smtClean="0"/>
            </a:lvl1pPr>
          </a:lstStyle>
          <a:p>
            <a:pPr marL="0" marR="0" lvl="0" indent="0" algn="l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/>
            </a:lvl1pPr>
          </a:lstStyle>
          <a:p>
            <a:pPr marL="0" marR="0" lvl="0" indent="0" algn="ctr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lvl="0" algn="r" eaLnBrk="1" fontAlgn="base" hangingPunct="1"/>
            <a:fld id="{9A0DB2DC-4C9A-4742-B13C-FB6460FD3503}" type="slidenum">
              <a:rPr lang="zh-CN" altLang="zh-CN" sz="1400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altLang="zh-CN" sz="1400" strike="noStrike" noProof="1"/>
          </a:p>
        </p:txBody>
      </p:sp>
    </p:spTree>
  </p:cSld>
  <p:clrMapOvr>
    <a:masterClrMapping/>
  </p:clrMapOvr>
  <p:hf sldNum="0" hdr="0" ftr="0" dt="0"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628650" y="551544"/>
            <a:ext cx="7886700" cy="5558971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 sz="1200" smtClean="0"/>
            </a:lvl1pPr>
          </a:lstStyle>
          <a:p>
            <a:pPr marL="0" marR="0" lvl="0" indent="0" algn="l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 sz="1200"/>
            </a:lvl1pPr>
          </a:lstStyle>
          <a:p>
            <a:pPr marL="0" marR="0" lvl="0" indent="0" algn="ctr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 lvl="0" algn="r" eaLnBrk="1" fontAlgn="base" hangingPunct="1"/>
            <a:fld id="{9A0DB2DC-4C9A-4742-B13C-FB6460FD3503}" type="slidenum">
              <a:rPr lang="zh-CN" altLang="zh-CN" sz="1400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altLang="zh-CN" sz="1400" strike="noStrike" noProof="1"/>
          </a:p>
        </p:txBody>
      </p:sp>
    </p:spTree>
  </p:cSld>
  <p:clrMapOvr>
    <a:masterClrMapping/>
  </p:clrMapOvr>
  <p:hf sldNum="0" hdr="0" ftr="0" dt="0"/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4" Type="http://schemas.openxmlformats.org/officeDocument/2006/relationships/theme" Target="../theme/theme1.xml"/><Relationship Id="rId13" Type="http://schemas.openxmlformats.org/officeDocument/2006/relationships/tags" Target="../tags/tag3.xml"/><Relationship Id="rId12" Type="http://schemas.openxmlformats.org/officeDocument/2006/relationships/tags" Target="../tags/tag2.xml"/><Relationship Id="rId11" Type="http://schemas.openxmlformats.org/officeDocument/2006/relationships/tags" Target="../tags/tag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19.xml"/><Relationship Id="rId8" Type="http://schemas.openxmlformats.org/officeDocument/2006/relationships/slideLayout" Target="../slideLayouts/slideLayout18.xml"/><Relationship Id="rId7" Type="http://schemas.openxmlformats.org/officeDocument/2006/relationships/slideLayout" Target="../slideLayouts/slideLayout17.xml"/><Relationship Id="rId6" Type="http://schemas.openxmlformats.org/officeDocument/2006/relationships/slideLayout" Target="../slideLayouts/slideLayout16.xml"/><Relationship Id="rId5" Type="http://schemas.openxmlformats.org/officeDocument/2006/relationships/slideLayout" Target="../slideLayouts/slideLayout15.xml"/><Relationship Id="rId4" Type="http://schemas.openxmlformats.org/officeDocument/2006/relationships/slideLayout" Target="../slideLayouts/slideLayout14.xml"/><Relationship Id="rId3" Type="http://schemas.openxmlformats.org/officeDocument/2006/relationships/slideLayout" Target="../slideLayouts/slideLayout13.xml"/><Relationship Id="rId2" Type="http://schemas.openxmlformats.org/officeDocument/2006/relationships/slideLayout" Target="../slideLayouts/slideLayout12.xml"/><Relationship Id="rId14" Type="http://schemas.openxmlformats.org/officeDocument/2006/relationships/theme" Target="../theme/theme2.xml"/><Relationship Id="rId13" Type="http://schemas.openxmlformats.org/officeDocument/2006/relationships/tags" Target="../tags/tag6.xml"/><Relationship Id="rId12" Type="http://schemas.openxmlformats.org/officeDocument/2006/relationships/tags" Target="../tags/tag5.xml"/><Relationship Id="rId11" Type="http://schemas.openxmlformats.org/officeDocument/2006/relationships/tags" Target="../tags/tag4.xml"/><Relationship Id="rId1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4"/>
          <p:cNvGrpSpPr/>
          <p:nvPr/>
        </p:nvGrpSpPr>
        <p:grpSpPr bwMode="auto">
          <a:xfrm>
            <a:off x="581025" y="919163"/>
            <a:ext cx="1031875" cy="268287"/>
            <a:chOff x="580813" y="919766"/>
            <a:chExt cx="1032708" cy="267237"/>
          </a:xfrm>
        </p:grpSpPr>
        <p:sp>
          <p:nvSpPr>
            <p:cNvPr id="12" name="椭圆 11"/>
            <p:cNvSpPr/>
            <p:nvPr/>
          </p:nvSpPr>
          <p:spPr>
            <a:xfrm flipH="1">
              <a:off x="580813" y="919766"/>
              <a:ext cx="266915" cy="26723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 noProof="1"/>
            </a:p>
          </p:txBody>
        </p:sp>
        <p:sp>
          <p:nvSpPr>
            <p:cNvPr id="13" name="椭圆 12"/>
            <p:cNvSpPr/>
            <p:nvPr/>
          </p:nvSpPr>
          <p:spPr>
            <a:xfrm flipH="1">
              <a:off x="1101933" y="952973"/>
              <a:ext cx="200186" cy="20082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 noProof="1"/>
            </a:p>
          </p:txBody>
        </p:sp>
        <p:sp>
          <p:nvSpPr>
            <p:cNvPr id="14" name="椭圆 13"/>
            <p:cNvSpPr/>
            <p:nvPr/>
          </p:nvSpPr>
          <p:spPr>
            <a:xfrm flipH="1">
              <a:off x="1480063" y="986180"/>
              <a:ext cx="133458" cy="13440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 noProof="1"/>
            </a:p>
          </p:txBody>
        </p:sp>
      </p:grpSp>
      <p:grpSp>
        <p:nvGrpSpPr>
          <p:cNvPr id="3" name="组合 15"/>
          <p:cNvGrpSpPr/>
          <p:nvPr/>
        </p:nvGrpSpPr>
        <p:grpSpPr bwMode="auto">
          <a:xfrm flipH="1">
            <a:off x="7562850" y="919163"/>
            <a:ext cx="1031875" cy="268287"/>
            <a:chOff x="580813" y="919766"/>
            <a:chExt cx="1032708" cy="267237"/>
          </a:xfrm>
        </p:grpSpPr>
        <p:sp>
          <p:nvSpPr>
            <p:cNvPr id="17" name="椭圆 16"/>
            <p:cNvSpPr/>
            <p:nvPr/>
          </p:nvSpPr>
          <p:spPr>
            <a:xfrm flipH="1">
              <a:off x="580813" y="919766"/>
              <a:ext cx="266915" cy="26723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 noProof="1"/>
            </a:p>
          </p:txBody>
        </p:sp>
        <p:sp>
          <p:nvSpPr>
            <p:cNvPr id="18" name="椭圆 17"/>
            <p:cNvSpPr/>
            <p:nvPr/>
          </p:nvSpPr>
          <p:spPr>
            <a:xfrm flipH="1">
              <a:off x="1101933" y="952973"/>
              <a:ext cx="200186" cy="20082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 noProof="1"/>
            </a:p>
          </p:txBody>
        </p:sp>
        <p:sp>
          <p:nvSpPr>
            <p:cNvPr id="19" name="椭圆 18"/>
            <p:cNvSpPr/>
            <p:nvPr/>
          </p:nvSpPr>
          <p:spPr>
            <a:xfrm flipH="1">
              <a:off x="1480063" y="986180"/>
              <a:ext cx="133458" cy="13440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 noProof="1"/>
            </a:p>
          </p:txBody>
        </p:sp>
      </p:grpSp>
      <p:sp>
        <p:nvSpPr>
          <p:cNvPr id="1034" name="标题占位符 1"/>
          <p:cNvSpPr>
            <a:spLocks noGrp="1" noChangeArrowheads="1"/>
          </p:cNvSpPr>
          <p:nvPr>
            <p:ph type="title" idx="4294967295"/>
            <p:custDataLst>
              <p:tags r:id="rId11"/>
            </p:custDataLst>
          </p:nvPr>
        </p:nvSpPr>
        <p:spPr bwMode="auto">
          <a:xfrm>
            <a:off x="1663700" y="365125"/>
            <a:ext cx="5816600" cy="132556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1035" name="文本占位符 2"/>
          <p:cNvSpPr>
            <a:spLocks noGrp="1" noChangeArrowheads="1"/>
          </p:cNvSpPr>
          <p:nvPr>
            <p:ph type="body" idx="9"/>
            <p:custDataLst>
              <p:tags r:id="rId12"/>
            </p:custDataLst>
          </p:nvPr>
        </p:nvSpPr>
        <p:spPr bwMode="auto">
          <a:xfrm>
            <a:off x="628650" y="1825625"/>
            <a:ext cx="7886700" cy="435133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lnSpc>
                <a:spcPct val="120000"/>
              </a:lnSpc>
              <a:defRPr sz="1200" noProof="1" smtClean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marL="0" marR="0" lvl="0" indent="0" algn="l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lnSpc>
                <a:spcPct val="120000"/>
              </a:lnSpc>
              <a:defRPr sz="1200" noProof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marL="0" marR="0" lvl="0" indent="0" algn="ctr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normAutofit/>
          </a:bodyPr>
          <a:lstStyle>
            <a:lvl1pPr algn="r">
              <a:lnSpc>
                <a:spcPct val="120000"/>
              </a:lnSpc>
              <a:defRPr sz="1200">
                <a:solidFill>
                  <a:srgbClr val="7F7F7F"/>
                </a:solidFill>
              </a:defRPr>
            </a:lvl1pPr>
          </a:lstStyle>
          <a:p>
            <a:pPr lvl="0" algn="r" eaLnBrk="1" fontAlgn="base" hangingPunct="1"/>
            <a:fld id="{9A0DB2DC-4C9A-4742-B13C-FB6460FD3503}" type="slidenum">
              <a:rPr lang="zh-CN" altLang="zh-CN" sz="1400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altLang="zh-CN" sz="1400" strike="noStrike" noProof="1"/>
          </a:p>
        </p:txBody>
      </p:sp>
      <p:sp>
        <p:nvSpPr>
          <p:cNvPr id="20" name="KSO_TEMPLATE" hidden="1"/>
          <p:cNvSpPr/>
          <p:nvPr>
            <p:custDataLst>
              <p:tags r:id="rId13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noProof="1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hf sldNum="0" hdr="0" ftr="0" dt="0"/>
  <p:txStyles>
    <p:titleStyle>
      <a:lvl1pPr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200"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400"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600"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800"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171450" indent="-171450" algn="l" defTabSz="685800" rtl="0" eaLnBrk="1" fontAlgn="base" hangingPunct="1">
        <a:lnSpc>
          <a:spcPct val="120000"/>
        </a:lnSpc>
        <a:spcBef>
          <a:spcPts val="75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fontAlgn="base" hangingPunct="1">
        <a:lnSpc>
          <a:spcPct val="12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fontAlgn="base" hangingPunct="1">
        <a:lnSpc>
          <a:spcPct val="12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fontAlgn="base" hangingPunct="1">
        <a:lnSpc>
          <a:spcPct val="12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fontAlgn="base" hangingPunct="1">
        <a:lnSpc>
          <a:spcPct val="12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4"/>
          <p:cNvGrpSpPr/>
          <p:nvPr/>
        </p:nvGrpSpPr>
        <p:grpSpPr bwMode="auto">
          <a:xfrm>
            <a:off x="581025" y="919163"/>
            <a:ext cx="1031875" cy="268287"/>
            <a:chOff x="580813" y="919766"/>
            <a:chExt cx="1032708" cy="267237"/>
          </a:xfrm>
        </p:grpSpPr>
        <p:sp>
          <p:nvSpPr>
            <p:cNvPr id="12" name="椭圆 11"/>
            <p:cNvSpPr/>
            <p:nvPr/>
          </p:nvSpPr>
          <p:spPr>
            <a:xfrm flipH="1">
              <a:off x="580813" y="919766"/>
              <a:ext cx="266915" cy="26723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 noProof="1"/>
            </a:p>
          </p:txBody>
        </p:sp>
        <p:sp>
          <p:nvSpPr>
            <p:cNvPr id="13" name="椭圆 12"/>
            <p:cNvSpPr/>
            <p:nvPr/>
          </p:nvSpPr>
          <p:spPr>
            <a:xfrm flipH="1">
              <a:off x="1101933" y="952973"/>
              <a:ext cx="200186" cy="20082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 noProof="1"/>
            </a:p>
          </p:txBody>
        </p:sp>
        <p:sp>
          <p:nvSpPr>
            <p:cNvPr id="14" name="椭圆 13"/>
            <p:cNvSpPr/>
            <p:nvPr/>
          </p:nvSpPr>
          <p:spPr>
            <a:xfrm flipH="1">
              <a:off x="1480063" y="986180"/>
              <a:ext cx="133458" cy="13440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 noProof="1"/>
            </a:p>
          </p:txBody>
        </p:sp>
      </p:grpSp>
      <p:grpSp>
        <p:nvGrpSpPr>
          <p:cNvPr id="3" name="组合 15"/>
          <p:cNvGrpSpPr/>
          <p:nvPr/>
        </p:nvGrpSpPr>
        <p:grpSpPr bwMode="auto">
          <a:xfrm flipH="1">
            <a:off x="7562850" y="919163"/>
            <a:ext cx="1031875" cy="268287"/>
            <a:chOff x="580813" y="919766"/>
            <a:chExt cx="1032708" cy="267237"/>
          </a:xfrm>
        </p:grpSpPr>
        <p:sp>
          <p:nvSpPr>
            <p:cNvPr id="17" name="椭圆 16"/>
            <p:cNvSpPr/>
            <p:nvPr/>
          </p:nvSpPr>
          <p:spPr>
            <a:xfrm flipH="1">
              <a:off x="580813" y="919766"/>
              <a:ext cx="266915" cy="26723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 noProof="1"/>
            </a:p>
          </p:txBody>
        </p:sp>
        <p:sp>
          <p:nvSpPr>
            <p:cNvPr id="18" name="椭圆 17"/>
            <p:cNvSpPr/>
            <p:nvPr/>
          </p:nvSpPr>
          <p:spPr>
            <a:xfrm flipH="1">
              <a:off x="1101933" y="952973"/>
              <a:ext cx="200186" cy="20082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 noProof="1"/>
            </a:p>
          </p:txBody>
        </p:sp>
        <p:sp>
          <p:nvSpPr>
            <p:cNvPr id="19" name="椭圆 18"/>
            <p:cNvSpPr/>
            <p:nvPr/>
          </p:nvSpPr>
          <p:spPr>
            <a:xfrm flipH="1">
              <a:off x="1480063" y="986180"/>
              <a:ext cx="133458" cy="13440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 noProof="1"/>
            </a:p>
          </p:txBody>
        </p:sp>
      </p:grpSp>
      <p:sp>
        <p:nvSpPr>
          <p:cNvPr id="1034" name="标题占位符 1"/>
          <p:cNvSpPr>
            <a:spLocks noGrp="1" noChangeArrowheads="1"/>
          </p:cNvSpPr>
          <p:nvPr>
            <p:ph type="title" idx="4294967295"/>
            <p:custDataLst>
              <p:tags r:id="rId11"/>
            </p:custDataLst>
          </p:nvPr>
        </p:nvSpPr>
        <p:spPr bwMode="auto">
          <a:xfrm>
            <a:off x="1663700" y="365125"/>
            <a:ext cx="5816600" cy="132556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1035" name="文本占位符 2"/>
          <p:cNvSpPr>
            <a:spLocks noGrp="1" noChangeArrowheads="1"/>
          </p:cNvSpPr>
          <p:nvPr>
            <p:ph type="body" idx="9"/>
            <p:custDataLst>
              <p:tags r:id="rId12"/>
            </p:custDataLst>
          </p:nvPr>
        </p:nvSpPr>
        <p:spPr bwMode="auto">
          <a:xfrm>
            <a:off x="628650" y="1825625"/>
            <a:ext cx="7886700" cy="435133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lnSpc>
                <a:spcPct val="120000"/>
              </a:lnSpc>
              <a:defRPr sz="1200" noProof="1" smtClean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marL="0" marR="0" lvl="0" indent="0" algn="l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lnSpc>
                <a:spcPct val="120000"/>
              </a:lnSpc>
              <a:defRPr sz="1200" noProof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marL="0" marR="0" lvl="0" indent="0" algn="ctr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normAutofit/>
          </a:bodyPr>
          <a:lstStyle>
            <a:lvl1pPr algn="r">
              <a:lnSpc>
                <a:spcPct val="120000"/>
              </a:lnSpc>
              <a:defRPr sz="1200">
                <a:solidFill>
                  <a:srgbClr val="7F7F7F"/>
                </a:solidFill>
              </a:defRPr>
            </a:lvl1pPr>
          </a:lstStyle>
          <a:p>
            <a:pPr lvl="0" algn="r" eaLnBrk="1" fontAlgn="base" hangingPunct="1"/>
            <a:fld id="{9A0DB2DC-4C9A-4742-B13C-FB6460FD3503}" type="slidenum">
              <a:rPr lang="zh-CN" altLang="zh-CN" sz="1400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altLang="zh-CN" sz="1400" strike="noStrike" noProof="1"/>
          </a:p>
        </p:txBody>
      </p:sp>
      <p:sp>
        <p:nvSpPr>
          <p:cNvPr id="20" name="KSO_TEMPLATE" hidden="1"/>
          <p:cNvSpPr/>
          <p:nvPr>
            <p:custDataLst>
              <p:tags r:id="rId13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noProof="1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61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</p:sldLayoutIdLst>
  <p:hf sldNum="0" hdr="0" ftr="0" dt="0"/>
  <p:txStyles>
    <p:titleStyle>
      <a:lvl1pPr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200"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400"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600"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800"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171450" indent="-171450" algn="l" defTabSz="685800" rtl="0" eaLnBrk="1" fontAlgn="base" hangingPunct="1">
        <a:lnSpc>
          <a:spcPct val="120000"/>
        </a:lnSpc>
        <a:spcBef>
          <a:spcPts val="75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fontAlgn="base" hangingPunct="1">
        <a:lnSpc>
          <a:spcPct val="12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fontAlgn="base" hangingPunct="1">
        <a:lnSpc>
          <a:spcPct val="12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fontAlgn="base" hangingPunct="1">
        <a:lnSpc>
          <a:spcPct val="12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fontAlgn="base" hangingPunct="1">
        <a:lnSpc>
          <a:spcPct val="12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1.xml"/><Relationship Id="rId3" Type="http://schemas.openxmlformats.org/officeDocument/2006/relationships/image" Target="../media/image1.png"/><Relationship Id="rId2" Type="http://schemas.openxmlformats.org/officeDocument/2006/relationships/slide" Target="slide25.xml"/><Relationship Id="rId1" Type="http://schemas.openxmlformats.org/officeDocument/2006/relationships/slide" Target="slide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3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1.xml"/><Relationship Id="rId3" Type="http://schemas.openxmlformats.org/officeDocument/2006/relationships/image" Target="../media/image2.png"/><Relationship Id="rId2" Type="http://schemas.microsoft.com/office/2007/relationships/media" Target="file:///F:\201806\&#21021;&#20013;&#25968;&#23398;\&#20154;&#25945;&#29256;7-9&#24180;&#32423;&#25968;&#23398;\18&#31179;&#19971;&#25968;&#19978;(RJ)--1.&#37197;&#22871;&#31934;&#21697;&#25945;&#23398;&#35838;&#20214;&#12289;&#23548;&#23398;&#26696;\1.&#31934;&#21697;&#25945;&#23398;&#35838;&#20214;\&#22810;&#23039;&#22810;&#24425;&#30340;&#22270;&#24418;.mp4" TargetMode="External"/><Relationship Id="rId1" Type="http://schemas.openxmlformats.org/officeDocument/2006/relationships/video" Target="file:///F:\201806\&#21021;&#20013;&#25968;&#23398;\&#20154;&#25945;&#29256;7-9&#24180;&#32423;&#25968;&#23398;\18&#31179;&#19971;&#25968;&#19978;(RJ)--1.&#37197;&#22871;&#31934;&#21697;&#25945;&#23398;&#35838;&#20214;&#12289;&#23548;&#23398;&#26696;\1.&#31934;&#21697;&#25945;&#23398;&#35838;&#20214;\&#22810;&#23039;&#22810;&#24425;&#30340;&#22270;&#24418;.mp4" TargetMode="External"/></Relationships>
</file>

<file path=ppt/slides/_rels/slide4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12.xml"/><Relationship Id="rId4" Type="http://schemas.openxmlformats.org/officeDocument/2006/relationships/image" Target="../media/image6.jpeg"/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2.xml"/><Relationship Id="rId3" Type="http://schemas.openxmlformats.org/officeDocument/2006/relationships/image" Target="../media/image9.GIF"/><Relationship Id="rId2" Type="http://schemas.openxmlformats.org/officeDocument/2006/relationships/image" Target="../media/image8.GIF"/><Relationship Id="rId1" Type="http://schemas.openxmlformats.org/officeDocument/2006/relationships/image" Target="../media/image7.GIF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7.xml"/><Relationship Id="rId1" Type="http://schemas.openxmlformats.org/officeDocument/2006/relationships/image" Target="../media/image10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7.xml"/><Relationship Id="rId1" Type="http://schemas.openxmlformats.org/officeDocument/2006/relationships/image" Target="../media/image10.jpeg"/></Relationships>
</file>

<file path=ppt/slides/_rels/slide9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1.xml"/><Relationship Id="rId5" Type="http://schemas.openxmlformats.org/officeDocument/2006/relationships/slideLayout" Target="../slideLayouts/slideLayout17.xml"/><Relationship Id="rId4" Type="http://schemas.openxmlformats.org/officeDocument/2006/relationships/image" Target="NULL" TargetMode="External"/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7.xml"/><Relationship Id="rId3" Type="http://schemas.openxmlformats.org/officeDocument/2006/relationships/image" Target="../media/image13.png"/><Relationship Id="rId2" Type="http://schemas.openxmlformats.org/officeDocument/2006/relationships/image" Target="NULL" TargetMode="External"/><Relationship Id="rId1" Type="http://schemas.openxmlformats.org/officeDocument/2006/relationships/image" Target="../media/image14.png"/></Relationships>
</file>

<file path=ppt/slides/_rels/slide11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12.xml"/><Relationship Id="rId6" Type="http://schemas.openxmlformats.org/officeDocument/2006/relationships/image" Target="../media/image20.png"/><Relationship Id="rId5" Type="http://schemas.openxmlformats.org/officeDocument/2006/relationships/image" Target="../media/image19.jpeg"/><Relationship Id="rId4" Type="http://schemas.openxmlformats.org/officeDocument/2006/relationships/image" Target="../media/image18.png"/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image" Target="../media/image1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image" Target="../media/image22.png"/><Relationship Id="rId1" Type="http://schemas.openxmlformats.org/officeDocument/2006/relationships/image" Target="../media/image21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23.png"/></Relationships>
</file>

<file path=ppt/slides/_rels/slide14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17.xml"/><Relationship Id="rId5" Type="http://schemas.openxmlformats.org/officeDocument/2006/relationships/image" Target="../media/image14.png"/><Relationship Id="rId4" Type="http://schemas.openxmlformats.org/officeDocument/2006/relationships/image" Target="../media/image26.png"/><Relationship Id="rId3" Type="http://schemas.openxmlformats.org/officeDocument/2006/relationships/image" Target="../media/image25.png"/><Relationship Id="rId2" Type="http://schemas.openxmlformats.org/officeDocument/2006/relationships/image" Target="NULL" TargetMode="External"/><Relationship Id="rId1" Type="http://schemas.openxmlformats.org/officeDocument/2006/relationships/image" Target="../media/image24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7.xml"/><Relationship Id="rId7" Type="http://schemas.openxmlformats.org/officeDocument/2006/relationships/image" Target="../media/image33.jpeg"/><Relationship Id="rId6" Type="http://schemas.openxmlformats.org/officeDocument/2006/relationships/image" Target="../media/image32.png"/><Relationship Id="rId5" Type="http://schemas.openxmlformats.org/officeDocument/2006/relationships/image" Target="../media/image31.png"/><Relationship Id="rId4" Type="http://schemas.openxmlformats.org/officeDocument/2006/relationships/image" Target="../media/image30.png"/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image" Target="../media/image27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7.xml"/><Relationship Id="rId1" Type="http://schemas.openxmlformats.org/officeDocument/2006/relationships/image" Target="../media/image34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35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36.jpeg"/></Relationships>
</file>

<file path=ppt/slides/_rels/slide23.xml.rels><?xml version="1.0" encoding="UTF-8" standalone="yes"?>
<Relationships xmlns="http://schemas.openxmlformats.org/package/2006/relationships"><Relationship Id="rId9" Type="http://schemas.openxmlformats.org/officeDocument/2006/relationships/image" Target="../media/image13.png"/><Relationship Id="rId8" Type="http://schemas.openxmlformats.org/officeDocument/2006/relationships/image" Target="../media/image39.png"/><Relationship Id="rId7" Type="http://schemas.openxmlformats.org/officeDocument/2006/relationships/image" Target="../media/image25.png"/><Relationship Id="rId6" Type="http://schemas.openxmlformats.org/officeDocument/2006/relationships/image" Target="../media/image14.png"/><Relationship Id="rId5" Type="http://schemas.openxmlformats.org/officeDocument/2006/relationships/image" Target="../media/image38.png"/><Relationship Id="rId4" Type="http://schemas.openxmlformats.org/officeDocument/2006/relationships/image" Target="../media/image37.png"/><Relationship Id="rId3" Type="http://schemas.openxmlformats.org/officeDocument/2006/relationships/image" Target="../media/image24.png"/><Relationship Id="rId2" Type="http://schemas.openxmlformats.org/officeDocument/2006/relationships/image" Target="NULL" TargetMode="External"/><Relationship Id="rId10" Type="http://schemas.openxmlformats.org/officeDocument/2006/relationships/slideLayout" Target="../slideLayouts/slideLayout12.xml"/><Relationship Id="rId1" Type="http://schemas.openxmlformats.org/officeDocument/2006/relationships/image" Target="../media/image26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5"/>
          <p:cNvSpPr/>
          <p:nvPr/>
        </p:nvSpPr>
        <p:spPr>
          <a:xfrm>
            <a:off x="2738438" y="2662238"/>
            <a:ext cx="3395662" cy="76835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lstStyle/>
          <a:p>
            <a:pPr algn="ctr"/>
            <a:r>
              <a:rPr lang="en-US" altLang="zh-CN" sz="4400">
                <a:solidFill>
                  <a:srgbClr val="CC0066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4.1</a:t>
            </a:r>
            <a:r>
              <a:rPr lang="zh-CN" altLang="en-US" sz="4400" dirty="0">
                <a:solidFill>
                  <a:srgbClr val="CC0066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几何图形</a:t>
            </a:r>
            <a:endParaRPr lang="zh-CN" altLang="en-US" sz="4400" dirty="0">
              <a:solidFill>
                <a:srgbClr val="CC0066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075" name="Text Box 4"/>
          <p:cNvSpPr txBox="1"/>
          <p:nvPr/>
        </p:nvSpPr>
        <p:spPr>
          <a:xfrm>
            <a:off x="0" y="1643063"/>
            <a:ext cx="8964613" cy="10064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6000" dirty="0">
                <a:solidFill>
                  <a:srgbClr val="070707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第四章 几何图形初步</a:t>
            </a:r>
            <a:endParaRPr lang="zh-CN" altLang="en-US" sz="6000" dirty="0">
              <a:solidFill>
                <a:srgbClr val="070707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3078" name="AutoShape 7"/>
          <p:cNvSpPr/>
          <p:nvPr/>
        </p:nvSpPr>
        <p:spPr>
          <a:xfrm>
            <a:off x="0" y="6429375"/>
            <a:ext cx="9144000" cy="428625"/>
          </a:xfrm>
          <a:prstGeom prst="flowChartProcess">
            <a:avLst/>
          </a:prstGeom>
          <a:solidFill>
            <a:srgbClr val="00808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/>
          <a:lstStyle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079" name="MH_Text_1"/>
          <p:cNvSpPr/>
          <p:nvPr/>
        </p:nvSpPr>
        <p:spPr>
          <a:xfrm>
            <a:off x="723900" y="5016500"/>
            <a:ext cx="1665288" cy="1055688"/>
          </a:xfrm>
          <a:prstGeom prst="roundRect">
            <a:avLst>
              <a:gd name="adj" fmla="val 6991"/>
            </a:avLst>
          </a:prstGeom>
          <a:solidFill>
            <a:srgbClr val="CCFFFF"/>
          </a:solidFill>
          <a:ln w="9525">
            <a:noFill/>
          </a:ln>
          <a:effectLst>
            <a:outerShdw dist="25401" dir="2699999" algn="ctr" rotWithShape="0">
              <a:srgbClr val="000000">
                <a:alpha val="28998"/>
              </a:srgbClr>
            </a:outerShdw>
          </a:effectLst>
        </p:spPr>
        <p:txBody>
          <a:bodyPr lIns="90170" tIns="720090" rIns="90170" bIns="46990" anchor="ctr"/>
          <a:lstStyle/>
          <a:p>
            <a:pPr algn="ctr">
              <a:lnSpc>
                <a:spcPct val="130000"/>
              </a:lnSpc>
            </a:pPr>
            <a:endParaRPr lang="zh-CN" altLang="en-US" sz="1600" dirty="0">
              <a:solidFill>
                <a:srgbClr val="4D4D4D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3080" name="MH_SubTitle_1"/>
          <p:cNvSpPr/>
          <p:nvPr/>
        </p:nvSpPr>
        <p:spPr>
          <a:xfrm>
            <a:off x="722313" y="5287963"/>
            <a:ext cx="1665287" cy="539750"/>
          </a:xfrm>
          <a:prstGeom prst="rect">
            <a:avLst/>
          </a:prstGeom>
          <a:solidFill>
            <a:srgbClr val="008080"/>
          </a:solidFill>
          <a:ln w="9525">
            <a:noFill/>
          </a:ln>
        </p:spPr>
        <p:txBody>
          <a:bodyPr lIns="0" tIns="0" rIns="0" bIns="0" anchor="ctr"/>
          <a:lstStyle/>
          <a:p>
            <a:pPr algn="ctr"/>
            <a:r>
              <a:rPr lang="zh-CN" altLang="en-US" b="1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导入新课</a:t>
            </a:r>
            <a:endParaRPr lang="zh-CN" altLang="en-US" b="1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81" name="MH_Other_1"/>
          <p:cNvSpPr/>
          <p:nvPr/>
        </p:nvSpPr>
        <p:spPr>
          <a:xfrm>
            <a:off x="2149475" y="5459413"/>
            <a:ext cx="168275" cy="171450"/>
          </a:xfrm>
          <a:prstGeom prst="ellipse">
            <a:avLst/>
          </a:prstGeom>
          <a:solidFill>
            <a:srgbClr val="FFFFFF"/>
          </a:solidFill>
          <a:ln w="25400" cap="flat" cmpd="sng">
            <a:solidFill>
              <a:srgbClr val="2E617E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/>
          <a:lstStyle/>
          <a:p>
            <a:pPr algn="ctr"/>
            <a:endParaRPr lang="zh-CN" altLang="en-US" sz="14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3082" name="MH_Text_2"/>
          <p:cNvSpPr/>
          <p:nvPr/>
        </p:nvSpPr>
        <p:spPr>
          <a:xfrm>
            <a:off x="2711450" y="5014913"/>
            <a:ext cx="1665288" cy="1057275"/>
          </a:xfrm>
          <a:prstGeom prst="roundRect">
            <a:avLst>
              <a:gd name="adj" fmla="val 6991"/>
            </a:avLst>
          </a:prstGeom>
          <a:solidFill>
            <a:srgbClr val="CCFFFF"/>
          </a:solidFill>
          <a:ln w="9525">
            <a:noFill/>
          </a:ln>
          <a:effectLst>
            <a:outerShdw dist="25401" dir="2699999" algn="ctr" rotWithShape="0">
              <a:srgbClr val="000000">
                <a:alpha val="28998"/>
              </a:srgbClr>
            </a:outerShdw>
          </a:effectLst>
        </p:spPr>
        <p:txBody>
          <a:bodyPr lIns="90170" tIns="720090" rIns="90170" bIns="46990" anchor="ctr"/>
          <a:lstStyle/>
          <a:p>
            <a:pPr algn="ctr">
              <a:lnSpc>
                <a:spcPct val="130000"/>
              </a:lnSpc>
            </a:pPr>
            <a:endParaRPr lang="zh-CN" altLang="en-US" sz="1600" dirty="0">
              <a:solidFill>
                <a:srgbClr val="4D4D4D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3083" name="MH_SubTitle_2">
            <a:hlinkClick r:id="rId1" action="ppaction://hlinksldjump"/>
          </p:cNvPr>
          <p:cNvSpPr/>
          <p:nvPr/>
        </p:nvSpPr>
        <p:spPr>
          <a:xfrm>
            <a:off x="2711450" y="5287963"/>
            <a:ext cx="1665288" cy="539750"/>
          </a:xfrm>
          <a:prstGeom prst="rect">
            <a:avLst/>
          </a:prstGeom>
          <a:solidFill>
            <a:srgbClr val="008080"/>
          </a:solidFill>
          <a:ln w="9525">
            <a:noFill/>
          </a:ln>
        </p:spPr>
        <p:txBody>
          <a:bodyPr lIns="0" tIns="0" rIns="0" bIns="0" anchor="ctr"/>
          <a:lstStyle/>
          <a:p>
            <a:pPr algn="ctr"/>
            <a:r>
              <a:rPr lang="zh-CN" altLang="en-US" b="1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讲授新课</a:t>
            </a:r>
            <a:endParaRPr lang="zh-CN" altLang="en-US" b="1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84" name="MH_Other_2"/>
          <p:cNvSpPr/>
          <p:nvPr/>
        </p:nvSpPr>
        <p:spPr>
          <a:xfrm>
            <a:off x="2746375" y="5456238"/>
            <a:ext cx="168275" cy="171450"/>
          </a:xfrm>
          <a:prstGeom prst="ellipse">
            <a:avLst/>
          </a:prstGeom>
          <a:solidFill>
            <a:srgbClr val="FFFFFF"/>
          </a:solidFill>
          <a:ln w="25400" cap="flat" cmpd="sng">
            <a:solidFill>
              <a:srgbClr val="707C1A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/>
          <a:lstStyle/>
          <a:p>
            <a:pPr algn="ctr"/>
            <a:endParaRPr lang="zh-CN" altLang="en-US" sz="14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3085" name="MH_Other_3"/>
          <p:cNvSpPr/>
          <p:nvPr/>
        </p:nvSpPr>
        <p:spPr>
          <a:xfrm>
            <a:off x="4179888" y="5459413"/>
            <a:ext cx="168275" cy="171450"/>
          </a:xfrm>
          <a:prstGeom prst="ellipse">
            <a:avLst/>
          </a:prstGeom>
          <a:solidFill>
            <a:srgbClr val="FFFFFF"/>
          </a:solidFill>
          <a:ln w="25400" cap="flat" cmpd="sng">
            <a:solidFill>
              <a:srgbClr val="707C1A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/>
          <a:lstStyle/>
          <a:p>
            <a:pPr algn="ctr"/>
            <a:endParaRPr lang="zh-CN" altLang="en-US" sz="14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3086" name="MH_Text_3"/>
          <p:cNvSpPr/>
          <p:nvPr/>
        </p:nvSpPr>
        <p:spPr>
          <a:xfrm>
            <a:off x="4719638" y="5014913"/>
            <a:ext cx="1666875" cy="1057275"/>
          </a:xfrm>
          <a:prstGeom prst="roundRect">
            <a:avLst>
              <a:gd name="adj" fmla="val 6991"/>
            </a:avLst>
          </a:prstGeom>
          <a:solidFill>
            <a:srgbClr val="CCFFFF"/>
          </a:solidFill>
          <a:ln w="9525">
            <a:noFill/>
          </a:ln>
          <a:effectLst>
            <a:outerShdw dist="25401" dir="2699999" algn="ctr" rotWithShape="0">
              <a:srgbClr val="000000">
                <a:alpha val="28998"/>
              </a:srgbClr>
            </a:outerShdw>
          </a:effectLst>
        </p:spPr>
        <p:txBody>
          <a:bodyPr lIns="90170" tIns="720090" rIns="90170" bIns="46990" anchor="ctr"/>
          <a:lstStyle/>
          <a:p>
            <a:pPr algn="ctr">
              <a:lnSpc>
                <a:spcPct val="130000"/>
              </a:lnSpc>
            </a:pPr>
            <a:endParaRPr lang="zh-CN" altLang="en-US" sz="1600" dirty="0">
              <a:solidFill>
                <a:srgbClr val="4D4D4D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3087" name="MH_SubTitle_3"/>
          <p:cNvSpPr/>
          <p:nvPr/>
        </p:nvSpPr>
        <p:spPr>
          <a:xfrm>
            <a:off x="4719638" y="5287963"/>
            <a:ext cx="1665287" cy="539750"/>
          </a:xfrm>
          <a:prstGeom prst="rect">
            <a:avLst/>
          </a:prstGeom>
          <a:solidFill>
            <a:srgbClr val="008080"/>
          </a:solidFill>
          <a:ln w="9525">
            <a:noFill/>
          </a:ln>
        </p:spPr>
        <p:txBody>
          <a:bodyPr lIns="0" tIns="0" rIns="0" bIns="0" anchor="ctr"/>
          <a:lstStyle/>
          <a:p>
            <a:pPr algn="ctr"/>
            <a:r>
              <a:rPr lang="zh-CN" altLang="en-US" b="1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当堂练习</a:t>
            </a:r>
            <a:endParaRPr lang="zh-CN" altLang="en-US" b="1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88" name="MH_Other_4"/>
          <p:cNvSpPr/>
          <p:nvPr/>
        </p:nvSpPr>
        <p:spPr>
          <a:xfrm>
            <a:off x="4776788" y="5456238"/>
            <a:ext cx="169862" cy="171450"/>
          </a:xfrm>
          <a:prstGeom prst="ellipse">
            <a:avLst/>
          </a:prstGeom>
          <a:solidFill>
            <a:srgbClr val="FFFFFF"/>
          </a:solidFill>
          <a:ln w="25400" cap="flat" cmpd="sng">
            <a:solidFill>
              <a:srgbClr val="2E617E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/>
          <a:lstStyle/>
          <a:p>
            <a:pPr algn="ctr"/>
            <a:endParaRPr lang="zh-CN" altLang="en-US" sz="14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3089" name="MH_Other_5"/>
          <p:cNvSpPr/>
          <p:nvPr/>
        </p:nvSpPr>
        <p:spPr>
          <a:xfrm>
            <a:off x="6178550" y="5459413"/>
            <a:ext cx="168275" cy="171450"/>
          </a:xfrm>
          <a:prstGeom prst="ellipse">
            <a:avLst/>
          </a:prstGeom>
          <a:solidFill>
            <a:srgbClr val="FFFFFF"/>
          </a:solidFill>
          <a:ln w="25400" cap="flat" cmpd="sng">
            <a:solidFill>
              <a:srgbClr val="2E617E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/>
          <a:lstStyle/>
          <a:p>
            <a:pPr algn="ctr"/>
            <a:endParaRPr lang="zh-CN" altLang="en-US" sz="14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3090" name="MH_Text_4"/>
          <p:cNvSpPr/>
          <p:nvPr/>
        </p:nvSpPr>
        <p:spPr>
          <a:xfrm>
            <a:off x="6727825" y="5014913"/>
            <a:ext cx="1665288" cy="1057275"/>
          </a:xfrm>
          <a:prstGeom prst="roundRect">
            <a:avLst>
              <a:gd name="adj" fmla="val 6991"/>
            </a:avLst>
          </a:prstGeom>
          <a:solidFill>
            <a:srgbClr val="CCFFFF"/>
          </a:solidFill>
          <a:ln w="9525">
            <a:noFill/>
          </a:ln>
          <a:effectLst>
            <a:outerShdw dist="25401" dir="2699999" algn="ctr" rotWithShape="0">
              <a:srgbClr val="000000">
                <a:alpha val="28998"/>
              </a:srgbClr>
            </a:outerShdw>
          </a:effectLst>
        </p:spPr>
        <p:txBody>
          <a:bodyPr lIns="90170" tIns="720090" rIns="90170" bIns="46990" anchor="ctr"/>
          <a:lstStyle/>
          <a:p>
            <a:pPr algn="ctr">
              <a:lnSpc>
                <a:spcPct val="130000"/>
              </a:lnSpc>
            </a:pPr>
            <a:endParaRPr lang="zh-CN" altLang="en-US" sz="1600" dirty="0">
              <a:solidFill>
                <a:srgbClr val="4D4D4D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3091" name="MH_SubTitle_4">
            <a:hlinkClick r:id="rId2" action="ppaction://hlinksldjump"/>
          </p:cNvPr>
          <p:cNvSpPr/>
          <p:nvPr/>
        </p:nvSpPr>
        <p:spPr>
          <a:xfrm>
            <a:off x="6727825" y="5287963"/>
            <a:ext cx="1668463" cy="539750"/>
          </a:xfrm>
          <a:prstGeom prst="rect">
            <a:avLst/>
          </a:prstGeom>
          <a:solidFill>
            <a:srgbClr val="008080"/>
          </a:solidFill>
          <a:ln w="9525">
            <a:noFill/>
          </a:ln>
        </p:spPr>
        <p:txBody>
          <a:bodyPr lIns="0" tIns="0" rIns="0" bIns="0" anchor="ctr"/>
          <a:lstStyle/>
          <a:p>
            <a:pPr algn="ctr"/>
            <a:r>
              <a:rPr lang="zh-CN" altLang="en-US" b="1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课堂小结</a:t>
            </a:r>
            <a:endParaRPr lang="zh-CN" altLang="en-US" b="1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92" name="MH_Other_6"/>
          <p:cNvSpPr/>
          <p:nvPr/>
        </p:nvSpPr>
        <p:spPr>
          <a:xfrm>
            <a:off x="6777038" y="5456238"/>
            <a:ext cx="168275" cy="171450"/>
          </a:xfrm>
          <a:prstGeom prst="ellipse">
            <a:avLst/>
          </a:prstGeom>
          <a:solidFill>
            <a:srgbClr val="FFFFFF"/>
          </a:solidFill>
          <a:ln w="25400" cap="flat" cmpd="sng">
            <a:solidFill>
              <a:srgbClr val="707C1A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/>
          <a:lstStyle/>
          <a:p>
            <a:pPr algn="ctr"/>
            <a:endParaRPr lang="zh-CN" altLang="en-US" sz="14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grpSp>
        <p:nvGrpSpPr>
          <p:cNvPr id="3093" name="MH_Other_7"/>
          <p:cNvGrpSpPr/>
          <p:nvPr/>
        </p:nvGrpSpPr>
        <p:grpSpPr>
          <a:xfrm>
            <a:off x="2085975" y="5411788"/>
            <a:ext cx="890588" cy="266700"/>
            <a:chOff x="0" y="0"/>
            <a:chExt cx="561" cy="169"/>
          </a:xfrm>
        </p:grpSpPr>
        <p:pic>
          <p:nvPicPr>
            <p:cNvPr id="3094" name="MH_Other_7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0" y="0"/>
              <a:ext cx="561" cy="169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3095" name="Text Box 24"/>
            <p:cNvSpPr txBox="1"/>
            <p:nvPr/>
          </p:nvSpPr>
          <p:spPr>
            <a:xfrm>
              <a:off x="70" y="65"/>
              <a:ext cx="422" cy="39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ctr"/>
            <a:lstStyle/>
            <a:p>
              <a:pPr algn="ctr"/>
              <a:endParaRPr lang="zh-CN" altLang="en-US" sz="140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</p:grpSp>
      <p:sp>
        <p:nvSpPr>
          <p:cNvPr id="3096" name="MH_Other_8"/>
          <p:cNvSpPr/>
          <p:nvPr/>
        </p:nvSpPr>
        <p:spPr>
          <a:xfrm>
            <a:off x="2184400" y="5500688"/>
            <a:ext cx="695325" cy="88900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000000">
                  <a:alpha val="1999"/>
                </a:srgbClr>
              </a:gs>
              <a:gs pos="0">
                <a:srgbClr val="000000">
                  <a:alpha val="1999"/>
                </a:srgbClr>
              </a:gs>
              <a:gs pos="28999">
                <a:srgbClr val="000000">
                  <a:alpha val="1999"/>
                </a:srgbClr>
              </a:gs>
              <a:gs pos="50000">
                <a:srgbClr val="000000">
                  <a:alpha val="1999"/>
                </a:srgbClr>
              </a:gs>
              <a:gs pos="71001">
                <a:srgbClr val="000000">
                  <a:alpha val="1999"/>
                </a:srgbClr>
              </a:gs>
              <a:gs pos="100000">
                <a:srgbClr val="000000">
                  <a:alpha val="1999"/>
                </a:srgbClr>
              </a:gs>
              <a:gs pos="100000">
                <a:srgbClr val="000000">
                  <a:alpha val="1999"/>
                </a:srgbClr>
              </a:gs>
            </a:gsLst>
            <a:path path="rect">
              <a:fillToRect l="50000" t="50000" r="50000" b="50000"/>
            </a:path>
            <a:tileRect/>
          </a:gradFill>
          <a:ln w="9525">
            <a:noFill/>
          </a:ln>
          <a:effectLst>
            <a:outerShdw sx="102000" sy="102000" algn="ctr" rotWithShape="0">
              <a:srgbClr val="000000">
                <a:alpha val="39000"/>
              </a:srgbClr>
            </a:outerShdw>
          </a:effectLst>
        </p:spPr>
        <p:txBody>
          <a:bodyPr anchor="ctr"/>
          <a:lstStyle/>
          <a:p>
            <a:pPr algn="ctr"/>
            <a:endParaRPr lang="zh-CN" altLang="en-US" sz="14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grpSp>
        <p:nvGrpSpPr>
          <p:cNvPr id="3097" name="MH_Other_9"/>
          <p:cNvGrpSpPr/>
          <p:nvPr/>
        </p:nvGrpSpPr>
        <p:grpSpPr>
          <a:xfrm>
            <a:off x="4116388" y="5411788"/>
            <a:ext cx="889000" cy="266700"/>
            <a:chOff x="0" y="0"/>
            <a:chExt cx="560" cy="169"/>
          </a:xfrm>
        </p:grpSpPr>
        <p:pic>
          <p:nvPicPr>
            <p:cNvPr id="3098" name="MH_Other_9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0" y="0"/>
              <a:ext cx="560" cy="169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3099" name="Text Box 28"/>
            <p:cNvSpPr txBox="1"/>
            <p:nvPr/>
          </p:nvSpPr>
          <p:spPr>
            <a:xfrm>
              <a:off x="70" y="65"/>
              <a:ext cx="422" cy="39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ctr"/>
            <a:lstStyle/>
            <a:p>
              <a:pPr algn="ctr"/>
              <a:endParaRPr lang="zh-CN" altLang="en-US" sz="140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</p:grpSp>
      <p:sp>
        <p:nvSpPr>
          <p:cNvPr id="3100" name="MH_Other_10"/>
          <p:cNvSpPr/>
          <p:nvPr/>
        </p:nvSpPr>
        <p:spPr>
          <a:xfrm>
            <a:off x="4214813" y="5500688"/>
            <a:ext cx="695325" cy="88900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000000">
                  <a:alpha val="1999"/>
                </a:srgbClr>
              </a:gs>
              <a:gs pos="0">
                <a:srgbClr val="000000">
                  <a:alpha val="1999"/>
                </a:srgbClr>
              </a:gs>
              <a:gs pos="28999">
                <a:srgbClr val="000000">
                  <a:alpha val="1999"/>
                </a:srgbClr>
              </a:gs>
              <a:gs pos="50000">
                <a:srgbClr val="000000">
                  <a:alpha val="1999"/>
                </a:srgbClr>
              </a:gs>
              <a:gs pos="71001">
                <a:srgbClr val="000000">
                  <a:alpha val="1999"/>
                </a:srgbClr>
              </a:gs>
              <a:gs pos="100000">
                <a:srgbClr val="000000">
                  <a:alpha val="1999"/>
                </a:srgbClr>
              </a:gs>
              <a:gs pos="100000">
                <a:srgbClr val="000000">
                  <a:alpha val="1999"/>
                </a:srgbClr>
              </a:gs>
            </a:gsLst>
            <a:path path="rect">
              <a:fillToRect l="50000" t="50000" r="50000" b="50000"/>
            </a:path>
            <a:tileRect/>
          </a:gradFill>
          <a:ln w="9525">
            <a:noFill/>
          </a:ln>
          <a:effectLst>
            <a:outerShdw sx="102000" sy="102000" algn="ctr" rotWithShape="0">
              <a:srgbClr val="000000">
                <a:alpha val="39000"/>
              </a:srgbClr>
            </a:outerShdw>
          </a:effectLst>
        </p:spPr>
        <p:txBody>
          <a:bodyPr anchor="ctr"/>
          <a:lstStyle/>
          <a:p>
            <a:pPr algn="ctr"/>
            <a:endParaRPr lang="zh-CN" altLang="en-US" sz="14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pic>
        <p:nvPicPr>
          <p:cNvPr id="3101" name="MH_Other_11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6115050" y="5411788"/>
            <a:ext cx="890588" cy="2667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102" name="Text Box 31"/>
          <p:cNvSpPr txBox="1"/>
          <p:nvPr/>
        </p:nvSpPr>
        <p:spPr>
          <a:xfrm>
            <a:off x="6226175" y="5513388"/>
            <a:ext cx="669925" cy="61912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/>
          <a:p>
            <a:pPr algn="ctr"/>
            <a:endParaRPr lang="zh-CN" altLang="en-US" sz="14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3103" name="MH_Other_12"/>
          <p:cNvSpPr/>
          <p:nvPr/>
        </p:nvSpPr>
        <p:spPr>
          <a:xfrm>
            <a:off x="6213475" y="5500688"/>
            <a:ext cx="695325" cy="88900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000000">
                  <a:alpha val="1999"/>
                </a:srgbClr>
              </a:gs>
              <a:gs pos="0">
                <a:srgbClr val="000000">
                  <a:alpha val="1999"/>
                </a:srgbClr>
              </a:gs>
              <a:gs pos="28999">
                <a:srgbClr val="000000">
                  <a:alpha val="1999"/>
                </a:srgbClr>
              </a:gs>
              <a:gs pos="50000">
                <a:srgbClr val="000000">
                  <a:alpha val="1999"/>
                </a:srgbClr>
              </a:gs>
              <a:gs pos="71001">
                <a:srgbClr val="000000">
                  <a:alpha val="1999"/>
                </a:srgbClr>
              </a:gs>
              <a:gs pos="100000">
                <a:srgbClr val="000000">
                  <a:alpha val="1999"/>
                </a:srgbClr>
              </a:gs>
              <a:gs pos="100000">
                <a:srgbClr val="000000">
                  <a:alpha val="1999"/>
                </a:srgbClr>
              </a:gs>
            </a:gsLst>
            <a:path path="rect">
              <a:fillToRect l="50000" t="50000" r="50000" b="50000"/>
            </a:path>
            <a:tileRect/>
          </a:gradFill>
          <a:ln w="9525">
            <a:noFill/>
          </a:ln>
          <a:effectLst>
            <a:outerShdw sx="102000" sy="102000" algn="ctr" rotWithShape="0">
              <a:srgbClr val="000000">
                <a:alpha val="39000"/>
              </a:srgbClr>
            </a:outerShdw>
          </a:effectLst>
        </p:spPr>
        <p:txBody>
          <a:bodyPr anchor="ctr"/>
          <a:lstStyle/>
          <a:p>
            <a:pPr algn="ctr"/>
            <a:endParaRPr lang="zh-CN" altLang="en-US" sz="14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3105" name="Rectangle 5"/>
          <p:cNvSpPr/>
          <p:nvPr/>
        </p:nvSpPr>
        <p:spPr>
          <a:xfrm>
            <a:off x="1052513" y="4348163"/>
            <a:ext cx="7040562" cy="644525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lstStyle/>
          <a:p>
            <a:pPr algn="ctr"/>
            <a:r>
              <a:rPr lang="zh-CN" altLang="en-US" sz="3600" dirty="0">
                <a:latin typeface="黑体" panose="02010609060101010101" pitchFamily="49" charset="-122"/>
                <a:ea typeface="黑体" panose="02010609060101010101" pitchFamily="49" charset="-122"/>
              </a:rPr>
              <a:t>第</a:t>
            </a:r>
            <a:r>
              <a:rPr lang="en-US" altLang="zh-CN" sz="3600">
                <a:latin typeface="Times New Roman" panose="02020603050405020304" pitchFamily="18" charset="0"/>
                <a:ea typeface="黑体" panose="02010609060101010101" pitchFamily="49" charset="-122"/>
              </a:rPr>
              <a:t>1</a:t>
            </a:r>
            <a:r>
              <a:rPr lang="zh-CN" altLang="en-US" sz="3600" dirty="0">
                <a:latin typeface="黑体" panose="02010609060101010101" pitchFamily="49" charset="-122"/>
                <a:ea typeface="黑体" panose="02010609060101010101" pitchFamily="49" charset="-122"/>
              </a:rPr>
              <a:t>课时 认识立体图形与平面图形</a:t>
            </a:r>
            <a:endParaRPr lang="zh-CN" altLang="en-US" sz="36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106" name="Rectangle 5"/>
          <p:cNvSpPr/>
          <p:nvPr/>
        </p:nvSpPr>
        <p:spPr>
          <a:xfrm>
            <a:off x="1119188" y="3543300"/>
            <a:ext cx="6888162" cy="706438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lstStyle/>
          <a:p>
            <a:pPr algn="ctr"/>
            <a:r>
              <a:rPr lang="en-US" altLang="zh-CN" sz="4000">
                <a:latin typeface="Times New Roman" panose="02020603050405020304" pitchFamily="18" charset="0"/>
                <a:ea typeface="黑体" panose="02010609060101010101" pitchFamily="49" charset="-122"/>
              </a:rPr>
              <a:t>4.1.1</a:t>
            </a:r>
            <a:r>
              <a:rPr lang="zh-CN" altLang="en-US" sz="4000" dirty="0">
                <a:latin typeface="黑体" panose="02010609060101010101" pitchFamily="49" charset="-122"/>
                <a:ea typeface="黑体" panose="02010609060101010101" pitchFamily="49" charset="-122"/>
              </a:rPr>
              <a:t> 立体图形与平面图形</a:t>
            </a:r>
            <a:endParaRPr lang="zh-CN" altLang="en-US" sz="40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9"/>
          <p:cNvGrpSpPr/>
          <p:nvPr/>
        </p:nvGrpSpPr>
        <p:grpSpPr>
          <a:xfrm>
            <a:off x="2506663" y="1285875"/>
            <a:ext cx="2708275" cy="633413"/>
            <a:chOff x="348" y="0"/>
            <a:chExt cx="4262" cy="998"/>
          </a:xfrm>
        </p:grpSpPr>
        <p:grpSp>
          <p:nvGrpSpPr>
            <p:cNvPr id="4098" name="Group 10"/>
            <p:cNvGrpSpPr/>
            <p:nvPr/>
          </p:nvGrpSpPr>
          <p:grpSpPr>
            <a:xfrm>
              <a:off x="348" y="337"/>
              <a:ext cx="349" cy="340"/>
              <a:chOff x="348" y="329"/>
              <a:chExt cx="349" cy="340"/>
            </a:xfrm>
          </p:grpSpPr>
          <p:sp>
            <p:nvSpPr>
              <p:cNvPr id="4099" name="MH_Other_9"/>
              <p:cNvSpPr>
                <a:spLocks noEditPoints="1"/>
              </p:cNvSpPr>
              <p:nvPr/>
            </p:nvSpPr>
            <p:spPr>
              <a:xfrm>
                <a:off x="348" y="329"/>
                <a:ext cx="349" cy="340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rect l="0" t="0" r="0" b="0"/>
                <a:pathLst>
                  <a:path w="108" h="107">
                    <a:moveTo>
                      <a:pt x="105" y="95"/>
                    </a:moveTo>
                    <a:cubicBezTo>
                      <a:pt x="76" y="66"/>
                      <a:pt x="76" y="66"/>
                      <a:pt x="76" y="66"/>
                    </a:cubicBezTo>
                    <a:cubicBezTo>
                      <a:pt x="81" y="59"/>
                      <a:pt x="83" y="51"/>
                      <a:pt x="83" y="42"/>
                    </a:cubicBezTo>
                    <a:cubicBezTo>
                      <a:pt x="83" y="19"/>
                      <a:pt x="65" y="0"/>
                      <a:pt x="42" y="0"/>
                    </a:cubicBezTo>
                    <a:cubicBezTo>
                      <a:pt x="19" y="0"/>
                      <a:pt x="0" y="19"/>
                      <a:pt x="0" y="42"/>
                    </a:cubicBezTo>
                    <a:cubicBezTo>
                      <a:pt x="0" y="65"/>
                      <a:pt x="19" y="83"/>
                      <a:pt x="42" y="83"/>
                    </a:cubicBezTo>
                    <a:cubicBezTo>
                      <a:pt x="51" y="83"/>
                      <a:pt x="59" y="81"/>
                      <a:pt x="66" y="76"/>
                    </a:cubicBezTo>
                    <a:cubicBezTo>
                      <a:pt x="95" y="105"/>
                      <a:pt x="95" y="105"/>
                      <a:pt x="95" y="105"/>
                    </a:cubicBezTo>
                    <a:cubicBezTo>
                      <a:pt x="96" y="106"/>
                      <a:pt x="98" y="107"/>
                      <a:pt x="100" y="107"/>
                    </a:cubicBezTo>
                    <a:cubicBezTo>
                      <a:pt x="101" y="107"/>
                      <a:pt x="103" y="106"/>
                      <a:pt x="105" y="105"/>
                    </a:cubicBezTo>
                    <a:cubicBezTo>
                      <a:pt x="108" y="102"/>
                      <a:pt x="108" y="97"/>
                      <a:pt x="105" y="95"/>
                    </a:cubicBezTo>
                    <a:moveTo>
                      <a:pt x="7" y="42"/>
                    </a:moveTo>
                    <a:cubicBezTo>
                      <a:pt x="7" y="23"/>
                      <a:pt x="23" y="7"/>
                      <a:pt x="42" y="7"/>
                    </a:cubicBezTo>
                    <a:cubicBezTo>
                      <a:pt x="61" y="7"/>
                      <a:pt x="76" y="23"/>
                      <a:pt x="76" y="42"/>
                    </a:cubicBezTo>
                    <a:cubicBezTo>
                      <a:pt x="76" y="61"/>
                      <a:pt x="61" y="76"/>
                      <a:pt x="42" y="76"/>
                    </a:cubicBezTo>
                    <a:cubicBezTo>
                      <a:pt x="23" y="76"/>
                      <a:pt x="7" y="61"/>
                      <a:pt x="7" y="42"/>
                    </a:cubicBezTo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4100" name="MH_Other_10"/>
              <p:cNvSpPr/>
              <p:nvPr/>
            </p:nvSpPr>
            <p:spPr>
              <a:xfrm>
                <a:off x="428" y="404"/>
                <a:ext cx="140" cy="140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rect l="0" t="0" r="0" b="0"/>
                <a:pathLst>
                  <a:path w="43" h="44">
                    <a:moveTo>
                      <a:pt x="39" y="18"/>
                    </a:moveTo>
                    <a:cubicBezTo>
                      <a:pt x="25" y="18"/>
                      <a:pt x="25" y="18"/>
                      <a:pt x="25" y="18"/>
                    </a:cubicBezTo>
                    <a:cubicBezTo>
                      <a:pt x="25" y="4"/>
                      <a:pt x="25" y="4"/>
                      <a:pt x="25" y="4"/>
                    </a:cubicBezTo>
                    <a:cubicBezTo>
                      <a:pt x="25" y="2"/>
                      <a:pt x="23" y="0"/>
                      <a:pt x="21" y="0"/>
                    </a:cubicBezTo>
                    <a:cubicBezTo>
                      <a:pt x="19" y="0"/>
                      <a:pt x="18" y="2"/>
                      <a:pt x="18" y="4"/>
                    </a:cubicBezTo>
                    <a:cubicBezTo>
                      <a:pt x="18" y="18"/>
                      <a:pt x="18" y="18"/>
                      <a:pt x="18" y="18"/>
                    </a:cubicBezTo>
                    <a:cubicBezTo>
                      <a:pt x="3" y="18"/>
                      <a:pt x="3" y="18"/>
                      <a:pt x="3" y="18"/>
                    </a:cubicBezTo>
                    <a:cubicBezTo>
                      <a:pt x="1" y="18"/>
                      <a:pt x="0" y="20"/>
                      <a:pt x="0" y="22"/>
                    </a:cubicBezTo>
                    <a:cubicBezTo>
                      <a:pt x="0" y="24"/>
                      <a:pt x="1" y="26"/>
                      <a:pt x="3" y="26"/>
                    </a:cubicBezTo>
                    <a:cubicBezTo>
                      <a:pt x="18" y="26"/>
                      <a:pt x="18" y="26"/>
                      <a:pt x="18" y="26"/>
                    </a:cubicBezTo>
                    <a:cubicBezTo>
                      <a:pt x="18" y="40"/>
                      <a:pt x="18" y="40"/>
                      <a:pt x="18" y="40"/>
                    </a:cubicBezTo>
                    <a:cubicBezTo>
                      <a:pt x="18" y="42"/>
                      <a:pt x="19" y="44"/>
                      <a:pt x="21" y="44"/>
                    </a:cubicBezTo>
                    <a:cubicBezTo>
                      <a:pt x="23" y="44"/>
                      <a:pt x="25" y="42"/>
                      <a:pt x="25" y="40"/>
                    </a:cubicBezTo>
                    <a:cubicBezTo>
                      <a:pt x="25" y="26"/>
                      <a:pt x="25" y="26"/>
                      <a:pt x="25" y="26"/>
                    </a:cubicBezTo>
                    <a:cubicBezTo>
                      <a:pt x="39" y="26"/>
                      <a:pt x="39" y="26"/>
                      <a:pt x="39" y="26"/>
                    </a:cubicBezTo>
                    <a:cubicBezTo>
                      <a:pt x="41" y="26"/>
                      <a:pt x="43" y="24"/>
                      <a:pt x="43" y="22"/>
                    </a:cubicBezTo>
                    <a:cubicBezTo>
                      <a:pt x="43" y="20"/>
                      <a:pt x="41" y="18"/>
                      <a:pt x="39" y="18"/>
                    </a:cubicBezTo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4101" name="MH_SubTitle_4"/>
            <p:cNvSpPr txBox="1"/>
            <p:nvPr/>
          </p:nvSpPr>
          <p:spPr>
            <a:xfrm>
              <a:off x="1574" y="0"/>
              <a:ext cx="3036" cy="998"/>
            </a:xfrm>
            <a:prstGeom prst="rect">
              <a:avLst/>
            </a:prstGeom>
            <a:noFill/>
            <a:ln w="9525">
              <a:noFill/>
            </a:ln>
          </p:spPr>
          <p:txBody>
            <a:bodyPr lIns="90170" tIns="46990" rIns="90170" bIns="46990" anchor="ctr"/>
            <a:lstStyle/>
            <a:p>
              <a:pPr>
                <a:lnSpc>
                  <a:spcPct val="110000"/>
                </a:lnSpc>
              </a:pPr>
              <a:r>
                <a:rPr lang="zh-CN" altLang="en-US" sz="3200" b="1" dirty="0">
                  <a:solidFill>
                    <a:schemeClr val="tx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学习目标</a:t>
              </a:r>
              <a:endParaRPr lang="zh-CN" altLang="en-US" sz="3200" b="1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1268" name="矩形 11"/>
          <p:cNvSpPr/>
          <p:nvPr/>
        </p:nvSpPr>
        <p:spPr>
          <a:xfrm>
            <a:off x="531813" y="2205038"/>
            <a:ext cx="8072437" cy="2414587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lnSpc>
                <a:spcPts val="3800"/>
              </a:lnSpc>
            </a:pP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49" charset="-122"/>
              </a:rPr>
              <a:t>1.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 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能从简单实物的外形中抽象出几何图形，并了解</a:t>
            </a:r>
            <a:endParaRPr lang="zh-CN" altLang="en-US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lnSpc>
                <a:spcPts val="3800"/>
              </a:lnSpc>
            </a:pP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    立体图形与平面图形的区别</a:t>
            </a:r>
            <a:r>
              <a:rPr lang="en-US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(</a:t>
            </a: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难点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)</a:t>
            </a:r>
            <a:endParaRPr lang="en-US" altLang="zh-CN" sz="2800" dirty="0">
              <a:latin typeface="Times New Roman" panose="02020603050405020304" pitchFamily="18" charset="0"/>
              <a:ea typeface="黑体" panose="02010609060101010101" pitchFamily="49" charset="-122"/>
              <a:sym typeface="宋体" panose="02010600030101010101" pitchFamily="2" charset="-122"/>
            </a:endParaRPr>
          </a:p>
          <a:p>
            <a:pPr>
              <a:lnSpc>
                <a:spcPct val="200000"/>
              </a:lnSpc>
            </a:pP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49" charset="-122"/>
              </a:rPr>
              <a:t>2.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 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会判断一个图形是立体图形还是平面图形，能准</a:t>
            </a:r>
            <a:endParaRPr lang="zh-CN" altLang="en-US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lnSpc>
                <a:spcPts val="3800"/>
              </a:lnSpc>
            </a:pP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    确识别简单几何体</a:t>
            </a:r>
            <a:r>
              <a:rPr lang="en-US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  <a:sym typeface="Arial" panose="020B0604020202020204" pitchFamily="34" charset="0"/>
              </a:rPr>
              <a:t>(</a:t>
            </a: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  <a:sym typeface="Arial" panose="020B0604020202020204" pitchFamily="34" charset="0"/>
              </a:rPr>
              <a:t>重点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  <a:sym typeface="Arial" panose="020B0604020202020204" pitchFamily="34" charset="0"/>
              </a:rPr>
              <a:t>)</a:t>
            </a:r>
            <a:endParaRPr lang="en-US" altLang="zh-CN" sz="2800" dirty="0">
              <a:latin typeface="Times New Roman" panose="02020603050405020304" pitchFamily="18" charset="0"/>
              <a:ea typeface="黑体" panose="02010609060101010101" pitchFamily="49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"/>
                            </p:stCondLst>
                            <p:childTnLst>
                              <p:par>
                                <p:cTn id="8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1" name="矩形 80"/>
          <p:cNvSpPr/>
          <p:nvPr/>
        </p:nvSpPr>
        <p:spPr>
          <a:xfrm>
            <a:off x="0" y="58738"/>
            <a:ext cx="1217613" cy="4000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2000" b="1" dirty="0">
                <a:solidFill>
                  <a:srgbClr val="228B8B"/>
                </a:solidFill>
                <a:latin typeface="Arial" panose="020B0604020202020204" pitchFamily="34" charset="0"/>
                <a:ea typeface="方正姚体" panose="02010601030101010101" pitchFamily="2" charset="-122"/>
              </a:rPr>
              <a:t>导入新课</a:t>
            </a:r>
            <a:endParaRPr lang="zh-CN" altLang="en-US" sz="2000" dirty="0">
              <a:solidFill>
                <a:srgbClr val="228B8B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122" name="圆角矩形 31"/>
          <p:cNvSpPr/>
          <p:nvPr/>
        </p:nvSpPr>
        <p:spPr>
          <a:xfrm>
            <a:off x="187325" y="522605"/>
            <a:ext cx="1463675" cy="535305"/>
          </a:xfrm>
          <a:prstGeom prst="roundRect">
            <a:avLst>
              <a:gd name="adj" fmla="val 16667"/>
            </a:avLst>
          </a:prstGeom>
          <a:solidFill>
            <a:srgbClr val="FFFFD9"/>
          </a:solidFill>
          <a:ln w="25400" cap="flat" cmpd="sng">
            <a:solidFill>
              <a:srgbClr val="0099FF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lstStyle/>
          <a:p>
            <a:pPr algn="ctr"/>
            <a:r>
              <a: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情境引入</a:t>
            </a:r>
            <a:endParaRPr lang="zh-CN" altLang="en-US" sz="2400" b="1" dirty="0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pic>
        <p:nvPicPr>
          <p:cNvPr id="2" name="多姿多彩的图形">
            <a:hlinkClick r:id="" action="ppaction://media"/>
          </p:cNvPr>
          <p:cNvPicPr/>
          <p:nvPr>
            <a:videoFile r:link="rId1"/>
            <p:extLst>
              <p:ext uri="{DAA4B4D4-6D71-4841-9C94-3DE7FCFB9230}">
                <p14:media xmlns:p14="http://schemas.microsoft.com/office/powerpoint/2010/main" r:link="rId2"/>
              </p:ext>
            </p:extLst>
          </p:nvPr>
        </p:nvPicPr>
        <p:blipFill>
          <a:blip r:embed="rId3" cstate="print"/>
          <a:stretch>
            <a:fillRect/>
          </a:stretch>
        </p:blipFill>
        <p:spPr>
          <a:xfrm>
            <a:off x="96520" y="1083310"/>
            <a:ext cx="8795385" cy="4691380"/>
          </a:xfrm>
          <a:prstGeom prst="rect">
            <a:avLst/>
          </a:prstGeom>
        </p:spPr>
      </p:pic>
      <p:sp>
        <p:nvSpPr>
          <p:cNvPr id="6" name="圆角矩形 5"/>
          <p:cNvSpPr/>
          <p:nvPr/>
        </p:nvSpPr>
        <p:spPr>
          <a:xfrm>
            <a:off x="187325" y="1875790"/>
            <a:ext cx="623570" cy="310642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 vert="horz" wrap="square" lIns="91440" tIns="45720" rIns="91440" bIns="45720" numCol="1" anchor="t" anchorCtr="0" compatLnSpc="1"/>
          <a:lstStyle/>
          <a:p>
            <a:pPr marL="0" marR="0" indent="0" algn="l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</a:pP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多姿多彩的图形</a:t>
            </a:r>
            <a:endParaRPr kumimoji="0" lang="zh-CN" altLang="en-US" sz="2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黑体" panose="02010609060101010101" pitchFamily="49" charset="-122"/>
              <a:ea typeface="黑体" panose="02010609060101010101" pitchFamily="49" charset="-122"/>
              <a:sym typeface="+mn-ea"/>
            </a:endParaRPr>
          </a:p>
        </p:txBody>
      </p:sp>
    </p:spTree>
  </p:cSld>
  <p:clrMapOvr>
    <a:masterClrMapping/>
  </p:clrMapOvr>
  <p:transition>
    <p:cover dir="r"/>
  </p:transition>
  <p:timing>
    <p:tnLst>
      <p:par>
        <p:cTn id="1" dur="indefinite" restart="never" nodeType="tmRoot">
          <p:childTnLst>
            <p:video>
              <p:cMediaNode>
                <p:cTn id="2" fill="hold" display="1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vide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 additive="base">
                                        <p:cTn id="7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1" cstate="print"/>
          <a:stretch>
            <a:fillRect/>
          </a:stretch>
        </p:blipFill>
        <p:spPr>
          <a:xfrm>
            <a:off x="4394200" y="720725"/>
            <a:ext cx="4210050" cy="280828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189894" name="图片 1189893" descr="2006615151643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38225" y="901700"/>
            <a:ext cx="2887663" cy="256381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147" name="Picture 7" descr="海母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23850" y="3573463"/>
            <a:ext cx="4032250" cy="280828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1"/>
          <p:cNvPicPr>
            <a:picLocks noChangeAspect="1"/>
          </p:cNvPicPr>
          <p:nvPr/>
        </p:nvPicPr>
        <p:blipFill>
          <a:blip r:embed="rId4" cstate="print"/>
          <a:srcRect r="18660" b="10046"/>
          <a:stretch>
            <a:fillRect/>
          </a:stretch>
        </p:blipFill>
        <p:spPr>
          <a:xfrm>
            <a:off x="4981575" y="3692525"/>
            <a:ext cx="3035300" cy="2570163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98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898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898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6" dur="2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500"/>
                            </p:stCondLst>
                            <p:childTnLst>
                              <p:par>
                                <p:cTn id="18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4" name="图片 10243" descr="bba1cd11728b471024a4ee86c7cec3fdfd0323f4"/>
          <p:cNvPicPr>
            <a:picLocks noChangeAspect="1"/>
          </p:cNvPicPr>
          <p:nvPr/>
        </p:nvPicPr>
        <p:blipFill>
          <a:blip r:embed="rId1" cstate="print"/>
          <a:stretch>
            <a:fillRect/>
          </a:stretch>
        </p:blipFill>
        <p:spPr>
          <a:xfrm>
            <a:off x="546100" y="1101090"/>
            <a:ext cx="2942590" cy="28702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1266" name="图片 11265" descr="u=999334187,1087679038&amp;fm=21&amp;gp=0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595495" y="1232535"/>
            <a:ext cx="3500755" cy="260731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291" name="图片 12292" descr="u=682313268,849530555&amp;fm=21&amp;gp=0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800668" y="3839845"/>
            <a:ext cx="2447925" cy="243522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9" name="Text Box 8"/>
          <p:cNvSpPr txBox="1"/>
          <p:nvPr/>
        </p:nvSpPr>
        <p:spPr>
          <a:xfrm>
            <a:off x="460375" y="1414463"/>
            <a:ext cx="8569325" cy="319214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ct val="180000"/>
              </a:lnSpc>
            </a:pPr>
            <a:r>
              <a:rPr lang="zh-CN" altLang="en-US" sz="2400">
                <a:latin typeface="黑体" panose="02010609060101010101" pitchFamily="49" charset="-122"/>
                <a:ea typeface="黑体" panose="02010609060101010101" pitchFamily="49" charset="-122"/>
              </a:rPr>
              <a:t>    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从城市建筑到乡村住宅</a:t>
            </a:r>
            <a:r>
              <a:rPr lang="en-US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,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从立交桥到交通标志</a:t>
            </a:r>
            <a:r>
              <a:rPr lang="en-US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,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从剪纸艺术到城市雕塑</a:t>
            </a:r>
            <a:r>
              <a:rPr lang="en-US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,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从动物形态到申奥标志</a:t>
            </a:r>
            <a:r>
              <a:rPr lang="en-US" altLang="zh-CN" sz="2800" baseline="30000">
                <a:latin typeface="黑体" panose="02010609060101010101" pitchFamily="49" charset="-122"/>
                <a:ea typeface="黑体" panose="02010609060101010101" pitchFamily="49" charset="-122"/>
              </a:rPr>
              <a:t>……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图形世界是多姿多彩的！</a:t>
            </a:r>
            <a:endParaRPr lang="zh-CN" altLang="en-US" sz="280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80000"/>
              </a:lnSpc>
            </a:pPr>
            <a:r>
              <a:rPr lang="en-US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   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物体的</a:t>
            </a:r>
            <a:r>
              <a:rPr lang="zh-CN" altLang="en-US" sz="2800">
                <a:solidFill>
                  <a:srgbClr val="0066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形状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、</a:t>
            </a:r>
            <a:r>
              <a:rPr lang="zh-CN" altLang="en-US" sz="2800">
                <a:solidFill>
                  <a:srgbClr val="0066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大小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和</a:t>
            </a:r>
            <a:r>
              <a:rPr lang="zh-CN" altLang="en-US" sz="2800">
                <a:solidFill>
                  <a:srgbClr val="0066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位置关系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是几何研究</a:t>
            </a: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的内容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．</a:t>
            </a:r>
            <a:endParaRPr lang="zh-CN" altLang="en-US" sz="280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71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71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71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9">
                                            <p:txEl>
                                              <p:charRg st="61" end="8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7169">
                                            <p:txEl>
                                              <p:charRg st="61" end="8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3" name="矩形 80"/>
          <p:cNvSpPr/>
          <p:nvPr/>
        </p:nvSpPr>
        <p:spPr>
          <a:xfrm>
            <a:off x="71438" y="71438"/>
            <a:ext cx="1217612" cy="4000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2000" b="1" dirty="0">
                <a:solidFill>
                  <a:srgbClr val="228B8B"/>
                </a:solidFill>
                <a:latin typeface="Arial" panose="020B0604020202020204" pitchFamily="34" charset="0"/>
                <a:ea typeface="方正姚体" panose="02010601030101010101" pitchFamily="2" charset="-122"/>
              </a:rPr>
              <a:t>讲授新课</a:t>
            </a:r>
            <a:endParaRPr lang="zh-CN" altLang="en-US" sz="2000" dirty="0">
              <a:solidFill>
                <a:srgbClr val="228B8B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pSp>
        <p:nvGrpSpPr>
          <p:cNvPr id="8194" name="组合 6147"/>
          <p:cNvGrpSpPr/>
          <p:nvPr/>
        </p:nvGrpSpPr>
        <p:grpSpPr>
          <a:xfrm>
            <a:off x="325438" y="246063"/>
            <a:ext cx="2365375" cy="871537"/>
            <a:chOff x="0" y="0"/>
            <a:chExt cx="3724" cy="1371"/>
          </a:xfrm>
        </p:grpSpPr>
        <p:sp>
          <p:nvSpPr>
            <p:cNvPr id="8195" name="矩形 7"/>
            <p:cNvSpPr/>
            <p:nvPr/>
          </p:nvSpPr>
          <p:spPr>
            <a:xfrm>
              <a:off x="882" y="0"/>
              <a:ext cx="2634" cy="120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2520280" h="1872208">
                  <a:moveTo>
                    <a:pt x="0" y="1872208"/>
                  </a:moveTo>
                  <a:lnTo>
                    <a:pt x="2520280" y="1872208"/>
                  </a:lnTo>
                  <a:lnTo>
                    <a:pt x="0" y="1872208"/>
                  </a:lnTo>
                  <a:close/>
                  <a:moveTo>
                    <a:pt x="0" y="0"/>
                  </a:moveTo>
                  <a:lnTo>
                    <a:pt x="916" y="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12700" cap="sq" cmpd="sng">
              <a:solidFill>
                <a:srgbClr val="DDDDDD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196" name="任意多边形 16"/>
            <p:cNvSpPr/>
            <p:nvPr/>
          </p:nvSpPr>
          <p:spPr>
            <a:xfrm>
              <a:off x="0" y="454"/>
              <a:ext cx="826" cy="76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696310" h="696310">
                  <a:moveTo>
                    <a:pt x="0" y="0"/>
                  </a:moveTo>
                  <a:lnTo>
                    <a:pt x="459827" y="0"/>
                  </a:lnTo>
                  <a:lnTo>
                    <a:pt x="459827" y="236483"/>
                  </a:lnTo>
                  <a:lnTo>
                    <a:pt x="696310" y="236483"/>
                  </a:lnTo>
                  <a:lnTo>
                    <a:pt x="696310" y="696310"/>
                  </a:lnTo>
                  <a:lnTo>
                    <a:pt x="0" y="69631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8080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197" name="矩形 17"/>
            <p:cNvSpPr/>
            <p:nvPr/>
          </p:nvSpPr>
          <p:spPr>
            <a:xfrm>
              <a:off x="570" y="374"/>
              <a:ext cx="258" cy="265"/>
            </a:xfrm>
            <a:prstGeom prst="rect">
              <a:avLst/>
            </a:prstGeom>
            <a:solidFill>
              <a:srgbClr val="008080">
                <a:alpha val="50980"/>
              </a:srgbClr>
            </a:solidFill>
            <a:ln w="9525">
              <a:noFill/>
            </a:ln>
          </p:spPr>
          <p:txBody>
            <a:bodyPr lIns="0" tIns="215900" rIns="179705" bIns="0" anchor="ctr"/>
            <a:lstStyle/>
            <a:p>
              <a:pPr algn="ctr"/>
              <a:endParaRPr lang="zh-CN" altLang="en-US" sz="40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8198" name="文本框 6151"/>
            <p:cNvSpPr txBox="1"/>
            <p:nvPr/>
          </p:nvSpPr>
          <p:spPr>
            <a:xfrm>
              <a:off x="877" y="431"/>
              <a:ext cx="2847" cy="91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lstStyle/>
            <a:p>
              <a:r>
                <a:rPr lang="zh-CN" altLang="en-US" sz="3200" b="1" dirty="0">
                  <a:solidFill>
                    <a:srgbClr val="00666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宋体" panose="02010600030101010101" pitchFamily="2" charset="-122"/>
                </a:rPr>
                <a:t>几何图形</a:t>
              </a:r>
              <a:endParaRPr lang="zh-CN" altLang="en-US" sz="3200" b="1" dirty="0">
                <a:solidFill>
                  <a:srgbClr val="006666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endParaRPr>
            </a:p>
          </p:txBody>
        </p:sp>
        <p:sp>
          <p:nvSpPr>
            <p:cNvPr id="8199" name="文本框 6152"/>
            <p:cNvSpPr txBox="1"/>
            <p:nvPr/>
          </p:nvSpPr>
          <p:spPr>
            <a:xfrm>
              <a:off x="0" y="453"/>
              <a:ext cx="872" cy="91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r>
                <a:rPr lang="zh-CN" altLang="en-US" sz="3200" dirty="0">
                  <a:solidFill>
                    <a:schemeClr val="accent1"/>
                  </a:solidFill>
                  <a:latin typeface="Arial" panose="020B0604020202020204" pitchFamily="34" charset="0"/>
                  <a:ea typeface="微软雅黑" panose="020B0503020204020204" pitchFamily="34" charset="-122"/>
                </a:rPr>
                <a:t>一</a:t>
              </a:r>
              <a:endParaRPr lang="zh-CN" altLang="en-US" sz="32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</p:grpSp>
      <p:sp>
        <p:nvSpPr>
          <p:cNvPr id="23553" name="Text Box 4"/>
          <p:cNvSpPr txBox="1"/>
          <p:nvPr/>
        </p:nvSpPr>
        <p:spPr>
          <a:xfrm>
            <a:off x="681038" y="2032000"/>
            <a:ext cx="7808912" cy="51752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观察这个纸盒，从中可以看出哪些你熟悉的图形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?</a:t>
            </a:r>
            <a:endParaRPr lang="en-US" altLang="zh-CN" sz="280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8201" name="圆角矩形 31"/>
          <p:cNvSpPr/>
          <p:nvPr/>
        </p:nvSpPr>
        <p:spPr>
          <a:xfrm>
            <a:off x="593725" y="1292225"/>
            <a:ext cx="1619250" cy="464820"/>
          </a:xfrm>
          <a:prstGeom prst="roundRect">
            <a:avLst>
              <a:gd name="adj" fmla="val 16667"/>
            </a:avLst>
          </a:prstGeom>
          <a:solidFill>
            <a:srgbClr val="FFFFD9"/>
          </a:solidFill>
          <a:ln w="25400" cap="flat" cmpd="sng">
            <a:solidFill>
              <a:srgbClr val="0099FF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lstStyle/>
          <a:p>
            <a:pPr algn="ctr"/>
            <a:r>
              <a: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合作探究</a:t>
            </a:r>
            <a:endParaRPr lang="zh-CN" altLang="en-US" sz="2400" b="1" dirty="0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pic>
        <p:nvPicPr>
          <p:cNvPr id="8202" name="图片 2" descr="timg"/>
          <p:cNvPicPr>
            <a:picLocks noChangeAspect="1"/>
          </p:cNvPicPr>
          <p:nvPr/>
        </p:nvPicPr>
        <p:blipFill>
          <a:blip r:embed="rId1" cstate="print"/>
          <a:stretch>
            <a:fillRect/>
          </a:stretch>
        </p:blipFill>
        <p:spPr>
          <a:xfrm>
            <a:off x="2703513" y="3587750"/>
            <a:ext cx="3571875" cy="2616200"/>
          </a:xfrm>
          <a:prstGeom prst="rect">
            <a:avLst/>
          </a:prstGeom>
          <a:noFill/>
          <a:ln w="9525">
            <a:noFill/>
          </a:ln>
        </p:spPr>
      </p:pic>
      <p:cxnSp>
        <p:nvCxnSpPr>
          <p:cNvPr id="8203" name="直接箭头连接符 5"/>
          <p:cNvCxnSpPr/>
          <p:nvPr/>
        </p:nvCxnSpPr>
        <p:spPr>
          <a:xfrm>
            <a:off x="2268538" y="3716338"/>
            <a:ext cx="576262" cy="358775"/>
          </a:xfrm>
          <a:prstGeom prst="straightConnector1">
            <a:avLst/>
          </a:prstGeom>
          <a:ln w="28575" cap="flat" cmpd="sng">
            <a:solidFill>
              <a:srgbClr val="FF0000"/>
            </a:solidFill>
            <a:prstDash val="solid"/>
            <a:round/>
            <a:headEnd type="none" w="med" len="med"/>
            <a:tailEnd type="arrow" w="med" len="med"/>
          </a:ln>
        </p:spPr>
      </p:cxnSp>
      <p:sp>
        <p:nvSpPr>
          <p:cNvPr id="8204" name="文本框 6"/>
          <p:cNvSpPr txBox="1"/>
          <p:nvPr/>
        </p:nvSpPr>
        <p:spPr>
          <a:xfrm>
            <a:off x="984250" y="3295650"/>
            <a:ext cx="1387475" cy="5207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看整体</a:t>
            </a:r>
            <a:endParaRPr lang="zh-CN" altLang="en-US" sz="280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cxnSp>
        <p:nvCxnSpPr>
          <p:cNvPr id="8205" name="直接箭头连接符 7"/>
          <p:cNvCxnSpPr/>
          <p:nvPr/>
        </p:nvCxnSpPr>
        <p:spPr>
          <a:xfrm flipV="1">
            <a:off x="2051050" y="4968875"/>
            <a:ext cx="711200" cy="3175"/>
          </a:xfrm>
          <a:prstGeom prst="straightConnector1">
            <a:avLst/>
          </a:prstGeom>
          <a:ln w="28575" cap="flat" cmpd="sng">
            <a:solidFill>
              <a:srgbClr val="FF0000"/>
            </a:solidFill>
            <a:prstDash val="solid"/>
            <a:round/>
            <a:headEnd type="none" w="med" len="med"/>
            <a:tailEnd type="arrow" w="med" len="med"/>
          </a:ln>
        </p:spPr>
      </p:cxnSp>
      <p:sp>
        <p:nvSpPr>
          <p:cNvPr id="8206" name="文本框 8"/>
          <p:cNvSpPr txBox="1"/>
          <p:nvPr/>
        </p:nvSpPr>
        <p:spPr>
          <a:xfrm>
            <a:off x="825500" y="4713288"/>
            <a:ext cx="1387475" cy="522287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看侧面</a:t>
            </a:r>
            <a:endParaRPr lang="en-US" altLang="zh-CN" sz="280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cxnSp>
        <p:nvCxnSpPr>
          <p:cNvPr id="8207" name="直接箭头连接符 9"/>
          <p:cNvCxnSpPr/>
          <p:nvPr/>
        </p:nvCxnSpPr>
        <p:spPr>
          <a:xfrm flipH="1">
            <a:off x="4284663" y="3500438"/>
            <a:ext cx="7937" cy="647700"/>
          </a:xfrm>
          <a:prstGeom prst="straightConnector1">
            <a:avLst/>
          </a:prstGeom>
          <a:ln w="28575" cap="flat" cmpd="sng">
            <a:solidFill>
              <a:srgbClr val="FF0000"/>
            </a:solidFill>
            <a:prstDash val="solid"/>
            <a:round/>
            <a:headEnd type="none" w="med" len="med"/>
            <a:tailEnd type="arrow" w="med" len="med"/>
          </a:ln>
        </p:spPr>
      </p:cxnSp>
      <p:sp>
        <p:nvSpPr>
          <p:cNvPr id="8208" name="文本框 10"/>
          <p:cNvSpPr txBox="1"/>
          <p:nvPr/>
        </p:nvSpPr>
        <p:spPr>
          <a:xfrm>
            <a:off x="3649663" y="2930525"/>
            <a:ext cx="1387475" cy="5207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看上面</a:t>
            </a:r>
            <a:endParaRPr lang="en-US" altLang="zh-CN" sz="280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cxnSp>
        <p:nvCxnSpPr>
          <p:cNvPr id="8209" name="直接箭头连接符 11"/>
          <p:cNvCxnSpPr/>
          <p:nvPr/>
        </p:nvCxnSpPr>
        <p:spPr>
          <a:xfrm flipH="1" flipV="1">
            <a:off x="5651500" y="5661025"/>
            <a:ext cx="649288" cy="360363"/>
          </a:xfrm>
          <a:prstGeom prst="straightConnector1">
            <a:avLst/>
          </a:prstGeom>
          <a:ln w="28575" cap="flat" cmpd="sng">
            <a:solidFill>
              <a:srgbClr val="FF0000"/>
            </a:solidFill>
            <a:prstDash val="solid"/>
            <a:round/>
            <a:headEnd type="none" w="med" len="med"/>
            <a:tailEnd type="arrow" w="med" len="med"/>
          </a:ln>
        </p:spPr>
      </p:cxnSp>
      <p:sp>
        <p:nvSpPr>
          <p:cNvPr id="8210" name="文本框 12"/>
          <p:cNvSpPr txBox="1"/>
          <p:nvPr/>
        </p:nvSpPr>
        <p:spPr>
          <a:xfrm>
            <a:off x="6269038" y="5864225"/>
            <a:ext cx="1387475" cy="51911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看棱</a:t>
            </a:r>
            <a:endParaRPr lang="en-US" altLang="zh-CN" sz="280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cxnSp>
        <p:nvCxnSpPr>
          <p:cNvPr id="8211" name="直接箭头连接符 13"/>
          <p:cNvCxnSpPr/>
          <p:nvPr/>
        </p:nvCxnSpPr>
        <p:spPr>
          <a:xfrm flipH="1">
            <a:off x="6156325" y="3860800"/>
            <a:ext cx="792163" cy="288925"/>
          </a:xfrm>
          <a:prstGeom prst="straightConnector1">
            <a:avLst/>
          </a:prstGeom>
          <a:ln w="28575" cap="flat" cmpd="sng">
            <a:solidFill>
              <a:srgbClr val="FF0000"/>
            </a:solidFill>
            <a:prstDash val="solid"/>
            <a:round/>
            <a:headEnd type="none" w="med" len="med"/>
            <a:tailEnd type="arrow" w="med" len="med"/>
          </a:ln>
        </p:spPr>
      </p:cxnSp>
      <p:sp>
        <p:nvSpPr>
          <p:cNvPr id="8212" name="文本框 14"/>
          <p:cNvSpPr txBox="1"/>
          <p:nvPr/>
        </p:nvSpPr>
        <p:spPr>
          <a:xfrm>
            <a:off x="6935788" y="3559175"/>
            <a:ext cx="1387475" cy="51911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看顶点</a:t>
            </a:r>
            <a:endParaRPr lang="en-US" altLang="zh-CN" sz="280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35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35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35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2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2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2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2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8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2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2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8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2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2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"/>
                            </p:stCondLst>
                            <p:childTnLst>
                              <p:par>
                                <p:cTn id="4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82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82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82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0"/>
                            </p:stCondLst>
                            <p:childTnLst>
                              <p:par>
                                <p:cTn id="5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82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82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82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500"/>
                            </p:stCondLst>
                            <p:childTnLst>
                              <p:par>
                                <p:cTn id="6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82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3" grpId="0"/>
      <p:bldP spid="8204" grpId="0"/>
      <p:bldP spid="8206" grpId="0"/>
      <p:bldP spid="8208" grpId="0"/>
      <p:bldP spid="8210" grpId="0"/>
      <p:bldP spid="821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7" name="图片 2" descr="timg"/>
          <p:cNvPicPr>
            <a:picLocks noChangeAspect="1"/>
          </p:cNvPicPr>
          <p:nvPr/>
        </p:nvPicPr>
        <p:blipFill>
          <a:blip r:embed="rId1" cstate="print"/>
          <a:srcRect t="9442"/>
          <a:stretch>
            <a:fillRect/>
          </a:stretch>
        </p:blipFill>
        <p:spPr>
          <a:xfrm>
            <a:off x="954088" y="869950"/>
            <a:ext cx="2636837" cy="1747838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9218" name="组合 17"/>
          <p:cNvGrpSpPr/>
          <p:nvPr/>
        </p:nvGrpSpPr>
        <p:grpSpPr>
          <a:xfrm>
            <a:off x="4090988" y="893763"/>
            <a:ext cx="2403475" cy="1489075"/>
            <a:chOff x="6669" y="1408"/>
            <a:chExt cx="3784" cy="2345"/>
          </a:xfrm>
        </p:grpSpPr>
        <p:grpSp>
          <p:nvGrpSpPr>
            <p:cNvPr id="9219" name="组合 7"/>
            <p:cNvGrpSpPr/>
            <p:nvPr/>
          </p:nvGrpSpPr>
          <p:grpSpPr>
            <a:xfrm>
              <a:off x="6675" y="1734"/>
              <a:ext cx="850" cy="2019"/>
              <a:chOff x="7353" y="2977"/>
              <a:chExt cx="850" cy="2019"/>
            </a:xfrm>
          </p:grpSpPr>
          <p:cxnSp>
            <p:nvCxnSpPr>
              <p:cNvPr id="9220" name="直接连接符 1"/>
              <p:cNvCxnSpPr/>
              <p:nvPr/>
            </p:nvCxnSpPr>
            <p:spPr>
              <a:xfrm>
                <a:off x="7353" y="2977"/>
                <a:ext cx="850" cy="385"/>
              </a:xfrm>
              <a:prstGeom prst="line">
                <a:avLst/>
              </a:prstGeom>
              <a:ln w="28575" cap="flat" cmpd="sng">
                <a:solidFill>
                  <a:srgbClr val="00206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9221" name="直接连接符 3"/>
              <p:cNvCxnSpPr/>
              <p:nvPr/>
            </p:nvCxnSpPr>
            <p:spPr>
              <a:xfrm>
                <a:off x="7353" y="2977"/>
                <a:ext cx="0" cy="1635"/>
              </a:xfrm>
              <a:prstGeom prst="line">
                <a:avLst/>
              </a:prstGeom>
              <a:ln w="2857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9222" name="直接连接符 5"/>
              <p:cNvCxnSpPr/>
              <p:nvPr/>
            </p:nvCxnSpPr>
            <p:spPr>
              <a:xfrm>
                <a:off x="7353" y="4612"/>
                <a:ext cx="850" cy="385"/>
              </a:xfrm>
              <a:prstGeom prst="line">
                <a:avLst/>
              </a:prstGeom>
              <a:ln w="28575" cap="flat" cmpd="sng">
                <a:solidFill>
                  <a:srgbClr val="00206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9223" name="直接连接符 6"/>
              <p:cNvCxnSpPr/>
              <p:nvPr/>
            </p:nvCxnSpPr>
            <p:spPr>
              <a:xfrm>
                <a:off x="8203" y="3362"/>
                <a:ext cx="0" cy="1635"/>
              </a:xfrm>
              <a:prstGeom prst="line">
                <a:avLst/>
              </a:prstGeom>
              <a:ln w="2857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</p:grpSp>
        <p:cxnSp>
          <p:nvCxnSpPr>
            <p:cNvPr id="9224" name="直接连接符 8"/>
            <p:cNvCxnSpPr/>
            <p:nvPr/>
          </p:nvCxnSpPr>
          <p:spPr>
            <a:xfrm flipV="1">
              <a:off x="7525" y="3437"/>
              <a:ext cx="2928" cy="317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grpSp>
          <p:nvGrpSpPr>
            <p:cNvPr id="9225" name="组合 9"/>
            <p:cNvGrpSpPr/>
            <p:nvPr/>
          </p:nvGrpSpPr>
          <p:grpSpPr>
            <a:xfrm>
              <a:off x="9587" y="1408"/>
              <a:ext cx="850" cy="2020"/>
              <a:chOff x="7353" y="2977"/>
              <a:chExt cx="850" cy="2020"/>
            </a:xfrm>
          </p:grpSpPr>
          <p:cxnSp>
            <p:nvCxnSpPr>
              <p:cNvPr id="9226" name="直接连接符 10"/>
              <p:cNvCxnSpPr/>
              <p:nvPr/>
            </p:nvCxnSpPr>
            <p:spPr>
              <a:xfrm>
                <a:off x="7353" y="2977"/>
                <a:ext cx="850" cy="385"/>
              </a:xfrm>
              <a:prstGeom prst="line">
                <a:avLst/>
              </a:prstGeom>
              <a:ln w="28575" cap="flat" cmpd="sng">
                <a:solidFill>
                  <a:srgbClr val="00206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9227" name="直接连接符 11"/>
              <p:cNvCxnSpPr/>
              <p:nvPr/>
            </p:nvCxnSpPr>
            <p:spPr>
              <a:xfrm>
                <a:off x="7353" y="2977"/>
                <a:ext cx="0" cy="1635"/>
              </a:xfrm>
              <a:prstGeom prst="line">
                <a:avLst/>
              </a:prstGeom>
              <a:ln w="28575" cap="flat" cmpd="sng">
                <a:solidFill>
                  <a:schemeClr val="tx1"/>
                </a:solidFill>
                <a:prstDash val="sysDash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9228" name="直接连接符 12"/>
              <p:cNvCxnSpPr/>
              <p:nvPr/>
            </p:nvCxnSpPr>
            <p:spPr>
              <a:xfrm>
                <a:off x="7353" y="4612"/>
                <a:ext cx="850" cy="385"/>
              </a:xfrm>
              <a:prstGeom prst="line">
                <a:avLst/>
              </a:prstGeom>
              <a:ln w="28575" cap="flat" cmpd="sng">
                <a:solidFill>
                  <a:srgbClr val="002060"/>
                </a:solidFill>
                <a:prstDash val="sysDash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9229" name="直接连接符 13"/>
              <p:cNvCxnSpPr/>
              <p:nvPr/>
            </p:nvCxnSpPr>
            <p:spPr>
              <a:xfrm>
                <a:off x="8190" y="3362"/>
                <a:ext cx="0" cy="1635"/>
              </a:xfrm>
              <a:prstGeom prst="line">
                <a:avLst/>
              </a:prstGeom>
              <a:ln w="2857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</p:grpSp>
        <p:cxnSp>
          <p:nvCxnSpPr>
            <p:cNvPr id="9230" name="直接连接符 14"/>
            <p:cNvCxnSpPr/>
            <p:nvPr/>
          </p:nvCxnSpPr>
          <p:spPr>
            <a:xfrm flipV="1">
              <a:off x="6708" y="3059"/>
              <a:ext cx="2928" cy="317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sysDash"/>
              <a:round/>
              <a:headEnd type="none" w="med" len="med"/>
              <a:tailEnd type="none" w="med" len="med"/>
            </a:ln>
          </p:spPr>
        </p:cxnSp>
        <p:cxnSp>
          <p:nvCxnSpPr>
            <p:cNvPr id="9231" name="直接连接符 15"/>
            <p:cNvCxnSpPr/>
            <p:nvPr/>
          </p:nvCxnSpPr>
          <p:spPr>
            <a:xfrm flipV="1">
              <a:off x="7499" y="1803"/>
              <a:ext cx="2928" cy="317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9232" name="直接连接符 16"/>
            <p:cNvCxnSpPr/>
            <p:nvPr/>
          </p:nvCxnSpPr>
          <p:spPr>
            <a:xfrm flipV="1">
              <a:off x="6669" y="1425"/>
              <a:ext cx="2928" cy="317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cxnSp>
      </p:grpSp>
      <p:sp>
        <p:nvSpPr>
          <p:cNvPr id="23557" name="Rectangle 9"/>
          <p:cNvSpPr/>
          <p:nvPr/>
        </p:nvSpPr>
        <p:spPr>
          <a:xfrm>
            <a:off x="7197725" y="1144588"/>
            <a:ext cx="1025525" cy="1041400"/>
          </a:xfrm>
          <a:prstGeom prst="rect">
            <a:avLst/>
          </a:prstGeom>
          <a:noFill/>
          <a:ln w="2857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lstStyle/>
          <a:p>
            <a:endParaRPr lang="zh-CN" altLang="en-US" sz="24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3558" name="Rectangle 10"/>
          <p:cNvSpPr/>
          <p:nvPr/>
        </p:nvSpPr>
        <p:spPr>
          <a:xfrm>
            <a:off x="1193800" y="2997200"/>
            <a:ext cx="2232025" cy="1103313"/>
          </a:xfrm>
          <a:prstGeom prst="rect">
            <a:avLst/>
          </a:prstGeom>
          <a:noFill/>
          <a:ln w="2857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lstStyle/>
          <a:p>
            <a:endParaRPr lang="zh-CN" altLang="en-US" sz="24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3559" name="Line 11"/>
          <p:cNvSpPr/>
          <p:nvPr/>
        </p:nvSpPr>
        <p:spPr>
          <a:xfrm>
            <a:off x="4137025" y="3505200"/>
            <a:ext cx="2232025" cy="0"/>
          </a:xfrm>
          <a:prstGeom prst="line">
            <a:avLst/>
          </a:prstGeom>
          <a:ln w="2857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lstStyle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3560" name="Line 12"/>
          <p:cNvSpPr/>
          <p:nvPr/>
        </p:nvSpPr>
        <p:spPr>
          <a:xfrm>
            <a:off x="7232650" y="3027363"/>
            <a:ext cx="0" cy="1144587"/>
          </a:xfrm>
          <a:prstGeom prst="line">
            <a:avLst/>
          </a:prstGeom>
          <a:ln w="2857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lstStyle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3561" name="Text Box 13"/>
          <p:cNvSpPr txBox="1"/>
          <p:nvPr/>
        </p:nvSpPr>
        <p:spPr>
          <a:xfrm>
            <a:off x="7748588" y="3074988"/>
            <a:ext cx="385762" cy="639762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en-US" altLang="zh-CN" sz="3600"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  <a:endParaRPr lang="en-US" altLang="zh-CN" sz="360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3555" name="Text Box 15"/>
          <p:cNvSpPr txBox="1"/>
          <p:nvPr/>
        </p:nvSpPr>
        <p:spPr>
          <a:xfrm>
            <a:off x="611188" y="4508500"/>
            <a:ext cx="7983537" cy="16160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lnSpc>
                <a:spcPts val="4000"/>
              </a:lnSpc>
            </a:pPr>
            <a:r>
              <a:rPr lang="zh-CN" altLang="en-US" sz="2400">
                <a:latin typeface="黑体" panose="02010609060101010101" pitchFamily="49" charset="-122"/>
                <a:ea typeface="黑体" panose="02010609060101010101" pitchFamily="49" charset="-122"/>
              </a:rPr>
              <a:t>    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从整体上看，它的形</a:t>
            </a: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状是</a:t>
            </a:r>
            <a:r>
              <a:rPr lang="zh-CN" altLang="en-US" sz="2800" u="sng" dirty="0">
                <a:latin typeface="黑体" panose="02010609060101010101" pitchFamily="49" charset="-122"/>
                <a:ea typeface="黑体" panose="02010609060101010101" pitchFamily="49" charset="-122"/>
              </a:rPr>
              <a:t>        </a:t>
            </a: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；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看不同的侧面，得到</a:t>
            </a: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的是</a:t>
            </a:r>
            <a:r>
              <a:rPr lang="zh-CN" altLang="en-US" sz="2800" u="sng" dirty="0">
                <a:latin typeface="黑体" panose="02010609060101010101" pitchFamily="49" charset="-122"/>
                <a:ea typeface="黑体" panose="02010609060101010101" pitchFamily="49" charset="-122"/>
              </a:rPr>
              <a:t>       </a:t>
            </a: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或</a:t>
            </a:r>
            <a:r>
              <a:rPr lang="zh-CN" altLang="en-US" sz="2800" u="sng" dirty="0">
                <a:latin typeface="黑体" panose="02010609060101010101" pitchFamily="49" charset="-122"/>
                <a:ea typeface="黑体" panose="02010609060101010101" pitchFamily="49" charset="-122"/>
              </a:rPr>
              <a:t>       </a:t>
            </a: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；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看棱得到</a:t>
            </a: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的是</a:t>
            </a:r>
            <a:r>
              <a:rPr lang="zh-CN" altLang="en-US" sz="2800" u="sng" dirty="0">
                <a:latin typeface="黑体" panose="02010609060101010101" pitchFamily="49" charset="-122"/>
                <a:ea typeface="黑体" panose="02010609060101010101" pitchFamily="49" charset="-122"/>
              </a:rPr>
              <a:t>       </a:t>
            </a: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；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看顶点得到</a:t>
            </a: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的是</a:t>
            </a:r>
            <a:r>
              <a:rPr lang="zh-CN" altLang="en-US" sz="2800" u="sng" dirty="0">
                <a:latin typeface="黑体" panose="02010609060101010101" pitchFamily="49" charset="-122"/>
                <a:ea typeface="黑体" panose="02010609060101010101" pitchFamily="49" charset="-122"/>
              </a:rPr>
              <a:t>     </a:t>
            </a:r>
            <a:r>
              <a:rPr lang="en-US" altLang="zh-CN" sz="2800" dirty="0"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  <a:endParaRPr lang="en-US" altLang="zh-CN" sz="280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6096" name="Text Box 16"/>
          <p:cNvSpPr txBox="1"/>
          <p:nvPr/>
        </p:nvSpPr>
        <p:spPr>
          <a:xfrm>
            <a:off x="5251450" y="4535488"/>
            <a:ext cx="1301750" cy="522287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长方体</a:t>
            </a:r>
            <a:endParaRPr lang="zh-CN" altLang="en-US" sz="280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6097" name="Text Box 17"/>
          <p:cNvSpPr txBox="1"/>
          <p:nvPr/>
        </p:nvSpPr>
        <p:spPr>
          <a:xfrm>
            <a:off x="3203575" y="5045075"/>
            <a:ext cx="1368425" cy="51911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正方形</a:t>
            </a:r>
            <a:endParaRPr lang="zh-CN" altLang="en-US" sz="280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6098" name="Text Box 18"/>
          <p:cNvSpPr txBox="1"/>
          <p:nvPr/>
        </p:nvSpPr>
        <p:spPr>
          <a:xfrm>
            <a:off x="4787900" y="5046663"/>
            <a:ext cx="1333500" cy="519112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长方形</a:t>
            </a:r>
            <a:endParaRPr lang="zh-CN" altLang="en-US" sz="280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6099" name="Text Box 19"/>
          <p:cNvSpPr txBox="1"/>
          <p:nvPr/>
        </p:nvSpPr>
        <p:spPr>
          <a:xfrm>
            <a:off x="1258888" y="5559425"/>
            <a:ext cx="895350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线段</a:t>
            </a:r>
            <a:endParaRPr lang="zh-CN" altLang="en-US" sz="280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6100" name="Text Box 20"/>
          <p:cNvSpPr txBox="1"/>
          <p:nvPr/>
        </p:nvSpPr>
        <p:spPr>
          <a:xfrm>
            <a:off x="5292725" y="5567363"/>
            <a:ext cx="539750" cy="5191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点</a:t>
            </a:r>
            <a:endParaRPr lang="zh-CN" altLang="en-US" sz="280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2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2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35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35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35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35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35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35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35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35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35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35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" dur="500"/>
                                        <p:tgtEl>
                                          <p:spTgt spid="460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8" dur="500"/>
                                        <p:tgtEl>
                                          <p:spTgt spid="460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3" dur="500"/>
                                        <p:tgtEl>
                                          <p:spTgt spid="46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8" dur="500"/>
                                        <p:tgtEl>
                                          <p:spTgt spid="46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3" dur="500"/>
                                        <p:tgtEl>
                                          <p:spTgt spid="46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7" grpId="0" bldLvl="0" animBg="1"/>
      <p:bldP spid="23558" grpId="0" bldLvl="0" animBg="1"/>
      <p:bldP spid="23561" grpId="0"/>
      <p:bldP spid="23555" grpId="0"/>
      <p:bldP spid="46096" grpId="0"/>
      <p:bldP spid="46097" grpId="0"/>
      <p:bldP spid="46098" grpId="0"/>
      <p:bldP spid="46099" grpId="0"/>
      <p:bldP spid="4610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1" name="Picture 5"/>
          <p:cNvPicPr>
            <a:picLocks noChangeAspect="1"/>
          </p:cNvPicPr>
          <p:nvPr/>
        </p:nvPicPr>
        <p:blipFill>
          <a:blip r:embed="rId1" cstate="print"/>
          <a:stretch>
            <a:fillRect/>
          </a:stretch>
        </p:blipFill>
        <p:spPr>
          <a:xfrm>
            <a:off x="5362575" y="619125"/>
            <a:ext cx="1944688" cy="143986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242" name="AutoShape 7"/>
          <p:cNvSpPr/>
          <p:nvPr/>
        </p:nvSpPr>
        <p:spPr>
          <a:xfrm>
            <a:off x="2843213" y="2132013"/>
            <a:ext cx="215900" cy="576262"/>
          </a:xfrm>
          <a:prstGeom prst="downArrow">
            <a:avLst>
              <a:gd name="adj1" fmla="val 50000"/>
              <a:gd name="adj2" fmla="val 66641"/>
            </a:avLst>
          </a:prstGeom>
          <a:solidFill>
            <a:srgbClr val="FF0000"/>
          </a:solidFill>
          <a:ln w="9525">
            <a:noFill/>
          </a:ln>
        </p:spPr>
        <p:txBody>
          <a:bodyPr vert="eaVert" wrap="none" anchor="ctr"/>
          <a:lstStyle/>
          <a:p>
            <a:pPr algn="ctr"/>
            <a:endParaRPr lang="zh-CN" altLang="zh-CN" dirty="0">
              <a:solidFill>
                <a:srgbClr val="0066FF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0243" name="Oval 11"/>
          <p:cNvSpPr/>
          <p:nvPr/>
        </p:nvSpPr>
        <p:spPr>
          <a:xfrm>
            <a:off x="3130550" y="2995613"/>
            <a:ext cx="647700" cy="647700"/>
          </a:xfrm>
          <a:prstGeom prst="ellipse">
            <a:avLst/>
          </a:prstGeom>
          <a:noFill/>
          <a:ln w="1905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/>
          <a:lstStyle/>
          <a:p>
            <a:endParaRPr lang="zh-CN" altLang="en-US" dirty="0"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10244" name="AutoShape 8"/>
          <p:cNvSpPr/>
          <p:nvPr/>
        </p:nvSpPr>
        <p:spPr>
          <a:xfrm>
            <a:off x="6226175" y="2130425"/>
            <a:ext cx="215900" cy="576263"/>
          </a:xfrm>
          <a:prstGeom prst="downArrow">
            <a:avLst>
              <a:gd name="adj1" fmla="val 50000"/>
              <a:gd name="adj2" fmla="val 66641"/>
            </a:avLst>
          </a:prstGeom>
          <a:solidFill>
            <a:srgbClr val="FF0000"/>
          </a:solidFill>
          <a:ln w="9525">
            <a:noFill/>
          </a:ln>
        </p:spPr>
        <p:txBody>
          <a:bodyPr vert="eaVert" wrap="none" anchor="ctr"/>
          <a:lstStyle/>
          <a:p>
            <a:endParaRPr lang="zh-CN" altLang="en-US" dirty="0"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10245" name="Text Box 15"/>
          <p:cNvSpPr txBox="1"/>
          <p:nvPr/>
        </p:nvSpPr>
        <p:spPr>
          <a:xfrm>
            <a:off x="460375" y="4573588"/>
            <a:ext cx="8361363" cy="15398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lnSpc>
                <a:spcPts val="3800"/>
              </a:lnSpc>
            </a:pP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               长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方体、圆柱、球、长（正）方形、圆、线段、点等，以及小学学过的三角形、四边形等，都是从物体外形中得出的，它们都是</a:t>
            </a:r>
            <a:r>
              <a:rPr lang="zh-CN" altLang="en-US" sz="2800">
                <a:solidFill>
                  <a:srgbClr val="00B0F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几何图形</a:t>
            </a:r>
            <a:r>
              <a:rPr lang="en-US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  <a:endParaRPr lang="en-US" altLang="zh-CN" sz="280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10246" name="Picture 4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90688" y="619125"/>
            <a:ext cx="2303462" cy="14319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247" name="圆柱形 1"/>
          <p:cNvSpPr/>
          <p:nvPr/>
        </p:nvSpPr>
        <p:spPr>
          <a:xfrm>
            <a:off x="2049463" y="2635250"/>
            <a:ext cx="649287" cy="1009650"/>
          </a:xfrm>
          <a:prstGeom prst="can">
            <a:avLst>
              <a:gd name="adj" fmla="val 24995"/>
            </a:avLst>
          </a:prstGeom>
          <a:noFill/>
          <a:ln w="1905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lstStyle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10248" name="Picture 11" descr="E:\四清\七上数学（人教）四清教用2014√\C24.TIF"/>
          <p:cNvPicPr>
            <a:picLocks noChangeAspect="1"/>
          </p:cNvPicPr>
          <p:nvPr/>
        </p:nvPicPr>
        <p:blipFill>
          <a:blip r:embed="rId3" r:link="rId4" cstate="print"/>
          <a:stretch>
            <a:fillRect/>
          </a:stretch>
        </p:blipFill>
        <p:spPr>
          <a:xfrm>
            <a:off x="5435600" y="2719388"/>
            <a:ext cx="981075" cy="9715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249" name="Oval 13"/>
          <p:cNvSpPr/>
          <p:nvPr/>
        </p:nvSpPr>
        <p:spPr>
          <a:xfrm>
            <a:off x="6540500" y="2728913"/>
            <a:ext cx="952500" cy="954087"/>
          </a:xfrm>
          <a:prstGeom prst="ellipse">
            <a:avLst/>
          </a:prstGeom>
          <a:noFill/>
          <a:ln w="1905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/>
          <a:lstStyle/>
          <a:p>
            <a:endParaRPr lang="zh-CN" altLang="en-US" dirty="0"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10250" name="矩形 10250"/>
          <p:cNvSpPr/>
          <p:nvPr/>
        </p:nvSpPr>
        <p:spPr>
          <a:xfrm>
            <a:off x="407988" y="4092575"/>
            <a:ext cx="8523287" cy="10572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ts val="3800"/>
              </a:lnSpc>
            </a:pP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        类似地观察罐头、足球或篮球的外形，可以得到</a:t>
            </a:r>
            <a:endParaRPr lang="zh-CN" altLang="en-US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lnSpc>
                <a:spcPts val="3800"/>
              </a:lnSpc>
            </a:pP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圆柱、球、圆等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  <a:endParaRPr lang="zh-CN" altLang="en-US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2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02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10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102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23" presetClass="entr" presetSubtype="16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7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7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02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02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02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02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17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02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02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7" presetClass="entr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51" dur="80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52" dur="80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80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2" grpId="0" animBg="1"/>
      <p:bldP spid="10242" grpId="1" animBg="1"/>
      <p:bldP spid="10242" grpId="2" animBg="1"/>
      <p:bldP spid="10242" grpId="3" animBg="1"/>
      <p:bldP spid="10243" grpId="0" animBg="1"/>
      <p:bldP spid="10243" grpId="1" animBg="1"/>
      <p:bldP spid="10244" grpId="0" animBg="1"/>
      <p:bldP spid="10244" grpId="1" animBg="1"/>
      <p:bldP spid="10244" grpId="2" animBg="1"/>
      <p:bldP spid="10244" grpId="3" animBg="1"/>
      <p:bldP spid="10245" grpId="0"/>
      <p:bldP spid="10245" grpId="1"/>
      <p:bldP spid="10247" grpId="0" animBg="1"/>
      <p:bldP spid="10247" grpId="1" animBg="1"/>
      <p:bldP spid="10249" grpId="0" animBg="1"/>
      <p:bldP spid="10249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9" name="Line 121"/>
          <p:cNvSpPr/>
          <p:nvPr/>
        </p:nvSpPr>
        <p:spPr>
          <a:xfrm>
            <a:off x="0" y="6858000"/>
            <a:ext cx="4859338" cy="0"/>
          </a:xfrm>
          <a:prstGeom prst="line">
            <a:avLst/>
          </a:prstGeom>
          <a:ln w="9525" cap="flat" cmpd="sng">
            <a:solidFill>
              <a:srgbClr val="000066"/>
            </a:solidFill>
            <a:prstDash val="solid"/>
            <a:round/>
            <a:headEnd type="none" w="sm" len="sm"/>
            <a:tailEnd type="none" w="sm" len="sm"/>
          </a:ln>
        </p:spPr>
        <p:txBody>
          <a:bodyPr anchor="t"/>
          <a:lstStyle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pSp>
        <p:nvGrpSpPr>
          <p:cNvPr id="12290" name="组合 6147"/>
          <p:cNvGrpSpPr/>
          <p:nvPr/>
        </p:nvGrpSpPr>
        <p:grpSpPr>
          <a:xfrm>
            <a:off x="325438" y="246063"/>
            <a:ext cx="2365375" cy="871537"/>
            <a:chOff x="0" y="0"/>
            <a:chExt cx="3724" cy="1371"/>
          </a:xfrm>
        </p:grpSpPr>
        <p:sp>
          <p:nvSpPr>
            <p:cNvPr id="12291" name="矩形 7"/>
            <p:cNvSpPr/>
            <p:nvPr/>
          </p:nvSpPr>
          <p:spPr>
            <a:xfrm>
              <a:off x="882" y="0"/>
              <a:ext cx="2634" cy="120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2520280" h="1872208">
                  <a:moveTo>
                    <a:pt x="0" y="1872208"/>
                  </a:moveTo>
                  <a:lnTo>
                    <a:pt x="2520280" y="1872208"/>
                  </a:lnTo>
                  <a:lnTo>
                    <a:pt x="0" y="1872208"/>
                  </a:lnTo>
                  <a:close/>
                  <a:moveTo>
                    <a:pt x="0" y="0"/>
                  </a:moveTo>
                  <a:lnTo>
                    <a:pt x="916" y="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12700" cap="sq" cmpd="sng">
              <a:solidFill>
                <a:srgbClr val="DDDDDD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292" name="任意多边形 16"/>
            <p:cNvSpPr/>
            <p:nvPr/>
          </p:nvSpPr>
          <p:spPr>
            <a:xfrm>
              <a:off x="0" y="454"/>
              <a:ext cx="826" cy="76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696310" h="696310">
                  <a:moveTo>
                    <a:pt x="0" y="0"/>
                  </a:moveTo>
                  <a:lnTo>
                    <a:pt x="459827" y="0"/>
                  </a:lnTo>
                  <a:lnTo>
                    <a:pt x="459827" y="236483"/>
                  </a:lnTo>
                  <a:lnTo>
                    <a:pt x="696310" y="236483"/>
                  </a:lnTo>
                  <a:lnTo>
                    <a:pt x="696310" y="696310"/>
                  </a:lnTo>
                  <a:lnTo>
                    <a:pt x="0" y="69631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8080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293" name="矩形 17"/>
            <p:cNvSpPr/>
            <p:nvPr/>
          </p:nvSpPr>
          <p:spPr>
            <a:xfrm>
              <a:off x="570" y="374"/>
              <a:ext cx="258" cy="265"/>
            </a:xfrm>
            <a:prstGeom prst="rect">
              <a:avLst/>
            </a:prstGeom>
            <a:solidFill>
              <a:srgbClr val="008080">
                <a:alpha val="50980"/>
              </a:srgbClr>
            </a:solidFill>
            <a:ln w="9525">
              <a:noFill/>
            </a:ln>
          </p:spPr>
          <p:txBody>
            <a:bodyPr lIns="0" tIns="215900" rIns="179705" bIns="0" anchor="ctr"/>
            <a:lstStyle/>
            <a:p>
              <a:pPr algn="ctr"/>
              <a:endParaRPr lang="zh-CN" altLang="en-US" sz="40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12294" name="文本框 6151"/>
            <p:cNvSpPr txBox="1"/>
            <p:nvPr/>
          </p:nvSpPr>
          <p:spPr>
            <a:xfrm>
              <a:off x="877" y="431"/>
              <a:ext cx="2847" cy="91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lstStyle/>
            <a:p>
              <a:r>
                <a:rPr lang="zh-CN" altLang="en-US" sz="3200" b="1" dirty="0">
                  <a:solidFill>
                    <a:srgbClr val="00666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宋体" panose="02010600030101010101" pitchFamily="2" charset="-122"/>
                </a:rPr>
                <a:t>立体图形</a:t>
              </a:r>
              <a:endParaRPr lang="zh-CN" altLang="en-US" sz="3200" b="1" dirty="0">
                <a:solidFill>
                  <a:srgbClr val="006666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endParaRPr>
            </a:p>
          </p:txBody>
        </p:sp>
        <p:sp>
          <p:nvSpPr>
            <p:cNvPr id="12295" name="文本框 6152"/>
            <p:cNvSpPr txBox="1"/>
            <p:nvPr/>
          </p:nvSpPr>
          <p:spPr>
            <a:xfrm>
              <a:off x="0" y="453"/>
              <a:ext cx="872" cy="91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r>
                <a:rPr lang="zh-CN" altLang="en-US" sz="3200" dirty="0">
                  <a:solidFill>
                    <a:schemeClr val="accent1"/>
                  </a:solidFill>
                  <a:latin typeface="Arial" panose="020B0604020202020204" pitchFamily="34" charset="0"/>
                  <a:ea typeface="微软雅黑" panose="020B0503020204020204" pitchFamily="34" charset="-122"/>
                </a:rPr>
                <a:t>二</a:t>
              </a:r>
              <a:endParaRPr lang="zh-CN" altLang="en-US" sz="32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</p:grpSp>
      <p:sp>
        <p:nvSpPr>
          <p:cNvPr id="25601" name="Rectangle 12"/>
          <p:cNvSpPr/>
          <p:nvPr/>
        </p:nvSpPr>
        <p:spPr>
          <a:xfrm>
            <a:off x="430213" y="1768475"/>
            <a:ext cx="8361680" cy="73723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   问题</a:t>
            </a:r>
            <a:r>
              <a:rPr lang="en-US" altLang="zh-CN" sz="280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1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  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说一说下面这些几何图形有什么共同特点？</a:t>
            </a:r>
            <a:endParaRPr lang="zh-CN" altLang="en-US" sz="280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25602" name="AutoShape 13"/>
          <p:cNvSpPr/>
          <p:nvPr/>
        </p:nvSpPr>
        <p:spPr>
          <a:xfrm>
            <a:off x="3994150" y="2851150"/>
            <a:ext cx="1295400" cy="792163"/>
          </a:xfrm>
          <a:prstGeom prst="cube">
            <a:avLst>
              <a:gd name="adj" fmla="val 25000"/>
            </a:avLst>
          </a:prstGeom>
          <a:noFill/>
          <a:ln w="2857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lstStyle/>
          <a:p>
            <a:endParaRPr lang="zh-CN" altLang="en-US" dirty="0"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25603" name="AutoShape 14"/>
          <p:cNvSpPr/>
          <p:nvPr/>
        </p:nvSpPr>
        <p:spPr>
          <a:xfrm>
            <a:off x="1258888" y="2851150"/>
            <a:ext cx="865187" cy="863600"/>
          </a:xfrm>
          <a:prstGeom prst="cube">
            <a:avLst>
              <a:gd name="adj" fmla="val 25000"/>
            </a:avLst>
          </a:prstGeom>
          <a:noFill/>
          <a:ln w="2857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lstStyle/>
          <a:p>
            <a:endParaRPr lang="zh-CN" altLang="en-US" dirty="0"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25604" name="AutoShape 18"/>
          <p:cNvSpPr/>
          <p:nvPr/>
        </p:nvSpPr>
        <p:spPr>
          <a:xfrm>
            <a:off x="5722938" y="2706688"/>
            <a:ext cx="719137" cy="935037"/>
          </a:xfrm>
          <a:prstGeom prst="can">
            <a:avLst>
              <a:gd name="adj" fmla="val 32505"/>
            </a:avLst>
          </a:prstGeom>
          <a:noFill/>
          <a:ln w="2857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/>
          <a:lstStyle/>
          <a:p>
            <a:endParaRPr lang="zh-CN" altLang="en-US" dirty="0"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27658" name="Rectangle 24"/>
          <p:cNvSpPr/>
          <p:nvPr/>
        </p:nvSpPr>
        <p:spPr>
          <a:xfrm>
            <a:off x="901700" y="4289425"/>
            <a:ext cx="7493000" cy="169703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lnSpc>
                <a:spcPts val="3800"/>
              </a:lnSpc>
            </a:pPr>
            <a:r>
              <a:rPr lang="zh-CN" altLang="en-US" sz="2400">
                <a:solidFill>
                  <a:srgbClr val="0066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这些几何图形的各部分不都在同一平面内，它们是</a:t>
            </a:r>
            <a:r>
              <a:rPr lang="zh-CN" altLang="en-US" sz="2800">
                <a:solidFill>
                  <a:srgbClr val="00B0F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立体图形</a:t>
            </a:r>
            <a:r>
              <a:rPr lang="en-US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  <a:endParaRPr lang="en-US" altLang="zh-CN" sz="280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    </a:t>
            </a:r>
            <a:r>
              <a:rPr lang="zh-CN" altLang="en-US" sz="280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你还能举出其他立体图形的例子吗？</a:t>
            </a:r>
            <a:endParaRPr lang="zh-CN" altLang="en-US" sz="280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12301" name="Picture 34" descr="E:\四清\七上数学（人教）四清教用2014√\C18.TIF"/>
          <p:cNvPicPr>
            <a:picLocks noChangeAspect="1"/>
          </p:cNvPicPr>
          <p:nvPr/>
        </p:nvPicPr>
        <p:blipFill>
          <a:blip r:embed="rId1" r:link="rId2" cstate="print"/>
          <a:stretch>
            <a:fillRect/>
          </a:stretch>
        </p:blipFill>
        <p:spPr>
          <a:xfrm>
            <a:off x="6937375" y="2693988"/>
            <a:ext cx="866775" cy="103663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302" name="Picture 11" descr="E:\四清\七上数学（人教）四清教用2014√\C24.TIF"/>
          <p:cNvPicPr>
            <a:picLocks noChangeAspect="1"/>
          </p:cNvPicPr>
          <p:nvPr/>
        </p:nvPicPr>
        <p:blipFill>
          <a:blip r:embed="rId3" r:link="rId2" cstate="print"/>
          <a:stretch>
            <a:fillRect/>
          </a:stretch>
        </p:blipFill>
        <p:spPr>
          <a:xfrm>
            <a:off x="2554288" y="2746375"/>
            <a:ext cx="981075" cy="9715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2303" name="圆角矩形 31"/>
          <p:cNvSpPr/>
          <p:nvPr/>
        </p:nvSpPr>
        <p:spPr>
          <a:xfrm>
            <a:off x="688340" y="1216025"/>
            <a:ext cx="1813560" cy="558800"/>
          </a:xfrm>
          <a:prstGeom prst="roundRect">
            <a:avLst>
              <a:gd name="adj" fmla="val 16667"/>
            </a:avLst>
          </a:prstGeom>
          <a:solidFill>
            <a:srgbClr val="FFFFD9"/>
          </a:solidFill>
          <a:ln w="25400" cap="flat" cmpd="sng">
            <a:solidFill>
              <a:srgbClr val="0099FF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lstStyle/>
          <a:p>
            <a:pPr algn="ctr"/>
            <a:r>
              <a: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观察与思考</a:t>
            </a:r>
            <a:endParaRPr lang="zh-CN" altLang="en-US" sz="2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560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56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56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256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56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256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23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123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276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76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76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1" grpId="0"/>
      <p:bldP spid="25602" grpId="0" bldLvl="0" animBg="1"/>
      <p:bldP spid="25603" grpId="0" bldLvl="0" animBg="1"/>
      <p:bldP spid="25604" grpId="0" bldLvl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72" name="Picture 36"/>
          <p:cNvPicPr>
            <a:picLocks noChangeAspect="1"/>
          </p:cNvPicPr>
          <p:nvPr/>
        </p:nvPicPr>
        <p:blipFill>
          <a:blip r:embed="rId1" cstate="print"/>
          <a:stretch>
            <a:fillRect/>
          </a:stretch>
        </p:blipFill>
        <p:spPr>
          <a:xfrm>
            <a:off x="1498600" y="3575050"/>
            <a:ext cx="1400175" cy="16573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4375" name="Picture 39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22663" y="3719513"/>
            <a:ext cx="1914525" cy="14097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4373" name="Picture 37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940425" y="3646488"/>
            <a:ext cx="2333625" cy="15430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3316" name="Rectangle 6"/>
          <p:cNvSpPr/>
          <p:nvPr/>
        </p:nvSpPr>
        <p:spPr>
          <a:xfrm>
            <a:off x="396875" y="547688"/>
            <a:ext cx="7345363" cy="522287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20000"/>
              </a:spcBef>
            </a:pP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认识一下</a:t>
            </a:r>
            <a:r>
              <a:rPr lang="zh-CN" altLang="en-US" sz="2800">
                <a:solidFill>
                  <a:srgbClr val="00B0F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棱柱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和</a:t>
            </a:r>
            <a:r>
              <a:rPr lang="zh-CN" altLang="en-US" sz="2800">
                <a:solidFill>
                  <a:srgbClr val="00B0F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棱锥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：</a:t>
            </a:r>
            <a:endParaRPr lang="zh-CN" altLang="en-US" sz="280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4356" name="Line 20"/>
          <p:cNvSpPr/>
          <p:nvPr/>
        </p:nvSpPr>
        <p:spPr>
          <a:xfrm>
            <a:off x="2555875" y="2854325"/>
            <a:ext cx="4457700" cy="1085850"/>
          </a:xfrm>
          <a:prstGeom prst="line">
            <a:avLst/>
          </a:prstGeom>
          <a:ln w="38100" cap="flat" cmpd="sng">
            <a:solidFill>
              <a:srgbClr val="FF0000"/>
            </a:solidFill>
            <a:prstDash val="solid"/>
            <a:round/>
            <a:headEnd type="none" w="med" len="med"/>
            <a:tailEnd type="triangle" w="med" len="med"/>
          </a:ln>
        </p:spPr>
        <p:txBody>
          <a:bodyPr anchor="t"/>
          <a:lstStyle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4357" name="Line 21"/>
          <p:cNvSpPr/>
          <p:nvPr/>
        </p:nvSpPr>
        <p:spPr>
          <a:xfrm flipH="1">
            <a:off x="2555875" y="2824163"/>
            <a:ext cx="1800225" cy="804862"/>
          </a:xfrm>
          <a:prstGeom prst="line">
            <a:avLst/>
          </a:prstGeom>
          <a:ln w="38100" cap="flat" cmpd="sng">
            <a:solidFill>
              <a:srgbClr val="FF0000"/>
            </a:solidFill>
            <a:prstDash val="solid"/>
            <a:round/>
            <a:headEnd type="none" w="med" len="med"/>
            <a:tailEnd type="triangle" w="med" len="med"/>
          </a:ln>
        </p:spPr>
        <p:txBody>
          <a:bodyPr anchor="t"/>
          <a:lstStyle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4358" name="Line 22"/>
          <p:cNvSpPr/>
          <p:nvPr/>
        </p:nvSpPr>
        <p:spPr>
          <a:xfrm flipH="1">
            <a:off x="4953000" y="2927350"/>
            <a:ext cx="1781175" cy="1058863"/>
          </a:xfrm>
          <a:prstGeom prst="line">
            <a:avLst/>
          </a:prstGeom>
          <a:ln w="38100" cap="flat" cmpd="sng">
            <a:solidFill>
              <a:srgbClr val="FF0000"/>
            </a:solidFill>
            <a:prstDash val="solid"/>
            <a:round/>
            <a:headEnd type="none" w="med" len="med"/>
            <a:tailEnd type="triangle" w="med" len="med"/>
          </a:ln>
        </p:spPr>
        <p:txBody>
          <a:bodyPr anchor="t"/>
          <a:lstStyle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4359" name="Text Box 23"/>
          <p:cNvSpPr txBox="1"/>
          <p:nvPr/>
        </p:nvSpPr>
        <p:spPr>
          <a:xfrm>
            <a:off x="6732588" y="5159375"/>
            <a:ext cx="1096962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2400">
                <a:solidFill>
                  <a:srgbClr val="00B0F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三棱柱</a:t>
            </a:r>
            <a:endParaRPr lang="zh-CN" altLang="en-US" sz="2400">
              <a:solidFill>
                <a:srgbClr val="00B0F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4360" name="Text Box 24"/>
          <p:cNvSpPr txBox="1"/>
          <p:nvPr/>
        </p:nvSpPr>
        <p:spPr>
          <a:xfrm>
            <a:off x="3924300" y="5159375"/>
            <a:ext cx="1096963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2400">
                <a:solidFill>
                  <a:srgbClr val="00B0F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四棱锥</a:t>
            </a:r>
            <a:endParaRPr lang="zh-CN" altLang="en-US" sz="2400">
              <a:solidFill>
                <a:srgbClr val="00B0F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4361" name="Text Box 25"/>
          <p:cNvSpPr txBox="1"/>
          <p:nvPr/>
        </p:nvSpPr>
        <p:spPr>
          <a:xfrm>
            <a:off x="1682750" y="5159375"/>
            <a:ext cx="109855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2400">
                <a:solidFill>
                  <a:srgbClr val="00B0F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六棱柱</a:t>
            </a:r>
            <a:endParaRPr lang="zh-CN" altLang="en-US" sz="2400">
              <a:solidFill>
                <a:srgbClr val="00B0F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4365" name="Text Box 29"/>
          <p:cNvSpPr txBox="1"/>
          <p:nvPr/>
        </p:nvSpPr>
        <p:spPr>
          <a:xfrm>
            <a:off x="682625" y="5842000"/>
            <a:ext cx="6337300" cy="52228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280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你能再举出一些棱柱、棱锥的实例吗？</a:t>
            </a:r>
            <a:endParaRPr lang="zh-CN" altLang="en-US" sz="280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14370" name="Picture 34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969963" y="1196975"/>
            <a:ext cx="2352675" cy="15430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3325" name="Picture 8" descr="16-12"/>
          <p:cNvPicPr>
            <a:picLocks noChangeAspect="1"/>
          </p:cNvPicPr>
          <p:nvPr/>
        </p:nvPicPr>
        <p:blipFill>
          <a:blip r:embed="rId5" cstate="print"/>
          <a:srcRect t="7874" b="11238"/>
          <a:stretch>
            <a:fillRect/>
          </a:stretch>
        </p:blipFill>
        <p:spPr>
          <a:xfrm>
            <a:off x="5700713" y="1184275"/>
            <a:ext cx="2517775" cy="15271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8443" name="Picture 35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784600" y="1066800"/>
            <a:ext cx="1358900" cy="17399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43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3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84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84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33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33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43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43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43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43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43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43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2000"/>
                                        <p:tgtEl>
                                          <p:spTgt spid="143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1000"/>
                                        <p:tgtEl>
                                          <p:spTgt spid="143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1000"/>
                                        <p:tgtEl>
                                          <p:spTgt spid="143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143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3" dur="500"/>
                                        <p:tgtEl>
                                          <p:spTgt spid="143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8" dur="500"/>
                                        <p:tgtEl>
                                          <p:spTgt spid="143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43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43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59" grpId="0"/>
      <p:bldP spid="14360" grpId="0"/>
      <p:bldP spid="14361" grpId="0"/>
      <p:bldP spid="1436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Rectangle 5"/>
          <p:cNvSpPr/>
          <p:nvPr/>
        </p:nvSpPr>
        <p:spPr>
          <a:xfrm>
            <a:off x="536575" y="528796"/>
            <a:ext cx="7840663" cy="521970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lstStyle/>
          <a:p>
            <a:pPr eaLnBrk="0" hangingPunct="0"/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49" charset="-122"/>
              </a:rPr>
              <a:t>2.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 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观察小茗的房间，说说你能看到哪些立体图形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  <a:endParaRPr lang="en-US" altLang="zh-CN" sz="280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915035" y="5904230"/>
            <a:ext cx="7314565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球、圆柱、正方体、长方体、三棱柱、圆锥</a:t>
            </a:r>
            <a:r>
              <a:rPr lang="en-US" altLang="zh-CN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…</a:t>
            </a:r>
            <a:endParaRPr lang="en-US" altLang="zh-CN" sz="280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5121" name="图片 45059" descr="1"/>
          <p:cNvPicPr>
            <a:picLocks noChangeAspect="1"/>
          </p:cNvPicPr>
          <p:nvPr/>
        </p:nvPicPr>
        <p:blipFill>
          <a:blip r:embed="rId1" cstate="print"/>
          <a:stretch>
            <a:fillRect/>
          </a:stretch>
        </p:blipFill>
        <p:spPr>
          <a:xfrm>
            <a:off x="761365" y="1076325"/>
            <a:ext cx="6341745" cy="47561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7" name="图片 6" descr="tb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539990" y="3810"/>
            <a:ext cx="473075" cy="473075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Text Box 7"/>
          <p:cNvSpPr txBox="1"/>
          <p:nvPr/>
        </p:nvSpPr>
        <p:spPr>
          <a:xfrm>
            <a:off x="422275" y="1287463"/>
            <a:ext cx="8048625" cy="1065212"/>
          </a:xfrm>
          <a:prstGeom prst="rect">
            <a:avLst/>
          </a:prstGeom>
          <a:noFill/>
          <a:ln w="9525" cap="flat" cmpd="sng">
            <a:solidFill>
              <a:schemeClr val="accent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>
            <a:spAutoFit/>
          </a:bodyPr>
          <a:lstStyle/>
          <a:p>
            <a:pPr>
              <a:lnSpc>
                <a:spcPts val="3800"/>
              </a:lnSpc>
            </a:pP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49" charset="-122"/>
              </a:rPr>
              <a:t>1.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 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图中实物的形状对应哪些立体图形？把相应的实</a:t>
            </a:r>
            <a:endParaRPr lang="zh-CN" altLang="en-US" sz="280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lnSpc>
                <a:spcPts val="3800"/>
              </a:lnSpc>
            </a:pP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    物与图形用线连接起来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  <a:endParaRPr lang="en-US" altLang="zh-CN" sz="280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grpSp>
        <p:nvGrpSpPr>
          <p:cNvPr id="15362" name="组合 3"/>
          <p:cNvGrpSpPr/>
          <p:nvPr/>
        </p:nvGrpSpPr>
        <p:grpSpPr>
          <a:xfrm>
            <a:off x="323850" y="2492375"/>
            <a:ext cx="8640763" cy="3240088"/>
            <a:chOff x="509" y="3699"/>
            <a:chExt cx="13608" cy="5102"/>
          </a:xfrm>
        </p:grpSpPr>
        <p:sp>
          <p:nvSpPr>
            <p:cNvPr id="15363" name="圆角矩形 2"/>
            <p:cNvSpPr/>
            <p:nvPr/>
          </p:nvSpPr>
          <p:spPr>
            <a:xfrm>
              <a:off x="509" y="3699"/>
              <a:ext cx="13608" cy="5103"/>
            </a:xfrm>
            <a:prstGeom prst="roundRect">
              <a:avLst>
                <a:gd name="adj" fmla="val 16667"/>
              </a:avLst>
            </a:prstGeom>
            <a:solidFill>
              <a:srgbClr val="EAF6FD"/>
            </a:solidFill>
            <a:ln w="9525">
              <a:noFill/>
            </a:ln>
          </p:spPr>
          <p:txBody>
            <a:bodyPr anchor="t"/>
            <a:lstStyle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pic>
          <p:nvPicPr>
            <p:cNvPr id="15364" name="Picture 20"/>
            <p:cNvPicPr>
              <a:picLocks noChangeAspect="1"/>
            </p:cNvPicPr>
            <p:nvPr/>
          </p:nvPicPr>
          <p:blipFill>
            <a:blip r:embed="rId1" cstate="print"/>
            <a:srcRect b="64940"/>
            <a:stretch>
              <a:fillRect/>
            </a:stretch>
          </p:blipFill>
          <p:spPr>
            <a:xfrm>
              <a:off x="850" y="3982"/>
              <a:ext cx="13040" cy="2158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15365" name="Picture 20"/>
            <p:cNvPicPr>
              <a:picLocks noChangeAspect="1"/>
            </p:cNvPicPr>
            <p:nvPr/>
          </p:nvPicPr>
          <p:blipFill>
            <a:blip r:embed="rId1" cstate="print"/>
            <a:srcRect t="71323"/>
            <a:stretch>
              <a:fillRect/>
            </a:stretch>
          </p:blipFill>
          <p:spPr>
            <a:xfrm>
              <a:off x="859" y="6748"/>
              <a:ext cx="13040" cy="1766"/>
            </a:xfrm>
            <a:prstGeom prst="rect">
              <a:avLst/>
            </a:prstGeom>
            <a:noFill/>
            <a:ln w="9525">
              <a:noFill/>
            </a:ln>
          </p:spPr>
        </p:pic>
      </p:grpSp>
      <p:sp>
        <p:nvSpPr>
          <p:cNvPr id="15366" name="圆角矩形 31"/>
          <p:cNvSpPr/>
          <p:nvPr/>
        </p:nvSpPr>
        <p:spPr>
          <a:xfrm>
            <a:off x="603885" y="598170"/>
            <a:ext cx="1243965" cy="512445"/>
          </a:xfrm>
          <a:prstGeom prst="roundRect">
            <a:avLst>
              <a:gd name="adj" fmla="val 16667"/>
            </a:avLst>
          </a:prstGeom>
          <a:solidFill>
            <a:srgbClr val="FFFFD9"/>
          </a:solidFill>
          <a:ln w="25400" cap="flat" cmpd="sng">
            <a:solidFill>
              <a:srgbClr val="0099FF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lstStyle/>
          <a:p>
            <a:pPr algn="ctr"/>
            <a:r>
              <a: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做一做</a:t>
            </a:r>
            <a:endParaRPr lang="zh-CN" altLang="en-US" sz="2400" b="1" dirty="0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5367" name="文本框 4"/>
          <p:cNvSpPr txBox="1"/>
          <p:nvPr/>
        </p:nvSpPr>
        <p:spPr>
          <a:xfrm>
            <a:off x="415925" y="5705475"/>
            <a:ext cx="1393825" cy="5207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正方体</a:t>
            </a:r>
            <a:endParaRPr lang="zh-CN" altLang="en-US" sz="280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5368" name="文本框 5"/>
          <p:cNvSpPr txBox="1"/>
          <p:nvPr/>
        </p:nvSpPr>
        <p:spPr>
          <a:xfrm>
            <a:off x="2000250" y="5705475"/>
            <a:ext cx="696913" cy="5207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球</a:t>
            </a:r>
            <a:endParaRPr lang="zh-CN" altLang="en-US" sz="280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5369" name="文本框 6"/>
          <p:cNvSpPr txBox="1"/>
          <p:nvPr/>
        </p:nvSpPr>
        <p:spPr>
          <a:xfrm>
            <a:off x="3013075" y="5705475"/>
            <a:ext cx="1393825" cy="5207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六棱柱</a:t>
            </a:r>
            <a:endParaRPr lang="zh-CN" altLang="en-US" sz="280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5370" name="文本框 7"/>
          <p:cNvSpPr txBox="1"/>
          <p:nvPr/>
        </p:nvSpPr>
        <p:spPr>
          <a:xfrm>
            <a:off x="4679950" y="5705475"/>
            <a:ext cx="1393825" cy="5207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圆锥</a:t>
            </a:r>
            <a:endParaRPr lang="zh-CN" altLang="en-US" sz="280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5371" name="文本框 8"/>
          <p:cNvSpPr txBox="1"/>
          <p:nvPr/>
        </p:nvSpPr>
        <p:spPr>
          <a:xfrm>
            <a:off x="5883275" y="5705475"/>
            <a:ext cx="1393825" cy="5207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长方体</a:t>
            </a:r>
            <a:endParaRPr lang="zh-CN" altLang="en-US" sz="280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5372" name="文本框 9"/>
          <p:cNvSpPr txBox="1"/>
          <p:nvPr/>
        </p:nvSpPr>
        <p:spPr>
          <a:xfrm>
            <a:off x="7412038" y="5705475"/>
            <a:ext cx="1393825" cy="5207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四棱锥</a:t>
            </a:r>
            <a:endParaRPr lang="zh-CN" altLang="en-US" sz="280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cxnSp>
        <p:nvCxnSpPr>
          <p:cNvPr id="4" name="直接箭头连接符 3"/>
          <p:cNvCxnSpPr/>
          <p:nvPr/>
        </p:nvCxnSpPr>
        <p:spPr>
          <a:xfrm>
            <a:off x="1254125" y="3751263"/>
            <a:ext cx="941388" cy="830262"/>
          </a:xfrm>
          <a:prstGeom prst="straightConnector1">
            <a:avLst/>
          </a:prstGeom>
          <a:ln w="28575" cap="flat" cmpd="sng">
            <a:solidFill>
              <a:srgbClr val="FF0000"/>
            </a:solidFill>
            <a:prstDash val="solid"/>
            <a:round/>
            <a:headEnd type="none" w="med" len="med"/>
            <a:tailEnd type="arrow" w="med" len="med"/>
          </a:ln>
        </p:spPr>
      </p:cxnSp>
      <p:cxnSp>
        <p:nvCxnSpPr>
          <p:cNvPr id="5" name="直接箭头连接符 4"/>
          <p:cNvCxnSpPr/>
          <p:nvPr/>
        </p:nvCxnSpPr>
        <p:spPr>
          <a:xfrm flipH="1">
            <a:off x="1403350" y="3751263"/>
            <a:ext cx="785813" cy="757237"/>
          </a:xfrm>
          <a:prstGeom prst="straightConnector1">
            <a:avLst/>
          </a:prstGeom>
          <a:ln w="28575" cap="flat" cmpd="sng">
            <a:solidFill>
              <a:srgbClr val="FF0000"/>
            </a:solidFill>
            <a:prstDash val="solid"/>
            <a:round/>
            <a:headEnd type="none" w="med" len="med"/>
            <a:tailEnd type="arrow" w="med" len="med"/>
          </a:ln>
        </p:spPr>
      </p:cxnSp>
      <p:cxnSp>
        <p:nvCxnSpPr>
          <p:cNvPr id="6" name="直接箭头连接符 5"/>
          <p:cNvCxnSpPr/>
          <p:nvPr/>
        </p:nvCxnSpPr>
        <p:spPr>
          <a:xfrm>
            <a:off x="3873500" y="3736975"/>
            <a:ext cx="2571750" cy="1131888"/>
          </a:xfrm>
          <a:prstGeom prst="straightConnector1">
            <a:avLst/>
          </a:prstGeom>
          <a:ln w="28575" cap="flat" cmpd="sng">
            <a:solidFill>
              <a:srgbClr val="FF0000"/>
            </a:solidFill>
            <a:prstDash val="solid"/>
            <a:round/>
            <a:headEnd type="none" w="med" len="med"/>
            <a:tailEnd type="arrow" w="med" len="med"/>
          </a:ln>
        </p:spPr>
      </p:cxnSp>
      <p:cxnSp>
        <p:nvCxnSpPr>
          <p:cNvPr id="7" name="直接箭头连接符 6"/>
          <p:cNvCxnSpPr/>
          <p:nvPr/>
        </p:nvCxnSpPr>
        <p:spPr>
          <a:xfrm>
            <a:off x="5137150" y="3724275"/>
            <a:ext cx="0" cy="987425"/>
          </a:xfrm>
          <a:prstGeom prst="straightConnector1">
            <a:avLst/>
          </a:prstGeom>
          <a:ln w="28575" cap="flat" cmpd="sng">
            <a:solidFill>
              <a:srgbClr val="FF0000"/>
            </a:solidFill>
            <a:prstDash val="solid"/>
            <a:round/>
            <a:headEnd type="none" w="med" len="med"/>
            <a:tailEnd type="arrow" w="med" len="med"/>
          </a:ln>
        </p:spPr>
      </p:cxnSp>
      <p:cxnSp>
        <p:nvCxnSpPr>
          <p:cNvPr id="8" name="直接箭头连接符 7"/>
          <p:cNvCxnSpPr/>
          <p:nvPr/>
        </p:nvCxnSpPr>
        <p:spPr>
          <a:xfrm flipH="1">
            <a:off x="4211638" y="3716338"/>
            <a:ext cx="1800225" cy="865187"/>
          </a:xfrm>
          <a:prstGeom prst="straightConnector1">
            <a:avLst/>
          </a:prstGeom>
          <a:ln w="28575" cap="flat" cmpd="sng">
            <a:solidFill>
              <a:srgbClr val="FF0000"/>
            </a:solidFill>
            <a:prstDash val="solid"/>
            <a:round/>
            <a:headEnd type="none" w="med" len="med"/>
            <a:tailEnd type="arrow" w="med" len="med"/>
          </a:ln>
        </p:spPr>
      </p:cxnSp>
      <p:cxnSp>
        <p:nvCxnSpPr>
          <p:cNvPr id="9" name="直接箭头连接符 8"/>
          <p:cNvCxnSpPr/>
          <p:nvPr/>
        </p:nvCxnSpPr>
        <p:spPr>
          <a:xfrm>
            <a:off x="7953375" y="3738563"/>
            <a:ext cx="3175" cy="1020762"/>
          </a:xfrm>
          <a:prstGeom prst="straightConnector1">
            <a:avLst/>
          </a:prstGeom>
          <a:ln w="28575" cap="flat" cmpd="sng">
            <a:solidFill>
              <a:srgbClr val="FF0000"/>
            </a:solidFill>
            <a:prstDash val="solid"/>
            <a:round/>
            <a:headEnd type="none" w="med" len="med"/>
            <a:tailEnd type="arrow" w="med" len="med"/>
          </a:ln>
        </p:spPr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4"/>
          <p:cNvSpPr>
            <a:spLocks noRot="1"/>
          </p:cNvSpPr>
          <p:nvPr/>
        </p:nvSpPr>
        <p:spPr>
          <a:xfrm>
            <a:off x="561975" y="704850"/>
            <a:ext cx="1549400" cy="434975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/>
          <a:p>
            <a:pPr eaLnBrk="0" hangingPunct="0">
              <a:lnSpc>
                <a:spcPct val="150000"/>
              </a:lnSpc>
            </a:pPr>
            <a:r>
              <a:rPr lang="zh-CN" altLang="en-US" sz="2800">
                <a:solidFill>
                  <a:srgbClr val="269999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思考：</a:t>
            </a:r>
            <a:endParaRPr lang="zh-CN" altLang="en-US" sz="2800">
              <a:solidFill>
                <a:srgbClr val="269999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7651" name="Rectangle 5"/>
          <p:cNvSpPr>
            <a:spLocks noRot="1"/>
          </p:cNvSpPr>
          <p:nvPr/>
        </p:nvSpPr>
        <p:spPr>
          <a:xfrm>
            <a:off x="590550" y="1068388"/>
            <a:ext cx="5526088" cy="485140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/>
          <a:p>
            <a:pPr eaLnBrk="0" hangingPunct="0">
              <a:lnSpc>
                <a:spcPct val="150000"/>
              </a:lnSpc>
              <a:spcBef>
                <a:spcPct val="20000"/>
              </a:spcBef>
            </a:pP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(</a:t>
            </a: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49" charset="-122"/>
              </a:rPr>
              <a:t>1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) 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棱锥与棱柱的区别是什么？</a:t>
            </a:r>
            <a:endParaRPr lang="zh-CN" altLang="en-US" sz="280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eaLnBrk="0" hangingPunct="0">
              <a:lnSpc>
                <a:spcPct val="150000"/>
              </a:lnSpc>
              <a:spcBef>
                <a:spcPct val="20000"/>
              </a:spcBef>
            </a:pPr>
            <a:endParaRPr lang="en-US" altLang="zh-CN" sz="2400">
              <a:latin typeface="Times New Roman" panose="02020603050405020304" pitchFamily="18" charset="0"/>
              <a:ea typeface="黑体" panose="02010609060101010101" pitchFamily="49" charset="-122"/>
              <a:sym typeface="Arial" panose="020B0604020202020204" pitchFamily="34" charset="0"/>
            </a:endParaRPr>
          </a:p>
          <a:p>
            <a:pPr eaLnBrk="0" hangingPunct="0">
              <a:lnSpc>
                <a:spcPct val="150000"/>
              </a:lnSpc>
              <a:spcBef>
                <a:spcPct val="20000"/>
              </a:spcBef>
            </a:pPr>
            <a:endParaRPr lang="en-US" altLang="zh-CN" sz="2400">
              <a:latin typeface="Times New Roman" panose="02020603050405020304" pitchFamily="18" charset="0"/>
              <a:ea typeface="黑体" panose="02010609060101010101" pitchFamily="49" charset="-122"/>
              <a:sym typeface="Arial" panose="020B0604020202020204" pitchFamily="34" charset="0"/>
            </a:endParaRPr>
          </a:p>
          <a:p>
            <a:pPr eaLnBrk="0" hangingPunct="0">
              <a:lnSpc>
                <a:spcPct val="150000"/>
              </a:lnSpc>
              <a:spcBef>
                <a:spcPct val="20000"/>
              </a:spcBef>
            </a:pPr>
            <a:endParaRPr lang="en-US" altLang="zh-CN" sz="2400">
              <a:latin typeface="Times New Roman" panose="02020603050405020304" pitchFamily="18" charset="0"/>
              <a:ea typeface="黑体" panose="02010609060101010101" pitchFamily="49" charset="-122"/>
              <a:sym typeface="Arial" panose="020B0604020202020204" pitchFamily="34" charset="0"/>
            </a:endParaRPr>
          </a:p>
          <a:p>
            <a:pPr eaLnBrk="0" hangingPunct="0">
              <a:lnSpc>
                <a:spcPct val="150000"/>
              </a:lnSpc>
              <a:spcBef>
                <a:spcPct val="20000"/>
              </a:spcBef>
            </a:pP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  <a:sym typeface="Arial" panose="020B0604020202020204" pitchFamily="34" charset="0"/>
              </a:rPr>
              <a:t>(</a:t>
            </a: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49" charset="-122"/>
                <a:sym typeface="Arial" panose="020B0604020202020204" pitchFamily="34" charset="0"/>
              </a:rPr>
              <a:t>2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  <a:sym typeface="Arial" panose="020B0604020202020204" pitchFamily="34" charset="0"/>
              </a:rPr>
              <a:t>) 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圆锥与圆柱的区别是什么？ </a:t>
            </a:r>
            <a:endParaRPr lang="zh-CN" altLang="en-US" sz="280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5321300" y="1892300"/>
            <a:ext cx="2859088" cy="1519238"/>
            <a:chOff x="8380" y="2980"/>
            <a:chExt cx="4503" cy="2392"/>
          </a:xfrm>
        </p:grpSpPr>
        <p:pic>
          <p:nvPicPr>
            <p:cNvPr id="14340" name="Picture 36" descr="E:\四清\七上数学（人教）四清教用2014√\C19.TIF"/>
            <p:cNvPicPr>
              <a:picLocks noChangeAspect="1"/>
            </p:cNvPicPr>
            <p:nvPr/>
          </p:nvPicPr>
          <p:blipFill>
            <a:blip r:embed="rId1" r:link="rId2" cstate="print"/>
            <a:stretch>
              <a:fillRect/>
            </a:stretch>
          </p:blipFill>
          <p:spPr>
            <a:xfrm>
              <a:off x="8380" y="2980"/>
              <a:ext cx="2030" cy="2392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14341" name="Picture 38" descr="E:\四清\七上数学（人教）四清教用2014√\C20.TIF"/>
            <p:cNvPicPr>
              <a:picLocks noChangeAspect="1"/>
            </p:cNvPicPr>
            <p:nvPr/>
          </p:nvPicPr>
          <p:blipFill>
            <a:blip r:embed="rId3" r:link="rId2" cstate="print"/>
            <a:stretch>
              <a:fillRect/>
            </a:stretch>
          </p:blipFill>
          <p:spPr>
            <a:xfrm>
              <a:off x="11202" y="3020"/>
              <a:ext cx="1680" cy="2352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3" name="组合 2"/>
          <p:cNvGrpSpPr/>
          <p:nvPr/>
        </p:nvGrpSpPr>
        <p:grpSpPr>
          <a:xfrm>
            <a:off x="5394325" y="4525963"/>
            <a:ext cx="2857500" cy="1541462"/>
            <a:chOff x="8495" y="7128"/>
            <a:chExt cx="4499" cy="2426"/>
          </a:xfrm>
        </p:grpSpPr>
        <p:pic>
          <p:nvPicPr>
            <p:cNvPr id="14343" name="Picture 32" descr="E:\四清\七上数学（人教）四清教用2014√\C17.TIF"/>
            <p:cNvPicPr>
              <a:picLocks noChangeAspect="1"/>
            </p:cNvPicPr>
            <p:nvPr/>
          </p:nvPicPr>
          <p:blipFill>
            <a:blip r:embed="rId4" r:link="rId2" cstate="print"/>
            <a:stretch>
              <a:fillRect/>
            </a:stretch>
          </p:blipFill>
          <p:spPr>
            <a:xfrm>
              <a:off x="11410" y="7127"/>
              <a:ext cx="1585" cy="2412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14344" name="Picture 34" descr="E:\四清\七上数学（人教）四清教用2014√\C18.TIF"/>
            <p:cNvPicPr>
              <a:picLocks noChangeAspect="1"/>
            </p:cNvPicPr>
            <p:nvPr/>
          </p:nvPicPr>
          <p:blipFill>
            <a:blip r:embed="rId5" r:link="rId2" cstate="print"/>
            <a:stretch>
              <a:fillRect/>
            </a:stretch>
          </p:blipFill>
          <p:spPr>
            <a:xfrm>
              <a:off x="8495" y="7140"/>
              <a:ext cx="1982" cy="2415"/>
            </a:xfrm>
            <a:prstGeom prst="rect">
              <a:avLst/>
            </a:prstGeom>
            <a:noFill/>
            <a:ln w="9525">
              <a:noFill/>
            </a:ln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76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76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76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76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76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76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76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76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76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76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76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27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7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7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"/>
                            </p:stCondLst>
                            <p:childTnLst>
                              <p:par>
                                <p:cTn id="29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276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76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76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000"/>
                            </p:stCondLst>
                            <p:childTnLst>
                              <p:par>
                                <p:cTn id="40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7191" name="文本框 1117190"/>
          <p:cNvSpPr txBox="1"/>
          <p:nvPr/>
        </p:nvSpPr>
        <p:spPr>
          <a:xfrm>
            <a:off x="217805" y="678180"/>
            <a:ext cx="8708390" cy="121094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algn="l">
              <a:lnSpc>
                <a:spcPct val="130000"/>
              </a:lnSpc>
              <a:buClrTx/>
            </a:pPr>
            <a:r>
              <a:rPr lang="en-US" altLang="zh-CN" sz="2800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 </a:t>
            </a:r>
            <a:r>
              <a:rPr lang="zh-CN" altLang="en-US" sz="2800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问题</a:t>
            </a:r>
            <a:r>
              <a:rPr lang="en-US" altLang="zh-CN" sz="2800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  </a:t>
            </a:r>
            <a:r>
              <a:rPr lang="zh-CN" altLang="en-US" sz="2800" dirty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根据已有的数学经验，我们能否把它们进行分类？你的标准是什么？</a:t>
            </a:r>
            <a:endParaRPr lang="zh-CN" altLang="en-US" sz="2800" dirty="0">
              <a:solidFill>
                <a:srgbClr val="9933FF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grpSp>
        <p:nvGrpSpPr>
          <p:cNvPr id="1117195" name="组合 1117194"/>
          <p:cNvGrpSpPr/>
          <p:nvPr/>
        </p:nvGrpSpPr>
        <p:grpSpPr>
          <a:xfrm>
            <a:off x="552450" y="4581525"/>
            <a:ext cx="1600200" cy="1814513"/>
            <a:chOff x="4752" y="1152"/>
            <a:chExt cx="1008" cy="1143"/>
          </a:xfrm>
        </p:grpSpPr>
        <p:sp>
          <p:nvSpPr>
            <p:cNvPr id="1117196" name="文本框 1117195"/>
            <p:cNvSpPr txBox="1"/>
            <p:nvPr/>
          </p:nvSpPr>
          <p:spPr>
            <a:xfrm>
              <a:off x="4752" y="1968"/>
              <a:ext cx="1008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  <a:buClrTx/>
              </a:pPr>
              <a:r>
                <a:rPr lang="zh-CN" altLang="en-US" sz="2800" b="1" dirty="0">
                  <a:solidFill>
                    <a:srgbClr val="FF3300"/>
                  </a:solidFill>
                  <a:latin typeface="Arial" panose="020B0604020202020204" pitchFamily="34" charset="0"/>
                  <a:ea typeface="楷体_GB2312" panose="02010609030101010101" pitchFamily="49" charset="-122"/>
                </a:rPr>
                <a:t>圆锥</a:t>
              </a:r>
              <a:endParaRPr lang="zh-CN" altLang="en-US" sz="2800" b="1" dirty="0">
                <a:solidFill>
                  <a:srgbClr val="FF3300"/>
                </a:solidFill>
                <a:latin typeface="Arial" panose="020B0604020202020204" pitchFamily="34" charset="0"/>
                <a:ea typeface="楷体_GB2312" panose="02010609030101010101" pitchFamily="49" charset="-122"/>
              </a:endParaRPr>
            </a:p>
          </p:txBody>
        </p:sp>
        <p:pic>
          <p:nvPicPr>
            <p:cNvPr id="1117197" name="图片 1117196" descr="66"/>
            <p:cNvPicPr>
              <a:picLocks noChangeAspect="1"/>
            </p:cNvPicPr>
            <p:nvPr/>
          </p:nvPicPr>
          <p:blipFill>
            <a:blip r:embed="rId1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4814" y="1152"/>
              <a:ext cx="946" cy="828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1117199" name="组合 1117198"/>
          <p:cNvGrpSpPr/>
          <p:nvPr/>
        </p:nvGrpSpPr>
        <p:grpSpPr>
          <a:xfrm>
            <a:off x="4296410" y="4725353"/>
            <a:ext cx="1600200" cy="1585912"/>
            <a:chOff x="4752" y="3072"/>
            <a:chExt cx="1008" cy="999"/>
          </a:xfrm>
        </p:grpSpPr>
        <p:sp>
          <p:nvSpPr>
            <p:cNvPr id="1117200" name="文本框 1117199"/>
            <p:cNvSpPr txBox="1"/>
            <p:nvPr/>
          </p:nvSpPr>
          <p:spPr>
            <a:xfrm>
              <a:off x="4752" y="3744"/>
              <a:ext cx="1008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  <a:buClrTx/>
              </a:pPr>
              <a:r>
                <a:rPr lang="zh-CN" altLang="en-US" sz="2800" b="1" dirty="0">
                  <a:solidFill>
                    <a:srgbClr val="FF3300"/>
                  </a:solidFill>
                  <a:latin typeface="Arial" panose="020B0604020202020204" pitchFamily="34" charset="0"/>
                  <a:ea typeface="楷体_GB2312" panose="02010609030101010101" pitchFamily="49" charset="-122"/>
                </a:rPr>
                <a:t>球体</a:t>
              </a:r>
              <a:endParaRPr lang="zh-CN" altLang="en-US" sz="2800" b="1" dirty="0">
                <a:solidFill>
                  <a:srgbClr val="FF3300"/>
                </a:solidFill>
                <a:latin typeface="Arial" panose="020B0604020202020204" pitchFamily="34" charset="0"/>
                <a:ea typeface="楷体_GB2312" panose="02010609030101010101" pitchFamily="49" charset="-122"/>
              </a:endParaRPr>
            </a:p>
          </p:txBody>
        </p:sp>
        <p:pic>
          <p:nvPicPr>
            <p:cNvPr id="1117201" name="图片 1117200" descr="55"/>
            <p:cNvPicPr>
              <a:picLocks noChangeAspect="1"/>
            </p:cNvPicPr>
            <p:nvPr/>
          </p:nvPicPr>
          <p:blipFill>
            <a:blip r:embed="rId2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4896" y="3072"/>
              <a:ext cx="757" cy="757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1117202" name="组合 1117201"/>
          <p:cNvGrpSpPr/>
          <p:nvPr/>
        </p:nvGrpSpPr>
        <p:grpSpPr>
          <a:xfrm>
            <a:off x="7523163" y="2257425"/>
            <a:ext cx="1295400" cy="1885950"/>
            <a:chOff x="2517" y="981"/>
            <a:chExt cx="816" cy="1188"/>
          </a:xfrm>
        </p:grpSpPr>
        <p:sp>
          <p:nvSpPr>
            <p:cNvPr id="1117203" name="文本框 1117202"/>
            <p:cNvSpPr txBox="1"/>
            <p:nvPr/>
          </p:nvSpPr>
          <p:spPr>
            <a:xfrm>
              <a:off x="2517" y="1842"/>
              <a:ext cx="816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  <a:buClrTx/>
              </a:pPr>
              <a:r>
                <a:rPr lang="zh-CN" altLang="en-US" sz="2800" b="1" dirty="0">
                  <a:solidFill>
                    <a:srgbClr val="FF3300"/>
                  </a:solidFill>
                  <a:latin typeface="Arial" panose="020B0604020202020204" pitchFamily="34" charset="0"/>
                  <a:ea typeface="楷体_GB2312" panose="02010609030101010101" pitchFamily="49" charset="-122"/>
                </a:rPr>
                <a:t>圆柱</a:t>
              </a:r>
              <a:endParaRPr lang="zh-CN" altLang="en-US" sz="2800" b="1" dirty="0">
                <a:solidFill>
                  <a:srgbClr val="FF3300"/>
                </a:solidFill>
                <a:latin typeface="Arial" panose="020B0604020202020204" pitchFamily="34" charset="0"/>
                <a:ea typeface="楷体_GB2312" panose="02010609030101010101" pitchFamily="49" charset="-122"/>
              </a:endParaRPr>
            </a:p>
          </p:txBody>
        </p:sp>
        <p:pic>
          <p:nvPicPr>
            <p:cNvPr id="1117204" name="图片 1117203" descr="44"/>
            <p:cNvPicPr>
              <a:picLocks noChangeAspect="1"/>
            </p:cNvPicPr>
            <p:nvPr/>
          </p:nvPicPr>
          <p:blipFill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2698" y="981"/>
              <a:ext cx="465" cy="902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1117205" name="组合 1117204"/>
          <p:cNvGrpSpPr/>
          <p:nvPr/>
        </p:nvGrpSpPr>
        <p:grpSpPr>
          <a:xfrm>
            <a:off x="1825625" y="2620963"/>
            <a:ext cx="2030413" cy="1536700"/>
            <a:chOff x="1870" y="1797"/>
            <a:chExt cx="1279" cy="968"/>
          </a:xfrm>
        </p:grpSpPr>
        <p:sp>
          <p:nvSpPr>
            <p:cNvPr id="1117206" name="文本框 1117205"/>
            <p:cNvSpPr txBox="1"/>
            <p:nvPr/>
          </p:nvSpPr>
          <p:spPr>
            <a:xfrm>
              <a:off x="1870" y="2438"/>
              <a:ext cx="1279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  <a:buClrTx/>
              </a:pPr>
              <a:r>
                <a:rPr lang="zh-CN" altLang="en-US" sz="2800" b="1" dirty="0">
                  <a:solidFill>
                    <a:srgbClr val="FF3300"/>
                  </a:solidFill>
                  <a:latin typeface="Arial" panose="020B0604020202020204" pitchFamily="34" charset="0"/>
                  <a:ea typeface="楷体_GB2312" panose="02010609030101010101" pitchFamily="49" charset="-122"/>
                </a:rPr>
                <a:t>长方体</a:t>
              </a:r>
              <a:endParaRPr lang="zh-CN" altLang="en-US" sz="2800" b="1" dirty="0">
                <a:solidFill>
                  <a:srgbClr val="FF3300"/>
                </a:solidFill>
                <a:latin typeface="Arial" panose="020B0604020202020204" pitchFamily="34" charset="0"/>
                <a:ea typeface="楷体_GB2312" panose="02010609030101010101" pitchFamily="49" charset="-122"/>
              </a:endParaRPr>
            </a:p>
          </p:txBody>
        </p:sp>
        <p:pic>
          <p:nvPicPr>
            <p:cNvPr id="1117207" name="图片 1117206" descr="文1"/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2018" y="1797"/>
              <a:ext cx="1121" cy="469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1117208" name="组合 1117207"/>
          <p:cNvGrpSpPr/>
          <p:nvPr/>
        </p:nvGrpSpPr>
        <p:grpSpPr>
          <a:xfrm>
            <a:off x="192088" y="2347913"/>
            <a:ext cx="1524000" cy="1814512"/>
            <a:chOff x="1728" y="720"/>
            <a:chExt cx="960" cy="1143"/>
          </a:xfrm>
        </p:grpSpPr>
        <p:sp>
          <p:nvSpPr>
            <p:cNvPr id="1117209" name="文本框 1117208"/>
            <p:cNvSpPr txBox="1"/>
            <p:nvPr/>
          </p:nvSpPr>
          <p:spPr>
            <a:xfrm>
              <a:off x="1728" y="1536"/>
              <a:ext cx="912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  <a:buClrTx/>
              </a:pPr>
              <a:r>
                <a:rPr lang="zh-CN" altLang="en-US" sz="2800" b="1" dirty="0">
                  <a:solidFill>
                    <a:srgbClr val="FF3300"/>
                  </a:solidFill>
                  <a:latin typeface="Arial" panose="020B0604020202020204" pitchFamily="34" charset="0"/>
                  <a:ea typeface="楷体_GB2312" panose="02010609030101010101" pitchFamily="49" charset="-122"/>
                </a:rPr>
                <a:t>正方体</a:t>
              </a:r>
              <a:endParaRPr lang="zh-CN" altLang="en-US" sz="2800" b="1" dirty="0">
                <a:solidFill>
                  <a:srgbClr val="FF3300"/>
                </a:solidFill>
                <a:latin typeface="Arial" panose="020B0604020202020204" pitchFamily="34" charset="0"/>
                <a:ea typeface="楷体_GB2312" panose="02010609030101010101" pitchFamily="49" charset="-122"/>
              </a:endParaRPr>
            </a:p>
          </p:txBody>
        </p:sp>
        <p:pic>
          <p:nvPicPr>
            <p:cNvPr id="1117210" name="图片 1117209" descr="33"/>
            <p:cNvPicPr>
              <a:picLocks noChangeAspect="1"/>
            </p:cNvPicPr>
            <p:nvPr/>
          </p:nvPicPr>
          <p:blipFill>
            <a:blip r:embed="rId5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1824" y="720"/>
              <a:ext cx="864" cy="864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1117221" name="组合 1117220"/>
          <p:cNvGrpSpPr/>
          <p:nvPr/>
        </p:nvGrpSpPr>
        <p:grpSpPr>
          <a:xfrm>
            <a:off x="4008438" y="2205038"/>
            <a:ext cx="1316037" cy="1873250"/>
            <a:chOff x="792" y="3139"/>
            <a:chExt cx="781" cy="1181"/>
          </a:xfrm>
        </p:grpSpPr>
        <p:sp>
          <p:nvSpPr>
            <p:cNvPr id="1117222" name="文本框 1117221"/>
            <p:cNvSpPr txBox="1"/>
            <p:nvPr/>
          </p:nvSpPr>
          <p:spPr>
            <a:xfrm>
              <a:off x="792" y="3993"/>
              <a:ext cx="745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lstStyle/>
            <a:p>
              <a:pPr algn="l">
                <a:buClrTx/>
              </a:pPr>
              <a:r>
                <a:rPr lang="zh-CN" altLang="en-US" sz="2800" b="1" dirty="0">
                  <a:solidFill>
                    <a:srgbClr val="FF3300"/>
                  </a:solidFill>
                  <a:latin typeface="Arial" panose="020B0604020202020204" pitchFamily="34" charset="0"/>
                  <a:ea typeface="楷体_GB2312" panose="02010609030101010101" pitchFamily="49" charset="-122"/>
                </a:rPr>
                <a:t>三棱柱</a:t>
              </a:r>
              <a:endParaRPr lang="zh-CN" altLang="en-US" sz="2800" b="1" dirty="0">
                <a:solidFill>
                  <a:srgbClr val="FF3300"/>
                </a:solidFill>
                <a:latin typeface="Arial" panose="020B0604020202020204" pitchFamily="34" charset="0"/>
                <a:ea typeface="楷体_GB2312" panose="02010609030101010101" pitchFamily="49" charset="-122"/>
              </a:endParaRPr>
            </a:p>
          </p:txBody>
        </p:sp>
        <p:pic>
          <p:nvPicPr>
            <p:cNvPr id="1117223" name="图片 1117222"/>
            <p:cNvPicPr>
              <a:picLocks noChangeAspect="1"/>
            </p:cNvPicPr>
            <p:nvPr/>
          </p:nvPicPr>
          <p:blipFill>
            <a:blip r:embed="rId6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67598"/>
            <a:stretch>
              <a:fillRect/>
            </a:stretch>
          </p:blipFill>
          <p:spPr>
            <a:xfrm>
              <a:off x="877" y="3139"/>
              <a:ext cx="696" cy="1032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1117227" name="组合 1117226"/>
          <p:cNvGrpSpPr/>
          <p:nvPr/>
        </p:nvGrpSpPr>
        <p:grpSpPr>
          <a:xfrm>
            <a:off x="5919788" y="2347913"/>
            <a:ext cx="1387475" cy="1816100"/>
            <a:chOff x="2562" y="2387"/>
            <a:chExt cx="791" cy="1143"/>
          </a:xfrm>
        </p:grpSpPr>
        <p:grpSp>
          <p:nvGrpSpPr>
            <p:cNvPr id="1117228" name="组合 1117227"/>
            <p:cNvGrpSpPr/>
            <p:nvPr/>
          </p:nvGrpSpPr>
          <p:grpSpPr>
            <a:xfrm>
              <a:off x="2562" y="2387"/>
              <a:ext cx="727" cy="816"/>
              <a:chOff x="2199" y="1480"/>
              <a:chExt cx="1723" cy="2086"/>
            </a:xfrm>
          </p:grpSpPr>
          <p:sp>
            <p:nvSpPr>
              <p:cNvPr id="1117229" name="直接连接符 1117228"/>
              <p:cNvSpPr/>
              <p:nvPr/>
            </p:nvSpPr>
            <p:spPr>
              <a:xfrm>
                <a:off x="3741" y="1480"/>
                <a:ext cx="0" cy="1542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dash"/>
                <a:headEnd type="none" w="med" len="med"/>
                <a:tailEnd type="none" w="med" len="med"/>
              </a:ln>
            </p:spPr>
          </p:sp>
          <p:sp>
            <p:nvSpPr>
              <p:cNvPr id="1117230" name="直接连接符 1117229"/>
              <p:cNvSpPr/>
              <p:nvPr/>
            </p:nvSpPr>
            <p:spPr>
              <a:xfrm>
                <a:off x="2879" y="3022"/>
                <a:ext cx="862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dash"/>
                <a:headEnd type="none" w="med" len="med"/>
                <a:tailEnd type="none" w="med" len="med"/>
              </a:ln>
            </p:spPr>
          </p:sp>
          <p:sp>
            <p:nvSpPr>
              <p:cNvPr id="1117231" name="直接连接符 1117230"/>
              <p:cNvSpPr/>
              <p:nvPr/>
            </p:nvSpPr>
            <p:spPr>
              <a:xfrm>
                <a:off x="3741" y="3022"/>
                <a:ext cx="181" cy="272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dash"/>
                <a:headEnd type="none" w="med" len="med"/>
                <a:tailEnd type="none" w="med" len="med"/>
              </a:ln>
            </p:spPr>
          </p:sp>
          <p:sp>
            <p:nvSpPr>
              <p:cNvPr id="1117232" name="直接连接符 1117231"/>
              <p:cNvSpPr/>
              <p:nvPr/>
            </p:nvSpPr>
            <p:spPr>
              <a:xfrm>
                <a:off x="2879" y="1480"/>
                <a:ext cx="0" cy="1542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dash"/>
                <a:headEnd type="none" w="med" len="med"/>
                <a:tailEnd type="none" w="med" len="med"/>
              </a:ln>
            </p:spPr>
          </p:sp>
          <p:sp>
            <p:nvSpPr>
              <p:cNvPr id="1117233" name="直接连接符 1117232"/>
              <p:cNvSpPr/>
              <p:nvPr/>
            </p:nvSpPr>
            <p:spPr>
              <a:xfrm flipV="1">
                <a:off x="2199" y="3022"/>
                <a:ext cx="680" cy="272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dash"/>
                <a:headEnd type="none" w="med" len="med"/>
                <a:tailEnd type="none" w="med" len="med"/>
              </a:ln>
            </p:spPr>
          </p:sp>
          <p:sp>
            <p:nvSpPr>
              <p:cNvPr id="1117234" name="直接连接符 1117233"/>
              <p:cNvSpPr/>
              <p:nvPr/>
            </p:nvSpPr>
            <p:spPr>
              <a:xfrm>
                <a:off x="2381" y="3566"/>
                <a:ext cx="861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1117235" name="直接连接符 1117234"/>
              <p:cNvSpPr/>
              <p:nvPr/>
            </p:nvSpPr>
            <p:spPr>
              <a:xfrm flipH="1" flipV="1">
                <a:off x="2199" y="3294"/>
                <a:ext cx="181" cy="272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1117236" name="直接连接符 1117235"/>
              <p:cNvSpPr/>
              <p:nvPr/>
            </p:nvSpPr>
            <p:spPr>
              <a:xfrm flipV="1">
                <a:off x="3242" y="3294"/>
                <a:ext cx="680" cy="272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1117237" name="直接连接符 1117236"/>
              <p:cNvSpPr/>
              <p:nvPr/>
            </p:nvSpPr>
            <p:spPr>
              <a:xfrm flipV="1">
                <a:off x="2380" y="2024"/>
                <a:ext cx="0" cy="1542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1117238" name="直接连接符 1117237"/>
              <p:cNvSpPr/>
              <p:nvPr/>
            </p:nvSpPr>
            <p:spPr>
              <a:xfrm flipV="1">
                <a:off x="3242" y="2024"/>
                <a:ext cx="0" cy="1542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1117239" name="直接连接符 1117238"/>
              <p:cNvSpPr/>
              <p:nvPr/>
            </p:nvSpPr>
            <p:spPr>
              <a:xfrm flipV="1">
                <a:off x="3922" y="1752"/>
                <a:ext cx="0" cy="1542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1117240" name="直接连接符 1117239"/>
              <p:cNvSpPr/>
              <p:nvPr/>
            </p:nvSpPr>
            <p:spPr>
              <a:xfrm flipV="1">
                <a:off x="2199" y="1752"/>
                <a:ext cx="0" cy="1542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1117241" name="直接连接符 1117240"/>
              <p:cNvSpPr/>
              <p:nvPr/>
            </p:nvSpPr>
            <p:spPr>
              <a:xfrm>
                <a:off x="2380" y="2024"/>
                <a:ext cx="862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1117242" name="直接连接符 1117241"/>
              <p:cNvSpPr/>
              <p:nvPr/>
            </p:nvSpPr>
            <p:spPr>
              <a:xfrm flipV="1">
                <a:off x="3242" y="1752"/>
                <a:ext cx="680" cy="272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1117243" name="直接连接符 1117242"/>
              <p:cNvSpPr/>
              <p:nvPr/>
            </p:nvSpPr>
            <p:spPr>
              <a:xfrm flipH="1" flipV="1">
                <a:off x="3741" y="1480"/>
                <a:ext cx="181" cy="272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1117244" name="直接连接符 1117243"/>
              <p:cNvSpPr/>
              <p:nvPr/>
            </p:nvSpPr>
            <p:spPr>
              <a:xfrm flipH="1">
                <a:off x="2879" y="1480"/>
                <a:ext cx="862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1117245" name="直接连接符 1117244"/>
              <p:cNvSpPr/>
              <p:nvPr/>
            </p:nvSpPr>
            <p:spPr>
              <a:xfrm flipH="1">
                <a:off x="2199" y="1480"/>
                <a:ext cx="680" cy="272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1117246" name="直接连接符 1117245"/>
              <p:cNvSpPr/>
              <p:nvPr/>
            </p:nvSpPr>
            <p:spPr>
              <a:xfrm>
                <a:off x="2199" y="1752"/>
                <a:ext cx="181" cy="272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sp>
          <p:nvSpPr>
            <p:cNvPr id="1117247" name="文本框 1117246"/>
            <p:cNvSpPr txBox="1"/>
            <p:nvPr/>
          </p:nvSpPr>
          <p:spPr>
            <a:xfrm>
              <a:off x="2562" y="3203"/>
              <a:ext cx="791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algn="l">
                <a:buClrTx/>
              </a:pPr>
              <a:r>
                <a:rPr lang="zh-CN" altLang="en-US" sz="2800" b="1" dirty="0">
                  <a:solidFill>
                    <a:srgbClr val="FF3300"/>
                  </a:solidFill>
                  <a:latin typeface="Arial" panose="020B0604020202020204" pitchFamily="34" charset="0"/>
                  <a:ea typeface="楷体_GB2312" panose="02010609030101010101" pitchFamily="49" charset="-122"/>
                </a:rPr>
                <a:t>六棱柱</a:t>
              </a:r>
              <a:endParaRPr lang="zh-CN" altLang="en-US" sz="2800" b="1" dirty="0">
                <a:solidFill>
                  <a:srgbClr val="FF3300"/>
                </a:solidFill>
                <a:latin typeface="Arial" panose="020B0604020202020204" pitchFamily="34" charset="0"/>
                <a:ea typeface="楷体_GB2312" panose="02010609030101010101" pitchFamily="49" charset="-122"/>
              </a:endParaRPr>
            </a:p>
          </p:txBody>
        </p:sp>
      </p:grpSp>
      <p:grpSp>
        <p:nvGrpSpPr>
          <p:cNvPr id="1117251" name="组合 1117250"/>
          <p:cNvGrpSpPr/>
          <p:nvPr/>
        </p:nvGrpSpPr>
        <p:grpSpPr>
          <a:xfrm>
            <a:off x="2424113" y="4365943"/>
            <a:ext cx="1619250" cy="1989137"/>
            <a:chOff x="2925" y="3249"/>
            <a:chExt cx="1020" cy="1253"/>
          </a:xfrm>
        </p:grpSpPr>
        <p:grpSp>
          <p:nvGrpSpPr>
            <p:cNvPr id="1117252" name="组合 1117251"/>
            <p:cNvGrpSpPr/>
            <p:nvPr/>
          </p:nvGrpSpPr>
          <p:grpSpPr>
            <a:xfrm>
              <a:off x="2925" y="3249"/>
              <a:ext cx="1020" cy="1253"/>
              <a:chOff x="4570" y="2323"/>
              <a:chExt cx="1020" cy="1253"/>
            </a:xfrm>
          </p:grpSpPr>
          <p:sp>
            <p:nvSpPr>
              <p:cNvPr id="1117253" name="文本框 1117252"/>
              <p:cNvSpPr txBox="1"/>
              <p:nvPr/>
            </p:nvSpPr>
            <p:spPr>
              <a:xfrm>
                <a:off x="4604" y="3249"/>
                <a:ext cx="791" cy="32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lstStyle/>
              <a:p>
                <a:pPr algn="l">
                  <a:buClrTx/>
                </a:pPr>
                <a:r>
                  <a:rPr lang="zh-CN" altLang="en-US" sz="2800" b="1" dirty="0">
                    <a:solidFill>
                      <a:srgbClr val="FF3300"/>
                    </a:solidFill>
                    <a:latin typeface="Arial" panose="020B0604020202020204" pitchFamily="34" charset="0"/>
                    <a:ea typeface="楷体_GB2312" panose="02010609030101010101" pitchFamily="49" charset="-122"/>
                  </a:rPr>
                  <a:t>四棱锥</a:t>
                </a:r>
                <a:endParaRPr lang="zh-CN" altLang="en-US" sz="2800" b="1" dirty="0">
                  <a:solidFill>
                    <a:srgbClr val="FF3300"/>
                  </a:solidFill>
                  <a:latin typeface="Arial" panose="020B0604020202020204" pitchFamily="34" charset="0"/>
                  <a:ea typeface="楷体_GB2312" panose="02010609030101010101" pitchFamily="49" charset="-122"/>
                </a:endParaRPr>
              </a:p>
            </p:txBody>
          </p:sp>
          <p:grpSp>
            <p:nvGrpSpPr>
              <p:cNvPr id="1117254" name="组合 1117253"/>
              <p:cNvGrpSpPr/>
              <p:nvPr/>
            </p:nvGrpSpPr>
            <p:grpSpPr>
              <a:xfrm>
                <a:off x="4570" y="2323"/>
                <a:ext cx="1020" cy="903"/>
                <a:chOff x="612" y="845"/>
                <a:chExt cx="3175" cy="2626"/>
              </a:xfrm>
            </p:grpSpPr>
            <p:grpSp>
              <p:nvGrpSpPr>
                <p:cNvPr id="1117255" name="组合 1117254"/>
                <p:cNvGrpSpPr/>
                <p:nvPr/>
              </p:nvGrpSpPr>
              <p:grpSpPr>
                <a:xfrm>
                  <a:off x="612" y="845"/>
                  <a:ext cx="3175" cy="2626"/>
                  <a:chOff x="590" y="854"/>
                  <a:chExt cx="3175" cy="2626"/>
                </a:xfrm>
              </p:grpSpPr>
              <p:pic>
                <p:nvPicPr>
                  <p:cNvPr id="1117256" name="图片 1117255" descr="image098"/>
                  <p:cNvPicPr>
                    <a:picLocks noChangeAspect="1"/>
                  </p:cNvPicPr>
                  <p:nvPr/>
                </p:nvPicPr>
                <p:blipFill>
                  <a:blip r:embed="rId7" cstate="print">
                    <a:clrChange>
                      <a:clrFrom>
                        <a:srgbClr val="FFFFFF"/>
                      </a:clrFrom>
                      <a:clrTo>
                        <a:srgbClr val="FFFFFF">
                          <a:alpha val="0"/>
                        </a:srgbClr>
                      </a:clrTo>
                    </a:clrChange>
                  </a:blip>
                  <a:srcRect l="4118" t="5452" r="4518" b="5452"/>
                  <a:stretch>
                    <a:fillRect/>
                  </a:stretch>
                </p:blipFill>
                <p:spPr>
                  <a:xfrm rot="275330">
                    <a:off x="590" y="854"/>
                    <a:ext cx="3175" cy="2626"/>
                  </a:xfrm>
                  <a:prstGeom prst="rect">
                    <a:avLst/>
                  </a:prstGeom>
                  <a:noFill/>
                  <a:ln w="9525">
                    <a:noFill/>
                  </a:ln>
                </p:spPr>
              </p:pic>
              <p:sp>
                <p:nvSpPr>
                  <p:cNvPr id="1117257" name="直接连接符 1117256"/>
                  <p:cNvSpPr/>
                  <p:nvPr/>
                </p:nvSpPr>
                <p:spPr>
                  <a:xfrm>
                    <a:off x="1927" y="981"/>
                    <a:ext cx="1361" cy="1950"/>
                  </a:xfrm>
                  <a:prstGeom prst="line">
                    <a:avLst/>
                  </a:prstGeom>
                  <a:ln w="66675" cap="flat" cmpd="sng">
                    <a:solidFill>
                      <a:schemeClr val="bg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</p:grpSp>
            <p:sp>
              <p:nvSpPr>
                <p:cNvPr id="1117258" name="直接连接符 1117257"/>
                <p:cNvSpPr/>
                <p:nvPr/>
              </p:nvSpPr>
              <p:spPr>
                <a:xfrm>
                  <a:off x="1791" y="2283"/>
                  <a:ext cx="681" cy="318"/>
                </a:xfrm>
                <a:prstGeom prst="line">
                  <a:avLst/>
                </a:prstGeom>
                <a:ln w="50800" cap="flat" cmpd="sng">
                  <a:solidFill>
                    <a:schemeClr val="bg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1117259" name="直接连接符 1117258"/>
                <p:cNvSpPr/>
                <p:nvPr/>
              </p:nvSpPr>
              <p:spPr>
                <a:xfrm>
                  <a:off x="2517" y="2614"/>
                  <a:ext cx="726" cy="317"/>
                </a:xfrm>
                <a:prstGeom prst="line">
                  <a:avLst/>
                </a:prstGeom>
                <a:ln w="50800" cap="flat" cmpd="sng">
                  <a:solidFill>
                    <a:schemeClr val="bg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1117260" name="矩形 1117259"/>
                <p:cNvSpPr/>
                <p:nvPr/>
              </p:nvSpPr>
              <p:spPr>
                <a:xfrm rot="1862107">
                  <a:off x="1655" y="2387"/>
                  <a:ext cx="318" cy="273"/>
                </a:xfrm>
                <a:prstGeom prst="rect">
                  <a:avLst/>
                </a:prstGeom>
                <a:solidFill>
                  <a:schemeClr val="bg1"/>
                </a:solidFill>
                <a:ln w="9525" cap="flat" cmpd="sng">
                  <a:solidFill>
                    <a:schemeClr val="bg1"/>
                  </a:solidFill>
                  <a:prstDash val="solid"/>
                  <a:miter/>
                  <a:headEnd type="none" w="med" len="med"/>
                  <a:tailEnd type="none" w="med" len="med"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117261" name="矩形 1117260"/>
                <p:cNvSpPr/>
                <p:nvPr/>
              </p:nvSpPr>
              <p:spPr>
                <a:xfrm rot="1862107">
                  <a:off x="3334" y="2931"/>
                  <a:ext cx="318" cy="273"/>
                </a:xfrm>
                <a:prstGeom prst="rect">
                  <a:avLst/>
                </a:prstGeom>
                <a:solidFill>
                  <a:schemeClr val="bg1"/>
                </a:solidFill>
                <a:ln w="9525" cap="flat" cmpd="sng">
                  <a:solidFill>
                    <a:schemeClr val="bg1"/>
                  </a:solidFill>
                  <a:prstDash val="solid"/>
                  <a:miter/>
                  <a:headEnd type="none" w="med" len="med"/>
                  <a:tailEnd type="none" w="med" len="med"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</p:grpSp>
        </p:grpSp>
        <p:sp>
          <p:nvSpPr>
            <p:cNvPr id="1117262" name="直接连接符 1117261"/>
            <p:cNvSpPr/>
            <p:nvPr/>
          </p:nvSpPr>
          <p:spPr>
            <a:xfrm>
              <a:off x="3334" y="3249"/>
              <a:ext cx="317" cy="907"/>
            </a:xfrm>
            <a:prstGeom prst="line">
              <a:avLst/>
            </a:prstGeom>
            <a:ln w="1587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7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1172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172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7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1172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1172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7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172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172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7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1172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1172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7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1172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1172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7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1171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1171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7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1171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1171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7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1172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1172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5538" name="矩形 1345537"/>
          <p:cNvSpPr/>
          <p:nvPr/>
        </p:nvSpPr>
        <p:spPr>
          <a:xfrm>
            <a:off x="89535" y="1137285"/>
            <a:ext cx="6265863" cy="82994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l">
              <a:spcBef>
                <a:spcPct val="30000"/>
              </a:spcBef>
            </a:pPr>
            <a:r>
              <a:rPr lang="en-US" altLang="zh-CN" sz="4800" b="1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</a:t>
            </a:r>
            <a:endParaRPr lang="zh-CN" altLang="en-US" sz="2800" dirty="0">
              <a:solidFill>
                <a:schemeClr val="accent2">
                  <a:lumMod val="75000"/>
                </a:schemeClr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345539" name="文本框 1345538"/>
          <p:cNvSpPr txBox="1"/>
          <p:nvPr/>
        </p:nvSpPr>
        <p:spPr>
          <a:xfrm>
            <a:off x="900113" y="3573463"/>
            <a:ext cx="2011680" cy="4603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algn="l">
              <a:buClrTx/>
            </a:pPr>
            <a:r>
              <a:rPr lang="zh-CN" altLang="en-US" sz="2400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常见立体图形</a:t>
            </a:r>
            <a:endParaRPr lang="zh-CN" altLang="en-US" sz="2400" dirty="0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345540" name="左大括号 1345539"/>
          <p:cNvSpPr/>
          <p:nvPr/>
        </p:nvSpPr>
        <p:spPr>
          <a:xfrm>
            <a:off x="2916238" y="2276475"/>
            <a:ext cx="287337" cy="3025775"/>
          </a:xfrm>
          <a:prstGeom prst="leftBrace">
            <a:avLst>
              <a:gd name="adj1" fmla="val 87753"/>
              <a:gd name="adj2" fmla="val 50000"/>
            </a:avLst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345541" name="文本框 1345540"/>
          <p:cNvSpPr txBox="1"/>
          <p:nvPr/>
        </p:nvSpPr>
        <p:spPr>
          <a:xfrm>
            <a:off x="3324860" y="2101533"/>
            <a:ext cx="936625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l">
              <a:buClrTx/>
            </a:pPr>
            <a:r>
              <a:rPr lang="zh-CN" altLang="en-US" sz="2400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柱体</a:t>
            </a:r>
            <a:endParaRPr lang="zh-CN" altLang="en-US" sz="2400" dirty="0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345542" name="文本框 1345541"/>
          <p:cNvSpPr txBox="1"/>
          <p:nvPr/>
        </p:nvSpPr>
        <p:spPr>
          <a:xfrm>
            <a:off x="3529648" y="4942205"/>
            <a:ext cx="792480" cy="4603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algn="l">
              <a:buClrTx/>
            </a:pPr>
            <a:r>
              <a:rPr lang="zh-CN" altLang="en-US" sz="2400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锥体</a:t>
            </a:r>
            <a:endParaRPr lang="zh-CN" altLang="en-US" sz="2400" dirty="0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345543" name="文本框 1345542"/>
          <p:cNvSpPr txBox="1"/>
          <p:nvPr/>
        </p:nvSpPr>
        <p:spPr>
          <a:xfrm>
            <a:off x="3495993" y="3573780"/>
            <a:ext cx="865187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l">
              <a:buClrTx/>
            </a:pPr>
            <a:r>
              <a:rPr lang="zh-CN" altLang="en-US" sz="2400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球体</a:t>
            </a:r>
            <a:endParaRPr lang="zh-CN" altLang="en-US" sz="2400" dirty="0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345544" name="文本框 1345543"/>
          <p:cNvSpPr txBox="1"/>
          <p:nvPr/>
        </p:nvSpPr>
        <p:spPr>
          <a:xfrm>
            <a:off x="4430078" y="1550988"/>
            <a:ext cx="792480" cy="4603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algn="l">
              <a:buClrTx/>
            </a:pPr>
            <a:r>
              <a:rPr lang="zh-CN" altLang="en-US" sz="2400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圆柱</a:t>
            </a:r>
            <a:endParaRPr lang="zh-CN" altLang="en-US" sz="2400" dirty="0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345545" name="左大括号 1345544"/>
          <p:cNvSpPr/>
          <p:nvPr/>
        </p:nvSpPr>
        <p:spPr>
          <a:xfrm>
            <a:off x="4214178" y="1844675"/>
            <a:ext cx="152400" cy="914400"/>
          </a:xfrm>
          <a:prstGeom prst="leftBrace">
            <a:avLst>
              <a:gd name="adj1" fmla="val 50000"/>
              <a:gd name="adj2" fmla="val 50000"/>
            </a:avLst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345546" name="文本框 1345545"/>
          <p:cNvSpPr txBox="1"/>
          <p:nvPr/>
        </p:nvSpPr>
        <p:spPr>
          <a:xfrm>
            <a:off x="4430078" y="2559050"/>
            <a:ext cx="792480" cy="4603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algn="l">
              <a:buClrTx/>
            </a:pPr>
            <a:r>
              <a:rPr lang="zh-CN" altLang="en-US" sz="2400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棱柱</a:t>
            </a:r>
            <a:endParaRPr lang="zh-CN" altLang="en-US" sz="2400" dirty="0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345547" name="左大括号 1345546"/>
          <p:cNvSpPr/>
          <p:nvPr/>
        </p:nvSpPr>
        <p:spPr>
          <a:xfrm>
            <a:off x="5295265" y="2060575"/>
            <a:ext cx="144463" cy="1582738"/>
          </a:xfrm>
          <a:prstGeom prst="leftBrace">
            <a:avLst>
              <a:gd name="adj1" fmla="val 91300"/>
              <a:gd name="adj2" fmla="val 50000"/>
            </a:avLst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345548" name="文本框 1345547"/>
          <p:cNvSpPr txBox="1"/>
          <p:nvPr/>
        </p:nvSpPr>
        <p:spPr>
          <a:xfrm>
            <a:off x="5461318" y="1930400"/>
            <a:ext cx="1097280" cy="4603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algn="l">
              <a:buClrTx/>
            </a:pPr>
            <a:r>
              <a:rPr lang="zh-CN" altLang="en-US" sz="2400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三棱柱</a:t>
            </a:r>
            <a:endParaRPr lang="zh-CN" altLang="en-US" sz="2400" dirty="0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345549" name="文本框 1345548"/>
          <p:cNvSpPr txBox="1"/>
          <p:nvPr/>
        </p:nvSpPr>
        <p:spPr>
          <a:xfrm>
            <a:off x="5461318" y="2433638"/>
            <a:ext cx="1097280" cy="4603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algn="l">
              <a:buClrTx/>
            </a:pPr>
            <a:r>
              <a:rPr lang="zh-CN" altLang="en-US" sz="2400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四棱柱</a:t>
            </a:r>
            <a:endParaRPr lang="zh-CN" altLang="en-US" sz="2400" dirty="0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345550" name="文本框 1345549"/>
          <p:cNvSpPr txBox="1"/>
          <p:nvPr/>
        </p:nvSpPr>
        <p:spPr>
          <a:xfrm>
            <a:off x="5461318" y="2938463"/>
            <a:ext cx="1097280" cy="4603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algn="l">
              <a:buClrTx/>
            </a:pPr>
            <a:r>
              <a:rPr lang="zh-CN" altLang="en-US" sz="2400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五棱柱</a:t>
            </a:r>
            <a:endParaRPr lang="zh-CN" altLang="en-US" sz="2400" dirty="0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345552" name="文本框 1345551"/>
          <p:cNvSpPr txBox="1"/>
          <p:nvPr/>
        </p:nvSpPr>
        <p:spPr>
          <a:xfrm>
            <a:off x="5532755" y="3321050"/>
            <a:ext cx="487680" cy="4603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algn="l">
              <a:buClrTx/>
            </a:pPr>
            <a:r>
              <a:rPr lang="en-US" altLang="zh-CN" sz="24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…</a:t>
            </a:r>
            <a:endParaRPr lang="en-US" altLang="zh-CN" sz="2400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345553" name="左大括号 1345552"/>
          <p:cNvSpPr/>
          <p:nvPr/>
        </p:nvSpPr>
        <p:spPr>
          <a:xfrm>
            <a:off x="4284663" y="4725353"/>
            <a:ext cx="152400" cy="914400"/>
          </a:xfrm>
          <a:prstGeom prst="leftBrace">
            <a:avLst>
              <a:gd name="adj1" fmla="val 50000"/>
              <a:gd name="adj2" fmla="val 50000"/>
            </a:avLst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345554" name="文本框 1345553"/>
          <p:cNvSpPr txBox="1"/>
          <p:nvPr/>
        </p:nvSpPr>
        <p:spPr>
          <a:xfrm>
            <a:off x="4429443" y="4470083"/>
            <a:ext cx="792480" cy="4603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algn="l">
              <a:buClrTx/>
            </a:pPr>
            <a:r>
              <a:rPr lang="zh-CN" altLang="en-US" sz="2400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圆锥</a:t>
            </a:r>
            <a:endParaRPr lang="zh-CN" altLang="en-US" sz="2400" dirty="0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345555" name="文本框 1345554"/>
          <p:cNvSpPr txBox="1"/>
          <p:nvPr/>
        </p:nvSpPr>
        <p:spPr>
          <a:xfrm>
            <a:off x="4429443" y="5295265"/>
            <a:ext cx="792480" cy="4603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algn="l">
              <a:buClrTx/>
            </a:pPr>
            <a:r>
              <a:rPr lang="zh-CN" altLang="en-US" sz="2400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棱锥</a:t>
            </a:r>
            <a:endParaRPr lang="zh-CN" altLang="en-US" sz="2400" dirty="0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345556" name="左大括号 1345555"/>
          <p:cNvSpPr/>
          <p:nvPr/>
        </p:nvSpPr>
        <p:spPr>
          <a:xfrm>
            <a:off x="5302885" y="4692968"/>
            <a:ext cx="144463" cy="1582737"/>
          </a:xfrm>
          <a:prstGeom prst="leftBrace">
            <a:avLst>
              <a:gd name="adj1" fmla="val 91300"/>
              <a:gd name="adj2" fmla="val 50000"/>
            </a:avLst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345557" name="文本框 1345556"/>
          <p:cNvSpPr txBox="1"/>
          <p:nvPr/>
        </p:nvSpPr>
        <p:spPr>
          <a:xfrm>
            <a:off x="5438458" y="4556760"/>
            <a:ext cx="1097280" cy="4603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algn="l">
              <a:buClrTx/>
            </a:pPr>
            <a:r>
              <a:rPr lang="zh-CN" altLang="en-US" sz="2400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三棱锥</a:t>
            </a:r>
            <a:endParaRPr lang="zh-CN" altLang="en-US" sz="2400" dirty="0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345558" name="文本框 1345557"/>
          <p:cNvSpPr txBox="1"/>
          <p:nvPr/>
        </p:nvSpPr>
        <p:spPr>
          <a:xfrm>
            <a:off x="5438458" y="5061585"/>
            <a:ext cx="1097280" cy="4603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algn="l">
              <a:buClrTx/>
            </a:pPr>
            <a:r>
              <a:rPr lang="zh-CN" altLang="en-US" sz="2400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四棱锥</a:t>
            </a:r>
            <a:endParaRPr lang="zh-CN" altLang="en-US" sz="2400" dirty="0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345559" name="文本框 1345558"/>
          <p:cNvSpPr txBox="1"/>
          <p:nvPr/>
        </p:nvSpPr>
        <p:spPr>
          <a:xfrm>
            <a:off x="5438458" y="5564823"/>
            <a:ext cx="1097280" cy="4603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algn="l">
              <a:buClrTx/>
            </a:pPr>
            <a:r>
              <a:rPr lang="zh-CN" altLang="en-US" sz="2400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五棱锥</a:t>
            </a:r>
            <a:endParaRPr lang="zh-CN" altLang="en-US" sz="2400" dirty="0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345561" name="文本框 1345560"/>
          <p:cNvSpPr txBox="1"/>
          <p:nvPr/>
        </p:nvSpPr>
        <p:spPr>
          <a:xfrm>
            <a:off x="5511483" y="5996623"/>
            <a:ext cx="487680" cy="4603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algn="l">
              <a:buClrTx/>
            </a:pPr>
            <a:r>
              <a:rPr lang="en-US" altLang="zh-CN" sz="24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…</a:t>
            </a:r>
            <a:endParaRPr lang="en-US" altLang="zh-CN" sz="2400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5366" name="圆角矩形 31"/>
          <p:cNvSpPr/>
          <p:nvPr/>
        </p:nvSpPr>
        <p:spPr>
          <a:xfrm>
            <a:off x="345440" y="584835"/>
            <a:ext cx="1475740" cy="512445"/>
          </a:xfrm>
          <a:prstGeom prst="roundRect">
            <a:avLst>
              <a:gd name="adj" fmla="val 16667"/>
            </a:avLst>
          </a:prstGeom>
          <a:solidFill>
            <a:srgbClr val="FFFFD9"/>
          </a:solidFill>
          <a:ln w="25400" cap="flat" cmpd="sng">
            <a:solidFill>
              <a:srgbClr val="0099FF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lstStyle/>
          <a:p>
            <a:pPr algn="ctr"/>
            <a:r>
              <a: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知识要点</a:t>
            </a:r>
            <a:endParaRPr lang="zh-CN" altLang="en-US" sz="2400" b="1" dirty="0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15368" name="组合 3"/>
          <p:cNvGrpSpPr/>
          <p:nvPr/>
        </p:nvGrpSpPr>
        <p:grpSpPr>
          <a:xfrm>
            <a:off x="568960" y="1322934"/>
            <a:ext cx="3792027" cy="522009"/>
            <a:chOff x="586" y="2720"/>
            <a:chExt cx="5971" cy="821"/>
          </a:xfrm>
        </p:grpSpPr>
        <p:sp>
          <p:nvSpPr>
            <p:cNvPr id="15369" name="文本框 1"/>
            <p:cNvSpPr txBox="1"/>
            <p:nvPr/>
          </p:nvSpPr>
          <p:spPr>
            <a:xfrm>
              <a:off x="1230" y="2720"/>
              <a:ext cx="5327" cy="821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lstStyle/>
            <a:p>
              <a:pPr algn="l">
                <a:spcBef>
                  <a:spcPct val="30000"/>
                </a:spcBef>
              </a:pPr>
              <a:r>
                <a:rPr lang="zh-CN" altLang="en-US" sz="2800" dirty="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  <a:sym typeface="+mn-ea"/>
                </a:rPr>
                <a:t>常见立体图形的分类</a:t>
              </a:r>
              <a:endPara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+mn-ea"/>
              </a:endParaRPr>
            </a:p>
          </p:txBody>
        </p:sp>
        <p:sp>
          <p:nvSpPr>
            <p:cNvPr id="3" name="菱形 2"/>
            <p:cNvSpPr/>
            <p:nvPr/>
          </p:nvSpPr>
          <p:spPr>
            <a:xfrm>
              <a:off x="586" y="2768"/>
              <a:ext cx="702" cy="627"/>
            </a:xfrm>
            <a:prstGeom prst="diamond">
              <a:avLst/>
            </a:prstGeom>
            <a:solidFill>
              <a:schemeClr val="accent2">
                <a:lumMod val="7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/>
              <a:endParaRPr lang="zh-CN" altLang="en-US" strike="noStrike" noProof="1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55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3455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55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3455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55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13455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55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13455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55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13455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55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13455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55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500"/>
                                        <p:tgtEl>
                                          <p:spTgt spid="13455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55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2" dur="500"/>
                                        <p:tgtEl>
                                          <p:spTgt spid="13455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55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5" dur="500"/>
                                        <p:tgtEl>
                                          <p:spTgt spid="13455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55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8" dur="500"/>
                                        <p:tgtEl>
                                          <p:spTgt spid="13455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55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1" dur="500"/>
                                        <p:tgtEl>
                                          <p:spTgt spid="13455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55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6" dur="500"/>
                                        <p:tgtEl>
                                          <p:spTgt spid="13455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5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1" dur="500"/>
                                        <p:tgtEl>
                                          <p:spTgt spid="1345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5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4" dur="500"/>
                                        <p:tgtEl>
                                          <p:spTgt spid="13455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5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9" dur="500"/>
                                        <p:tgtEl>
                                          <p:spTgt spid="13455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5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4" dur="500"/>
                                        <p:tgtEl>
                                          <p:spTgt spid="13455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55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7" dur="500"/>
                                        <p:tgtEl>
                                          <p:spTgt spid="13455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55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80" dur="500"/>
                                        <p:tgtEl>
                                          <p:spTgt spid="13455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55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83" dur="500"/>
                                        <p:tgtEl>
                                          <p:spTgt spid="13455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45541" grpId="0"/>
      <p:bldP spid="1345542" grpId="0"/>
      <p:bldP spid="1345543" grpId="0"/>
      <p:bldP spid="1345544" grpId="0"/>
      <p:bldP spid="1345546" grpId="0"/>
      <p:bldP spid="1345548" grpId="0"/>
      <p:bldP spid="1345549" grpId="0"/>
      <p:bldP spid="1345550" grpId="0"/>
      <p:bldP spid="1345552" grpId="0"/>
      <p:bldP spid="1345554" grpId="0"/>
      <p:bldP spid="1345555" grpId="0"/>
      <p:bldP spid="1345557" grpId="0"/>
      <p:bldP spid="1345558" grpId="0"/>
      <p:bldP spid="1345559" grpId="0"/>
      <p:bldP spid="1345561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Text Box 5"/>
          <p:cNvSpPr txBox="1"/>
          <p:nvPr/>
        </p:nvSpPr>
        <p:spPr>
          <a:xfrm>
            <a:off x="3276600" y="6078538"/>
            <a:ext cx="184150" cy="5191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endParaRPr lang="zh-CN" altLang="zh-CN" sz="2800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grpSp>
        <p:nvGrpSpPr>
          <p:cNvPr id="17410" name="组合 6147"/>
          <p:cNvGrpSpPr/>
          <p:nvPr/>
        </p:nvGrpSpPr>
        <p:grpSpPr>
          <a:xfrm>
            <a:off x="325438" y="246063"/>
            <a:ext cx="2365375" cy="871537"/>
            <a:chOff x="0" y="0"/>
            <a:chExt cx="3724" cy="1371"/>
          </a:xfrm>
        </p:grpSpPr>
        <p:sp>
          <p:nvSpPr>
            <p:cNvPr id="17411" name="矩形 7"/>
            <p:cNvSpPr/>
            <p:nvPr/>
          </p:nvSpPr>
          <p:spPr>
            <a:xfrm>
              <a:off x="882" y="0"/>
              <a:ext cx="2634" cy="120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2520280" h="1872208">
                  <a:moveTo>
                    <a:pt x="0" y="1872208"/>
                  </a:moveTo>
                  <a:lnTo>
                    <a:pt x="2520280" y="1872208"/>
                  </a:lnTo>
                  <a:lnTo>
                    <a:pt x="0" y="1872208"/>
                  </a:lnTo>
                  <a:close/>
                  <a:moveTo>
                    <a:pt x="0" y="0"/>
                  </a:moveTo>
                  <a:lnTo>
                    <a:pt x="916" y="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12700" cap="sq" cmpd="sng">
              <a:solidFill>
                <a:srgbClr val="DDDDDD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12" name="任意多边形 16"/>
            <p:cNvSpPr/>
            <p:nvPr/>
          </p:nvSpPr>
          <p:spPr>
            <a:xfrm>
              <a:off x="0" y="454"/>
              <a:ext cx="826" cy="76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696310" h="696310">
                  <a:moveTo>
                    <a:pt x="0" y="0"/>
                  </a:moveTo>
                  <a:lnTo>
                    <a:pt x="459827" y="0"/>
                  </a:lnTo>
                  <a:lnTo>
                    <a:pt x="459827" y="236483"/>
                  </a:lnTo>
                  <a:lnTo>
                    <a:pt x="696310" y="236483"/>
                  </a:lnTo>
                  <a:lnTo>
                    <a:pt x="696310" y="696310"/>
                  </a:lnTo>
                  <a:lnTo>
                    <a:pt x="0" y="69631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8080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13" name="矩形 17"/>
            <p:cNvSpPr/>
            <p:nvPr/>
          </p:nvSpPr>
          <p:spPr>
            <a:xfrm>
              <a:off x="570" y="374"/>
              <a:ext cx="258" cy="265"/>
            </a:xfrm>
            <a:prstGeom prst="rect">
              <a:avLst/>
            </a:prstGeom>
            <a:solidFill>
              <a:srgbClr val="008080">
                <a:alpha val="50980"/>
              </a:srgbClr>
            </a:solidFill>
            <a:ln w="9525">
              <a:noFill/>
            </a:ln>
          </p:spPr>
          <p:txBody>
            <a:bodyPr lIns="0" tIns="215900" rIns="179705" bIns="0" anchor="ctr"/>
            <a:lstStyle/>
            <a:p>
              <a:pPr algn="ctr"/>
              <a:endParaRPr lang="zh-CN" altLang="en-US" sz="40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17414" name="文本框 6151"/>
            <p:cNvSpPr txBox="1"/>
            <p:nvPr/>
          </p:nvSpPr>
          <p:spPr>
            <a:xfrm>
              <a:off x="877" y="431"/>
              <a:ext cx="2847" cy="91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lstStyle/>
            <a:p>
              <a:r>
                <a:rPr lang="zh-CN" altLang="en-US" sz="3200" b="1" dirty="0">
                  <a:solidFill>
                    <a:srgbClr val="00666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宋体" panose="02010600030101010101" pitchFamily="2" charset="-122"/>
                </a:rPr>
                <a:t>平面图形</a:t>
              </a:r>
              <a:endParaRPr lang="zh-CN" altLang="en-US" sz="3200" b="1" dirty="0">
                <a:solidFill>
                  <a:srgbClr val="006666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endParaRPr>
            </a:p>
          </p:txBody>
        </p:sp>
        <p:sp>
          <p:nvSpPr>
            <p:cNvPr id="17415" name="文本框 6152"/>
            <p:cNvSpPr txBox="1"/>
            <p:nvPr/>
          </p:nvSpPr>
          <p:spPr>
            <a:xfrm>
              <a:off x="0" y="453"/>
              <a:ext cx="872" cy="91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r>
                <a:rPr lang="zh-CN" altLang="en-US" sz="3200" dirty="0">
                  <a:solidFill>
                    <a:schemeClr val="accent1"/>
                  </a:solidFill>
                  <a:latin typeface="Arial" panose="020B0604020202020204" pitchFamily="34" charset="0"/>
                  <a:ea typeface="微软雅黑" panose="020B0503020204020204" pitchFamily="34" charset="-122"/>
                </a:rPr>
                <a:t>三</a:t>
              </a:r>
              <a:endParaRPr lang="zh-CN" altLang="en-US" sz="32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</p:grpSp>
      <p:sp>
        <p:nvSpPr>
          <p:cNvPr id="17416" name="Text Box 15"/>
          <p:cNvSpPr txBox="1">
            <a:spLocks noGrp="1"/>
          </p:cNvSpPr>
          <p:nvPr/>
        </p:nvSpPr>
        <p:spPr>
          <a:xfrm>
            <a:off x="449263" y="2447925"/>
            <a:ext cx="8229600" cy="1544638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/>
          <a:p>
            <a:pPr marL="342900" indent="-342900">
              <a:lnSpc>
                <a:spcPct val="150000"/>
              </a:lnSpc>
            </a:pPr>
            <a:r>
              <a:rPr lang="zh-CN" altLang="en-US" sz="2400">
                <a:latin typeface="黑体" panose="02010609060101010101" pitchFamily="49" charset="-122"/>
                <a:ea typeface="黑体" panose="02010609060101010101" pitchFamily="49" charset="-122"/>
              </a:rPr>
              <a:t>      </a:t>
            </a:r>
            <a:endParaRPr lang="zh-CN" altLang="en-US" sz="240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8674" name="AutoShape 5"/>
          <p:cNvSpPr/>
          <p:nvPr/>
        </p:nvSpPr>
        <p:spPr>
          <a:xfrm>
            <a:off x="2560638" y="3128963"/>
            <a:ext cx="1057275" cy="914400"/>
          </a:xfrm>
          <a:prstGeom prst="hexagon">
            <a:avLst>
              <a:gd name="adj" fmla="val 28906"/>
              <a:gd name="vf" fmla="val 115470"/>
            </a:avLst>
          </a:prstGeom>
          <a:noFill/>
          <a:ln w="2857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lstStyle/>
          <a:p>
            <a:pPr algn="ctr">
              <a:lnSpc>
                <a:spcPct val="150000"/>
              </a:lnSpc>
            </a:pPr>
            <a:endParaRPr lang="zh-CN" altLang="zh-CN" sz="24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8675" name="Oval 6"/>
          <p:cNvSpPr/>
          <p:nvPr/>
        </p:nvSpPr>
        <p:spPr>
          <a:xfrm>
            <a:off x="4216400" y="3128963"/>
            <a:ext cx="914400" cy="914400"/>
          </a:xfrm>
          <a:prstGeom prst="ellipse">
            <a:avLst/>
          </a:prstGeom>
          <a:noFill/>
          <a:ln w="2857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/>
          <a:lstStyle/>
          <a:p>
            <a:pPr>
              <a:lnSpc>
                <a:spcPct val="150000"/>
              </a:lnSpc>
            </a:pPr>
            <a:endParaRPr lang="zh-CN" altLang="en-US" sz="24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8676" name="AutoShape 7"/>
          <p:cNvSpPr/>
          <p:nvPr/>
        </p:nvSpPr>
        <p:spPr>
          <a:xfrm>
            <a:off x="1047750" y="3057525"/>
            <a:ext cx="1009650" cy="792163"/>
          </a:xfrm>
          <a:prstGeom prst="triangle">
            <a:avLst>
              <a:gd name="adj" fmla="val 50000"/>
            </a:avLst>
          </a:prstGeom>
          <a:noFill/>
          <a:ln w="2857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lstStyle/>
          <a:p>
            <a:pPr>
              <a:lnSpc>
                <a:spcPct val="150000"/>
              </a:lnSpc>
            </a:pPr>
            <a:endParaRPr lang="zh-CN" altLang="en-US" sz="24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8677" name="Rectangle 8"/>
          <p:cNvSpPr/>
          <p:nvPr/>
        </p:nvSpPr>
        <p:spPr>
          <a:xfrm>
            <a:off x="5440363" y="3128963"/>
            <a:ext cx="1152525" cy="792162"/>
          </a:xfrm>
          <a:prstGeom prst="rect">
            <a:avLst/>
          </a:prstGeom>
          <a:noFill/>
          <a:ln w="2857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lstStyle/>
          <a:p>
            <a:pPr>
              <a:lnSpc>
                <a:spcPct val="150000"/>
              </a:lnSpc>
            </a:pPr>
            <a:endParaRPr lang="zh-CN" altLang="en-US" sz="24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8678" name="AutoShape 9"/>
          <p:cNvSpPr/>
          <p:nvPr/>
        </p:nvSpPr>
        <p:spPr>
          <a:xfrm>
            <a:off x="6881813" y="3057525"/>
            <a:ext cx="1079500" cy="938213"/>
          </a:xfrm>
          <a:prstGeom prst="pentagon">
            <a:avLst/>
          </a:prstGeom>
          <a:noFill/>
          <a:ln w="2857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lstStyle/>
          <a:p>
            <a:pPr>
              <a:lnSpc>
                <a:spcPct val="150000"/>
              </a:lnSpc>
            </a:pPr>
            <a:endParaRPr lang="zh-CN" altLang="en-US" sz="24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" name="Rectangle 10"/>
          <p:cNvSpPr/>
          <p:nvPr/>
        </p:nvSpPr>
        <p:spPr>
          <a:xfrm>
            <a:off x="760413" y="1998663"/>
            <a:ext cx="7488237" cy="7366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说一说下面这些几何图形又有什么共同特点？</a:t>
            </a:r>
            <a:endParaRPr lang="zh-CN" altLang="en-US" sz="280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0731" name="Rectangle 4"/>
          <p:cNvSpPr/>
          <p:nvPr/>
        </p:nvSpPr>
        <p:spPr>
          <a:xfrm>
            <a:off x="471488" y="4643438"/>
            <a:ext cx="8208962" cy="16192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lnSpc>
                <a:spcPts val="3800"/>
              </a:lnSpc>
            </a:pPr>
            <a:r>
              <a:rPr lang="zh-CN" altLang="en-US" sz="2400">
                <a:solidFill>
                  <a:srgbClr val="0066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这些几何图形的各部分都在同一平面内</a:t>
            </a:r>
            <a:r>
              <a:rPr lang="en-US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,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它们是</a:t>
            </a:r>
            <a:r>
              <a:rPr lang="zh-CN" altLang="en-US" sz="2800">
                <a:solidFill>
                  <a:srgbClr val="00B0F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平面图形</a:t>
            </a:r>
            <a:r>
              <a:rPr lang="en-US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  <a:endParaRPr lang="en-US" altLang="zh-CN" sz="280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400">
                <a:latin typeface="黑体" panose="02010609060101010101" pitchFamily="49" charset="-122"/>
                <a:ea typeface="黑体" panose="02010609060101010101" pitchFamily="49" charset="-122"/>
              </a:rPr>
              <a:t>           </a:t>
            </a:r>
            <a:endParaRPr lang="en-US" altLang="zh-CN" sz="240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7424" name="圆角矩形 31"/>
          <p:cNvSpPr/>
          <p:nvPr/>
        </p:nvSpPr>
        <p:spPr>
          <a:xfrm>
            <a:off x="760730" y="1311275"/>
            <a:ext cx="1866900" cy="494030"/>
          </a:xfrm>
          <a:prstGeom prst="roundRect">
            <a:avLst>
              <a:gd name="adj" fmla="val 16667"/>
            </a:avLst>
          </a:prstGeom>
          <a:solidFill>
            <a:srgbClr val="FFFFD9"/>
          </a:solidFill>
          <a:ln w="25400" cap="flat" cmpd="sng">
            <a:solidFill>
              <a:srgbClr val="0099FF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lstStyle/>
          <a:p>
            <a:pPr algn="ctr"/>
            <a:r>
              <a: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观察与思考</a:t>
            </a:r>
            <a:endParaRPr lang="zh-CN" altLang="en-US" sz="2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86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86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86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86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86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86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86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86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7" presetClass="entr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3" dur="80"/>
                                        <p:tgtEl>
                                          <p:spTgt spid="3073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4" dur="80"/>
                                        <p:tgtEl>
                                          <p:spTgt spid="307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80"/>
                                        <p:tgtEl>
                                          <p:spTgt spid="307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4" grpId="0" bldLvl="0" animBg="1"/>
      <p:bldP spid="28675" grpId="0" bldLvl="0" animBg="1"/>
      <p:bldP spid="28676" grpId="0" bldLvl="0" animBg="1"/>
      <p:bldP spid="28677" grpId="0" bldLvl="0" animBg="1"/>
      <p:bldP spid="28678" grpId="0" bldLvl="0" animBg="1"/>
      <p:bldP spid="4" grpId="0"/>
      <p:bldP spid="30731" grpId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Rectangle 2"/>
          <p:cNvSpPr/>
          <p:nvPr/>
        </p:nvSpPr>
        <p:spPr>
          <a:xfrm>
            <a:off x="0" y="0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lstStyle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8434" name="Text Box 4"/>
          <p:cNvSpPr txBox="1"/>
          <p:nvPr/>
        </p:nvSpPr>
        <p:spPr>
          <a:xfrm>
            <a:off x="611188" y="765175"/>
            <a:ext cx="8207375" cy="106521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lnSpc>
                <a:spcPts val="3800"/>
              </a:lnSpc>
            </a:pPr>
            <a:r>
              <a:rPr lang="en-US" altLang="zh-CN" sz="2400">
                <a:latin typeface="黑体" panose="02010609060101010101" pitchFamily="49" charset="-122"/>
                <a:ea typeface="黑体" panose="02010609060101010101" pitchFamily="49" charset="-122"/>
              </a:rPr>
              <a:t>    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下面各图中包含哪些简单的平面图形？请再举出一些平面图形的例子</a:t>
            </a:r>
            <a:r>
              <a:rPr lang="en-US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  <a:endParaRPr lang="en-US" altLang="zh-CN" sz="280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18435" name="Picture 9"/>
          <p:cNvPicPr>
            <a:picLocks noChangeAspect="1"/>
          </p:cNvPicPr>
          <p:nvPr/>
        </p:nvPicPr>
        <p:blipFill>
          <a:blip r:embed="rId1" cstate="print"/>
          <a:stretch>
            <a:fillRect/>
          </a:stretch>
        </p:blipFill>
        <p:spPr>
          <a:xfrm>
            <a:off x="695325" y="1976438"/>
            <a:ext cx="7751763" cy="40767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1877" name="矩形 1231876"/>
          <p:cNvSpPr/>
          <p:nvPr/>
        </p:nvSpPr>
        <p:spPr>
          <a:xfrm>
            <a:off x="218440" y="1075690"/>
            <a:ext cx="8343900" cy="12966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algn="l">
              <a:lnSpc>
                <a:spcPct val="140000"/>
              </a:lnSpc>
              <a:spcBef>
                <a:spcPct val="20000"/>
              </a:spcBef>
              <a:buClrTx/>
            </a:pPr>
            <a:r>
              <a:rPr lang="en-US" altLang="zh-CN" sz="2800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lang="zh-CN" altLang="en-US" sz="2800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用两个圆、两个三角形和两条直线为条件，画出一个独特且具有意义的图形，并命名</a:t>
            </a:r>
            <a:r>
              <a:rPr lang="en-US" altLang="zh-CN" sz="2800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  <a:endParaRPr lang="en-US" altLang="zh-CN" sz="2800" dirty="0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pSp>
        <p:nvGrpSpPr>
          <p:cNvPr id="1231878" name="组合 1231877"/>
          <p:cNvGrpSpPr/>
          <p:nvPr/>
        </p:nvGrpSpPr>
        <p:grpSpPr>
          <a:xfrm>
            <a:off x="1187450" y="2636838"/>
            <a:ext cx="2087563" cy="1585912"/>
            <a:chOff x="431" y="1117"/>
            <a:chExt cx="1134" cy="590"/>
          </a:xfrm>
        </p:grpSpPr>
        <p:sp>
          <p:nvSpPr>
            <p:cNvPr id="1231879" name="直接连接符 1231878"/>
            <p:cNvSpPr/>
            <p:nvPr/>
          </p:nvSpPr>
          <p:spPr>
            <a:xfrm>
              <a:off x="675" y="1117"/>
              <a:ext cx="0" cy="226"/>
            </a:xfrm>
            <a:prstGeom prst="line">
              <a:avLst/>
            </a:prstGeom>
            <a:ln w="254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231880" name="直接连接符 1231879"/>
            <p:cNvSpPr/>
            <p:nvPr/>
          </p:nvSpPr>
          <p:spPr>
            <a:xfrm>
              <a:off x="1313" y="1117"/>
              <a:ext cx="0" cy="227"/>
            </a:xfrm>
            <a:prstGeom prst="line">
              <a:avLst/>
            </a:prstGeom>
            <a:ln w="254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231881" name="等腰三角形 1231880"/>
            <p:cNvSpPr/>
            <p:nvPr/>
          </p:nvSpPr>
          <p:spPr>
            <a:xfrm>
              <a:off x="431" y="1344"/>
              <a:ext cx="499" cy="181"/>
            </a:xfrm>
            <a:prstGeom prst="triangle">
              <a:avLst>
                <a:gd name="adj" fmla="val 50000"/>
              </a:avLst>
            </a:prstGeom>
            <a:noFill/>
            <a:ln w="25400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 sz="2800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sp>
          <p:nvSpPr>
            <p:cNvPr id="1231882" name="椭圆 1231881"/>
            <p:cNvSpPr/>
            <p:nvPr/>
          </p:nvSpPr>
          <p:spPr>
            <a:xfrm>
              <a:off x="567" y="1525"/>
              <a:ext cx="226" cy="182"/>
            </a:xfrm>
            <a:prstGeom prst="ellipse">
              <a:avLst/>
            </a:prstGeom>
            <a:noFill/>
            <a:ln w="254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 sz="2800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sp>
          <p:nvSpPr>
            <p:cNvPr id="1231883" name="椭圆 1231882"/>
            <p:cNvSpPr/>
            <p:nvPr/>
          </p:nvSpPr>
          <p:spPr>
            <a:xfrm>
              <a:off x="1202" y="1525"/>
              <a:ext cx="226" cy="182"/>
            </a:xfrm>
            <a:prstGeom prst="ellipse">
              <a:avLst/>
            </a:prstGeom>
            <a:noFill/>
            <a:ln w="254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 sz="2800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sp>
          <p:nvSpPr>
            <p:cNvPr id="1231884" name="等腰三角形 1231883"/>
            <p:cNvSpPr/>
            <p:nvPr/>
          </p:nvSpPr>
          <p:spPr>
            <a:xfrm>
              <a:off x="1066" y="1344"/>
              <a:ext cx="499" cy="181"/>
            </a:xfrm>
            <a:prstGeom prst="triangle">
              <a:avLst>
                <a:gd name="adj" fmla="val 50000"/>
              </a:avLst>
            </a:prstGeom>
            <a:noFill/>
            <a:ln w="25400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 sz="2800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</p:grpSp>
      <p:grpSp>
        <p:nvGrpSpPr>
          <p:cNvPr id="1231892" name="组合 1231891"/>
          <p:cNvGrpSpPr/>
          <p:nvPr/>
        </p:nvGrpSpPr>
        <p:grpSpPr>
          <a:xfrm rot="10800000">
            <a:off x="5199798" y="4797425"/>
            <a:ext cx="1798836" cy="1438275"/>
            <a:chOff x="3115" y="1117"/>
            <a:chExt cx="629" cy="453"/>
          </a:xfrm>
        </p:grpSpPr>
        <p:sp>
          <p:nvSpPr>
            <p:cNvPr id="1231893" name="等腰三角形 1231892"/>
            <p:cNvSpPr/>
            <p:nvPr/>
          </p:nvSpPr>
          <p:spPr>
            <a:xfrm>
              <a:off x="3334" y="1479"/>
              <a:ext cx="136" cy="91"/>
            </a:xfrm>
            <a:prstGeom prst="triangle">
              <a:avLst>
                <a:gd name="adj" fmla="val 50000"/>
              </a:avLst>
            </a:prstGeom>
            <a:noFill/>
            <a:ln w="25400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 sz="2800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sp>
          <p:nvSpPr>
            <p:cNvPr id="1231894" name="等腰三角形 1231893"/>
            <p:cNvSpPr/>
            <p:nvPr/>
          </p:nvSpPr>
          <p:spPr>
            <a:xfrm>
              <a:off x="3470" y="1479"/>
              <a:ext cx="136" cy="91"/>
            </a:xfrm>
            <a:prstGeom prst="triangle">
              <a:avLst>
                <a:gd name="adj" fmla="val 50000"/>
              </a:avLst>
            </a:prstGeom>
            <a:noFill/>
            <a:ln w="25400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 sz="2800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sp>
          <p:nvSpPr>
            <p:cNvPr id="1231895" name="椭圆 1231894"/>
            <p:cNvSpPr/>
            <p:nvPr/>
          </p:nvSpPr>
          <p:spPr>
            <a:xfrm>
              <a:off x="3560" y="1344"/>
              <a:ext cx="173" cy="226"/>
            </a:xfrm>
            <a:prstGeom prst="ellipse">
              <a:avLst/>
            </a:prstGeom>
            <a:noFill/>
            <a:ln w="254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 sz="2800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sp>
          <p:nvSpPr>
            <p:cNvPr id="1231896" name="椭圆 1231895"/>
            <p:cNvSpPr/>
            <p:nvPr/>
          </p:nvSpPr>
          <p:spPr>
            <a:xfrm>
              <a:off x="3198" y="1344"/>
              <a:ext cx="181" cy="226"/>
            </a:xfrm>
            <a:prstGeom prst="ellipse">
              <a:avLst/>
            </a:prstGeom>
            <a:noFill/>
            <a:ln w="254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 sz="2800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sp>
          <p:nvSpPr>
            <p:cNvPr id="1231897" name="直接连接符 1231896"/>
            <p:cNvSpPr/>
            <p:nvPr/>
          </p:nvSpPr>
          <p:spPr>
            <a:xfrm>
              <a:off x="3115" y="1162"/>
              <a:ext cx="91" cy="363"/>
            </a:xfrm>
            <a:prstGeom prst="line">
              <a:avLst/>
            </a:prstGeom>
            <a:ln w="254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231898" name="直接连接符 1231897"/>
            <p:cNvSpPr/>
            <p:nvPr/>
          </p:nvSpPr>
          <p:spPr>
            <a:xfrm>
              <a:off x="3654" y="1117"/>
              <a:ext cx="90" cy="363"/>
            </a:xfrm>
            <a:prstGeom prst="line">
              <a:avLst/>
            </a:prstGeom>
            <a:ln w="254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</p:grpSp>
      <p:grpSp>
        <p:nvGrpSpPr>
          <p:cNvPr id="1231899" name="组合 1231898"/>
          <p:cNvGrpSpPr/>
          <p:nvPr/>
        </p:nvGrpSpPr>
        <p:grpSpPr>
          <a:xfrm>
            <a:off x="5028186" y="2636838"/>
            <a:ext cx="1704402" cy="1655762"/>
            <a:chOff x="4171" y="2115"/>
            <a:chExt cx="841" cy="680"/>
          </a:xfrm>
        </p:grpSpPr>
        <p:sp>
          <p:nvSpPr>
            <p:cNvPr id="1231900" name="椭圆 1231899"/>
            <p:cNvSpPr/>
            <p:nvPr/>
          </p:nvSpPr>
          <p:spPr>
            <a:xfrm>
              <a:off x="4171" y="2115"/>
              <a:ext cx="227" cy="227"/>
            </a:xfrm>
            <a:prstGeom prst="ellipse">
              <a:avLst/>
            </a:prstGeom>
            <a:noFill/>
            <a:ln w="254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 sz="2800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sp>
          <p:nvSpPr>
            <p:cNvPr id="1231901" name="椭圆 1231900"/>
            <p:cNvSpPr/>
            <p:nvPr/>
          </p:nvSpPr>
          <p:spPr>
            <a:xfrm>
              <a:off x="4785" y="2115"/>
              <a:ext cx="227" cy="227"/>
            </a:xfrm>
            <a:prstGeom prst="ellipse">
              <a:avLst/>
            </a:prstGeom>
            <a:noFill/>
            <a:ln w="254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 sz="2800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sp>
          <p:nvSpPr>
            <p:cNvPr id="1231902" name="直角三角形 1231901"/>
            <p:cNvSpPr/>
            <p:nvPr/>
          </p:nvSpPr>
          <p:spPr>
            <a:xfrm rot="16200000" flipH="1">
              <a:off x="4355" y="2091"/>
              <a:ext cx="179" cy="227"/>
            </a:xfrm>
            <a:prstGeom prst="rtTriangle">
              <a:avLst/>
            </a:prstGeom>
            <a:noFill/>
            <a:ln w="25400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 sz="2800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sp>
          <p:nvSpPr>
            <p:cNvPr id="1231903" name="直角三角形 1231902"/>
            <p:cNvSpPr/>
            <p:nvPr/>
          </p:nvSpPr>
          <p:spPr>
            <a:xfrm rot="10753694" flipH="1">
              <a:off x="4649" y="2115"/>
              <a:ext cx="224" cy="177"/>
            </a:xfrm>
            <a:prstGeom prst="rtTriangle">
              <a:avLst/>
            </a:prstGeom>
            <a:noFill/>
            <a:ln w="25400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 sz="2800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sp>
          <p:nvSpPr>
            <p:cNvPr id="1231904" name="直接连接符 1231903"/>
            <p:cNvSpPr/>
            <p:nvPr/>
          </p:nvSpPr>
          <p:spPr>
            <a:xfrm>
              <a:off x="4558" y="2296"/>
              <a:ext cx="0" cy="499"/>
            </a:xfrm>
            <a:prstGeom prst="line">
              <a:avLst/>
            </a:prstGeom>
            <a:ln w="254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231905" name="直接连接符 1231904"/>
            <p:cNvSpPr/>
            <p:nvPr/>
          </p:nvSpPr>
          <p:spPr>
            <a:xfrm>
              <a:off x="4649" y="2296"/>
              <a:ext cx="0" cy="499"/>
            </a:xfrm>
            <a:prstGeom prst="line">
              <a:avLst/>
            </a:prstGeom>
            <a:ln w="254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</p:grpSp>
      <p:sp>
        <p:nvSpPr>
          <p:cNvPr id="1231906" name="文本框 1231905"/>
          <p:cNvSpPr txBox="1"/>
          <p:nvPr/>
        </p:nvSpPr>
        <p:spPr>
          <a:xfrm>
            <a:off x="3419475" y="3141663"/>
            <a:ext cx="1150938" cy="95313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  <a:buClrTx/>
            </a:pPr>
            <a:r>
              <a:rPr lang="zh-CN" altLang="en-US" sz="2800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吊  灯</a:t>
            </a:r>
            <a:endParaRPr lang="zh-CN" altLang="en-US" sz="2800" dirty="0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231908" name="文本框 1231907"/>
          <p:cNvSpPr txBox="1"/>
          <p:nvPr/>
        </p:nvSpPr>
        <p:spPr>
          <a:xfrm>
            <a:off x="7164388" y="4941888"/>
            <a:ext cx="1296987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  <a:buClrTx/>
            </a:pPr>
            <a:r>
              <a:rPr lang="zh-CN" altLang="en-US" sz="2800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眼  镜</a:t>
            </a:r>
            <a:endParaRPr lang="zh-CN" altLang="en-US" sz="2800" dirty="0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231909" name="文本框 1231908"/>
          <p:cNvSpPr txBox="1"/>
          <p:nvPr/>
        </p:nvSpPr>
        <p:spPr>
          <a:xfrm>
            <a:off x="7164388" y="2997200"/>
            <a:ext cx="1439862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  <a:buClrTx/>
            </a:pPr>
            <a:r>
              <a:rPr lang="zh-CN" altLang="en-US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路  灯</a:t>
            </a:r>
            <a:endParaRPr lang="zh-CN" altLang="en-US" sz="2800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pSp>
        <p:nvGrpSpPr>
          <p:cNvPr id="1231911" name="组合 1231910"/>
          <p:cNvGrpSpPr/>
          <p:nvPr/>
        </p:nvGrpSpPr>
        <p:grpSpPr>
          <a:xfrm>
            <a:off x="1042988" y="4724400"/>
            <a:ext cx="2209800" cy="1384300"/>
            <a:chOff x="1536" y="2928"/>
            <a:chExt cx="1392" cy="872"/>
          </a:xfrm>
        </p:grpSpPr>
        <p:sp>
          <p:nvSpPr>
            <p:cNvPr id="1231912" name="流程图: 摘录 1231911"/>
            <p:cNvSpPr/>
            <p:nvPr/>
          </p:nvSpPr>
          <p:spPr>
            <a:xfrm>
              <a:off x="1920" y="2928"/>
              <a:ext cx="521" cy="521"/>
            </a:xfrm>
            <a:prstGeom prst="flowChartExtract">
              <a:avLst/>
            </a:prstGeom>
            <a:noFill/>
            <a:ln w="38100" cap="sq" cmpd="sng">
              <a:solidFill>
                <a:schemeClr val="tx1"/>
              </a:solidFill>
              <a:prstDash val="solid"/>
              <a:miter/>
              <a:headEnd type="none" w="sm" len="sm"/>
              <a:tailEnd type="none" w="sm" len="sm"/>
            </a:ln>
          </p:spPr>
          <p:txBody>
            <a:bodyPr/>
            <a:lstStyle/>
            <a:p>
              <a:endParaRPr lang="zh-CN" altLang="en-US" sz="2800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sp>
          <p:nvSpPr>
            <p:cNvPr id="1231913" name="流程图: 摘录 1231912"/>
            <p:cNvSpPr/>
            <p:nvPr/>
          </p:nvSpPr>
          <p:spPr>
            <a:xfrm>
              <a:off x="2208" y="2928"/>
              <a:ext cx="521" cy="521"/>
            </a:xfrm>
            <a:prstGeom prst="flowChartExtract">
              <a:avLst/>
            </a:prstGeom>
            <a:noFill/>
            <a:ln w="38100" cap="sq" cmpd="sng">
              <a:solidFill>
                <a:schemeClr val="tx1"/>
              </a:solidFill>
              <a:prstDash val="solid"/>
              <a:miter/>
              <a:headEnd type="none" w="sm" len="sm"/>
              <a:tailEnd type="none" w="sm" len="sm"/>
            </a:ln>
          </p:spPr>
          <p:txBody>
            <a:bodyPr/>
            <a:lstStyle/>
            <a:p>
              <a:endParaRPr lang="zh-CN" altLang="en-US" sz="2800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sp>
          <p:nvSpPr>
            <p:cNvPr id="1231914" name="流程图: 联系 1231913"/>
            <p:cNvSpPr/>
            <p:nvPr/>
          </p:nvSpPr>
          <p:spPr>
            <a:xfrm>
              <a:off x="1536" y="3120"/>
              <a:ext cx="248" cy="248"/>
            </a:xfrm>
            <a:prstGeom prst="flowChartConnector">
              <a:avLst/>
            </a:prstGeom>
            <a:noFill/>
            <a:ln w="38100" cap="sq" cmpd="sng">
              <a:solidFill>
                <a:schemeClr val="tx1"/>
              </a:solidFill>
              <a:prstDash val="solid"/>
              <a:headEnd type="none" w="sm" len="sm"/>
              <a:tailEnd type="none" w="sm" len="sm"/>
            </a:ln>
          </p:spPr>
          <p:txBody>
            <a:bodyPr/>
            <a:lstStyle/>
            <a:p>
              <a:endParaRPr lang="zh-CN" altLang="en-US" sz="2800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sp>
          <p:nvSpPr>
            <p:cNvPr id="1231915" name="流程图: 联系 1231914"/>
            <p:cNvSpPr/>
            <p:nvPr/>
          </p:nvSpPr>
          <p:spPr>
            <a:xfrm>
              <a:off x="1680" y="3552"/>
              <a:ext cx="248" cy="248"/>
            </a:xfrm>
            <a:prstGeom prst="flowChartConnector">
              <a:avLst/>
            </a:prstGeom>
            <a:noFill/>
            <a:ln w="38100" cap="sq" cmpd="sng">
              <a:solidFill>
                <a:schemeClr val="tx1"/>
              </a:solidFill>
              <a:prstDash val="solid"/>
              <a:headEnd type="none" w="sm" len="sm"/>
              <a:tailEnd type="none" w="sm" len="sm"/>
            </a:ln>
          </p:spPr>
          <p:txBody>
            <a:bodyPr/>
            <a:lstStyle/>
            <a:p>
              <a:endParaRPr lang="zh-CN" altLang="en-US" sz="2800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sp>
          <p:nvSpPr>
            <p:cNvPr id="1231916" name="直接连接符 1231915"/>
            <p:cNvSpPr/>
            <p:nvPr/>
          </p:nvSpPr>
          <p:spPr>
            <a:xfrm>
              <a:off x="1584" y="3552"/>
              <a:ext cx="1344" cy="0"/>
            </a:xfrm>
            <a:prstGeom prst="line">
              <a:avLst/>
            </a:prstGeom>
            <a:ln w="38100" cap="sq" cmpd="sng">
              <a:solidFill>
                <a:schemeClr val="tx1"/>
              </a:solidFill>
              <a:prstDash val="solid"/>
              <a:headEnd type="none" w="sm" len="sm"/>
              <a:tailEnd type="none" w="sm" len="sm"/>
            </a:ln>
          </p:spPr>
        </p:sp>
        <p:sp>
          <p:nvSpPr>
            <p:cNvPr id="1231917" name="直接连接符 1231916"/>
            <p:cNvSpPr/>
            <p:nvPr/>
          </p:nvSpPr>
          <p:spPr>
            <a:xfrm>
              <a:off x="1632" y="3696"/>
              <a:ext cx="768" cy="0"/>
            </a:xfrm>
            <a:prstGeom prst="line">
              <a:avLst/>
            </a:prstGeom>
            <a:ln w="38100" cap="sq" cmpd="sng">
              <a:solidFill>
                <a:schemeClr val="tx1"/>
              </a:solidFill>
              <a:prstDash val="solid"/>
              <a:headEnd type="none" w="sm" len="sm"/>
              <a:tailEnd type="none" w="sm" len="sm"/>
            </a:ln>
          </p:spPr>
        </p:sp>
      </p:grpSp>
      <p:sp>
        <p:nvSpPr>
          <p:cNvPr id="1231918" name="文本框 1231917"/>
          <p:cNvSpPr txBox="1"/>
          <p:nvPr/>
        </p:nvSpPr>
        <p:spPr>
          <a:xfrm>
            <a:off x="3203575" y="5084763"/>
            <a:ext cx="1871663" cy="521970"/>
          </a:xfrm>
          <a:prstGeom prst="rect">
            <a:avLst/>
          </a:prstGeom>
          <a:noFill/>
          <a:ln w="12700">
            <a:noFill/>
          </a:ln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zh-CN" altLang="en-US" sz="2800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落日余晖</a:t>
            </a:r>
            <a:endParaRPr lang="zh-CN" altLang="en-US" sz="2800" dirty="0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7424" name="圆角矩形 31"/>
          <p:cNvSpPr/>
          <p:nvPr/>
        </p:nvSpPr>
        <p:spPr>
          <a:xfrm>
            <a:off x="218440" y="497205"/>
            <a:ext cx="1219200" cy="494030"/>
          </a:xfrm>
          <a:prstGeom prst="roundRect">
            <a:avLst>
              <a:gd name="adj" fmla="val 16667"/>
            </a:avLst>
          </a:prstGeom>
          <a:solidFill>
            <a:srgbClr val="FFFFD9"/>
          </a:solidFill>
          <a:ln w="25400" cap="flat" cmpd="sng">
            <a:solidFill>
              <a:srgbClr val="0099FF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lstStyle/>
          <a:p>
            <a:pPr algn="ctr"/>
            <a:r>
              <a: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画一画</a:t>
            </a:r>
            <a:endParaRPr lang="zh-CN" altLang="en-US" sz="2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3419475" y="3139758"/>
            <a:ext cx="1150938" cy="95313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  <a:buClrTx/>
            </a:pPr>
            <a:r>
              <a:rPr lang="zh-CN" altLang="en-US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吊  灯</a:t>
            </a:r>
            <a:endParaRPr lang="zh-CN" altLang="en-US" sz="2800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7164388" y="4939983"/>
            <a:ext cx="1296987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  <a:buClrTx/>
            </a:pPr>
            <a:r>
              <a:rPr lang="zh-CN" altLang="en-US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眼  镜</a:t>
            </a:r>
            <a:endParaRPr lang="zh-CN" altLang="en-US" sz="2800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3203575" y="5082858"/>
            <a:ext cx="1871663" cy="521970"/>
          </a:xfrm>
          <a:prstGeom prst="rect">
            <a:avLst/>
          </a:prstGeom>
          <a:noFill/>
          <a:ln w="12700">
            <a:noFill/>
          </a:ln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zh-CN" altLang="en-US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落日余晖</a:t>
            </a:r>
            <a:endParaRPr lang="zh-CN" altLang="en-US" sz="2800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18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12318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18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2318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318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19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8" dur="500"/>
                                        <p:tgtEl>
                                          <p:spTgt spid="12319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18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2318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2318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19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2319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2319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18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23189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2318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2318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19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23190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2319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2319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19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12319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2319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2319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19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12319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2319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2319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31877" grpId="0"/>
      <p:bldP spid="1231906" grpId="0"/>
      <p:bldP spid="1231908" grpId="0"/>
      <p:bldP spid="1231909" grpId="0"/>
      <p:bldP spid="1231918" grpId="0"/>
      <p:bldP spid="2" grpId="0"/>
      <p:bldP spid="3" grpId="0"/>
      <p:bldP spid="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2904" name="任意多边形 1232903"/>
          <p:cNvSpPr/>
          <p:nvPr/>
        </p:nvSpPr>
        <p:spPr>
          <a:xfrm>
            <a:off x="5932805" y="1494155"/>
            <a:ext cx="1008063" cy="1152525"/>
          </a:xfrm>
          <a:custGeom>
            <a:avLst/>
            <a:gdLst/>
            <a:ahLst/>
            <a:cxnLst/>
            <a:rect l="0" t="0" r="0" b="0"/>
            <a:pathLst>
              <a:path w="726" h="408">
                <a:moveTo>
                  <a:pt x="408" y="0"/>
                </a:moveTo>
                <a:lnTo>
                  <a:pt x="0" y="408"/>
                </a:lnTo>
                <a:lnTo>
                  <a:pt x="726" y="408"/>
                </a:lnTo>
                <a:lnTo>
                  <a:pt x="408" y="0"/>
                </a:lnTo>
                <a:close/>
              </a:path>
            </a:pathLst>
          </a:custGeom>
          <a:noFill/>
          <a:ln w="5715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 sz="28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232905" name="任意多边形 1232904"/>
          <p:cNvSpPr/>
          <p:nvPr/>
        </p:nvSpPr>
        <p:spPr>
          <a:xfrm>
            <a:off x="4358005" y="1629093"/>
            <a:ext cx="863600" cy="1008062"/>
          </a:xfrm>
          <a:custGeom>
            <a:avLst/>
            <a:gdLst/>
            <a:ahLst/>
            <a:cxnLst/>
            <a:rect l="0" t="0" r="0" b="0"/>
            <a:pathLst>
              <a:path w="726" h="408">
                <a:moveTo>
                  <a:pt x="408" y="0"/>
                </a:moveTo>
                <a:lnTo>
                  <a:pt x="0" y="408"/>
                </a:lnTo>
                <a:lnTo>
                  <a:pt x="726" y="408"/>
                </a:lnTo>
                <a:lnTo>
                  <a:pt x="408" y="0"/>
                </a:lnTo>
                <a:close/>
              </a:path>
            </a:pathLst>
          </a:custGeom>
          <a:noFill/>
          <a:ln w="5715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 sz="28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232909" name="椭圆 1232908"/>
          <p:cNvSpPr/>
          <p:nvPr/>
        </p:nvSpPr>
        <p:spPr>
          <a:xfrm>
            <a:off x="6067743" y="773430"/>
            <a:ext cx="720725" cy="720725"/>
          </a:xfrm>
          <a:prstGeom prst="ellipse">
            <a:avLst/>
          </a:prstGeom>
          <a:noFill/>
          <a:ln w="5715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 sz="28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232910" name="椭圆 1232909"/>
          <p:cNvSpPr/>
          <p:nvPr/>
        </p:nvSpPr>
        <p:spPr>
          <a:xfrm>
            <a:off x="4537393" y="863918"/>
            <a:ext cx="720725" cy="720725"/>
          </a:xfrm>
          <a:prstGeom prst="ellipse">
            <a:avLst/>
          </a:prstGeom>
          <a:noFill/>
          <a:ln w="5715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 sz="28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232914" name="直接连接符 1232913"/>
          <p:cNvSpPr/>
          <p:nvPr/>
        </p:nvSpPr>
        <p:spPr>
          <a:xfrm flipH="1" flipV="1">
            <a:off x="5527993" y="1538605"/>
            <a:ext cx="936625" cy="360363"/>
          </a:xfrm>
          <a:prstGeom prst="line">
            <a:avLst/>
          </a:prstGeom>
          <a:ln w="5715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232915" name="直接连接符 1232914"/>
          <p:cNvSpPr/>
          <p:nvPr/>
        </p:nvSpPr>
        <p:spPr>
          <a:xfrm flipV="1">
            <a:off x="4897755" y="1673543"/>
            <a:ext cx="863600" cy="287337"/>
          </a:xfrm>
          <a:prstGeom prst="line">
            <a:avLst/>
          </a:prstGeom>
          <a:ln w="5715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232918" name="文本框 1232917"/>
          <p:cNvSpPr txBox="1"/>
          <p:nvPr/>
        </p:nvSpPr>
        <p:spPr>
          <a:xfrm>
            <a:off x="4554855" y="2889568"/>
            <a:ext cx="2339975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  <a:buClrTx/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友谊之手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232920" name="文本框 1232919"/>
          <p:cNvSpPr txBox="1"/>
          <p:nvPr/>
        </p:nvSpPr>
        <p:spPr>
          <a:xfrm>
            <a:off x="1262380" y="2637155"/>
            <a:ext cx="894080" cy="52197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algn="l"/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2008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232921" name="直接连接符 1232920"/>
          <p:cNvSpPr/>
          <p:nvPr/>
        </p:nvSpPr>
        <p:spPr>
          <a:xfrm>
            <a:off x="541655" y="1559243"/>
            <a:ext cx="585788" cy="0"/>
          </a:xfrm>
          <a:prstGeom prst="line">
            <a:avLst/>
          </a:prstGeom>
          <a:ln w="5715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232922" name="直接连接符 1232921"/>
          <p:cNvSpPr/>
          <p:nvPr/>
        </p:nvSpPr>
        <p:spPr>
          <a:xfrm>
            <a:off x="506730" y="1946593"/>
            <a:ext cx="585788" cy="0"/>
          </a:xfrm>
          <a:prstGeom prst="line">
            <a:avLst/>
          </a:prstGeom>
          <a:ln w="5715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232923" name="椭圆 1232922"/>
          <p:cNvSpPr/>
          <p:nvPr/>
        </p:nvSpPr>
        <p:spPr>
          <a:xfrm>
            <a:off x="1946593" y="1495743"/>
            <a:ext cx="503237" cy="574675"/>
          </a:xfrm>
          <a:prstGeom prst="ellipse">
            <a:avLst/>
          </a:prstGeom>
          <a:noFill/>
          <a:ln w="5715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 sz="28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232924" name="椭圆 1232923"/>
          <p:cNvSpPr/>
          <p:nvPr/>
        </p:nvSpPr>
        <p:spPr>
          <a:xfrm>
            <a:off x="1316355" y="1495743"/>
            <a:ext cx="503238" cy="574675"/>
          </a:xfrm>
          <a:prstGeom prst="ellipse">
            <a:avLst/>
          </a:prstGeom>
          <a:noFill/>
          <a:ln w="5715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 sz="28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232925" name="任意多边形 1232924"/>
          <p:cNvSpPr/>
          <p:nvPr/>
        </p:nvSpPr>
        <p:spPr>
          <a:xfrm rot="10608396">
            <a:off x="2630805" y="1127443"/>
            <a:ext cx="503238" cy="503237"/>
          </a:xfrm>
          <a:custGeom>
            <a:avLst/>
            <a:gdLst/>
            <a:ahLst/>
            <a:cxnLst/>
            <a:rect l="0" t="0" r="0" b="0"/>
            <a:pathLst>
              <a:path w="726" h="408">
                <a:moveTo>
                  <a:pt x="408" y="0"/>
                </a:moveTo>
                <a:lnTo>
                  <a:pt x="0" y="408"/>
                </a:lnTo>
                <a:lnTo>
                  <a:pt x="726" y="408"/>
                </a:lnTo>
                <a:lnTo>
                  <a:pt x="408" y="0"/>
                </a:lnTo>
                <a:close/>
              </a:path>
            </a:pathLst>
          </a:custGeom>
          <a:noFill/>
          <a:ln w="5715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 sz="28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232926" name="任意多边形 1232925"/>
          <p:cNvSpPr/>
          <p:nvPr/>
        </p:nvSpPr>
        <p:spPr>
          <a:xfrm>
            <a:off x="2576830" y="1630680"/>
            <a:ext cx="503238" cy="503238"/>
          </a:xfrm>
          <a:custGeom>
            <a:avLst/>
            <a:gdLst/>
            <a:ahLst/>
            <a:cxnLst/>
            <a:rect l="0" t="0" r="0" b="0"/>
            <a:pathLst>
              <a:path w="726" h="408">
                <a:moveTo>
                  <a:pt x="408" y="0"/>
                </a:moveTo>
                <a:lnTo>
                  <a:pt x="0" y="408"/>
                </a:lnTo>
                <a:lnTo>
                  <a:pt x="726" y="408"/>
                </a:lnTo>
                <a:lnTo>
                  <a:pt x="408" y="0"/>
                </a:lnTo>
                <a:close/>
              </a:path>
            </a:pathLst>
          </a:custGeom>
          <a:noFill/>
          <a:ln w="5715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 sz="28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grpSp>
        <p:nvGrpSpPr>
          <p:cNvPr id="1232927" name="组合 1232926"/>
          <p:cNvGrpSpPr/>
          <p:nvPr/>
        </p:nvGrpSpPr>
        <p:grpSpPr>
          <a:xfrm>
            <a:off x="613093" y="3862705"/>
            <a:ext cx="2209800" cy="1828800"/>
            <a:chOff x="3648" y="1152"/>
            <a:chExt cx="1392" cy="1152"/>
          </a:xfrm>
        </p:grpSpPr>
        <p:sp>
          <p:nvSpPr>
            <p:cNvPr id="1232928" name="流程图: 联系 1232927"/>
            <p:cNvSpPr/>
            <p:nvPr/>
          </p:nvSpPr>
          <p:spPr>
            <a:xfrm>
              <a:off x="4176" y="2016"/>
              <a:ext cx="288" cy="288"/>
            </a:xfrm>
            <a:prstGeom prst="flowChartConnector">
              <a:avLst/>
            </a:prstGeom>
            <a:noFill/>
            <a:ln w="38100" cap="sq" cmpd="sng">
              <a:solidFill>
                <a:schemeClr val="tx1"/>
              </a:solidFill>
              <a:prstDash val="solid"/>
              <a:headEnd type="none" w="sm" len="sm"/>
              <a:tailEnd type="none" w="sm" len="sm"/>
            </a:ln>
          </p:spPr>
          <p:txBody>
            <a:bodyPr/>
            <a:lstStyle/>
            <a:p>
              <a:endPara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1232929" name="流程图: 联系 1232928"/>
            <p:cNvSpPr/>
            <p:nvPr/>
          </p:nvSpPr>
          <p:spPr>
            <a:xfrm>
              <a:off x="4752" y="2016"/>
              <a:ext cx="288" cy="288"/>
            </a:xfrm>
            <a:prstGeom prst="flowChartConnector">
              <a:avLst/>
            </a:prstGeom>
            <a:noFill/>
            <a:ln w="38100" cap="sq" cmpd="sng">
              <a:solidFill>
                <a:schemeClr val="tx1"/>
              </a:solidFill>
              <a:prstDash val="solid"/>
              <a:headEnd type="none" w="sm" len="sm"/>
              <a:tailEnd type="none" w="sm" len="sm"/>
            </a:ln>
          </p:spPr>
          <p:txBody>
            <a:bodyPr/>
            <a:lstStyle/>
            <a:p>
              <a:endPara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1232930" name="直接连接符 1232929"/>
            <p:cNvSpPr/>
            <p:nvPr/>
          </p:nvSpPr>
          <p:spPr>
            <a:xfrm>
              <a:off x="3936" y="1488"/>
              <a:ext cx="336" cy="528"/>
            </a:xfrm>
            <a:prstGeom prst="line">
              <a:avLst/>
            </a:prstGeom>
            <a:ln w="38100" cap="sq" cmpd="sng">
              <a:solidFill>
                <a:schemeClr val="tx1"/>
              </a:solidFill>
              <a:prstDash val="solid"/>
              <a:headEnd type="none" w="sm" len="sm"/>
              <a:tailEnd type="none" w="sm" len="sm"/>
            </a:ln>
          </p:spPr>
        </p:sp>
        <p:sp>
          <p:nvSpPr>
            <p:cNvPr id="1232931" name="直接连接符 1232930"/>
            <p:cNvSpPr/>
            <p:nvPr/>
          </p:nvSpPr>
          <p:spPr>
            <a:xfrm>
              <a:off x="4512" y="1488"/>
              <a:ext cx="336" cy="528"/>
            </a:xfrm>
            <a:prstGeom prst="line">
              <a:avLst/>
            </a:prstGeom>
            <a:ln w="38100" cap="sq" cmpd="sng">
              <a:solidFill>
                <a:schemeClr val="tx1"/>
              </a:solidFill>
              <a:prstDash val="solid"/>
              <a:headEnd type="none" w="sm" len="sm"/>
              <a:tailEnd type="none" w="sm" len="sm"/>
            </a:ln>
          </p:spPr>
        </p:sp>
        <p:sp>
          <p:nvSpPr>
            <p:cNvPr id="1232932" name="流程图: 合并 1232931"/>
            <p:cNvSpPr/>
            <p:nvPr/>
          </p:nvSpPr>
          <p:spPr>
            <a:xfrm>
              <a:off x="3648" y="1152"/>
              <a:ext cx="562" cy="322"/>
            </a:xfrm>
            <a:prstGeom prst="flowChartMerge">
              <a:avLst/>
            </a:prstGeom>
            <a:noFill/>
            <a:ln w="38100" cap="sq" cmpd="sng">
              <a:solidFill>
                <a:schemeClr val="tx1"/>
              </a:solidFill>
              <a:prstDash val="solid"/>
              <a:miter/>
              <a:headEnd type="none" w="sm" len="sm"/>
              <a:tailEnd type="none" w="sm" len="sm"/>
            </a:ln>
          </p:spPr>
          <p:txBody>
            <a:bodyPr/>
            <a:lstStyle/>
            <a:p>
              <a:endPara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1232933" name="流程图: 合并 1232932"/>
            <p:cNvSpPr/>
            <p:nvPr/>
          </p:nvSpPr>
          <p:spPr>
            <a:xfrm>
              <a:off x="4224" y="1152"/>
              <a:ext cx="562" cy="322"/>
            </a:xfrm>
            <a:prstGeom prst="flowChartMerge">
              <a:avLst/>
            </a:prstGeom>
            <a:noFill/>
            <a:ln w="38100" cap="sq" cmpd="sng">
              <a:solidFill>
                <a:schemeClr val="tx1"/>
              </a:solidFill>
              <a:prstDash val="solid"/>
              <a:miter/>
              <a:headEnd type="none" w="sm" len="sm"/>
              <a:tailEnd type="none" w="sm" len="sm"/>
            </a:ln>
          </p:spPr>
          <p:txBody>
            <a:bodyPr/>
            <a:lstStyle/>
            <a:p>
              <a:endPara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</p:grpSp>
      <p:sp>
        <p:nvSpPr>
          <p:cNvPr id="1232934" name="文本框 1232933"/>
          <p:cNvSpPr txBox="1"/>
          <p:nvPr/>
        </p:nvSpPr>
        <p:spPr>
          <a:xfrm>
            <a:off x="1549718" y="5805805"/>
            <a:ext cx="1752600" cy="521970"/>
          </a:xfrm>
          <a:prstGeom prst="rect">
            <a:avLst/>
          </a:prstGeom>
          <a:noFill/>
          <a:ln w="12700">
            <a:noFill/>
          </a:ln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吊环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grpSp>
        <p:nvGrpSpPr>
          <p:cNvPr id="1232951" name="组合 1232950"/>
          <p:cNvGrpSpPr/>
          <p:nvPr/>
        </p:nvGrpSpPr>
        <p:grpSpPr>
          <a:xfrm>
            <a:off x="5294630" y="3862705"/>
            <a:ext cx="1439863" cy="1441450"/>
            <a:chOff x="3742" y="2523"/>
            <a:chExt cx="907" cy="908"/>
          </a:xfrm>
        </p:grpSpPr>
        <p:sp>
          <p:nvSpPr>
            <p:cNvPr id="1232944" name="椭圆 1232943"/>
            <p:cNvSpPr/>
            <p:nvPr/>
          </p:nvSpPr>
          <p:spPr>
            <a:xfrm>
              <a:off x="3742" y="2705"/>
              <a:ext cx="816" cy="726"/>
            </a:xfrm>
            <a:prstGeom prst="ellipse">
              <a:avLst/>
            </a:prstGeom>
            <a:noFill/>
            <a:ln w="254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1232945" name="等腰三角形 1232944"/>
            <p:cNvSpPr/>
            <p:nvPr/>
          </p:nvSpPr>
          <p:spPr>
            <a:xfrm>
              <a:off x="3923" y="2886"/>
              <a:ext cx="136" cy="136"/>
            </a:xfrm>
            <a:prstGeom prst="triangle">
              <a:avLst>
                <a:gd name="adj" fmla="val 50000"/>
              </a:avLst>
            </a:prstGeom>
            <a:noFill/>
            <a:ln w="25400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1232946" name="等腰三角形 1232945"/>
            <p:cNvSpPr/>
            <p:nvPr/>
          </p:nvSpPr>
          <p:spPr>
            <a:xfrm>
              <a:off x="4241" y="2886"/>
              <a:ext cx="136" cy="136"/>
            </a:xfrm>
            <a:prstGeom prst="triangle">
              <a:avLst>
                <a:gd name="adj" fmla="val 50000"/>
              </a:avLst>
            </a:prstGeom>
            <a:noFill/>
            <a:ln w="25400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1232947" name="椭圆 1232946"/>
            <p:cNvSpPr/>
            <p:nvPr/>
          </p:nvSpPr>
          <p:spPr>
            <a:xfrm>
              <a:off x="4059" y="3113"/>
              <a:ext cx="136" cy="136"/>
            </a:xfrm>
            <a:prstGeom prst="ellipse">
              <a:avLst/>
            </a:prstGeom>
            <a:noFill/>
            <a:ln w="254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1232948" name="直接连接符 1232947"/>
            <p:cNvSpPr/>
            <p:nvPr/>
          </p:nvSpPr>
          <p:spPr>
            <a:xfrm flipV="1">
              <a:off x="4241" y="2569"/>
              <a:ext cx="408" cy="136"/>
            </a:xfrm>
            <a:prstGeom prst="line">
              <a:avLst/>
            </a:prstGeom>
            <a:ln w="254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232949" name="直接连接符 1232948"/>
            <p:cNvSpPr/>
            <p:nvPr/>
          </p:nvSpPr>
          <p:spPr>
            <a:xfrm flipV="1">
              <a:off x="4014" y="2523"/>
              <a:ext cx="408" cy="182"/>
            </a:xfrm>
            <a:prstGeom prst="line">
              <a:avLst/>
            </a:prstGeom>
            <a:ln w="254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</p:grpSp>
      <p:sp>
        <p:nvSpPr>
          <p:cNvPr id="1232950" name="文本框 1232949"/>
          <p:cNvSpPr txBox="1"/>
          <p:nvPr/>
        </p:nvSpPr>
        <p:spPr>
          <a:xfrm>
            <a:off x="5078730" y="5447030"/>
            <a:ext cx="1728788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  <a:buClrTx/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三毛他哥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29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329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329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29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2329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2329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29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2329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2329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29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2329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2329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29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2329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2329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29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2329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2329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29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2329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2329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2329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29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0" dur="500"/>
                                        <p:tgtEl>
                                          <p:spTgt spid="12329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29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500"/>
                                        <p:tgtEl>
                                          <p:spTgt spid="12329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29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6" dur="500"/>
                                        <p:tgtEl>
                                          <p:spTgt spid="12329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29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9" dur="500"/>
                                        <p:tgtEl>
                                          <p:spTgt spid="12329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2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2" dur="500"/>
                                        <p:tgtEl>
                                          <p:spTgt spid="12329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29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5" dur="500"/>
                                        <p:tgtEl>
                                          <p:spTgt spid="12329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29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12329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2329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2329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29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12329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2329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2329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29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12329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2329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12329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29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1" dur="500"/>
                                        <p:tgtEl>
                                          <p:spTgt spid="12329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32918" grpId="0"/>
      <p:bldP spid="1232920" grpId="0"/>
      <p:bldP spid="1232934" grpId="0"/>
      <p:bldP spid="1232950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矩形 80"/>
          <p:cNvSpPr/>
          <p:nvPr/>
        </p:nvSpPr>
        <p:spPr>
          <a:xfrm>
            <a:off x="0" y="58738"/>
            <a:ext cx="1217613" cy="4000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2000" b="1" dirty="0">
                <a:solidFill>
                  <a:srgbClr val="228B8B"/>
                </a:solidFill>
                <a:latin typeface="Arial" panose="020B0604020202020204" pitchFamily="34" charset="0"/>
                <a:ea typeface="方正姚体" panose="02010601030101010101" pitchFamily="2" charset="-122"/>
              </a:rPr>
              <a:t>当堂练习</a:t>
            </a:r>
            <a:endParaRPr lang="zh-CN" altLang="en-US" sz="2000" dirty="0">
              <a:solidFill>
                <a:srgbClr val="228B8B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9458" name="文本框 99"/>
          <p:cNvSpPr txBox="1"/>
          <p:nvPr/>
        </p:nvSpPr>
        <p:spPr>
          <a:xfrm>
            <a:off x="571500" y="1212850"/>
            <a:ext cx="8029575" cy="17970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49" charset="-122"/>
              </a:rPr>
              <a:t>1.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 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下列图形不是立体图形的是                         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(   )</a:t>
            </a:r>
            <a:endParaRPr lang="en-US" altLang="zh-CN" sz="280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     A. 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球         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B. 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圆柱         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C. 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圆锥         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D. 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圆</a:t>
            </a:r>
            <a:endParaRPr lang="zh-CN" altLang="en-US" sz="280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endParaRPr lang="zh-CN" altLang="en-US" sz="280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02" name="文本框 101"/>
          <p:cNvSpPr txBox="1"/>
          <p:nvPr/>
        </p:nvSpPr>
        <p:spPr>
          <a:xfrm>
            <a:off x="590550" y="3503613"/>
            <a:ext cx="8105775" cy="1798637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49" charset="-122"/>
              </a:rPr>
              <a:t>2.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 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长方体属于                                                     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(   )</a:t>
            </a:r>
            <a:endParaRPr lang="en-US" altLang="zh-CN" sz="280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     A. 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棱锥      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B. 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棱柱      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C. 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圆柱      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D. 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以上都不对</a:t>
            </a:r>
            <a:endParaRPr lang="zh-CN" altLang="en-US" sz="280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endParaRPr lang="zh-CN" altLang="en-US" sz="280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pic>
        <p:nvPicPr>
          <p:cNvPr id="19460" name="图片 12"/>
          <p:cNvPicPr/>
          <p:nvPr/>
        </p:nvPicPr>
        <p:blipFill>
          <a:blip r:embed="rId1" cstate="print"/>
          <a:stretch>
            <a:fillRect/>
          </a:stretch>
        </p:blipFill>
        <p:spPr>
          <a:xfrm>
            <a:off x="596900" y="5794375"/>
            <a:ext cx="19050" cy="285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文本框 1"/>
          <p:cNvSpPr txBox="1"/>
          <p:nvPr/>
        </p:nvSpPr>
        <p:spPr>
          <a:xfrm>
            <a:off x="7545388" y="1408113"/>
            <a:ext cx="481012" cy="519112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D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7581900" y="3687763"/>
            <a:ext cx="481013" cy="519112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B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8" grpId="0"/>
      <p:bldP spid="102" grpId="0"/>
      <p:bldP spid="2" grpId="0"/>
      <p:bldP spid="2" grpId="1"/>
      <p:bldP spid="4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组合 8"/>
          <p:cNvGrpSpPr/>
          <p:nvPr/>
        </p:nvGrpSpPr>
        <p:grpSpPr>
          <a:xfrm>
            <a:off x="581025" y="874713"/>
            <a:ext cx="7988300" cy="3117850"/>
            <a:chOff x="914" y="1377"/>
            <a:chExt cx="12580" cy="4911"/>
          </a:xfrm>
        </p:grpSpPr>
        <p:sp>
          <p:nvSpPr>
            <p:cNvPr id="20482" name="文本框 3"/>
            <p:cNvSpPr txBox="1"/>
            <p:nvPr/>
          </p:nvSpPr>
          <p:spPr>
            <a:xfrm>
              <a:off x="914" y="1377"/>
              <a:ext cx="12581" cy="124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lstStyle/>
            <a:p>
              <a:r>
                <a:rPr lang="en-US" altLang="zh-CN" sz="2800" b="1">
                  <a:latin typeface="Times New Roman" panose="02020603050405020304" pitchFamily="18" charset="0"/>
                  <a:ea typeface="黑体" panose="02010609060101010101" pitchFamily="49" charset="-122"/>
                  <a:sym typeface="宋体" panose="02010600030101010101" pitchFamily="2" charset="-122"/>
                </a:rPr>
                <a:t>3. </a:t>
              </a:r>
              <a:r>
                <a:rPr lang="zh-CN" altLang="en-US" sz="2800">
                  <a:latin typeface="Times New Roman" panose="02020603050405020304" pitchFamily="18" charset="0"/>
                  <a:ea typeface="黑体" panose="02010609060101010101" pitchFamily="49" charset="-122"/>
                  <a:sym typeface="宋体" panose="02010600030101010101" pitchFamily="2" charset="-122"/>
                </a:rPr>
                <a:t>下列几何体中属于棱锥的是                             </a:t>
              </a:r>
              <a:r>
                <a:rPr lang="en-US" altLang="zh-CN" sz="2800">
                  <a:latin typeface="Times New Roman" panose="02020603050405020304" pitchFamily="18" charset="0"/>
                  <a:ea typeface="黑体" panose="02010609060101010101" pitchFamily="49" charset="-122"/>
                  <a:sym typeface="宋体" panose="02010600030101010101" pitchFamily="2" charset="-122"/>
                </a:rPr>
                <a:t>(   )</a:t>
              </a:r>
              <a:endParaRPr lang="en-US" altLang="zh-CN" sz="2800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endParaRPr>
            </a:p>
            <a:p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pic>
          <p:nvPicPr>
            <p:cNvPr id="20483" name="图片 11"/>
            <p:cNvPicPr/>
            <p:nvPr/>
          </p:nvPicPr>
          <p:blipFill>
            <a:blip r:embed="rId1" cstate="print"/>
            <a:srcRect b="24921"/>
            <a:stretch>
              <a:fillRect/>
            </a:stretch>
          </p:blipFill>
          <p:spPr>
            <a:xfrm>
              <a:off x="1007" y="2661"/>
              <a:ext cx="12101" cy="2353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20484" name="文本框 4"/>
            <p:cNvSpPr txBox="1"/>
            <p:nvPr/>
          </p:nvSpPr>
          <p:spPr>
            <a:xfrm>
              <a:off x="1523" y="5472"/>
              <a:ext cx="11325" cy="816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lstStyle/>
            <a:p>
              <a:r>
                <a:rPr lang="en-US" altLang="zh-CN" sz="2800">
                  <a:latin typeface="Times New Roman" panose="02020603050405020304" pitchFamily="18" charset="0"/>
                  <a:ea typeface="黑体" panose="02010609060101010101" pitchFamily="49" charset="-122"/>
                  <a:sym typeface="宋体" panose="02010600030101010101" pitchFamily="2" charset="-122"/>
                </a:rPr>
                <a:t>A. ①⑤</a:t>
              </a:r>
              <a:r>
                <a:rPr lang="zh-CN" altLang="en-US" sz="2800">
                  <a:latin typeface="Times New Roman" panose="02020603050405020304" pitchFamily="18" charset="0"/>
                  <a:ea typeface="黑体" panose="02010609060101010101" pitchFamily="49" charset="-122"/>
                  <a:sym typeface="宋体" panose="02010600030101010101" pitchFamily="2" charset="-122"/>
                </a:rPr>
                <a:t>①</a:t>
              </a:r>
              <a:r>
                <a:rPr lang="en-US" altLang="zh-CN" sz="2800">
                  <a:latin typeface="Times New Roman" panose="02020603050405020304" pitchFamily="18" charset="0"/>
                  <a:ea typeface="黑体" panose="02010609060101010101" pitchFamily="49" charset="-122"/>
                  <a:sym typeface="宋体" panose="02010600030101010101" pitchFamily="2" charset="-122"/>
                </a:rPr>
                <a:t>       B. ①       C. ①⑤⑥       D. ⑤⑥</a:t>
              </a:r>
              <a:endParaRPr lang="en-US" altLang="zh-CN" sz="2800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6" name="文本框 5"/>
          <p:cNvSpPr txBox="1"/>
          <p:nvPr/>
        </p:nvSpPr>
        <p:spPr>
          <a:xfrm>
            <a:off x="571500" y="4502150"/>
            <a:ext cx="8143875" cy="233680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ts val="3800"/>
              </a:lnSpc>
            </a:pP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4. 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月球、西瓜、易拉罐、篮球、热水瓶胆、书本等 </a:t>
            </a:r>
            <a:endParaRPr lang="zh-CN" altLang="en-US" sz="2800">
              <a:latin typeface="Times New Roman" panose="02020603050405020304" pitchFamily="18" charset="0"/>
              <a:ea typeface="黑体" panose="02010609060101010101" pitchFamily="49" charset="-122"/>
              <a:sym typeface="宋体" panose="02010600030101010101" pitchFamily="2" charset="-122"/>
            </a:endParaRPr>
          </a:p>
          <a:p>
            <a:pPr>
              <a:lnSpc>
                <a:spcPts val="3800"/>
              </a:lnSpc>
            </a:pP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    物体中，形状类似圆柱的有                             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(   )</a:t>
            </a:r>
            <a:endParaRPr lang="en-US" altLang="zh-CN" sz="2800">
              <a:latin typeface="Times New Roman" panose="02020603050405020304" pitchFamily="18" charset="0"/>
              <a:ea typeface="黑体" panose="02010609060101010101" pitchFamily="49" charset="-122"/>
              <a:sym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     A. 1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个           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B. 2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个           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C. 3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个           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D. 4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个</a:t>
            </a:r>
            <a:endParaRPr lang="zh-CN" altLang="en-US" sz="2800">
              <a:latin typeface="Times New Roman" panose="02020603050405020304" pitchFamily="18" charset="0"/>
              <a:ea typeface="黑体" panose="02010609060101010101" pitchFamily="49" charset="-122"/>
              <a:sym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endParaRPr lang="zh-CN" altLang="en-US" sz="2800">
              <a:latin typeface="Times New Roman" panose="02020603050405020304" pitchFamily="18" charset="0"/>
              <a:ea typeface="黑体" panose="02010609060101010101" pitchFamily="49" charset="-122"/>
              <a:sym typeface="宋体" panose="02010600030101010101" pitchFamily="2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7931150" y="892175"/>
            <a:ext cx="481013" cy="519113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B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7904163" y="5054600"/>
            <a:ext cx="481012" cy="51752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B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Rectangle 4"/>
          <p:cNvSpPr>
            <a:spLocks noRot="1"/>
          </p:cNvSpPr>
          <p:nvPr/>
        </p:nvSpPr>
        <p:spPr>
          <a:xfrm>
            <a:off x="611188" y="763588"/>
            <a:ext cx="7483475" cy="581025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/>
          <a:p>
            <a:pPr eaLnBrk="0" hangingPunct="0"/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49" charset="-122"/>
              </a:rPr>
              <a:t>5. 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观察下列图形，在括号内填上相应名称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  <a:endParaRPr lang="en-US" altLang="zh-CN" sz="280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pic>
        <p:nvPicPr>
          <p:cNvPr id="20482" name="Picture 32" descr="E:\四清\七上数学（人教）四清教用2014√\C17.TIF"/>
          <p:cNvPicPr>
            <a:picLocks noChangeAspect="1"/>
          </p:cNvPicPr>
          <p:nvPr/>
        </p:nvPicPr>
        <p:blipFill>
          <a:blip r:embed="rId1" r:link="rId2" cstate="print"/>
          <a:stretch>
            <a:fillRect/>
          </a:stretch>
        </p:blipFill>
        <p:spPr>
          <a:xfrm>
            <a:off x="1208088" y="1693863"/>
            <a:ext cx="963612" cy="14509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0483" name="Picture 36" descr="E:\四清\七上数学（人教）四清教用2014√\C19.TIF"/>
          <p:cNvPicPr>
            <a:picLocks noChangeAspect="1"/>
          </p:cNvPicPr>
          <p:nvPr/>
        </p:nvPicPr>
        <p:blipFill>
          <a:blip r:embed="rId3" r:link="rId2" cstate="print"/>
          <a:stretch>
            <a:fillRect/>
          </a:stretch>
        </p:blipFill>
        <p:spPr>
          <a:xfrm>
            <a:off x="5051425" y="1727200"/>
            <a:ext cx="1203325" cy="141763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0484" name="Picture 5" descr="E:\四清\七上数学（人教）四清教用2014√\C21.TIF"/>
          <p:cNvPicPr>
            <a:picLocks noChangeAspect="1"/>
          </p:cNvPicPr>
          <p:nvPr/>
        </p:nvPicPr>
        <p:blipFill>
          <a:blip r:embed="rId4" r:link="rId2" cstate="print"/>
          <a:stretch>
            <a:fillRect/>
          </a:stretch>
        </p:blipFill>
        <p:spPr>
          <a:xfrm>
            <a:off x="871538" y="4394200"/>
            <a:ext cx="1662112" cy="11207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0485" name="Picture 9" descr="E:\四清\七上数学（人教）四清教用2014√\C23.TIF"/>
          <p:cNvPicPr>
            <a:picLocks noChangeAspect="1"/>
          </p:cNvPicPr>
          <p:nvPr/>
        </p:nvPicPr>
        <p:blipFill>
          <a:blip r:embed="rId5" r:link="rId2" cstate="print"/>
          <a:stretch>
            <a:fillRect/>
          </a:stretch>
        </p:blipFill>
        <p:spPr>
          <a:xfrm rot="-5622435">
            <a:off x="3340100" y="4164013"/>
            <a:ext cx="998538" cy="15938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0486" name="Picture 34" descr="E:\四清\七上数学（人教）四清教用2014√\C18.TIF"/>
          <p:cNvPicPr>
            <a:picLocks noChangeAspect="1"/>
          </p:cNvPicPr>
          <p:nvPr/>
        </p:nvPicPr>
        <p:blipFill>
          <a:blip r:embed="rId6" r:link="rId2" cstate="print"/>
          <a:stretch>
            <a:fillRect/>
          </a:stretch>
        </p:blipFill>
        <p:spPr>
          <a:xfrm>
            <a:off x="3060700" y="1719263"/>
            <a:ext cx="1169988" cy="14255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0487" name="Picture 38" descr="E:\四清\七上数学（人教）四清教用2014√\C20.TIF"/>
          <p:cNvPicPr>
            <a:picLocks noChangeAspect="1"/>
          </p:cNvPicPr>
          <p:nvPr/>
        </p:nvPicPr>
        <p:blipFill>
          <a:blip r:embed="rId7" r:link="rId2" cstate="print"/>
          <a:stretch>
            <a:fillRect/>
          </a:stretch>
        </p:blipFill>
        <p:spPr>
          <a:xfrm>
            <a:off x="7140575" y="1727200"/>
            <a:ext cx="1016000" cy="14255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0488" name="Picture 7" descr="E:\四清\七上数学（人教）四清教用2014√\C22.TIF"/>
          <p:cNvPicPr>
            <a:picLocks noChangeAspect="1"/>
          </p:cNvPicPr>
          <p:nvPr/>
        </p:nvPicPr>
        <p:blipFill>
          <a:blip r:embed="rId8" r:link="rId2" cstate="print"/>
          <a:stretch>
            <a:fillRect/>
          </a:stretch>
        </p:blipFill>
        <p:spPr>
          <a:xfrm>
            <a:off x="7145338" y="4305300"/>
            <a:ext cx="1236662" cy="127476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0489" name="Picture 11" descr="E:\四清\七上数学（人教）四清教用2014√\C24.TIF"/>
          <p:cNvPicPr>
            <a:picLocks noChangeAspect="1"/>
          </p:cNvPicPr>
          <p:nvPr/>
        </p:nvPicPr>
        <p:blipFill>
          <a:blip r:embed="rId9" r:link="rId2" cstate="print"/>
          <a:stretch>
            <a:fillRect/>
          </a:stretch>
        </p:blipFill>
        <p:spPr>
          <a:xfrm>
            <a:off x="5299075" y="4406900"/>
            <a:ext cx="1106488" cy="10953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文本框 1"/>
          <p:cNvSpPr txBox="1"/>
          <p:nvPr/>
        </p:nvSpPr>
        <p:spPr>
          <a:xfrm>
            <a:off x="968375" y="3222625"/>
            <a:ext cx="7662863" cy="51752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 ( 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圆柱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 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)         ( 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圆锥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 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)         ( 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四棱锥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 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)      ( 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六棱柱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 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)</a:t>
            </a:r>
            <a:endParaRPr lang="en-US" altLang="zh-CN" sz="280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820738" y="5718175"/>
            <a:ext cx="7664450" cy="51752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 ( 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三棱柱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 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)       ( 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四棱柱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 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)          ( 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球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 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)           ( 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圆台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 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)</a:t>
            </a:r>
            <a:endParaRPr lang="en-US" altLang="zh-CN" sz="280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1273175" y="3267075"/>
            <a:ext cx="863600" cy="431800"/>
          </a:xfrm>
          <a:prstGeom prst="rect">
            <a:avLst/>
          </a:prstGeom>
          <a:solidFill>
            <a:srgbClr val="FFFFFF"/>
          </a:solidFill>
          <a:ln w="9525">
            <a:noFill/>
          </a:ln>
        </p:spPr>
        <p:txBody>
          <a:bodyPr wrap="square" lIns="91440" tIns="45720" rIns="91440" bIns="45720" anchor="t"/>
          <a:lstStyle/>
          <a:p>
            <a:pPr defTabSz="914400"/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3194050" y="3249613"/>
            <a:ext cx="863600" cy="431800"/>
          </a:xfrm>
          <a:prstGeom prst="rect">
            <a:avLst/>
          </a:prstGeom>
          <a:solidFill>
            <a:srgbClr val="FFFFFF"/>
          </a:solidFill>
          <a:ln w="9525">
            <a:noFill/>
          </a:ln>
        </p:spPr>
        <p:txBody>
          <a:bodyPr wrap="square" lIns="91440" tIns="45720" rIns="91440" bIns="45720" anchor="t"/>
          <a:lstStyle/>
          <a:p>
            <a:pPr defTabSz="914400"/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5213350" y="3292475"/>
            <a:ext cx="1066800" cy="431800"/>
          </a:xfrm>
          <a:prstGeom prst="rect">
            <a:avLst/>
          </a:prstGeom>
          <a:solidFill>
            <a:srgbClr val="FFFFFF"/>
          </a:solidFill>
          <a:ln w="9525">
            <a:noFill/>
          </a:ln>
        </p:spPr>
        <p:txBody>
          <a:bodyPr wrap="square" lIns="91440" tIns="45720" rIns="91440" bIns="45720" anchor="t"/>
          <a:lstStyle/>
          <a:p>
            <a:pPr defTabSz="914400"/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7197725" y="3216275"/>
            <a:ext cx="1116013" cy="431800"/>
          </a:xfrm>
          <a:prstGeom prst="rect">
            <a:avLst/>
          </a:prstGeom>
          <a:solidFill>
            <a:srgbClr val="FFFFFF"/>
          </a:solidFill>
          <a:ln w="9525">
            <a:noFill/>
          </a:ln>
        </p:spPr>
        <p:txBody>
          <a:bodyPr wrap="square" lIns="91440" tIns="45720" rIns="91440" bIns="45720" anchor="t"/>
          <a:lstStyle/>
          <a:p>
            <a:pPr defTabSz="914400"/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1193800" y="5772150"/>
            <a:ext cx="1116013" cy="431800"/>
          </a:xfrm>
          <a:prstGeom prst="rect">
            <a:avLst/>
          </a:prstGeom>
          <a:solidFill>
            <a:srgbClr val="FFFFFF"/>
          </a:solidFill>
          <a:ln w="9525">
            <a:noFill/>
          </a:ln>
        </p:spPr>
        <p:txBody>
          <a:bodyPr wrap="square" lIns="91440" tIns="45720" rIns="91440" bIns="45720" anchor="t"/>
          <a:lstStyle/>
          <a:p>
            <a:pPr defTabSz="914400"/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3317875" y="5756275"/>
            <a:ext cx="1114425" cy="431800"/>
          </a:xfrm>
          <a:prstGeom prst="rect">
            <a:avLst/>
          </a:prstGeom>
          <a:solidFill>
            <a:srgbClr val="FFFFFF"/>
          </a:solidFill>
          <a:ln w="9525">
            <a:noFill/>
          </a:ln>
        </p:spPr>
        <p:txBody>
          <a:bodyPr wrap="square" lIns="91440" tIns="45720" rIns="91440" bIns="45720" anchor="t"/>
          <a:lstStyle/>
          <a:p>
            <a:pPr defTabSz="914400"/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5613400" y="5772150"/>
            <a:ext cx="492125" cy="431800"/>
          </a:xfrm>
          <a:prstGeom prst="rect">
            <a:avLst/>
          </a:prstGeom>
          <a:solidFill>
            <a:srgbClr val="FFFFFF"/>
          </a:solidFill>
          <a:ln w="9525">
            <a:noFill/>
          </a:ln>
        </p:spPr>
        <p:txBody>
          <a:bodyPr wrap="square" lIns="91440" tIns="45720" rIns="91440" bIns="45720" anchor="t"/>
          <a:lstStyle/>
          <a:p>
            <a:pPr defTabSz="914400"/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7391400" y="5791200"/>
            <a:ext cx="777875" cy="431800"/>
          </a:xfrm>
          <a:prstGeom prst="rect">
            <a:avLst/>
          </a:prstGeom>
          <a:solidFill>
            <a:srgbClr val="FFFFFF"/>
          </a:solidFill>
          <a:ln w="9525">
            <a:noFill/>
          </a:ln>
        </p:spPr>
        <p:txBody>
          <a:bodyPr wrap="square" lIns="91440" tIns="45720" rIns="91440" bIns="45720" anchor="t"/>
          <a:lstStyle/>
          <a:p>
            <a:pPr defTabSz="914400"/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04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4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4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04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xit" presetSubtype="1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1" grpId="0"/>
      <p:bldP spid="20481" grpId="1"/>
      <p:bldP spid="2" grpId="0"/>
      <p:bldP spid="3" grpId="0"/>
      <p:bldP spid="4" grpId="0" animBg="1"/>
      <p:bldP spid="4" grpId="1" animBg="1"/>
      <p:bldP spid="4" grpId="2" animBg="1"/>
      <p:bldP spid="4" grpId="3" bldLvl="0" animBg="1"/>
      <p:bldP spid="5" grpId="0" bldLvl="0" animBg="1"/>
      <p:bldP spid="6" grpId="0" bldLvl="0" animBg="1"/>
      <p:bldP spid="7" grpId="0" bldLvl="0" animBg="1"/>
      <p:bldP spid="8" grpId="0" bldLvl="0" animBg="1"/>
      <p:bldP spid="9" grpId="0" bldLvl="0" animBg="1"/>
      <p:bldP spid="10" grpId="0" bldLvl="0" animBg="1"/>
      <p:bldP spid="11" grpId="0" bldLvl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ext Box 4"/>
          <p:cNvSpPr txBox="1"/>
          <p:nvPr/>
        </p:nvSpPr>
        <p:spPr>
          <a:xfrm>
            <a:off x="614363" y="682625"/>
            <a:ext cx="7848600" cy="105568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lnSpc>
                <a:spcPts val="3800"/>
              </a:lnSpc>
            </a:pP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49" charset="-122"/>
              </a:rPr>
              <a:t>6.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 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图中的各立体图形的表面包含哪些平面图形？   </a:t>
            </a:r>
            <a:endParaRPr lang="zh-CN" altLang="en-US" sz="280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lnSpc>
                <a:spcPts val="3800"/>
              </a:lnSpc>
            </a:pP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    试指出这些平面图形在立体图形中的位置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  <a:endParaRPr lang="en-US" altLang="zh-CN" sz="280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1087438" y="5727700"/>
            <a:ext cx="6364287" cy="519113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答案：略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grpSp>
        <p:nvGrpSpPr>
          <p:cNvPr id="20" name="组合 19"/>
          <p:cNvGrpSpPr/>
          <p:nvPr/>
        </p:nvGrpSpPr>
        <p:grpSpPr>
          <a:xfrm>
            <a:off x="1617663" y="2095500"/>
            <a:ext cx="5900737" cy="3411538"/>
            <a:chOff x="2547" y="3300"/>
            <a:chExt cx="9292" cy="5372"/>
          </a:xfrm>
        </p:grpSpPr>
        <p:grpSp>
          <p:nvGrpSpPr>
            <p:cNvPr id="22532" name="组合 17"/>
            <p:cNvGrpSpPr/>
            <p:nvPr/>
          </p:nvGrpSpPr>
          <p:grpSpPr>
            <a:xfrm>
              <a:off x="2547" y="3300"/>
              <a:ext cx="9292" cy="5372"/>
              <a:chOff x="2547" y="3300"/>
              <a:chExt cx="9292" cy="5372"/>
            </a:xfrm>
          </p:grpSpPr>
          <p:grpSp>
            <p:nvGrpSpPr>
              <p:cNvPr id="83" name="组合 82"/>
              <p:cNvGrpSpPr/>
              <p:nvPr/>
            </p:nvGrpSpPr>
            <p:grpSpPr>
              <a:xfrm>
                <a:off x="6037" y="3310"/>
                <a:ext cx="1837" cy="2906"/>
                <a:chOff x="11172" y="2451"/>
                <a:chExt cx="2154" cy="4277"/>
              </a:xfrm>
              <a:solidFill>
                <a:srgbClr val="FFFFFF"/>
              </a:solidFill>
            </p:grpSpPr>
            <p:sp>
              <p:nvSpPr>
                <p:cNvPr id="84" name="等腰三角形 83"/>
                <p:cNvSpPr/>
                <p:nvPr/>
              </p:nvSpPr>
              <p:spPr>
                <a:xfrm>
                  <a:off x="11172" y="2451"/>
                  <a:ext cx="2155" cy="3289"/>
                </a:xfrm>
                <a:prstGeom prst="triangle">
                  <a:avLst/>
                </a:prstGeom>
                <a:grpFill/>
                <a:ln w="9525" cap="flat" cmpd="sng" algn="ctr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pPr marL="0" marR="0" indent="0" algn="l" defTabSz="914400" rtl="0" eaLnBrk="1" fontAlgn="base" latinLnBrk="0" hangingPunct="1"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 typeface="Arial" panose="020B0604020202020204" pitchFamily="34" charset="0"/>
                    <a:buNone/>
                  </a:pPr>
                  <a:endParaRPr kumimoji="0" lang="zh-CN" altLang="en-US" sz="1800" b="0" i="0" u="none" strike="noStrike" cap="none" normalizeH="0" baseline="0" noProof="1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grpSp>
              <p:nvGrpSpPr>
                <p:cNvPr id="85" name="组合 84"/>
                <p:cNvGrpSpPr/>
                <p:nvPr/>
              </p:nvGrpSpPr>
              <p:grpSpPr>
                <a:xfrm>
                  <a:off x="11188" y="4738"/>
                  <a:ext cx="2138" cy="1991"/>
                  <a:chOff x="6191" y="3384"/>
                  <a:chExt cx="4362" cy="4362"/>
                </a:xfrm>
                <a:grpFill/>
              </p:grpSpPr>
              <p:sp>
                <p:nvSpPr>
                  <p:cNvPr id="86" name="弧形 85"/>
                  <p:cNvSpPr/>
                  <p:nvPr/>
                </p:nvSpPr>
                <p:spPr>
                  <a:xfrm rot="27000000">
                    <a:off x="7406" y="3384"/>
                    <a:ext cx="1898" cy="4363"/>
                  </a:xfrm>
                  <a:prstGeom prst="arc">
                    <a:avLst/>
                  </a:prstGeom>
                  <a:grpFill/>
                  <a:ln w="9525" cap="flat" cmpd="sng" algn="ctr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pPr marL="0" marR="0" indent="0" algn="l" defTabSz="914400" rtl="0" eaLnBrk="1" fontAlgn="base" latinLnBrk="0" hangingPunct="1"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 typeface="Arial" panose="020B0604020202020204" pitchFamily="34" charset="0"/>
                      <a:buNone/>
                    </a:pPr>
                    <a:endParaRPr kumimoji="0" lang="zh-CN" altLang="en-US" sz="1800" b="0" i="0" u="none" strike="noStrike" cap="none" normalizeH="0" baseline="0" noProof="1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87" name="弧形 86"/>
                  <p:cNvSpPr/>
                  <p:nvPr/>
                </p:nvSpPr>
                <p:spPr>
                  <a:xfrm rot="32400000">
                    <a:off x="6191" y="4617"/>
                    <a:ext cx="4363" cy="1898"/>
                  </a:xfrm>
                  <a:prstGeom prst="arc">
                    <a:avLst/>
                  </a:prstGeom>
                  <a:grpFill/>
                  <a:ln w="9525" cap="flat" cmpd="sng" algn="ctr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pPr marL="0" marR="0" indent="0" algn="l" defTabSz="914400" rtl="0" eaLnBrk="1" fontAlgn="base" latinLnBrk="0" hangingPunct="1"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 typeface="Arial" panose="020B0604020202020204" pitchFamily="34" charset="0"/>
                      <a:buNone/>
                    </a:pPr>
                    <a:endParaRPr kumimoji="0" lang="zh-CN" altLang="en-US" sz="1800" b="0" i="0" u="none" strike="noStrike" cap="none" normalizeH="0" baseline="0" noProof="1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</p:grpSp>
            <p:grpSp>
              <p:nvGrpSpPr>
                <p:cNvPr id="88" name="组合 87"/>
                <p:cNvGrpSpPr/>
                <p:nvPr/>
              </p:nvGrpSpPr>
              <p:grpSpPr>
                <a:xfrm rot="10800000">
                  <a:off x="11192" y="4774"/>
                  <a:ext cx="2125" cy="1949"/>
                  <a:chOff x="6191" y="3384"/>
                  <a:chExt cx="4362" cy="4362"/>
                </a:xfrm>
                <a:grpFill/>
              </p:grpSpPr>
              <p:sp>
                <p:nvSpPr>
                  <p:cNvPr id="89" name="弧形 88"/>
                  <p:cNvSpPr/>
                  <p:nvPr/>
                </p:nvSpPr>
                <p:spPr>
                  <a:xfrm rot="27000000">
                    <a:off x="7406" y="3384"/>
                    <a:ext cx="1898" cy="4363"/>
                  </a:xfrm>
                  <a:prstGeom prst="arc">
                    <a:avLst/>
                  </a:prstGeom>
                  <a:grpFill/>
                  <a:ln w="9525" cap="flat" cmpd="sng" algn="ctr">
                    <a:solidFill>
                      <a:srgbClr val="FF00FF"/>
                    </a:solidFill>
                    <a:prstDash val="sysDash"/>
                    <a:round/>
                    <a:headEnd type="none" w="med" len="med"/>
                    <a:tailEnd type="none" w="med" len="med"/>
                  </a:ln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pPr marL="0" marR="0" indent="0" algn="l" defTabSz="914400" rtl="0" eaLnBrk="1" fontAlgn="base" latinLnBrk="0" hangingPunct="1"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 typeface="Arial" panose="020B0604020202020204" pitchFamily="34" charset="0"/>
                      <a:buNone/>
                    </a:pPr>
                    <a:endParaRPr kumimoji="0" lang="zh-CN" altLang="en-US" sz="1800" b="0" i="0" u="none" strike="noStrike" cap="none" normalizeH="0" baseline="0" noProof="1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90" name="弧形 89"/>
                  <p:cNvSpPr/>
                  <p:nvPr/>
                </p:nvSpPr>
                <p:spPr>
                  <a:xfrm rot="32400000">
                    <a:off x="6191" y="4617"/>
                    <a:ext cx="4363" cy="1898"/>
                  </a:xfrm>
                  <a:prstGeom prst="arc">
                    <a:avLst/>
                  </a:prstGeom>
                  <a:grpFill/>
                  <a:ln w="9525" cap="flat" cmpd="sng" algn="ctr">
                    <a:solidFill>
                      <a:srgbClr val="FF00FF"/>
                    </a:solidFill>
                    <a:prstDash val="sysDash"/>
                    <a:round/>
                    <a:headEnd type="none" w="med" len="med"/>
                    <a:tailEnd type="none" w="med" len="med"/>
                  </a:ln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pPr marL="0" marR="0" indent="0" algn="l" defTabSz="914400" rtl="0" eaLnBrk="1" fontAlgn="base" latinLnBrk="0" hangingPunct="1"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 typeface="Arial" panose="020B0604020202020204" pitchFamily="34" charset="0"/>
                      <a:buNone/>
                    </a:pPr>
                    <a:endParaRPr kumimoji="0" lang="zh-CN" altLang="en-US" sz="1800" b="0" i="0" u="none" strike="noStrike" cap="none" normalizeH="0" baseline="0" noProof="1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</p:grpSp>
          </p:grpSp>
          <p:grpSp>
            <p:nvGrpSpPr>
              <p:cNvPr id="22534" name="组合 22"/>
              <p:cNvGrpSpPr/>
              <p:nvPr/>
            </p:nvGrpSpPr>
            <p:grpSpPr>
              <a:xfrm>
                <a:off x="2547" y="3300"/>
                <a:ext cx="1475" cy="2495"/>
                <a:chOff x="1529" y="7101"/>
                <a:chExt cx="1476" cy="2494"/>
              </a:xfrm>
            </p:grpSpPr>
            <p:sp>
              <p:nvSpPr>
                <p:cNvPr id="22535" name="椭圆 6"/>
                <p:cNvSpPr/>
                <p:nvPr/>
              </p:nvSpPr>
              <p:spPr>
                <a:xfrm>
                  <a:off x="1529" y="9199"/>
                  <a:ext cx="1476" cy="395"/>
                </a:xfrm>
                <a:prstGeom prst="ellipse">
                  <a:avLst/>
                </a:prstGeom>
                <a:noFill/>
                <a:ln w="9525" cap="flat" cmpd="sng">
                  <a:solidFill>
                    <a:srgbClr val="FF00FF"/>
                  </a:solidFill>
                  <a:prstDash val="sysDash"/>
                  <a:round/>
                  <a:headEnd type="none" w="med" len="med"/>
                  <a:tailEnd type="none" w="med" len="med"/>
                </a:ln>
              </p:spPr>
              <p:txBody>
                <a:bodyPr wrap="square" lIns="91440" tIns="45720" rIns="91440" bIns="45720" anchor="t"/>
                <a:lstStyle/>
                <a:p>
                  <a:pPr defTabSz="914400"/>
                  <a:endParaRPr lang="zh-CN" altLang="en-US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22536" name="圆柱形 1"/>
                <p:cNvSpPr/>
                <p:nvPr/>
              </p:nvSpPr>
              <p:spPr>
                <a:xfrm>
                  <a:off x="1530" y="7101"/>
                  <a:ext cx="1475" cy="2494"/>
                </a:xfrm>
                <a:prstGeom prst="can">
                  <a:avLst>
                    <a:gd name="adj" fmla="val 25000"/>
                  </a:avLst>
                </a:prstGeom>
                <a:noFill/>
                <a:ln w="19050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wrap="square" lIns="91440" tIns="45720" rIns="91440" bIns="45720" anchor="t"/>
                <a:lstStyle/>
                <a:p>
                  <a:pPr defTabSz="914400"/>
                  <a:endParaRPr lang="zh-CN" altLang="en-US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</p:grpSp>
          <p:grpSp>
            <p:nvGrpSpPr>
              <p:cNvPr id="22537" name="组合 52"/>
              <p:cNvGrpSpPr/>
              <p:nvPr/>
            </p:nvGrpSpPr>
            <p:grpSpPr>
              <a:xfrm>
                <a:off x="10229" y="3307"/>
                <a:ext cx="1610" cy="2490"/>
                <a:chOff x="6840" y="7221"/>
                <a:chExt cx="1608" cy="2488"/>
              </a:xfrm>
            </p:grpSpPr>
            <p:sp>
              <p:nvSpPr>
                <p:cNvPr id="22538" name="正五边形 36"/>
                <p:cNvSpPr/>
                <p:nvPr/>
              </p:nvSpPr>
              <p:spPr>
                <a:xfrm>
                  <a:off x="6860" y="7221"/>
                  <a:ext cx="1588" cy="794"/>
                </a:xfrm>
                <a:prstGeom prst="pentagon">
                  <a:avLst/>
                </a:prstGeom>
                <a:noFill/>
                <a:ln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wrap="square" lIns="91440" tIns="45720" rIns="91440" bIns="45720" anchor="t"/>
                <a:lstStyle/>
                <a:p>
                  <a:pPr defTabSz="914400"/>
                  <a:endParaRPr lang="zh-CN" altLang="en-US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22539" name="矩形 38"/>
                <p:cNvSpPr/>
                <p:nvPr/>
              </p:nvSpPr>
              <p:spPr>
                <a:xfrm>
                  <a:off x="7160" y="7997"/>
                  <a:ext cx="959" cy="1712"/>
                </a:xfrm>
                <a:prstGeom prst="rect">
                  <a:avLst/>
                </a:prstGeom>
                <a:noFill/>
                <a:ln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wrap="square" lIns="91440" tIns="45720" rIns="91440" bIns="45720" anchor="t"/>
                <a:lstStyle/>
                <a:p>
                  <a:pPr defTabSz="914400"/>
                  <a:endParaRPr lang="zh-CN" altLang="en-US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cxnSp>
              <p:nvCxnSpPr>
                <p:cNvPr id="22540" name="直接连接符 41"/>
                <p:cNvCxnSpPr/>
                <p:nvPr/>
              </p:nvCxnSpPr>
              <p:spPr>
                <a:xfrm>
                  <a:off x="6854" y="9206"/>
                  <a:ext cx="303" cy="491"/>
                </a:xfrm>
                <a:prstGeom prst="line">
                  <a:avLst/>
                </a:prstGeom>
                <a:ln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  <p:cxnSp>
              <p:nvCxnSpPr>
                <p:cNvPr id="22541" name="直接连接符 45"/>
                <p:cNvCxnSpPr/>
                <p:nvPr/>
              </p:nvCxnSpPr>
              <p:spPr>
                <a:xfrm flipH="1">
                  <a:off x="8145" y="9218"/>
                  <a:ext cx="303" cy="491"/>
                </a:xfrm>
                <a:prstGeom prst="line">
                  <a:avLst/>
                </a:prstGeom>
                <a:ln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  <p:cxnSp>
              <p:nvCxnSpPr>
                <p:cNvPr id="22542" name="直接连接符 47"/>
                <p:cNvCxnSpPr>
                  <a:stCxn id="22538" idx="5"/>
                </p:cNvCxnSpPr>
                <p:nvPr/>
              </p:nvCxnSpPr>
              <p:spPr>
                <a:xfrm>
                  <a:off x="8448" y="7524"/>
                  <a:ext cx="0" cy="1694"/>
                </a:xfrm>
                <a:prstGeom prst="line">
                  <a:avLst/>
                </a:prstGeom>
                <a:ln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  <p:cxnSp>
              <p:nvCxnSpPr>
                <p:cNvPr id="22543" name="直接连接符 48"/>
                <p:cNvCxnSpPr>
                  <a:stCxn id="22538" idx="0"/>
                </p:cNvCxnSpPr>
                <p:nvPr/>
              </p:nvCxnSpPr>
              <p:spPr>
                <a:xfrm>
                  <a:off x="7654" y="7221"/>
                  <a:ext cx="0" cy="1694"/>
                </a:xfrm>
                <a:prstGeom prst="line">
                  <a:avLst/>
                </a:prstGeom>
                <a:ln w="9525" cap="flat" cmpd="sng">
                  <a:solidFill>
                    <a:srgbClr val="FF00FF"/>
                  </a:solidFill>
                  <a:prstDash val="sysDash"/>
                  <a:round/>
                  <a:headEnd type="none" w="med" len="med"/>
                  <a:tailEnd type="none" w="med" len="med"/>
                </a:ln>
              </p:spPr>
            </p:cxnSp>
            <p:cxnSp>
              <p:nvCxnSpPr>
                <p:cNvPr id="22544" name="直接连接符 49"/>
                <p:cNvCxnSpPr>
                  <a:stCxn id="22538" idx="0"/>
                </p:cNvCxnSpPr>
                <p:nvPr/>
              </p:nvCxnSpPr>
              <p:spPr>
                <a:xfrm flipH="1">
                  <a:off x="6860" y="8915"/>
                  <a:ext cx="794" cy="303"/>
                </a:xfrm>
                <a:prstGeom prst="line">
                  <a:avLst/>
                </a:prstGeom>
                <a:ln w="9525" cap="flat" cmpd="sng">
                  <a:solidFill>
                    <a:srgbClr val="FF00FF"/>
                  </a:solidFill>
                  <a:prstDash val="sysDash"/>
                  <a:round/>
                  <a:headEnd type="none" w="med" len="med"/>
                  <a:tailEnd type="none" w="med" len="med"/>
                </a:ln>
              </p:spPr>
            </p:cxnSp>
            <p:cxnSp>
              <p:nvCxnSpPr>
                <p:cNvPr id="22545" name="直接连接符 50"/>
                <p:cNvCxnSpPr>
                  <a:stCxn id="22538" idx="0"/>
                </p:cNvCxnSpPr>
                <p:nvPr/>
              </p:nvCxnSpPr>
              <p:spPr>
                <a:xfrm>
                  <a:off x="7654" y="8915"/>
                  <a:ext cx="794" cy="303"/>
                </a:xfrm>
                <a:prstGeom prst="line">
                  <a:avLst/>
                </a:prstGeom>
                <a:ln w="9525" cap="flat" cmpd="sng">
                  <a:solidFill>
                    <a:srgbClr val="FF00FF"/>
                  </a:solidFill>
                  <a:prstDash val="sysDash"/>
                  <a:round/>
                  <a:headEnd type="none" w="med" len="med"/>
                  <a:tailEnd type="none" w="med" len="med"/>
                </a:ln>
              </p:spPr>
            </p:cxnSp>
            <p:cxnSp>
              <p:nvCxnSpPr>
                <p:cNvPr id="22546" name="直接连接符 51"/>
                <p:cNvCxnSpPr>
                  <a:stCxn id="22538" idx="0"/>
                </p:cNvCxnSpPr>
                <p:nvPr/>
              </p:nvCxnSpPr>
              <p:spPr>
                <a:xfrm>
                  <a:off x="6840" y="7518"/>
                  <a:ext cx="0" cy="1694"/>
                </a:xfrm>
                <a:prstGeom prst="line">
                  <a:avLst/>
                </a:prstGeom>
                <a:ln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</p:grpSp>
          <p:grpSp>
            <p:nvGrpSpPr>
              <p:cNvPr id="22547" name="组合 64"/>
              <p:cNvGrpSpPr/>
              <p:nvPr/>
            </p:nvGrpSpPr>
            <p:grpSpPr>
              <a:xfrm>
                <a:off x="4094" y="6117"/>
                <a:ext cx="1702" cy="2555"/>
                <a:chOff x="9355" y="7441"/>
                <a:chExt cx="1701" cy="2556"/>
              </a:xfrm>
            </p:grpSpPr>
            <p:sp>
              <p:nvSpPr>
                <p:cNvPr id="22548" name="等腰三角形 54"/>
                <p:cNvSpPr/>
                <p:nvPr/>
              </p:nvSpPr>
              <p:spPr>
                <a:xfrm>
                  <a:off x="9861" y="7441"/>
                  <a:ext cx="741" cy="2557"/>
                </a:xfrm>
                <a:prstGeom prst="triangle">
                  <a:avLst>
                    <a:gd name="adj" fmla="val 50000"/>
                  </a:avLst>
                </a:prstGeom>
                <a:noFill/>
                <a:ln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wrap="square" lIns="91440" tIns="45720" rIns="91440" bIns="45720" anchor="t"/>
                <a:lstStyle/>
                <a:p>
                  <a:pPr defTabSz="914400"/>
                  <a:endParaRPr lang="zh-CN" altLang="en-US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cxnSp>
              <p:nvCxnSpPr>
                <p:cNvPr id="22549" name="直接连接符 55"/>
                <p:cNvCxnSpPr>
                  <a:stCxn id="22548" idx="0"/>
                </p:cNvCxnSpPr>
                <p:nvPr/>
              </p:nvCxnSpPr>
              <p:spPr>
                <a:xfrm flipH="1">
                  <a:off x="9355" y="7441"/>
                  <a:ext cx="877" cy="2268"/>
                </a:xfrm>
                <a:prstGeom prst="line">
                  <a:avLst/>
                </a:prstGeom>
                <a:ln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  <p:cxnSp>
              <p:nvCxnSpPr>
                <p:cNvPr id="22550" name="直接连接符 56"/>
                <p:cNvCxnSpPr>
                  <a:stCxn id="22548" idx="0"/>
                </p:cNvCxnSpPr>
                <p:nvPr/>
              </p:nvCxnSpPr>
              <p:spPr>
                <a:xfrm>
                  <a:off x="10232" y="7441"/>
                  <a:ext cx="824" cy="2268"/>
                </a:xfrm>
                <a:prstGeom prst="line">
                  <a:avLst/>
                </a:prstGeom>
                <a:ln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  <p:cxnSp>
              <p:nvCxnSpPr>
                <p:cNvPr id="22551" name="直接连接符 57"/>
                <p:cNvCxnSpPr>
                  <a:stCxn id="22548" idx="2"/>
                </p:cNvCxnSpPr>
                <p:nvPr/>
              </p:nvCxnSpPr>
              <p:spPr>
                <a:xfrm flipH="1" flipV="1">
                  <a:off x="9355" y="9709"/>
                  <a:ext cx="506" cy="289"/>
                </a:xfrm>
                <a:prstGeom prst="line">
                  <a:avLst/>
                </a:prstGeom>
                <a:ln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  <p:cxnSp>
              <p:nvCxnSpPr>
                <p:cNvPr id="22552" name="直接连接符 58"/>
                <p:cNvCxnSpPr>
                  <a:stCxn id="22548" idx="4"/>
                </p:cNvCxnSpPr>
                <p:nvPr/>
              </p:nvCxnSpPr>
              <p:spPr>
                <a:xfrm flipV="1">
                  <a:off x="10602" y="9709"/>
                  <a:ext cx="454" cy="289"/>
                </a:xfrm>
                <a:prstGeom prst="line">
                  <a:avLst/>
                </a:prstGeom>
                <a:ln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  <p:cxnSp>
              <p:nvCxnSpPr>
                <p:cNvPr id="22553" name="直接连接符 59"/>
                <p:cNvCxnSpPr>
                  <a:stCxn id="22548" idx="4"/>
                </p:cNvCxnSpPr>
                <p:nvPr/>
              </p:nvCxnSpPr>
              <p:spPr>
                <a:xfrm flipV="1">
                  <a:off x="9355" y="9482"/>
                  <a:ext cx="453" cy="219"/>
                </a:xfrm>
                <a:prstGeom prst="line">
                  <a:avLst/>
                </a:prstGeom>
                <a:ln w="9525" cap="flat" cmpd="sng">
                  <a:solidFill>
                    <a:srgbClr val="FF00FF"/>
                  </a:solidFill>
                  <a:prstDash val="sysDash"/>
                  <a:round/>
                  <a:headEnd type="none" w="med" len="med"/>
                  <a:tailEnd type="none" w="med" len="med"/>
                </a:ln>
              </p:spPr>
            </p:cxnSp>
            <p:cxnSp>
              <p:nvCxnSpPr>
                <p:cNvPr id="22554" name="直接连接符 60"/>
                <p:cNvCxnSpPr>
                  <a:stCxn id="22548" idx="4"/>
                </p:cNvCxnSpPr>
                <p:nvPr/>
              </p:nvCxnSpPr>
              <p:spPr>
                <a:xfrm>
                  <a:off x="9789" y="9473"/>
                  <a:ext cx="933" cy="0"/>
                </a:xfrm>
                <a:prstGeom prst="line">
                  <a:avLst/>
                </a:prstGeom>
                <a:ln w="9525" cap="flat" cmpd="sng">
                  <a:solidFill>
                    <a:srgbClr val="FF00FF"/>
                  </a:solidFill>
                  <a:prstDash val="sysDash"/>
                  <a:round/>
                  <a:headEnd type="none" w="med" len="med"/>
                  <a:tailEnd type="none" w="med" len="med"/>
                </a:ln>
              </p:spPr>
            </p:cxnSp>
            <p:cxnSp>
              <p:nvCxnSpPr>
                <p:cNvPr id="22555" name="直接连接符 61"/>
                <p:cNvCxnSpPr>
                  <a:stCxn id="22548" idx="4"/>
                </p:cNvCxnSpPr>
                <p:nvPr/>
              </p:nvCxnSpPr>
              <p:spPr>
                <a:xfrm>
                  <a:off x="10716" y="9482"/>
                  <a:ext cx="340" cy="227"/>
                </a:xfrm>
                <a:prstGeom prst="line">
                  <a:avLst/>
                </a:prstGeom>
                <a:ln w="9525" cap="flat" cmpd="sng">
                  <a:solidFill>
                    <a:srgbClr val="FF00FF"/>
                  </a:solidFill>
                  <a:prstDash val="sysDash"/>
                  <a:round/>
                  <a:headEnd type="none" w="med" len="med"/>
                  <a:tailEnd type="none" w="med" len="med"/>
                </a:ln>
              </p:spPr>
            </p:cxnSp>
            <p:cxnSp>
              <p:nvCxnSpPr>
                <p:cNvPr id="22556" name="直接连接符 62"/>
                <p:cNvCxnSpPr>
                  <a:stCxn id="22548" idx="4"/>
                </p:cNvCxnSpPr>
                <p:nvPr/>
              </p:nvCxnSpPr>
              <p:spPr>
                <a:xfrm flipH="1">
                  <a:off x="9808" y="7441"/>
                  <a:ext cx="434" cy="2041"/>
                </a:xfrm>
                <a:prstGeom prst="line">
                  <a:avLst/>
                </a:prstGeom>
                <a:ln w="9525" cap="flat" cmpd="sng">
                  <a:solidFill>
                    <a:srgbClr val="FF00FF"/>
                  </a:solidFill>
                  <a:prstDash val="sysDash"/>
                  <a:round/>
                  <a:headEnd type="none" w="med" len="med"/>
                  <a:tailEnd type="none" w="med" len="med"/>
                </a:ln>
              </p:spPr>
            </p:cxnSp>
            <p:cxnSp>
              <p:nvCxnSpPr>
                <p:cNvPr id="22557" name="直接连接符 63"/>
                <p:cNvCxnSpPr>
                  <a:stCxn id="22548" idx="4"/>
                  <a:endCxn id="22548" idx="0"/>
                </p:cNvCxnSpPr>
                <p:nvPr/>
              </p:nvCxnSpPr>
              <p:spPr>
                <a:xfrm flipH="1" flipV="1">
                  <a:off x="10232" y="7441"/>
                  <a:ext cx="484" cy="2041"/>
                </a:xfrm>
                <a:prstGeom prst="line">
                  <a:avLst/>
                </a:prstGeom>
                <a:ln w="9525" cap="flat" cmpd="sng">
                  <a:solidFill>
                    <a:srgbClr val="FF00FF"/>
                  </a:solidFill>
                  <a:prstDash val="sysDash"/>
                  <a:round/>
                  <a:headEnd type="none" w="med" len="med"/>
                  <a:tailEnd type="none" w="med" len="med"/>
                </a:ln>
              </p:spPr>
            </p:cxnSp>
          </p:grpSp>
          <p:grpSp>
            <p:nvGrpSpPr>
              <p:cNvPr id="22558" name="组合 81"/>
              <p:cNvGrpSpPr/>
              <p:nvPr/>
            </p:nvGrpSpPr>
            <p:grpSpPr>
              <a:xfrm>
                <a:off x="8271" y="6992"/>
                <a:ext cx="2631" cy="1496"/>
                <a:chOff x="10936" y="7554"/>
                <a:chExt cx="2629" cy="1494"/>
              </a:xfrm>
            </p:grpSpPr>
            <p:sp>
              <p:nvSpPr>
                <p:cNvPr id="22559" name="矩形 66"/>
                <p:cNvSpPr/>
                <p:nvPr/>
              </p:nvSpPr>
              <p:spPr>
                <a:xfrm>
                  <a:off x="10942" y="8235"/>
                  <a:ext cx="2042" cy="793"/>
                </a:xfrm>
                <a:prstGeom prst="rect">
                  <a:avLst/>
                </a:prstGeom>
                <a:noFill/>
                <a:ln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wrap="square" lIns="91440" tIns="45720" rIns="91440" bIns="45720" anchor="t"/>
                <a:lstStyle/>
                <a:p>
                  <a:pPr defTabSz="914400"/>
                  <a:endParaRPr lang="zh-CN" altLang="en-US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cxnSp>
              <p:nvCxnSpPr>
                <p:cNvPr id="22560" name="直接连接符 68"/>
                <p:cNvCxnSpPr>
                  <a:stCxn id="22548" idx="4"/>
                  <a:endCxn id="22548" idx="0"/>
                </p:cNvCxnSpPr>
                <p:nvPr/>
              </p:nvCxnSpPr>
              <p:spPr>
                <a:xfrm flipV="1">
                  <a:off x="12982" y="8008"/>
                  <a:ext cx="569" cy="221"/>
                </a:xfrm>
                <a:prstGeom prst="line">
                  <a:avLst/>
                </a:prstGeom>
                <a:ln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  <p:cxnSp>
              <p:nvCxnSpPr>
                <p:cNvPr id="22561" name="直接连接符 69"/>
                <p:cNvCxnSpPr>
                  <a:stCxn id="22548" idx="4"/>
                  <a:endCxn id="22548" idx="0"/>
                </p:cNvCxnSpPr>
                <p:nvPr/>
              </p:nvCxnSpPr>
              <p:spPr>
                <a:xfrm flipV="1">
                  <a:off x="12996" y="8813"/>
                  <a:ext cx="569" cy="221"/>
                </a:xfrm>
                <a:prstGeom prst="line">
                  <a:avLst/>
                </a:prstGeom>
                <a:ln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  <p:cxnSp>
              <p:nvCxnSpPr>
                <p:cNvPr id="22562" name="直接连接符 70"/>
                <p:cNvCxnSpPr>
                  <a:stCxn id="22548" idx="4"/>
                  <a:endCxn id="22548" idx="0"/>
                </p:cNvCxnSpPr>
                <p:nvPr/>
              </p:nvCxnSpPr>
              <p:spPr>
                <a:xfrm>
                  <a:off x="13541" y="8000"/>
                  <a:ext cx="10" cy="822"/>
                </a:xfrm>
                <a:prstGeom prst="line">
                  <a:avLst/>
                </a:prstGeom>
                <a:ln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  <p:cxnSp>
              <p:nvCxnSpPr>
                <p:cNvPr id="22563" name="直接连接符 71"/>
                <p:cNvCxnSpPr>
                  <a:stCxn id="22548" idx="4"/>
                  <a:endCxn id="22548" idx="0"/>
                </p:cNvCxnSpPr>
                <p:nvPr/>
              </p:nvCxnSpPr>
              <p:spPr>
                <a:xfrm flipV="1">
                  <a:off x="10951" y="7554"/>
                  <a:ext cx="785" cy="695"/>
                </a:xfrm>
                <a:prstGeom prst="line">
                  <a:avLst/>
                </a:prstGeom>
                <a:ln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  <p:cxnSp>
              <p:nvCxnSpPr>
                <p:cNvPr id="22564" name="直接连接符 72"/>
                <p:cNvCxnSpPr>
                  <a:stCxn id="22548" idx="4"/>
                  <a:endCxn id="22548" idx="0"/>
                </p:cNvCxnSpPr>
                <p:nvPr/>
              </p:nvCxnSpPr>
              <p:spPr>
                <a:xfrm flipH="1" flipV="1">
                  <a:off x="11736" y="7554"/>
                  <a:ext cx="1246" cy="675"/>
                </a:xfrm>
                <a:prstGeom prst="line">
                  <a:avLst/>
                </a:prstGeom>
                <a:ln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  <p:cxnSp>
              <p:nvCxnSpPr>
                <p:cNvPr id="22565" name="直接连接符 73"/>
                <p:cNvCxnSpPr>
                  <a:stCxn id="22548" idx="4"/>
                  <a:endCxn id="22548" idx="0"/>
                </p:cNvCxnSpPr>
                <p:nvPr/>
              </p:nvCxnSpPr>
              <p:spPr>
                <a:xfrm flipH="1" flipV="1">
                  <a:off x="11736" y="7554"/>
                  <a:ext cx="1815" cy="454"/>
                </a:xfrm>
                <a:prstGeom prst="line">
                  <a:avLst/>
                </a:prstGeom>
                <a:ln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  <p:cxnSp>
              <p:nvCxnSpPr>
                <p:cNvPr id="22566" name="直接连接符 74"/>
                <p:cNvCxnSpPr>
                  <a:stCxn id="22548" idx="4"/>
                  <a:endCxn id="22548" idx="0"/>
                </p:cNvCxnSpPr>
                <p:nvPr/>
              </p:nvCxnSpPr>
              <p:spPr>
                <a:xfrm flipV="1">
                  <a:off x="10936" y="8827"/>
                  <a:ext cx="569" cy="221"/>
                </a:xfrm>
                <a:prstGeom prst="line">
                  <a:avLst/>
                </a:prstGeom>
                <a:ln w="9525" cap="flat" cmpd="sng">
                  <a:solidFill>
                    <a:srgbClr val="FF00FF"/>
                  </a:solidFill>
                  <a:prstDash val="sysDash"/>
                  <a:round/>
                  <a:headEnd type="none" w="med" len="med"/>
                  <a:tailEnd type="none" w="med" len="med"/>
                </a:ln>
              </p:spPr>
            </p:cxnSp>
            <p:cxnSp>
              <p:nvCxnSpPr>
                <p:cNvPr id="22567" name="直接连接符 76"/>
                <p:cNvCxnSpPr>
                  <a:stCxn id="22548" idx="4"/>
                  <a:endCxn id="22548" idx="0"/>
                </p:cNvCxnSpPr>
                <p:nvPr/>
              </p:nvCxnSpPr>
              <p:spPr>
                <a:xfrm flipV="1">
                  <a:off x="10999" y="8009"/>
                  <a:ext cx="512" cy="220"/>
                </a:xfrm>
                <a:prstGeom prst="line">
                  <a:avLst/>
                </a:prstGeom>
                <a:ln w="9525" cap="flat" cmpd="sng">
                  <a:solidFill>
                    <a:srgbClr val="FF00FF"/>
                  </a:solidFill>
                  <a:prstDash val="sysDash"/>
                  <a:round/>
                  <a:headEnd type="none" w="med" len="med"/>
                  <a:tailEnd type="none" w="med" len="med"/>
                </a:ln>
              </p:spPr>
            </p:cxnSp>
            <p:cxnSp>
              <p:nvCxnSpPr>
                <p:cNvPr id="22568" name="直接连接符 77"/>
                <p:cNvCxnSpPr>
                  <a:stCxn id="22548" idx="4"/>
                  <a:endCxn id="22548" idx="0"/>
                </p:cNvCxnSpPr>
                <p:nvPr/>
              </p:nvCxnSpPr>
              <p:spPr>
                <a:xfrm>
                  <a:off x="11509" y="8008"/>
                  <a:ext cx="2" cy="801"/>
                </a:xfrm>
                <a:prstGeom prst="line">
                  <a:avLst/>
                </a:prstGeom>
                <a:ln w="9525" cap="flat" cmpd="sng">
                  <a:solidFill>
                    <a:srgbClr val="FF00FF"/>
                  </a:solidFill>
                  <a:prstDash val="sysDash"/>
                  <a:round/>
                  <a:headEnd type="none" w="med" len="med"/>
                  <a:tailEnd type="none" w="med" len="med"/>
                </a:ln>
              </p:spPr>
            </p:cxnSp>
            <p:cxnSp>
              <p:nvCxnSpPr>
                <p:cNvPr id="22569" name="直接连接符 79"/>
                <p:cNvCxnSpPr>
                  <a:stCxn id="22548" idx="4"/>
                  <a:endCxn id="22548" idx="0"/>
                </p:cNvCxnSpPr>
                <p:nvPr/>
              </p:nvCxnSpPr>
              <p:spPr>
                <a:xfrm>
                  <a:off x="11511" y="8001"/>
                  <a:ext cx="2040" cy="7"/>
                </a:xfrm>
                <a:prstGeom prst="line">
                  <a:avLst/>
                </a:prstGeom>
                <a:ln w="9525" cap="flat" cmpd="sng">
                  <a:solidFill>
                    <a:srgbClr val="FF00FF"/>
                  </a:solidFill>
                  <a:prstDash val="sysDash"/>
                  <a:round/>
                  <a:headEnd type="none" w="med" len="med"/>
                  <a:tailEnd type="none" w="med" len="med"/>
                </a:ln>
              </p:spPr>
            </p:cxnSp>
            <p:cxnSp>
              <p:nvCxnSpPr>
                <p:cNvPr id="22570" name="直接连接符 80"/>
                <p:cNvCxnSpPr>
                  <a:stCxn id="22548" idx="4"/>
                  <a:endCxn id="22548" idx="0"/>
                </p:cNvCxnSpPr>
                <p:nvPr/>
              </p:nvCxnSpPr>
              <p:spPr>
                <a:xfrm flipH="1">
                  <a:off x="11509" y="7554"/>
                  <a:ext cx="227" cy="454"/>
                </a:xfrm>
                <a:prstGeom prst="line">
                  <a:avLst/>
                </a:prstGeom>
                <a:ln w="9525" cap="flat" cmpd="sng">
                  <a:solidFill>
                    <a:srgbClr val="FF00FF"/>
                  </a:solidFill>
                  <a:prstDash val="sysDash"/>
                  <a:round/>
                  <a:headEnd type="none" w="med" len="med"/>
                  <a:tailEnd type="none" w="med" len="med"/>
                </a:ln>
              </p:spPr>
            </p:cxnSp>
          </p:grpSp>
        </p:grpSp>
        <p:cxnSp>
          <p:nvCxnSpPr>
            <p:cNvPr id="22571" name="直接连接符 79"/>
            <p:cNvCxnSpPr>
              <a:stCxn id="22548" idx="4"/>
              <a:endCxn id="22548" idx="0"/>
            </p:cNvCxnSpPr>
            <p:nvPr/>
          </p:nvCxnSpPr>
          <p:spPr>
            <a:xfrm>
              <a:off x="8820" y="8233"/>
              <a:ext cx="2041" cy="7"/>
            </a:xfrm>
            <a:prstGeom prst="line">
              <a:avLst/>
            </a:prstGeom>
            <a:ln w="9525" cap="flat" cmpd="sng">
              <a:solidFill>
                <a:srgbClr val="FF00FF"/>
              </a:solidFill>
              <a:prstDash val="sysDash"/>
              <a:round/>
              <a:headEnd type="none" w="med" len="med"/>
              <a:tailEnd type="none" w="med" len="med"/>
            </a:ln>
          </p:spPr>
        </p:cxn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6" grpId="0"/>
      <p:bldP spid="17" grpId="0"/>
      <p:bldP spid="17" grpId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577" name="组合 30"/>
          <p:cNvGrpSpPr/>
          <p:nvPr/>
        </p:nvGrpSpPr>
        <p:grpSpPr>
          <a:xfrm>
            <a:off x="238125" y="687388"/>
            <a:ext cx="3470275" cy="522287"/>
            <a:chOff x="376" y="969"/>
            <a:chExt cx="5463" cy="822"/>
          </a:xfrm>
        </p:grpSpPr>
        <p:sp>
          <p:nvSpPr>
            <p:cNvPr id="30" name="流程图: 可选过程 29"/>
            <p:cNvSpPr/>
            <p:nvPr/>
          </p:nvSpPr>
          <p:spPr>
            <a:xfrm>
              <a:off x="397" y="978"/>
              <a:ext cx="5443" cy="794"/>
            </a:xfrm>
            <a:prstGeom prst="flowChartAlternateProcess">
              <a:avLst/>
            </a:prstGeom>
            <a:ln w="19050">
              <a:solidFill>
                <a:srgbClr val="00B0F0"/>
              </a:solidFill>
              <a:headEnd type="none" w="med" len="med"/>
              <a:tailEnd type="none" w="med" len="med"/>
            </a:ln>
            <a:effectLst/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/>
            <a:lstStyle/>
            <a:p>
              <a:pPr marL="0" marR="0" indent="0" algn="l" defTabSz="914400" rtl="0" eaLnBrk="1" fontAlgn="base" latinLnBrk="0" hangingPunct="1"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</a:pPr>
              <a:endParaRPr kumimoji="0" lang="zh-CN" altLang="en-US" sz="1800" b="0" i="0" u="none" strike="noStrike" cap="none" normalizeH="0" baseline="0" noProof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4579" name="文本框 2"/>
            <p:cNvSpPr txBox="1"/>
            <p:nvPr/>
          </p:nvSpPr>
          <p:spPr>
            <a:xfrm>
              <a:off x="376" y="969"/>
              <a:ext cx="5395" cy="822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r>
                <a:rPr lang="zh-CN" altLang="en-US" sz="2800">
                  <a:latin typeface="黑体" panose="02010609060101010101" pitchFamily="49" charset="-122"/>
                  <a:ea typeface="黑体" panose="02010609060101010101" pitchFamily="49" charset="-122"/>
                </a:rPr>
                <a:t>简单几何图形的分类：</a:t>
              </a:r>
              <a:endParaRPr lang="zh-CN" altLang="en-US" sz="2800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</p:grpSp>
      <p:sp>
        <p:nvSpPr>
          <p:cNvPr id="24580" name="矩形 80"/>
          <p:cNvSpPr/>
          <p:nvPr/>
        </p:nvSpPr>
        <p:spPr>
          <a:xfrm>
            <a:off x="0" y="58738"/>
            <a:ext cx="1217613" cy="4000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2000" b="1" dirty="0">
                <a:solidFill>
                  <a:srgbClr val="228B8B"/>
                </a:solidFill>
                <a:latin typeface="Arial" panose="020B0604020202020204" pitchFamily="34" charset="0"/>
                <a:ea typeface="方正姚体" panose="02010601030101010101" pitchFamily="2" charset="-122"/>
              </a:rPr>
              <a:t>课堂小结</a:t>
            </a:r>
            <a:endParaRPr lang="zh-CN" altLang="en-US" sz="2000" dirty="0">
              <a:solidFill>
                <a:srgbClr val="228B8B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3557" name="文本框 3"/>
          <p:cNvSpPr txBox="1"/>
          <p:nvPr/>
        </p:nvSpPr>
        <p:spPr>
          <a:xfrm>
            <a:off x="762000" y="3627438"/>
            <a:ext cx="1633538" cy="522287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几何图形</a:t>
            </a:r>
            <a:endParaRPr lang="zh-CN" altLang="en-US" sz="280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3558" name="文本框 4"/>
          <p:cNvSpPr txBox="1"/>
          <p:nvPr/>
        </p:nvSpPr>
        <p:spPr>
          <a:xfrm>
            <a:off x="2668588" y="2305050"/>
            <a:ext cx="1631950" cy="5207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立体图形</a:t>
            </a:r>
            <a:endParaRPr lang="zh-CN" altLang="en-US" sz="280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3559" name="文本框 5"/>
          <p:cNvSpPr txBox="1"/>
          <p:nvPr/>
        </p:nvSpPr>
        <p:spPr>
          <a:xfrm>
            <a:off x="2662238" y="5014913"/>
            <a:ext cx="1633537" cy="522287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平面图形</a:t>
            </a:r>
            <a:endParaRPr lang="zh-CN" altLang="en-US" sz="280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pSp>
        <p:nvGrpSpPr>
          <p:cNvPr id="17" name="组合 16"/>
          <p:cNvGrpSpPr/>
          <p:nvPr/>
        </p:nvGrpSpPr>
        <p:grpSpPr>
          <a:xfrm>
            <a:off x="4660900" y="1427163"/>
            <a:ext cx="1631950" cy="2159000"/>
            <a:chOff x="7340" y="2248"/>
            <a:chExt cx="2570" cy="3399"/>
          </a:xfrm>
        </p:grpSpPr>
        <p:sp>
          <p:nvSpPr>
            <p:cNvPr id="24585" name="文本框 6"/>
            <p:cNvSpPr txBox="1"/>
            <p:nvPr/>
          </p:nvSpPr>
          <p:spPr>
            <a:xfrm>
              <a:off x="7340" y="2247"/>
              <a:ext cx="2570" cy="822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r>
                <a:rPr lang="zh-CN" altLang="en-US" sz="2800">
                  <a:latin typeface="黑体" panose="02010609060101010101" pitchFamily="49" charset="-122"/>
                  <a:ea typeface="黑体" panose="02010609060101010101" pitchFamily="49" charset="-122"/>
                </a:rPr>
                <a:t>柱体</a:t>
              </a:r>
              <a:endParaRPr lang="zh-CN" altLang="en-US" sz="2800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sp>
          <p:nvSpPr>
            <p:cNvPr id="24586" name="文本框 7"/>
            <p:cNvSpPr txBox="1"/>
            <p:nvPr/>
          </p:nvSpPr>
          <p:spPr>
            <a:xfrm>
              <a:off x="7340" y="4825"/>
              <a:ext cx="2570" cy="822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r>
                <a:rPr lang="zh-CN" altLang="en-US" sz="2800">
                  <a:latin typeface="黑体" panose="02010609060101010101" pitchFamily="49" charset="-122"/>
                  <a:ea typeface="黑体" panose="02010609060101010101" pitchFamily="49" charset="-122"/>
                </a:rPr>
                <a:t>锥体</a:t>
              </a:r>
              <a:endParaRPr lang="zh-CN" altLang="en-US" sz="2800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sp>
          <p:nvSpPr>
            <p:cNvPr id="24587" name="文本框 8"/>
            <p:cNvSpPr txBox="1"/>
            <p:nvPr/>
          </p:nvSpPr>
          <p:spPr>
            <a:xfrm>
              <a:off x="7340" y="3545"/>
              <a:ext cx="2570" cy="822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r>
                <a:rPr lang="zh-CN" altLang="en-US" sz="2800">
                  <a:latin typeface="黑体" panose="02010609060101010101" pitchFamily="49" charset="-122"/>
                  <a:ea typeface="黑体" panose="02010609060101010101" pitchFamily="49" charset="-122"/>
                </a:rPr>
                <a:t>球体</a:t>
              </a:r>
              <a:endParaRPr lang="zh-CN" altLang="en-US" sz="2800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</p:grpSp>
      <p:sp>
        <p:nvSpPr>
          <p:cNvPr id="23565" name="文本框 11"/>
          <p:cNvSpPr txBox="1"/>
          <p:nvPr/>
        </p:nvSpPr>
        <p:spPr>
          <a:xfrm>
            <a:off x="7011988" y="1230313"/>
            <a:ext cx="1633537" cy="15684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2400">
                <a:latin typeface="黑体" panose="02010609060101010101" pitchFamily="49" charset="-122"/>
                <a:ea typeface="黑体" panose="02010609060101010101" pitchFamily="49" charset="-122"/>
              </a:rPr>
              <a:t>三棱柱</a:t>
            </a:r>
            <a:endParaRPr lang="zh-CN" altLang="en-US" sz="240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2400">
                <a:latin typeface="黑体" panose="02010609060101010101" pitchFamily="49" charset="-122"/>
                <a:ea typeface="黑体" panose="02010609060101010101" pitchFamily="49" charset="-122"/>
              </a:rPr>
              <a:t>四棱柱</a:t>
            </a:r>
            <a:endParaRPr lang="zh-CN" altLang="en-US" sz="240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2400">
                <a:latin typeface="黑体" panose="02010609060101010101" pitchFamily="49" charset="-122"/>
                <a:ea typeface="黑体" panose="02010609060101010101" pitchFamily="49" charset="-122"/>
              </a:rPr>
              <a:t>五棱柱</a:t>
            </a:r>
            <a:endParaRPr lang="zh-CN" altLang="en-US" sz="240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en-US" altLang="zh-CN" sz="2400">
                <a:latin typeface="黑体" panose="02010609060101010101" pitchFamily="49" charset="-122"/>
                <a:ea typeface="黑体" panose="02010609060101010101" pitchFamily="49" charset="-122"/>
              </a:rPr>
              <a:t>  …</a:t>
            </a:r>
            <a:endParaRPr lang="en-US" altLang="zh-CN" sz="240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pSp>
        <p:nvGrpSpPr>
          <p:cNvPr id="20" name="组合 19"/>
          <p:cNvGrpSpPr/>
          <p:nvPr/>
        </p:nvGrpSpPr>
        <p:grpSpPr>
          <a:xfrm>
            <a:off x="5830888" y="2781300"/>
            <a:ext cx="1641475" cy="1139825"/>
            <a:chOff x="9183" y="4380"/>
            <a:chExt cx="2585" cy="1795"/>
          </a:xfrm>
        </p:grpSpPr>
        <p:sp>
          <p:nvSpPr>
            <p:cNvPr id="24590" name="文本框 9"/>
            <p:cNvSpPr txBox="1"/>
            <p:nvPr/>
          </p:nvSpPr>
          <p:spPr>
            <a:xfrm>
              <a:off x="9182" y="4380"/>
              <a:ext cx="2570" cy="822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r>
                <a:rPr lang="zh-CN" altLang="en-US" sz="2800">
                  <a:latin typeface="黑体" panose="02010609060101010101" pitchFamily="49" charset="-122"/>
                  <a:ea typeface="黑体" panose="02010609060101010101" pitchFamily="49" charset="-122"/>
                </a:rPr>
                <a:t>圆锥</a:t>
              </a:r>
              <a:endParaRPr lang="zh-CN" altLang="en-US" sz="2800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sp>
          <p:nvSpPr>
            <p:cNvPr id="24591" name="文本框 12"/>
            <p:cNvSpPr txBox="1"/>
            <p:nvPr/>
          </p:nvSpPr>
          <p:spPr>
            <a:xfrm>
              <a:off x="9197" y="5352"/>
              <a:ext cx="2570" cy="822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r>
                <a:rPr lang="zh-CN" altLang="en-US" sz="2800">
                  <a:latin typeface="黑体" panose="02010609060101010101" pitchFamily="49" charset="-122"/>
                  <a:ea typeface="黑体" panose="02010609060101010101" pitchFamily="49" charset="-122"/>
                </a:rPr>
                <a:t>棱锥</a:t>
              </a:r>
              <a:endParaRPr lang="zh-CN" altLang="en-US" sz="2800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</p:grpSp>
      <p:sp>
        <p:nvSpPr>
          <p:cNvPr id="23567" name="文本框 13"/>
          <p:cNvSpPr txBox="1"/>
          <p:nvPr/>
        </p:nvSpPr>
        <p:spPr>
          <a:xfrm>
            <a:off x="7018338" y="2863850"/>
            <a:ext cx="1633537" cy="15684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2400">
                <a:latin typeface="黑体" panose="02010609060101010101" pitchFamily="49" charset="-122"/>
                <a:ea typeface="黑体" panose="02010609060101010101" pitchFamily="49" charset="-122"/>
              </a:rPr>
              <a:t>三棱锥</a:t>
            </a:r>
            <a:endParaRPr lang="zh-CN" altLang="en-US" sz="240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2400">
                <a:latin typeface="黑体" panose="02010609060101010101" pitchFamily="49" charset="-122"/>
                <a:ea typeface="黑体" panose="02010609060101010101" pitchFamily="49" charset="-122"/>
              </a:rPr>
              <a:t>四棱锥</a:t>
            </a:r>
            <a:endParaRPr lang="zh-CN" altLang="en-US" sz="240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2400">
                <a:latin typeface="黑体" panose="02010609060101010101" pitchFamily="49" charset="-122"/>
                <a:ea typeface="黑体" panose="02010609060101010101" pitchFamily="49" charset="-122"/>
              </a:rPr>
              <a:t>五棱锥</a:t>
            </a:r>
            <a:endParaRPr lang="zh-CN" altLang="en-US" sz="240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en-US" altLang="zh-CN" sz="2400">
                <a:latin typeface="黑体" panose="02010609060101010101" pitchFamily="49" charset="-122"/>
                <a:ea typeface="黑体" panose="02010609060101010101" pitchFamily="49" charset="-122"/>
              </a:rPr>
              <a:t>  …</a:t>
            </a:r>
            <a:endParaRPr lang="en-US" altLang="zh-CN" sz="240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3568" name="文本框 14"/>
          <p:cNvSpPr txBox="1"/>
          <p:nvPr/>
        </p:nvSpPr>
        <p:spPr>
          <a:xfrm>
            <a:off x="4611688" y="4138613"/>
            <a:ext cx="1631950" cy="2246312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多边形</a:t>
            </a:r>
            <a:endParaRPr lang="zh-CN" altLang="en-US" sz="280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圆</a:t>
            </a:r>
            <a:endParaRPr lang="zh-CN" altLang="en-US" sz="280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线段</a:t>
            </a:r>
            <a:endParaRPr lang="zh-CN" altLang="en-US" sz="280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角</a:t>
            </a:r>
            <a:endParaRPr lang="zh-CN" altLang="en-US" sz="280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en-US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 …</a:t>
            </a:r>
            <a:endParaRPr lang="en-US" altLang="zh-CN" sz="280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pSp>
        <p:nvGrpSpPr>
          <p:cNvPr id="19" name="组合 18"/>
          <p:cNvGrpSpPr/>
          <p:nvPr/>
        </p:nvGrpSpPr>
        <p:grpSpPr>
          <a:xfrm>
            <a:off x="5824538" y="1162050"/>
            <a:ext cx="1639887" cy="1130300"/>
            <a:chOff x="9173" y="1830"/>
            <a:chExt cx="2582" cy="1780"/>
          </a:xfrm>
        </p:grpSpPr>
        <p:sp>
          <p:nvSpPr>
            <p:cNvPr id="24595" name="文本框 10"/>
            <p:cNvSpPr txBox="1"/>
            <p:nvPr/>
          </p:nvSpPr>
          <p:spPr>
            <a:xfrm>
              <a:off x="9172" y="2790"/>
              <a:ext cx="2572" cy="820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r>
                <a:rPr lang="zh-CN" altLang="en-US" sz="2800">
                  <a:latin typeface="黑体" panose="02010609060101010101" pitchFamily="49" charset="-122"/>
                  <a:ea typeface="黑体" panose="02010609060101010101" pitchFamily="49" charset="-122"/>
                </a:rPr>
                <a:t>棱柱</a:t>
              </a:r>
              <a:endParaRPr lang="zh-CN" altLang="en-US" sz="2800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sp>
          <p:nvSpPr>
            <p:cNvPr id="24596" name="文本框 15"/>
            <p:cNvSpPr txBox="1"/>
            <p:nvPr/>
          </p:nvSpPr>
          <p:spPr>
            <a:xfrm>
              <a:off x="9182" y="1830"/>
              <a:ext cx="2572" cy="822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r>
                <a:rPr lang="zh-CN" altLang="en-US" sz="2800">
                  <a:latin typeface="黑体" panose="02010609060101010101" pitchFamily="49" charset="-122"/>
                  <a:ea typeface="黑体" panose="02010609060101010101" pitchFamily="49" charset="-122"/>
                </a:rPr>
                <a:t>圆柱</a:t>
              </a:r>
              <a:endParaRPr lang="zh-CN" altLang="en-US" sz="2800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</p:grpSp>
      <p:sp>
        <p:nvSpPr>
          <p:cNvPr id="23570" name="左大括号 20"/>
          <p:cNvSpPr/>
          <p:nvPr/>
        </p:nvSpPr>
        <p:spPr>
          <a:xfrm>
            <a:off x="2409825" y="2559050"/>
            <a:ext cx="215900" cy="2717800"/>
          </a:xfrm>
          <a:prstGeom prst="leftBrace">
            <a:avLst>
              <a:gd name="adj1" fmla="val 7925"/>
              <a:gd name="adj2" fmla="val 50000"/>
            </a:avLst>
          </a:prstGeom>
          <a:noFill/>
          <a:ln w="28575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lstStyle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pSp>
        <p:nvGrpSpPr>
          <p:cNvPr id="16" name="组合 15"/>
          <p:cNvGrpSpPr/>
          <p:nvPr/>
        </p:nvGrpSpPr>
        <p:grpSpPr>
          <a:xfrm>
            <a:off x="4492625" y="1684338"/>
            <a:ext cx="76200" cy="4395787"/>
            <a:chOff x="7075" y="2652"/>
            <a:chExt cx="121" cy="6923"/>
          </a:xfrm>
        </p:grpSpPr>
        <p:sp>
          <p:nvSpPr>
            <p:cNvPr id="24599" name="左大括号 23"/>
            <p:cNvSpPr/>
            <p:nvPr/>
          </p:nvSpPr>
          <p:spPr>
            <a:xfrm>
              <a:off x="7075" y="2652"/>
              <a:ext cx="120" cy="2592"/>
            </a:xfrm>
            <a:prstGeom prst="leftBrace">
              <a:avLst>
                <a:gd name="adj1" fmla="val 8000"/>
                <a:gd name="adj2" fmla="val 50000"/>
              </a:avLst>
            </a:prstGeom>
            <a:noFill/>
            <a:ln w="28575" cap="flat" cmpd="sng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lstStyle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4600" name="左大括号 24"/>
            <p:cNvSpPr/>
            <p:nvPr/>
          </p:nvSpPr>
          <p:spPr>
            <a:xfrm>
              <a:off x="7076" y="6980"/>
              <a:ext cx="120" cy="2595"/>
            </a:xfrm>
            <a:prstGeom prst="leftBrace">
              <a:avLst>
                <a:gd name="adj1" fmla="val 7708"/>
                <a:gd name="adj2" fmla="val 50000"/>
              </a:avLst>
            </a:prstGeom>
            <a:noFill/>
            <a:ln w="28575" cap="flat" cmpd="sng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lstStyle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5692775" y="1412875"/>
            <a:ext cx="77788" cy="2200275"/>
            <a:chOff x="8965" y="2225"/>
            <a:chExt cx="123" cy="3464"/>
          </a:xfrm>
        </p:grpSpPr>
        <p:sp>
          <p:nvSpPr>
            <p:cNvPr id="24602" name="左大括号 25"/>
            <p:cNvSpPr/>
            <p:nvPr/>
          </p:nvSpPr>
          <p:spPr>
            <a:xfrm>
              <a:off x="8967" y="2225"/>
              <a:ext cx="120" cy="910"/>
            </a:xfrm>
            <a:prstGeom prst="leftBrace">
              <a:avLst>
                <a:gd name="adj1" fmla="val 8039"/>
                <a:gd name="adj2" fmla="val 50000"/>
              </a:avLst>
            </a:prstGeom>
            <a:noFill/>
            <a:ln w="28575" cap="flat" cmpd="sng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lstStyle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4603" name="左大括号 26"/>
            <p:cNvSpPr/>
            <p:nvPr/>
          </p:nvSpPr>
          <p:spPr>
            <a:xfrm>
              <a:off x="8965" y="4782"/>
              <a:ext cx="120" cy="907"/>
            </a:xfrm>
            <a:prstGeom prst="leftBrace">
              <a:avLst>
                <a:gd name="adj1" fmla="val 8013"/>
                <a:gd name="adj2" fmla="val 50000"/>
              </a:avLst>
            </a:prstGeom>
            <a:noFill/>
            <a:ln w="28575" cap="flat" cmpd="sng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lstStyle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6869113" y="1482725"/>
            <a:ext cx="82550" cy="2713038"/>
            <a:chOff x="10818" y="2335"/>
            <a:chExt cx="130" cy="4273"/>
          </a:xfrm>
        </p:grpSpPr>
        <p:sp>
          <p:nvSpPr>
            <p:cNvPr id="24605" name="左大括号 27"/>
            <p:cNvSpPr/>
            <p:nvPr/>
          </p:nvSpPr>
          <p:spPr>
            <a:xfrm>
              <a:off x="10817" y="2335"/>
              <a:ext cx="120" cy="1700"/>
            </a:xfrm>
            <a:prstGeom prst="leftBrace">
              <a:avLst>
                <a:gd name="adj1" fmla="val 7804"/>
                <a:gd name="adj2" fmla="val 50000"/>
              </a:avLst>
            </a:prstGeom>
            <a:noFill/>
            <a:ln w="28575" cap="flat" cmpd="sng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lstStyle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4606" name="左大括号 28"/>
            <p:cNvSpPr/>
            <p:nvPr/>
          </p:nvSpPr>
          <p:spPr>
            <a:xfrm>
              <a:off x="10827" y="4907"/>
              <a:ext cx="120" cy="1700"/>
            </a:xfrm>
            <a:prstGeom prst="leftBrace">
              <a:avLst>
                <a:gd name="adj1" fmla="val 7804"/>
                <a:gd name="adj2" fmla="val 50000"/>
              </a:avLst>
            </a:prstGeom>
            <a:noFill/>
            <a:ln w="28575" cap="flat" cmpd="sng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lstStyle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35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35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35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35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35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35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35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35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"/>
                            </p:stCondLst>
                            <p:childTnLst>
                              <p:par>
                                <p:cTn id="3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235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000"/>
                            </p:stCondLst>
                            <p:childTnLst>
                              <p:par>
                                <p:cTn id="3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"/>
                            </p:stCondLst>
                            <p:childTnLst>
                              <p:par>
                                <p:cTn id="5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0" dur="500"/>
                                        <p:tgtEl>
                                          <p:spTgt spid="235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5" dur="500"/>
                                        <p:tgtEl>
                                          <p:spTgt spid="235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7" grpId="0"/>
      <p:bldP spid="23558" grpId="0"/>
      <p:bldP spid="23559" grpId="0"/>
      <p:bldP spid="23565" grpId="0"/>
      <p:bldP spid="23567" grpId="0"/>
      <p:bldP spid="23568" grpId="0"/>
      <p:bldP spid="23570" grpId="0" animBg="1"/>
    </p:bldLst>
  </p:timing>
</p:sld>
</file>

<file path=ppt/tags/tag1.xml><?xml version="1.0" encoding="utf-8"?>
<p:tagLst xmlns:p="http://schemas.openxmlformats.org/presentationml/2006/main">
  <p:tag name="KSO_WM_TAG_VERSION" val="1.0"/>
  <p:tag name="KSO_WM_TEMPLATE_CATEGORY" val="custom"/>
  <p:tag name="KSO_WM_TEMPLATE_INDEX" val="20186833"/>
</p:tagLst>
</file>

<file path=ppt/tags/tag2.xml><?xml version="1.0" encoding="utf-8"?>
<p:tagLst xmlns:p="http://schemas.openxmlformats.org/presentationml/2006/main">
  <p:tag name="KSO_WM_TAG_VERSION" val="1.0"/>
  <p:tag name="KSO_WM_TEMPLATE_CATEGORY" val="custom"/>
  <p:tag name="KSO_WM_TEMPLATE_INDEX" val="20186833"/>
</p:tagLst>
</file>

<file path=ppt/tags/tag3.xml><?xml version="1.0" encoding="utf-8"?>
<p:tagLst xmlns:p="http://schemas.openxmlformats.org/presentationml/2006/main">
  <p:tag name="KSO_WM_TEMPLATE_CATEGORY" val="custom"/>
  <p:tag name="KSO_WM_TEMPLATE_INDEX" val="20186833"/>
  <p:tag name="KSO_WM_TAG_VERSION" val="1.0"/>
  <p:tag name="KSO_WM_TEMPLATE_THUMBS_INDEX" val="1、9、12、16、19、22、23"/>
  <p:tag name="KSO_WM_BEAUTIFY_FLAG" val="#wm#"/>
</p:tagLst>
</file>

<file path=ppt/tags/tag4.xml><?xml version="1.0" encoding="utf-8"?>
<p:tagLst xmlns:p="http://schemas.openxmlformats.org/presentationml/2006/main">
  <p:tag name="KSO_WM_TAG_VERSION" val="1.0"/>
  <p:tag name="KSO_WM_TEMPLATE_CATEGORY" val="custom"/>
  <p:tag name="KSO_WM_TEMPLATE_INDEX" val="20186833"/>
</p:tagLst>
</file>

<file path=ppt/tags/tag5.xml><?xml version="1.0" encoding="utf-8"?>
<p:tagLst xmlns:p="http://schemas.openxmlformats.org/presentationml/2006/main">
  <p:tag name="KSO_WM_TAG_VERSION" val="1.0"/>
  <p:tag name="KSO_WM_TEMPLATE_CATEGORY" val="custom"/>
  <p:tag name="KSO_WM_TEMPLATE_INDEX" val="20186833"/>
</p:tagLst>
</file>

<file path=ppt/tags/tag6.xml><?xml version="1.0" encoding="utf-8"?>
<p:tagLst xmlns:p="http://schemas.openxmlformats.org/presentationml/2006/main">
  <p:tag name="KSO_WM_TEMPLATE_CATEGORY" val="custom"/>
  <p:tag name="KSO_WM_TEMPLATE_INDEX" val="20186833"/>
  <p:tag name="KSO_WM_TAG_VERSION" val="1.0"/>
  <p:tag name="KSO_WM_TEMPLATE_THUMBS_INDEX" val="1、9、12、16、19、22、23"/>
  <p:tag name="KSO_WM_BEAUTIFY_FLAG" val="#wm#"/>
</p:tagLst>
</file>

<file path=ppt/theme/theme1.xml><?xml version="1.0" encoding="utf-8"?>
<a:theme xmlns:a="http://schemas.openxmlformats.org/drawingml/2006/main" name="2_Office 主题​​">
  <a:themeElements>
    <a:clrScheme name="自定义 221">
      <a:dk1>
        <a:srgbClr val="000000"/>
      </a:dk1>
      <a:lt1>
        <a:srgbClr val="FFFFFF"/>
      </a:lt1>
      <a:dk2>
        <a:srgbClr val="5B9BD5"/>
      </a:dk2>
      <a:lt2>
        <a:srgbClr val="E7E6E6"/>
      </a:lt2>
      <a:accent1>
        <a:srgbClr val="5B9BD5"/>
      </a:accent1>
      <a:accent2>
        <a:srgbClr val="FFFFFF"/>
      </a:accent2>
      <a:accent3>
        <a:srgbClr val="5B9BD5"/>
      </a:accent3>
      <a:accent4>
        <a:srgbClr val="5B9BD5"/>
      </a:accent4>
      <a:accent5>
        <a:srgbClr val="5B9BD5"/>
      </a:accent5>
      <a:accent6>
        <a:srgbClr val="5B9BD5"/>
      </a:accent6>
      <a:hlink>
        <a:srgbClr val="0563C1"/>
      </a:hlink>
      <a:folHlink>
        <a:srgbClr val="954F72"/>
      </a:folHlink>
    </a:clrScheme>
    <a:fontScheme name="自定义 4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3_Office 主题​​">
  <a:themeElements>
    <a:clrScheme name="自定义 221">
      <a:dk1>
        <a:srgbClr val="000000"/>
      </a:dk1>
      <a:lt1>
        <a:srgbClr val="FFFFFF"/>
      </a:lt1>
      <a:dk2>
        <a:srgbClr val="5B9BD5"/>
      </a:dk2>
      <a:lt2>
        <a:srgbClr val="E7E6E6"/>
      </a:lt2>
      <a:accent1>
        <a:srgbClr val="5B9BD5"/>
      </a:accent1>
      <a:accent2>
        <a:srgbClr val="FFFFFF"/>
      </a:accent2>
      <a:accent3>
        <a:srgbClr val="5B9BD5"/>
      </a:accent3>
      <a:accent4>
        <a:srgbClr val="5B9BD5"/>
      </a:accent4>
      <a:accent5>
        <a:srgbClr val="5B9BD5"/>
      </a:accent5>
      <a:accent6>
        <a:srgbClr val="5B9BD5"/>
      </a:accent6>
      <a:hlink>
        <a:srgbClr val="0563C1"/>
      </a:hlink>
      <a:folHlink>
        <a:srgbClr val="954F72"/>
      </a:folHlink>
    </a:clrScheme>
    <a:fontScheme name="自定义 4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蓝色扁平清新通用</Template>
  <TotalTime>0</TotalTime>
  <Words>1770</Words>
  <Application>WPS 演示</Application>
  <PresentationFormat>全屏显示(4:3)</PresentationFormat>
  <Paragraphs>297</Paragraphs>
  <Slides>25</Slides>
  <Notes>2</Notes>
  <HiddenSlides>0</HiddenSlides>
  <MMClips>1</MMClips>
  <ScaleCrop>false</ScaleCrop>
  <HeadingPairs>
    <vt:vector size="6" baseType="variant">
      <vt:variant>
        <vt:lpstr>已用的字体</vt:lpstr>
      </vt:variant>
      <vt:variant>
        <vt:i4>12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25</vt:i4>
      </vt:variant>
    </vt:vector>
  </HeadingPairs>
  <TitlesOfParts>
    <vt:vector size="39" baseType="lpstr">
      <vt:lpstr>Arial</vt:lpstr>
      <vt:lpstr>宋体</vt:lpstr>
      <vt:lpstr>Wingdings</vt:lpstr>
      <vt:lpstr>微软雅黑</vt:lpstr>
      <vt:lpstr>Times New Roman</vt:lpstr>
      <vt:lpstr>黑体</vt:lpstr>
      <vt:lpstr>隶书</vt:lpstr>
      <vt:lpstr>方正姚体</vt:lpstr>
      <vt:lpstr>Verdana</vt:lpstr>
      <vt:lpstr>Arial Unicode MS</vt:lpstr>
      <vt:lpstr>楷体_GB2312</vt:lpstr>
      <vt:lpstr>新宋体</vt:lpstr>
      <vt:lpstr>2_Office 主题​​</vt:lpstr>
      <vt:lpstr>3_Office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www.czsx.com.cn</dc:title>
  <dc:creator>www.czsx.com.cn</dc:creator>
  <cp:keywords>www.czsx.com.cn</cp:keywords>
  <dc:description>www.czsx.com.cn</dc:description>
  <dc:subject>www.czsx.com.cn</dc:subject>
  <cp:category>www.czsx.com.cn</cp:category>
  <cp:lastModifiedBy>My</cp:lastModifiedBy>
  <cp:revision>569</cp:revision>
  <dcterms:created xsi:type="dcterms:W3CDTF">2015-07-09T08:14:00Z</dcterms:created>
  <dcterms:modified xsi:type="dcterms:W3CDTF">2021-01-19T01:36:01Z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2052-11.1.0.9208</vt:lpwstr>
  </property>
</Properties>
</file>