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93" r:id="rId3"/>
    <p:sldId id="319" r:id="rId5"/>
    <p:sldId id="2414" r:id="rId6"/>
    <p:sldId id="266" r:id="rId7"/>
    <p:sldId id="257" r:id="rId8"/>
    <p:sldId id="299" r:id="rId9"/>
    <p:sldId id="321" r:id="rId10"/>
    <p:sldId id="2416" r:id="rId11"/>
    <p:sldId id="2417" r:id="rId12"/>
    <p:sldId id="2421" r:id="rId13"/>
    <p:sldId id="2422" r:id="rId14"/>
    <p:sldId id="2419" r:id="rId15"/>
    <p:sldId id="328" r:id="rId16"/>
    <p:sldId id="2412" r:id="rId17"/>
    <p:sldId id="298" r:id="rId18"/>
    <p:sldId id="312" r:id="rId19"/>
    <p:sldId id="2423" r:id="rId20"/>
    <p:sldId id="2424" r:id="rId21"/>
    <p:sldId id="2425" r:id="rId22"/>
    <p:sldId id="2426" r:id="rId23"/>
    <p:sldId id="2428" r:id="rId24"/>
    <p:sldId id="2427" r:id="rId25"/>
    <p:sldId id="322" r:id="rId26"/>
    <p:sldId id="2411" r:id="rId27"/>
    <p:sldId id="297" r:id="rId28"/>
    <p:sldId id="2415" r:id="rId29"/>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0066"/>
    <a:srgbClr val="365B7C"/>
    <a:srgbClr val="CA6B7F"/>
    <a:srgbClr val="CC0099"/>
    <a:srgbClr val="966481"/>
    <a:srgbClr val="F77983"/>
    <a:srgbClr val="00B050"/>
    <a:srgbClr val="D06F83"/>
    <a:srgbClr val="FEFEF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75" autoAdjust="0"/>
    <p:restoredTop sz="93826" autoAdjust="0"/>
  </p:normalViewPr>
  <p:slideViewPr>
    <p:cSldViewPr snapToGrid="0">
      <p:cViewPr varScale="1">
        <p:scale>
          <a:sx n="90" d="100"/>
          <a:sy n="90" d="100"/>
        </p:scale>
        <p:origin x="84" y="102"/>
      </p:cViewPr>
      <p:guideLst/>
    </p:cSldViewPr>
  </p:slideViewPr>
  <p:notesTextViewPr>
    <p:cViewPr>
      <p:scale>
        <a:sx n="1" d="1"/>
        <a:sy n="1" d="1"/>
      </p:scale>
      <p:origin x="0" y="0"/>
    </p:cViewPr>
  </p:notesTextViewPr>
  <p:sorterViewPr>
    <p:cViewPr varScale="1">
      <p:scale>
        <a:sx n="1" d="1"/>
        <a:sy n="1" d="1"/>
      </p:scale>
      <p:origin x="0" y="-4472"/>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3" Type="http://schemas.openxmlformats.org/officeDocument/2006/relationships/tags" Target="tags/tag9.xml"/><Relationship Id="rId32" Type="http://schemas.openxmlformats.org/officeDocument/2006/relationships/tableStyles" Target="tableStyles.xml"/><Relationship Id="rId31" Type="http://schemas.openxmlformats.org/officeDocument/2006/relationships/viewProps" Target="viewProps.xml"/><Relationship Id="rId30" Type="http://schemas.openxmlformats.org/officeDocument/2006/relationships/presProps" Target="presProps.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3CC6E3-11DD-4A9F-A1F8-A6E755CDFC13}"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0C5195-9C78-4FFD-BD9D-592FD58ADC4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E0C5195-9C78-4FFD-BD9D-592FD58ADC4D}"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E0C5195-9C78-4FFD-BD9D-592FD58ADC4D}"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E0C5195-9C78-4FFD-BD9D-592FD58ADC4D}"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E0C5195-9C78-4FFD-BD9D-592FD58ADC4D}"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E0C5195-9C78-4FFD-BD9D-592FD58ADC4D}"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E0C5195-9C78-4FFD-BD9D-592FD58ADC4D}"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E0C5195-9C78-4FFD-BD9D-592FD58ADC4D}"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E0C5195-9C78-4FFD-BD9D-592FD58ADC4D}"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E0C5195-9C78-4FFD-BD9D-592FD58ADC4D}"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945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1946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0DDB52A9-A137-4974-9A2E-5736D60849CE}" type="slidenum">
              <a:rPr lang="zh-CN" altLang="en-US" smtClean="0"/>
            </a:fld>
            <a:endParaRPr lang="zh-CN"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E0C5195-9C78-4FFD-BD9D-592FD58ADC4D}"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E0C5195-9C78-4FFD-BD9D-592FD58ADC4D}"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550F9234-21D2-4322-85D2-7A3E2BA285DD}" type="datetimeFigureOut">
              <a:rPr lang="zh-CN" altLang="en-US" smtClean="0"/>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3B9B2167-4F17-46C6-959B-425E9F25FA4B}"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endParaRPr lang="zh-CN" altLang="en-US"/>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550F9234-21D2-4322-85D2-7A3E2BA285DD}" type="datetimeFigureOut">
              <a:rPr lang="zh-CN" altLang="en-US" smtClean="0"/>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3B9B2167-4F17-46C6-959B-425E9F25FA4B}"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550F9234-21D2-4322-85D2-7A3E2BA285DD}" type="datetimeFigureOut">
              <a:rPr lang="zh-CN" altLang="en-US" smtClean="0"/>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3B9B2167-4F17-46C6-959B-425E9F25FA4B}"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550F9234-21D2-4322-85D2-7A3E2BA285DD}" type="datetimeFigureOut">
              <a:rPr lang="zh-CN" altLang="en-US" smtClean="0"/>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3B9B2167-4F17-46C6-959B-425E9F25FA4B}"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a:prstGeom prst="rect">
            <a:avLst/>
          </a:prstGeo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a:prstGeom prst="rect">
            <a:avLst/>
          </a:prstGeo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a:prstGeom prst="rect">
            <a:avLst/>
          </a:prstGeo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a:xfrm>
            <a:off x="838200" y="6356350"/>
            <a:ext cx="2743200" cy="365125"/>
          </a:xfrm>
          <a:prstGeom prst="rect">
            <a:avLst/>
          </a:prstGeom>
        </p:spPr>
        <p:txBody>
          <a:bodyPr/>
          <a:lstStyle/>
          <a:p>
            <a:fld id="{550F9234-21D2-4322-85D2-7A3E2BA285DD}" type="datetimeFigureOut">
              <a:rPr lang="zh-CN" altLang="en-US" smtClean="0"/>
            </a:fld>
            <a:endParaRPr lang="zh-CN" altLang="en-US"/>
          </a:p>
        </p:txBody>
      </p:sp>
      <p:sp>
        <p:nvSpPr>
          <p:cNvPr id="8" name="页脚占位符 7"/>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a:prstGeom prst="rect">
            <a:avLst/>
          </a:prstGeom>
        </p:spPr>
        <p:txBody>
          <a:bodyPr/>
          <a:lstStyle/>
          <a:p>
            <a:fld id="{3B9B2167-4F17-46C6-959B-425E9F25FA4B}"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550F9234-21D2-4322-85D2-7A3E2BA285DD}" type="datetimeFigureOut">
              <a:rPr lang="zh-CN" altLang="en-US" smtClean="0"/>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3B9B2167-4F17-46C6-959B-425E9F25FA4B}" type="slidenum">
              <a:rPr lang="zh-CN" altLang="en-US" smtClean="0"/>
            </a:fld>
            <a:endParaRPr lang="zh-CN" altLang="en-US"/>
          </a:p>
        </p:txBody>
      </p:sp>
      <p:pic>
        <p:nvPicPr>
          <p:cNvPr id="6" name="图片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219710" cy="685800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550F9234-21D2-4322-85D2-7A3E2BA285DD}"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3B9B2167-4F17-46C6-959B-425E9F25FA4B}" type="slidenum">
              <a:rPr lang="zh-CN" altLang="en-US" smtClean="0"/>
            </a:fld>
            <a:endParaRPr lang="zh-CN" altLang="en-US"/>
          </a:p>
        </p:txBody>
      </p:sp>
      <p:pic>
        <p:nvPicPr>
          <p:cNvPr id="5" name="图片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80263" cy="685800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550F9234-21D2-4322-85D2-7A3E2BA285DD}" type="datetimeFigureOut">
              <a:rPr lang="zh-CN" altLang="en-US" smtClean="0"/>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3B9B2167-4F17-46C6-959B-425E9F25FA4B}"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550F9234-21D2-4322-85D2-7A3E2BA285DD}" type="datetimeFigureOut">
              <a:rPr lang="zh-CN" altLang="en-US" smtClean="0"/>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3B9B2167-4F17-46C6-959B-425E9F25FA4B}"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550F9234-21D2-4322-85D2-7A3E2BA285DD}" type="datetimeFigureOut">
              <a:rPr lang="zh-CN" altLang="en-US" smtClean="0"/>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3B9B2167-4F17-46C6-959B-425E9F25FA4B}"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a:prstGeom prst="rect">
            <a:avLst/>
          </a:prstGeo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550F9234-21D2-4322-85D2-7A3E2BA285DD}" type="datetimeFigureOut">
              <a:rPr lang="zh-CN" altLang="en-US" smtClean="0"/>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3B9B2167-4F17-46C6-959B-425E9F25FA4B}"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6.xml"/><Relationship Id="rId4" Type="http://schemas.openxmlformats.org/officeDocument/2006/relationships/tags" Target="../tags/tag4.xml"/><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6.xml"/><Relationship Id="rId2" Type="http://schemas.openxmlformats.org/officeDocument/2006/relationships/image" Target="../media/image3.png"/><Relationship Id="rId1" Type="http://schemas.openxmlformats.org/officeDocument/2006/relationships/hyperlink" Target="https://mp.weixin.qq.com/s/lVpD-Nm7Sm_ABQIjFSAZXQ" TargetMode="External"/></Relationships>
</file>

<file path=ppt/slides/_rels/slide3.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6.xml"/><Relationship Id="rId2" Type="http://schemas.openxmlformats.org/officeDocument/2006/relationships/image" Target="../media/image5.png"/><Relationship Id="rId1"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17.xml.rels><?xml version="1.0" encoding="UTF-8" standalone="yes"?>
<Relationships xmlns="http://schemas.openxmlformats.org/package/2006/relationships"><Relationship Id="rId6" Type="http://schemas.openxmlformats.org/officeDocument/2006/relationships/notesSlide" Target="../notesSlides/notesSlide12.xml"/><Relationship Id="rId5" Type="http://schemas.openxmlformats.org/officeDocument/2006/relationships/slideLayout" Target="../slideLayouts/slideLayout6.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tags" Target="../tags/tag5.xml"/></Relationships>
</file>

<file path=ppt/slides/_rels/slide18.xml.rels><?xml version="1.0" encoding="UTF-8" standalone="yes"?>
<Relationships xmlns="http://schemas.openxmlformats.org/package/2006/relationships"><Relationship Id="rId9" Type="http://schemas.openxmlformats.org/officeDocument/2006/relationships/image" Target="../media/image16.jpeg"/><Relationship Id="rId8" Type="http://schemas.openxmlformats.org/officeDocument/2006/relationships/image" Target="../media/image15.jpeg"/><Relationship Id="rId7" Type="http://schemas.openxmlformats.org/officeDocument/2006/relationships/image" Target="../media/image14.jpeg"/><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 Id="rId3" Type="http://schemas.openxmlformats.org/officeDocument/2006/relationships/image" Target="../media/image10.jpeg"/><Relationship Id="rId2" Type="http://schemas.openxmlformats.org/officeDocument/2006/relationships/image" Target="../media/image9.jpeg"/><Relationship Id="rId10" Type="http://schemas.openxmlformats.org/officeDocument/2006/relationships/slideLayout" Target="../slideLayouts/slideLayout6.xml"/><Relationship Id="rId1" Type="http://schemas.openxmlformats.org/officeDocument/2006/relationships/image" Target="../media/image8.jpe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hyperlink" Target="&#25991;&#21270;&#65288;&#22269;&#38469;&#65289;.docx" TargetMode="External"/><Relationship Id="rId1" Type="http://schemas.openxmlformats.org/officeDocument/2006/relationships/hyperlink" Target="&#25991;&#21270;&#65288;&#22269;&#20869;&#65289;.docx" TargetMode="Externa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17.png"/></Relationships>
</file>

<file path=ppt/slides/_rels/slide21.xml.rels><?xml version="1.0" encoding="UTF-8" standalone="yes"?>
<Relationships xmlns="http://schemas.openxmlformats.org/package/2006/relationships"><Relationship Id="rId5" Type="http://schemas.openxmlformats.org/officeDocument/2006/relationships/notesSlide" Target="../notesSlides/notesSlide13.xml"/><Relationship Id="rId4" Type="http://schemas.openxmlformats.org/officeDocument/2006/relationships/slideLayout" Target="../slideLayouts/slideLayout7.xml"/><Relationship Id="rId3" Type="http://schemas.openxmlformats.org/officeDocument/2006/relationships/image" Target="../media/image18.png"/><Relationship Id="rId2" Type="http://schemas.microsoft.com/office/2007/relationships/media" Target="file:///C:\Users\apple\Desktop\&#32447;&#19978;&#25945;&#23398;&#36164;&#26009;\bc88ea1d0131f64e4324a3dc43666302.mp4" TargetMode="External"/><Relationship Id="rId1" Type="http://schemas.openxmlformats.org/officeDocument/2006/relationships/video" Target="file:///C:\Users\apple\Desktop\&#32447;&#19978;&#25945;&#23398;&#36164;&#26009;\bc88ea1d0131f64e4324a3dc43666302.mp4" TargetMode="Externa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1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image" Target="../media/image19.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549157" y="-975631"/>
            <a:ext cx="583096" cy="838080"/>
          </a:xfrm>
          <a:prstGeom prst="rect">
            <a:avLst/>
          </a:prstGeom>
          <a:solidFill>
            <a:srgbClr val="365B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132253" y="-975631"/>
            <a:ext cx="583096" cy="838080"/>
          </a:xfrm>
          <a:prstGeom prst="rect">
            <a:avLst/>
          </a:prstGeom>
          <a:solidFill>
            <a:srgbClr val="9664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715349" y="-975631"/>
            <a:ext cx="583096" cy="838080"/>
          </a:xfrm>
          <a:prstGeom prst="rect">
            <a:avLst/>
          </a:prstGeom>
          <a:solidFill>
            <a:srgbClr val="D06F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2298446" y="-975631"/>
            <a:ext cx="583096" cy="838080"/>
          </a:xfrm>
          <a:prstGeom prst="rect">
            <a:avLst/>
          </a:prstGeom>
          <a:solidFill>
            <a:srgbClr val="F779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2881542" y="-975631"/>
            <a:ext cx="583096" cy="838080"/>
          </a:xfrm>
          <a:prstGeom prst="rect">
            <a:avLst/>
          </a:prstGeom>
          <a:solidFill>
            <a:srgbClr val="F8AD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任意多边形 45"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bwMode="auto">
          <a:xfrm flipV="1">
            <a:off x="303333" y="954312"/>
            <a:ext cx="1528" cy="2292"/>
          </a:xfrm>
          <a:custGeom>
            <a:avLst/>
            <a:gdLst>
              <a:gd name="connsiteX0" fmla="*/ 3475 w 3475"/>
              <a:gd name="connsiteY0" fmla="*/ 0 h 5213"/>
              <a:gd name="connsiteX1" fmla="*/ 1597 w 3475"/>
              <a:gd name="connsiteY1" fmla="*/ 2818 h 5213"/>
              <a:gd name="connsiteX2" fmla="*/ 0 w 3475"/>
              <a:gd name="connsiteY2" fmla="*/ 5213 h 5213"/>
              <a:gd name="connsiteX3" fmla="*/ 3475 w 3475"/>
              <a:gd name="connsiteY3" fmla="*/ 0 h 5213"/>
            </a:gdLst>
            <a:ahLst/>
            <a:cxnLst>
              <a:cxn ang="0">
                <a:pos x="connsiteX0" y="connsiteY0"/>
              </a:cxn>
              <a:cxn ang="0">
                <a:pos x="connsiteX1" y="connsiteY1"/>
              </a:cxn>
              <a:cxn ang="0">
                <a:pos x="connsiteX2" y="connsiteY2"/>
              </a:cxn>
              <a:cxn ang="0">
                <a:pos x="connsiteX3" y="connsiteY3"/>
              </a:cxn>
            </a:cxnLst>
            <a:rect l="l" t="t" r="r" b="b"/>
            <a:pathLst>
              <a:path w="3475" h="5213">
                <a:moveTo>
                  <a:pt x="3475" y="0"/>
                </a:moveTo>
                <a:cubicBezTo>
                  <a:pt x="3475" y="0"/>
                  <a:pt x="3475" y="0"/>
                  <a:pt x="1597" y="2818"/>
                </a:cubicBezTo>
                <a:lnTo>
                  <a:pt x="0" y="5213"/>
                </a:lnTo>
                <a:lnTo>
                  <a:pt x="3475" y="0"/>
                </a:lnTo>
                <a:close/>
              </a:path>
            </a:pathLst>
          </a:custGeom>
          <a:solidFill>
            <a:schemeClr val="accent1"/>
          </a:solidFill>
          <a:ln>
            <a:noFill/>
          </a:ln>
        </p:spPr>
        <p:txBody>
          <a:bodyPr vert="horz" wrap="square" lIns="91440" tIns="45720" rIns="91440" bIns="45720" numCol="1" anchor="t" anchorCtr="0" compatLnSpc="1">
            <a:noAutofit/>
          </a:bodyPr>
          <a:lstStyle/>
          <a:p>
            <a:endParaRPr lang="zh-CN" altLang="en-US"/>
          </a:p>
        </p:txBody>
      </p:sp>
      <p:sp>
        <p:nvSpPr>
          <p:cNvPr id="47" name="任意多边形 46"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bwMode="auto">
          <a:xfrm flipV="1">
            <a:off x="299782" y="948984"/>
            <a:ext cx="3551" cy="5328"/>
          </a:xfrm>
          <a:custGeom>
            <a:avLst/>
            <a:gdLst>
              <a:gd name="connsiteX0" fmla="*/ 8077 w 8077"/>
              <a:gd name="connsiteY0" fmla="*/ 0 h 12118"/>
              <a:gd name="connsiteX1" fmla="*/ 2865 w 8077"/>
              <a:gd name="connsiteY1" fmla="*/ 7820 h 12118"/>
              <a:gd name="connsiteX2" fmla="*/ 0 w 8077"/>
              <a:gd name="connsiteY2" fmla="*/ 12118 h 12118"/>
              <a:gd name="connsiteX3" fmla="*/ 5212 w 8077"/>
              <a:gd name="connsiteY3" fmla="*/ 4298 h 12118"/>
              <a:gd name="connsiteX4" fmla="*/ 8077 w 8077"/>
              <a:gd name="connsiteY4" fmla="*/ 0 h 121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7" h="12118">
                <a:moveTo>
                  <a:pt x="8077" y="0"/>
                </a:moveTo>
                <a:lnTo>
                  <a:pt x="2865" y="7820"/>
                </a:lnTo>
                <a:lnTo>
                  <a:pt x="0" y="12118"/>
                </a:lnTo>
                <a:lnTo>
                  <a:pt x="5212" y="4298"/>
                </a:lnTo>
                <a:lnTo>
                  <a:pt x="8077" y="0"/>
                </a:lnTo>
                <a:close/>
              </a:path>
            </a:pathLst>
          </a:custGeom>
          <a:solidFill>
            <a:schemeClr val="accent1"/>
          </a:solidFill>
          <a:ln>
            <a:noFill/>
          </a:ln>
        </p:spPr>
        <p:txBody>
          <a:bodyPr vert="horz" wrap="square" lIns="91440" tIns="45720" rIns="91440" bIns="45720" numCol="1" anchor="t" anchorCtr="0" compatLnSpc="1">
            <a:noAutofit/>
          </a:bodyPr>
          <a:lstStyle/>
          <a:p>
            <a:endParaRPr lang="zh-CN" altLang="en-US"/>
          </a:p>
        </p:txBody>
      </p:sp>
      <p:sp>
        <p:nvSpPr>
          <p:cNvPr id="48" name="任意多边形 47"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bwMode="auto">
          <a:xfrm flipV="1">
            <a:off x="298255" y="946692"/>
            <a:ext cx="1528" cy="2292"/>
          </a:xfrm>
          <a:custGeom>
            <a:avLst/>
            <a:gdLst>
              <a:gd name="connsiteX0" fmla="*/ 3475 w 3475"/>
              <a:gd name="connsiteY0" fmla="*/ 0 h 5213"/>
              <a:gd name="connsiteX1" fmla="*/ 0 w 3475"/>
              <a:gd name="connsiteY1" fmla="*/ 5213 h 5213"/>
              <a:gd name="connsiteX2" fmla="*/ 1878 w 3475"/>
              <a:gd name="connsiteY2" fmla="*/ 2395 h 5213"/>
              <a:gd name="connsiteX3" fmla="*/ 3475 w 3475"/>
              <a:gd name="connsiteY3" fmla="*/ 0 h 5213"/>
            </a:gdLst>
            <a:ahLst/>
            <a:cxnLst>
              <a:cxn ang="0">
                <a:pos x="connsiteX0" y="connsiteY0"/>
              </a:cxn>
              <a:cxn ang="0">
                <a:pos x="connsiteX1" y="connsiteY1"/>
              </a:cxn>
              <a:cxn ang="0">
                <a:pos x="connsiteX2" y="connsiteY2"/>
              </a:cxn>
              <a:cxn ang="0">
                <a:pos x="connsiteX3" y="connsiteY3"/>
              </a:cxn>
            </a:cxnLst>
            <a:rect l="l" t="t" r="r" b="b"/>
            <a:pathLst>
              <a:path w="3475" h="5213">
                <a:moveTo>
                  <a:pt x="3475" y="0"/>
                </a:moveTo>
                <a:lnTo>
                  <a:pt x="0" y="5213"/>
                </a:lnTo>
                <a:cubicBezTo>
                  <a:pt x="0" y="5213"/>
                  <a:pt x="0" y="5213"/>
                  <a:pt x="1878" y="2395"/>
                </a:cubicBezTo>
                <a:lnTo>
                  <a:pt x="3475" y="0"/>
                </a:lnTo>
                <a:close/>
              </a:path>
            </a:pathLst>
          </a:custGeom>
          <a:solidFill>
            <a:schemeClr val="accent1"/>
          </a:solidFill>
          <a:ln>
            <a:noFill/>
          </a:ln>
        </p:spPr>
        <p:txBody>
          <a:bodyPr vert="horz" wrap="square" lIns="91440" tIns="45720" rIns="91440" bIns="45720" numCol="1" anchor="t" anchorCtr="0" compatLnSpc="1">
            <a:noAutofit/>
          </a:bodyPr>
          <a:lstStyle/>
          <a:p>
            <a:endParaRPr lang="zh-CN" altLang="en-US"/>
          </a:p>
        </p:txBody>
      </p:sp>
      <p:sp>
        <p:nvSpPr>
          <p:cNvPr id="49" name="任意多边形 48"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bwMode="auto">
          <a:xfrm flipV="1">
            <a:off x="289996" y="935129"/>
            <a:ext cx="8258" cy="11563"/>
          </a:xfrm>
          <a:custGeom>
            <a:avLst/>
            <a:gdLst>
              <a:gd name="connsiteX0" fmla="*/ 18784 w 18784"/>
              <a:gd name="connsiteY0" fmla="*/ 0 h 26300"/>
              <a:gd name="connsiteX1" fmla="*/ 0 w 18784"/>
              <a:gd name="connsiteY1" fmla="*/ 26300 h 26300"/>
              <a:gd name="connsiteX2" fmla="*/ 18784 w 18784"/>
              <a:gd name="connsiteY2" fmla="*/ 0 h 26300"/>
            </a:gdLst>
            <a:ahLst/>
            <a:cxnLst>
              <a:cxn ang="0">
                <a:pos x="connsiteX0" y="connsiteY0"/>
              </a:cxn>
              <a:cxn ang="0">
                <a:pos x="connsiteX1" y="connsiteY1"/>
              </a:cxn>
              <a:cxn ang="0">
                <a:pos x="connsiteX2" y="connsiteY2"/>
              </a:cxn>
            </a:cxnLst>
            <a:rect l="l" t="t" r="r" b="b"/>
            <a:pathLst>
              <a:path w="18784" h="26300">
                <a:moveTo>
                  <a:pt x="18784" y="0"/>
                </a:moveTo>
                <a:cubicBezTo>
                  <a:pt x="0" y="26300"/>
                  <a:pt x="0" y="26300"/>
                  <a:pt x="0" y="26300"/>
                </a:cubicBezTo>
                <a:lnTo>
                  <a:pt x="18784" y="0"/>
                </a:lnTo>
                <a:close/>
              </a:path>
            </a:pathLst>
          </a:custGeom>
          <a:solidFill>
            <a:schemeClr val="accent1"/>
          </a:solidFill>
          <a:ln>
            <a:noFill/>
          </a:ln>
        </p:spPr>
        <p:txBody>
          <a:bodyPr vert="horz" wrap="square" lIns="91440" tIns="45720" rIns="91440" bIns="45720" numCol="1" anchor="t" anchorCtr="0" compatLnSpc="1">
            <a:noAutofit/>
          </a:bodyPr>
          <a:lstStyle/>
          <a:p>
            <a:endParaRPr lang="zh-CN" altLang="en-US"/>
          </a:p>
        </p:txBody>
      </p:sp>
      <p:sp>
        <p:nvSpPr>
          <p:cNvPr id="17" name="任意多边形 16"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a:spLocks noChangeAspect="1"/>
          </p:cNvSpPr>
          <p:nvPr>
            <p:custDataLst>
              <p:tags r:id="rId1"/>
            </p:custDataLst>
          </p:nvPr>
        </p:nvSpPr>
        <p:spPr>
          <a:xfrm>
            <a:off x="1729416" y="2777144"/>
            <a:ext cx="2416954" cy="1372823"/>
          </a:xfrm>
          <a:custGeom>
            <a:avLst/>
            <a:gdLst>
              <a:gd name="connsiteX0" fmla="*/ 153000 w 2372742"/>
              <a:gd name="connsiteY0" fmla="*/ 0 h 1347711"/>
              <a:gd name="connsiteX1" fmla="*/ 306000 w 2372742"/>
              <a:gd name="connsiteY1" fmla="*/ 153000 h 1347711"/>
              <a:gd name="connsiteX2" fmla="*/ 304316 w 2372742"/>
              <a:gd name="connsiteY2" fmla="*/ 161340 h 1347711"/>
              <a:gd name="connsiteX3" fmla="*/ 304370 w 2372742"/>
              <a:gd name="connsiteY3" fmla="*/ 161340 h 1347711"/>
              <a:gd name="connsiteX4" fmla="*/ 308924 w 2372742"/>
              <a:gd name="connsiteY4" fmla="*/ 251518 h 1347711"/>
              <a:gd name="connsiteX5" fmla="*/ 1186370 w 2372742"/>
              <a:gd name="connsiteY5" fmla="*/ 1043339 h 1347711"/>
              <a:gd name="connsiteX6" fmla="*/ 2063816 w 2372742"/>
              <a:gd name="connsiteY6" fmla="*/ 251518 h 1347711"/>
              <a:gd name="connsiteX7" fmla="*/ 2068370 w 2372742"/>
              <a:gd name="connsiteY7" fmla="*/ 161340 h 1347711"/>
              <a:gd name="connsiteX8" fmla="*/ 2068426 w 2372742"/>
              <a:gd name="connsiteY8" fmla="*/ 161340 h 1347711"/>
              <a:gd name="connsiteX9" fmla="*/ 2066742 w 2372742"/>
              <a:gd name="connsiteY9" fmla="*/ 153000 h 1347711"/>
              <a:gd name="connsiteX10" fmla="*/ 2067149 w 2372742"/>
              <a:gd name="connsiteY10" fmla="*/ 150983 h 1347711"/>
              <a:gd name="connsiteX11" fmla="*/ 2372335 w 2372742"/>
              <a:gd name="connsiteY11" fmla="*/ 150983 h 1347711"/>
              <a:gd name="connsiteX12" fmla="*/ 2372742 w 2372742"/>
              <a:gd name="connsiteY12" fmla="*/ 153000 h 1347711"/>
              <a:gd name="connsiteX13" fmla="*/ 2371058 w 2372742"/>
              <a:gd name="connsiteY13" fmla="*/ 161340 h 1347711"/>
              <a:gd name="connsiteX14" fmla="*/ 2372742 w 2372742"/>
              <a:gd name="connsiteY14" fmla="*/ 161340 h 1347711"/>
              <a:gd name="connsiteX15" fmla="*/ 1186371 w 2372742"/>
              <a:gd name="connsiteY15" fmla="*/ 1347711 h 1347711"/>
              <a:gd name="connsiteX16" fmla="*/ 0 w 2372742"/>
              <a:gd name="connsiteY16" fmla="*/ 161340 h 1347711"/>
              <a:gd name="connsiteX17" fmla="*/ 1684 w 2372742"/>
              <a:gd name="connsiteY17" fmla="*/ 161340 h 1347711"/>
              <a:gd name="connsiteX18" fmla="*/ 0 w 2372742"/>
              <a:gd name="connsiteY18" fmla="*/ 153000 h 1347711"/>
              <a:gd name="connsiteX19" fmla="*/ 153000 w 2372742"/>
              <a:gd name="connsiteY19" fmla="*/ 0 h 1347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72742" h="1347711">
                <a:moveTo>
                  <a:pt x="153000" y="0"/>
                </a:moveTo>
                <a:cubicBezTo>
                  <a:pt x="237500" y="0"/>
                  <a:pt x="306000" y="68500"/>
                  <a:pt x="306000" y="153000"/>
                </a:cubicBezTo>
                <a:lnTo>
                  <a:pt x="304316" y="161340"/>
                </a:lnTo>
                <a:lnTo>
                  <a:pt x="304370" y="161340"/>
                </a:lnTo>
                <a:lnTo>
                  <a:pt x="308924" y="251518"/>
                </a:lnTo>
                <a:cubicBezTo>
                  <a:pt x="354091" y="696272"/>
                  <a:pt x="729700" y="1043339"/>
                  <a:pt x="1186370" y="1043339"/>
                </a:cubicBezTo>
                <a:cubicBezTo>
                  <a:pt x="1643040" y="1043339"/>
                  <a:pt x="2018649" y="696272"/>
                  <a:pt x="2063816" y="251518"/>
                </a:cubicBezTo>
                <a:lnTo>
                  <a:pt x="2068370" y="161340"/>
                </a:lnTo>
                <a:lnTo>
                  <a:pt x="2068426" y="161340"/>
                </a:lnTo>
                <a:lnTo>
                  <a:pt x="2066742" y="153000"/>
                </a:lnTo>
                <a:lnTo>
                  <a:pt x="2067149" y="150983"/>
                </a:lnTo>
                <a:lnTo>
                  <a:pt x="2372335" y="150983"/>
                </a:lnTo>
                <a:lnTo>
                  <a:pt x="2372742" y="153000"/>
                </a:lnTo>
                <a:lnTo>
                  <a:pt x="2371058" y="161340"/>
                </a:lnTo>
                <a:lnTo>
                  <a:pt x="2372742" y="161340"/>
                </a:lnTo>
                <a:cubicBezTo>
                  <a:pt x="2372742" y="816555"/>
                  <a:pt x="1841586" y="1347711"/>
                  <a:pt x="1186371" y="1347711"/>
                </a:cubicBezTo>
                <a:cubicBezTo>
                  <a:pt x="531156" y="1347711"/>
                  <a:pt x="0" y="816555"/>
                  <a:pt x="0" y="161340"/>
                </a:cubicBezTo>
                <a:lnTo>
                  <a:pt x="1684" y="161340"/>
                </a:lnTo>
                <a:lnTo>
                  <a:pt x="0" y="153000"/>
                </a:lnTo>
                <a:cubicBezTo>
                  <a:pt x="0" y="68500"/>
                  <a:pt x="68500" y="0"/>
                  <a:pt x="153000" y="0"/>
                </a:cubicBezTo>
                <a:close/>
              </a:path>
            </a:pathLst>
          </a:custGeom>
          <a:solidFill>
            <a:srgbClr val="365B7C"/>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en-US" sz="2400">
              <a:solidFill>
                <a:prstClr val="white"/>
              </a:solidFill>
              <a:sym typeface="+mn-lt"/>
            </a:endParaRPr>
          </a:p>
        </p:txBody>
      </p:sp>
      <p:sp>
        <p:nvSpPr>
          <p:cNvPr id="19" name="任意多边形 18"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a:spLocks noChangeAspect="1"/>
          </p:cNvSpPr>
          <p:nvPr>
            <p:custDataLst>
              <p:tags r:id="rId2"/>
            </p:custDataLst>
          </p:nvPr>
        </p:nvSpPr>
        <p:spPr>
          <a:xfrm flipV="1">
            <a:off x="3833512" y="1714349"/>
            <a:ext cx="2416954" cy="1216591"/>
          </a:xfrm>
          <a:custGeom>
            <a:avLst/>
            <a:gdLst>
              <a:gd name="connsiteX0" fmla="*/ 1186371 w 2372742"/>
              <a:gd name="connsiteY0" fmla="*/ 1194337 h 1194337"/>
              <a:gd name="connsiteX1" fmla="*/ 2372742 w 2372742"/>
              <a:gd name="connsiteY1" fmla="*/ 7966 h 1194337"/>
              <a:gd name="connsiteX2" fmla="*/ 2371058 w 2372742"/>
              <a:gd name="connsiteY2" fmla="*/ 7966 h 1194337"/>
              <a:gd name="connsiteX3" fmla="*/ 2372667 w 2372742"/>
              <a:gd name="connsiteY3" fmla="*/ 0 h 1194337"/>
              <a:gd name="connsiteX4" fmla="*/ 2066818 w 2372742"/>
              <a:gd name="connsiteY4" fmla="*/ 0 h 1194337"/>
              <a:gd name="connsiteX5" fmla="*/ 2068426 w 2372742"/>
              <a:gd name="connsiteY5" fmla="*/ 7966 h 1194337"/>
              <a:gd name="connsiteX6" fmla="*/ 2068370 w 2372742"/>
              <a:gd name="connsiteY6" fmla="*/ 7966 h 1194337"/>
              <a:gd name="connsiteX7" fmla="*/ 2063816 w 2372742"/>
              <a:gd name="connsiteY7" fmla="*/ 98144 h 1194337"/>
              <a:gd name="connsiteX8" fmla="*/ 1186370 w 2372742"/>
              <a:gd name="connsiteY8" fmla="*/ 889965 h 1194337"/>
              <a:gd name="connsiteX9" fmla="*/ 308924 w 2372742"/>
              <a:gd name="connsiteY9" fmla="*/ 98144 h 1194337"/>
              <a:gd name="connsiteX10" fmla="*/ 304370 w 2372742"/>
              <a:gd name="connsiteY10" fmla="*/ 7966 h 1194337"/>
              <a:gd name="connsiteX11" fmla="*/ 304316 w 2372742"/>
              <a:gd name="connsiteY11" fmla="*/ 7966 h 1194337"/>
              <a:gd name="connsiteX12" fmla="*/ 305925 w 2372742"/>
              <a:gd name="connsiteY12" fmla="*/ 0 h 1194337"/>
              <a:gd name="connsiteX13" fmla="*/ 76 w 2372742"/>
              <a:gd name="connsiteY13" fmla="*/ 0 h 1194337"/>
              <a:gd name="connsiteX14" fmla="*/ 1684 w 2372742"/>
              <a:gd name="connsiteY14" fmla="*/ 7966 h 1194337"/>
              <a:gd name="connsiteX15" fmla="*/ 0 w 2372742"/>
              <a:gd name="connsiteY15" fmla="*/ 7966 h 1194337"/>
              <a:gd name="connsiteX16" fmla="*/ 1186371 w 2372742"/>
              <a:gd name="connsiteY16" fmla="*/ 1194337 h 11943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372742" h="1194337">
                <a:moveTo>
                  <a:pt x="1186371" y="1194337"/>
                </a:moveTo>
                <a:cubicBezTo>
                  <a:pt x="1841586" y="1194337"/>
                  <a:pt x="2372742" y="663181"/>
                  <a:pt x="2372742" y="7966"/>
                </a:cubicBezTo>
                <a:lnTo>
                  <a:pt x="2371058" y="7966"/>
                </a:lnTo>
                <a:lnTo>
                  <a:pt x="2372667" y="0"/>
                </a:lnTo>
                <a:lnTo>
                  <a:pt x="2066818" y="0"/>
                </a:lnTo>
                <a:lnTo>
                  <a:pt x="2068426" y="7966"/>
                </a:lnTo>
                <a:lnTo>
                  <a:pt x="2068370" y="7966"/>
                </a:lnTo>
                <a:lnTo>
                  <a:pt x="2063816" y="98144"/>
                </a:lnTo>
                <a:cubicBezTo>
                  <a:pt x="2018649" y="542898"/>
                  <a:pt x="1643040" y="889965"/>
                  <a:pt x="1186370" y="889965"/>
                </a:cubicBezTo>
                <a:cubicBezTo>
                  <a:pt x="729700" y="889965"/>
                  <a:pt x="354091" y="542898"/>
                  <a:pt x="308924" y="98144"/>
                </a:cubicBezTo>
                <a:lnTo>
                  <a:pt x="304370" y="7966"/>
                </a:lnTo>
                <a:lnTo>
                  <a:pt x="304316" y="7966"/>
                </a:lnTo>
                <a:lnTo>
                  <a:pt x="305925" y="0"/>
                </a:lnTo>
                <a:lnTo>
                  <a:pt x="76" y="0"/>
                </a:lnTo>
                <a:lnTo>
                  <a:pt x="1684" y="7966"/>
                </a:lnTo>
                <a:lnTo>
                  <a:pt x="0" y="7966"/>
                </a:lnTo>
                <a:cubicBezTo>
                  <a:pt x="0" y="663181"/>
                  <a:pt x="531156" y="1194337"/>
                  <a:pt x="1186371" y="1194337"/>
                </a:cubicBezTo>
                <a:close/>
              </a:path>
            </a:pathLst>
          </a:custGeom>
          <a:solidFill>
            <a:srgbClr val="966481"/>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en-US" sz="2400">
              <a:solidFill>
                <a:prstClr val="white"/>
              </a:solidFill>
              <a:sym typeface="+mn-lt"/>
            </a:endParaRPr>
          </a:p>
        </p:txBody>
      </p:sp>
      <p:sp>
        <p:nvSpPr>
          <p:cNvPr id="24" name="任意多边形 23"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a:spLocks noChangeAspect="1"/>
          </p:cNvSpPr>
          <p:nvPr>
            <p:custDataLst>
              <p:tags r:id="rId3"/>
            </p:custDataLst>
          </p:nvPr>
        </p:nvSpPr>
        <p:spPr>
          <a:xfrm flipV="1">
            <a:off x="8041703" y="1714348"/>
            <a:ext cx="2416954" cy="1372823"/>
          </a:xfrm>
          <a:custGeom>
            <a:avLst/>
            <a:gdLst>
              <a:gd name="connsiteX0" fmla="*/ 153000 w 2372742"/>
              <a:gd name="connsiteY0" fmla="*/ 0 h 1347711"/>
              <a:gd name="connsiteX1" fmla="*/ 306000 w 2372742"/>
              <a:gd name="connsiteY1" fmla="*/ 153000 h 1347711"/>
              <a:gd name="connsiteX2" fmla="*/ 304316 w 2372742"/>
              <a:gd name="connsiteY2" fmla="*/ 161340 h 1347711"/>
              <a:gd name="connsiteX3" fmla="*/ 304370 w 2372742"/>
              <a:gd name="connsiteY3" fmla="*/ 161340 h 1347711"/>
              <a:gd name="connsiteX4" fmla="*/ 308924 w 2372742"/>
              <a:gd name="connsiteY4" fmla="*/ 251518 h 1347711"/>
              <a:gd name="connsiteX5" fmla="*/ 1186370 w 2372742"/>
              <a:gd name="connsiteY5" fmla="*/ 1043339 h 1347711"/>
              <a:gd name="connsiteX6" fmla="*/ 2063816 w 2372742"/>
              <a:gd name="connsiteY6" fmla="*/ 251518 h 1347711"/>
              <a:gd name="connsiteX7" fmla="*/ 2068370 w 2372742"/>
              <a:gd name="connsiteY7" fmla="*/ 161340 h 1347711"/>
              <a:gd name="connsiteX8" fmla="*/ 2068426 w 2372742"/>
              <a:gd name="connsiteY8" fmla="*/ 161340 h 1347711"/>
              <a:gd name="connsiteX9" fmla="*/ 2066742 w 2372742"/>
              <a:gd name="connsiteY9" fmla="*/ 153000 h 1347711"/>
              <a:gd name="connsiteX10" fmla="*/ 2219742 w 2372742"/>
              <a:gd name="connsiteY10" fmla="*/ 0 h 1347711"/>
              <a:gd name="connsiteX11" fmla="*/ 2372742 w 2372742"/>
              <a:gd name="connsiteY11" fmla="*/ 153000 h 1347711"/>
              <a:gd name="connsiteX12" fmla="*/ 2371058 w 2372742"/>
              <a:gd name="connsiteY12" fmla="*/ 161340 h 1347711"/>
              <a:gd name="connsiteX13" fmla="*/ 2372742 w 2372742"/>
              <a:gd name="connsiteY13" fmla="*/ 161340 h 1347711"/>
              <a:gd name="connsiteX14" fmla="*/ 1186371 w 2372742"/>
              <a:gd name="connsiteY14" fmla="*/ 1347711 h 1347711"/>
              <a:gd name="connsiteX15" fmla="*/ 0 w 2372742"/>
              <a:gd name="connsiteY15" fmla="*/ 161340 h 1347711"/>
              <a:gd name="connsiteX16" fmla="*/ 1684 w 2372742"/>
              <a:gd name="connsiteY16" fmla="*/ 161340 h 1347711"/>
              <a:gd name="connsiteX17" fmla="*/ 0 w 2372742"/>
              <a:gd name="connsiteY17" fmla="*/ 153000 h 1347711"/>
              <a:gd name="connsiteX18" fmla="*/ 153000 w 2372742"/>
              <a:gd name="connsiteY18" fmla="*/ 0 h 1347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372742" h="1347711">
                <a:moveTo>
                  <a:pt x="153000" y="0"/>
                </a:moveTo>
                <a:cubicBezTo>
                  <a:pt x="237500" y="0"/>
                  <a:pt x="306000" y="68500"/>
                  <a:pt x="306000" y="153000"/>
                </a:cubicBezTo>
                <a:lnTo>
                  <a:pt x="304316" y="161340"/>
                </a:lnTo>
                <a:lnTo>
                  <a:pt x="304370" y="161340"/>
                </a:lnTo>
                <a:lnTo>
                  <a:pt x="308924" y="251518"/>
                </a:lnTo>
                <a:cubicBezTo>
                  <a:pt x="354091" y="696272"/>
                  <a:pt x="729700" y="1043339"/>
                  <a:pt x="1186370" y="1043339"/>
                </a:cubicBezTo>
                <a:cubicBezTo>
                  <a:pt x="1643040" y="1043339"/>
                  <a:pt x="2018649" y="696272"/>
                  <a:pt x="2063816" y="251518"/>
                </a:cubicBezTo>
                <a:lnTo>
                  <a:pt x="2068370" y="161340"/>
                </a:lnTo>
                <a:lnTo>
                  <a:pt x="2068426" y="161340"/>
                </a:lnTo>
                <a:lnTo>
                  <a:pt x="2066742" y="153000"/>
                </a:lnTo>
                <a:cubicBezTo>
                  <a:pt x="2066742" y="68500"/>
                  <a:pt x="2135242" y="0"/>
                  <a:pt x="2219742" y="0"/>
                </a:cubicBezTo>
                <a:cubicBezTo>
                  <a:pt x="2304242" y="0"/>
                  <a:pt x="2372742" y="68500"/>
                  <a:pt x="2372742" y="153000"/>
                </a:cubicBezTo>
                <a:lnTo>
                  <a:pt x="2371058" y="161340"/>
                </a:lnTo>
                <a:lnTo>
                  <a:pt x="2372742" y="161340"/>
                </a:lnTo>
                <a:cubicBezTo>
                  <a:pt x="2372742" y="816555"/>
                  <a:pt x="1841586" y="1347711"/>
                  <a:pt x="1186371" y="1347711"/>
                </a:cubicBezTo>
                <a:cubicBezTo>
                  <a:pt x="531156" y="1347711"/>
                  <a:pt x="0" y="816555"/>
                  <a:pt x="0" y="161340"/>
                </a:cubicBezTo>
                <a:lnTo>
                  <a:pt x="1684" y="161340"/>
                </a:lnTo>
                <a:lnTo>
                  <a:pt x="0" y="153000"/>
                </a:lnTo>
                <a:cubicBezTo>
                  <a:pt x="0" y="68500"/>
                  <a:pt x="68500" y="0"/>
                  <a:pt x="153000" y="0"/>
                </a:cubicBezTo>
                <a:close/>
              </a:path>
            </a:pathLst>
          </a:custGeom>
          <a:solidFill>
            <a:srgbClr val="F77983"/>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en-US" sz="2400">
              <a:solidFill>
                <a:prstClr val="white"/>
              </a:solidFill>
              <a:sym typeface="+mn-lt"/>
            </a:endParaRPr>
          </a:p>
        </p:txBody>
      </p:sp>
      <p:sp>
        <p:nvSpPr>
          <p:cNvPr id="33" name="任意多边形 32"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a:spLocks noChangeAspect="1"/>
          </p:cNvSpPr>
          <p:nvPr>
            <p:custDataLst>
              <p:tags r:id="rId4"/>
            </p:custDataLst>
          </p:nvPr>
        </p:nvSpPr>
        <p:spPr>
          <a:xfrm>
            <a:off x="5937608" y="2930940"/>
            <a:ext cx="2416954" cy="1219026"/>
          </a:xfrm>
          <a:custGeom>
            <a:avLst/>
            <a:gdLst>
              <a:gd name="connsiteX0" fmla="*/ 407 w 2372742"/>
              <a:gd name="connsiteY0" fmla="*/ 0 h 1196727"/>
              <a:gd name="connsiteX1" fmla="*/ 305593 w 2372742"/>
              <a:gd name="connsiteY1" fmla="*/ 0 h 1196727"/>
              <a:gd name="connsiteX2" fmla="*/ 306000 w 2372742"/>
              <a:gd name="connsiteY2" fmla="*/ 2018 h 1196727"/>
              <a:gd name="connsiteX3" fmla="*/ 304316 w 2372742"/>
              <a:gd name="connsiteY3" fmla="*/ 10356 h 1196727"/>
              <a:gd name="connsiteX4" fmla="*/ 304370 w 2372742"/>
              <a:gd name="connsiteY4" fmla="*/ 10356 h 1196727"/>
              <a:gd name="connsiteX5" fmla="*/ 308924 w 2372742"/>
              <a:gd name="connsiteY5" fmla="*/ 100534 h 1196727"/>
              <a:gd name="connsiteX6" fmla="*/ 1186370 w 2372742"/>
              <a:gd name="connsiteY6" fmla="*/ 892355 h 1196727"/>
              <a:gd name="connsiteX7" fmla="*/ 2063816 w 2372742"/>
              <a:gd name="connsiteY7" fmla="*/ 100534 h 1196727"/>
              <a:gd name="connsiteX8" fmla="*/ 2068370 w 2372742"/>
              <a:gd name="connsiteY8" fmla="*/ 10356 h 1196727"/>
              <a:gd name="connsiteX9" fmla="*/ 2068426 w 2372742"/>
              <a:gd name="connsiteY9" fmla="*/ 10356 h 1196727"/>
              <a:gd name="connsiteX10" fmla="*/ 2066742 w 2372742"/>
              <a:gd name="connsiteY10" fmla="*/ 2018 h 1196727"/>
              <a:gd name="connsiteX11" fmla="*/ 2067149 w 2372742"/>
              <a:gd name="connsiteY11" fmla="*/ 0 h 1196727"/>
              <a:gd name="connsiteX12" fmla="*/ 2372335 w 2372742"/>
              <a:gd name="connsiteY12" fmla="*/ 0 h 1196727"/>
              <a:gd name="connsiteX13" fmla="*/ 2372742 w 2372742"/>
              <a:gd name="connsiteY13" fmla="*/ 2018 h 1196727"/>
              <a:gd name="connsiteX14" fmla="*/ 2371058 w 2372742"/>
              <a:gd name="connsiteY14" fmla="*/ 10356 h 1196727"/>
              <a:gd name="connsiteX15" fmla="*/ 2372742 w 2372742"/>
              <a:gd name="connsiteY15" fmla="*/ 10356 h 1196727"/>
              <a:gd name="connsiteX16" fmla="*/ 1186371 w 2372742"/>
              <a:gd name="connsiteY16" fmla="*/ 1196727 h 1196727"/>
              <a:gd name="connsiteX17" fmla="*/ 0 w 2372742"/>
              <a:gd name="connsiteY17" fmla="*/ 10356 h 1196727"/>
              <a:gd name="connsiteX18" fmla="*/ 1684 w 2372742"/>
              <a:gd name="connsiteY18" fmla="*/ 10356 h 1196727"/>
              <a:gd name="connsiteX19" fmla="*/ 0 w 2372742"/>
              <a:gd name="connsiteY19" fmla="*/ 2018 h 1196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72742" h="1196727">
                <a:moveTo>
                  <a:pt x="407" y="0"/>
                </a:moveTo>
                <a:lnTo>
                  <a:pt x="305593" y="0"/>
                </a:lnTo>
                <a:lnTo>
                  <a:pt x="306000" y="2018"/>
                </a:lnTo>
                <a:lnTo>
                  <a:pt x="304316" y="10356"/>
                </a:lnTo>
                <a:lnTo>
                  <a:pt x="304370" y="10356"/>
                </a:lnTo>
                <a:lnTo>
                  <a:pt x="308924" y="100534"/>
                </a:lnTo>
                <a:cubicBezTo>
                  <a:pt x="354091" y="545288"/>
                  <a:pt x="729700" y="892355"/>
                  <a:pt x="1186370" y="892355"/>
                </a:cubicBezTo>
                <a:cubicBezTo>
                  <a:pt x="1643040" y="892355"/>
                  <a:pt x="2018649" y="545288"/>
                  <a:pt x="2063816" y="100534"/>
                </a:cubicBezTo>
                <a:lnTo>
                  <a:pt x="2068370" y="10356"/>
                </a:lnTo>
                <a:lnTo>
                  <a:pt x="2068426" y="10356"/>
                </a:lnTo>
                <a:lnTo>
                  <a:pt x="2066742" y="2018"/>
                </a:lnTo>
                <a:lnTo>
                  <a:pt x="2067149" y="0"/>
                </a:lnTo>
                <a:lnTo>
                  <a:pt x="2372335" y="0"/>
                </a:lnTo>
                <a:lnTo>
                  <a:pt x="2372742" y="2018"/>
                </a:lnTo>
                <a:lnTo>
                  <a:pt x="2371058" y="10356"/>
                </a:lnTo>
                <a:lnTo>
                  <a:pt x="2372742" y="10356"/>
                </a:lnTo>
                <a:cubicBezTo>
                  <a:pt x="2372742" y="665571"/>
                  <a:pt x="1841586" y="1196727"/>
                  <a:pt x="1186371" y="1196727"/>
                </a:cubicBezTo>
                <a:cubicBezTo>
                  <a:pt x="531156" y="1196727"/>
                  <a:pt x="0" y="665571"/>
                  <a:pt x="0" y="10356"/>
                </a:cubicBezTo>
                <a:lnTo>
                  <a:pt x="1684" y="10356"/>
                </a:lnTo>
                <a:lnTo>
                  <a:pt x="0" y="2018"/>
                </a:lnTo>
                <a:close/>
              </a:path>
            </a:pathLst>
          </a:custGeom>
          <a:solidFill>
            <a:srgbClr val="D06F83"/>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en-US" sz="2400">
              <a:solidFill>
                <a:prstClr val="white"/>
              </a:solidFill>
              <a:sym typeface="+mn-lt"/>
            </a:endParaRPr>
          </a:p>
        </p:txBody>
      </p:sp>
      <p:sp>
        <p:nvSpPr>
          <p:cNvPr id="37" name="椭圆 36"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728902" y="1272467"/>
            <a:ext cx="380124" cy="380124"/>
          </a:xfrm>
          <a:prstGeom prst="ellipse">
            <a:avLst/>
          </a:prstGeom>
          <a:solidFill>
            <a:srgbClr val="365B7C"/>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823242" y="4178712"/>
            <a:ext cx="380124" cy="380124"/>
          </a:xfrm>
          <a:prstGeom prst="ellipse">
            <a:avLst/>
          </a:prstGeom>
          <a:solidFill>
            <a:srgbClr val="91617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5937607" y="1272467"/>
            <a:ext cx="380124" cy="380124"/>
          </a:xfrm>
          <a:prstGeom prst="ellipse">
            <a:avLst/>
          </a:prstGeom>
          <a:solidFill>
            <a:srgbClr val="CA6B7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8051974" y="4178712"/>
            <a:ext cx="380124" cy="380124"/>
          </a:xfrm>
          <a:prstGeom prst="ellipse">
            <a:avLst/>
          </a:prstGeom>
          <a:solidFill>
            <a:srgbClr val="F3778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0078533" y="1272467"/>
            <a:ext cx="380124" cy="380124"/>
          </a:xfrm>
          <a:prstGeom prst="ellipse">
            <a:avLst/>
          </a:prstGeom>
          <a:solidFill>
            <a:srgbClr val="F8AD9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2032003" y="2035321"/>
            <a:ext cx="1791239" cy="1791239"/>
            <a:chOff x="2032003" y="2035321"/>
            <a:chExt cx="1791239" cy="1791239"/>
          </a:xfrm>
        </p:grpSpPr>
        <p:sp>
          <p:nvSpPr>
            <p:cNvPr id="30" name="椭圆 29"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a:spLocks noChangeAspect="1"/>
            </p:cNvSpPr>
            <p:nvPr/>
          </p:nvSpPr>
          <p:spPr>
            <a:xfrm>
              <a:off x="2032003" y="2035321"/>
              <a:ext cx="1791239" cy="1791239"/>
            </a:xfrm>
            <a:prstGeom prst="ellipse">
              <a:avLst/>
            </a:prstGeom>
            <a:gradFill>
              <a:gsLst>
                <a:gs pos="0">
                  <a:schemeClr val="bg1"/>
                </a:gs>
                <a:gs pos="100000">
                  <a:srgbClr val="C7C7C7"/>
                </a:gs>
              </a:gsLst>
              <a:lin ang="13200000" scaled="0"/>
            </a:gradFill>
            <a:ln w="22225">
              <a:solidFill>
                <a:schemeClr val="bg1"/>
              </a:solidFill>
            </a:ln>
            <a:effectLst>
              <a:outerShdw blurRad="3937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TextBox 53"/>
            <p:cNvSpPr txBox="1"/>
            <p:nvPr/>
          </p:nvSpPr>
          <p:spPr>
            <a:xfrm>
              <a:off x="2369433" y="2269219"/>
              <a:ext cx="1058274" cy="1446550"/>
            </a:xfrm>
            <a:prstGeom prst="rect">
              <a:avLst/>
            </a:prstGeom>
            <a:noFill/>
          </p:spPr>
          <p:txBody>
            <a:bodyPr wrap="square" rtlCol="0">
              <a:spAutoFit/>
            </a:bodyPr>
            <a:lstStyle/>
            <a:p>
              <a:pPr algn="ctr"/>
              <a:r>
                <a:rPr lang="zh-CN" altLang="en-US" sz="8800" b="1" dirty="0">
                  <a:solidFill>
                    <a:srgbClr val="365B7C"/>
                  </a:solidFill>
                  <a:latin typeface="Arial" panose="020B0604020202020204" pitchFamily="34" charset="0"/>
                  <a:cs typeface="Arial" panose="020B0604020202020204" pitchFamily="34" charset="0"/>
                </a:rPr>
                <a:t>时</a:t>
              </a:r>
              <a:endParaRPr lang="zh-CN" altLang="en-US" sz="8800" b="1" dirty="0">
                <a:solidFill>
                  <a:srgbClr val="365B7C"/>
                </a:solidFill>
                <a:latin typeface="Arial" panose="020B0604020202020204" pitchFamily="34" charset="0"/>
                <a:cs typeface="Arial" panose="020B0604020202020204" pitchFamily="34" charset="0"/>
              </a:endParaRPr>
            </a:p>
          </p:txBody>
        </p:sp>
      </p:grpSp>
      <p:grpSp>
        <p:nvGrpSpPr>
          <p:cNvPr id="4" name="组合 3"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4136099" y="2044868"/>
            <a:ext cx="1791239" cy="1791239"/>
            <a:chOff x="4136099" y="2044868"/>
            <a:chExt cx="1791239" cy="1791239"/>
          </a:xfrm>
        </p:grpSpPr>
        <p:sp>
          <p:nvSpPr>
            <p:cNvPr id="34" name="椭圆 33"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a:spLocks noChangeAspect="1"/>
            </p:cNvSpPr>
            <p:nvPr/>
          </p:nvSpPr>
          <p:spPr>
            <a:xfrm>
              <a:off x="4136099" y="2044868"/>
              <a:ext cx="1791239" cy="1791239"/>
            </a:xfrm>
            <a:prstGeom prst="ellipse">
              <a:avLst/>
            </a:prstGeom>
            <a:gradFill>
              <a:gsLst>
                <a:gs pos="0">
                  <a:schemeClr val="bg1"/>
                </a:gs>
                <a:gs pos="100000">
                  <a:srgbClr val="C7C7C7"/>
                </a:gs>
              </a:gsLst>
              <a:lin ang="13200000" scaled="0"/>
            </a:gradFill>
            <a:ln w="22225">
              <a:solidFill>
                <a:schemeClr val="bg1"/>
              </a:solidFill>
            </a:ln>
            <a:effectLst>
              <a:outerShdw blurRad="3937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TextBox 53"/>
            <p:cNvSpPr txBox="1"/>
            <p:nvPr/>
          </p:nvSpPr>
          <p:spPr>
            <a:xfrm>
              <a:off x="4507717" y="2269218"/>
              <a:ext cx="1058274" cy="1446550"/>
            </a:xfrm>
            <a:prstGeom prst="rect">
              <a:avLst/>
            </a:prstGeom>
            <a:noFill/>
          </p:spPr>
          <p:txBody>
            <a:bodyPr wrap="square" rtlCol="0">
              <a:spAutoFit/>
            </a:bodyPr>
            <a:lstStyle/>
            <a:p>
              <a:pPr algn="ctr"/>
              <a:r>
                <a:rPr lang="zh-CN" altLang="en-US" sz="8800" b="1" dirty="0">
                  <a:solidFill>
                    <a:srgbClr val="91617D"/>
                  </a:solidFill>
                  <a:latin typeface="Arial" panose="020B0604020202020204" pitchFamily="34" charset="0"/>
                  <a:cs typeface="Arial" panose="020B0604020202020204" pitchFamily="34" charset="0"/>
                </a:rPr>
                <a:t>政</a:t>
              </a:r>
              <a:endParaRPr lang="zh-CN" altLang="en-US" sz="8800" b="1" dirty="0">
                <a:solidFill>
                  <a:srgbClr val="91617D"/>
                </a:solidFill>
                <a:latin typeface="Arial" panose="020B0604020202020204" pitchFamily="34" charset="0"/>
                <a:cs typeface="Arial" panose="020B0604020202020204" pitchFamily="34" charset="0"/>
              </a:endParaRPr>
            </a:p>
          </p:txBody>
        </p:sp>
      </p:grpSp>
      <p:grpSp>
        <p:nvGrpSpPr>
          <p:cNvPr id="5" name="组合 4"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6260735" y="2035320"/>
            <a:ext cx="1791239" cy="1791239"/>
            <a:chOff x="6260735" y="2035320"/>
            <a:chExt cx="1791239" cy="1791239"/>
          </a:xfrm>
        </p:grpSpPr>
        <p:sp>
          <p:nvSpPr>
            <p:cNvPr id="35" name="椭圆 34"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a:spLocks noChangeAspect="1"/>
            </p:cNvSpPr>
            <p:nvPr/>
          </p:nvSpPr>
          <p:spPr>
            <a:xfrm>
              <a:off x="6260735" y="2035320"/>
              <a:ext cx="1791239" cy="1791239"/>
            </a:xfrm>
            <a:prstGeom prst="ellipse">
              <a:avLst/>
            </a:prstGeom>
            <a:gradFill>
              <a:gsLst>
                <a:gs pos="0">
                  <a:schemeClr val="bg1"/>
                </a:gs>
                <a:gs pos="100000">
                  <a:srgbClr val="C7C7C7"/>
                </a:gs>
              </a:gsLst>
              <a:lin ang="13200000" scaled="0"/>
            </a:gradFill>
            <a:ln w="22225">
              <a:solidFill>
                <a:schemeClr val="bg1"/>
              </a:solidFill>
            </a:ln>
            <a:effectLst>
              <a:outerShdw blurRad="3937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TextBox 53"/>
            <p:cNvSpPr txBox="1"/>
            <p:nvPr/>
          </p:nvSpPr>
          <p:spPr>
            <a:xfrm>
              <a:off x="6601542" y="2269217"/>
              <a:ext cx="1058274" cy="1446550"/>
            </a:xfrm>
            <a:prstGeom prst="rect">
              <a:avLst/>
            </a:prstGeom>
            <a:noFill/>
          </p:spPr>
          <p:txBody>
            <a:bodyPr wrap="square" rtlCol="0">
              <a:spAutoFit/>
            </a:bodyPr>
            <a:lstStyle/>
            <a:p>
              <a:pPr algn="ctr"/>
              <a:r>
                <a:rPr lang="zh-CN" altLang="en-US" sz="8800" b="1" dirty="0">
                  <a:solidFill>
                    <a:srgbClr val="CA6B7F"/>
                  </a:solidFill>
                  <a:latin typeface="Arial" panose="020B0604020202020204" pitchFamily="34" charset="0"/>
                  <a:cs typeface="Arial" panose="020B0604020202020204" pitchFamily="34" charset="0"/>
                </a:rPr>
                <a:t>复</a:t>
              </a:r>
              <a:endParaRPr lang="zh-CN" altLang="en-US" sz="8800" b="1" dirty="0">
                <a:solidFill>
                  <a:srgbClr val="CA6B7F"/>
                </a:solidFill>
                <a:latin typeface="Arial" panose="020B0604020202020204" pitchFamily="34" charset="0"/>
                <a:cs typeface="Arial" panose="020B0604020202020204" pitchFamily="34" charset="0"/>
              </a:endParaRPr>
            </a:p>
          </p:txBody>
        </p:sp>
      </p:grpSp>
      <p:grpSp>
        <p:nvGrpSpPr>
          <p:cNvPr id="6" name="组合 5"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8364831" y="2044867"/>
            <a:ext cx="1791239" cy="1791239"/>
            <a:chOff x="8364831" y="2044867"/>
            <a:chExt cx="1791239" cy="1791239"/>
          </a:xfrm>
        </p:grpSpPr>
        <p:sp>
          <p:nvSpPr>
            <p:cNvPr id="36" name="椭圆 35"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a:spLocks noChangeAspect="1"/>
            </p:cNvSpPr>
            <p:nvPr/>
          </p:nvSpPr>
          <p:spPr>
            <a:xfrm>
              <a:off x="8364831" y="2044867"/>
              <a:ext cx="1791239" cy="1791239"/>
            </a:xfrm>
            <a:prstGeom prst="ellipse">
              <a:avLst/>
            </a:prstGeom>
            <a:gradFill>
              <a:gsLst>
                <a:gs pos="0">
                  <a:schemeClr val="bg1"/>
                </a:gs>
                <a:gs pos="100000">
                  <a:srgbClr val="C7C7C7"/>
                </a:gs>
              </a:gsLst>
              <a:lin ang="13200000" scaled="0"/>
            </a:gradFill>
            <a:ln w="22225">
              <a:solidFill>
                <a:schemeClr val="bg1"/>
              </a:solidFill>
            </a:ln>
            <a:effectLst>
              <a:outerShdw blurRad="3937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TextBox 53"/>
            <p:cNvSpPr txBox="1"/>
            <p:nvPr/>
          </p:nvSpPr>
          <p:spPr>
            <a:xfrm>
              <a:off x="8736449" y="2269216"/>
              <a:ext cx="1058274" cy="1446550"/>
            </a:xfrm>
            <a:prstGeom prst="rect">
              <a:avLst/>
            </a:prstGeom>
            <a:noFill/>
          </p:spPr>
          <p:txBody>
            <a:bodyPr wrap="square" rtlCol="0">
              <a:spAutoFit/>
            </a:bodyPr>
            <a:lstStyle/>
            <a:p>
              <a:pPr algn="ctr"/>
              <a:r>
                <a:rPr lang="zh-CN" altLang="en-US" sz="8800" b="1" dirty="0">
                  <a:solidFill>
                    <a:srgbClr val="F57882"/>
                  </a:solidFill>
                  <a:latin typeface="Arial" panose="020B0604020202020204" pitchFamily="34" charset="0"/>
                  <a:cs typeface="Arial" panose="020B0604020202020204" pitchFamily="34" charset="0"/>
                </a:rPr>
                <a:t>习</a:t>
              </a:r>
              <a:endParaRPr lang="zh-CN" altLang="en-US" sz="8800" b="1" dirty="0">
                <a:solidFill>
                  <a:srgbClr val="F57882"/>
                </a:solidFill>
                <a:latin typeface="Arial" panose="020B0604020202020204" pitchFamily="34" charset="0"/>
                <a:cs typeface="Arial" panose="020B0604020202020204" pitchFamily="34" charset="0"/>
              </a:endParaRPr>
            </a:p>
          </p:txBody>
        </p:sp>
      </p:grpSp>
      <p:grpSp>
        <p:nvGrpSpPr>
          <p:cNvPr id="50" name="组合 49"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1809677" y="5047540"/>
            <a:ext cx="8635983" cy="1072497"/>
            <a:chOff x="1790169" y="4571905"/>
            <a:chExt cx="8635983" cy="1072497"/>
          </a:xfrm>
        </p:grpSpPr>
        <p:sp>
          <p:nvSpPr>
            <p:cNvPr id="51" name="圆角矩形 50" descr="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
            <p:cNvSpPr/>
            <p:nvPr/>
          </p:nvSpPr>
          <p:spPr bwMode="auto">
            <a:xfrm flipH="1">
              <a:off x="1790169" y="4571905"/>
              <a:ext cx="8635983" cy="1072497"/>
            </a:xfrm>
            <a:prstGeom prst="roundRect">
              <a:avLst>
                <a:gd name="adj" fmla="val 50000"/>
              </a:avLst>
            </a:prstGeom>
            <a:gradFill flip="none" rotWithShape="1">
              <a:gsLst>
                <a:gs pos="0">
                  <a:schemeClr val="bg1"/>
                </a:gs>
                <a:gs pos="100000">
                  <a:srgbClr val="E0E0E0"/>
                </a:gs>
              </a:gsLst>
              <a:lin ang="5400000" scaled="1"/>
              <a:tileRect/>
            </a:gradFill>
            <a:ln>
              <a:gradFill>
                <a:gsLst>
                  <a:gs pos="0">
                    <a:schemeClr val="bg1">
                      <a:lumMod val="85000"/>
                    </a:schemeClr>
                  </a:gs>
                  <a:gs pos="50000">
                    <a:schemeClr val="bg1">
                      <a:lumMod val="95000"/>
                    </a:schemeClr>
                  </a:gs>
                  <a:gs pos="100000">
                    <a:schemeClr val="bg1"/>
                  </a:gs>
                </a:gsLst>
                <a:lin ang="8100000" scaled="0"/>
              </a:gra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prstClr val="white"/>
                </a:solidFill>
              </a:endParaRPr>
            </a:p>
          </p:txBody>
        </p:sp>
        <p:sp>
          <p:nvSpPr>
            <p:cNvPr id="52" name="文本框 51"/>
            <p:cNvSpPr txBox="1"/>
            <p:nvPr/>
          </p:nvSpPr>
          <p:spPr>
            <a:xfrm flipH="1">
              <a:off x="4772576" y="4733602"/>
              <a:ext cx="2441694" cy="769441"/>
            </a:xfrm>
            <a:prstGeom prst="rect">
              <a:avLst/>
            </a:prstGeom>
            <a:noFill/>
          </p:spPr>
          <p:txBody>
            <a:bodyPr wrap="none" rtlCol="0">
              <a:spAutoFit/>
            </a:bodyPr>
            <a:lstStyle/>
            <a:p>
              <a:r>
                <a:rPr lang="zh-CN" altLang="en-US" sz="4400" b="1" dirty="0">
                  <a:gradFill>
                    <a:gsLst>
                      <a:gs pos="100000">
                        <a:srgbClr val="F57882"/>
                      </a:gs>
                      <a:gs pos="0">
                        <a:srgbClr val="365B7C"/>
                      </a:gs>
                    </a:gsLst>
                    <a:lin ang="2400000" scaled="0"/>
                  </a:gradFill>
                  <a:latin typeface="微软雅黑" panose="020B0503020204020204" pitchFamily="34" charset="-122"/>
                  <a:ea typeface="微软雅黑" panose="020B0503020204020204" pitchFamily="34" charset="-122"/>
                  <a:cs typeface="Aharoni" panose="02010803020104030203" pitchFamily="2" charset="-79"/>
                </a:rPr>
                <a:t>文化专题</a:t>
              </a:r>
              <a:endParaRPr lang="zh-CN" altLang="en-US" sz="4400" b="1" dirty="0">
                <a:gradFill>
                  <a:gsLst>
                    <a:gs pos="100000">
                      <a:srgbClr val="F57882"/>
                    </a:gs>
                    <a:gs pos="0">
                      <a:srgbClr val="365B7C"/>
                    </a:gs>
                  </a:gsLst>
                  <a:lin ang="2400000" scaled="0"/>
                </a:gradFill>
                <a:latin typeface="微软雅黑" panose="020B0503020204020204" pitchFamily="34" charset="-122"/>
                <a:ea typeface="微软雅黑" panose="020B0503020204020204" pitchFamily="34" charset="-122"/>
                <a:cs typeface="Aharoni" panose="02010803020104030203" pitchFamily="2" charset="-79"/>
              </a:endParaRPr>
            </a:p>
          </p:txBody>
        </p:sp>
      </p:grpSp>
      <p:sp>
        <p:nvSpPr>
          <p:cNvPr id="8" name="e7d195523061f1c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hidden="1"/>
          <p:cNvSpPr txBox="1"/>
          <p:nvPr/>
        </p:nvSpPr>
        <p:spPr>
          <a:xfrm>
            <a:off x="-355600" y="1803400"/>
            <a:ext cx="293927" cy="1016000"/>
          </a:xfrm>
          <a:prstGeom prst="rect">
            <a:avLst/>
          </a:prstGeom>
          <a:noFill/>
        </p:spPr>
        <p:txBody>
          <a:bodyPr vert="wordArtVert" rtlCol="0">
            <a:spAutoFit/>
          </a:bodyPr>
          <a:lstStyle/>
          <a:p>
            <a:r>
              <a:rPr lang="en-US" altLang="zh-CN" sz="100"/>
              <a:t>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a:t>
            </a:r>
            <a:endParaRPr lang="zh-CN" altLang="en-US" sz="100"/>
          </a:p>
        </p:txBody>
      </p:sp>
      <p:sp>
        <p:nvSpPr>
          <p:cNvPr id="2" name="矩形 1"/>
          <p:cNvSpPr/>
          <p:nvPr/>
        </p:nvSpPr>
        <p:spPr>
          <a:xfrm>
            <a:off x="5357896" y="6327175"/>
            <a:ext cx="1502334" cy="369332"/>
          </a:xfrm>
          <a:prstGeom prst="rect">
            <a:avLst/>
          </a:prstGeom>
        </p:spPr>
        <p:txBody>
          <a:bodyPr wrap="none">
            <a:spAutoFit/>
          </a:bodyPr>
          <a:lstStyle/>
          <a:p>
            <a:pPr algn="ctr"/>
            <a:r>
              <a:rPr lang="en-US" altLang="zh-CN" b="1" dirty="0">
                <a:gradFill>
                  <a:gsLst>
                    <a:gs pos="100000">
                      <a:srgbClr val="F57882"/>
                    </a:gs>
                    <a:gs pos="0">
                      <a:srgbClr val="365B7C"/>
                    </a:gs>
                  </a:gsLst>
                  <a:lin ang="2400000" scaled="0"/>
                </a:gradFill>
                <a:latin typeface="微软雅黑" panose="020B0503020204020204" pitchFamily="34" charset="-122"/>
                <a:ea typeface="微软雅黑" panose="020B0503020204020204" pitchFamily="34" charset="-122"/>
                <a:cs typeface="Aharoni" panose="02010803020104030203" pitchFamily="2" charset="-79"/>
              </a:rPr>
              <a:t>2020</a:t>
            </a:r>
            <a:r>
              <a:rPr lang="zh-CN" altLang="en-US" b="1" dirty="0">
                <a:gradFill>
                  <a:gsLst>
                    <a:gs pos="100000">
                      <a:srgbClr val="F57882"/>
                    </a:gs>
                    <a:gs pos="0">
                      <a:srgbClr val="365B7C"/>
                    </a:gs>
                  </a:gsLst>
                  <a:lin ang="2400000" scaled="0"/>
                </a:gradFill>
                <a:latin typeface="微软雅黑" panose="020B0503020204020204" pitchFamily="34" charset="-122"/>
                <a:ea typeface="微软雅黑" panose="020B0503020204020204" pitchFamily="34" charset="-122"/>
                <a:cs typeface="Aharoni" panose="02010803020104030203" pitchFamily="2" charset="-79"/>
              </a:rPr>
              <a:t>年</a:t>
            </a:r>
            <a:r>
              <a:rPr lang="en-US" altLang="zh-CN" b="1" dirty="0">
                <a:gradFill>
                  <a:gsLst>
                    <a:gs pos="100000">
                      <a:srgbClr val="F57882"/>
                    </a:gs>
                    <a:gs pos="0">
                      <a:srgbClr val="365B7C"/>
                    </a:gs>
                  </a:gsLst>
                  <a:lin ang="2400000" scaled="0"/>
                </a:gradFill>
                <a:latin typeface="微软雅黑" panose="020B0503020204020204" pitchFamily="34" charset="-122"/>
                <a:ea typeface="微软雅黑" panose="020B0503020204020204" pitchFamily="34" charset="-122"/>
                <a:cs typeface="Aharoni" panose="02010803020104030203" pitchFamily="2" charset="-79"/>
              </a:rPr>
              <a:t>05</a:t>
            </a:r>
            <a:r>
              <a:rPr lang="zh-CN" altLang="en-US" b="1" dirty="0">
                <a:gradFill>
                  <a:gsLst>
                    <a:gs pos="100000">
                      <a:srgbClr val="F57882"/>
                    </a:gs>
                    <a:gs pos="0">
                      <a:srgbClr val="365B7C"/>
                    </a:gs>
                  </a:gsLst>
                  <a:lin ang="2400000" scaled="0"/>
                </a:gradFill>
                <a:latin typeface="微软雅黑" panose="020B0503020204020204" pitchFamily="34" charset="-122"/>
                <a:ea typeface="微软雅黑" panose="020B0503020204020204" pitchFamily="34" charset="-122"/>
                <a:cs typeface="Aharoni" panose="02010803020104030203" pitchFamily="2" charset="-79"/>
              </a:rPr>
              <a:t>月</a:t>
            </a:r>
            <a:endParaRPr lang="zh-CN" altLang="en-US" b="1" dirty="0">
              <a:gradFill>
                <a:gsLst>
                  <a:gs pos="100000">
                    <a:srgbClr val="F57882"/>
                  </a:gs>
                  <a:gs pos="0">
                    <a:srgbClr val="365B7C"/>
                  </a:gs>
                </a:gsLst>
                <a:lin ang="2400000" scaled="0"/>
              </a:gradFill>
              <a:latin typeface="微软雅黑" panose="020B0503020204020204" pitchFamily="34" charset="-122"/>
              <a:ea typeface="微软雅黑" panose="020B0503020204020204" pitchFamily="34" charset="-122"/>
              <a:cs typeface="Aharoni" panose="02010803020104030203" pitchFamily="2" charset="-79"/>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4400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750" fill="hold"/>
                                        <p:tgtEl>
                                          <p:spTgt spid="17"/>
                                        </p:tgtEl>
                                        <p:attrNameLst>
                                          <p:attrName>ppt_x</p:attrName>
                                        </p:attrNameLst>
                                      </p:cBhvr>
                                      <p:tavLst>
                                        <p:tav tm="0">
                                          <p:val>
                                            <p:strVal val="#ppt_x"/>
                                          </p:val>
                                        </p:tav>
                                        <p:tav tm="100000">
                                          <p:val>
                                            <p:strVal val="#ppt_x"/>
                                          </p:val>
                                        </p:tav>
                                      </p:tavLst>
                                    </p:anim>
                                    <p:anim calcmode="lin" valueType="num">
                                      <p:cBhvr additive="base">
                                        <p:cTn id="8" dur="75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1" decel="44000" fill="hold" grpId="0" nodeType="withEffect">
                                  <p:stCondLst>
                                    <p:cond delay="25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750" fill="hold"/>
                                        <p:tgtEl>
                                          <p:spTgt spid="19"/>
                                        </p:tgtEl>
                                        <p:attrNameLst>
                                          <p:attrName>ppt_x</p:attrName>
                                        </p:attrNameLst>
                                      </p:cBhvr>
                                      <p:tavLst>
                                        <p:tav tm="0">
                                          <p:val>
                                            <p:strVal val="#ppt_x"/>
                                          </p:val>
                                        </p:tav>
                                        <p:tav tm="100000">
                                          <p:val>
                                            <p:strVal val="#ppt_x"/>
                                          </p:val>
                                        </p:tav>
                                      </p:tavLst>
                                    </p:anim>
                                    <p:anim calcmode="lin" valueType="num">
                                      <p:cBhvr additive="base">
                                        <p:cTn id="12" dur="750" fill="hold"/>
                                        <p:tgtEl>
                                          <p:spTgt spid="19"/>
                                        </p:tgtEl>
                                        <p:attrNameLst>
                                          <p:attrName>ppt_y</p:attrName>
                                        </p:attrNameLst>
                                      </p:cBhvr>
                                      <p:tavLst>
                                        <p:tav tm="0">
                                          <p:val>
                                            <p:strVal val="0-#ppt_h/2"/>
                                          </p:val>
                                        </p:tav>
                                        <p:tav tm="100000">
                                          <p:val>
                                            <p:strVal val="#ppt_y"/>
                                          </p:val>
                                        </p:tav>
                                      </p:tavLst>
                                    </p:anim>
                                  </p:childTnLst>
                                </p:cTn>
                              </p:par>
                              <p:par>
                                <p:cTn id="13" presetID="2" presetClass="entr" presetSubtype="4" decel="44000" fill="hold" grpId="0" nodeType="withEffect">
                                  <p:stCondLst>
                                    <p:cond delay="50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750" fill="hold"/>
                                        <p:tgtEl>
                                          <p:spTgt spid="33"/>
                                        </p:tgtEl>
                                        <p:attrNameLst>
                                          <p:attrName>ppt_x</p:attrName>
                                        </p:attrNameLst>
                                      </p:cBhvr>
                                      <p:tavLst>
                                        <p:tav tm="0">
                                          <p:val>
                                            <p:strVal val="#ppt_x"/>
                                          </p:val>
                                        </p:tav>
                                        <p:tav tm="100000">
                                          <p:val>
                                            <p:strVal val="#ppt_x"/>
                                          </p:val>
                                        </p:tav>
                                      </p:tavLst>
                                    </p:anim>
                                    <p:anim calcmode="lin" valueType="num">
                                      <p:cBhvr additive="base">
                                        <p:cTn id="16" dur="750" fill="hold"/>
                                        <p:tgtEl>
                                          <p:spTgt spid="33"/>
                                        </p:tgtEl>
                                        <p:attrNameLst>
                                          <p:attrName>ppt_y</p:attrName>
                                        </p:attrNameLst>
                                      </p:cBhvr>
                                      <p:tavLst>
                                        <p:tav tm="0">
                                          <p:val>
                                            <p:strVal val="1+#ppt_h/2"/>
                                          </p:val>
                                        </p:tav>
                                        <p:tav tm="100000">
                                          <p:val>
                                            <p:strVal val="#ppt_y"/>
                                          </p:val>
                                        </p:tav>
                                      </p:tavLst>
                                    </p:anim>
                                  </p:childTnLst>
                                </p:cTn>
                              </p:par>
                              <p:par>
                                <p:cTn id="17" presetID="2" presetClass="entr" presetSubtype="1" decel="44000" fill="hold" grpId="0" nodeType="withEffect">
                                  <p:stCondLst>
                                    <p:cond delay="75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750" fill="hold"/>
                                        <p:tgtEl>
                                          <p:spTgt spid="24"/>
                                        </p:tgtEl>
                                        <p:attrNameLst>
                                          <p:attrName>ppt_x</p:attrName>
                                        </p:attrNameLst>
                                      </p:cBhvr>
                                      <p:tavLst>
                                        <p:tav tm="0">
                                          <p:val>
                                            <p:strVal val="#ppt_x"/>
                                          </p:val>
                                        </p:tav>
                                        <p:tav tm="100000">
                                          <p:val>
                                            <p:strVal val="#ppt_x"/>
                                          </p:val>
                                        </p:tav>
                                      </p:tavLst>
                                    </p:anim>
                                    <p:anim calcmode="lin" valueType="num">
                                      <p:cBhvr additive="base">
                                        <p:cTn id="20" dur="750" fill="hold"/>
                                        <p:tgtEl>
                                          <p:spTgt spid="24"/>
                                        </p:tgtEl>
                                        <p:attrNameLst>
                                          <p:attrName>ppt_y</p:attrName>
                                        </p:attrNameLst>
                                      </p:cBhvr>
                                      <p:tavLst>
                                        <p:tav tm="0">
                                          <p:val>
                                            <p:strVal val="0-#ppt_h/2"/>
                                          </p:val>
                                        </p:tav>
                                        <p:tav tm="100000">
                                          <p:val>
                                            <p:strVal val="#ppt_y"/>
                                          </p:val>
                                        </p:tav>
                                      </p:tavLst>
                                    </p:anim>
                                  </p:childTnLst>
                                </p:cTn>
                              </p:par>
                            </p:childTnLst>
                          </p:cTn>
                        </p:par>
                        <p:par>
                          <p:cTn id="21" fill="hold">
                            <p:stCondLst>
                              <p:cond delay="1000"/>
                            </p:stCondLst>
                            <p:childTnLst>
                              <p:par>
                                <p:cTn id="22" presetID="23" presetClass="entr" presetSubtype="32"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750" fill="hold"/>
                                        <p:tgtEl>
                                          <p:spTgt spid="3"/>
                                        </p:tgtEl>
                                        <p:attrNameLst>
                                          <p:attrName>ppt_w</p:attrName>
                                        </p:attrNameLst>
                                      </p:cBhvr>
                                      <p:tavLst>
                                        <p:tav tm="0">
                                          <p:val>
                                            <p:strVal val="4*#ppt_w"/>
                                          </p:val>
                                        </p:tav>
                                        <p:tav tm="100000">
                                          <p:val>
                                            <p:strVal val="#ppt_w"/>
                                          </p:val>
                                        </p:tav>
                                      </p:tavLst>
                                    </p:anim>
                                    <p:anim calcmode="lin" valueType="num">
                                      <p:cBhvr>
                                        <p:cTn id="25" dur="750" fill="hold"/>
                                        <p:tgtEl>
                                          <p:spTgt spid="3"/>
                                        </p:tgtEl>
                                        <p:attrNameLst>
                                          <p:attrName>ppt_h</p:attrName>
                                        </p:attrNameLst>
                                      </p:cBhvr>
                                      <p:tavLst>
                                        <p:tav tm="0">
                                          <p:val>
                                            <p:strVal val="4*#ppt_h"/>
                                          </p:val>
                                        </p:tav>
                                        <p:tav tm="100000">
                                          <p:val>
                                            <p:strVal val="#ppt_h"/>
                                          </p:val>
                                        </p:tav>
                                      </p:tavLst>
                                    </p:anim>
                                  </p:childTnLst>
                                </p:cTn>
                              </p:par>
                              <p:par>
                                <p:cTn id="26" presetID="23" presetClass="entr" presetSubtype="32" fill="hold" nodeType="withEffect">
                                  <p:stCondLst>
                                    <p:cond delay="250"/>
                                  </p:stCondLst>
                                  <p:childTnLst>
                                    <p:set>
                                      <p:cBhvr>
                                        <p:cTn id="27" dur="1" fill="hold">
                                          <p:stCondLst>
                                            <p:cond delay="0"/>
                                          </p:stCondLst>
                                        </p:cTn>
                                        <p:tgtEl>
                                          <p:spTgt spid="4"/>
                                        </p:tgtEl>
                                        <p:attrNameLst>
                                          <p:attrName>style.visibility</p:attrName>
                                        </p:attrNameLst>
                                      </p:cBhvr>
                                      <p:to>
                                        <p:strVal val="visible"/>
                                      </p:to>
                                    </p:set>
                                    <p:anim calcmode="lin" valueType="num">
                                      <p:cBhvr>
                                        <p:cTn id="28" dur="750" fill="hold"/>
                                        <p:tgtEl>
                                          <p:spTgt spid="4"/>
                                        </p:tgtEl>
                                        <p:attrNameLst>
                                          <p:attrName>ppt_w</p:attrName>
                                        </p:attrNameLst>
                                      </p:cBhvr>
                                      <p:tavLst>
                                        <p:tav tm="0">
                                          <p:val>
                                            <p:strVal val="4*#ppt_w"/>
                                          </p:val>
                                        </p:tav>
                                        <p:tav tm="100000">
                                          <p:val>
                                            <p:strVal val="#ppt_w"/>
                                          </p:val>
                                        </p:tav>
                                      </p:tavLst>
                                    </p:anim>
                                    <p:anim calcmode="lin" valueType="num">
                                      <p:cBhvr>
                                        <p:cTn id="29" dur="750" fill="hold"/>
                                        <p:tgtEl>
                                          <p:spTgt spid="4"/>
                                        </p:tgtEl>
                                        <p:attrNameLst>
                                          <p:attrName>ppt_h</p:attrName>
                                        </p:attrNameLst>
                                      </p:cBhvr>
                                      <p:tavLst>
                                        <p:tav tm="0">
                                          <p:val>
                                            <p:strVal val="4*#ppt_h"/>
                                          </p:val>
                                        </p:tav>
                                        <p:tav tm="100000">
                                          <p:val>
                                            <p:strVal val="#ppt_h"/>
                                          </p:val>
                                        </p:tav>
                                      </p:tavLst>
                                    </p:anim>
                                  </p:childTnLst>
                                </p:cTn>
                              </p:par>
                              <p:par>
                                <p:cTn id="30" presetID="23" presetClass="entr" presetSubtype="32" fill="hold" nodeType="withEffect">
                                  <p:stCondLst>
                                    <p:cond delay="500"/>
                                  </p:stCondLst>
                                  <p:childTnLst>
                                    <p:set>
                                      <p:cBhvr>
                                        <p:cTn id="31" dur="1" fill="hold">
                                          <p:stCondLst>
                                            <p:cond delay="0"/>
                                          </p:stCondLst>
                                        </p:cTn>
                                        <p:tgtEl>
                                          <p:spTgt spid="5"/>
                                        </p:tgtEl>
                                        <p:attrNameLst>
                                          <p:attrName>style.visibility</p:attrName>
                                        </p:attrNameLst>
                                      </p:cBhvr>
                                      <p:to>
                                        <p:strVal val="visible"/>
                                      </p:to>
                                    </p:set>
                                    <p:anim calcmode="lin" valueType="num">
                                      <p:cBhvr>
                                        <p:cTn id="32" dur="750" fill="hold"/>
                                        <p:tgtEl>
                                          <p:spTgt spid="5"/>
                                        </p:tgtEl>
                                        <p:attrNameLst>
                                          <p:attrName>ppt_w</p:attrName>
                                        </p:attrNameLst>
                                      </p:cBhvr>
                                      <p:tavLst>
                                        <p:tav tm="0">
                                          <p:val>
                                            <p:strVal val="4*#ppt_w"/>
                                          </p:val>
                                        </p:tav>
                                        <p:tav tm="100000">
                                          <p:val>
                                            <p:strVal val="#ppt_w"/>
                                          </p:val>
                                        </p:tav>
                                      </p:tavLst>
                                    </p:anim>
                                    <p:anim calcmode="lin" valueType="num">
                                      <p:cBhvr>
                                        <p:cTn id="33" dur="750" fill="hold"/>
                                        <p:tgtEl>
                                          <p:spTgt spid="5"/>
                                        </p:tgtEl>
                                        <p:attrNameLst>
                                          <p:attrName>ppt_h</p:attrName>
                                        </p:attrNameLst>
                                      </p:cBhvr>
                                      <p:tavLst>
                                        <p:tav tm="0">
                                          <p:val>
                                            <p:strVal val="4*#ppt_h"/>
                                          </p:val>
                                        </p:tav>
                                        <p:tav tm="100000">
                                          <p:val>
                                            <p:strVal val="#ppt_h"/>
                                          </p:val>
                                        </p:tav>
                                      </p:tavLst>
                                    </p:anim>
                                  </p:childTnLst>
                                </p:cTn>
                              </p:par>
                              <p:par>
                                <p:cTn id="34" presetID="23" presetClass="entr" presetSubtype="32" fill="hold" nodeType="withEffect">
                                  <p:stCondLst>
                                    <p:cond delay="750"/>
                                  </p:stCondLst>
                                  <p:childTnLst>
                                    <p:set>
                                      <p:cBhvr>
                                        <p:cTn id="35" dur="1" fill="hold">
                                          <p:stCondLst>
                                            <p:cond delay="0"/>
                                          </p:stCondLst>
                                        </p:cTn>
                                        <p:tgtEl>
                                          <p:spTgt spid="6"/>
                                        </p:tgtEl>
                                        <p:attrNameLst>
                                          <p:attrName>style.visibility</p:attrName>
                                        </p:attrNameLst>
                                      </p:cBhvr>
                                      <p:to>
                                        <p:strVal val="visible"/>
                                      </p:to>
                                    </p:set>
                                    <p:anim calcmode="lin" valueType="num">
                                      <p:cBhvr>
                                        <p:cTn id="36" dur="750" fill="hold"/>
                                        <p:tgtEl>
                                          <p:spTgt spid="6"/>
                                        </p:tgtEl>
                                        <p:attrNameLst>
                                          <p:attrName>ppt_w</p:attrName>
                                        </p:attrNameLst>
                                      </p:cBhvr>
                                      <p:tavLst>
                                        <p:tav tm="0">
                                          <p:val>
                                            <p:strVal val="4*#ppt_w"/>
                                          </p:val>
                                        </p:tav>
                                        <p:tav tm="100000">
                                          <p:val>
                                            <p:strVal val="#ppt_w"/>
                                          </p:val>
                                        </p:tav>
                                      </p:tavLst>
                                    </p:anim>
                                    <p:anim calcmode="lin" valueType="num">
                                      <p:cBhvr>
                                        <p:cTn id="37" dur="750" fill="hold"/>
                                        <p:tgtEl>
                                          <p:spTgt spid="6"/>
                                        </p:tgtEl>
                                        <p:attrNameLst>
                                          <p:attrName>ppt_h</p:attrName>
                                        </p:attrNameLst>
                                      </p:cBhvr>
                                      <p:tavLst>
                                        <p:tav tm="0">
                                          <p:val>
                                            <p:strVal val="4*#ppt_h"/>
                                          </p:val>
                                        </p:tav>
                                        <p:tav tm="100000">
                                          <p:val>
                                            <p:strVal val="#ppt_h"/>
                                          </p:val>
                                        </p:tav>
                                      </p:tavLst>
                                    </p:anim>
                                  </p:childTnLst>
                                </p:cTn>
                              </p:par>
                            </p:childTnLst>
                          </p:cTn>
                        </p:par>
                        <p:par>
                          <p:cTn id="38" fill="hold">
                            <p:stCondLst>
                              <p:cond delay="2000"/>
                            </p:stCondLst>
                            <p:childTnLst>
                              <p:par>
                                <p:cTn id="39" presetID="26" presetClass="emph" presetSubtype="0" fill="hold" nodeType="afterEffect">
                                  <p:stCondLst>
                                    <p:cond delay="0"/>
                                  </p:stCondLst>
                                  <p:childTnLst>
                                    <p:animEffect transition="out" filter="fade">
                                      <p:cBhvr>
                                        <p:cTn id="40" dur="500" tmFilter="0, 0; .2, .5; .8, .5; 1, 0"/>
                                        <p:tgtEl>
                                          <p:spTgt spid="3"/>
                                        </p:tgtEl>
                                      </p:cBhvr>
                                    </p:animEffect>
                                    <p:animScale>
                                      <p:cBhvr>
                                        <p:cTn id="41" dur="250" autoRev="1" fill="hold"/>
                                        <p:tgtEl>
                                          <p:spTgt spid="3"/>
                                        </p:tgtEl>
                                      </p:cBhvr>
                                      <p:by x="105000" y="105000"/>
                                    </p:animScale>
                                  </p:childTnLst>
                                </p:cTn>
                              </p:par>
                              <p:par>
                                <p:cTn id="42" presetID="26" presetClass="emph" presetSubtype="0" fill="hold" nodeType="withEffect">
                                  <p:stCondLst>
                                    <p:cond delay="250"/>
                                  </p:stCondLst>
                                  <p:childTnLst>
                                    <p:animEffect transition="out" filter="fade">
                                      <p:cBhvr>
                                        <p:cTn id="43" dur="500" tmFilter="0, 0; .2, .5; .8, .5; 1, 0"/>
                                        <p:tgtEl>
                                          <p:spTgt spid="4"/>
                                        </p:tgtEl>
                                      </p:cBhvr>
                                    </p:animEffect>
                                    <p:animScale>
                                      <p:cBhvr>
                                        <p:cTn id="44" dur="250" autoRev="1" fill="hold"/>
                                        <p:tgtEl>
                                          <p:spTgt spid="4"/>
                                        </p:tgtEl>
                                      </p:cBhvr>
                                      <p:by x="105000" y="105000"/>
                                    </p:animScale>
                                  </p:childTnLst>
                                </p:cTn>
                              </p:par>
                              <p:par>
                                <p:cTn id="45" presetID="26" presetClass="emph" presetSubtype="0" fill="hold" nodeType="withEffect">
                                  <p:stCondLst>
                                    <p:cond delay="500"/>
                                  </p:stCondLst>
                                  <p:childTnLst>
                                    <p:animEffect transition="out" filter="fade">
                                      <p:cBhvr>
                                        <p:cTn id="46" dur="500" tmFilter="0, 0; .2, .5; .8, .5; 1, 0"/>
                                        <p:tgtEl>
                                          <p:spTgt spid="5"/>
                                        </p:tgtEl>
                                      </p:cBhvr>
                                    </p:animEffect>
                                    <p:animScale>
                                      <p:cBhvr>
                                        <p:cTn id="47" dur="250" autoRev="1" fill="hold"/>
                                        <p:tgtEl>
                                          <p:spTgt spid="5"/>
                                        </p:tgtEl>
                                      </p:cBhvr>
                                      <p:by x="105000" y="105000"/>
                                    </p:animScale>
                                  </p:childTnLst>
                                </p:cTn>
                              </p:par>
                              <p:par>
                                <p:cTn id="48" presetID="26" presetClass="emph" presetSubtype="0" fill="hold" nodeType="withEffect">
                                  <p:stCondLst>
                                    <p:cond delay="750"/>
                                  </p:stCondLst>
                                  <p:childTnLst>
                                    <p:animEffect transition="out" filter="fade">
                                      <p:cBhvr>
                                        <p:cTn id="49" dur="500" tmFilter="0, 0; .2, .5; .8, .5; 1, 0"/>
                                        <p:tgtEl>
                                          <p:spTgt spid="6"/>
                                        </p:tgtEl>
                                      </p:cBhvr>
                                    </p:animEffect>
                                    <p:animScale>
                                      <p:cBhvr>
                                        <p:cTn id="50" dur="250" autoRev="1" fill="hold"/>
                                        <p:tgtEl>
                                          <p:spTgt spid="6"/>
                                        </p:tgtEl>
                                      </p:cBhvr>
                                      <p:by x="105000" y="105000"/>
                                    </p:animScale>
                                  </p:childTnLst>
                                </p:cTn>
                              </p:par>
                            </p:childTnLst>
                          </p:cTn>
                        </p:par>
                        <p:par>
                          <p:cTn id="51" fill="hold">
                            <p:stCondLst>
                              <p:cond delay="2500"/>
                            </p:stCondLst>
                            <p:childTnLst>
                              <p:par>
                                <p:cTn id="52" presetID="10" presetClass="entr" presetSubtype="0" fill="hold" grpId="0" nodeType="afterEffect">
                                  <p:stCondLst>
                                    <p:cond delay="0"/>
                                  </p:stCondLst>
                                  <p:childTnLst>
                                    <p:set>
                                      <p:cBhvr>
                                        <p:cTn id="53" dur="1" fill="hold">
                                          <p:stCondLst>
                                            <p:cond delay="0"/>
                                          </p:stCondLst>
                                        </p:cTn>
                                        <p:tgtEl>
                                          <p:spTgt spid="37"/>
                                        </p:tgtEl>
                                        <p:attrNameLst>
                                          <p:attrName>style.visibility</p:attrName>
                                        </p:attrNameLst>
                                      </p:cBhvr>
                                      <p:to>
                                        <p:strVal val="visible"/>
                                      </p:to>
                                    </p:set>
                                    <p:animEffect transition="in" filter="fade">
                                      <p:cBhvr>
                                        <p:cTn id="54" dur="500"/>
                                        <p:tgtEl>
                                          <p:spTgt spid="37"/>
                                        </p:tgtEl>
                                      </p:cBhvr>
                                    </p:animEffect>
                                  </p:childTnLst>
                                </p:cTn>
                              </p:par>
                              <p:par>
                                <p:cTn id="55" presetID="10" presetClass="entr" presetSubtype="0" fill="hold" grpId="0" nodeType="withEffect">
                                  <p:stCondLst>
                                    <p:cond delay="250"/>
                                  </p:stCondLst>
                                  <p:childTnLst>
                                    <p:set>
                                      <p:cBhvr>
                                        <p:cTn id="56" dur="1" fill="hold">
                                          <p:stCondLst>
                                            <p:cond delay="0"/>
                                          </p:stCondLst>
                                        </p:cTn>
                                        <p:tgtEl>
                                          <p:spTgt spid="38"/>
                                        </p:tgtEl>
                                        <p:attrNameLst>
                                          <p:attrName>style.visibility</p:attrName>
                                        </p:attrNameLst>
                                      </p:cBhvr>
                                      <p:to>
                                        <p:strVal val="visible"/>
                                      </p:to>
                                    </p:set>
                                    <p:animEffect transition="in" filter="fade">
                                      <p:cBhvr>
                                        <p:cTn id="57" dur="500"/>
                                        <p:tgtEl>
                                          <p:spTgt spid="38"/>
                                        </p:tgtEl>
                                      </p:cBhvr>
                                    </p:animEffect>
                                  </p:childTnLst>
                                </p:cTn>
                              </p:par>
                              <p:par>
                                <p:cTn id="58" presetID="10" presetClass="entr" presetSubtype="0" fill="hold" grpId="0" nodeType="withEffect">
                                  <p:stCondLst>
                                    <p:cond delay="500"/>
                                  </p:stCondLst>
                                  <p:childTnLst>
                                    <p:set>
                                      <p:cBhvr>
                                        <p:cTn id="59" dur="1" fill="hold">
                                          <p:stCondLst>
                                            <p:cond delay="0"/>
                                          </p:stCondLst>
                                        </p:cTn>
                                        <p:tgtEl>
                                          <p:spTgt spid="39"/>
                                        </p:tgtEl>
                                        <p:attrNameLst>
                                          <p:attrName>style.visibility</p:attrName>
                                        </p:attrNameLst>
                                      </p:cBhvr>
                                      <p:to>
                                        <p:strVal val="visible"/>
                                      </p:to>
                                    </p:set>
                                    <p:animEffect transition="in" filter="fade">
                                      <p:cBhvr>
                                        <p:cTn id="60" dur="500"/>
                                        <p:tgtEl>
                                          <p:spTgt spid="39"/>
                                        </p:tgtEl>
                                      </p:cBhvr>
                                    </p:animEffect>
                                  </p:childTnLst>
                                </p:cTn>
                              </p:par>
                              <p:par>
                                <p:cTn id="61" presetID="10" presetClass="entr" presetSubtype="0" fill="hold" grpId="0" nodeType="withEffect">
                                  <p:stCondLst>
                                    <p:cond delay="750"/>
                                  </p:stCondLst>
                                  <p:childTnLst>
                                    <p:set>
                                      <p:cBhvr>
                                        <p:cTn id="62" dur="1" fill="hold">
                                          <p:stCondLst>
                                            <p:cond delay="0"/>
                                          </p:stCondLst>
                                        </p:cTn>
                                        <p:tgtEl>
                                          <p:spTgt spid="40"/>
                                        </p:tgtEl>
                                        <p:attrNameLst>
                                          <p:attrName>style.visibility</p:attrName>
                                        </p:attrNameLst>
                                      </p:cBhvr>
                                      <p:to>
                                        <p:strVal val="visible"/>
                                      </p:to>
                                    </p:set>
                                    <p:animEffect transition="in" filter="fade">
                                      <p:cBhvr>
                                        <p:cTn id="63" dur="500"/>
                                        <p:tgtEl>
                                          <p:spTgt spid="40"/>
                                        </p:tgtEl>
                                      </p:cBhvr>
                                    </p:animEffect>
                                  </p:childTnLst>
                                </p:cTn>
                              </p:par>
                              <p:par>
                                <p:cTn id="64" presetID="10" presetClass="entr" presetSubtype="0" fill="hold" grpId="0" nodeType="withEffect">
                                  <p:stCondLst>
                                    <p:cond delay="1000"/>
                                  </p:stCondLst>
                                  <p:childTnLst>
                                    <p:set>
                                      <p:cBhvr>
                                        <p:cTn id="65" dur="1" fill="hold">
                                          <p:stCondLst>
                                            <p:cond delay="0"/>
                                          </p:stCondLst>
                                        </p:cTn>
                                        <p:tgtEl>
                                          <p:spTgt spid="41"/>
                                        </p:tgtEl>
                                        <p:attrNameLst>
                                          <p:attrName>style.visibility</p:attrName>
                                        </p:attrNameLst>
                                      </p:cBhvr>
                                      <p:to>
                                        <p:strVal val="visible"/>
                                      </p:to>
                                    </p:set>
                                    <p:animEffect transition="in" filter="fade">
                                      <p:cBhvr>
                                        <p:cTn id="66" dur="500"/>
                                        <p:tgtEl>
                                          <p:spTgt spid="41"/>
                                        </p:tgtEl>
                                      </p:cBhvr>
                                    </p:animEffect>
                                  </p:childTnLst>
                                </p:cTn>
                              </p:par>
                            </p:childTnLst>
                          </p:cTn>
                        </p:par>
                        <p:par>
                          <p:cTn id="67" fill="hold">
                            <p:stCondLst>
                              <p:cond delay="3000"/>
                            </p:stCondLst>
                            <p:childTnLst>
                              <p:par>
                                <p:cTn id="68" presetID="25" presetClass="entr" presetSubtype="0" fill="hold" nodeType="afterEffect">
                                  <p:stCondLst>
                                    <p:cond delay="0"/>
                                  </p:stCondLst>
                                  <p:childTnLst>
                                    <p:set>
                                      <p:cBhvr>
                                        <p:cTn id="69" dur="1" fill="hold">
                                          <p:stCondLst>
                                            <p:cond delay="0"/>
                                          </p:stCondLst>
                                        </p:cTn>
                                        <p:tgtEl>
                                          <p:spTgt spid="50"/>
                                        </p:tgtEl>
                                        <p:attrNameLst>
                                          <p:attrName>style.visibility</p:attrName>
                                        </p:attrNameLst>
                                      </p:cBhvr>
                                      <p:to>
                                        <p:strVal val="visible"/>
                                      </p:to>
                                    </p:set>
                                    <p:anim calcmode="lin" valueType="num">
                                      <p:cBhvr>
                                        <p:cTn id="70" dur="500" decel="50000" fill="hold">
                                          <p:stCondLst>
                                            <p:cond delay="0"/>
                                          </p:stCondLst>
                                        </p:cTn>
                                        <p:tgtEl>
                                          <p:spTgt spid="50"/>
                                        </p:tgtEl>
                                        <p:attrNameLst>
                                          <p:attrName>style.rotation</p:attrName>
                                        </p:attrNameLst>
                                      </p:cBhvr>
                                      <p:tavLst>
                                        <p:tav tm="0">
                                          <p:val>
                                            <p:fltVal val="-90"/>
                                          </p:val>
                                        </p:tav>
                                        <p:tav tm="100000">
                                          <p:val>
                                            <p:fltVal val="0"/>
                                          </p:val>
                                        </p:tav>
                                      </p:tavLst>
                                    </p:anim>
                                    <p:anim calcmode="lin" valueType="num">
                                      <p:cBhvr>
                                        <p:cTn id="71" dur="500" decel="50000" fill="hold">
                                          <p:stCondLst>
                                            <p:cond delay="0"/>
                                          </p:stCondLst>
                                        </p:cTn>
                                        <p:tgtEl>
                                          <p:spTgt spid="50"/>
                                        </p:tgtEl>
                                        <p:attrNameLst>
                                          <p:attrName>ppt_w</p:attrName>
                                        </p:attrNameLst>
                                      </p:cBhvr>
                                      <p:tavLst>
                                        <p:tav tm="0">
                                          <p:val>
                                            <p:strVal val="#ppt_w"/>
                                          </p:val>
                                        </p:tav>
                                        <p:tav tm="100000">
                                          <p:val>
                                            <p:strVal val="#ppt_w*.05"/>
                                          </p:val>
                                        </p:tav>
                                      </p:tavLst>
                                    </p:anim>
                                    <p:anim calcmode="lin" valueType="num">
                                      <p:cBhvr>
                                        <p:cTn id="72" dur="500" accel="50000" fill="hold">
                                          <p:stCondLst>
                                            <p:cond delay="500"/>
                                          </p:stCondLst>
                                        </p:cTn>
                                        <p:tgtEl>
                                          <p:spTgt spid="50"/>
                                        </p:tgtEl>
                                        <p:attrNameLst>
                                          <p:attrName>ppt_w</p:attrName>
                                        </p:attrNameLst>
                                      </p:cBhvr>
                                      <p:tavLst>
                                        <p:tav tm="0">
                                          <p:val>
                                            <p:strVal val="#ppt_w*.05"/>
                                          </p:val>
                                        </p:tav>
                                        <p:tav tm="100000">
                                          <p:val>
                                            <p:strVal val="#ppt_w"/>
                                          </p:val>
                                        </p:tav>
                                      </p:tavLst>
                                    </p:anim>
                                    <p:anim calcmode="lin" valueType="num">
                                      <p:cBhvr>
                                        <p:cTn id="73" dur="1000" fill="hold"/>
                                        <p:tgtEl>
                                          <p:spTgt spid="50"/>
                                        </p:tgtEl>
                                        <p:attrNameLst>
                                          <p:attrName>ppt_h</p:attrName>
                                        </p:attrNameLst>
                                      </p:cBhvr>
                                      <p:tavLst>
                                        <p:tav tm="0">
                                          <p:val>
                                            <p:strVal val="#ppt_h"/>
                                          </p:val>
                                        </p:tav>
                                        <p:tav tm="100000">
                                          <p:val>
                                            <p:strVal val="#ppt_h"/>
                                          </p:val>
                                        </p:tav>
                                      </p:tavLst>
                                    </p:anim>
                                    <p:anim calcmode="lin" valueType="num">
                                      <p:cBhvr>
                                        <p:cTn id="74" dur="500" decel="50000" fill="hold">
                                          <p:stCondLst>
                                            <p:cond delay="0"/>
                                          </p:stCondLst>
                                        </p:cTn>
                                        <p:tgtEl>
                                          <p:spTgt spid="50"/>
                                        </p:tgtEl>
                                        <p:attrNameLst>
                                          <p:attrName>ppt_x</p:attrName>
                                        </p:attrNameLst>
                                      </p:cBhvr>
                                      <p:tavLst>
                                        <p:tav tm="0">
                                          <p:val>
                                            <p:strVal val="#ppt_x+.4"/>
                                          </p:val>
                                        </p:tav>
                                        <p:tav tm="100000">
                                          <p:val>
                                            <p:strVal val="#ppt_x"/>
                                          </p:val>
                                        </p:tav>
                                      </p:tavLst>
                                    </p:anim>
                                    <p:anim calcmode="lin" valueType="num">
                                      <p:cBhvr>
                                        <p:cTn id="75" dur="500" decel="50000" fill="hold">
                                          <p:stCondLst>
                                            <p:cond delay="0"/>
                                          </p:stCondLst>
                                        </p:cTn>
                                        <p:tgtEl>
                                          <p:spTgt spid="50"/>
                                        </p:tgtEl>
                                        <p:attrNameLst>
                                          <p:attrName>ppt_y</p:attrName>
                                        </p:attrNameLst>
                                      </p:cBhvr>
                                      <p:tavLst>
                                        <p:tav tm="0">
                                          <p:val>
                                            <p:strVal val="#ppt_y-.2"/>
                                          </p:val>
                                        </p:tav>
                                        <p:tav tm="100000">
                                          <p:val>
                                            <p:strVal val="#ppt_y+.1"/>
                                          </p:val>
                                        </p:tav>
                                      </p:tavLst>
                                    </p:anim>
                                    <p:anim calcmode="lin" valueType="num">
                                      <p:cBhvr>
                                        <p:cTn id="76" dur="500" accel="50000" fill="hold">
                                          <p:stCondLst>
                                            <p:cond delay="500"/>
                                          </p:stCondLst>
                                        </p:cTn>
                                        <p:tgtEl>
                                          <p:spTgt spid="50"/>
                                        </p:tgtEl>
                                        <p:attrNameLst>
                                          <p:attrName>ppt_y</p:attrName>
                                        </p:attrNameLst>
                                      </p:cBhvr>
                                      <p:tavLst>
                                        <p:tav tm="0">
                                          <p:val>
                                            <p:strVal val="#ppt_y+.1"/>
                                          </p:val>
                                        </p:tav>
                                        <p:tav tm="100000">
                                          <p:val>
                                            <p:strVal val="#ppt_y"/>
                                          </p:val>
                                        </p:tav>
                                      </p:tavLst>
                                    </p:anim>
                                    <p:animEffect transition="in" filter="fade">
                                      <p:cBhvr>
                                        <p:cTn id="77" dur="1000" decel="50000">
                                          <p:stCondLst>
                                            <p:cond delay="0"/>
                                          </p:stCondLst>
                                        </p:cTn>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4" grpId="0" animBg="1"/>
      <p:bldP spid="33" grpId="0" animBg="1"/>
      <p:bldP spid="37" grpId="0" animBg="1"/>
      <p:bldP spid="38" grpId="0" animBg="1"/>
      <p:bldP spid="39" grpId="0" animBg="1"/>
      <p:bldP spid="40" grpId="0" animBg="1"/>
      <p:bldP spid="4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549157" y="-975631"/>
            <a:ext cx="583096" cy="838080"/>
          </a:xfrm>
          <a:prstGeom prst="rect">
            <a:avLst/>
          </a:prstGeom>
          <a:solidFill>
            <a:srgbClr val="365B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6" name="矩形 25"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132253" y="-975631"/>
            <a:ext cx="583096" cy="838080"/>
          </a:xfrm>
          <a:prstGeom prst="rect">
            <a:avLst/>
          </a:prstGeom>
          <a:solidFill>
            <a:srgbClr val="9664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7" name="矩形 26"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715349" y="-975631"/>
            <a:ext cx="583096" cy="838080"/>
          </a:xfrm>
          <a:prstGeom prst="rect">
            <a:avLst/>
          </a:prstGeom>
          <a:solidFill>
            <a:srgbClr val="D06F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8" name="矩形 27"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2298446" y="-975631"/>
            <a:ext cx="583096" cy="838080"/>
          </a:xfrm>
          <a:prstGeom prst="rect">
            <a:avLst/>
          </a:prstGeom>
          <a:solidFill>
            <a:srgbClr val="F779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9" name="矩形 28"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2881542" y="-975631"/>
            <a:ext cx="583096" cy="838080"/>
          </a:xfrm>
          <a:prstGeom prst="rect">
            <a:avLst/>
          </a:prstGeom>
          <a:solidFill>
            <a:srgbClr val="F8AD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8" name="文本框 7"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txBox="1"/>
          <p:nvPr/>
        </p:nvSpPr>
        <p:spPr>
          <a:xfrm>
            <a:off x="5155464" y="257046"/>
            <a:ext cx="187743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500" normalizeH="0" baseline="0" noProof="0" dirty="0">
                <a:ln>
                  <a:noFill/>
                </a:ln>
                <a:solidFill>
                  <a:srgbClr val="F57882"/>
                </a:solidFill>
                <a:effectLst/>
                <a:uLnTx/>
                <a:uFillTx/>
                <a:latin typeface="微软雅黑" panose="020B0503020204020204" pitchFamily="34" charset="-122"/>
                <a:ea typeface="微软雅黑" panose="020B0503020204020204" pitchFamily="34" charset="-122"/>
                <a:cs typeface="Arial" panose="020B0604020202020204" pitchFamily="34" charset="0"/>
              </a:rPr>
              <a:t>时事播报</a:t>
            </a:r>
            <a:endParaRPr kumimoji="0" lang="en-US" altLang="zh-CN" sz="2800" b="1" i="0" u="none" strike="noStrike" kern="1200" cap="none" spc="500" normalizeH="0" baseline="0" noProof="0" dirty="0">
              <a:ln>
                <a:noFill/>
              </a:ln>
              <a:solidFill>
                <a:srgbClr val="F57882"/>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9" name="椭圆 8"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flipH="1">
            <a:off x="2686180" y="813581"/>
            <a:ext cx="157493" cy="157493"/>
          </a:xfrm>
          <a:prstGeom prst="ellipse">
            <a:avLst/>
          </a:prstGeom>
          <a:solidFill>
            <a:srgbClr val="D06F83"/>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0" name="椭圆 9"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flipH="1">
            <a:off x="2686180" y="335956"/>
            <a:ext cx="321030" cy="321030"/>
          </a:xfrm>
          <a:prstGeom prst="ellipse">
            <a:avLst/>
          </a:prstGeom>
          <a:solidFill>
            <a:srgbClr val="966481"/>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1" name="椭圆 1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a:spLocks noChangeAspect="1"/>
          </p:cNvSpPr>
          <p:nvPr/>
        </p:nvSpPr>
        <p:spPr>
          <a:xfrm flipH="1">
            <a:off x="2991678" y="806317"/>
            <a:ext cx="219803" cy="219803"/>
          </a:xfrm>
          <a:prstGeom prst="ellipse">
            <a:avLst/>
          </a:prstGeom>
          <a:solidFill>
            <a:srgbClr val="365B7C"/>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2" name="椭圆 11"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a:spLocks noChangeAspect="1"/>
          </p:cNvSpPr>
          <p:nvPr/>
        </p:nvSpPr>
        <p:spPr>
          <a:xfrm flipH="1">
            <a:off x="2031169" y="697840"/>
            <a:ext cx="164852" cy="164852"/>
          </a:xfrm>
          <a:prstGeom prst="ellipse">
            <a:avLst/>
          </a:prstGeom>
          <a:solidFill>
            <a:srgbClr val="F77983"/>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3" name="椭圆 12"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9354354" y="755438"/>
            <a:ext cx="157493" cy="157493"/>
          </a:xfrm>
          <a:prstGeom prst="ellipse">
            <a:avLst/>
          </a:prstGeom>
          <a:solidFill>
            <a:srgbClr val="D06F83"/>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4" name="椭圆 13"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9190817" y="277813"/>
            <a:ext cx="321030" cy="321030"/>
          </a:xfrm>
          <a:prstGeom prst="ellipse">
            <a:avLst/>
          </a:prstGeom>
          <a:solidFill>
            <a:srgbClr val="966481"/>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5" name="椭圆 14"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a:spLocks noChangeAspect="1"/>
          </p:cNvSpPr>
          <p:nvPr/>
        </p:nvSpPr>
        <p:spPr>
          <a:xfrm>
            <a:off x="8986546" y="748174"/>
            <a:ext cx="219803" cy="219803"/>
          </a:xfrm>
          <a:prstGeom prst="ellipse">
            <a:avLst/>
          </a:prstGeom>
          <a:solidFill>
            <a:srgbClr val="365B7C"/>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6" name="椭圆 15"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a:spLocks noChangeAspect="1"/>
          </p:cNvSpPr>
          <p:nvPr/>
        </p:nvSpPr>
        <p:spPr>
          <a:xfrm>
            <a:off x="10002006" y="639697"/>
            <a:ext cx="164852" cy="164852"/>
          </a:xfrm>
          <a:prstGeom prst="ellipse">
            <a:avLst/>
          </a:prstGeom>
          <a:solidFill>
            <a:srgbClr val="F77983"/>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31" name="文本框 30"/>
          <p:cNvSpPr txBox="1"/>
          <p:nvPr/>
        </p:nvSpPr>
        <p:spPr>
          <a:xfrm>
            <a:off x="5970542" y="3187406"/>
            <a:ext cx="960519" cy="461665"/>
          </a:xfrm>
          <a:prstGeom prst="rect">
            <a:avLst/>
          </a:prstGeom>
          <a:noFill/>
          <a:effectLst/>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方正姚体" panose="02010601030101010101" pitchFamily="2" charset="-122"/>
                <a:ea typeface="宋体" panose="02010600030101010101" pitchFamily="2" charset="-122"/>
                <a:cs typeface="+mn-cs"/>
              </a:rPr>
              <a:t>民  主</a:t>
            </a:r>
            <a:endParaRPr kumimoji="0" lang="en-US" altLang="zh-CN" sz="1400" b="1" i="0" u="none" strike="noStrike" kern="1200" cap="none" spc="0" normalizeH="0" baseline="0" noProof="0" dirty="0">
              <a:ln>
                <a:noFill/>
              </a:ln>
              <a:solidFill>
                <a:prstClr val="white"/>
              </a:solidFill>
              <a:effectLst/>
              <a:uLnTx/>
              <a:uFillTx/>
              <a:latin typeface="方正姚体" panose="02010601030101010101" pitchFamily="2" charset="-122"/>
              <a:ea typeface="宋体" panose="02010600030101010101" pitchFamily="2" charset="-122"/>
              <a:cs typeface="+mn-cs"/>
            </a:endParaRPr>
          </a:p>
        </p:txBody>
      </p:sp>
      <p:sp>
        <p:nvSpPr>
          <p:cNvPr id="6" name="e7d195523061f1c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hidden="1"/>
          <p:cNvSpPr txBox="1"/>
          <p:nvPr/>
        </p:nvSpPr>
        <p:spPr>
          <a:xfrm>
            <a:off x="-355600" y="1803400"/>
            <a:ext cx="293927" cy="1016000"/>
          </a:xfrm>
          <a:prstGeom prst="rect">
            <a:avLst/>
          </a:prstGeom>
          <a:noFill/>
        </p:spPr>
        <p:txBody>
          <a:bodyPr vert="wordArtVert"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rPr>
              <a:t>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a:t>
            </a:r>
            <a:endParaRPr kumimoji="0" lang="zh-CN" altLang="en-US" sz="1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4" name="文本框 3"/>
          <p:cNvSpPr txBox="1">
            <a:spLocks noChangeArrowheads="1"/>
          </p:cNvSpPr>
          <p:nvPr/>
        </p:nvSpPr>
        <p:spPr bwMode="auto">
          <a:xfrm>
            <a:off x="115807" y="916218"/>
            <a:ext cx="66976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等线" panose="02010600030101010101" pitchFamily="2" charset="-122"/>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等线" panose="02010600030101010101" pitchFamily="2" charset="-122"/>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等线" panose="02010600030101010101" pitchFamily="2" charset="-122"/>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defRPr>
            </a:lvl9pPr>
          </a:lstStyle>
          <a:p>
            <a:pPr marL="0" marR="0" lvl="0" indent="0" algn="just" defTabSz="914400" rtl="0" eaLnBrk="1" fontAlgn="auto" latinLnBrk="0" hangingPunct="1">
              <a:lnSpc>
                <a:spcPct val="90000"/>
              </a:lnSpc>
              <a:spcBef>
                <a:spcPct val="0"/>
              </a:spcBef>
              <a:spcAft>
                <a:spcPts val="0"/>
              </a:spcAft>
              <a:buClrTx/>
              <a:buSzTx/>
              <a:buFontTx/>
              <a:buNone/>
              <a:defRPr/>
            </a:pPr>
            <a:r>
              <a:rPr kumimoji="0" lang="zh-CN" altLang="en-US" sz="2200" b="0" i="0" u="none" strike="noStrike" kern="1200" cap="none" spc="0" normalizeH="0" baseline="0" noProof="0" dirty="0">
                <a:ln>
                  <a:noFill/>
                </a:ln>
                <a:solidFill>
                  <a:srgbClr val="D60093"/>
                </a:solidFill>
                <a:effectLst/>
                <a:uLnTx/>
                <a:uFillTx/>
                <a:latin typeface="黑体" panose="02010609060101010101" pitchFamily="49" charset="-122"/>
                <a:ea typeface="黑体" panose="02010609060101010101" pitchFamily="49" charset="-122"/>
                <a:cs typeface="+mn-cs"/>
                <a:sym typeface="宋体" panose="02010600030101010101" pitchFamily="2" charset="-122"/>
              </a:rPr>
              <a:t>观看</a:t>
            </a:r>
            <a:r>
              <a:rPr lang="zh-CN" altLang="en-US" sz="2200" dirty="0">
                <a:solidFill>
                  <a:srgbClr val="D60093"/>
                </a:solidFill>
                <a:latin typeface="黑体" panose="02010609060101010101" pitchFamily="49" charset="-122"/>
                <a:ea typeface="黑体" panose="02010609060101010101" pitchFamily="49" charset="-122"/>
                <a:sym typeface="宋体" panose="02010600030101010101" pitchFamily="2" charset="-122"/>
              </a:rPr>
              <a:t>演讲</a:t>
            </a:r>
            <a:r>
              <a:rPr kumimoji="0" lang="zh-CN" altLang="en-US" sz="2200" b="0" i="0" u="none" strike="noStrike" kern="1200" cap="none" spc="0" normalizeH="0" baseline="0" noProof="0" dirty="0">
                <a:ln>
                  <a:noFill/>
                </a:ln>
                <a:solidFill>
                  <a:srgbClr val="D60093"/>
                </a:solidFill>
                <a:effectLst/>
                <a:uLnTx/>
                <a:uFillTx/>
                <a:latin typeface="黑体" panose="02010609060101010101" pitchFamily="49" charset="-122"/>
                <a:ea typeface="黑体" panose="02010609060101010101" pitchFamily="49" charset="-122"/>
                <a:cs typeface="+mn-cs"/>
                <a:sym typeface="宋体" panose="02010600030101010101" pitchFamily="2" charset="-122"/>
                <a:hlinkClick r:id="rId1"/>
              </a:rPr>
              <a:t>《后浪》</a:t>
            </a:r>
            <a:r>
              <a:rPr kumimoji="0" lang="zh-CN" altLang="en-US" sz="2200" b="0" i="0" u="none" strike="noStrike" kern="1200" cap="none" spc="0" normalizeH="0" baseline="0" noProof="0" dirty="0">
                <a:ln>
                  <a:noFill/>
                </a:ln>
                <a:solidFill>
                  <a:srgbClr val="D60093"/>
                </a:solidFill>
                <a:effectLst/>
                <a:uLnTx/>
                <a:uFillTx/>
                <a:latin typeface="黑体" panose="02010609060101010101" pitchFamily="49" charset="-122"/>
                <a:ea typeface="黑体" panose="02010609060101010101" pitchFamily="49" charset="-122"/>
                <a:cs typeface="+mn-cs"/>
                <a:sym typeface="宋体" panose="02010600030101010101" pitchFamily="2" charset="-122"/>
              </a:rPr>
              <a:t>：</a:t>
            </a:r>
            <a:endParaRPr kumimoji="0" lang="zh-CN" altLang="en-US" sz="2200" b="0" i="0" u="none" strike="noStrike" kern="1200" cap="none" spc="0" normalizeH="0" baseline="0" noProof="0" dirty="0">
              <a:ln>
                <a:noFill/>
              </a:ln>
              <a:solidFill>
                <a:srgbClr val="D60093"/>
              </a:solidFill>
              <a:effectLst/>
              <a:uLnTx/>
              <a:uFillTx/>
              <a:latin typeface="黑体" panose="02010609060101010101" pitchFamily="49" charset="-122"/>
              <a:ea typeface="黑体" panose="02010609060101010101" pitchFamily="49" charset="-122"/>
              <a:cs typeface="+mn-cs"/>
              <a:sym typeface="宋体" panose="02010600030101010101" pitchFamily="2" charset="-122"/>
            </a:endParaRPr>
          </a:p>
          <a:p>
            <a:pPr marL="0" marR="0" lvl="0" indent="0" algn="just" defTabSz="914400" rtl="0" eaLnBrk="1" fontAlgn="auto" latinLnBrk="0" hangingPunct="1">
              <a:lnSpc>
                <a:spcPct val="90000"/>
              </a:lnSpc>
              <a:spcBef>
                <a:spcPct val="0"/>
              </a:spcBef>
              <a:spcAft>
                <a:spcPts val="0"/>
              </a:spcAft>
              <a:buClrTx/>
              <a:buSzTx/>
              <a:buFontTx/>
              <a:buNone/>
              <a:defRPr/>
            </a:pPr>
            <a:r>
              <a:rPr kumimoji="0" lang="zh-CN" altLang="en-US" sz="2200" b="0"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sym typeface="宋体" panose="02010600030101010101" pitchFamily="2" charset="-122"/>
              </a:rPr>
              <a:t>视频内容让你想起哪些七八九年级学过的“关键词”</a:t>
            </a:r>
            <a:r>
              <a:rPr kumimoji="0" lang="en-US" altLang="zh-CN" sz="2200" b="0"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sym typeface="宋体" panose="02010600030101010101" pitchFamily="2" charset="-122"/>
              </a:rPr>
              <a:t>?</a:t>
            </a:r>
            <a:endParaRPr kumimoji="0" lang="en-US" altLang="zh-CN" sz="2200" b="0"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sym typeface="宋体" panose="02010600030101010101" pitchFamily="2" charset="-122"/>
            </a:endParaRPr>
          </a:p>
        </p:txBody>
      </p:sp>
      <p:sp>
        <p:nvSpPr>
          <p:cNvPr id="24" name="文本框 23"/>
          <p:cNvSpPr txBox="1">
            <a:spLocks noChangeArrowheads="1"/>
          </p:cNvSpPr>
          <p:nvPr/>
        </p:nvSpPr>
        <p:spPr bwMode="auto">
          <a:xfrm>
            <a:off x="8268101" y="215299"/>
            <a:ext cx="3923899" cy="6671057"/>
          </a:xfrm>
          <a:prstGeom prst="rect">
            <a:avLst/>
          </a:prstGeom>
          <a:solidFill>
            <a:srgbClr val="E6E6E6"/>
          </a:solidFill>
          <a:ln w="25400">
            <a:solidFill>
              <a:srgbClr val="D1D1F0"/>
            </a:solidFill>
            <a:round/>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fontAlgn="base">
              <a:lnSpc>
                <a:spcPts val="1875"/>
              </a:lnSpc>
              <a:spcBef>
                <a:spcPct val="0"/>
              </a:spcBef>
              <a:spcAft>
                <a:spcPct val="0"/>
              </a:spcAft>
            </a:pPr>
            <a:r>
              <a:rPr lang="zh-CN" altLang="en-US" b="1" dirty="0">
                <a:solidFill>
                  <a:srgbClr val="D60093"/>
                </a:solidFill>
                <a:latin typeface="宋体" panose="02010600030101010101" pitchFamily="2" charset="-122"/>
                <a:sym typeface="宋体" panose="02010600030101010101" pitchFamily="2" charset="-122"/>
              </a:rPr>
              <a:t>七上：</a:t>
            </a:r>
            <a:endParaRPr lang="en-US" altLang="zh-CN" b="1" dirty="0">
              <a:solidFill>
                <a:srgbClr val="D60093"/>
              </a:solidFill>
              <a:latin typeface="宋体" panose="02010600030101010101" pitchFamily="2" charset="-122"/>
              <a:sym typeface="宋体" panose="02010600030101010101" pitchFamily="2" charset="-122"/>
            </a:endParaRPr>
          </a:p>
          <a:p>
            <a:pPr algn="just" fontAlgn="base">
              <a:lnSpc>
                <a:spcPts val="1875"/>
              </a:lnSpc>
              <a:spcBef>
                <a:spcPct val="0"/>
              </a:spcBef>
              <a:spcAft>
                <a:spcPct val="0"/>
              </a:spcAft>
            </a:pPr>
            <a:r>
              <a:rPr lang="zh-CN" altLang="en-US" b="1" dirty="0">
                <a:solidFill>
                  <a:prstClr val="black"/>
                </a:solidFill>
                <a:latin typeface="宋体" panose="02010600030101010101" pitchFamily="2" charset="-122"/>
                <a:sym typeface="宋体" panose="02010600030101010101" pitchFamily="2" charset="-122"/>
              </a:rPr>
              <a:t>勇于追求个人梦与中国梦的统一</a:t>
            </a:r>
            <a:endParaRPr lang="en-US" altLang="zh-CN" b="1" dirty="0">
              <a:solidFill>
                <a:prstClr val="black"/>
              </a:solidFill>
              <a:latin typeface="宋体" panose="02010600030101010101" pitchFamily="2" charset="-122"/>
              <a:sym typeface="宋体" panose="02010600030101010101" pitchFamily="2" charset="-122"/>
            </a:endParaRPr>
          </a:p>
          <a:p>
            <a:pPr algn="just" fontAlgn="base">
              <a:lnSpc>
                <a:spcPts val="1875"/>
              </a:lnSpc>
              <a:spcBef>
                <a:spcPct val="0"/>
              </a:spcBef>
              <a:spcAft>
                <a:spcPct val="0"/>
              </a:spcAft>
            </a:pPr>
            <a:r>
              <a:rPr lang="zh-CN" altLang="en-US" b="1" dirty="0">
                <a:solidFill>
                  <a:prstClr val="black"/>
                </a:solidFill>
                <a:latin typeface="宋体" panose="02010600030101010101" pitchFamily="2" charset="-122"/>
                <a:sym typeface="宋体" panose="02010600030101010101" pitchFamily="2" charset="-122"/>
              </a:rPr>
              <a:t>学会学习 做更好的自己</a:t>
            </a:r>
            <a:endParaRPr lang="en-US" altLang="zh-CN" b="1" dirty="0">
              <a:solidFill>
                <a:prstClr val="black"/>
              </a:solidFill>
              <a:latin typeface="宋体" panose="02010600030101010101" pitchFamily="2" charset="-122"/>
              <a:sym typeface="宋体" panose="02010600030101010101" pitchFamily="2" charset="-122"/>
            </a:endParaRPr>
          </a:p>
          <a:p>
            <a:pPr algn="just" fontAlgn="base">
              <a:lnSpc>
                <a:spcPts val="1875"/>
              </a:lnSpc>
              <a:spcBef>
                <a:spcPct val="0"/>
              </a:spcBef>
              <a:spcAft>
                <a:spcPct val="0"/>
              </a:spcAft>
            </a:pPr>
            <a:r>
              <a:rPr lang="zh-CN" altLang="en-US" b="1" dirty="0">
                <a:solidFill>
                  <a:prstClr val="black"/>
                </a:solidFill>
                <a:latin typeface="宋体" panose="02010600030101010101" pitchFamily="2" charset="-122"/>
                <a:sym typeface="宋体" panose="02010600030101010101" pitchFamily="2" charset="-122"/>
              </a:rPr>
              <a:t>充盈生命 活出生命的精彩</a:t>
            </a:r>
            <a:endParaRPr lang="en-US" altLang="zh-CN" b="1" dirty="0">
              <a:solidFill>
                <a:prstClr val="black"/>
              </a:solidFill>
              <a:latin typeface="宋体" panose="02010600030101010101" pitchFamily="2" charset="-122"/>
              <a:sym typeface="宋体" panose="02010600030101010101" pitchFamily="2" charset="-122"/>
            </a:endParaRPr>
          </a:p>
          <a:p>
            <a:pPr algn="just" fontAlgn="base">
              <a:lnSpc>
                <a:spcPts val="1875"/>
              </a:lnSpc>
              <a:spcBef>
                <a:spcPct val="0"/>
              </a:spcBef>
              <a:spcAft>
                <a:spcPct val="0"/>
              </a:spcAft>
            </a:pPr>
            <a:r>
              <a:rPr lang="zh-CN" altLang="en-US" b="1" dirty="0">
                <a:solidFill>
                  <a:srgbClr val="D60093"/>
                </a:solidFill>
                <a:latin typeface="宋体" panose="02010600030101010101" pitchFamily="2" charset="-122"/>
                <a:sym typeface="宋体" panose="02010600030101010101" pitchFamily="2" charset="-122"/>
              </a:rPr>
              <a:t>七下：</a:t>
            </a:r>
            <a:endParaRPr lang="en-US" altLang="zh-CN" b="1" dirty="0">
              <a:solidFill>
                <a:srgbClr val="D60093"/>
              </a:solidFill>
              <a:latin typeface="宋体" panose="02010600030101010101" pitchFamily="2" charset="-122"/>
              <a:sym typeface="宋体" panose="02010600030101010101" pitchFamily="2" charset="-122"/>
            </a:endParaRPr>
          </a:p>
          <a:p>
            <a:pPr algn="just" fontAlgn="base">
              <a:lnSpc>
                <a:spcPts val="1875"/>
              </a:lnSpc>
              <a:spcBef>
                <a:spcPct val="0"/>
              </a:spcBef>
              <a:spcAft>
                <a:spcPct val="0"/>
              </a:spcAft>
            </a:pPr>
            <a:r>
              <a:rPr lang="zh-CN" altLang="en-US" b="1" dirty="0">
                <a:solidFill>
                  <a:prstClr val="black"/>
                </a:solidFill>
                <a:latin typeface="宋体" panose="02010600030101010101" pitchFamily="2" charset="-122"/>
                <a:sym typeface="宋体" panose="02010600030101010101" pitchFamily="2" charset="-122"/>
              </a:rPr>
              <a:t>体验美好情感，传递情感正能量</a:t>
            </a:r>
            <a:endParaRPr lang="en-US" altLang="zh-CN" b="1" dirty="0">
              <a:solidFill>
                <a:prstClr val="black"/>
              </a:solidFill>
              <a:latin typeface="宋体" panose="02010600030101010101" pitchFamily="2" charset="-122"/>
              <a:sym typeface="宋体" panose="02010600030101010101" pitchFamily="2" charset="-122"/>
            </a:endParaRPr>
          </a:p>
          <a:p>
            <a:pPr algn="just" fontAlgn="base">
              <a:lnSpc>
                <a:spcPts val="1875"/>
              </a:lnSpc>
              <a:spcBef>
                <a:spcPct val="0"/>
              </a:spcBef>
              <a:spcAft>
                <a:spcPct val="0"/>
              </a:spcAft>
            </a:pPr>
            <a:r>
              <a:rPr lang="zh-CN" altLang="en-US" b="1" dirty="0">
                <a:solidFill>
                  <a:srgbClr val="D60093"/>
                </a:solidFill>
                <a:latin typeface="宋体" panose="02010600030101010101" pitchFamily="2" charset="-122"/>
                <a:sym typeface="宋体" panose="02010600030101010101" pitchFamily="2" charset="-122"/>
              </a:rPr>
              <a:t>八上：</a:t>
            </a:r>
            <a:endParaRPr lang="en-US" altLang="zh-CN" b="1" dirty="0">
              <a:solidFill>
                <a:srgbClr val="D60093"/>
              </a:solidFill>
              <a:latin typeface="宋体" panose="02010600030101010101" pitchFamily="2" charset="-122"/>
              <a:sym typeface="宋体" panose="02010600030101010101" pitchFamily="2" charset="-122"/>
            </a:endParaRPr>
          </a:p>
          <a:p>
            <a:pPr algn="just" fontAlgn="base">
              <a:lnSpc>
                <a:spcPts val="1875"/>
              </a:lnSpc>
              <a:spcBef>
                <a:spcPct val="0"/>
              </a:spcBef>
              <a:spcAft>
                <a:spcPct val="0"/>
              </a:spcAft>
            </a:pPr>
            <a:r>
              <a:rPr lang="zh-CN" altLang="en-US" b="1" dirty="0">
                <a:solidFill>
                  <a:prstClr val="black"/>
                </a:solidFill>
                <a:latin typeface="宋体" panose="02010600030101010101" pitchFamily="2" charset="-122"/>
                <a:sym typeface="宋体" panose="02010600030101010101" pitchFamily="2" charset="-122"/>
              </a:rPr>
              <a:t>积极融入社会，养成亲社会行为</a:t>
            </a:r>
            <a:endParaRPr lang="en-US" altLang="zh-CN" b="1" dirty="0">
              <a:solidFill>
                <a:prstClr val="black"/>
              </a:solidFill>
              <a:latin typeface="宋体" panose="02010600030101010101" pitchFamily="2" charset="-122"/>
              <a:sym typeface="宋体" panose="02010600030101010101" pitchFamily="2" charset="-122"/>
            </a:endParaRPr>
          </a:p>
          <a:p>
            <a:pPr algn="just" fontAlgn="base">
              <a:lnSpc>
                <a:spcPts val="1875"/>
              </a:lnSpc>
              <a:spcBef>
                <a:spcPct val="0"/>
              </a:spcBef>
              <a:spcAft>
                <a:spcPct val="0"/>
              </a:spcAft>
            </a:pPr>
            <a:r>
              <a:rPr lang="zh-CN" altLang="en-US" b="1" dirty="0">
                <a:solidFill>
                  <a:prstClr val="black"/>
                </a:solidFill>
                <a:latin typeface="宋体" panose="02010600030101010101" pitchFamily="2" charset="-122"/>
                <a:sym typeface="宋体" panose="02010600030101010101" pitchFamily="2" charset="-122"/>
              </a:rPr>
              <a:t>关爱他人，服务社会</a:t>
            </a:r>
            <a:endParaRPr lang="en-US" altLang="zh-CN" b="1" dirty="0">
              <a:solidFill>
                <a:prstClr val="black"/>
              </a:solidFill>
              <a:latin typeface="宋体" panose="02010600030101010101" pitchFamily="2" charset="-122"/>
              <a:sym typeface="宋体" panose="02010600030101010101" pitchFamily="2" charset="-122"/>
            </a:endParaRPr>
          </a:p>
          <a:p>
            <a:pPr algn="just" fontAlgn="base">
              <a:lnSpc>
                <a:spcPts val="1875"/>
              </a:lnSpc>
              <a:spcBef>
                <a:spcPct val="0"/>
              </a:spcBef>
              <a:spcAft>
                <a:spcPct val="0"/>
              </a:spcAft>
            </a:pPr>
            <a:r>
              <a:rPr lang="zh-CN" altLang="en-US" b="1" dirty="0">
                <a:solidFill>
                  <a:prstClr val="black"/>
                </a:solidFill>
                <a:latin typeface="宋体" panose="02010600030101010101" pitchFamily="2" charset="-122"/>
                <a:sym typeface="宋体" panose="02010600030101010101" pitchFamily="2" charset="-122"/>
              </a:rPr>
              <a:t>尊崇劳动，崇尚实干</a:t>
            </a:r>
            <a:endParaRPr lang="en-US" altLang="zh-CN" b="1" dirty="0">
              <a:solidFill>
                <a:prstClr val="black"/>
              </a:solidFill>
              <a:latin typeface="宋体" panose="02010600030101010101" pitchFamily="2" charset="-122"/>
              <a:sym typeface="宋体" panose="02010600030101010101" pitchFamily="2" charset="-122"/>
            </a:endParaRPr>
          </a:p>
          <a:p>
            <a:pPr algn="just" fontAlgn="base">
              <a:lnSpc>
                <a:spcPts val="1875"/>
              </a:lnSpc>
              <a:spcBef>
                <a:spcPct val="0"/>
              </a:spcBef>
              <a:spcAft>
                <a:spcPct val="0"/>
              </a:spcAft>
            </a:pPr>
            <a:r>
              <a:rPr lang="zh-CN" altLang="en-US" b="1" dirty="0">
                <a:solidFill>
                  <a:srgbClr val="D60093"/>
                </a:solidFill>
                <a:latin typeface="宋体" panose="02010600030101010101" pitchFamily="2" charset="-122"/>
                <a:sym typeface="宋体" panose="02010600030101010101" pitchFamily="2" charset="-122"/>
              </a:rPr>
              <a:t>八下：</a:t>
            </a:r>
            <a:endParaRPr lang="en-US" altLang="zh-CN" b="1" dirty="0">
              <a:solidFill>
                <a:srgbClr val="D60093"/>
              </a:solidFill>
              <a:latin typeface="宋体" panose="02010600030101010101" pitchFamily="2" charset="-122"/>
              <a:sym typeface="宋体" panose="02010600030101010101" pitchFamily="2" charset="-122"/>
            </a:endParaRPr>
          </a:p>
          <a:p>
            <a:pPr algn="just" fontAlgn="base">
              <a:lnSpc>
                <a:spcPts val="1875"/>
              </a:lnSpc>
              <a:spcBef>
                <a:spcPct val="0"/>
              </a:spcBef>
              <a:spcAft>
                <a:spcPct val="0"/>
              </a:spcAft>
            </a:pPr>
            <a:r>
              <a:rPr lang="zh-CN" altLang="en-US" b="1" dirty="0">
                <a:solidFill>
                  <a:prstClr val="black"/>
                </a:solidFill>
                <a:latin typeface="宋体" panose="02010600030101010101" pitchFamily="2" charset="-122"/>
                <a:sym typeface="宋体" panose="02010600030101010101" pitchFamily="2" charset="-122"/>
              </a:rPr>
              <a:t>维护公平正义</a:t>
            </a:r>
            <a:endParaRPr lang="en-US" altLang="zh-CN" b="1" dirty="0">
              <a:solidFill>
                <a:prstClr val="black"/>
              </a:solidFill>
              <a:latin typeface="宋体" panose="02010600030101010101" pitchFamily="2" charset="-122"/>
              <a:sym typeface="宋体" panose="02010600030101010101" pitchFamily="2" charset="-122"/>
            </a:endParaRPr>
          </a:p>
          <a:p>
            <a:pPr algn="just" fontAlgn="base">
              <a:lnSpc>
                <a:spcPts val="1875"/>
              </a:lnSpc>
              <a:spcBef>
                <a:spcPct val="0"/>
              </a:spcBef>
              <a:spcAft>
                <a:spcPct val="0"/>
              </a:spcAft>
            </a:pPr>
            <a:r>
              <a:rPr lang="zh-CN" altLang="en-US" b="1" dirty="0">
                <a:solidFill>
                  <a:srgbClr val="D60093"/>
                </a:solidFill>
                <a:latin typeface="宋体" panose="02010600030101010101" pitchFamily="2" charset="-122"/>
                <a:sym typeface="宋体" panose="02010600030101010101" pitchFamily="2" charset="-122"/>
              </a:rPr>
              <a:t>九上：</a:t>
            </a:r>
            <a:endParaRPr lang="en-US" altLang="zh-CN" b="1" dirty="0">
              <a:solidFill>
                <a:srgbClr val="D60093"/>
              </a:solidFill>
              <a:latin typeface="宋体" panose="02010600030101010101" pitchFamily="2" charset="-122"/>
              <a:sym typeface="宋体" panose="02010600030101010101" pitchFamily="2" charset="-122"/>
            </a:endParaRPr>
          </a:p>
          <a:p>
            <a:pPr algn="just" fontAlgn="base">
              <a:lnSpc>
                <a:spcPts val="1875"/>
              </a:lnSpc>
              <a:spcBef>
                <a:spcPct val="0"/>
              </a:spcBef>
              <a:spcAft>
                <a:spcPct val="0"/>
              </a:spcAft>
            </a:pPr>
            <a:r>
              <a:rPr lang="zh-CN" altLang="en-US" b="1" dirty="0">
                <a:solidFill>
                  <a:prstClr val="black"/>
                </a:solidFill>
                <a:latin typeface="宋体" panose="02010600030101010101" pitchFamily="2" charset="-122"/>
                <a:sym typeface="宋体" panose="02010600030101010101" pitchFamily="2" charset="-122"/>
              </a:rPr>
              <a:t>传承中华传统美德</a:t>
            </a:r>
            <a:endParaRPr lang="en-US" altLang="zh-CN" b="1" dirty="0">
              <a:solidFill>
                <a:prstClr val="black"/>
              </a:solidFill>
              <a:latin typeface="宋体" panose="02010600030101010101" pitchFamily="2" charset="-122"/>
              <a:sym typeface="宋体" panose="02010600030101010101" pitchFamily="2" charset="-122"/>
            </a:endParaRPr>
          </a:p>
          <a:p>
            <a:pPr algn="just" fontAlgn="base">
              <a:lnSpc>
                <a:spcPts val="1875"/>
              </a:lnSpc>
              <a:spcBef>
                <a:spcPct val="0"/>
              </a:spcBef>
              <a:spcAft>
                <a:spcPct val="0"/>
              </a:spcAft>
            </a:pPr>
            <a:r>
              <a:rPr lang="zh-CN" altLang="en-US" b="1" dirty="0">
                <a:solidFill>
                  <a:prstClr val="black"/>
                </a:solidFill>
                <a:latin typeface="宋体" panose="02010600030101010101" pitchFamily="2" charset="-122"/>
                <a:sym typeface="宋体" panose="02010600030101010101" pitchFamily="2" charset="-122"/>
              </a:rPr>
              <a:t>弘扬民族精神</a:t>
            </a:r>
            <a:endParaRPr lang="en-US" altLang="zh-CN" b="1" dirty="0">
              <a:solidFill>
                <a:prstClr val="black"/>
              </a:solidFill>
              <a:latin typeface="宋体" panose="02010600030101010101" pitchFamily="2" charset="-122"/>
              <a:sym typeface="宋体" panose="02010600030101010101" pitchFamily="2" charset="-122"/>
            </a:endParaRPr>
          </a:p>
          <a:p>
            <a:pPr algn="just" fontAlgn="base">
              <a:lnSpc>
                <a:spcPts val="1875"/>
              </a:lnSpc>
              <a:spcBef>
                <a:spcPct val="0"/>
              </a:spcBef>
              <a:spcAft>
                <a:spcPct val="0"/>
              </a:spcAft>
            </a:pPr>
            <a:r>
              <a:rPr lang="zh-CN" altLang="en-US" b="1" dirty="0">
                <a:solidFill>
                  <a:prstClr val="black"/>
                </a:solidFill>
                <a:latin typeface="宋体" panose="02010600030101010101" pitchFamily="2" charset="-122"/>
                <a:sym typeface="宋体" panose="02010600030101010101" pitchFamily="2" charset="-122"/>
              </a:rPr>
              <a:t>践行社会主义核心价值观</a:t>
            </a:r>
            <a:endParaRPr lang="en-US" altLang="zh-CN" b="1" dirty="0">
              <a:solidFill>
                <a:prstClr val="black"/>
              </a:solidFill>
              <a:latin typeface="宋体" panose="02010600030101010101" pitchFamily="2" charset="-122"/>
              <a:sym typeface="宋体" panose="02010600030101010101" pitchFamily="2" charset="-122"/>
            </a:endParaRPr>
          </a:p>
          <a:p>
            <a:pPr algn="just" fontAlgn="base">
              <a:lnSpc>
                <a:spcPts val="1875"/>
              </a:lnSpc>
              <a:spcBef>
                <a:spcPct val="0"/>
              </a:spcBef>
              <a:spcAft>
                <a:spcPct val="0"/>
              </a:spcAft>
            </a:pPr>
            <a:r>
              <a:rPr lang="zh-CN" altLang="en-US" b="1" dirty="0">
                <a:solidFill>
                  <a:prstClr val="black"/>
                </a:solidFill>
                <a:latin typeface="宋体" panose="02010600030101010101" pitchFamily="2" charset="-122"/>
                <a:sym typeface="宋体" panose="02010600030101010101" pitchFamily="2" charset="-122"/>
              </a:rPr>
              <a:t>实现中华民族伟大复兴的中国梦</a:t>
            </a:r>
            <a:endParaRPr lang="en-US" altLang="zh-CN" b="1" dirty="0">
              <a:solidFill>
                <a:prstClr val="black"/>
              </a:solidFill>
              <a:latin typeface="宋体" panose="02010600030101010101" pitchFamily="2" charset="-122"/>
              <a:sym typeface="宋体" panose="02010600030101010101" pitchFamily="2" charset="-122"/>
            </a:endParaRPr>
          </a:p>
          <a:p>
            <a:pPr algn="just" fontAlgn="base">
              <a:lnSpc>
                <a:spcPts val="1875"/>
              </a:lnSpc>
              <a:spcBef>
                <a:spcPct val="0"/>
              </a:spcBef>
              <a:spcAft>
                <a:spcPct val="0"/>
              </a:spcAft>
            </a:pPr>
            <a:r>
              <a:rPr lang="zh-CN" altLang="en-US" b="1" dirty="0">
                <a:solidFill>
                  <a:prstClr val="black"/>
                </a:solidFill>
                <a:latin typeface="宋体" panose="02010600030101010101" pitchFamily="2" charset="-122"/>
                <a:sym typeface="宋体" panose="02010600030101010101" pitchFamily="2" charset="-122"/>
              </a:rPr>
              <a:t>做自信的中国人</a:t>
            </a:r>
            <a:endParaRPr lang="en-US" altLang="zh-CN" b="1" dirty="0">
              <a:solidFill>
                <a:prstClr val="black"/>
              </a:solidFill>
              <a:latin typeface="宋体" panose="02010600030101010101" pitchFamily="2" charset="-122"/>
              <a:sym typeface="宋体" panose="02010600030101010101" pitchFamily="2" charset="-122"/>
            </a:endParaRPr>
          </a:p>
          <a:p>
            <a:pPr algn="just" fontAlgn="base">
              <a:lnSpc>
                <a:spcPts val="1875"/>
              </a:lnSpc>
              <a:spcBef>
                <a:spcPct val="0"/>
              </a:spcBef>
              <a:spcAft>
                <a:spcPct val="0"/>
              </a:spcAft>
            </a:pPr>
            <a:r>
              <a:rPr lang="zh-CN" altLang="en-US" b="1" dirty="0">
                <a:solidFill>
                  <a:srgbClr val="D60093"/>
                </a:solidFill>
                <a:latin typeface="宋体" panose="02010600030101010101" pitchFamily="2" charset="-122"/>
                <a:sym typeface="宋体" panose="02010600030101010101" pitchFamily="2" charset="-122"/>
              </a:rPr>
              <a:t>九下：</a:t>
            </a:r>
            <a:endParaRPr lang="en-US" altLang="zh-CN" b="1" dirty="0">
              <a:solidFill>
                <a:srgbClr val="D60093"/>
              </a:solidFill>
              <a:latin typeface="宋体" panose="02010600030101010101" pitchFamily="2" charset="-122"/>
              <a:sym typeface="宋体" panose="02010600030101010101" pitchFamily="2" charset="-122"/>
            </a:endParaRPr>
          </a:p>
          <a:p>
            <a:pPr algn="just" fontAlgn="base">
              <a:lnSpc>
                <a:spcPts val="1875"/>
              </a:lnSpc>
              <a:spcBef>
                <a:spcPct val="0"/>
              </a:spcBef>
              <a:spcAft>
                <a:spcPct val="0"/>
              </a:spcAft>
            </a:pPr>
            <a:r>
              <a:rPr lang="zh-CN" altLang="en-US" b="1" dirty="0">
                <a:solidFill>
                  <a:prstClr val="black"/>
                </a:solidFill>
                <a:latin typeface="宋体" panose="02010600030101010101" pitchFamily="2" charset="-122"/>
                <a:sym typeface="宋体" panose="02010600030101010101" pitchFamily="2" charset="-122"/>
              </a:rPr>
              <a:t>学习和借鉴人类文明的一切优秀成果</a:t>
            </a:r>
            <a:endParaRPr lang="en-US" altLang="zh-CN" b="1" dirty="0">
              <a:solidFill>
                <a:prstClr val="black"/>
              </a:solidFill>
              <a:latin typeface="宋体" panose="02010600030101010101" pitchFamily="2" charset="-122"/>
              <a:sym typeface="宋体" panose="02010600030101010101" pitchFamily="2" charset="-122"/>
            </a:endParaRPr>
          </a:p>
          <a:p>
            <a:pPr algn="just" fontAlgn="base">
              <a:lnSpc>
                <a:spcPts val="1875"/>
              </a:lnSpc>
              <a:spcBef>
                <a:spcPct val="0"/>
              </a:spcBef>
              <a:spcAft>
                <a:spcPct val="0"/>
              </a:spcAft>
            </a:pPr>
            <a:r>
              <a:rPr lang="zh-CN" altLang="en-US" b="1" dirty="0">
                <a:solidFill>
                  <a:prstClr val="black"/>
                </a:solidFill>
                <a:latin typeface="宋体" panose="02010600030101010101" pitchFamily="2" charset="-122"/>
                <a:sym typeface="宋体" panose="02010600030101010101" pitchFamily="2" charset="-122"/>
              </a:rPr>
              <a:t>个人命运与国家命运息息相关</a:t>
            </a:r>
            <a:endParaRPr lang="en-US" altLang="zh-CN" b="1" dirty="0">
              <a:solidFill>
                <a:prstClr val="black"/>
              </a:solidFill>
              <a:latin typeface="宋体" panose="02010600030101010101" pitchFamily="2" charset="-122"/>
              <a:sym typeface="宋体" panose="02010600030101010101" pitchFamily="2" charset="-122"/>
            </a:endParaRPr>
          </a:p>
          <a:p>
            <a:pPr algn="just" fontAlgn="base">
              <a:lnSpc>
                <a:spcPts val="1875"/>
              </a:lnSpc>
              <a:spcBef>
                <a:spcPct val="0"/>
              </a:spcBef>
              <a:spcAft>
                <a:spcPct val="0"/>
              </a:spcAft>
            </a:pPr>
            <a:r>
              <a:rPr lang="zh-CN" altLang="en-US" b="1" dirty="0">
                <a:solidFill>
                  <a:prstClr val="black"/>
                </a:solidFill>
                <a:latin typeface="宋体" panose="02010600030101010101" pitchFamily="2" charset="-122"/>
                <a:sym typeface="宋体" panose="02010600030101010101" pitchFamily="2" charset="-122"/>
              </a:rPr>
              <a:t>青少年的情怀与抱负</a:t>
            </a:r>
            <a:endParaRPr lang="en-US" altLang="zh-CN" b="1" dirty="0">
              <a:solidFill>
                <a:prstClr val="black"/>
              </a:solidFill>
              <a:latin typeface="宋体" panose="02010600030101010101" pitchFamily="2" charset="-122"/>
              <a:sym typeface="宋体" panose="02010600030101010101" pitchFamily="2" charset="-122"/>
            </a:endParaRPr>
          </a:p>
          <a:p>
            <a:pPr algn="just" fontAlgn="base">
              <a:lnSpc>
                <a:spcPts val="1875"/>
              </a:lnSpc>
              <a:spcBef>
                <a:spcPct val="0"/>
              </a:spcBef>
              <a:spcAft>
                <a:spcPct val="0"/>
              </a:spcAft>
            </a:pPr>
            <a:r>
              <a:rPr lang="zh-CN" altLang="en-US" b="1" dirty="0">
                <a:solidFill>
                  <a:prstClr val="black"/>
                </a:solidFill>
                <a:latin typeface="宋体" panose="02010600030101010101" pitchFamily="2" charset="-122"/>
                <a:sym typeface="宋体" panose="02010600030101010101" pitchFamily="2" charset="-122"/>
              </a:rPr>
              <a:t>提升综合素养</a:t>
            </a:r>
            <a:endParaRPr lang="en-US" altLang="zh-CN" b="1" dirty="0">
              <a:solidFill>
                <a:prstClr val="black"/>
              </a:solidFill>
              <a:latin typeface="宋体" panose="02010600030101010101" pitchFamily="2" charset="-122"/>
              <a:sym typeface="宋体" panose="02010600030101010101" pitchFamily="2" charset="-122"/>
            </a:endParaRPr>
          </a:p>
          <a:p>
            <a:pPr algn="just" fontAlgn="base">
              <a:lnSpc>
                <a:spcPts val="1875"/>
              </a:lnSpc>
              <a:spcBef>
                <a:spcPct val="0"/>
              </a:spcBef>
              <a:spcAft>
                <a:spcPct val="0"/>
              </a:spcAft>
            </a:pPr>
            <a:r>
              <a:rPr lang="zh-CN" altLang="en-US" b="1" dirty="0">
                <a:solidFill>
                  <a:prstClr val="black"/>
                </a:solidFill>
                <a:latin typeface="宋体" panose="02010600030101010101" pitchFamily="2" charset="-122"/>
                <a:sym typeface="宋体" panose="02010600030101010101" pitchFamily="2" charset="-122"/>
              </a:rPr>
              <a:t>树立终身学习的理念</a:t>
            </a:r>
            <a:endParaRPr lang="en-US" altLang="zh-CN" b="1" dirty="0">
              <a:solidFill>
                <a:prstClr val="black"/>
              </a:solidFill>
              <a:latin typeface="宋体" panose="02010600030101010101" pitchFamily="2" charset="-122"/>
              <a:sym typeface="宋体" panose="02010600030101010101" pitchFamily="2" charset="-122"/>
            </a:endParaRPr>
          </a:p>
          <a:p>
            <a:pPr algn="just" fontAlgn="base">
              <a:lnSpc>
                <a:spcPts val="1875"/>
              </a:lnSpc>
              <a:spcBef>
                <a:spcPct val="0"/>
              </a:spcBef>
              <a:spcAft>
                <a:spcPct val="0"/>
              </a:spcAft>
            </a:pPr>
            <a:r>
              <a:rPr lang="zh-CN" altLang="en-US" b="1" dirty="0">
                <a:solidFill>
                  <a:prstClr val="black"/>
                </a:solidFill>
                <a:latin typeface="宋体" panose="02010600030101010101" pitchFamily="2" charset="-122"/>
                <a:sym typeface="宋体" panose="02010600030101010101" pitchFamily="2" charset="-122"/>
              </a:rPr>
              <a:t>规划人生和未来</a:t>
            </a:r>
            <a:endParaRPr lang="en-US" altLang="zh-CN" b="1" dirty="0">
              <a:solidFill>
                <a:prstClr val="black"/>
              </a:solidFill>
              <a:latin typeface="宋体" panose="02010600030101010101" pitchFamily="2" charset="-122"/>
              <a:sym typeface="宋体" panose="02010600030101010101" pitchFamily="2" charset="-122"/>
            </a:endParaRPr>
          </a:p>
          <a:p>
            <a:pPr algn="just" fontAlgn="base">
              <a:lnSpc>
                <a:spcPts val="1875"/>
              </a:lnSpc>
              <a:spcBef>
                <a:spcPct val="0"/>
              </a:spcBef>
              <a:spcAft>
                <a:spcPct val="0"/>
              </a:spcAft>
            </a:pPr>
            <a:r>
              <a:rPr lang="en-US" altLang="zh-CN" b="1" dirty="0">
                <a:solidFill>
                  <a:prstClr val="black"/>
                </a:solidFill>
                <a:latin typeface="宋体" panose="02010600030101010101" pitchFamily="2" charset="-122"/>
                <a:sym typeface="宋体" panose="02010600030101010101" pitchFamily="2" charset="-122"/>
              </a:rPr>
              <a:t>……</a:t>
            </a:r>
            <a:endParaRPr lang="en-US" altLang="zh-CN" b="1" dirty="0">
              <a:solidFill>
                <a:prstClr val="black"/>
              </a:solidFill>
              <a:latin typeface="宋体" panose="02010600030101010101" pitchFamily="2" charset="-122"/>
              <a:sym typeface="宋体" panose="02010600030101010101" pitchFamily="2" charset="-122"/>
            </a:endParaRPr>
          </a:p>
        </p:txBody>
      </p:sp>
      <p:sp>
        <p:nvSpPr>
          <p:cNvPr id="7" name="矩形 6"/>
          <p:cNvSpPr/>
          <p:nvPr/>
        </p:nvSpPr>
        <p:spPr>
          <a:xfrm>
            <a:off x="115807" y="1737433"/>
            <a:ext cx="8178218" cy="4708981"/>
          </a:xfrm>
          <a:prstGeom prst="rect">
            <a:avLst/>
          </a:prstGeom>
        </p:spPr>
        <p:txBody>
          <a:bodyPr wrap="square">
            <a:spAutoFit/>
          </a:bodyPr>
          <a:lstStyle/>
          <a:p>
            <a:r>
              <a:rPr lang="zh-CN" altLang="en-US" sz="2000" b="1" dirty="0">
                <a:latin typeface="楷体" panose="02010609060101010101" pitchFamily="49" charset="-122"/>
                <a:ea typeface="楷体" panose="02010609060101010101" pitchFamily="49" charset="-122"/>
              </a:rPr>
              <a:t>    在五四青年节到来之际，中共中央总书记、国家主席、中央军委主席习近平代表党中央，向全国各族青年致以节日的祝贺和诚挚的问候！</a:t>
            </a:r>
            <a:endParaRPr lang="zh-CN" altLang="en-US" sz="2000" b="1" dirty="0">
              <a:latin typeface="楷体" panose="02010609060101010101" pitchFamily="49" charset="-122"/>
              <a:ea typeface="楷体" panose="02010609060101010101" pitchFamily="49" charset="-122"/>
            </a:endParaRPr>
          </a:p>
          <a:p>
            <a:r>
              <a:rPr lang="zh-CN" altLang="en-US" sz="2000" b="1" dirty="0">
                <a:latin typeface="楷体" panose="02010609060101010101" pitchFamily="49" charset="-122"/>
                <a:ea typeface="楷体" panose="02010609060101010101" pitchFamily="49" charset="-122"/>
              </a:rPr>
              <a:t>　　习近平指出，青春由磨砺而出彩，人生因奋斗而升华。面对突如其来的新冠肺炎疫情，全国各族青年积极响应党的号召，踊跃投身疫情防控人民战争、总体战、阻击战，不畏艰险、冲锋在前、真情奉献，展现了当代中国青年的担当精神，赢得了党和人民高度赞誉。我为你们感到骄傲！</a:t>
            </a:r>
            <a:endParaRPr lang="zh-CN" altLang="en-US" sz="2000" b="1" dirty="0">
              <a:latin typeface="楷体" panose="02010609060101010101" pitchFamily="49" charset="-122"/>
              <a:ea typeface="楷体" panose="02010609060101010101" pitchFamily="49" charset="-122"/>
            </a:endParaRPr>
          </a:p>
          <a:p>
            <a:r>
              <a:rPr lang="zh-CN" altLang="en-US" sz="2000" b="1" dirty="0">
                <a:latin typeface="楷体" panose="02010609060101010101" pitchFamily="49" charset="-122"/>
                <a:ea typeface="楷体" panose="02010609060101010101" pitchFamily="49" charset="-122"/>
              </a:rPr>
              <a:t>　　习近平强调，今年是决胜全面小康、决战脱贫攻坚的收官之年，也是实现“两个一百年”奋斗目标的历史交汇之年。新时代中国青年要继承和发扬五四精神，</a:t>
            </a:r>
            <a:r>
              <a:rPr lang="zh-CN" altLang="en-US" sz="2000" b="1" dirty="0">
                <a:solidFill>
                  <a:srgbClr val="FF0000"/>
                </a:solidFill>
                <a:latin typeface="楷体" panose="02010609060101010101" pitchFamily="49" charset="-122"/>
                <a:ea typeface="楷体" panose="02010609060101010101" pitchFamily="49" charset="-122"/>
              </a:rPr>
              <a:t>坚定理想信念，站稳人民立场，练就过硬本领，投身强国伟业</a:t>
            </a:r>
            <a:r>
              <a:rPr lang="zh-CN" altLang="en-US" sz="2000" b="1" dirty="0">
                <a:latin typeface="楷体" panose="02010609060101010101" pitchFamily="49" charset="-122"/>
                <a:ea typeface="楷体" panose="02010609060101010101" pitchFamily="49" charset="-122"/>
              </a:rPr>
              <a:t>，始终保持艰苦奋斗的前进姿态，同亿万人民一道，在实现中华民族伟大复兴中国梦的新长征路上奋勇搏击。</a:t>
            </a:r>
            <a:endParaRPr lang="zh-CN" altLang="en-US" sz="2000" b="1" dirty="0">
              <a:latin typeface="楷体" panose="02010609060101010101" pitchFamily="49" charset="-122"/>
              <a:ea typeface="楷体" panose="02010609060101010101" pitchFamily="49" charset="-122"/>
            </a:endParaRPr>
          </a:p>
          <a:p>
            <a:r>
              <a:rPr lang="zh-CN" altLang="en-US" sz="2000" b="1" dirty="0">
                <a:latin typeface="楷体" panose="02010609060101010101" pitchFamily="49" charset="-122"/>
                <a:ea typeface="楷体" panose="02010609060101010101" pitchFamily="49" charset="-122"/>
              </a:rPr>
              <a:t>　　习近平指出，各级党委和政府、各级领导干部以及全社会都要关心青年成长，支持广大青年建功立业。共青团要肩负起党赋予的光荣职责，团结带领广大团员青年为新时代党和国家事业发展作出新的更大的贡献。</a:t>
            </a:r>
            <a:endParaRPr lang="zh-CN" altLang="en-US" sz="2000" b="1" dirty="0">
              <a:latin typeface="楷体" panose="02010609060101010101" pitchFamily="49" charset="-122"/>
              <a:ea typeface="楷体" panose="02010609060101010101" pitchFamily="49" charset="-122"/>
            </a:endParaRPr>
          </a:p>
        </p:txBody>
      </p:sp>
      <p:pic>
        <p:nvPicPr>
          <p:cNvPr id="2" name="图片 1"/>
          <p:cNvPicPr>
            <a:picLocks noChangeAspect="1"/>
          </p:cNvPicPr>
          <p:nvPr/>
        </p:nvPicPr>
        <p:blipFill>
          <a:blip r:embed="rId2"/>
          <a:stretch>
            <a:fillRect/>
          </a:stretch>
        </p:blipFill>
        <p:spPr>
          <a:xfrm>
            <a:off x="2196021" y="1773208"/>
            <a:ext cx="3821311" cy="482774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4">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4">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4">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24">
                                            <p:txEl>
                                              <p:pRg st="6" end="6"/>
                                            </p:txEl>
                                          </p:spTgt>
                                        </p:tgtEl>
                                        <p:attrNameLst>
                                          <p:attrName>style.visibility</p:attrName>
                                        </p:attrNameLst>
                                      </p:cBhvr>
                                      <p:to>
                                        <p:strVal val="visible"/>
                                      </p:to>
                                    </p:set>
                                    <p:animEffect transition="in" filter="barn(inVertical)">
                                      <p:cBhvr>
                                        <p:cTn id="21" dur="500"/>
                                        <p:tgtEl>
                                          <p:spTgt spid="24">
                                            <p:txEl>
                                              <p:pRg st="6" end="6"/>
                                            </p:txEl>
                                          </p:spTgt>
                                        </p:tgtEl>
                                      </p:cBhvr>
                                    </p:animEffect>
                                  </p:childTnLst>
                                </p:cTn>
                              </p:par>
                              <p:par>
                                <p:cTn id="22" presetID="16" presetClass="entr" presetSubtype="21" fill="hold" nodeType="withEffect">
                                  <p:stCondLst>
                                    <p:cond delay="0"/>
                                  </p:stCondLst>
                                  <p:childTnLst>
                                    <p:set>
                                      <p:cBhvr>
                                        <p:cTn id="23" dur="1" fill="hold">
                                          <p:stCondLst>
                                            <p:cond delay="0"/>
                                          </p:stCondLst>
                                        </p:cTn>
                                        <p:tgtEl>
                                          <p:spTgt spid="24">
                                            <p:txEl>
                                              <p:pRg st="7" end="7"/>
                                            </p:txEl>
                                          </p:spTgt>
                                        </p:tgtEl>
                                        <p:attrNameLst>
                                          <p:attrName>style.visibility</p:attrName>
                                        </p:attrNameLst>
                                      </p:cBhvr>
                                      <p:to>
                                        <p:strVal val="visible"/>
                                      </p:to>
                                    </p:set>
                                    <p:animEffect transition="in" filter="barn(inVertical)">
                                      <p:cBhvr>
                                        <p:cTn id="24" dur="500"/>
                                        <p:tgtEl>
                                          <p:spTgt spid="24">
                                            <p:txEl>
                                              <p:pRg st="7" end="7"/>
                                            </p:txEl>
                                          </p:spTgt>
                                        </p:tgtEl>
                                      </p:cBhvr>
                                    </p:animEffect>
                                  </p:childTnLst>
                                </p:cTn>
                              </p:par>
                              <p:par>
                                <p:cTn id="25" presetID="16" presetClass="entr" presetSubtype="21" fill="hold" nodeType="withEffect">
                                  <p:stCondLst>
                                    <p:cond delay="0"/>
                                  </p:stCondLst>
                                  <p:childTnLst>
                                    <p:set>
                                      <p:cBhvr>
                                        <p:cTn id="26" dur="1" fill="hold">
                                          <p:stCondLst>
                                            <p:cond delay="0"/>
                                          </p:stCondLst>
                                        </p:cTn>
                                        <p:tgtEl>
                                          <p:spTgt spid="24">
                                            <p:txEl>
                                              <p:pRg st="8" end="8"/>
                                            </p:txEl>
                                          </p:spTgt>
                                        </p:tgtEl>
                                        <p:attrNameLst>
                                          <p:attrName>style.visibility</p:attrName>
                                        </p:attrNameLst>
                                      </p:cBhvr>
                                      <p:to>
                                        <p:strVal val="visible"/>
                                      </p:to>
                                    </p:set>
                                    <p:animEffect transition="in" filter="barn(inVertical)">
                                      <p:cBhvr>
                                        <p:cTn id="27" dur="500"/>
                                        <p:tgtEl>
                                          <p:spTgt spid="24">
                                            <p:txEl>
                                              <p:pRg st="8" end="8"/>
                                            </p:txEl>
                                          </p:spTgt>
                                        </p:tgtEl>
                                      </p:cBhvr>
                                    </p:animEffect>
                                  </p:childTnLst>
                                </p:cTn>
                              </p:par>
                              <p:par>
                                <p:cTn id="28" presetID="16" presetClass="entr" presetSubtype="21" fill="hold" nodeType="withEffect">
                                  <p:stCondLst>
                                    <p:cond delay="0"/>
                                  </p:stCondLst>
                                  <p:childTnLst>
                                    <p:set>
                                      <p:cBhvr>
                                        <p:cTn id="29" dur="1" fill="hold">
                                          <p:stCondLst>
                                            <p:cond delay="0"/>
                                          </p:stCondLst>
                                        </p:cTn>
                                        <p:tgtEl>
                                          <p:spTgt spid="24">
                                            <p:txEl>
                                              <p:pRg st="9" end="9"/>
                                            </p:txEl>
                                          </p:spTgt>
                                        </p:tgtEl>
                                        <p:attrNameLst>
                                          <p:attrName>style.visibility</p:attrName>
                                        </p:attrNameLst>
                                      </p:cBhvr>
                                      <p:to>
                                        <p:strVal val="visible"/>
                                      </p:to>
                                    </p:set>
                                    <p:animEffect transition="in" filter="barn(inVertical)">
                                      <p:cBhvr>
                                        <p:cTn id="30" dur="500"/>
                                        <p:tgtEl>
                                          <p:spTgt spid="24">
                                            <p:txEl>
                                              <p:pRg st="9" end="9"/>
                                            </p:txEl>
                                          </p:spTgt>
                                        </p:tgtEl>
                                      </p:cBhvr>
                                    </p:animEffect>
                                  </p:childTnLst>
                                </p:cTn>
                              </p:par>
                              <p:par>
                                <p:cTn id="31" presetID="16" presetClass="entr" presetSubtype="21" fill="hold" nodeType="withEffect">
                                  <p:stCondLst>
                                    <p:cond delay="0"/>
                                  </p:stCondLst>
                                  <p:childTnLst>
                                    <p:set>
                                      <p:cBhvr>
                                        <p:cTn id="32" dur="1" fill="hold">
                                          <p:stCondLst>
                                            <p:cond delay="0"/>
                                          </p:stCondLst>
                                        </p:cTn>
                                        <p:tgtEl>
                                          <p:spTgt spid="24">
                                            <p:txEl>
                                              <p:pRg st="10" end="10"/>
                                            </p:txEl>
                                          </p:spTgt>
                                        </p:tgtEl>
                                        <p:attrNameLst>
                                          <p:attrName>style.visibility</p:attrName>
                                        </p:attrNameLst>
                                      </p:cBhvr>
                                      <p:to>
                                        <p:strVal val="visible"/>
                                      </p:to>
                                    </p:set>
                                    <p:animEffect transition="in" filter="barn(inVertical)">
                                      <p:cBhvr>
                                        <p:cTn id="33" dur="500"/>
                                        <p:tgtEl>
                                          <p:spTgt spid="24">
                                            <p:txEl>
                                              <p:pRg st="10" end="10"/>
                                            </p:txEl>
                                          </p:spTgt>
                                        </p:tgtEl>
                                      </p:cBhvr>
                                    </p:animEffect>
                                  </p:childTnLst>
                                </p:cTn>
                              </p:par>
                              <p:par>
                                <p:cTn id="34" presetID="16" presetClass="entr" presetSubtype="21" fill="hold" nodeType="withEffect">
                                  <p:stCondLst>
                                    <p:cond delay="0"/>
                                  </p:stCondLst>
                                  <p:childTnLst>
                                    <p:set>
                                      <p:cBhvr>
                                        <p:cTn id="35" dur="1" fill="hold">
                                          <p:stCondLst>
                                            <p:cond delay="0"/>
                                          </p:stCondLst>
                                        </p:cTn>
                                        <p:tgtEl>
                                          <p:spTgt spid="24">
                                            <p:txEl>
                                              <p:pRg st="11" end="11"/>
                                            </p:txEl>
                                          </p:spTgt>
                                        </p:tgtEl>
                                        <p:attrNameLst>
                                          <p:attrName>style.visibility</p:attrName>
                                        </p:attrNameLst>
                                      </p:cBhvr>
                                      <p:to>
                                        <p:strVal val="visible"/>
                                      </p:to>
                                    </p:set>
                                    <p:animEffect transition="in" filter="barn(inVertical)">
                                      <p:cBhvr>
                                        <p:cTn id="36" dur="500"/>
                                        <p:tgtEl>
                                          <p:spTgt spid="24">
                                            <p:txEl>
                                              <p:pRg st="11" end="11"/>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24">
                                            <p:txEl>
                                              <p:pRg st="12" end="12"/>
                                            </p:txEl>
                                          </p:spTgt>
                                        </p:tgtEl>
                                        <p:attrNameLst>
                                          <p:attrName>style.visibility</p:attrName>
                                        </p:attrNameLst>
                                      </p:cBhvr>
                                      <p:to>
                                        <p:strVal val="visible"/>
                                      </p:to>
                                    </p:set>
                                    <p:anim calcmode="lin" valueType="num">
                                      <p:cBhvr additive="base">
                                        <p:cTn id="41" dur="500" fill="hold"/>
                                        <p:tgtEl>
                                          <p:spTgt spid="24">
                                            <p:txEl>
                                              <p:pRg st="12" end="12"/>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24">
                                            <p:txEl>
                                              <p:pRg st="12" end="12"/>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4">
                                            <p:txEl>
                                              <p:pRg st="13" end="13"/>
                                            </p:txEl>
                                          </p:spTgt>
                                        </p:tgtEl>
                                        <p:attrNameLst>
                                          <p:attrName>style.visibility</p:attrName>
                                        </p:attrNameLst>
                                      </p:cBhvr>
                                      <p:to>
                                        <p:strVal val="visible"/>
                                      </p:to>
                                    </p:set>
                                    <p:anim calcmode="lin" valueType="num">
                                      <p:cBhvr additive="base">
                                        <p:cTn id="45" dur="500" fill="hold"/>
                                        <p:tgtEl>
                                          <p:spTgt spid="24">
                                            <p:txEl>
                                              <p:pRg st="13" end="13"/>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24">
                                            <p:txEl>
                                              <p:pRg st="13" end="13"/>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4">
                                            <p:txEl>
                                              <p:pRg st="14" end="14"/>
                                            </p:txEl>
                                          </p:spTgt>
                                        </p:tgtEl>
                                        <p:attrNameLst>
                                          <p:attrName>style.visibility</p:attrName>
                                        </p:attrNameLst>
                                      </p:cBhvr>
                                      <p:to>
                                        <p:strVal val="visible"/>
                                      </p:to>
                                    </p:set>
                                    <p:anim calcmode="lin" valueType="num">
                                      <p:cBhvr additive="base">
                                        <p:cTn id="49" dur="500" fill="hold"/>
                                        <p:tgtEl>
                                          <p:spTgt spid="24">
                                            <p:txEl>
                                              <p:pRg st="14" end="14"/>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4">
                                            <p:txEl>
                                              <p:pRg st="14" end="14"/>
                                            </p:txEl>
                                          </p:spTgt>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24">
                                            <p:txEl>
                                              <p:pRg st="15" end="15"/>
                                            </p:txEl>
                                          </p:spTgt>
                                        </p:tgtEl>
                                        <p:attrNameLst>
                                          <p:attrName>style.visibility</p:attrName>
                                        </p:attrNameLst>
                                      </p:cBhvr>
                                      <p:to>
                                        <p:strVal val="visible"/>
                                      </p:to>
                                    </p:set>
                                    <p:anim calcmode="lin" valueType="num">
                                      <p:cBhvr additive="base">
                                        <p:cTn id="53" dur="500" fill="hold"/>
                                        <p:tgtEl>
                                          <p:spTgt spid="24">
                                            <p:txEl>
                                              <p:pRg st="15" end="15"/>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24">
                                            <p:txEl>
                                              <p:pRg st="15" end="15"/>
                                            </p:txEl>
                                          </p:spTgt>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24">
                                            <p:txEl>
                                              <p:pRg st="16" end="16"/>
                                            </p:txEl>
                                          </p:spTgt>
                                        </p:tgtEl>
                                        <p:attrNameLst>
                                          <p:attrName>style.visibility</p:attrName>
                                        </p:attrNameLst>
                                      </p:cBhvr>
                                      <p:to>
                                        <p:strVal val="visible"/>
                                      </p:to>
                                    </p:set>
                                    <p:anim calcmode="lin" valueType="num">
                                      <p:cBhvr additive="base">
                                        <p:cTn id="57" dur="500" fill="hold"/>
                                        <p:tgtEl>
                                          <p:spTgt spid="24">
                                            <p:txEl>
                                              <p:pRg st="16" end="16"/>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24">
                                            <p:txEl>
                                              <p:pRg st="16" end="16"/>
                                            </p:txEl>
                                          </p:spTgt>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24">
                                            <p:txEl>
                                              <p:pRg st="17" end="17"/>
                                            </p:txEl>
                                          </p:spTgt>
                                        </p:tgtEl>
                                        <p:attrNameLst>
                                          <p:attrName>style.visibility</p:attrName>
                                        </p:attrNameLst>
                                      </p:cBhvr>
                                      <p:to>
                                        <p:strVal val="visible"/>
                                      </p:to>
                                    </p:set>
                                    <p:anim calcmode="lin" valueType="num">
                                      <p:cBhvr additive="base">
                                        <p:cTn id="61" dur="500" fill="hold"/>
                                        <p:tgtEl>
                                          <p:spTgt spid="24">
                                            <p:txEl>
                                              <p:pRg st="17" end="17"/>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24">
                                            <p:txEl>
                                              <p:pRg st="17" end="17"/>
                                            </p:txEl>
                                          </p:spTgt>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24">
                                            <p:txEl>
                                              <p:pRg st="18" end="18"/>
                                            </p:txEl>
                                          </p:spTgt>
                                        </p:tgtEl>
                                        <p:attrNameLst>
                                          <p:attrName>style.visibility</p:attrName>
                                        </p:attrNameLst>
                                      </p:cBhvr>
                                      <p:to>
                                        <p:strVal val="visible"/>
                                      </p:to>
                                    </p:set>
                                    <p:anim calcmode="lin" valueType="num">
                                      <p:cBhvr additive="base">
                                        <p:cTn id="65" dur="500" fill="hold"/>
                                        <p:tgtEl>
                                          <p:spTgt spid="24">
                                            <p:txEl>
                                              <p:pRg st="18" end="18"/>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24">
                                            <p:txEl>
                                              <p:pRg st="18" end="18"/>
                                            </p:txEl>
                                          </p:spTgt>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24">
                                            <p:txEl>
                                              <p:pRg st="19" end="19"/>
                                            </p:txEl>
                                          </p:spTgt>
                                        </p:tgtEl>
                                        <p:attrNameLst>
                                          <p:attrName>style.visibility</p:attrName>
                                        </p:attrNameLst>
                                      </p:cBhvr>
                                      <p:to>
                                        <p:strVal val="visible"/>
                                      </p:to>
                                    </p:set>
                                    <p:anim calcmode="lin" valueType="num">
                                      <p:cBhvr additive="base">
                                        <p:cTn id="69" dur="500" fill="hold"/>
                                        <p:tgtEl>
                                          <p:spTgt spid="24">
                                            <p:txEl>
                                              <p:pRg st="19" end="19"/>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24">
                                            <p:txEl>
                                              <p:pRg st="19" end="19"/>
                                            </p:txEl>
                                          </p:spTgt>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4">
                                            <p:txEl>
                                              <p:pRg st="20" end="20"/>
                                            </p:txEl>
                                          </p:spTgt>
                                        </p:tgtEl>
                                        <p:attrNameLst>
                                          <p:attrName>style.visibility</p:attrName>
                                        </p:attrNameLst>
                                      </p:cBhvr>
                                      <p:to>
                                        <p:strVal val="visible"/>
                                      </p:to>
                                    </p:set>
                                    <p:anim calcmode="lin" valueType="num">
                                      <p:cBhvr additive="base">
                                        <p:cTn id="73" dur="500" fill="hold"/>
                                        <p:tgtEl>
                                          <p:spTgt spid="24">
                                            <p:txEl>
                                              <p:pRg st="20" end="20"/>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24">
                                            <p:txEl>
                                              <p:pRg st="20" end="20"/>
                                            </p:txEl>
                                          </p:spTgt>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4">
                                            <p:txEl>
                                              <p:pRg st="21" end="21"/>
                                            </p:txEl>
                                          </p:spTgt>
                                        </p:tgtEl>
                                        <p:attrNameLst>
                                          <p:attrName>style.visibility</p:attrName>
                                        </p:attrNameLst>
                                      </p:cBhvr>
                                      <p:to>
                                        <p:strVal val="visible"/>
                                      </p:to>
                                    </p:set>
                                    <p:anim calcmode="lin" valueType="num">
                                      <p:cBhvr additive="base">
                                        <p:cTn id="77" dur="500" fill="hold"/>
                                        <p:tgtEl>
                                          <p:spTgt spid="24">
                                            <p:txEl>
                                              <p:pRg st="21" end="21"/>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24">
                                            <p:txEl>
                                              <p:pRg st="21" end="21"/>
                                            </p:txEl>
                                          </p:spTgt>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4">
                                            <p:txEl>
                                              <p:pRg st="22" end="22"/>
                                            </p:txEl>
                                          </p:spTgt>
                                        </p:tgtEl>
                                        <p:attrNameLst>
                                          <p:attrName>style.visibility</p:attrName>
                                        </p:attrNameLst>
                                      </p:cBhvr>
                                      <p:to>
                                        <p:strVal val="visible"/>
                                      </p:to>
                                    </p:set>
                                    <p:anim calcmode="lin" valueType="num">
                                      <p:cBhvr additive="base">
                                        <p:cTn id="81" dur="500" fill="hold"/>
                                        <p:tgtEl>
                                          <p:spTgt spid="24">
                                            <p:txEl>
                                              <p:pRg st="22" end="22"/>
                                            </p:txEl>
                                          </p:spTgt>
                                        </p:tgtEl>
                                        <p:attrNameLst>
                                          <p:attrName>ppt_x</p:attrName>
                                        </p:attrNameLst>
                                      </p:cBhvr>
                                      <p:tavLst>
                                        <p:tav tm="0">
                                          <p:val>
                                            <p:strVal val="#ppt_x"/>
                                          </p:val>
                                        </p:tav>
                                        <p:tav tm="100000">
                                          <p:val>
                                            <p:strVal val="#ppt_x"/>
                                          </p:val>
                                        </p:tav>
                                      </p:tavLst>
                                    </p:anim>
                                    <p:anim calcmode="lin" valueType="num">
                                      <p:cBhvr additive="base">
                                        <p:cTn id="82" dur="500" fill="hold"/>
                                        <p:tgtEl>
                                          <p:spTgt spid="24">
                                            <p:txEl>
                                              <p:pRg st="22" end="22"/>
                                            </p:txEl>
                                          </p:spTgt>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4">
                                            <p:txEl>
                                              <p:pRg st="23" end="23"/>
                                            </p:txEl>
                                          </p:spTgt>
                                        </p:tgtEl>
                                        <p:attrNameLst>
                                          <p:attrName>style.visibility</p:attrName>
                                        </p:attrNameLst>
                                      </p:cBhvr>
                                      <p:to>
                                        <p:strVal val="visible"/>
                                      </p:to>
                                    </p:set>
                                    <p:anim calcmode="lin" valueType="num">
                                      <p:cBhvr additive="base">
                                        <p:cTn id="85" dur="500" fill="hold"/>
                                        <p:tgtEl>
                                          <p:spTgt spid="24">
                                            <p:txEl>
                                              <p:pRg st="23" end="23"/>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24">
                                            <p:txEl>
                                              <p:pRg st="23" end="23"/>
                                            </p:txEl>
                                          </p:spTgt>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4">
                                            <p:txEl>
                                              <p:pRg st="24" end="24"/>
                                            </p:txEl>
                                          </p:spTgt>
                                        </p:tgtEl>
                                        <p:attrNameLst>
                                          <p:attrName>style.visibility</p:attrName>
                                        </p:attrNameLst>
                                      </p:cBhvr>
                                      <p:to>
                                        <p:strVal val="visible"/>
                                      </p:to>
                                    </p:set>
                                    <p:anim calcmode="lin" valueType="num">
                                      <p:cBhvr additive="base">
                                        <p:cTn id="89" dur="500" fill="hold"/>
                                        <p:tgtEl>
                                          <p:spTgt spid="24">
                                            <p:txEl>
                                              <p:pRg st="24" end="24"/>
                                            </p:txEl>
                                          </p:spTgt>
                                        </p:tgtEl>
                                        <p:attrNameLst>
                                          <p:attrName>ppt_x</p:attrName>
                                        </p:attrNameLst>
                                      </p:cBhvr>
                                      <p:tavLst>
                                        <p:tav tm="0">
                                          <p:val>
                                            <p:strVal val="#ppt_x"/>
                                          </p:val>
                                        </p:tav>
                                        <p:tav tm="100000">
                                          <p:val>
                                            <p:strVal val="#ppt_x"/>
                                          </p:val>
                                        </p:tav>
                                      </p:tavLst>
                                    </p:anim>
                                    <p:anim calcmode="lin" valueType="num">
                                      <p:cBhvr additive="base">
                                        <p:cTn id="90" dur="500" fill="hold"/>
                                        <p:tgtEl>
                                          <p:spTgt spid="24">
                                            <p:txEl>
                                              <p:pRg st="24" end="24"/>
                                            </p:txEl>
                                          </p:spTgt>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4">
                                            <p:txEl>
                                              <p:pRg st="25" end="25"/>
                                            </p:txEl>
                                          </p:spTgt>
                                        </p:tgtEl>
                                        <p:attrNameLst>
                                          <p:attrName>style.visibility</p:attrName>
                                        </p:attrNameLst>
                                      </p:cBhvr>
                                      <p:to>
                                        <p:strVal val="visible"/>
                                      </p:to>
                                    </p:set>
                                    <p:anim calcmode="lin" valueType="num">
                                      <p:cBhvr additive="base">
                                        <p:cTn id="93" dur="500" fill="hold"/>
                                        <p:tgtEl>
                                          <p:spTgt spid="24">
                                            <p:txEl>
                                              <p:pRg st="25" end="25"/>
                                            </p:txEl>
                                          </p:spTgt>
                                        </p:tgtEl>
                                        <p:attrNameLst>
                                          <p:attrName>ppt_x</p:attrName>
                                        </p:attrNameLst>
                                      </p:cBhvr>
                                      <p:tavLst>
                                        <p:tav tm="0">
                                          <p:val>
                                            <p:strVal val="#ppt_x"/>
                                          </p:val>
                                        </p:tav>
                                        <p:tav tm="100000">
                                          <p:val>
                                            <p:strVal val="#ppt_x"/>
                                          </p:val>
                                        </p:tav>
                                      </p:tavLst>
                                    </p:anim>
                                    <p:anim calcmode="lin" valueType="num">
                                      <p:cBhvr additive="base">
                                        <p:cTn id="94" dur="500" fill="hold"/>
                                        <p:tgtEl>
                                          <p:spTgt spid="24">
                                            <p:txEl>
                                              <p:pRg st="25" end="25"/>
                                            </p:txEl>
                                          </p:spTgt>
                                        </p:tgtEl>
                                        <p:attrNameLst>
                                          <p:attrName>ppt_y</p:attrName>
                                        </p:attrNameLst>
                                      </p:cBhvr>
                                      <p:tavLst>
                                        <p:tav tm="0">
                                          <p:val>
                                            <p:strVal val="1+#ppt_h/2"/>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2"/>
                                        </p:tgtEl>
                                        <p:attrNameLst>
                                          <p:attrName>style.visibility</p:attrName>
                                        </p:attrNameLst>
                                      </p:cBhvr>
                                      <p:to>
                                        <p:strVal val="visible"/>
                                      </p:to>
                                    </p:set>
                                    <p:anim calcmode="lin" valueType="num">
                                      <p:cBhvr>
                                        <p:cTn id="99" dur="500" fill="hold"/>
                                        <p:tgtEl>
                                          <p:spTgt spid="2"/>
                                        </p:tgtEl>
                                        <p:attrNameLst>
                                          <p:attrName>ppt_w</p:attrName>
                                        </p:attrNameLst>
                                      </p:cBhvr>
                                      <p:tavLst>
                                        <p:tav tm="0">
                                          <p:val>
                                            <p:fltVal val="0"/>
                                          </p:val>
                                        </p:tav>
                                        <p:tav tm="100000">
                                          <p:val>
                                            <p:strVal val="#ppt_w"/>
                                          </p:val>
                                        </p:tav>
                                      </p:tavLst>
                                    </p:anim>
                                    <p:anim calcmode="lin" valueType="num">
                                      <p:cBhvr>
                                        <p:cTn id="100" dur="500" fill="hold"/>
                                        <p:tgtEl>
                                          <p:spTgt spid="2"/>
                                        </p:tgtEl>
                                        <p:attrNameLst>
                                          <p:attrName>ppt_h</p:attrName>
                                        </p:attrNameLst>
                                      </p:cBhvr>
                                      <p:tavLst>
                                        <p:tav tm="0">
                                          <p:val>
                                            <p:fltVal val="0"/>
                                          </p:val>
                                        </p:tav>
                                        <p:tav tm="100000">
                                          <p:val>
                                            <p:strVal val="#ppt_h"/>
                                          </p:val>
                                        </p:tav>
                                      </p:tavLst>
                                    </p:anim>
                                    <p:animEffect transition="in" filter="fade">
                                      <p:cBhvr>
                                        <p:cTn id="10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a:stretch>
            <a:fillRect/>
          </a:stretch>
        </p:blipFill>
        <p:spPr>
          <a:xfrm>
            <a:off x="-2103" y="13601"/>
            <a:ext cx="2110745" cy="1391560"/>
          </a:xfrm>
          <a:prstGeom prst="rect">
            <a:avLst/>
          </a:prstGeom>
        </p:spPr>
      </p:pic>
      <p:sp>
        <p:nvSpPr>
          <p:cNvPr id="25" name="矩形 24"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549157" y="-975631"/>
            <a:ext cx="583096" cy="838080"/>
          </a:xfrm>
          <a:prstGeom prst="rect">
            <a:avLst/>
          </a:prstGeom>
          <a:solidFill>
            <a:srgbClr val="365B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6" name="矩形 25"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132253" y="-975631"/>
            <a:ext cx="583096" cy="838080"/>
          </a:xfrm>
          <a:prstGeom prst="rect">
            <a:avLst/>
          </a:prstGeom>
          <a:solidFill>
            <a:srgbClr val="9664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7" name="矩形 26"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715349" y="-975631"/>
            <a:ext cx="583096" cy="838080"/>
          </a:xfrm>
          <a:prstGeom prst="rect">
            <a:avLst/>
          </a:prstGeom>
          <a:solidFill>
            <a:srgbClr val="D06F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8" name="矩形 27"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2298446" y="-975631"/>
            <a:ext cx="583096" cy="838080"/>
          </a:xfrm>
          <a:prstGeom prst="rect">
            <a:avLst/>
          </a:prstGeom>
          <a:solidFill>
            <a:srgbClr val="F779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9" name="矩形 28"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2881542" y="-975631"/>
            <a:ext cx="583096" cy="838080"/>
          </a:xfrm>
          <a:prstGeom prst="rect">
            <a:avLst/>
          </a:prstGeom>
          <a:solidFill>
            <a:srgbClr val="F8AD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cxnSp>
        <p:nvCxnSpPr>
          <p:cNvPr id="7" name="直接连接符 6"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CxnSpPr/>
          <p:nvPr/>
        </p:nvCxnSpPr>
        <p:spPr>
          <a:xfrm>
            <a:off x="3215686" y="1056576"/>
            <a:ext cx="577086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8" name="文本框 7"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txBox="1"/>
          <p:nvPr/>
        </p:nvSpPr>
        <p:spPr>
          <a:xfrm>
            <a:off x="5145578" y="416234"/>
            <a:ext cx="145424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500" normalizeH="0" baseline="0" noProof="0" dirty="0">
                <a:ln>
                  <a:noFill/>
                </a:ln>
                <a:solidFill>
                  <a:srgbClr val="F57882"/>
                </a:solidFill>
                <a:effectLst/>
                <a:uLnTx/>
                <a:uFillTx/>
                <a:latin typeface="微软雅黑" panose="020B0503020204020204" pitchFamily="34" charset="-122"/>
                <a:ea typeface="微软雅黑" panose="020B0503020204020204" pitchFamily="34" charset="-122"/>
                <a:cs typeface="Arial" panose="020B0604020202020204" pitchFamily="34" charset="0"/>
              </a:rPr>
              <a:t>新增点</a:t>
            </a:r>
            <a:endParaRPr kumimoji="0" lang="en-US" altLang="zh-CN" sz="2800" b="1" i="0" u="none" strike="noStrike" kern="1200" cap="none" spc="500" normalizeH="0" baseline="0" noProof="0" dirty="0">
              <a:ln>
                <a:noFill/>
              </a:ln>
              <a:solidFill>
                <a:srgbClr val="F57882"/>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9" name="椭圆 8"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flipH="1">
            <a:off x="2686180" y="813581"/>
            <a:ext cx="157493" cy="157493"/>
          </a:xfrm>
          <a:prstGeom prst="ellipse">
            <a:avLst/>
          </a:prstGeom>
          <a:solidFill>
            <a:srgbClr val="D06F83"/>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0" name="椭圆 9"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flipH="1">
            <a:off x="2686180" y="335956"/>
            <a:ext cx="321030" cy="321030"/>
          </a:xfrm>
          <a:prstGeom prst="ellipse">
            <a:avLst/>
          </a:prstGeom>
          <a:solidFill>
            <a:srgbClr val="966481"/>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1" name="椭圆 1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a:spLocks noChangeAspect="1"/>
          </p:cNvSpPr>
          <p:nvPr/>
        </p:nvSpPr>
        <p:spPr>
          <a:xfrm flipH="1">
            <a:off x="2991678" y="806317"/>
            <a:ext cx="219803" cy="219803"/>
          </a:xfrm>
          <a:prstGeom prst="ellipse">
            <a:avLst/>
          </a:prstGeom>
          <a:solidFill>
            <a:srgbClr val="365B7C"/>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2" name="椭圆 11"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a:spLocks noChangeAspect="1"/>
          </p:cNvSpPr>
          <p:nvPr/>
        </p:nvSpPr>
        <p:spPr>
          <a:xfrm flipH="1">
            <a:off x="2031169" y="697840"/>
            <a:ext cx="164852" cy="164852"/>
          </a:xfrm>
          <a:prstGeom prst="ellipse">
            <a:avLst/>
          </a:prstGeom>
          <a:solidFill>
            <a:srgbClr val="F77983"/>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3" name="椭圆 12"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9354354" y="755438"/>
            <a:ext cx="157493" cy="157493"/>
          </a:xfrm>
          <a:prstGeom prst="ellipse">
            <a:avLst/>
          </a:prstGeom>
          <a:solidFill>
            <a:srgbClr val="D06F83"/>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4" name="椭圆 13"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9190817" y="277813"/>
            <a:ext cx="321030" cy="321030"/>
          </a:xfrm>
          <a:prstGeom prst="ellipse">
            <a:avLst/>
          </a:prstGeom>
          <a:solidFill>
            <a:srgbClr val="966481"/>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5" name="椭圆 14"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a:spLocks noChangeAspect="1"/>
          </p:cNvSpPr>
          <p:nvPr/>
        </p:nvSpPr>
        <p:spPr>
          <a:xfrm>
            <a:off x="8986546" y="748174"/>
            <a:ext cx="219803" cy="219803"/>
          </a:xfrm>
          <a:prstGeom prst="ellipse">
            <a:avLst/>
          </a:prstGeom>
          <a:solidFill>
            <a:srgbClr val="365B7C"/>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6" name="椭圆 15"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a:spLocks noChangeAspect="1"/>
          </p:cNvSpPr>
          <p:nvPr/>
        </p:nvSpPr>
        <p:spPr>
          <a:xfrm>
            <a:off x="10002006" y="639697"/>
            <a:ext cx="164852" cy="164852"/>
          </a:xfrm>
          <a:prstGeom prst="ellipse">
            <a:avLst/>
          </a:prstGeom>
          <a:solidFill>
            <a:srgbClr val="F77983"/>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6" name="e7d195523061f1c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hidden="1"/>
          <p:cNvSpPr txBox="1"/>
          <p:nvPr/>
        </p:nvSpPr>
        <p:spPr>
          <a:xfrm>
            <a:off x="-355600" y="1803400"/>
            <a:ext cx="293927" cy="1016000"/>
          </a:xfrm>
          <a:prstGeom prst="rect">
            <a:avLst/>
          </a:prstGeom>
          <a:noFill/>
        </p:spPr>
        <p:txBody>
          <a:bodyPr vert="wordArtVert"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rPr>
              <a:t>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a:t>
            </a:r>
            <a:endParaRPr kumimoji="0" lang="zh-CN" altLang="en-US" sz="1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 name="矩形 1"/>
          <p:cNvSpPr/>
          <p:nvPr/>
        </p:nvSpPr>
        <p:spPr>
          <a:xfrm>
            <a:off x="165870" y="1542711"/>
            <a:ext cx="11860260" cy="5355312"/>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tab pos="3567430" algn="l"/>
              </a:tabLst>
              <a:defRPr/>
            </a:pPr>
            <a:r>
              <a:rPr kumimoji="0" lang="zh-CN" altLang="en-US" sz="1900" b="1" i="0" u="none" strike="noStrike" kern="1200" cap="none" spc="0" normalizeH="0" baseline="0" noProof="0" dirty="0">
                <a:ln>
                  <a:noFill/>
                </a:ln>
                <a:solidFill>
                  <a:srgbClr val="0000FF"/>
                </a:solidFill>
                <a:effectLst/>
                <a:uLnTx/>
                <a:uFillTx/>
                <a:latin typeface="Cambria" panose="02040503050406030204" pitchFamily="18" charset="0"/>
                <a:ea typeface="宋体" panose="02010600030101010101" pitchFamily="2" charset="-122"/>
                <a:cs typeface="Times New Roman" panose="02020603050405020304" pitchFamily="18" charset="0"/>
              </a:rPr>
              <a:t>八上</a:t>
            </a:r>
            <a:r>
              <a:rPr kumimoji="0" lang="en-US" altLang="zh-CN" sz="1900" b="1" i="0" u="none" strike="noStrike" kern="1200" cap="none" spc="0" normalizeH="0" baseline="0" noProof="0" dirty="0">
                <a:ln>
                  <a:noFill/>
                </a:ln>
                <a:solidFill>
                  <a:srgbClr val="0000FF"/>
                </a:solidFill>
                <a:effectLst/>
                <a:uLnTx/>
                <a:uFillTx/>
                <a:latin typeface="Cambria" panose="02040503050406030204" pitchFamily="18" charset="0"/>
                <a:ea typeface="宋体" panose="02010600030101010101" pitchFamily="2" charset="-122"/>
                <a:cs typeface="Times New Roman" panose="02020603050405020304" pitchFamily="18" charset="0"/>
              </a:rPr>
              <a:t>P83-</a:t>
            </a:r>
            <a:r>
              <a:rPr kumimoji="0" lang="zh-CN" altLang="zh-CN" sz="1900" b="1" i="0" u="none" strike="noStrike" kern="1200" cap="none" spc="0" normalizeH="0" baseline="0" noProof="0" dirty="0">
                <a:ln>
                  <a:noFill/>
                </a:ln>
                <a:solidFill>
                  <a:srgbClr val="FF0000"/>
                </a:solidFill>
                <a:effectLst/>
                <a:uLnTx/>
                <a:uFillTx/>
                <a:latin typeface="Cambria" panose="02040503050406030204" pitchFamily="18" charset="0"/>
                <a:ea typeface="宋体" panose="02010600030101010101" pitchFamily="2" charset="-122"/>
                <a:cs typeface="Times New Roman" panose="02020603050405020304" pitchFamily="18" charset="0"/>
              </a:rPr>
              <a:t>我们怎样服务（或者奉献社会）？</a:t>
            </a:r>
            <a:endParaRPr kumimoji="0" lang="zh-CN" altLang="zh-CN" sz="1900" b="1" i="0" u="none" strike="noStrike" kern="100" cap="none" spc="0" normalizeH="0" baseline="0" noProof="0" dirty="0">
              <a:ln>
                <a:noFill/>
              </a:ln>
              <a:solidFill>
                <a:prstClr val="black"/>
              </a:solidFill>
              <a:effectLst/>
              <a:uLnTx/>
              <a:uFillTx/>
              <a:latin typeface="Calibri" panose="020F0502020204030204" pitchFamily="34" charset="0"/>
              <a:ea typeface="宋体" panose="02010600030101010101" pitchFamily="2" charset="-122"/>
              <a:cs typeface="Times New Roman" panose="02020603050405020304" pitchFamily="18" charset="0"/>
            </a:endParaRPr>
          </a:p>
          <a:p>
            <a:pPr marL="0" marR="0" lvl="0" indent="0" algn="just" defTabSz="914400" rtl="0" eaLnBrk="0" fontAlgn="base" latinLnBrk="0" hangingPunct="0">
              <a:lnSpc>
                <a:spcPct val="100000"/>
              </a:lnSpc>
              <a:spcBef>
                <a:spcPts val="0"/>
              </a:spcBef>
              <a:spcAft>
                <a:spcPts val="0"/>
              </a:spcAft>
              <a:buClrTx/>
              <a:buSzTx/>
              <a:buFontTx/>
              <a:buNone/>
              <a:defRPr/>
            </a:pPr>
            <a:r>
              <a:rPr kumimoji="0" lang="zh-CN" altLang="zh-CN" sz="1900" b="1" i="0" u="none" strike="noStrike" kern="1200" cap="none" spc="0" normalizeH="0" baseline="0" noProof="0" dirty="0">
                <a:ln>
                  <a:noFill/>
                </a:ln>
                <a:solidFill>
                  <a:srgbClr val="000000"/>
                </a:solidFill>
                <a:effectLst/>
                <a:uLnTx/>
                <a:uFillTx/>
                <a:latin typeface="Calibri" panose="020F0502020204030204" pitchFamily="34" charset="0"/>
                <a:ea typeface="宋体" panose="02010600030101010101" pitchFamily="2" charset="-122"/>
                <a:cs typeface="Times New Roman" panose="02020603050405020304" pitchFamily="18" charset="0"/>
              </a:rPr>
              <a:t>（</a:t>
            </a:r>
            <a:r>
              <a:rPr kumimoji="0" lang="en-US" altLang="zh-CN" sz="1900" b="1" i="0" u="none" strike="noStrike" kern="1200" cap="none" spc="0" normalizeH="0" baseline="0" noProof="0" dirty="0">
                <a:ln>
                  <a:noFill/>
                </a:ln>
                <a:solidFill>
                  <a:srgbClr val="000000"/>
                </a:solidFill>
                <a:effectLst/>
                <a:uLnTx/>
                <a:uFillTx/>
                <a:latin typeface="Calibri" panose="020F0502020204030204" pitchFamily="34" charset="0"/>
                <a:ea typeface="宋体" panose="02010600030101010101" pitchFamily="2" charset="-122"/>
                <a:cs typeface="Times New Roman" panose="02020603050405020304" pitchFamily="18" charset="0"/>
              </a:rPr>
              <a:t>1</a:t>
            </a:r>
            <a:r>
              <a:rPr kumimoji="0" lang="zh-CN" altLang="zh-CN" sz="1900" b="1" i="0" u="none" strike="noStrike" kern="1200" cap="none" spc="0" normalizeH="0" baseline="0" noProof="0" dirty="0">
                <a:ln>
                  <a:noFill/>
                </a:ln>
                <a:solidFill>
                  <a:srgbClr val="000000"/>
                </a:solidFill>
                <a:effectLst/>
                <a:uLnTx/>
                <a:uFillTx/>
                <a:latin typeface="Calibri" panose="020F0502020204030204" pitchFamily="34" charset="0"/>
                <a:ea typeface="宋体" panose="02010600030101010101" pitchFamily="2" charset="-122"/>
                <a:cs typeface="Times New Roman" panose="02020603050405020304" pitchFamily="18" charset="0"/>
              </a:rPr>
              <a:t>）服务和奉献社会，需要我们积极参与社会公益活动。</a:t>
            </a:r>
            <a:endParaRPr kumimoji="0" lang="zh-CN" altLang="zh-CN" sz="1900" b="1" i="0" u="none" strike="noStrike" kern="100" cap="none" spc="0" normalizeH="0" baseline="0" noProof="0" dirty="0">
              <a:ln>
                <a:noFill/>
              </a:ln>
              <a:solidFill>
                <a:prstClr val="black"/>
              </a:solidFill>
              <a:effectLst/>
              <a:uLnTx/>
              <a:uFillTx/>
              <a:latin typeface="Calibri" panose="020F0502020204030204" pitchFamily="34" charset="0"/>
              <a:ea typeface="宋体" panose="02010600030101010101" pitchFamily="2" charset="-122"/>
              <a:cs typeface="Times New Roman" panose="02020603050405020304" pitchFamily="18" charset="0"/>
            </a:endParaRPr>
          </a:p>
          <a:p>
            <a:pPr marL="0" marR="0" lvl="0" indent="0" algn="just" defTabSz="914400" rtl="0" eaLnBrk="0" fontAlgn="base" latinLnBrk="0" hangingPunct="0">
              <a:lnSpc>
                <a:spcPct val="100000"/>
              </a:lnSpc>
              <a:spcBef>
                <a:spcPts val="0"/>
              </a:spcBef>
              <a:spcAft>
                <a:spcPts val="0"/>
              </a:spcAft>
              <a:buClrTx/>
              <a:buSzTx/>
              <a:buFontTx/>
              <a:buNone/>
              <a:defRPr/>
            </a:pPr>
            <a:r>
              <a:rPr kumimoji="0" lang="zh-CN" altLang="zh-CN" sz="1900" b="1" i="0" u="none" strike="noStrike" kern="1200" cap="none" spc="0" normalizeH="0" baseline="0" noProof="0" dirty="0">
                <a:ln>
                  <a:noFill/>
                </a:ln>
                <a:solidFill>
                  <a:srgbClr val="000000"/>
                </a:solidFill>
                <a:effectLst/>
                <a:uLnTx/>
                <a:uFillTx/>
                <a:latin typeface="Calibri" panose="020F0502020204030204" pitchFamily="34" charset="0"/>
                <a:ea typeface="宋体" panose="02010600030101010101" pitchFamily="2" charset="-122"/>
                <a:cs typeface="Times New Roman" panose="02020603050405020304" pitchFamily="18" charset="0"/>
              </a:rPr>
              <a:t>（</a:t>
            </a:r>
            <a:r>
              <a:rPr kumimoji="0" lang="en-US" altLang="zh-CN" sz="1900" b="1" i="0" u="none" strike="noStrike" kern="1200" cap="none" spc="0" normalizeH="0" baseline="0" noProof="0" dirty="0">
                <a:ln>
                  <a:noFill/>
                </a:ln>
                <a:solidFill>
                  <a:srgbClr val="000000"/>
                </a:solidFill>
                <a:effectLst/>
                <a:uLnTx/>
                <a:uFillTx/>
                <a:latin typeface="Calibri" panose="020F0502020204030204" pitchFamily="34" charset="0"/>
                <a:ea typeface="宋体" panose="02010600030101010101" pitchFamily="2" charset="-122"/>
                <a:cs typeface="Times New Roman" panose="02020603050405020304" pitchFamily="18" charset="0"/>
              </a:rPr>
              <a:t>2</a:t>
            </a:r>
            <a:r>
              <a:rPr kumimoji="0" lang="zh-CN" altLang="zh-CN" sz="1900" b="1" i="0" u="none" strike="noStrike" kern="1200" cap="none" spc="0" normalizeH="0" baseline="0" noProof="0" dirty="0">
                <a:ln>
                  <a:noFill/>
                </a:ln>
                <a:solidFill>
                  <a:srgbClr val="000000"/>
                </a:solidFill>
                <a:effectLst/>
                <a:uLnTx/>
                <a:uFillTx/>
                <a:latin typeface="Calibri" panose="020F0502020204030204" pitchFamily="34" charset="0"/>
                <a:ea typeface="宋体" panose="02010600030101010101" pitchFamily="2" charset="-122"/>
                <a:cs typeface="Times New Roman" panose="02020603050405020304" pitchFamily="18" charset="0"/>
              </a:rPr>
              <a:t>）服务和奉献社会，需要我们热爱劳动，爱岗敬业。</a:t>
            </a:r>
            <a:endParaRPr kumimoji="0" lang="zh-CN" altLang="zh-CN" sz="1900" b="1" i="0" u="none" strike="noStrike" kern="100" cap="none" spc="0" normalizeH="0" baseline="0" noProof="0" dirty="0">
              <a:ln>
                <a:noFill/>
              </a:ln>
              <a:solidFill>
                <a:prstClr val="black"/>
              </a:solidFill>
              <a:effectLst/>
              <a:uLnTx/>
              <a:uFillTx/>
              <a:latin typeface="Calibri" panose="020F0502020204030204" pitchFamily="34" charset="0"/>
              <a:ea typeface="宋体" panose="02010600030101010101" pitchFamily="2" charset="-122"/>
              <a:cs typeface="Times New Roman" panose="02020603050405020304" pitchFamily="18" charset="0"/>
            </a:endParaRPr>
          </a:p>
          <a:p>
            <a:pPr marL="0" marR="0" lvl="0" indent="0" algn="just" defTabSz="914400" rtl="0" eaLnBrk="0" fontAlgn="base" latinLnBrk="0" hangingPunct="0">
              <a:lnSpc>
                <a:spcPct val="100000"/>
              </a:lnSpc>
              <a:spcBef>
                <a:spcPts val="0"/>
              </a:spcBef>
              <a:spcAft>
                <a:spcPts val="0"/>
              </a:spcAft>
              <a:buClrTx/>
              <a:buSzTx/>
              <a:buFontTx/>
              <a:buNone/>
              <a:defRPr/>
            </a:pPr>
            <a:r>
              <a:rPr kumimoji="0" lang="zh-CN" altLang="zh-CN" sz="1900" b="1" i="0" u="sng" strike="noStrike" kern="100" cap="none" spc="0" normalizeH="0" baseline="0" noProof="0" dirty="0">
                <a:ln>
                  <a:noFill/>
                </a:ln>
                <a:solidFill>
                  <a:srgbClr val="FF0000"/>
                </a:solidFill>
                <a:effectLst/>
                <a:uLnTx/>
                <a:uFillTx/>
                <a:latin typeface="Calibri" panose="020F0502020204030204" pitchFamily="34" charset="0"/>
                <a:ea typeface="宋体" panose="02010600030101010101" pitchFamily="2" charset="-122"/>
                <a:cs typeface="Times New Roman" panose="02020603050405020304" pitchFamily="18" charset="0"/>
              </a:rPr>
              <a:t>（</a:t>
            </a:r>
            <a:r>
              <a:rPr kumimoji="0" lang="en-US" altLang="zh-CN" sz="1900" b="1" i="0" u="sng" strike="noStrike" kern="100" cap="none" spc="0" normalizeH="0" baseline="0" noProof="0" dirty="0">
                <a:ln>
                  <a:noFill/>
                </a:ln>
                <a:solidFill>
                  <a:srgbClr val="FF0000"/>
                </a:solidFill>
                <a:effectLst/>
                <a:uLnTx/>
                <a:uFillTx/>
                <a:latin typeface="Calibri" panose="020F0502020204030204" pitchFamily="34" charset="0"/>
                <a:ea typeface="宋体" panose="02010600030101010101" pitchFamily="2" charset="-122"/>
                <a:cs typeface="Times New Roman" panose="02020603050405020304" pitchFamily="18" charset="0"/>
              </a:rPr>
              <a:t>3</a:t>
            </a:r>
            <a:r>
              <a:rPr kumimoji="0" lang="zh-CN" altLang="zh-CN" sz="1900" b="1" i="0" u="sng" strike="noStrike" kern="100" cap="none" spc="0" normalizeH="0" baseline="0" noProof="0" dirty="0">
                <a:ln>
                  <a:noFill/>
                </a:ln>
                <a:solidFill>
                  <a:srgbClr val="FF0000"/>
                </a:solidFill>
                <a:effectLst/>
                <a:uLnTx/>
                <a:uFillTx/>
                <a:latin typeface="Calibri" panose="020F0502020204030204" pitchFamily="34" charset="0"/>
                <a:ea typeface="宋体" panose="02010600030101010101" pitchFamily="2" charset="-122"/>
                <a:cs typeface="Times New Roman" panose="02020603050405020304" pitchFamily="18" charset="0"/>
              </a:rPr>
              <a:t>）服务和奉献社会，需要我们青少年担当责任。</a:t>
            </a:r>
            <a:endParaRPr kumimoji="0" lang="zh-CN" altLang="zh-CN" sz="1900" b="1" i="0" u="sng" strike="noStrike" kern="100" cap="none" spc="0" normalizeH="0" baseline="0" noProof="0" dirty="0">
              <a:ln>
                <a:noFill/>
              </a:ln>
              <a:solidFill>
                <a:prstClr val="black"/>
              </a:solidFill>
              <a:effectLst/>
              <a:uLnTx/>
              <a:uFillTx/>
              <a:latin typeface="Calibri" panose="020F0502020204030204" pitchFamily="34" charset="0"/>
              <a:ea typeface="宋体" panose="02010600030101010101" pitchFamily="2" charset="-122"/>
              <a:cs typeface="Times New Roman" panose="02020603050405020304" pitchFamily="18" charset="0"/>
            </a:endParaRPr>
          </a:p>
          <a:p>
            <a:pPr marL="0" marR="0" lvl="0" indent="306070" algn="just" defTabSz="914400" rtl="0" eaLnBrk="0" fontAlgn="base" latinLnBrk="0" hangingPunct="0">
              <a:lnSpc>
                <a:spcPct val="100000"/>
              </a:lnSpc>
              <a:spcBef>
                <a:spcPts val="0"/>
              </a:spcBef>
              <a:spcAft>
                <a:spcPts val="0"/>
              </a:spcAft>
              <a:buClrTx/>
              <a:buSzTx/>
              <a:buFontTx/>
              <a:buNone/>
              <a:defRPr/>
            </a:pPr>
            <a:r>
              <a:rPr kumimoji="0" lang="en-US" altLang="zh-CN" sz="1900" b="1" i="0" u="none" strike="noStrike" kern="100" cap="none" spc="0" normalizeH="0" baseline="0" noProof="0" dirty="0">
                <a:ln>
                  <a:noFill/>
                </a:ln>
                <a:solidFill>
                  <a:srgbClr val="FF0000"/>
                </a:solidFill>
                <a:effectLst/>
                <a:uLnTx/>
                <a:uFillTx/>
                <a:latin typeface="Calibri" panose="020F0502020204030204" pitchFamily="34" charset="0"/>
                <a:ea typeface="楷体" panose="02010609060101010101" pitchFamily="49" charset="-122"/>
                <a:cs typeface="Times New Roman" panose="02020603050405020304" pitchFamily="18" charset="0"/>
              </a:rPr>
              <a:t>    </a:t>
            </a:r>
            <a:r>
              <a:rPr kumimoji="0" lang="zh-CN" altLang="zh-CN" sz="1900" b="1" i="0" u="none" strike="noStrike" kern="100" cap="none" spc="0" normalizeH="0" baseline="0" noProof="0" dirty="0">
                <a:ln>
                  <a:noFill/>
                </a:ln>
                <a:solidFill>
                  <a:srgbClr val="FF0000"/>
                </a:solidFill>
                <a:effectLst/>
                <a:uLnTx/>
                <a:uFillTx/>
                <a:latin typeface="Calibri" panose="020F0502020204030204" pitchFamily="34" charset="0"/>
                <a:ea typeface="楷体" panose="02010609060101010101" pitchFamily="49" charset="-122"/>
                <a:cs typeface="Times New Roman" panose="02020603050405020304" pitchFamily="18" charset="0"/>
              </a:rPr>
              <a:t>中国共产主义青年团是中国共产党领导的先进青年的群团组织，是广大青年在实践中学习中国特色社会主义和共产主义的学校，是中国共产党的助手和后备军。中国共产主义青年团在中国共产党领导下发展壮大，始终站在革命斗争的前列，有着光荣的历史。中国共产主义青年团带领青年在经济社会发展中发挥生力军和突击队作用。在新时代，共青团要组织青年参加改革开放和社会主义现代化建设的实践，为发展社会生产力、提高人民生活水平，为实现“两个一百年”奋斗目标建功立业。</a:t>
            </a:r>
            <a:endParaRPr kumimoji="0" lang="en-US" altLang="zh-CN" sz="1900" b="1" i="0" u="none" strike="noStrike" kern="100" cap="none" spc="0" normalizeH="0" baseline="0" noProof="0" dirty="0">
              <a:ln>
                <a:noFill/>
              </a:ln>
              <a:solidFill>
                <a:srgbClr val="FF0000"/>
              </a:solidFill>
              <a:effectLst/>
              <a:uLnTx/>
              <a:uFillTx/>
              <a:latin typeface="Calibri" panose="020F0502020204030204" pitchFamily="34" charset="0"/>
              <a:ea typeface="楷体" panose="02010609060101010101" pitchFamily="49" charset="-122"/>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defRPr/>
            </a:pPr>
            <a:r>
              <a:rPr kumimoji="0" lang="en-US" altLang="zh-CN" sz="1900" b="1" i="0" u="none" strike="noStrike" kern="1200" cap="none" spc="0" normalizeH="0" baseline="0" noProof="0" dirty="0">
                <a:ln>
                  <a:noFill/>
                </a:ln>
                <a:solidFill>
                  <a:srgbClr val="0000FF"/>
                </a:solidFill>
                <a:effectLst/>
                <a:uLnTx/>
                <a:uFillTx/>
                <a:latin typeface="宋体" panose="02010600030101010101" pitchFamily="2" charset="-122"/>
                <a:ea typeface="宋体" panose="02010600030101010101" pitchFamily="2" charset="-122"/>
                <a:cs typeface="Times New Roman" panose="02020603050405020304" pitchFamily="18" charset="0"/>
              </a:rPr>
              <a:t>P83-</a:t>
            </a:r>
            <a:r>
              <a:rPr kumimoji="0" lang="zh-CN" altLang="zh-CN" sz="1900" b="1" i="0" u="none" strike="noStrike" kern="1200" cap="none" spc="0" normalizeH="0" baseline="0" noProof="0" dirty="0">
                <a:ln>
                  <a:noFill/>
                </a:ln>
                <a:solidFill>
                  <a:srgbClr val="0000FF"/>
                </a:solidFill>
                <a:effectLst/>
                <a:uLnTx/>
                <a:uFillTx/>
                <a:latin typeface="Calibri" panose="020F0502020204030204" pitchFamily="34" charset="0"/>
                <a:ea typeface="宋体" panose="02010600030101010101" pitchFamily="2" charset="-122"/>
                <a:cs typeface="Times New Roman" panose="02020603050405020304" pitchFamily="18" charset="0"/>
              </a:rPr>
              <a:t>阅读感悟</a:t>
            </a:r>
            <a:endParaRPr kumimoji="0" lang="zh-CN" altLang="zh-CN" sz="1900" b="1" i="0" u="none" strike="noStrike" kern="100" cap="none" spc="0" normalizeH="0" baseline="0" noProof="0" dirty="0">
              <a:ln>
                <a:noFill/>
              </a:ln>
              <a:solidFill>
                <a:srgbClr val="0000FF"/>
              </a:solidFill>
              <a:effectLst/>
              <a:uLnTx/>
              <a:uFillTx/>
              <a:latin typeface="Calibri" panose="020F0502020204030204" pitchFamily="34" charset="0"/>
              <a:ea typeface="宋体" panose="02010600030101010101" pitchFamily="2" charset="-122"/>
              <a:cs typeface="Times New Roman" panose="02020603050405020304" pitchFamily="18" charset="0"/>
            </a:endParaRPr>
          </a:p>
          <a:p>
            <a:pPr marL="0" marR="0" lvl="0" indent="304800" algn="just" defTabSz="914400" rtl="0" eaLnBrk="1" fontAlgn="base" latinLnBrk="0" hangingPunct="1">
              <a:lnSpc>
                <a:spcPct val="100000"/>
              </a:lnSpc>
              <a:spcBef>
                <a:spcPts val="0"/>
              </a:spcBef>
              <a:spcAft>
                <a:spcPts val="0"/>
              </a:spcAft>
              <a:buClrTx/>
              <a:buSzTx/>
              <a:buFontTx/>
              <a:buNone/>
              <a:defRPr/>
            </a:pPr>
            <a:r>
              <a:rPr kumimoji="0" lang="en-US" altLang="zh-CN" sz="1900" b="1" i="0" u="none" strike="noStrike" kern="1200" cap="none" spc="0" normalizeH="0" baseline="0" noProof="0" dirty="0">
                <a:ln>
                  <a:noFill/>
                </a:ln>
                <a:solidFill>
                  <a:srgbClr val="00B050"/>
                </a:solidFill>
                <a:effectLst/>
                <a:uLnTx/>
                <a:uFillTx/>
                <a:latin typeface="Calibri" panose="020F0502020204030204" pitchFamily="34" charset="0"/>
                <a:ea typeface="宋体" panose="02010600030101010101" pitchFamily="2" charset="-122"/>
                <a:cs typeface="Times New Roman" panose="02020603050405020304" pitchFamily="18" charset="0"/>
              </a:rPr>
              <a:t>    </a:t>
            </a:r>
            <a:r>
              <a:rPr kumimoji="0" lang="zh-CN" altLang="zh-CN" sz="1900" b="1" i="0" u="none" strike="noStrike" kern="1200" cap="none" spc="0" normalizeH="0" baseline="0" noProof="0" dirty="0">
                <a:ln>
                  <a:noFill/>
                </a:ln>
                <a:solidFill>
                  <a:srgbClr val="00B050"/>
                </a:solidFill>
                <a:effectLst/>
                <a:uLnTx/>
                <a:uFillTx/>
                <a:latin typeface="Calibri" panose="020F0502020204030204" pitchFamily="34" charset="0"/>
                <a:ea typeface="宋体" panose="02010600030101010101" pitchFamily="2" charset="-122"/>
                <a:cs typeface="Times New Roman" panose="02020603050405020304" pitchFamily="18" charset="0"/>
              </a:rPr>
              <a:t>中国共产主义青年团新团员入团宣誓誓词：我志愿加入中国共产主义青年团，坚决拥</a:t>
            </a:r>
            <a:r>
              <a:rPr kumimoji="0" lang="zh-CN" altLang="en-US" sz="1900" b="1" i="0" u="none" strike="noStrike" kern="1200" cap="none" spc="0" normalizeH="0" baseline="0" noProof="0" dirty="0">
                <a:ln>
                  <a:noFill/>
                </a:ln>
                <a:solidFill>
                  <a:srgbClr val="00B050"/>
                </a:solidFill>
                <a:effectLst/>
                <a:uLnTx/>
                <a:uFillTx/>
                <a:latin typeface="Calibri" panose="020F0502020204030204" pitchFamily="34" charset="0"/>
                <a:ea typeface="宋体" panose="02010600030101010101" pitchFamily="2" charset="-122"/>
                <a:cs typeface="Times New Roman" panose="02020603050405020304" pitchFamily="18" charset="0"/>
              </a:rPr>
              <a:t>护</a:t>
            </a:r>
            <a:r>
              <a:rPr kumimoji="0" lang="zh-CN" altLang="zh-CN" sz="1900" b="1" i="0" u="none" strike="noStrike" kern="1200" cap="none" spc="0" normalizeH="0" baseline="0" noProof="0" dirty="0">
                <a:ln>
                  <a:noFill/>
                </a:ln>
                <a:solidFill>
                  <a:srgbClr val="00B050"/>
                </a:solidFill>
                <a:effectLst/>
                <a:uLnTx/>
                <a:uFillTx/>
                <a:latin typeface="Calibri" panose="020F0502020204030204" pitchFamily="34" charset="0"/>
                <a:ea typeface="宋体" panose="02010600030101010101" pitchFamily="2" charset="-122"/>
                <a:cs typeface="Times New Roman" panose="02020603050405020304" pitchFamily="18" charset="0"/>
              </a:rPr>
              <a:t>中国共产党的领导，遵守团的章程，执行团的纪律，勤奋学习，积极工作，吃苦在前，享受在后，为共产主义事业而奋斗。</a:t>
            </a:r>
            <a:endParaRPr kumimoji="0" lang="zh-CN" altLang="zh-CN" sz="1900" b="1" i="0" u="none" strike="noStrike" kern="100" cap="none" spc="0" normalizeH="0" baseline="0" noProof="0" dirty="0">
              <a:ln>
                <a:noFill/>
              </a:ln>
              <a:solidFill>
                <a:prstClr val="black"/>
              </a:solidFill>
              <a:effectLst/>
              <a:uLnTx/>
              <a:uFillTx/>
              <a:latin typeface="Calibri" panose="020F0502020204030204" pitchFamily="34" charset="0"/>
              <a:ea typeface="宋体" panose="02010600030101010101" pitchFamily="2" charset="-122"/>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defRPr/>
            </a:pPr>
            <a:r>
              <a:rPr kumimoji="0" lang="en-US" altLang="zh-CN" sz="1900" b="1" i="0" u="none" strike="noStrike" kern="1200" cap="none" spc="0" normalizeH="0" baseline="0" noProof="0" dirty="0">
                <a:ln>
                  <a:noFill/>
                </a:ln>
                <a:solidFill>
                  <a:srgbClr val="0000FF"/>
                </a:solidFill>
                <a:effectLst/>
                <a:uLnTx/>
                <a:uFillTx/>
                <a:latin typeface="宋体" panose="02010600030101010101" pitchFamily="2" charset="-122"/>
                <a:ea typeface="宋体" panose="02010600030101010101" pitchFamily="2" charset="-122"/>
                <a:cs typeface="Times New Roman" panose="02020603050405020304" pitchFamily="18" charset="0"/>
              </a:rPr>
              <a:t>P83-</a:t>
            </a:r>
            <a:r>
              <a:rPr kumimoji="0" lang="zh-CN" altLang="zh-CN" sz="1900" b="1" i="0" u="none" strike="noStrike" kern="1200" cap="none" spc="0" normalizeH="0" baseline="0" noProof="0" dirty="0">
                <a:ln>
                  <a:noFill/>
                </a:ln>
                <a:solidFill>
                  <a:srgbClr val="0000FF"/>
                </a:solidFill>
                <a:effectLst/>
                <a:uLnTx/>
                <a:uFillTx/>
                <a:latin typeface="Calibri" panose="020F0502020204030204" pitchFamily="34" charset="0"/>
                <a:ea typeface="宋体" panose="02010600030101010101" pitchFamily="2" charset="-122"/>
                <a:cs typeface="Times New Roman" panose="02020603050405020304" pitchFamily="18" charset="0"/>
              </a:rPr>
              <a:t>相关链接</a:t>
            </a:r>
            <a:endParaRPr kumimoji="0" lang="zh-CN" altLang="zh-CN" sz="1900" b="1" i="0" u="none" strike="noStrike" kern="100" cap="none" spc="0" normalizeH="0" baseline="0" noProof="0" dirty="0">
              <a:ln>
                <a:noFill/>
              </a:ln>
              <a:solidFill>
                <a:srgbClr val="0000FF"/>
              </a:solidFill>
              <a:effectLst/>
              <a:uLnTx/>
              <a:uFillTx/>
              <a:latin typeface="Calibri" panose="020F0502020204030204" pitchFamily="34" charset="0"/>
              <a:ea typeface="宋体" panose="02010600030101010101" pitchFamily="2" charset="-122"/>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defRPr/>
            </a:pPr>
            <a:r>
              <a:rPr kumimoji="0" lang="en-US" altLang="zh-CN" sz="19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Times New Roman" panose="02020603050405020304" pitchFamily="18" charset="0"/>
              </a:rPr>
              <a:t>    </a:t>
            </a:r>
            <a:r>
              <a:rPr kumimoji="0" lang="zh-CN" altLang="zh-CN" sz="1900" b="1" i="0" u="none" strike="noStrike" kern="1200" cap="none" spc="0" normalizeH="0" baseline="0" noProof="0" dirty="0">
                <a:ln>
                  <a:noFill/>
                </a:ln>
                <a:solidFill>
                  <a:srgbClr val="00B050"/>
                </a:solidFill>
                <a:effectLst/>
                <a:uLnTx/>
                <a:uFillTx/>
                <a:latin typeface="Calibri" panose="020F0502020204030204" pitchFamily="34" charset="0"/>
                <a:ea typeface="宋体" panose="02010600030101010101" pitchFamily="2" charset="-122"/>
                <a:cs typeface="Times New Roman" panose="02020603050405020304" pitchFamily="18" charset="0"/>
              </a:rPr>
              <a:t>《中国共产主义青年团章程》规定，中国共产主义青年团团旗旗面为红色，象征革命胜利；左上角缀黄色五角星，周围环绕黄色圆圈，象征中国青年一代紧密团结在中国共产党周围。中国共产主义青年团团徽的内容为团旗、齿轮、麦穗、初升的太阳及其光芒，写有“中国共青团”五字的绶带。它象征着共青团在马克思列宁主义、毛泽东思想的光辉照耀下，团结各族青年，朝着党所指引的方向奋勇前进。中国共产主义青年团团歌为《光荣啊，中国共青团》。中国共产主义青年团的团旗、团徽、团歌是中国共产主义青年团的象征和标志。</a:t>
            </a:r>
            <a:endParaRPr kumimoji="0" lang="zh-CN" altLang="zh-CN" sz="1900" b="1" i="0" u="none" strike="noStrike" kern="100" cap="none" spc="0" normalizeH="0" baseline="0" noProof="0" dirty="0">
              <a:ln>
                <a:noFill/>
              </a:ln>
              <a:solidFill>
                <a:prstClr val="black"/>
              </a:solidFill>
              <a:effectLst/>
              <a:uLnTx/>
              <a:uFillTx/>
              <a:latin typeface="Calibri" panose="020F0502020204030204" pitchFamily="34" charset="0"/>
              <a:ea typeface="宋体" panose="02010600030101010101" pitchFamily="2" charset="-122"/>
              <a:cs typeface="Times New Roman" panose="02020603050405020304" pitchFamily="18" charset="0"/>
            </a:endParaRPr>
          </a:p>
        </p:txBody>
      </p:sp>
      <p:pic>
        <p:nvPicPr>
          <p:cNvPr id="5" name="图片 4"/>
          <p:cNvPicPr>
            <a:picLocks noChangeAspect="1"/>
          </p:cNvPicPr>
          <p:nvPr/>
        </p:nvPicPr>
        <p:blipFill>
          <a:blip r:embed="rId2"/>
          <a:stretch>
            <a:fillRect/>
          </a:stretch>
        </p:blipFill>
        <p:spPr>
          <a:xfrm>
            <a:off x="9638469" y="0"/>
            <a:ext cx="2564348" cy="170611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549157" y="-975631"/>
            <a:ext cx="583096" cy="838080"/>
          </a:xfrm>
          <a:prstGeom prst="rect">
            <a:avLst/>
          </a:prstGeom>
          <a:solidFill>
            <a:srgbClr val="365B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132253" y="-975631"/>
            <a:ext cx="583096" cy="838080"/>
          </a:xfrm>
          <a:prstGeom prst="rect">
            <a:avLst/>
          </a:prstGeom>
          <a:solidFill>
            <a:srgbClr val="9664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715349" y="-975631"/>
            <a:ext cx="583096" cy="838080"/>
          </a:xfrm>
          <a:prstGeom prst="rect">
            <a:avLst/>
          </a:prstGeom>
          <a:solidFill>
            <a:srgbClr val="D06F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2298446" y="-975631"/>
            <a:ext cx="583096" cy="838080"/>
          </a:xfrm>
          <a:prstGeom prst="rect">
            <a:avLst/>
          </a:prstGeom>
          <a:solidFill>
            <a:srgbClr val="F779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2881542" y="-975631"/>
            <a:ext cx="583096" cy="838080"/>
          </a:xfrm>
          <a:prstGeom prst="rect">
            <a:avLst/>
          </a:prstGeom>
          <a:solidFill>
            <a:srgbClr val="F8AD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8802466" y="2301762"/>
            <a:ext cx="1598612" cy="3676650"/>
            <a:chOff x="8952278" y="1785216"/>
            <a:chExt cx="1598612" cy="3676650"/>
          </a:xfrm>
        </p:grpSpPr>
        <p:sp>
          <p:nvSpPr>
            <p:cNvPr id="40" name="Freeform 5"/>
            <p:cNvSpPr/>
            <p:nvPr/>
          </p:nvSpPr>
          <p:spPr bwMode="auto">
            <a:xfrm>
              <a:off x="9257078" y="1785216"/>
              <a:ext cx="1293812" cy="3676650"/>
            </a:xfrm>
            <a:custGeom>
              <a:avLst/>
              <a:gdLst>
                <a:gd name="T0" fmla="*/ 288 w 576"/>
                <a:gd name="T1" fmla="*/ 0 h 1636"/>
                <a:gd name="T2" fmla="*/ 152 w 576"/>
                <a:gd name="T3" fmla="*/ 0 h 1636"/>
                <a:gd name="T4" fmla="*/ 152 w 576"/>
                <a:gd name="T5" fmla="*/ 97 h 1636"/>
                <a:gd name="T6" fmla="*/ 0 w 576"/>
                <a:gd name="T7" fmla="*/ 818 h 1636"/>
                <a:gd name="T8" fmla="*/ 152 w 576"/>
                <a:gd name="T9" fmla="*/ 1539 h 1636"/>
                <a:gd name="T10" fmla="*/ 152 w 576"/>
                <a:gd name="T11" fmla="*/ 1636 h 1636"/>
                <a:gd name="T12" fmla="*/ 288 w 576"/>
                <a:gd name="T13" fmla="*/ 1636 h 1636"/>
                <a:gd name="T14" fmla="*/ 576 w 576"/>
                <a:gd name="T15" fmla="*/ 818 h 1636"/>
                <a:gd name="T16" fmla="*/ 288 w 576"/>
                <a:gd name="T17" fmla="*/ 0 h 16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6" h="1636">
                  <a:moveTo>
                    <a:pt x="288" y="0"/>
                  </a:moveTo>
                  <a:cubicBezTo>
                    <a:pt x="152" y="0"/>
                    <a:pt x="152" y="0"/>
                    <a:pt x="152" y="0"/>
                  </a:cubicBezTo>
                  <a:cubicBezTo>
                    <a:pt x="152" y="97"/>
                    <a:pt x="152" y="97"/>
                    <a:pt x="152" y="97"/>
                  </a:cubicBezTo>
                  <a:cubicBezTo>
                    <a:pt x="62" y="235"/>
                    <a:pt x="0" y="506"/>
                    <a:pt x="0" y="818"/>
                  </a:cubicBezTo>
                  <a:cubicBezTo>
                    <a:pt x="0" y="1130"/>
                    <a:pt x="62" y="1401"/>
                    <a:pt x="152" y="1539"/>
                  </a:cubicBezTo>
                  <a:cubicBezTo>
                    <a:pt x="152" y="1636"/>
                    <a:pt x="152" y="1636"/>
                    <a:pt x="152" y="1636"/>
                  </a:cubicBezTo>
                  <a:cubicBezTo>
                    <a:pt x="288" y="1636"/>
                    <a:pt x="288" y="1636"/>
                    <a:pt x="288" y="1636"/>
                  </a:cubicBezTo>
                  <a:cubicBezTo>
                    <a:pt x="447" y="1636"/>
                    <a:pt x="576" y="1270"/>
                    <a:pt x="576" y="818"/>
                  </a:cubicBezTo>
                  <a:cubicBezTo>
                    <a:pt x="576" y="366"/>
                    <a:pt x="447" y="0"/>
                    <a:pt x="288" y="0"/>
                  </a:cubicBezTo>
                  <a:close/>
                </a:path>
              </a:pathLst>
            </a:custGeom>
            <a:solidFill>
              <a:srgbClr val="365B7C"/>
            </a:solidFill>
            <a:ln>
              <a:noFill/>
            </a:ln>
          </p:spPr>
          <p:txBody>
            <a:bodyPr vert="horz" wrap="square" lIns="91440" tIns="45720" rIns="91440" bIns="45720" numCol="1" anchor="t" anchorCtr="0" compatLnSpc="1"/>
            <a:lstStyle/>
            <a:p>
              <a:endParaRPr lang="zh-CN" altLang="en-US"/>
            </a:p>
          </p:txBody>
        </p:sp>
        <p:sp>
          <p:nvSpPr>
            <p:cNvPr id="41" name="Oval 6"/>
            <p:cNvSpPr>
              <a:spLocks noChangeArrowheads="1"/>
            </p:cNvSpPr>
            <p:nvPr/>
          </p:nvSpPr>
          <p:spPr bwMode="auto">
            <a:xfrm>
              <a:off x="8952278" y="1785216"/>
              <a:ext cx="1290637" cy="3676650"/>
            </a:xfrm>
            <a:prstGeom prst="ellipse">
              <a:avLst/>
            </a:prstGeom>
            <a:solidFill>
              <a:srgbClr val="EDED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Oval 7"/>
            <p:cNvSpPr>
              <a:spLocks noChangeArrowheads="1"/>
            </p:cNvSpPr>
            <p:nvPr/>
          </p:nvSpPr>
          <p:spPr bwMode="auto">
            <a:xfrm>
              <a:off x="9030065" y="2156691"/>
              <a:ext cx="1031875" cy="2933700"/>
            </a:xfrm>
            <a:prstGeom prst="ellipse">
              <a:avLst/>
            </a:pr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Oval 8"/>
            <p:cNvSpPr>
              <a:spLocks noChangeArrowheads="1"/>
            </p:cNvSpPr>
            <p:nvPr/>
          </p:nvSpPr>
          <p:spPr bwMode="auto">
            <a:xfrm>
              <a:off x="9122140" y="2578966"/>
              <a:ext cx="735012" cy="2089150"/>
            </a:xfrm>
            <a:prstGeom prst="ellipse">
              <a:avLst/>
            </a:prstGeom>
            <a:solidFill>
              <a:srgbClr val="EDED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Oval 9"/>
            <p:cNvSpPr>
              <a:spLocks noChangeArrowheads="1"/>
            </p:cNvSpPr>
            <p:nvPr/>
          </p:nvSpPr>
          <p:spPr bwMode="auto">
            <a:xfrm>
              <a:off x="9212628" y="2934566"/>
              <a:ext cx="484187" cy="1377950"/>
            </a:xfrm>
            <a:prstGeom prst="ellipse">
              <a:avLst/>
            </a:pr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Oval 10"/>
            <p:cNvSpPr>
              <a:spLocks noChangeArrowheads="1"/>
            </p:cNvSpPr>
            <p:nvPr/>
          </p:nvSpPr>
          <p:spPr bwMode="auto">
            <a:xfrm>
              <a:off x="9314228" y="3313979"/>
              <a:ext cx="217487" cy="619125"/>
            </a:xfrm>
            <a:prstGeom prst="ellipse">
              <a:avLst/>
            </a:prstGeom>
            <a:solidFill>
              <a:srgbClr val="365B7C"/>
            </a:solidFill>
            <a:ln>
              <a:noFill/>
            </a:ln>
          </p:spPr>
          <p:txBody>
            <a:bodyPr vert="horz" wrap="square" lIns="91440" tIns="45720" rIns="91440" bIns="45720" numCol="1" anchor="t" anchorCtr="0" compatLnSpc="1"/>
            <a:lstStyle/>
            <a:p>
              <a:endParaRPr lang="zh-CN" altLang="en-US"/>
            </a:p>
          </p:txBody>
        </p:sp>
      </p:grpSp>
      <p:grpSp>
        <p:nvGrpSpPr>
          <p:cNvPr id="5" name="组合 4"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982441" y="1557225"/>
            <a:ext cx="7707312" cy="5165725"/>
            <a:chOff x="982441" y="1557225"/>
            <a:chExt cx="7707312" cy="5165725"/>
          </a:xfrm>
        </p:grpSpPr>
        <p:sp>
          <p:nvSpPr>
            <p:cNvPr id="49" name="Freeform 13"/>
            <p:cNvSpPr/>
            <p:nvPr/>
          </p:nvSpPr>
          <p:spPr bwMode="auto">
            <a:xfrm>
              <a:off x="982441" y="3816237"/>
              <a:ext cx="4237037" cy="625475"/>
            </a:xfrm>
            <a:custGeom>
              <a:avLst/>
              <a:gdLst>
                <a:gd name="T0" fmla="*/ 1880 w 2669"/>
                <a:gd name="T1" fmla="*/ 0 h 394"/>
                <a:gd name="T2" fmla="*/ 1880 w 2669"/>
                <a:gd name="T3" fmla="*/ 3 h 394"/>
                <a:gd name="T4" fmla="*/ 0 w 2669"/>
                <a:gd name="T5" fmla="*/ 3 h 394"/>
                <a:gd name="T6" fmla="*/ 236 w 2669"/>
                <a:gd name="T7" fmla="*/ 198 h 394"/>
                <a:gd name="T8" fmla="*/ 0 w 2669"/>
                <a:gd name="T9" fmla="*/ 394 h 394"/>
                <a:gd name="T10" fmla="*/ 1880 w 2669"/>
                <a:gd name="T11" fmla="*/ 394 h 394"/>
                <a:gd name="T12" fmla="*/ 1880 w 2669"/>
                <a:gd name="T13" fmla="*/ 391 h 394"/>
                <a:gd name="T14" fmla="*/ 2669 w 2669"/>
                <a:gd name="T15" fmla="*/ 391 h 394"/>
                <a:gd name="T16" fmla="*/ 2669 w 2669"/>
                <a:gd name="T17" fmla="*/ 0 h 394"/>
                <a:gd name="T18" fmla="*/ 1880 w 2669"/>
                <a:gd name="T19" fmla="*/ 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69" h="394">
                  <a:moveTo>
                    <a:pt x="1880" y="0"/>
                  </a:moveTo>
                  <a:lnTo>
                    <a:pt x="1880" y="3"/>
                  </a:lnTo>
                  <a:lnTo>
                    <a:pt x="0" y="3"/>
                  </a:lnTo>
                  <a:lnTo>
                    <a:pt x="236" y="198"/>
                  </a:lnTo>
                  <a:lnTo>
                    <a:pt x="0" y="394"/>
                  </a:lnTo>
                  <a:lnTo>
                    <a:pt x="1880" y="394"/>
                  </a:lnTo>
                  <a:lnTo>
                    <a:pt x="1880" y="391"/>
                  </a:lnTo>
                  <a:lnTo>
                    <a:pt x="2669" y="391"/>
                  </a:lnTo>
                  <a:lnTo>
                    <a:pt x="2669" y="0"/>
                  </a:lnTo>
                  <a:lnTo>
                    <a:pt x="1880" y="0"/>
                  </a:lnTo>
                  <a:close/>
                </a:path>
              </a:pathLst>
            </a:custGeom>
            <a:solidFill>
              <a:srgbClr val="D06F83"/>
            </a:solidFill>
            <a:ln>
              <a:noFill/>
            </a:ln>
            <a:effectLst>
              <a:outerShdw blurRad="127000" dist="63500" dir="8100000" algn="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50" name="Freeform 14"/>
            <p:cNvSpPr/>
            <p:nvPr/>
          </p:nvSpPr>
          <p:spPr bwMode="auto">
            <a:xfrm>
              <a:off x="1633316" y="2498612"/>
              <a:ext cx="4230687" cy="2043113"/>
            </a:xfrm>
            <a:custGeom>
              <a:avLst/>
              <a:gdLst>
                <a:gd name="T0" fmla="*/ 133 w 2665"/>
                <a:gd name="T1" fmla="*/ 0 h 1287"/>
                <a:gd name="T2" fmla="*/ 289 w 2665"/>
                <a:gd name="T3" fmla="*/ 264 h 1287"/>
                <a:gd name="T4" fmla="*/ 0 w 2665"/>
                <a:gd name="T5" fmla="*/ 366 h 1287"/>
                <a:gd name="T6" fmla="*/ 2531 w 2665"/>
                <a:gd name="T7" fmla="*/ 1287 h 1287"/>
                <a:gd name="T8" fmla="*/ 2665 w 2665"/>
                <a:gd name="T9" fmla="*/ 921 h 1287"/>
                <a:gd name="T10" fmla="*/ 133 w 2665"/>
                <a:gd name="T11" fmla="*/ 0 h 1287"/>
              </a:gdLst>
              <a:ahLst/>
              <a:cxnLst>
                <a:cxn ang="0">
                  <a:pos x="T0" y="T1"/>
                </a:cxn>
                <a:cxn ang="0">
                  <a:pos x="T2" y="T3"/>
                </a:cxn>
                <a:cxn ang="0">
                  <a:pos x="T4" y="T5"/>
                </a:cxn>
                <a:cxn ang="0">
                  <a:pos x="T6" y="T7"/>
                </a:cxn>
                <a:cxn ang="0">
                  <a:pos x="T8" y="T9"/>
                </a:cxn>
                <a:cxn ang="0">
                  <a:pos x="T10" y="T11"/>
                </a:cxn>
              </a:cxnLst>
              <a:rect l="0" t="0" r="r" b="b"/>
              <a:pathLst>
                <a:path w="2665" h="1287">
                  <a:moveTo>
                    <a:pt x="133" y="0"/>
                  </a:moveTo>
                  <a:lnTo>
                    <a:pt x="289" y="264"/>
                  </a:lnTo>
                  <a:lnTo>
                    <a:pt x="0" y="366"/>
                  </a:lnTo>
                  <a:lnTo>
                    <a:pt x="2531" y="1287"/>
                  </a:lnTo>
                  <a:lnTo>
                    <a:pt x="2665" y="921"/>
                  </a:lnTo>
                  <a:lnTo>
                    <a:pt x="133" y="0"/>
                  </a:lnTo>
                  <a:close/>
                </a:path>
              </a:pathLst>
            </a:custGeom>
            <a:solidFill>
              <a:srgbClr val="966481"/>
            </a:solidFill>
            <a:ln>
              <a:noFill/>
            </a:ln>
            <a:effectLst>
              <a:outerShdw blurRad="127000" dist="63500" dir="8100000" algn="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51" name="Freeform 15"/>
            <p:cNvSpPr/>
            <p:nvPr/>
          </p:nvSpPr>
          <p:spPr bwMode="auto">
            <a:xfrm>
              <a:off x="1633316" y="3711462"/>
              <a:ext cx="4230687" cy="2044700"/>
            </a:xfrm>
            <a:custGeom>
              <a:avLst/>
              <a:gdLst>
                <a:gd name="T0" fmla="*/ 133 w 2665"/>
                <a:gd name="T1" fmla="*/ 1288 h 1288"/>
                <a:gd name="T2" fmla="*/ 289 w 2665"/>
                <a:gd name="T3" fmla="*/ 1024 h 1288"/>
                <a:gd name="T4" fmla="*/ 0 w 2665"/>
                <a:gd name="T5" fmla="*/ 921 h 1288"/>
                <a:gd name="T6" fmla="*/ 2532 w 2665"/>
                <a:gd name="T7" fmla="*/ 0 h 1288"/>
                <a:gd name="T8" fmla="*/ 2665 w 2665"/>
                <a:gd name="T9" fmla="*/ 366 h 1288"/>
                <a:gd name="T10" fmla="*/ 133 w 2665"/>
                <a:gd name="T11" fmla="*/ 1288 h 1288"/>
              </a:gdLst>
              <a:ahLst/>
              <a:cxnLst>
                <a:cxn ang="0">
                  <a:pos x="T0" y="T1"/>
                </a:cxn>
                <a:cxn ang="0">
                  <a:pos x="T2" y="T3"/>
                </a:cxn>
                <a:cxn ang="0">
                  <a:pos x="T4" y="T5"/>
                </a:cxn>
                <a:cxn ang="0">
                  <a:pos x="T6" y="T7"/>
                </a:cxn>
                <a:cxn ang="0">
                  <a:pos x="T8" y="T9"/>
                </a:cxn>
                <a:cxn ang="0">
                  <a:pos x="T10" y="T11"/>
                </a:cxn>
              </a:cxnLst>
              <a:rect l="0" t="0" r="r" b="b"/>
              <a:pathLst>
                <a:path w="2665" h="1288">
                  <a:moveTo>
                    <a:pt x="133" y="1288"/>
                  </a:moveTo>
                  <a:lnTo>
                    <a:pt x="289" y="1024"/>
                  </a:lnTo>
                  <a:lnTo>
                    <a:pt x="0" y="921"/>
                  </a:lnTo>
                  <a:lnTo>
                    <a:pt x="2532" y="0"/>
                  </a:lnTo>
                  <a:lnTo>
                    <a:pt x="2665" y="366"/>
                  </a:lnTo>
                  <a:lnTo>
                    <a:pt x="133" y="1288"/>
                  </a:lnTo>
                  <a:close/>
                </a:path>
              </a:pathLst>
            </a:custGeom>
            <a:solidFill>
              <a:srgbClr val="F77983"/>
            </a:solidFill>
            <a:ln>
              <a:noFill/>
            </a:ln>
            <a:effectLst>
              <a:outerShdw blurRad="127000" dist="63500" dir="8100000" algn="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54" name="Freeform 16"/>
            <p:cNvSpPr/>
            <p:nvPr/>
          </p:nvSpPr>
          <p:spPr bwMode="auto">
            <a:xfrm>
              <a:off x="2779491" y="3971812"/>
              <a:ext cx="3552825" cy="2751138"/>
            </a:xfrm>
            <a:custGeom>
              <a:avLst/>
              <a:gdLst>
                <a:gd name="T0" fmla="*/ 1068 w 1582"/>
                <a:gd name="T1" fmla="*/ 437 h 1225"/>
                <a:gd name="T2" fmla="*/ 199 w 1582"/>
                <a:gd name="T3" fmla="*/ 1225 h 1225"/>
                <a:gd name="T4" fmla="*/ 216 w 1582"/>
                <a:gd name="T5" fmla="*/ 991 h 1225"/>
                <a:gd name="T6" fmla="*/ 0 w 1582"/>
                <a:gd name="T7" fmla="*/ 993 h 1225"/>
                <a:gd name="T8" fmla="*/ 937 w 1582"/>
                <a:gd name="T9" fmla="*/ 206 h 1225"/>
                <a:gd name="T10" fmla="*/ 1582 w 1582"/>
                <a:gd name="T11" fmla="*/ 0 h 1225"/>
                <a:gd name="T12" fmla="*/ 1582 w 1582"/>
                <a:gd name="T13" fmla="*/ 150 h 1225"/>
                <a:gd name="T14" fmla="*/ 1068 w 1582"/>
                <a:gd name="T15" fmla="*/ 437 h 12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2" h="1225">
                  <a:moveTo>
                    <a:pt x="1068" y="437"/>
                  </a:moveTo>
                  <a:cubicBezTo>
                    <a:pt x="199" y="1225"/>
                    <a:pt x="199" y="1225"/>
                    <a:pt x="199" y="1225"/>
                  </a:cubicBezTo>
                  <a:cubicBezTo>
                    <a:pt x="216" y="991"/>
                    <a:pt x="216" y="991"/>
                    <a:pt x="216" y="991"/>
                  </a:cubicBezTo>
                  <a:cubicBezTo>
                    <a:pt x="0" y="993"/>
                    <a:pt x="0" y="993"/>
                    <a:pt x="0" y="993"/>
                  </a:cubicBezTo>
                  <a:cubicBezTo>
                    <a:pt x="937" y="206"/>
                    <a:pt x="937" y="206"/>
                    <a:pt x="937" y="206"/>
                  </a:cubicBezTo>
                  <a:cubicBezTo>
                    <a:pt x="1093" y="80"/>
                    <a:pt x="1241" y="0"/>
                    <a:pt x="1582" y="0"/>
                  </a:cubicBezTo>
                  <a:cubicBezTo>
                    <a:pt x="1582" y="150"/>
                    <a:pt x="1582" y="150"/>
                    <a:pt x="1582" y="150"/>
                  </a:cubicBezTo>
                  <a:cubicBezTo>
                    <a:pt x="1408" y="165"/>
                    <a:pt x="1189" y="316"/>
                    <a:pt x="1068" y="437"/>
                  </a:cubicBezTo>
                  <a:close/>
                </a:path>
              </a:pathLst>
            </a:custGeom>
            <a:solidFill>
              <a:srgbClr val="F8AD94"/>
            </a:solidFill>
            <a:ln>
              <a:noFill/>
            </a:ln>
            <a:effectLst>
              <a:outerShdw blurRad="127000" dist="63500" dir="8100000" algn="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56" name="Freeform 17"/>
            <p:cNvSpPr/>
            <p:nvPr/>
          </p:nvSpPr>
          <p:spPr bwMode="auto">
            <a:xfrm>
              <a:off x="2779491" y="1557225"/>
              <a:ext cx="3552825" cy="2751138"/>
            </a:xfrm>
            <a:custGeom>
              <a:avLst/>
              <a:gdLst>
                <a:gd name="T0" fmla="*/ 1068 w 1582"/>
                <a:gd name="T1" fmla="*/ 788 h 1225"/>
                <a:gd name="T2" fmla="*/ 199 w 1582"/>
                <a:gd name="T3" fmla="*/ 0 h 1225"/>
                <a:gd name="T4" fmla="*/ 216 w 1582"/>
                <a:gd name="T5" fmla="*/ 234 h 1225"/>
                <a:gd name="T6" fmla="*/ 0 w 1582"/>
                <a:gd name="T7" fmla="*/ 232 h 1225"/>
                <a:gd name="T8" fmla="*/ 937 w 1582"/>
                <a:gd name="T9" fmla="*/ 1019 h 1225"/>
                <a:gd name="T10" fmla="*/ 1582 w 1582"/>
                <a:gd name="T11" fmla="*/ 1225 h 1225"/>
                <a:gd name="T12" fmla="*/ 1582 w 1582"/>
                <a:gd name="T13" fmla="*/ 1075 h 1225"/>
                <a:gd name="T14" fmla="*/ 1068 w 1582"/>
                <a:gd name="T15" fmla="*/ 788 h 12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2" h="1225">
                  <a:moveTo>
                    <a:pt x="1068" y="788"/>
                  </a:moveTo>
                  <a:cubicBezTo>
                    <a:pt x="199" y="0"/>
                    <a:pt x="199" y="0"/>
                    <a:pt x="199" y="0"/>
                  </a:cubicBezTo>
                  <a:cubicBezTo>
                    <a:pt x="216" y="234"/>
                    <a:pt x="216" y="234"/>
                    <a:pt x="216" y="234"/>
                  </a:cubicBezTo>
                  <a:cubicBezTo>
                    <a:pt x="0" y="232"/>
                    <a:pt x="0" y="232"/>
                    <a:pt x="0" y="232"/>
                  </a:cubicBezTo>
                  <a:cubicBezTo>
                    <a:pt x="937" y="1019"/>
                    <a:pt x="937" y="1019"/>
                    <a:pt x="937" y="1019"/>
                  </a:cubicBezTo>
                  <a:cubicBezTo>
                    <a:pt x="1093" y="1145"/>
                    <a:pt x="1241" y="1225"/>
                    <a:pt x="1582" y="1225"/>
                  </a:cubicBezTo>
                  <a:cubicBezTo>
                    <a:pt x="1582" y="1075"/>
                    <a:pt x="1582" y="1075"/>
                    <a:pt x="1582" y="1075"/>
                  </a:cubicBezTo>
                  <a:cubicBezTo>
                    <a:pt x="1408" y="1060"/>
                    <a:pt x="1189" y="909"/>
                    <a:pt x="1068" y="788"/>
                  </a:cubicBezTo>
                  <a:close/>
                </a:path>
              </a:pathLst>
            </a:custGeom>
            <a:solidFill>
              <a:srgbClr val="365B7C"/>
            </a:solidFill>
            <a:ln>
              <a:noFill/>
            </a:ln>
            <a:effectLst>
              <a:outerShdw blurRad="127000" dist="63500" dir="8100000" algn="tr" rotWithShape="0">
                <a:prstClr val="black">
                  <a:alpha val="40000"/>
                </a:prstClr>
              </a:outerShdw>
            </a:effectLst>
          </p:spPr>
          <p:txBody>
            <a:bodyPr vert="horz" wrap="square" lIns="91440" tIns="45720" rIns="91440" bIns="45720" numCol="1" anchor="t" anchorCtr="0" compatLnSpc="1"/>
            <a:lstStyle/>
            <a:p>
              <a:endParaRPr lang="zh-CN" altLang="en-US"/>
            </a:p>
          </p:txBody>
        </p:sp>
        <p:grpSp>
          <p:nvGrpSpPr>
            <p:cNvPr id="2" name="组合 1"/>
            <p:cNvGrpSpPr/>
            <p:nvPr/>
          </p:nvGrpSpPr>
          <p:grpSpPr>
            <a:xfrm>
              <a:off x="6332316" y="3843225"/>
              <a:ext cx="2357437" cy="598488"/>
              <a:chOff x="6446838" y="3201988"/>
              <a:chExt cx="2357437" cy="598488"/>
            </a:xfrm>
          </p:grpSpPr>
          <p:sp>
            <p:nvSpPr>
              <p:cNvPr id="47" name="Freeform 11"/>
              <p:cNvSpPr/>
              <p:nvPr/>
            </p:nvSpPr>
            <p:spPr bwMode="auto">
              <a:xfrm>
                <a:off x="7827963" y="3498850"/>
                <a:ext cx="976312" cy="49213"/>
              </a:xfrm>
              <a:custGeom>
                <a:avLst/>
                <a:gdLst>
                  <a:gd name="T0" fmla="*/ 570 w 615"/>
                  <a:gd name="T1" fmla="*/ 0 h 31"/>
                  <a:gd name="T2" fmla="*/ 570 w 615"/>
                  <a:gd name="T3" fmla="*/ 0 h 31"/>
                  <a:gd name="T4" fmla="*/ 0 w 615"/>
                  <a:gd name="T5" fmla="*/ 0 h 31"/>
                  <a:gd name="T6" fmla="*/ 0 w 615"/>
                  <a:gd name="T7" fmla="*/ 31 h 31"/>
                  <a:gd name="T8" fmla="*/ 570 w 615"/>
                  <a:gd name="T9" fmla="*/ 31 h 31"/>
                  <a:gd name="T10" fmla="*/ 615 w 615"/>
                  <a:gd name="T11" fmla="*/ 0 h 31"/>
                  <a:gd name="T12" fmla="*/ 570 w 615"/>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615" h="31">
                    <a:moveTo>
                      <a:pt x="570" y="0"/>
                    </a:moveTo>
                    <a:lnTo>
                      <a:pt x="570" y="0"/>
                    </a:lnTo>
                    <a:lnTo>
                      <a:pt x="0" y="0"/>
                    </a:lnTo>
                    <a:lnTo>
                      <a:pt x="0" y="31"/>
                    </a:lnTo>
                    <a:lnTo>
                      <a:pt x="570" y="31"/>
                    </a:lnTo>
                    <a:lnTo>
                      <a:pt x="615" y="0"/>
                    </a:lnTo>
                    <a:lnTo>
                      <a:pt x="570" y="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12"/>
              <p:cNvSpPr/>
              <p:nvPr/>
            </p:nvSpPr>
            <p:spPr bwMode="auto">
              <a:xfrm>
                <a:off x="7827963" y="3449638"/>
                <a:ext cx="976312" cy="49213"/>
              </a:xfrm>
              <a:custGeom>
                <a:avLst/>
                <a:gdLst>
                  <a:gd name="T0" fmla="*/ 615 w 615"/>
                  <a:gd name="T1" fmla="*/ 31 h 31"/>
                  <a:gd name="T2" fmla="*/ 570 w 615"/>
                  <a:gd name="T3" fmla="*/ 0 h 31"/>
                  <a:gd name="T4" fmla="*/ 570 w 615"/>
                  <a:gd name="T5" fmla="*/ 0 h 31"/>
                  <a:gd name="T6" fmla="*/ 0 w 615"/>
                  <a:gd name="T7" fmla="*/ 0 h 31"/>
                  <a:gd name="T8" fmla="*/ 0 w 615"/>
                  <a:gd name="T9" fmla="*/ 31 h 31"/>
                  <a:gd name="T10" fmla="*/ 595 w 615"/>
                  <a:gd name="T11" fmla="*/ 31 h 31"/>
                  <a:gd name="T12" fmla="*/ 595 w 615"/>
                  <a:gd name="T13" fmla="*/ 31 h 31"/>
                  <a:gd name="T14" fmla="*/ 615 w 615"/>
                  <a:gd name="T15" fmla="*/ 31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5" h="31">
                    <a:moveTo>
                      <a:pt x="615" y="31"/>
                    </a:moveTo>
                    <a:lnTo>
                      <a:pt x="570" y="0"/>
                    </a:lnTo>
                    <a:lnTo>
                      <a:pt x="570" y="0"/>
                    </a:lnTo>
                    <a:lnTo>
                      <a:pt x="0" y="0"/>
                    </a:lnTo>
                    <a:lnTo>
                      <a:pt x="0" y="31"/>
                    </a:lnTo>
                    <a:lnTo>
                      <a:pt x="595" y="31"/>
                    </a:lnTo>
                    <a:lnTo>
                      <a:pt x="595" y="31"/>
                    </a:lnTo>
                    <a:lnTo>
                      <a:pt x="615" y="31"/>
                    </a:lnTo>
                    <a:close/>
                  </a:path>
                </a:pathLst>
              </a:custGeom>
              <a:solidFill>
                <a:srgbClr val="EDED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Rectangle 18"/>
              <p:cNvSpPr>
                <a:spLocks noChangeArrowheads="1"/>
              </p:cNvSpPr>
              <p:nvPr/>
            </p:nvSpPr>
            <p:spPr bwMode="auto">
              <a:xfrm>
                <a:off x="6446838" y="3330575"/>
                <a:ext cx="423862" cy="168275"/>
              </a:xfrm>
              <a:prstGeom prst="rect">
                <a:avLst/>
              </a:prstGeom>
              <a:solidFill>
                <a:srgbClr val="EDED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8" name="Rectangle 19"/>
              <p:cNvSpPr>
                <a:spLocks noChangeArrowheads="1"/>
              </p:cNvSpPr>
              <p:nvPr/>
            </p:nvSpPr>
            <p:spPr bwMode="auto">
              <a:xfrm>
                <a:off x="6446838" y="3498850"/>
                <a:ext cx="423862" cy="168275"/>
              </a:xfrm>
              <a:prstGeom prst="rect">
                <a:avLst/>
              </a:prstGeom>
              <a:solidFill>
                <a:srgbClr val="D1D3D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9" name="Rectangle 20"/>
              <p:cNvSpPr>
                <a:spLocks noChangeArrowheads="1"/>
              </p:cNvSpPr>
              <p:nvPr/>
            </p:nvSpPr>
            <p:spPr bwMode="auto">
              <a:xfrm>
                <a:off x="6996113" y="3201988"/>
                <a:ext cx="703262" cy="298450"/>
              </a:xfrm>
              <a:prstGeom prst="rect">
                <a:avLst/>
              </a:prstGeom>
              <a:solidFill>
                <a:srgbClr val="EDED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60" name="Rectangle 21"/>
              <p:cNvSpPr>
                <a:spLocks noChangeArrowheads="1"/>
              </p:cNvSpPr>
              <p:nvPr/>
            </p:nvSpPr>
            <p:spPr bwMode="auto">
              <a:xfrm>
                <a:off x="6996113" y="3500438"/>
                <a:ext cx="703262" cy="300038"/>
              </a:xfrm>
              <a:prstGeom prst="rect">
                <a:avLst/>
              </a:prstGeom>
              <a:solidFill>
                <a:srgbClr val="D1D3D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61" name="Freeform 22"/>
              <p:cNvSpPr/>
              <p:nvPr/>
            </p:nvSpPr>
            <p:spPr bwMode="auto">
              <a:xfrm>
                <a:off x="7699375" y="3205163"/>
                <a:ext cx="128587" cy="595313"/>
              </a:xfrm>
              <a:custGeom>
                <a:avLst/>
                <a:gdLst>
                  <a:gd name="T0" fmla="*/ 0 w 81"/>
                  <a:gd name="T1" fmla="*/ 375 h 375"/>
                  <a:gd name="T2" fmla="*/ 81 w 81"/>
                  <a:gd name="T3" fmla="*/ 294 h 375"/>
                  <a:gd name="T4" fmla="*/ 81 w 81"/>
                  <a:gd name="T5" fmla="*/ 79 h 375"/>
                  <a:gd name="T6" fmla="*/ 0 w 81"/>
                  <a:gd name="T7" fmla="*/ 0 h 375"/>
                  <a:gd name="T8" fmla="*/ 0 w 81"/>
                  <a:gd name="T9" fmla="*/ 375 h 375"/>
                </a:gdLst>
                <a:ahLst/>
                <a:cxnLst>
                  <a:cxn ang="0">
                    <a:pos x="T0" y="T1"/>
                  </a:cxn>
                  <a:cxn ang="0">
                    <a:pos x="T2" y="T3"/>
                  </a:cxn>
                  <a:cxn ang="0">
                    <a:pos x="T4" y="T5"/>
                  </a:cxn>
                  <a:cxn ang="0">
                    <a:pos x="T6" y="T7"/>
                  </a:cxn>
                  <a:cxn ang="0">
                    <a:pos x="T8" y="T9"/>
                  </a:cxn>
                </a:cxnLst>
                <a:rect l="0" t="0" r="r" b="b"/>
                <a:pathLst>
                  <a:path w="81" h="375">
                    <a:moveTo>
                      <a:pt x="0" y="375"/>
                    </a:moveTo>
                    <a:lnTo>
                      <a:pt x="81" y="294"/>
                    </a:lnTo>
                    <a:lnTo>
                      <a:pt x="81" y="79"/>
                    </a:lnTo>
                    <a:lnTo>
                      <a:pt x="0" y="0"/>
                    </a:lnTo>
                    <a:lnTo>
                      <a:pt x="0" y="375"/>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23"/>
              <p:cNvSpPr/>
              <p:nvPr/>
            </p:nvSpPr>
            <p:spPr bwMode="auto">
              <a:xfrm>
                <a:off x="6870700" y="3201988"/>
                <a:ext cx="125412" cy="598488"/>
              </a:xfrm>
              <a:custGeom>
                <a:avLst/>
                <a:gdLst>
                  <a:gd name="T0" fmla="*/ 79 w 79"/>
                  <a:gd name="T1" fmla="*/ 0 h 377"/>
                  <a:gd name="T2" fmla="*/ 0 w 79"/>
                  <a:gd name="T3" fmla="*/ 81 h 377"/>
                  <a:gd name="T4" fmla="*/ 0 w 79"/>
                  <a:gd name="T5" fmla="*/ 296 h 377"/>
                  <a:gd name="T6" fmla="*/ 79 w 79"/>
                  <a:gd name="T7" fmla="*/ 377 h 377"/>
                  <a:gd name="T8" fmla="*/ 79 w 79"/>
                  <a:gd name="T9" fmla="*/ 0 h 377"/>
                </a:gdLst>
                <a:ahLst/>
                <a:cxnLst>
                  <a:cxn ang="0">
                    <a:pos x="T0" y="T1"/>
                  </a:cxn>
                  <a:cxn ang="0">
                    <a:pos x="T2" y="T3"/>
                  </a:cxn>
                  <a:cxn ang="0">
                    <a:pos x="T4" y="T5"/>
                  </a:cxn>
                  <a:cxn ang="0">
                    <a:pos x="T6" y="T7"/>
                  </a:cxn>
                  <a:cxn ang="0">
                    <a:pos x="T8" y="T9"/>
                  </a:cxn>
                </a:cxnLst>
                <a:rect l="0" t="0" r="r" b="b"/>
                <a:pathLst>
                  <a:path w="79" h="377">
                    <a:moveTo>
                      <a:pt x="79" y="0"/>
                    </a:moveTo>
                    <a:lnTo>
                      <a:pt x="0" y="81"/>
                    </a:lnTo>
                    <a:lnTo>
                      <a:pt x="0" y="296"/>
                    </a:lnTo>
                    <a:lnTo>
                      <a:pt x="79" y="377"/>
                    </a:lnTo>
                    <a:lnTo>
                      <a:pt x="79" y="0"/>
                    </a:lnTo>
                    <a:close/>
                  </a:path>
                </a:pathLst>
              </a:custGeom>
              <a:solidFill>
                <a:srgbClr val="EDED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Rectangle 24"/>
              <p:cNvSpPr>
                <a:spLocks noChangeArrowheads="1"/>
              </p:cNvSpPr>
              <p:nvPr/>
            </p:nvSpPr>
            <p:spPr bwMode="auto">
              <a:xfrm>
                <a:off x="6446838" y="3330575"/>
                <a:ext cx="55562" cy="336550"/>
              </a:xfrm>
              <a:prstGeom prst="rect">
                <a:avLst/>
              </a:prstGeom>
              <a:solidFill>
                <a:srgbClr val="6D6E7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grpSp>
      <p:sp>
        <p:nvSpPr>
          <p:cNvPr id="64" name="Rectangle 42"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rot="2520981">
            <a:off x="2755183" y="2695306"/>
            <a:ext cx="2800279" cy="563151"/>
          </a:xfrm>
          <a:prstGeom prst="rect">
            <a:avLst/>
          </a:prstGeom>
          <a:noFill/>
          <a:ln w="12700" cap="flat" cmpd="sng" algn="ctr">
            <a:noFill/>
            <a:prstDash val="solid"/>
          </a:ln>
          <a:effectLst/>
        </p:spPr>
        <p:txBody>
          <a:bodyPr lIns="91440" tIns="0" rIns="91440" bIns="0" rtlCol="0" anchor="t"/>
          <a:lstStyle/>
          <a:p>
            <a:pPr algn="r"/>
            <a:r>
              <a:rPr lang="zh-CN" altLang="en-US" b="1" dirty="0">
                <a:solidFill>
                  <a:schemeClr val="bg1"/>
                </a:solidFill>
                <a:latin typeface="Arial" panose="020B0604020202020204" pitchFamily="34" charset="0"/>
                <a:cs typeface="Arial" panose="020B0604020202020204" pitchFamily="34" charset="0"/>
              </a:rPr>
              <a:t>点：写出关键词</a:t>
            </a:r>
            <a:r>
              <a:rPr lang="en-US" altLang="zh-CN" b="1" dirty="0">
                <a:solidFill>
                  <a:schemeClr val="bg1"/>
                </a:solidFill>
                <a:latin typeface="Arial" panose="020B0604020202020204" pitchFamily="34" charset="0"/>
                <a:cs typeface="Arial" panose="020B0604020202020204" pitchFamily="34" charset="0"/>
              </a:rPr>
              <a:t>(</a:t>
            </a:r>
            <a:r>
              <a:rPr lang="zh-CN" altLang="en-US" b="1" dirty="0">
                <a:solidFill>
                  <a:schemeClr val="bg1"/>
                </a:solidFill>
                <a:latin typeface="Arial" panose="020B0604020202020204" pitchFamily="34" charset="0"/>
                <a:cs typeface="Arial" panose="020B0604020202020204" pitchFamily="34" charset="0"/>
              </a:rPr>
              <a:t>至少</a:t>
            </a:r>
            <a:r>
              <a:rPr lang="en-US" altLang="zh-CN" b="1" dirty="0">
                <a:solidFill>
                  <a:schemeClr val="bg1"/>
                </a:solidFill>
                <a:latin typeface="Arial" panose="020B0604020202020204" pitchFamily="34" charset="0"/>
                <a:cs typeface="Arial" panose="020B0604020202020204" pitchFamily="34" charset="0"/>
              </a:rPr>
              <a:t>3</a:t>
            </a:r>
            <a:r>
              <a:rPr lang="zh-CN" altLang="en-US" b="1" dirty="0">
                <a:solidFill>
                  <a:schemeClr val="bg1"/>
                </a:solidFill>
                <a:latin typeface="Arial" panose="020B0604020202020204" pitchFamily="34" charset="0"/>
                <a:cs typeface="Arial" panose="020B0604020202020204" pitchFamily="34" charset="0"/>
              </a:rPr>
              <a:t>个</a:t>
            </a:r>
            <a:r>
              <a:rPr lang="en-US" altLang="zh-CN" b="1" dirty="0">
                <a:solidFill>
                  <a:schemeClr val="bg1"/>
                </a:solidFill>
                <a:latin typeface="Arial" panose="020B0604020202020204" pitchFamily="34" charset="0"/>
                <a:cs typeface="Arial" panose="020B0604020202020204" pitchFamily="34" charset="0"/>
              </a:rPr>
              <a:t>)</a:t>
            </a:r>
            <a:endParaRPr lang="zh-CN" altLang="en-US" b="1" dirty="0">
              <a:solidFill>
                <a:schemeClr val="bg1"/>
              </a:solidFill>
              <a:latin typeface="Arial" panose="020B0604020202020204" pitchFamily="34" charset="0"/>
              <a:cs typeface="Arial" panose="020B0604020202020204" pitchFamily="34" charset="0"/>
            </a:endParaRPr>
          </a:p>
        </p:txBody>
      </p:sp>
      <p:sp>
        <p:nvSpPr>
          <p:cNvPr id="65" name="Rectangle 42"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rot="1300391">
            <a:off x="1887727" y="3238593"/>
            <a:ext cx="2800279" cy="563151"/>
          </a:xfrm>
          <a:prstGeom prst="rect">
            <a:avLst/>
          </a:prstGeom>
          <a:noFill/>
          <a:ln w="12700" cap="flat" cmpd="sng" algn="ctr">
            <a:noFill/>
            <a:prstDash val="solid"/>
          </a:ln>
          <a:effectLst/>
        </p:spPr>
        <p:txBody>
          <a:bodyPr lIns="91440" tIns="0" rIns="91440" bIns="0" rtlCol="0" anchor="t"/>
          <a:lstStyle/>
          <a:p>
            <a:pPr algn="r"/>
            <a:r>
              <a:rPr lang="zh-CN" altLang="en-US" b="1" dirty="0">
                <a:solidFill>
                  <a:schemeClr val="bg1"/>
                </a:solidFill>
                <a:latin typeface="Arial" panose="020B0604020202020204" pitchFamily="34" charset="0"/>
                <a:cs typeface="Arial" panose="020B0604020202020204" pitchFamily="34" charset="0"/>
              </a:rPr>
              <a:t>线：写出知识点</a:t>
            </a:r>
            <a:r>
              <a:rPr lang="en-US" altLang="zh-CN" b="1" dirty="0">
                <a:solidFill>
                  <a:schemeClr val="bg1"/>
                </a:solidFill>
                <a:latin typeface="Arial" panose="020B0604020202020204" pitchFamily="34" charset="0"/>
                <a:cs typeface="Arial" panose="020B0604020202020204" pitchFamily="34" charset="0"/>
              </a:rPr>
              <a:t>(</a:t>
            </a:r>
            <a:r>
              <a:rPr lang="zh-CN" altLang="en-US" b="1" dirty="0">
                <a:solidFill>
                  <a:schemeClr val="bg1"/>
                </a:solidFill>
                <a:latin typeface="Arial" panose="020B0604020202020204" pitchFamily="34" charset="0"/>
                <a:cs typeface="Arial" panose="020B0604020202020204" pitchFamily="34" charset="0"/>
              </a:rPr>
              <a:t>至少</a:t>
            </a:r>
            <a:r>
              <a:rPr lang="en-US" altLang="zh-CN" b="1" dirty="0">
                <a:solidFill>
                  <a:schemeClr val="bg1"/>
                </a:solidFill>
                <a:latin typeface="Arial" panose="020B0604020202020204" pitchFamily="34" charset="0"/>
                <a:cs typeface="Arial" panose="020B0604020202020204" pitchFamily="34" charset="0"/>
              </a:rPr>
              <a:t>3</a:t>
            </a:r>
            <a:r>
              <a:rPr lang="zh-CN" altLang="en-US" b="1" dirty="0">
                <a:solidFill>
                  <a:schemeClr val="bg1"/>
                </a:solidFill>
                <a:latin typeface="Arial" panose="020B0604020202020204" pitchFamily="34" charset="0"/>
                <a:cs typeface="Arial" panose="020B0604020202020204" pitchFamily="34" charset="0"/>
              </a:rPr>
              <a:t>个</a:t>
            </a:r>
            <a:r>
              <a:rPr lang="en-US" altLang="zh-CN" b="1" dirty="0">
                <a:solidFill>
                  <a:schemeClr val="bg1"/>
                </a:solidFill>
                <a:latin typeface="Arial" panose="020B0604020202020204" pitchFamily="34" charset="0"/>
                <a:cs typeface="Arial" panose="020B0604020202020204" pitchFamily="34" charset="0"/>
              </a:rPr>
              <a:t>)</a:t>
            </a:r>
            <a:endParaRPr lang="zh-CN" altLang="en-US" b="1" dirty="0">
              <a:solidFill>
                <a:schemeClr val="bg1"/>
              </a:solidFill>
              <a:latin typeface="Arial" panose="020B0604020202020204" pitchFamily="34" charset="0"/>
              <a:cs typeface="Arial" panose="020B0604020202020204" pitchFamily="34" charset="0"/>
            </a:endParaRPr>
          </a:p>
        </p:txBody>
      </p:sp>
      <p:sp>
        <p:nvSpPr>
          <p:cNvPr id="66" name="Rectangle 42"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219696" y="3985001"/>
            <a:ext cx="2800279" cy="563151"/>
          </a:xfrm>
          <a:prstGeom prst="rect">
            <a:avLst/>
          </a:prstGeom>
          <a:noFill/>
          <a:ln w="12700" cap="flat" cmpd="sng" algn="ctr">
            <a:noFill/>
            <a:prstDash val="solid"/>
          </a:ln>
          <a:effectLst/>
        </p:spPr>
        <p:txBody>
          <a:bodyPr lIns="91440" tIns="0" rIns="91440" bIns="0" rtlCol="0" anchor="t"/>
          <a:lstStyle/>
          <a:p>
            <a:pPr algn="r"/>
            <a:r>
              <a:rPr lang="zh-CN" altLang="en-US" b="1" dirty="0">
                <a:solidFill>
                  <a:schemeClr val="bg1"/>
                </a:solidFill>
                <a:latin typeface="Arial" panose="020B0604020202020204" pitchFamily="34" charset="0"/>
                <a:cs typeface="Arial" panose="020B0604020202020204" pitchFamily="34" charset="0"/>
              </a:rPr>
              <a:t>面：构建主题型思维导图</a:t>
            </a:r>
            <a:endParaRPr lang="zh-CN" altLang="en-US" b="1" dirty="0">
              <a:solidFill>
                <a:schemeClr val="bg1"/>
              </a:solidFill>
              <a:latin typeface="Arial" panose="020B0604020202020204" pitchFamily="34" charset="0"/>
              <a:cs typeface="Arial" panose="020B0604020202020204" pitchFamily="34" charset="0"/>
            </a:endParaRPr>
          </a:p>
        </p:txBody>
      </p:sp>
      <p:sp>
        <p:nvSpPr>
          <p:cNvPr id="67" name="Rectangle 42"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rot="20424362">
            <a:off x="1744768" y="4772199"/>
            <a:ext cx="2800279" cy="563151"/>
          </a:xfrm>
          <a:prstGeom prst="rect">
            <a:avLst/>
          </a:prstGeom>
          <a:noFill/>
          <a:ln w="12700" cap="flat" cmpd="sng" algn="ctr">
            <a:noFill/>
            <a:prstDash val="solid"/>
          </a:ln>
          <a:effectLst/>
        </p:spPr>
        <p:txBody>
          <a:bodyPr lIns="91440" tIns="0" rIns="91440" bIns="0" rtlCol="0" anchor="t"/>
          <a:lstStyle/>
          <a:p>
            <a:pPr algn="r"/>
            <a:r>
              <a:rPr lang="zh-CN" altLang="en-US" b="1" dirty="0">
                <a:solidFill>
                  <a:schemeClr val="bg1"/>
                </a:solidFill>
                <a:latin typeface="Arial" panose="020B0604020202020204" pitchFamily="34" charset="0"/>
                <a:cs typeface="Arial" panose="020B0604020202020204" pitchFamily="34" charset="0"/>
              </a:rPr>
              <a:t>练：政治专题练习</a:t>
            </a:r>
            <a:endParaRPr lang="zh-CN" altLang="en-US" b="1" dirty="0">
              <a:solidFill>
                <a:schemeClr val="bg1"/>
              </a:solidFill>
              <a:latin typeface="Arial" panose="020B0604020202020204" pitchFamily="34" charset="0"/>
              <a:cs typeface="Arial" panose="020B0604020202020204" pitchFamily="34" charset="0"/>
            </a:endParaRPr>
          </a:p>
        </p:txBody>
      </p:sp>
      <p:sp>
        <p:nvSpPr>
          <p:cNvPr id="68" name="Rectangle 42"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rot="19177709">
            <a:off x="2820426" y="5253013"/>
            <a:ext cx="2800279" cy="563151"/>
          </a:xfrm>
          <a:prstGeom prst="rect">
            <a:avLst/>
          </a:prstGeom>
          <a:noFill/>
          <a:ln w="12700" cap="flat" cmpd="sng" algn="ctr">
            <a:noFill/>
            <a:prstDash val="solid"/>
          </a:ln>
          <a:effectLst/>
        </p:spPr>
        <p:txBody>
          <a:bodyPr lIns="91440" tIns="0" rIns="91440" bIns="0" rtlCol="0" anchor="t"/>
          <a:lstStyle/>
          <a:p>
            <a:pPr algn="r"/>
            <a:r>
              <a:rPr lang="zh-CN" altLang="en-US" b="1" dirty="0">
                <a:solidFill>
                  <a:schemeClr val="bg1"/>
                </a:solidFill>
                <a:latin typeface="Arial" panose="020B0604020202020204" pitchFamily="34" charset="0"/>
                <a:cs typeface="Arial" panose="020B0604020202020204" pitchFamily="34" charset="0"/>
              </a:rPr>
              <a:t>验：找错题，析错因</a:t>
            </a:r>
            <a:endParaRPr lang="zh-CN" altLang="en-US" b="1" dirty="0">
              <a:solidFill>
                <a:schemeClr val="bg1"/>
              </a:solidFill>
              <a:latin typeface="Arial" panose="020B0604020202020204" pitchFamily="34" charset="0"/>
              <a:cs typeface="Arial" panose="020B0604020202020204" pitchFamily="34" charset="0"/>
            </a:endParaRPr>
          </a:p>
        </p:txBody>
      </p:sp>
      <p:cxnSp>
        <p:nvCxnSpPr>
          <p:cNvPr id="34" name="直接连接符 33"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CxnSpPr/>
          <p:nvPr/>
        </p:nvCxnSpPr>
        <p:spPr>
          <a:xfrm>
            <a:off x="3246637" y="1273629"/>
            <a:ext cx="577086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5" name="文本框 34"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txBox="1"/>
          <p:nvPr/>
        </p:nvSpPr>
        <p:spPr>
          <a:xfrm>
            <a:off x="4470750" y="518656"/>
            <a:ext cx="3570208" cy="523220"/>
          </a:xfrm>
          <a:prstGeom prst="rect">
            <a:avLst/>
          </a:prstGeom>
          <a:noFill/>
        </p:spPr>
        <p:txBody>
          <a:bodyPr wrap="none" rtlCol="0">
            <a:spAutoFit/>
          </a:bodyPr>
          <a:lstStyle/>
          <a:p>
            <a:r>
              <a:rPr lang="zh-CN" altLang="en-US" sz="2800" b="1" spc="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时政专题复习思路</a:t>
            </a:r>
            <a:endParaRPr lang="en-US" altLang="zh-CN" sz="2800" b="1" spc="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6" name="椭圆 35"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flipH="1">
            <a:off x="2686180" y="813581"/>
            <a:ext cx="157493" cy="157493"/>
          </a:xfrm>
          <a:prstGeom prst="ellipse">
            <a:avLst/>
          </a:prstGeom>
          <a:solidFill>
            <a:srgbClr val="D06F83"/>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flipH="1">
            <a:off x="2686180" y="335956"/>
            <a:ext cx="321030" cy="321030"/>
          </a:xfrm>
          <a:prstGeom prst="ellipse">
            <a:avLst/>
          </a:prstGeom>
          <a:solidFill>
            <a:srgbClr val="966481"/>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a:spLocks noChangeAspect="1"/>
          </p:cNvSpPr>
          <p:nvPr/>
        </p:nvSpPr>
        <p:spPr>
          <a:xfrm flipH="1">
            <a:off x="2991678" y="806317"/>
            <a:ext cx="219803" cy="219803"/>
          </a:xfrm>
          <a:prstGeom prst="ellipse">
            <a:avLst/>
          </a:prstGeom>
          <a:solidFill>
            <a:srgbClr val="365B7C"/>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a:spLocks noChangeAspect="1"/>
          </p:cNvSpPr>
          <p:nvPr/>
        </p:nvSpPr>
        <p:spPr>
          <a:xfrm flipH="1">
            <a:off x="2031169" y="697840"/>
            <a:ext cx="164852" cy="164852"/>
          </a:xfrm>
          <a:prstGeom prst="ellipse">
            <a:avLst/>
          </a:prstGeom>
          <a:solidFill>
            <a:srgbClr val="F77983"/>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9354354" y="755438"/>
            <a:ext cx="157493" cy="157493"/>
          </a:xfrm>
          <a:prstGeom prst="ellipse">
            <a:avLst/>
          </a:prstGeom>
          <a:solidFill>
            <a:srgbClr val="D06F83"/>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9190817" y="277813"/>
            <a:ext cx="321030" cy="321030"/>
          </a:xfrm>
          <a:prstGeom prst="ellipse">
            <a:avLst/>
          </a:prstGeom>
          <a:solidFill>
            <a:srgbClr val="966481"/>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a:spLocks noChangeAspect="1"/>
          </p:cNvSpPr>
          <p:nvPr/>
        </p:nvSpPr>
        <p:spPr>
          <a:xfrm>
            <a:off x="8986546" y="748174"/>
            <a:ext cx="219803" cy="219803"/>
          </a:xfrm>
          <a:prstGeom prst="ellipse">
            <a:avLst/>
          </a:prstGeom>
          <a:solidFill>
            <a:srgbClr val="365B7C"/>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a:spLocks noChangeAspect="1"/>
          </p:cNvSpPr>
          <p:nvPr/>
        </p:nvSpPr>
        <p:spPr>
          <a:xfrm>
            <a:off x="10002006" y="639697"/>
            <a:ext cx="164852" cy="164852"/>
          </a:xfrm>
          <a:prstGeom prst="ellipse">
            <a:avLst/>
          </a:prstGeom>
          <a:solidFill>
            <a:srgbClr val="F77983"/>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e7d195523061f1c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hidden="1"/>
          <p:cNvSpPr txBox="1"/>
          <p:nvPr/>
        </p:nvSpPr>
        <p:spPr>
          <a:xfrm>
            <a:off x="-355600" y="1803400"/>
            <a:ext cx="293927" cy="1016000"/>
          </a:xfrm>
          <a:prstGeom prst="rect">
            <a:avLst/>
          </a:prstGeom>
          <a:noFill/>
        </p:spPr>
        <p:txBody>
          <a:bodyPr vert="wordArtVert" rtlCol="0">
            <a:spAutoFit/>
          </a:bodyPr>
          <a:lstStyle/>
          <a:p>
            <a:r>
              <a:rPr lang="en-US" altLang="zh-CN" sz="100"/>
              <a:t>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a:t>
            </a:r>
            <a:endParaRPr lang="zh-CN" altLang="en-US" sz="1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par>
                          <p:cTn id="8" fill="hold">
                            <p:stCondLst>
                              <p:cond delay="500"/>
                            </p:stCondLst>
                            <p:childTnLst>
                              <p:par>
                                <p:cTn id="9" presetID="2" presetClass="entr" presetSubtype="8" decel="4400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750" fill="hold"/>
                                        <p:tgtEl>
                                          <p:spTgt spid="5"/>
                                        </p:tgtEl>
                                        <p:attrNameLst>
                                          <p:attrName>ppt_x</p:attrName>
                                        </p:attrNameLst>
                                      </p:cBhvr>
                                      <p:tavLst>
                                        <p:tav tm="0">
                                          <p:val>
                                            <p:strVal val="0-#ppt_w/2"/>
                                          </p:val>
                                        </p:tav>
                                        <p:tav tm="100000">
                                          <p:val>
                                            <p:strVal val="#ppt_x"/>
                                          </p:val>
                                        </p:tav>
                                      </p:tavLst>
                                    </p:anim>
                                    <p:anim calcmode="lin" valueType="num">
                                      <p:cBhvr additive="base">
                                        <p:cTn id="12" dur="75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10" presetClass="entr" presetSubtype="0" fill="hold" grpId="0" nodeType="afterEffect">
                                  <p:stCondLst>
                                    <p:cond delay="0"/>
                                  </p:stCondLst>
                                  <p:childTnLst>
                                    <p:set>
                                      <p:cBhvr>
                                        <p:cTn id="15" dur="1" fill="hold">
                                          <p:stCondLst>
                                            <p:cond delay="0"/>
                                          </p:stCondLst>
                                        </p:cTn>
                                        <p:tgtEl>
                                          <p:spTgt spid="64"/>
                                        </p:tgtEl>
                                        <p:attrNameLst>
                                          <p:attrName>style.visibility</p:attrName>
                                        </p:attrNameLst>
                                      </p:cBhvr>
                                      <p:to>
                                        <p:strVal val="visible"/>
                                      </p:to>
                                    </p:set>
                                    <p:animEffect transition="in" filter="fade">
                                      <p:cBhvr>
                                        <p:cTn id="16" dur="500"/>
                                        <p:tgtEl>
                                          <p:spTgt spid="64"/>
                                        </p:tgtEl>
                                      </p:cBhvr>
                                    </p:animEffect>
                                  </p:childTnLst>
                                </p:cTn>
                              </p:par>
                              <p:par>
                                <p:cTn id="17" presetID="10" presetClass="entr" presetSubtype="0" fill="hold" grpId="0" nodeType="withEffect">
                                  <p:stCondLst>
                                    <p:cond delay="250"/>
                                  </p:stCondLst>
                                  <p:childTnLst>
                                    <p:set>
                                      <p:cBhvr>
                                        <p:cTn id="18" dur="1" fill="hold">
                                          <p:stCondLst>
                                            <p:cond delay="0"/>
                                          </p:stCondLst>
                                        </p:cTn>
                                        <p:tgtEl>
                                          <p:spTgt spid="65"/>
                                        </p:tgtEl>
                                        <p:attrNameLst>
                                          <p:attrName>style.visibility</p:attrName>
                                        </p:attrNameLst>
                                      </p:cBhvr>
                                      <p:to>
                                        <p:strVal val="visible"/>
                                      </p:to>
                                    </p:set>
                                    <p:animEffect transition="in" filter="fade">
                                      <p:cBhvr>
                                        <p:cTn id="19" dur="500"/>
                                        <p:tgtEl>
                                          <p:spTgt spid="65"/>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66"/>
                                        </p:tgtEl>
                                        <p:attrNameLst>
                                          <p:attrName>style.visibility</p:attrName>
                                        </p:attrNameLst>
                                      </p:cBhvr>
                                      <p:to>
                                        <p:strVal val="visible"/>
                                      </p:to>
                                    </p:set>
                                    <p:animEffect transition="in" filter="fade">
                                      <p:cBhvr>
                                        <p:cTn id="22" dur="500"/>
                                        <p:tgtEl>
                                          <p:spTgt spid="66"/>
                                        </p:tgtEl>
                                      </p:cBhvr>
                                    </p:animEffect>
                                  </p:childTnLst>
                                </p:cTn>
                              </p:par>
                              <p:par>
                                <p:cTn id="23" presetID="10" presetClass="entr" presetSubtype="0" fill="hold" grpId="0" nodeType="withEffect">
                                  <p:stCondLst>
                                    <p:cond delay="750"/>
                                  </p:stCondLst>
                                  <p:childTnLst>
                                    <p:set>
                                      <p:cBhvr>
                                        <p:cTn id="24" dur="1" fill="hold">
                                          <p:stCondLst>
                                            <p:cond delay="0"/>
                                          </p:stCondLst>
                                        </p:cTn>
                                        <p:tgtEl>
                                          <p:spTgt spid="67"/>
                                        </p:tgtEl>
                                        <p:attrNameLst>
                                          <p:attrName>style.visibility</p:attrName>
                                        </p:attrNameLst>
                                      </p:cBhvr>
                                      <p:to>
                                        <p:strVal val="visible"/>
                                      </p:to>
                                    </p:set>
                                    <p:animEffect transition="in" filter="fade">
                                      <p:cBhvr>
                                        <p:cTn id="25" dur="500"/>
                                        <p:tgtEl>
                                          <p:spTgt spid="67"/>
                                        </p:tgtEl>
                                      </p:cBhvr>
                                    </p:animEffect>
                                  </p:childTnLst>
                                </p:cTn>
                              </p:par>
                              <p:par>
                                <p:cTn id="26" presetID="10" presetClass="entr" presetSubtype="0" fill="hold" grpId="0" nodeType="withEffect">
                                  <p:stCondLst>
                                    <p:cond delay="1000"/>
                                  </p:stCondLst>
                                  <p:childTnLst>
                                    <p:set>
                                      <p:cBhvr>
                                        <p:cTn id="27" dur="1" fill="hold">
                                          <p:stCondLst>
                                            <p:cond delay="0"/>
                                          </p:stCondLst>
                                        </p:cTn>
                                        <p:tgtEl>
                                          <p:spTgt spid="68"/>
                                        </p:tgtEl>
                                        <p:attrNameLst>
                                          <p:attrName>style.visibility</p:attrName>
                                        </p:attrNameLst>
                                      </p:cBhvr>
                                      <p:to>
                                        <p:strVal val="visible"/>
                                      </p:to>
                                    </p:set>
                                    <p:animEffect transition="in" filter="fade">
                                      <p:cBhvr>
                                        <p:cTn id="28"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6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549157" y="-975631"/>
            <a:ext cx="583096" cy="838080"/>
          </a:xfrm>
          <a:prstGeom prst="rect">
            <a:avLst/>
          </a:prstGeom>
          <a:solidFill>
            <a:srgbClr val="365B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132253" y="-975631"/>
            <a:ext cx="583096" cy="838080"/>
          </a:xfrm>
          <a:prstGeom prst="rect">
            <a:avLst/>
          </a:prstGeom>
          <a:solidFill>
            <a:srgbClr val="9664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715349" y="-975631"/>
            <a:ext cx="583096" cy="838080"/>
          </a:xfrm>
          <a:prstGeom prst="rect">
            <a:avLst/>
          </a:prstGeom>
          <a:solidFill>
            <a:srgbClr val="D06F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2298446" y="-975631"/>
            <a:ext cx="583096" cy="838080"/>
          </a:xfrm>
          <a:prstGeom prst="rect">
            <a:avLst/>
          </a:prstGeom>
          <a:solidFill>
            <a:srgbClr val="F779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2881542" y="-975631"/>
            <a:ext cx="583096" cy="838080"/>
          </a:xfrm>
          <a:prstGeom prst="rect">
            <a:avLst/>
          </a:prstGeom>
          <a:solidFill>
            <a:srgbClr val="F8AD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6186" y="638117"/>
            <a:ext cx="1454261" cy="1757949"/>
          </a:xfrm>
          <a:prstGeom prst="ellipse">
            <a:avLst/>
          </a:prstGeom>
          <a:solidFill>
            <a:schemeClr val="bg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476138" y="638119"/>
            <a:ext cx="2011881" cy="1757948"/>
            <a:chOff x="4856224" y="1413080"/>
            <a:chExt cx="2919766" cy="2919766"/>
          </a:xfrm>
        </p:grpSpPr>
        <p:sp>
          <p:nvSpPr>
            <p:cNvPr id="7" name="椭圆 6"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a:spLocks noChangeAspect="1"/>
            </p:cNvSpPr>
            <p:nvPr/>
          </p:nvSpPr>
          <p:spPr>
            <a:xfrm>
              <a:off x="4856224" y="1413080"/>
              <a:ext cx="2919766" cy="2919766"/>
            </a:xfrm>
            <a:prstGeom prst="ellipse">
              <a:avLst/>
            </a:prstGeom>
            <a:gradFill>
              <a:gsLst>
                <a:gs pos="0">
                  <a:schemeClr val="bg1"/>
                </a:gs>
                <a:gs pos="100000">
                  <a:srgbClr val="C7C7C7"/>
                </a:gs>
              </a:gsLst>
              <a:lin ang="13200000" scaled="0"/>
            </a:gradFill>
            <a:ln w="22225">
              <a:solidFill>
                <a:schemeClr val="bg1"/>
              </a:solidFill>
            </a:ln>
            <a:effectLst>
              <a:outerShdw blurRad="3937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5599526" y="2550345"/>
              <a:ext cx="1433161" cy="709764"/>
              <a:chOff x="1923908" y="1320796"/>
              <a:chExt cx="782820" cy="387687"/>
            </a:xfrm>
            <a:solidFill>
              <a:srgbClr val="365B7C"/>
            </a:solidFill>
          </p:grpSpPr>
          <p:sp>
            <p:nvSpPr>
              <p:cNvPr id="16" name="Freeform 31"/>
              <p:cNvSpPr>
                <a:spLocks noEditPoints="1"/>
              </p:cNvSpPr>
              <p:nvPr/>
            </p:nvSpPr>
            <p:spPr bwMode="auto">
              <a:xfrm>
                <a:off x="1923908" y="1324517"/>
                <a:ext cx="368849" cy="383966"/>
              </a:xfrm>
              <a:custGeom>
                <a:avLst/>
                <a:gdLst>
                  <a:gd name="T0" fmla="*/ 35 w 38"/>
                  <a:gd name="T1" fmla="*/ 2 h 38"/>
                  <a:gd name="T2" fmla="*/ 32 w 38"/>
                  <a:gd name="T3" fmla="*/ 1 h 38"/>
                  <a:gd name="T4" fmla="*/ 28 w 38"/>
                  <a:gd name="T5" fmla="*/ 0 h 38"/>
                  <a:gd name="T6" fmla="*/ 10 w 38"/>
                  <a:gd name="T7" fmla="*/ 0 h 38"/>
                  <a:gd name="T8" fmla="*/ 6 w 38"/>
                  <a:gd name="T9" fmla="*/ 1 h 38"/>
                  <a:gd name="T10" fmla="*/ 3 w 38"/>
                  <a:gd name="T11" fmla="*/ 2 h 38"/>
                  <a:gd name="T12" fmla="*/ 1 w 38"/>
                  <a:gd name="T13" fmla="*/ 5 h 38"/>
                  <a:gd name="T14" fmla="*/ 0 w 38"/>
                  <a:gd name="T15" fmla="*/ 8 h 38"/>
                  <a:gd name="T16" fmla="*/ 0 w 38"/>
                  <a:gd name="T17" fmla="*/ 29 h 38"/>
                  <a:gd name="T18" fmla="*/ 1 w 38"/>
                  <a:gd name="T19" fmla="*/ 33 h 38"/>
                  <a:gd name="T20" fmla="*/ 3 w 38"/>
                  <a:gd name="T21" fmla="*/ 35 h 38"/>
                  <a:gd name="T22" fmla="*/ 6 w 38"/>
                  <a:gd name="T23" fmla="*/ 37 h 38"/>
                  <a:gd name="T24" fmla="*/ 10 w 38"/>
                  <a:gd name="T25" fmla="*/ 38 h 38"/>
                  <a:gd name="T26" fmla="*/ 28 w 38"/>
                  <a:gd name="T27" fmla="*/ 38 h 38"/>
                  <a:gd name="T28" fmla="*/ 32 w 38"/>
                  <a:gd name="T29" fmla="*/ 37 h 38"/>
                  <a:gd name="T30" fmla="*/ 35 w 38"/>
                  <a:gd name="T31" fmla="*/ 36 h 38"/>
                  <a:gd name="T32" fmla="*/ 37 w 38"/>
                  <a:gd name="T33" fmla="*/ 33 h 38"/>
                  <a:gd name="T34" fmla="*/ 38 w 38"/>
                  <a:gd name="T35" fmla="*/ 29 h 38"/>
                  <a:gd name="T36" fmla="*/ 38 w 38"/>
                  <a:gd name="T37" fmla="*/ 8 h 38"/>
                  <a:gd name="T38" fmla="*/ 37 w 38"/>
                  <a:gd name="T39" fmla="*/ 5 h 38"/>
                  <a:gd name="T40" fmla="*/ 35 w 38"/>
                  <a:gd name="T41" fmla="*/ 2 h 38"/>
                  <a:gd name="T42" fmla="*/ 28 w 38"/>
                  <a:gd name="T43" fmla="*/ 33 h 38"/>
                  <a:gd name="T44" fmla="*/ 10 w 38"/>
                  <a:gd name="T45" fmla="*/ 33 h 38"/>
                  <a:gd name="T46" fmla="*/ 8 w 38"/>
                  <a:gd name="T47" fmla="*/ 33 h 38"/>
                  <a:gd name="T48" fmla="*/ 6 w 38"/>
                  <a:gd name="T49" fmla="*/ 32 h 38"/>
                  <a:gd name="T50" fmla="*/ 5 w 38"/>
                  <a:gd name="T51" fmla="*/ 31 h 38"/>
                  <a:gd name="T52" fmla="*/ 5 w 38"/>
                  <a:gd name="T53" fmla="*/ 29 h 38"/>
                  <a:gd name="T54" fmla="*/ 5 w 38"/>
                  <a:gd name="T55" fmla="*/ 8 h 38"/>
                  <a:gd name="T56" fmla="*/ 5 w 38"/>
                  <a:gd name="T57" fmla="*/ 7 h 38"/>
                  <a:gd name="T58" fmla="*/ 6 w 38"/>
                  <a:gd name="T59" fmla="*/ 6 h 38"/>
                  <a:gd name="T60" fmla="*/ 8 w 38"/>
                  <a:gd name="T61" fmla="*/ 5 h 38"/>
                  <a:gd name="T62" fmla="*/ 10 w 38"/>
                  <a:gd name="T63" fmla="*/ 5 h 38"/>
                  <a:gd name="T64" fmla="*/ 28 w 38"/>
                  <a:gd name="T65" fmla="*/ 5 h 38"/>
                  <a:gd name="T66" fmla="*/ 30 w 38"/>
                  <a:gd name="T67" fmla="*/ 5 h 38"/>
                  <a:gd name="T68" fmla="*/ 32 w 38"/>
                  <a:gd name="T69" fmla="*/ 6 h 38"/>
                  <a:gd name="T70" fmla="*/ 33 w 38"/>
                  <a:gd name="T71" fmla="*/ 7 h 38"/>
                  <a:gd name="T72" fmla="*/ 33 w 38"/>
                  <a:gd name="T73" fmla="*/ 8 h 38"/>
                  <a:gd name="T74" fmla="*/ 33 w 38"/>
                  <a:gd name="T75" fmla="*/ 29 h 38"/>
                  <a:gd name="T76" fmla="*/ 33 w 38"/>
                  <a:gd name="T77" fmla="*/ 31 h 38"/>
                  <a:gd name="T78" fmla="*/ 32 w 38"/>
                  <a:gd name="T79" fmla="*/ 32 h 38"/>
                  <a:gd name="T80" fmla="*/ 30 w 38"/>
                  <a:gd name="T81" fmla="*/ 33 h 38"/>
                  <a:gd name="T82" fmla="*/ 28 w 38"/>
                  <a:gd name="T83" fmla="*/ 3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 h="38">
                    <a:moveTo>
                      <a:pt x="35" y="2"/>
                    </a:moveTo>
                    <a:cubicBezTo>
                      <a:pt x="34" y="2"/>
                      <a:pt x="33" y="1"/>
                      <a:pt x="32" y="1"/>
                    </a:cubicBezTo>
                    <a:cubicBezTo>
                      <a:pt x="31" y="0"/>
                      <a:pt x="29" y="0"/>
                      <a:pt x="28" y="0"/>
                    </a:cubicBezTo>
                    <a:cubicBezTo>
                      <a:pt x="10" y="0"/>
                      <a:pt x="10" y="0"/>
                      <a:pt x="10" y="0"/>
                    </a:cubicBezTo>
                    <a:cubicBezTo>
                      <a:pt x="9" y="0"/>
                      <a:pt x="7" y="0"/>
                      <a:pt x="6" y="1"/>
                    </a:cubicBezTo>
                    <a:cubicBezTo>
                      <a:pt x="5" y="1"/>
                      <a:pt x="4" y="2"/>
                      <a:pt x="3" y="2"/>
                    </a:cubicBezTo>
                    <a:cubicBezTo>
                      <a:pt x="2" y="3"/>
                      <a:pt x="1" y="4"/>
                      <a:pt x="1" y="5"/>
                    </a:cubicBezTo>
                    <a:cubicBezTo>
                      <a:pt x="0" y="6"/>
                      <a:pt x="0" y="7"/>
                      <a:pt x="0" y="8"/>
                    </a:cubicBezTo>
                    <a:cubicBezTo>
                      <a:pt x="0" y="29"/>
                      <a:pt x="0" y="29"/>
                      <a:pt x="0" y="29"/>
                    </a:cubicBezTo>
                    <a:cubicBezTo>
                      <a:pt x="0" y="31"/>
                      <a:pt x="0" y="32"/>
                      <a:pt x="1" y="33"/>
                    </a:cubicBezTo>
                    <a:cubicBezTo>
                      <a:pt x="1" y="34"/>
                      <a:pt x="2" y="35"/>
                      <a:pt x="3" y="35"/>
                    </a:cubicBezTo>
                    <a:cubicBezTo>
                      <a:pt x="4" y="36"/>
                      <a:pt x="5" y="37"/>
                      <a:pt x="6" y="37"/>
                    </a:cubicBezTo>
                    <a:cubicBezTo>
                      <a:pt x="7" y="38"/>
                      <a:pt x="9" y="38"/>
                      <a:pt x="10" y="38"/>
                    </a:cubicBezTo>
                    <a:cubicBezTo>
                      <a:pt x="28" y="38"/>
                      <a:pt x="28" y="38"/>
                      <a:pt x="28" y="38"/>
                    </a:cubicBezTo>
                    <a:cubicBezTo>
                      <a:pt x="29" y="38"/>
                      <a:pt x="31" y="38"/>
                      <a:pt x="32" y="37"/>
                    </a:cubicBezTo>
                    <a:cubicBezTo>
                      <a:pt x="33" y="37"/>
                      <a:pt x="34" y="36"/>
                      <a:pt x="35" y="36"/>
                    </a:cubicBezTo>
                    <a:cubicBezTo>
                      <a:pt x="36" y="35"/>
                      <a:pt x="37" y="34"/>
                      <a:pt x="37" y="33"/>
                    </a:cubicBezTo>
                    <a:cubicBezTo>
                      <a:pt x="38" y="32"/>
                      <a:pt x="38" y="31"/>
                      <a:pt x="38" y="29"/>
                    </a:cubicBezTo>
                    <a:cubicBezTo>
                      <a:pt x="38" y="8"/>
                      <a:pt x="38" y="8"/>
                      <a:pt x="38" y="8"/>
                    </a:cubicBezTo>
                    <a:cubicBezTo>
                      <a:pt x="38" y="7"/>
                      <a:pt x="38" y="6"/>
                      <a:pt x="37" y="5"/>
                    </a:cubicBezTo>
                    <a:cubicBezTo>
                      <a:pt x="37" y="4"/>
                      <a:pt x="36" y="3"/>
                      <a:pt x="35" y="2"/>
                    </a:cubicBezTo>
                    <a:close/>
                    <a:moveTo>
                      <a:pt x="28" y="33"/>
                    </a:moveTo>
                    <a:cubicBezTo>
                      <a:pt x="10" y="33"/>
                      <a:pt x="10" y="33"/>
                      <a:pt x="10" y="33"/>
                    </a:cubicBezTo>
                    <a:cubicBezTo>
                      <a:pt x="9" y="33"/>
                      <a:pt x="9" y="33"/>
                      <a:pt x="8" y="33"/>
                    </a:cubicBezTo>
                    <a:cubicBezTo>
                      <a:pt x="7" y="33"/>
                      <a:pt x="7" y="32"/>
                      <a:pt x="6" y="32"/>
                    </a:cubicBezTo>
                    <a:cubicBezTo>
                      <a:pt x="6" y="32"/>
                      <a:pt x="6" y="31"/>
                      <a:pt x="5" y="31"/>
                    </a:cubicBezTo>
                    <a:cubicBezTo>
                      <a:pt x="5" y="30"/>
                      <a:pt x="5" y="30"/>
                      <a:pt x="5" y="29"/>
                    </a:cubicBezTo>
                    <a:cubicBezTo>
                      <a:pt x="5" y="8"/>
                      <a:pt x="5" y="8"/>
                      <a:pt x="5" y="8"/>
                    </a:cubicBezTo>
                    <a:cubicBezTo>
                      <a:pt x="5" y="8"/>
                      <a:pt x="5" y="7"/>
                      <a:pt x="5" y="7"/>
                    </a:cubicBezTo>
                    <a:cubicBezTo>
                      <a:pt x="6" y="6"/>
                      <a:pt x="6" y="6"/>
                      <a:pt x="6" y="6"/>
                    </a:cubicBezTo>
                    <a:cubicBezTo>
                      <a:pt x="7" y="5"/>
                      <a:pt x="7" y="5"/>
                      <a:pt x="8" y="5"/>
                    </a:cubicBezTo>
                    <a:cubicBezTo>
                      <a:pt x="9" y="5"/>
                      <a:pt x="9" y="5"/>
                      <a:pt x="10" y="5"/>
                    </a:cubicBezTo>
                    <a:cubicBezTo>
                      <a:pt x="28" y="5"/>
                      <a:pt x="28" y="5"/>
                      <a:pt x="28" y="5"/>
                    </a:cubicBezTo>
                    <a:cubicBezTo>
                      <a:pt x="29" y="5"/>
                      <a:pt x="29" y="5"/>
                      <a:pt x="30" y="5"/>
                    </a:cubicBezTo>
                    <a:cubicBezTo>
                      <a:pt x="31" y="5"/>
                      <a:pt x="31" y="5"/>
                      <a:pt x="32" y="6"/>
                    </a:cubicBezTo>
                    <a:cubicBezTo>
                      <a:pt x="32" y="6"/>
                      <a:pt x="32" y="6"/>
                      <a:pt x="33" y="7"/>
                    </a:cubicBezTo>
                    <a:cubicBezTo>
                      <a:pt x="33" y="7"/>
                      <a:pt x="33" y="8"/>
                      <a:pt x="33" y="8"/>
                    </a:cubicBezTo>
                    <a:cubicBezTo>
                      <a:pt x="33" y="29"/>
                      <a:pt x="33" y="29"/>
                      <a:pt x="33" y="29"/>
                    </a:cubicBezTo>
                    <a:cubicBezTo>
                      <a:pt x="33" y="30"/>
                      <a:pt x="33" y="30"/>
                      <a:pt x="33" y="31"/>
                    </a:cubicBezTo>
                    <a:cubicBezTo>
                      <a:pt x="32" y="31"/>
                      <a:pt x="32" y="32"/>
                      <a:pt x="32" y="32"/>
                    </a:cubicBezTo>
                    <a:cubicBezTo>
                      <a:pt x="31" y="32"/>
                      <a:pt x="31" y="33"/>
                      <a:pt x="30" y="33"/>
                    </a:cubicBezTo>
                    <a:cubicBezTo>
                      <a:pt x="29" y="33"/>
                      <a:pt x="29" y="33"/>
                      <a:pt x="28" y="33"/>
                    </a:cubicBezTo>
                    <a:close/>
                  </a:path>
                </a:pathLst>
              </a:custGeom>
              <a:grpFill/>
              <a:ln>
                <a:noFill/>
              </a:ln>
            </p:spPr>
            <p:txBody>
              <a:bodyPr vert="horz" wrap="square" lIns="91440" tIns="45720" rIns="91440" bIns="45720" numCol="1" anchor="t" anchorCtr="0" compatLnSpc="1"/>
              <a:lstStyle/>
              <a:p>
                <a:endParaRPr lang="zh-CN" altLang="en-US"/>
              </a:p>
            </p:txBody>
          </p:sp>
          <p:sp>
            <p:nvSpPr>
              <p:cNvPr id="17" name="Freeform 32"/>
              <p:cNvSpPr/>
              <p:nvPr/>
            </p:nvSpPr>
            <p:spPr bwMode="auto">
              <a:xfrm>
                <a:off x="2403294" y="1320796"/>
                <a:ext cx="303434" cy="387687"/>
              </a:xfrm>
              <a:custGeom>
                <a:avLst/>
                <a:gdLst>
                  <a:gd name="T0" fmla="*/ 28 w 31"/>
                  <a:gd name="T1" fmla="*/ 33 h 38"/>
                  <a:gd name="T2" fmla="*/ 18 w 31"/>
                  <a:gd name="T3" fmla="*/ 33 h 38"/>
                  <a:gd name="T4" fmla="*/ 18 w 31"/>
                  <a:gd name="T5" fmla="*/ 2 h 38"/>
                  <a:gd name="T6" fmla="*/ 16 w 31"/>
                  <a:gd name="T7" fmla="*/ 0 h 38"/>
                  <a:gd name="T8" fmla="*/ 9 w 31"/>
                  <a:gd name="T9" fmla="*/ 0 h 38"/>
                  <a:gd name="T10" fmla="*/ 7 w 31"/>
                  <a:gd name="T11" fmla="*/ 2 h 38"/>
                  <a:gd name="T12" fmla="*/ 9 w 31"/>
                  <a:gd name="T13" fmla="*/ 5 h 38"/>
                  <a:gd name="T14" fmla="*/ 13 w 31"/>
                  <a:gd name="T15" fmla="*/ 5 h 38"/>
                  <a:gd name="T16" fmla="*/ 13 w 31"/>
                  <a:gd name="T17" fmla="*/ 33 h 38"/>
                  <a:gd name="T18" fmla="*/ 3 w 31"/>
                  <a:gd name="T19" fmla="*/ 33 h 38"/>
                  <a:gd name="T20" fmla="*/ 0 w 31"/>
                  <a:gd name="T21" fmla="*/ 35 h 38"/>
                  <a:gd name="T22" fmla="*/ 3 w 31"/>
                  <a:gd name="T23" fmla="*/ 38 h 38"/>
                  <a:gd name="T24" fmla="*/ 28 w 31"/>
                  <a:gd name="T25" fmla="*/ 38 h 38"/>
                  <a:gd name="T26" fmla="*/ 31 w 31"/>
                  <a:gd name="T27" fmla="*/ 35 h 38"/>
                  <a:gd name="T28" fmla="*/ 28 w 31"/>
                  <a:gd name="T29" fmla="*/ 3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 h="38">
                    <a:moveTo>
                      <a:pt x="28" y="33"/>
                    </a:moveTo>
                    <a:cubicBezTo>
                      <a:pt x="18" y="33"/>
                      <a:pt x="18" y="33"/>
                      <a:pt x="18" y="33"/>
                    </a:cubicBezTo>
                    <a:cubicBezTo>
                      <a:pt x="18" y="2"/>
                      <a:pt x="18" y="2"/>
                      <a:pt x="18" y="2"/>
                    </a:cubicBezTo>
                    <a:cubicBezTo>
                      <a:pt x="18" y="1"/>
                      <a:pt x="17" y="0"/>
                      <a:pt x="16" y="0"/>
                    </a:cubicBezTo>
                    <a:cubicBezTo>
                      <a:pt x="9" y="0"/>
                      <a:pt x="9" y="0"/>
                      <a:pt x="9" y="0"/>
                    </a:cubicBezTo>
                    <a:cubicBezTo>
                      <a:pt x="7" y="0"/>
                      <a:pt x="7" y="1"/>
                      <a:pt x="7" y="2"/>
                    </a:cubicBezTo>
                    <a:cubicBezTo>
                      <a:pt x="7" y="4"/>
                      <a:pt x="7" y="5"/>
                      <a:pt x="9" y="5"/>
                    </a:cubicBezTo>
                    <a:cubicBezTo>
                      <a:pt x="13" y="5"/>
                      <a:pt x="13" y="5"/>
                      <a:pt x="13" y="5"/>
                    </a:cubicBezTo>
                    <a:cubicBezTo>
                      <a:pt x="13" y="33"/>
                      <a:pt x="13" y="33"/>
                      <a:pt x="13" y="33"/>
                    </a:cubicBezTo>
                    <a:cubicBezTo>
                      <a:pt x="3" y="33"/>
                      <a:pt x="3" y="33"/>
                      <a:pt x="3" y="33"/>
                    </a:cubicBezTo>
                    <a:cubicBezTo>
                      <a:pt x="1" y="33"/>
                      <a:pt x="0" y="34"/>
                      <a:pt x="0" y="35"/>
                    </a:cubicBezTo>
                    <a:cubicBezTo>
                      <a:pt x="0" y="37"/>
                      <a:pt x="1" y="38"/>
                      <a:pt x="3" y="38"/>
                    </a:cubicBezTo>
                    <a:cubicBezTo>
                      <a:pt x="28" y="38"/>
                      <a:pt x="28" y="38"/>
                      <a:pt x="28" y="38"/>
                    </a:cubicBezTo>
                    <a:cubicBezTo>
                      <a:pt x="30" y="38"/>
                      <a:pt x="31" y="37"/>
                      <a:pt x="31" y="35"/>
                    </a:cubicBezTo>
                    <a:cubicBezTo>
                      <a:pt x="31" y="34"/>
                      <a:pt x="30" y="33"/>
                      <a:pt x="28" y="33"/>
                    </a:cubicBezTo>
                    <a:close/>
                  </a:path>
                </a:pathLst>
              </a:custGeom>
              <a:grpFill/>
              <a:ln>
                <a:noFill/>
              </a:ln>
            </p:spPr>
            <p:txBody>
              <a:bodyPr vert="horz" wrap="square" lIns="91440" tIns="45720" rIns="91440" bIns="45720" numCol="1" anchor="t" anchorCtr="0" compatLnSpc="1"/>
              <a:lstStyle/>
              <a:p>
                <a:endParaRPr lang="zh-CN" altLang="en-US"/>
              </a:p>
            </p:txBody>
          </p:sp>
        </p:grpSp>
      </p:grpSp>
      <p:grpSp>
        <p:nvGrpSpPr>
          <p:cNvPr id="3" name="组合 2"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476140" y="12827"/>
            <a:ext cx="662976" cy="801422"/>
            <a:chOff x="4856224" y="787788"/>
            <a:chExt cx="1331077" cy="1331077"/>
          </a:xfrm>
        </p:grpSpPr>
        <p:sp>
          <p:nvSpPr>
            <p:cNvPr id="8" name="椭圆 7"/>
            <p:cNvSpPr/>
            <p:nvPr/>
          </p:nvSpPr>
          <p:spPr>
            <a:xfrm>
              <a:off x="4856224" y="787788"/>
              <a:ext cx="1331077" cy="1331077"/>
            </a:xfrm>
            <a:prstGeom prst="ellipse">
              <a:avLst/>
            </a:prstGeom>
            <a:solidFill>
              <a:srgbClr val="365B7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48"/>
            <p:cNvSpPr>
              <a:spLocks noEditPoints="1"/>
            </p:cNvSpPr>
            <p:nvPr/>
          </p:nvSpPr>
          <p:spPr bwMode="auto">
            <a:xfrm>
              <a:off x="5242864" y="1146117"/>
              <a:ext cx="557795" cy="533920"/>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rgbClr val="FEFEFE"/>
            </a:solidFill>
            <a:ln>
              <a:noFill/>
            </a:ln>
          </p:spPr>
          <p:txBody>
            <a:bodyPr vert="horz" wrap="square" lIns="91440" tIns="45720" rIns="91440" bIns="45720" numCol="1" anchor="t" anchorCtr="0" compatLnSpc="1"/>
            <a:lstStyle/>
            <a:p>
              <a:endParaRPr lang="zh-CN" altLang="en-US">
                <a:solidFill>
                  <a:schemeClr val="accent2"/>
                </a:solidFill>
              </a:endParaRPr>
            </a:p>
          </p:txBody>
        </p:sp>
      </p:grpSp>
      <p:grpSp>
        <p:nvGrpSpPr>
          <p:cNvPr id="28" name="组合 27"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57846" y="2771500"/>
            <a:ext cx="3786616" cy="838080"/>
            <a:chOff x="5516160" y="969402"/>
            <a:chExt cx="4702761" cy="982582"/>
          </a:xfrm>
        </p:grpSpPr>
        <p:grpSp>
          <p:nvGrpSpPr>
            <p:cNvPr id="29" name="组合 28"/>
            <p:cNvGrpSpPr/>
            <p:nvPr/>
          </p:nvGrpSpPr>
          <p:grpSpPr>
            <a:xfrm>
              <a:off x="5516160" y="969402"/>
              <a:ext cx="4702761" cy="982582"/>
              <a:chOff x="5516160" y="969402"/>
              <a:chExt cx="4702761" cy="982582"/>
            </a:xfrm>
          </p:grpSpPr>
          <p:sp>
            <p:nvSpPr>
              <p:cNvPr id="31" name="圆角矩形 30"/>
              <p:cNvSpPr/>
              <p:nvPr/>
            </p:nvSpPr>
            <p:spPr>
              <a:xfrm>
                <a:off x="5516160" y="969402"/>
                <a:ext cx="4702761" cy="982582"/>
              </a:xfrm>
              <a:prstGeom prst="roundRect">
                <a:avLst>
                  <a:gd name="adj" fmla="val 50000"/>
                </a:avLst>
              </a:prstGeom>
              <a:gradFill>
                <a:gsLst>
                  <a:gs pos="0">
                    <a:schemeClr val="bg1"/>
                  </a:gs>
                  <a:gs pos="100000">
                    <a:srgbClr val="D1D1D1"/>
                  </a:gs>
                </a:gsLst>
                <a:lin ang="5400000" scaled="0"/>
              </a:gradFill>
              <a:ln>
                <a:no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p>
            </p:txBody>
          </p:sp>
          <p:sp>
            <p:nvSpPr>
              <p:cNvPr id="32" name="圆角矩形 31"/>
              <p:cNvSpPr/>
              <p:nvPr/>
            </p:nvSpPr>
            <p:spPr>
              <a:xfrm>
                <a:off x="5679111" y="1085854"/>
                <a:ext cx="4539809" cy="749678"/>
              </a:xfrm>
              <a:prstGeom prst="roundRect">
                <a:avLst>
                  <a:gd name="adj" fmla="val 50000"/>
                </a:avLst>
              </a:prstGeom>
              <a:gradFill>
                <a:gsLst>
                  <a:gs pos="0">
                    <a:schemeClr val="bg1"/>
                  </a:gs>
                  <a:gs pos="100000">
                    <a:srgbClr val="D1D1D1"/>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p>
            </p:txBody>
          </p:sp>
        </p:grpSp>
        <p:sp>
          <p:nvSpPr>
            <p:cNvPr id="30" name="文本框 29"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txBox="1"/>
            <p:nvPr/>
          </p:nvSpPr>
          <p:spPr>
            <a:xfrm>
              <a:off x="6053576" y="1123014"/>
              <a:ext cx="4099534" cy="541265"/>
            </a:xfrm>
            <a:prstGeom prst="rect">
              <a:avLst/>
            </a:prstGeom>
            <a:noFill/>
          </p:spPr>
          <p:txBody>
            <a:bodyPr wrap="none" rtlCol="0">
              <a:spAutoFit/>
            </a:bodyPr>
            <a:lstStyle/>
            <a:p>
              <a:r>
                <a:rPr lang="zh-CN" altLang="en-US" sz="2400" b="1" spc="300" dirty="0">
                  <a:solidFill>
                    <a:srgbClr val="FF0000"/>
                  </a:solidFill>
                  <a:latin typeface="微软雅黑" panose="020B0503020204020204" pitchFamily="34" charset="-122"/>
                  <a:ea typeface="微软雅黑" panose="020B0503020204020204" pitchFamily="34" charset="-122"/>
                  <a:cs typeface="Kartika" panose="02020503030404060203" pitchFamily="18" charset="0"/>
                </a:rPr>
                <a:t>文化建设</a:t>
              </a:r>
              <a:r>
                <a:rPr lang="zh-CN" altLang="en-US" sz="2400" b="1" spc="300" dirty="0">
                  <a:solidFill>
                    <a:srgbClr val="365B7C"/>
                  </a:solidFill>
                  <a:latin typeface="微软雅黑" panose="020B0503020204020204" pitchFamily="34" charset="-122"/>
                  <a:ea typeface="微软雅黑" panose="020B0503020204020204" pitchFamily="34" charset="-122"/>
                  <a:cs typeface="Kartika" panose="02020503030404060203" pitchFamily="18" charset="0"/>
                </a:rPr>
                <a:t>专题关键词</a:t>
              </a:r>
              <a:endParaRPr lang="zh-CN" altLang="en-US" sz="2400" b="1" spc="300" dirty="0">
                <a:solidFill>
                  <a:srgbClr val="365B7C"/>
                </a:solidFill>
                <a:latin typeface="微软雅黑" panose="020B0503020204020204" pitchFamily="34" charset="-122"/>
                <a:ea typeface="微软雅黑" panose="020B0503020204020204" pitchFamily="34" charset="-122"/>
                <a:cs typeface="Kartika" panose="02020503030404060203" pitchFamily="18" charset="0"/>
              </a:endParaRPr>
            </a:p>
          </p:txBody>
        </p:sp>
      </p:grpSp>
      <p:sp>
        <p:nvSpPr>
          <p:cNvPr id="5" name="e7d195523061f1c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hidden="1"/>
          <p:cNvSpPr txBox="1"/>
          <p:nvPr/>
        </p:nvSpPr>
        <p:spPr>
          <a:xfrm>
            <a:off x="-355600" y="1803400"/>
            <a:ext cx="293927" cy="1016000"/>
          </a:xfrm>
          <a:prstGeom prst="rect">
            <a:avLst/>
          </a:prstGeom>
          <a:noFill/>
        </p:spPr>
        <p:txBody>
          <a:bodyPr vert="wordArtVert" rtlCol="0">
            <a:spAutoFit/>
          </a:bodyPr>
          <a:lstStyle/>
          <a:p>
            <a:r>
              <a:rPr lang="en-US" altLang="zh-CN" sz="100"/>
              <a:t>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a:t>
            </a:r>
            <a:endParaRPr lang="zh-CN" altLang="en-US" sz="100"/>
          </a:p>
        </p:txBody>
      </p:sp>
      <p:sp>
        <p:nvSpPr>
          <p:cNvPr id="24" name="Rectangle 3"/>
          <p:cNvSpPr txBox="1"/>
          <p:nvPr/>
        </p:nvSpPr>
        <p:spPr>
          <a:xfrm>
            <a:off x="4186280" y="550037"/>
            <a:ext cx="4464050" cy="66215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zh-CN" altLang="en-US" sz="2600" b="1" dirty="0">
                <a:ea typeface="华文中宋" panose="02010600040101010101" pitchFamily="2" charset="-122"/>
              </a:rPr>
              <a:t>承担社会责任</a:t>
            </a:r>
            <a:endParaRPr lang="en-US" altLang="zh-CN" sz="2600" b="1" dirty="0">
              <a:ea typeface="华文中宋" panose="02010600040101010101" pitchFamily="2" charset="-122"/>
            </a:endParaRPr>
          </a:p>
          <a:p>
            <a:pPr marL="0" indent="0">
              <a:lnSpc>
                <a:spcPct val="100000"/>
              </a:lnSpc>
              <a:buNone/>
            </a:pPr>
            <a:r>
              <a:rPr lang="zh-CN" altLang="en-US" sz="2600" b="1" dirty="0">
                <a:ea typeface="华文中宋" panose="02010600040101010101" pitchFamily="2" charset="-122"/>
              </a:rPr>
              <a:t>科教兴国战略</a:t>
            </a:r>
            <a:endParaRPr lang="en-US" altLang="zh-CN" sz="2600" b="1" dirty="0">
              <a:ea typeface="华文中宋" panose="02010600040101010101" pitchFamily="2" charset="-122"/>
            </a:endParaRPr>
          </a:p>
          <a:p>
            <a:pPr marL="0" indent="0">
              <a:lnSpc>
                <a:spcPct val="100000"/>
              </a:lnSpc>
              <a:buNone/>
            </a:pPr>
            <a:r>
              <a:rPr lang="zh-CN" altLang="en-US" sz="2600" b="1" dirty="0">
                <a:ea typeface="华文中宋" panose="02010600040101010101" pitchFamily="2" charset="-122"/>
              </a:rPr>
              <a:t>创新驱动发展战略</a:t>
            </a:r>
            <a:endParaRPr lang="en-US" altLang="zh-CN" sz="2600" b="1" dirty="0">
              <a:ea typeface="华文中宋" panose="02010600040101010101" pitchFamily="2" charset="-122"/>
            </a:endParaRPr>
          </a:p>
          <a:p>
            <a:pPr marL="0" indent="0">
              <a:lnSpc>
                <a:spcPct val="100000"/>
              </a:lnSpc>
              <a:buNone/>
            </a:pPr>
            <a:r>
              <a:rPr lang="zh-CN" altLang="en-US" sz="2600" b="1" dirty="0">
                <a:ea typeface="华文中宋" panose="02010600040101010101" pitchFamily="2" charset="-122"/>
              </a:rPr>
              <a:t>大众创业万众创新</a:t>
            </a:r>
            <a:endParaRPr lang="en-US" altLang="zh-CN" sz="2600" b="1" dirty="0">
              <a:ea typeface="华文中宋" panose="02010600040101010101" pitchFamily="2" charset="-122"/>
            </a:endParaRPr>
          </a:p>
          <a:p>
            <a:pPr marL="0" indent="0">
              <a:lnSpc>
                <a:spcPct val="100000"/>
              </a:lnSpc>
              <a:buNone/>
            </a:pPr>
            <a:r>
              <a:rPr lang="zh-CN" altLang="en-US" sz="2600" b="1" dirty="0">
                <a:ea typeface="华文中宋" panose="02010600040101010101" pitchFamily="2" charset="-122"/>
              </a:rPr>
              <a:t>中华文化</a:t>
            </a:r>
            <a:endParaRPr lang="en-US" altLang="zh-CN" sz="2600" b="1" dirty="0">
              <a:ea typeface="华文中宋" panose="02010600040101010101" pitchFamily="2" charset="-122"/>
            </a:endParaRPr>
          </a:p>
          <a:p>
            <a:pPr marL="0" indent="0">
              <a:lnSpc>
                <a:spcPct val="100000"/>
              </a:lnSpc>
              <a:buNone/>
            </a:pPr>
            <a:r>
              <a:rPr lang="zh-CN" altLang="en-US" sz="2600" b="1" dirty="0">
                <a:ea typeface="华文中宋" panose="02010600040101010101" pitchFamily="2" charset="-122"/>
              </a:rPr>
              <a:t>传统美德</a:t>
            </a:r>
            <a:endParaRPr lang="en-US" altLang="zh-CN" sz="2600" b="1" dirty="0">
              <a:ea typeface="华文中宋" panose="02010600040101010101" pitchFamily="2" charset="-122"/>
            </a:endParaRPr>
          </a:p>
          <a:p>
            <a:pPr marL="0" indent="0">
              <a:lnSpc>
                <a:spcPct val="100000"/>
              </a:lnSpc>
              <a:buNone/>
            </a:pPr>
            <a:r>
              <a:rPr lang="zh-CN" altLang="en-US" sz="2600" b="1" dirty="0">
                <a:ea typeface="华文中宋" panose="02010600040101010101" pitchFamily="2" charset="-122"/>
              </a:rPr>
              <a:t>民族精神</a:t>
            </a:r>
            <a:endParaRPr lang="en-US" altLang="zh-CN" sz="2600" b="1" dirty="0">
              <a:ea typeface="华文中宋" panose="02010600040101010101" pitchFamily="2" charset="-122"/>
            </a:endParaRPr>
          </a:p>
          <a:p>
            <a:pPr marL="0" indent="0">
              <a:lnSpc>
                <a:spcPct val="100000"/>
              </a:lnSpc>
              <a:buNone/>
            </a:pPr>
            <a:r>
              <a:rPr lang="zh-CN" altLang="en-US" sz="2600" b="1" dirty="0">
                <a:ea typeface="华文中宋" panose="02010600040101010101" pitchFamily="2" charset="-122"/>
              </a:rPr>
              <a:t>社会主义核心价值观</a:t>
            </a:r>
            <a:endParaRPr lang="en-US" altLang="zh-CN" sz="2600" b="1" dirty="0">
              <a:ea typeface="华文中宋" panose="02010600040101010101" pitchFamily="2" charset="-122"/>
            </a:endParaRPr>
          </a:p>
          <a:p>
            <a:pPr marL="0" indent="0">
              <a:lnSpc>
                <a:spcPct val="100000"/>
              </a:lnSpc>
              <a:buNone/>
            </a:pPr>
            <a:r>
              <a:rPr lang="zh-CN" altLang="en-US" sz="2600" b="1" dirty="0">
                <a:ea typeface="华文中宋" panose="02010600040101010101" pitchFamily="2" charset="-122"/>
              </a:rPr>
              <a:t>中国精神</a:t>
            </a:r>
            <a:endParaRPr lang="en-US" altLang="zh-CN" sz="2600" b="1" dirty="0">
              <a:ea typeface="华文中宋" panose="02010600040101010101" pitchFamily="2" charset="-122"/>
            </a:endParaRPr>
          </a:p>
          <a:p>
            <a:pPr marL="0" indent="0">
              <a:lnSpc>
                <a:spcPct val="100000"/>
              </a:lnSpc>
              <a:buNone/>
            </a:pPr>
            <a:r>
              <a:rPr lang="zh-CN" altLang="en-US" sz="2600" b="1" dirty="0">
                <a:ea typeface="华文中宋" panose="02010600040101010101" pitchFamily="2" charset="-122"/>
              </a:rPr>
              <a:t>文化多样性</a:t>
            </a:r>
            <a:endParaRPr lang="en-US" altLang="zh-CN" sz="2600" b="1" dirty="0">
              <a:ea typeface="华文中宋" panose="02010600040101010101" pitchFamily="2" charset="-122"/>
            </a:endParaRPr>
          </a:p>
          <a:p>
            <a:pPr marL="0" indent="0">
              <a:lnSpc>
                <a:spcPct val="100000"/>
              </a:lnSpc>
              <a:buNone/>
            </a:pPr>
            <a:r>
              <a:rPr lang="zh-CN" altLang="en-US" sz="2600" b="1" dirty="0">
                <a:ea typeface="华文中宋" panose="02010600040101010101" pitchFamily="2" charset="-122"/>
              </a:rPr>
              <a:t>影响世界发展的因素（文化）</a:t>
            </a:r>
            <a:endParaRPr lang="en-US" altLang="zh-CN" sz="2600" b="1" dirty="0">
              <a:ea typeface="华文中宋" panose="02010600040101010101" pitchFamily="2" charset="-122"/>
            </a:endParaRPr>
          </a:p>
          <a:p>
            <a:pPr marL="0" indent="0">
              <a:lnSpc>
                <a:spcPct val="100000"/>
              </a:lnSpc>
              <a:buNone/>
            </a:pPr>
            <a:r>
              <a:rPr lang="zh-CN" altLang="en-US" sz="2600" b="1" dirty="0">
                <a:ea typeface="华文中宋" panose="02010600040101010101" pitchFamily="2" charset="-122"/>
              </a:rPr>
              <a:t>中外文明交流互鉴</a:t>
            </a:r>
            <a:endParaRPr lang="en-US" altLang="zh-CN" sz="2600" b="1" dirty="0">
              <a:ea typeface="华文中宋" panose="02010600040101010101" pitchFamily="2" charset="-122"/>
            </a:endParaRPr>
          </a:p>
          <a:p>
            <a:pPr marL="0" indent="0">
              <a:lnSpc>
                <a:spcPct val="100000"/>
              </a:lnSpc>
              <a:buNone/>
            </a:pPr>
            <a:endParaRPr lang="zh-CN" altLang="en-US" sz="2600" b="1" dirty="0">
              <a:ea typeface="华文中宋" panose="02010600040101010101" pitchFamily="2" charset="-122"/>
            </a:endParaRPr>
          </a:p>
        </p:txBody>
      </p:sp>
      <p:sp>
        <p:nvSpPr>
          <p:cNvPr id="25" name="Rectangle 7"/>
          <p:cNvSpPr/>
          <p:nvPr/>
        </p:nvSpPr>
        <p:spPr bwMode="auto">
          <a:xfrm>
            <a:off x="8971661" y="591388"/>
            <a:ext cx="4464050" cy="67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marL="0" eaLnBrk="1" hangingPunct="1">
              <a:spcBef>
                <a:spcPts val="1000"/>
              </a:spcBef>
            </a:pPr>
            <a:r>
              <a:rPr lang="zh-CN" altLang="en-US" sz="2600" b="1" u="none" dirty="0">
                <a:solidFill>
                  <a:srgbClr val="0000FF"/>
                </a:solidFill>
                <a:ea typeface="华文中宋" panose="02010600040101010101" pitchFamily="2" charset="-122"/>
              </a:rPr>
              <a:t>八上</a:t>
            </a:r>
            <a:r>
              <a:rPr lang="en-US" altLang="zh-CN" sz="2600" b="1" u="none" dirty="0">
                <a:solidFill>
                  <a:srgbClr val="0000FF"/>
                </a:solidFill>
                <a:ea typeface="华文中宋" panose="02010600040101010101" pitchFamily="2" charset="-122"/>
              </a:rPr>
              <a:t>3L7</a:t>
            </a:r>
            <a:endParaRPr lang="en-US" altLang="zh-CN" sz="2600" b="1" u="none" dirty="0">
              <a:solidFill>
                <a:srgbClr val="0000FF"/>
              </a:solidFill>
              <a:ea typeface="华文中宋" panose="02010600040101010101" pitchFamily="2" charset="-122"/>
            </a:endParaRPr>
          </a:p>
          <a:p>
            <a:pPr marL="0" eaLnBrk="1" hangingPunct="1">
              <a:spcBef>
                <a:spcPts val="1000"/>
              </a:spcBef>
            </a:pPr>
            <a:r>
              <a:rPr lang="zh-CN" altLang="en-US" sz="2600" b="1" u="none" dirty="0">
                <a:solidFill>
                  <a:srgbClr val="0000FF"/>
                </a:solidFill>
                <a:ea typeface="华文中宋" panose="02010600040101010101" pitchFamily="2" charset="-122"/>
              </a:rPr>
              <a:t>九上</a:t>
            </a:r>
            <a:r>
              <a:rPr lang="en-US" altLang="zh-CN" sz="2600" b="1" dirty="0">
                <a:solidFill>
                  <a:srgbClr val="0000FF"/>
                </a:solidFill>
                <a:ea typeface="华文中宋" panose="02010600040101010101" pitchFamily="2" charset="-122"/>
              </a:rPr>
              <a:t>1L2</a:t>
            </a:r>
            <a:endParaRPr lang="en-US" altLang="zh-CN" sz="2600" b="1" dirty="0">
              <a:solidFill>
                <a:srgbClr val="0000FF"/>
              </a:solidFill>
              <a:ea typeface="华文中宋" panose="02010600040101010101" pitchFamily="2" charset="-122"/>
            </a:endParaRPr>
          </a:p>
          <a:p>
            <a:pPr marL="0" eaLnBrk="1" hangingPunct="1">
              <a:spcBef>
                <a:spcPts val="1000"/>
              </a:spcBef>
            </a:pPr>
            <a:r>
              <a:rPr lang="zh-CN" altLang="en-US" sz="2600" b="1" u="none" dirty="0">
                <a:solidFill>
                  <a:srgbClr val="0000FF"/>
                </a:solidFill>
                <a:ea typeface="华文中宋" panose="02010600040101010101" pitchFamily="2" charset="-122"/>
              </a:rPr>
              <a:t>九上</a:t>
            </a:r>
            <a:r>
              <a:rPr lang="en-US" altLang="zh-CN" sz="2600" b="1" dirty="0">
                <a:solidFill>
                  <a:srgbClr val="0000FF"/>
                </a:solidFill>
                <a:ea typeface="华文中宋" panose="02010600040101010101" pitchFamily="2" charset="-122"/>
              </a:rPr>
              <a:t>1L2</a:t>
            </a:r>
            <a:endParaRPr lang="en-US" altLang="zh-CN" sz="2600" b="1" u="none" dirty="0">
              <a:solidFill>
                <a:srgbClr val="0000FF"/>
              </a:solidFill>
              <a:ea typeface="华文中宋" panose="02010600040101010101" pitchFamily="2" charset="-122"/>
            </a:endParaRPr>
          </a:p>
          <a:p>
            <a:pPr marL="0" eaLnBrk="1" hangingPunct="1">
              <a:spcBef>
                <a:spcPts val="1000"/>
              </a:spcBef>
            </a:pPr>
            <a:r>
              <a:rPr lang="zh-CN" altLang="en-US" sz="2600" b="1" u="none" dirty="0">
                <a:solidFill>
                  <a:srgbClr val="0000FF"/>
                </a:solidFill>
                <a:ea typeface="华文中宋" panose="02010600040101010101" pitchFamily="2" charset="-122"/>
              </a:rPr>
              <a:t>九上</a:t>
            </a:r>
            <a:r>
              <a:rPr lang="en-US" altLang="zh-CN" sz="2600" b="1" u="none" dirty="0">
                <a:solidFill>
                  <a:srgbClr val="0000FF"/>
                </a:solidFill>
                <a:ea typeface="华文中宋" panose="02010600040101010101" pitchFamily="2" charset="-122"/>
              </a:rPr>
              <a:t>1L2</a:t>
            </a:r>
            <a:endParaRPr lang="en-US" altLang="zh-CN" sz="2600" b="1" u="none" dirty="0">
              <a:solidFill>
                <a:srgbClr val="0000FF"/>
              </a:solidFill>
              <a:ea typeface="华文中宋" panose="02010600040101010101" pitchFamily="2" charset="-122"/>
            </a:endParaRPr>
          </a:p>
          <a:p>
            <a:pPr marL="0" eaLnBrk="1" hangingPunct="1">
              <a:spcBef>
                <a:spcPts val="1000"/>
              </a:spcBef>
            </a:pPr>
            <a:r>
              <a:rPr lang="zh-CN" altLang="en-US" sz="2600" b="1" u="none" dirty="0">
                <a:solidFill>
                  <a:srgbClr val="0000FF"/>
                </a:solidFill>
                <a:ea typeface="华文中宋" panose="02010600040101010101" pitchFamily="2" charset="-122"/>
              </a:rPr>
              <a:t>九上</a:t>
            </a:r>
            <a:r>
              <a:rPr lang="en-US" altLang="zh-CN" sz="2600" b="1" dirty="0">
                <a:solidFill>
                  <a:srgbClr val="0000FF"/>
                </a:solidFill>
                <a:ea typeface="华文中宋" panose="02010600040101010101" pitchFamily="2" charset="-122"/>
              </a:rPr>
              <a:t>3</a:t>
            </a:r>
            <a:r>
              <a:rPr lang="en-US" altLang="zh-CN" sz="2600" b="1" u="none" dirty="0">
                <a:solidFill>
                  <a:srgbClr val="0000FF"/>
                </a:solidFill>
                <a:ea typeface="华文中宋" panose="02010600040101010101" pitchFamily="2" charset="-122"/>
              </a:rPr>
              <a:t>L5</a:t>
            </a:r>
            <a:endParaRPr lang="en-US" altLang="zh-CN" sz="2600" b="1" u="none" dirty="0">
              <a:solidFill>
                <a:srgbClr val="0000FF"/>
              </a:solidFill>
              <a:ea typeface="华文中宋" panose="02010600040101010101" pitchFamily="2" charset="-122"/>
            </a:endParaRPr>
          </a:p>
          <a:p>
            <a:pPr marL="0">
              <a:spcBef>
                <a:spcPts val="1000"/>
              </a:spcBef>
            </a:pPr>
            <a:r>
              <a:rPr lang="zh-CN" altLang="en-US" sz="2600" b="1" dirty="0">
                <a:solidFill>
                  <a:srgbClr val="0000FF"/>
                </a:solidFill>
                <a:ea typeface="华文中宋" panose="02010600040101010101" pitchFamily="2" charset="-122"/>
              </a:rPr>
              <a:t>九上</a:t>
            </a:r>
            <a:r>
              <a:rPr lang="en-US" altLang="zh-CN" sz="2600" b="1" dirty="0">
                <a:solidFill>
                  <a:srgbClr val="0000FF"/>
                </a:solidFill>
                <a:ea typeface="华文中宋" panose="02010600040101010101" pitchFamily="2" charset="-122"/>
              </a:rPr>
              <a:t>3L5</a:t>
            </a:r>
            <a:endParaRPr lang="en-US" altLang="zh-CN" sz="2600" b="1" dirty="0">
              <a:solidFill>
                <a:srgbClr val="0000FF"/>
              </a:solidFill>
              <a:ea typeface="华文中宋" panose="02010600040101010101" pitchFamily="2" charset="-122"/>
            </a:endParaRPr>
          </a:p>
          <a:p>
            <a:pPr marL="0">
              <a:spcBef>
                <a:spcPts val="1000"/>
              </a:spcBef>
            </a:pPr>
            <a:r>
              <a:rPr lang="zh-CN" altLang="en-US" sz="2600" b="1" dirty="0">
                <a:solidFill>
                  <a:srgbClr val="0000FF"/>
                </a:solidFill>
                <a:ea typeface="华文中宋" panose="02010600040101010101" pitchFamily="2" charset="-122"/>
              </a:rPr>
              <a:t>九上</a:t>
            </a:r>
            <a:r>
              <a:rPr lang="en-US" altLang="zh-CN" sz="2600" b="1" dirty="0">
                <a:solidFill>
                  <a:srgbClr val="0000FF"/>
                </a:solidFill>
                <a:ea typeface="华文中宋" panose="02010600040101010101" pitchFamily="2" charset="-122"/>
              </a:rPr>
              <a:t>3L5</a:t>
            </a:r>
            <a:endParaRPr lang="en-US" altLang="zh-CN" sz="2600" b="1" dirty="0">
              <a:solidFill>
                <a:srgbClr val="0000FF"/>
              </a:solidFill>
              <a:ea typeface="华文中宋" panose="02010600040101010101" pitchFamily="2" charset="-122"/>
            </a:endParaRPr>
          </a:p>
          <a:p>
            <a:pPr marL="0">
              <a:spcBef>
                <a:spcPts val="1000"/>
              </a:spcBef>
            </a:pPr>
            <a:r>
              <a:rPr lang="zh-CN" altLang="en-US" sz="2600" b="1" dirty="0">
                <a:solidFill>
                  <a:srgbClr val="0000FF"/>
                </a:solidFill>
                <a:ea typeface="华文中宋" panose="02010600040101010101" pitchFamily="2" charset="-122"/>
              </a:rPr>
              <a:t>九上</a:t>
            </a:r>
            <a:r>
              <a:rPr lang="en-US" altLang="zh-CN" sz="2600" b="1" dirty="0">
                <a:solidFill>
                  <a:srgbClr val="0000FF"/>
                </a:solidFill>
                <a:ea typeface="华文中宋" panose="02010600040101010101" pitchFamily="2" charset="-122"/>
              </a:rPr>
              <a:t>3L5</a:t>
            </a:r>
            <a:endParaRPr lang="en-US" altLang="zh-CN" sz="2600" b="1" dirty="0">
              <a:solidFill>
                <a:srgbClr val="0000FF"/>
              </a:solidFill>
              <a:ea typeface="华文中宋" panose="02010600040101010101" pitchFamily="2" charset="-122"/>
            </a:endParaRPr>
          </a:p>
          <a:p>
            <a:pPr marL="0">
              <a:spcBef>
                <a:spcPts val="1000"/>
              </a:spcBef>
            </a:pPr>
            <a:r>
              <a:rPr lang="zh-CN" altLang="en-US" sz="2600" b="1" dirty="0">
                <a:solidFill>
                  <a:srgbClr val="0000FF"/>
                </a:solidFill>
                <a:ea typeface="华文中宋" panose="02010600040101010101" pitchFamily="2" charset="-122"/>
              </a:rPr>
              <a:t>九上</a:t>
            </a:r>
            <a:r>
              <a:rPr lang="en-US" altLang="zh-CN" sz="2600" b="1" dirty="0">
                <a:solidFill>
                  <a:srgbClr val="0000FF"/>
                </a:solidFill>
                <a:ea typeface="华文中宋" panose="02010600040101010101" pitchFamily="2" charset="-122"/>
              </a:rPr>
              <a:t>4L8</a:t>
            </a:r>
            <a:endParaRPr lang="en-US" altLang="zh-CN" sz="2600" b="1" dirty="0">
              <a:solidFill>
                <a:srgbClr val="0000FF"/>
              </a:solidFill>
              <a:ea typeface="华文中宋" panose="02010600040101010101" pitchFamily="2" charset="-122"/>
            </a:endParaRPr>
          </a:p>
          <a:p>
            <a:pPr marL="0" eaLnBrk="1" hangingPunct="1">
              <a:spcBef>
                <a:spcPts val="1000"/>
              </a:spcBef>
            </a:pPr>
            <a:r>
              <a:rPr lang="zh-CN" altLang="en-US" sz="2600" b="1" u="none" dirty="0">
                <a:solidFill>
                  <a:srgbClr val="0000FF"/>
                </a:solidFill>
                <a:ea typeface="华文中宋" panose="02010600040101010101" pitchFamily="2" charset="-122"/>
              </a:rPr>
              <a:t>九下</a:t>
            </a:r>
            <a:r>
              <a:rPr lang="en-US" altLang="zh-CN" sz="2600" b="1" dirty="0">
                <a:solidFill>
                  <a:srgbClr val="0000FF"/>
                </a:solidFill>
                <a:ea typeface="华文中宋" panose="02010600040101010101" pitchFamily="2" charset="-122"/>
              </a:rPr>
              <a:t>1</a:t>
            </a:r>
            <a:r>
              <a:rPr lang="en-US" altLang="zh-CN" sz="2600" b="1" u="none" dirty="0">
                <a:solidFill>
                  <a:srgbClr val="0000FF"/>
                </a:solidFill>
                <a:ea typeface="华文中宋" panose="02010600040101010101" pitchFamily="2" charset="-122"/>
              </a:rPr>
              <a:t>L1</a:t>
            </a:r>
            <a:endParaRPr lang="en-US" altLang="zh-CN" sz="2600" b="1" u="none" dirty="0">
              <a:solidFill>
                <a:srgbClr val="0000FF"/>
              </a:solidFill>
              <a:ea typeface="华文中宋" panose="02010600040101010101" pitchFamily="2" charset="-122"/>
            </a:endParaRPr>
          </a:p>
          <a:p>
            <a:pPr marL="0">
              <a:spcBef>
                <a:spcPts val="1000"/>
              </a:spcBef>
            </a:pPr>
            <a:r>
              <a:rPr lang="zh-CN" altLang="en-US" sz="2600" b="1" dirty="0">
                <a:solidFill>
                  <a:srgbClr val="0000FF"/>
                </a:solidFill>
                <a:ea typeface="华文中宋" panose="02010600040101010101" pitchFamily="2" charset="-122"/>
              </a:rPr>
              <a:t>九下</a:t>
            </a:r>
            <a:r>
              <a:rPr lang="en-US" altLang="zh-CN" sz="2600" b="1" dirty="0">
                <a:solidFill>
                  <a:srgbClr val="0000FF"/>
                </a:solidFill>
                <a:ea typeface="华文中宋" panose="02010600040101010101" pitchFamily="2" charset="-122"/>
              </a:rPr>
              <a:t>2L3</a:t>
            </a:r>
            <a:endParaRPr lang="en-US" altLang="zh-CN" sz="2600" b="1" dirty="0">
              <a:solidFill>
                <a:srgbClr val="0000FF"/>
              </a:solidFill>
              <a:ea typeface="华文中宋" panose="02010600040101010101" pitchFamily="2" charset="-122"/>
            </a:endParaRPr>
          </a:p>
          <a:p>
            <a:pPr marL="0">
              <a:spcBef>
                <a:spcPts val="1000"/>
              </a:spcBef>
            </a:pPr>
            <a:r>
              <a:rPr lang="zh-CN" altLang="en-US" sz="2600" b="1" dirty="0">
                <a:solidFill>
                  <a:srgbClr val="0000FF"/>
                </a:solidFill>
                <a:ea typeface="华文中宋" panose="02010600040101010101" pitchFamily="2" charset="-122"/>
              </a:rPr>
              <a:t>九下</a:t>
            </a:r>
            <a:r>
              <a:rPr lang="en-US" altLang="zh-CN" sz="2600" b="1" dirty="0">
                <a:solidFill>
                  <a:srgbClr val="0000FF"/>
                </a:solidFill>
                <a:ea typeface="华文中宋" panose="02010600040101010101" pitchFamily="2" charset="-122"/>
              </a:rPr>
              <a:t>2L3</a:t>
            </a:r>
            <a:endParaRPr lang="en-US" altLang="zh-CN" sz="2600" b="1" dirty="0">
              <a:solidFill>
                <a:srgbClr val="0000FF"/>
              </a:solidFill>
              <a:ea typeface="华文中宋" panose="02010600040101010101" pitchFamily="2" charset="-122"/>
            </a:endParaRPr>
          </a:p>
          <a:p>
            <a:pPr marL="0" indent="0" eaLnBrk="1" hangingPunct="1">
              <a:spcBef>
                <a:spcPts val="1000"/>
              </a:spcBef>
              <a:buNone/>
            </a:pPr>
            <a:br>
              <a:rPr lang="en-US" altLang="zh-CN" sz="2600" b="1" u="none" dirty="0">
                <a:solidFill>
                  <a:srgbClr val="0000FF"/>
                </a:solidFill>
                <a:ea typeface="华文中宋" panose="02010600040101010101" pitchFamily="2" charset="-122"/>
              </a:rPr>
            </a:br>
            <a:endParaRPr lang="zh-CN" altLang="en-US" sz="2600" b="1" u="none" dirty="0">
              <a:solidFill>
                <a:srgbClr val="0000FF"/>
              </a:solidFill>
              <a:ea typeface="华文中宋"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25">
                                            <p:txEl>
                                              <p:pRg st="0" end="0"/>
                                            </p:txEl>
                                          </p:spTgt>
                                        </p:tgtEl>
                                        <p:attrNameLst>
                                          <p:attrName>style.visibility</p:attrName>
                                        </p:attrNameLst>
                                      </p:cBhvr>
                                      <p:to>
                                        <p:strVal val="visible"/>
                                      </p:to>
                                    </p:set>
                                    <p:animEffect transition="in" filter="blinds(horizontal)">
                                      <p:cBhvr>
                                        <p:cTn id="11" dur="500"/>
                                        <p:tgtEl>
                                          <p:spTgt spid="2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25">
                                            <p:txEl>
                                              <p:pRg st="1" end="1"/>
                                            </p:txEl>
                                          </p:spTgt>
                                        </p:tgtEl>
                                        <p:attrNameLst>
                                          <p:attrName>style.visibility</p:attrName>
                                        </p:attrNameLst>
                                      </p:cBhvr>
                                      <p:to>
                                        <p:strVal val="visible"/>
                                      </p:to>
                                    </p:set>
                                    <p:animEffect transition="in" filter="blinds(horizontal)">
                                      <p:cBhvr>
                                        <p:cTn id="16" dur="500"/>
                                        <p:tgtEl>
                                          <p:spTgt spid="25">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25">
                                            <p:txEl>
                                              <p:pRg st="2" end="2"/>
                                            </p:txEl>
                                          </p:spTgt>
                                        </p:tgtEl>
                                        <p:attrNameLst>
                                          <p:attrName>style.visibility</p:attrName>
                                        </p:attrNameLst>
                                      </p:cBhvr>
                                      <p:to>
                                        <p:strVal val="visible"/>
                                      </p:to>
                                    </p:set>
                                    <p:animEffect transition="in" filter="blinds(horizontal)">
                                      <p:cBhvr>
                                        <p:cTn id="21" dur="500"/>
                                        <p:tgtEl>
                                          <p:spTgt spid="25">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25">
                                            <p:txEl>
                                              <p:pRg st="3" end="3"/>
                                            </p:txEl>
                                          </p:spTgt>
                                        </p:tgtEl>
                                        <p:attrNameLst>
                                          <p:attrName>style.visibility</p:attrName>
                                        </p:attrNameLst>
                                      </p:cBhvr>
                                      <p:to>
                                        <p:strVal val="visible"/>
                                      </p:to>
                                    </p:set>
                                    <p:animEffect transition="in" filter="blinds(horizontal)">
                                      <p:cBhvr>
                                        <p:cTn id="26" dur="500"/>
                                        <p:tgtEl>
                                          <p:spTgt spid="25">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25">
                                            <p:txEl>
                                              <p:pRg st="4" end="4"/>
                                            </p:txEl>
                                          </p:spTgt>
                                        </p:tgtEl>
                                        <p:attrNameLst>
                                          <p:attrName>style.visibility</p:attrName>
                                        </p:attrNameLst>
                                      </p:cBhvr>
                                      <p:to>
                                        <p:strVal val="visible"/>
                                      </p:to>
                                    </p:set>
                                    <p:animEffect transition="in" filter="blinds(horizontal)">
                                      <p:cBhvr>
                                        <p:cTn id="31" dur="500"/>
                                        <p:tgtEl>
                                          <p:spTgt spid="25">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25">
                                            <p:txEl>
                                              <p:pRg st="5" end="5"/>
                                            </p:txEl>
                                          </p:spTgt>
                                        </p:tgtEl>
                                        <p:attrNameLst>
                                          <p:attrName>style.visibility</p:attrName>
                                        </p:attrNameLst>
                                      </p:cBhvr>
                                      <p:to>
                                        <p:strVal val="visible"/>
                                      </p:to>
                                    </p:set>
                                    <p:animEffect transition="in" filter="blinds(horizontal)">
                                      <p:cBhvr>
                                        <p:cTn id="36" dur="500"/>
                                        <p:tgtEl>
                                          <p:spTgt spid="25">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25">
                                            <p:txEl>
                                              <p:pRg st="6" end="6"/>
                                            </p:txEl>
                                          </p:spTgt>
                                        </p:tgtEl>
                                        <p:attrNameLst>
                                          <p:attrName>style.visibility</p:attrName>
                                        </p:attrNameLst>
                                      </p:cBhvr>
                                      <p:to>
                                        <p:strVal val="visible"/>
                                      </p:to>
                                    </p:set>
                                    <p:animEffect transition="in" filter="blinds(horizontal)">
                                      <p:cBhvr>
                                        <p:cTn id="41" dur="500"/>
                                        <p:tgtEl>
                                          <p:spTgt spid="25">
                                            <p:txEl>
                                              <p:pRg st="6" end="6"/>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3" presetClass="entr" presetSubtype="10" fill="hold" grpId="0" nodeType="clickEffect">
                                  <p:stCondLst>
                                    <p:cond delay="0"/>
                                  </p:stCondLst>
                                  <p:childTnLst>
                                    <p:set>
                                      <p:cBhvr>
                                        <p:cTn id="45" dur="1" fill="hold">
                                          <p:stCondLst>
                                            <p:cond delay="0"/>
                                          </p:stCondLst>
                                        </p:cTn>
                                        <p:tgtEl>
                                          <p:spTgt spid="25">
                                            <p:txEl>
                                              <p:pRg st="7" end="7"/>
                                            </p:txEl>
                                          </p:spTgt>
                                        </p:tgtEl>
                                        <p:attrNameLst>
                                          <p:attrName>style.visibility</p:attrName>
                                        </p:attrNameLst>
                                      </p:cBhvr>
                                      <p:to>
                                        <p:strVal val="visible"/>
                                      </p:to>
                                    </p:set>
                                    <p:animEffect transition="in" filter="blinds(horizontal)">
                                      <p:cBhvr>
                                        <p:cTn id="46" dur="500"/>
                                        <p:tgtEl>
                                          <p:spTgt spid="25">
                                            <p:txEl>
                                              <p:pRg st="7" end="7"/>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3" presetClass="entr" presetSubtype="10" fill="hold" grpId="0" nodeType="clickEffect">
                                  <p:stCondLst>
                                    <p:cond delay="0"/>
                                  </p:stCondLst>
                                  <p:childTnLst>
                                    <p:set>
                                      <p:cBhvr>
                                        <p:cTn id="50" dur="1" fill="hold">
                                          <p:stCondLst>
                                            <p:cond delay="0"/>
                                          </p:stCondLst>
                                        </p:cTn>
                                        <p:tgtEl>
                                          <p:spTgt spid="25">
                                            <p:txEl>
                                              <p:pRg st="8" end="8"/>
                                            </p:txEl>
                                          </p:spTgt>
                                        </p:tgtEl>
                                        <p:attrNameLst>
                                          <p:attrName>style.visibility</p:attrName>
                                        </p:attrNameLst>
                                      </p:cBhvr>
                                      <p:to>
                                        <p:strVal val="visible"/>
                                      </p:to>
                                    </p:set>
                                    <p:animEffect transition="in" filter="blinds(horizontal)">
                                      <p:cBhvr>
                                        <p:cTn id="51" dur="500"/>
                                        <p:tgtEl>
                                          <p:spTgt spid="25">
                                            <p:txEl>
                                              <p:pRg st="8" end="8"/>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3" presetClass="entr" presetSubtype="10" fill="hold" grpId="0" nodeType="clickEffect">
                                  <p:stCondLst>
                                    <p:cond delay="0"/>
                                  </p:stCondLst>
                                  <p:childTnLst>
                                    <p:set>
                                      <p:cBhvr>
                                        <p:cTn id="55" dur="1" fill="hold">
                                          <p:stCondLst>
                                            <p:cond delay="0"/>
                                          </p:stCondLst>
                                        </p:cTn>
                                        <p:tgtEl>
                                          <p:spTgt spid="25">
                                            <p:txEl>
                                              <p:pRg st="9" end="9"/>
                                            </p:txEl>
                                          </p:spTgt>
                                        </p:tgtEl>
                                        <p:attrNameLst>
                                          <p:attrName>style.visibility</p:attrName>
                                        </p:attrNameLst>
                                      </p:cBhvr>
                                      <p:to>
                                        <p:strVal val="visible"/>
                                      </p:to>
                                    </p:set>
                                    <p:animEffect transition="in" filter="blinds(horizontal)">
                                      <p:cBhvr>
                                        <p:cTn id="56" dur="500"/>
                                        <p:tgtEl>
                                          <p:spTgt spid="25">
                                            <p:txEl>
                                              <p:pRg st="9" end="9"/>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3" presetClass="entr" presetSubtype="10" fill="hold" grpId="0" nodeType="clickEffect">
                                  <p:stCondLst>
                                    <p:cond delay="0"/>
                                  </p:stCondLst>
                                  <p:childTnLst>
                                    <p:set>
                                      <p:cBhvr>
                                        <p:cTn id="60" dur="1" fill="hold">
                                          <p:stCondLst>
                                            <p:cond delay="0"/>
                                          </p:stCondLst>
                                        </p:cTn>
                                        <p:tgtEl>
                                          <p:spTgt spid="25">
                                            <p:txEl>
                                              <p:pRg st="10" end="10"/>
                                            </p:txEl>
                                          </p:spTgt>
                                        </p:tgtEl>
                                        <p:attrNameLst>
                                          <p:attrName>style.visibility</p:attrName>
                                        </p:attrNameLst>
                                      </p:cBhvr>
                                      <p:to>
                                        <p:strVal val="visible"/>
                                      </p:to>
                                    </p:set>
                                    <p:animEffect transition="in" filter="blinds(horizontal)">
                                      <p:cBhvr>
                                        <p:cTn id="61" dur="500"/>
                                        <p:tgtEl>
                                          <p:spTgt spid="25">
                                            <p:txEl>
                                              <p:pRg st="10" end="10"/>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3" presetClass="entr" presetSubtype="10" fill="hold" grpId="0" nodeType="clickEffect">
                                  <p:stCondLst>
                                    <p:cond delay="0"/>
                                  </p:stCondLst>
                                  <p:childTnLst>
                                    <p:set>
                                      <p:cBhvr>
                                        <p:cTn id="65" dur="1" fill="hold">
                                          <p:stCondLst>
                                            <p:cond delay="0"/>
                                          </p:stCondLst>
                                        </p:cTn>
                                        <p:tgtEl>
                                          <p:spTgt spid="25">
                                            <p:txEl>
                                              <p:pRg st="11" end="11"/>
                                            </p:txEl>
                                          </p:spTgt>
                                        </p:tgtEl>
                                        <p:attrNameLst>
                                          <p:attrName>style.visibility</p:attrName>
                                        </p:attrNameLst>
                                      </p:cBhvr>
                                      <p:to>
                                        <p:strVal val="visible"/>
                                      </p:to>
                                    </p:set>
                                    <p:animEffect transition="in" filter="blinds(horizontal)">
                                      <p:cBhvr>
                                        <p:cTn id="66" dur="500"/>
                                        <p:tgtEl>
                                          <p:spTgt spid="25">
                                            <p:txEl>
                                              <p:pRg st="11" end="11"/>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3" presetClass="entr" presetSubtype="10" fill="hold" grpId="0" nodeType="clickEffect">
                                  <p:stCondLst>
                                    <p:cond delay="0"/>
                                  </p:stCondLst>
                                  <p:childTnLst>
                                    <p:set>
                                      <p:cBhvr>
                                        <p:cTn id="70" dur="1" fill="hold">
                                          <p:stCondLst>
                                            <p:cond delay="0"/>
                                          </p:stCondLst>
                                        </p:cTn>
                                        <p:tgtEl>
                                          <p:spTgt spid="25">
                                            <p:txEl>
                                              <p:pRg st="12" end="12"/>
                                            </p:txEl>
                                          </p:spTgt>
                                        </p:tgtEl>
                                        <p:attrNameLst>
                                          <p:attrName>style.visibility</p:attrName>
                                        </p:attrNameLst>
                                      </p:cBhvr>
                                      <p:to>
                                        <p:strVal val="visible"/>
                                      </p:to>
                                    </p:set>
                                    <p:animEffect transition="in" filter="blinds(horizontal)">
                                      <p:cBhvr>
                                        <p:cTn id="71" dur="500"/>
                                        <p:tgtEl>
                                          <p:spTgt spid="25">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549157" y="-975631"/>
            <a:ext cx="583096" cy="838080"/>
          </a:xfrm>
          <a:prstGeom prst="rect">
            <a:avLst/>
          </a:prstGeom>
          <a:solidFill>
            <a:srgbClr val="365B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132253" y="-975631"/>
            <a:ext cx="583096" cy="838080"/>
          </a:xfrm>
          <a:prstGeom prst="rect">
            <a:avLst/>
          </a:prstGeom>
          <a:solidFill>
            <a:srgbClr val="9664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715349" y="-975631"/>
            <a:ext cx="583096" cy="838080"/>
          </a:xfrm>
          <a:prstGeom prst="rect">
            <a:avLst/>
          </a:prstGeom>
          <a:solidFill>
            <a:srgbClr val="D06F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2298446" y="-975631"/>
            <a:ext cx="583096" cy="838080"/>
          </a:xfrm>
          <a:prstGeom prst="rect">
            <a:avLst/>
          </a:prstGeom>
          <a:solidFill>
            <a:srgbClr val="F779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2881542" y="-975631"/>
            <a:ext cx="583096" cy="838080"/>
          </a:xfrm>
          <a:prstGeom prst="rect">
            <a:avLst/>
          </a:prstGeom>
          <a:solidFill>
            <a:srgbClr val="F8AD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4386271" y="1413079"/>
            <a:ext cx="2919766" cy="2919766"/>
          </a:xfrm>
          <a:prstGeom prst="ellipse">
            <a:avLst/>
          </a:prstGeom>
          <a:solidFill>
            <a:schemeClr val="bg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3280083" y="5097767"/>
            <a:ext cx="5631833" cy="1137293"/>
            <a:chOff x="5525820" y="970544"/>
            <a:chExt cx="4865710" cy="982582"/>
          </a:xfrm>
        </p:grpSpPr>
        <p:grpSp>
          <p:nvGrpSpPr>
            <p:cNvPr id="29" name="组合 28"/>
            <p:cNvGrpSpPr/>
            <p:nvPr/>
          </p:nvGrpSpPr>
          <p:grpSpPr>
            <a:xfrm>
              <a:off x="5525820" y="970544"/>
              <a:ext cx="4865710" cy="982582"/>
              <a:chOff x="5525820" y="970544"/>
              <a:chExt cx="4865710" cy="982582"/>
            </a:xfrm>
          </p:grpSpPr>
          <p:sp>
            <p:nvSpPr>
              <p:cNvPr id="31" name="圆角矩形 30"/>
              <p:cNvSpPr/>
              <p:nvPr/>
            </p:nvSpPr>
            <p:spPr>
              <a:xfrm>
                <a:off x="5525820" y="970544"/>
                <a:ext cx="4865710" cy="982582"/>
              </a:xfrm>
              <a:prstGeom prst="roundRect">
                <a:avLst>
                  <a:gd name="adj" fmla="val 50000"/>
                </a:avLst>
              </a:prstGeom>
              <a:gradFill>
                <a:gsLst>
                  <a:gs pos="0">
                    <a:schemeClr val="bg1"/>
                  </a:gs>
                  <a:gs pos="100000">
                    <a:srgbClr val="D1D1D1"/>
                  </a:gs>
                </a:gsLst>
                <a:lin ang="5400000" scaled="0"/>
              </a:gradFill>
              <a:ln>
                <a:no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圆角矩形 31"/>
              <p:cNvSpPr/>
              <p:nvPr/>
            </p:nvSpPr>
            <p:spPr>
              <a:xfrm>
                <a:off x="5679111" y="1085854"/>
                <a:ext cx="4539809" cy="749678"/>
              </a:xfrm>
              <a:prstGeom prst="roundRect">
                <a:avLst>
                  <a:gd name="adj" fmla="val 50000"/>
                </a:avLst>
              </a:prstGeom>
              <a:gradFill>
                <a:gsLst>
                  <a:gs pos="0">
                    <a:schemeClr val="bg1"/>
                  </a:gs>
                  <a:gs pos="100000">
                    <a:srgbClr val="D1D1D1"/>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 name="文本框 29"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txBox="1"/>
            <p:nvPr/>
          </p:nvSpPr>
          <p:spPr>
            <a:xfrm>
              <a:off x="6846774" y="1134954"/>
              <a:ext cx="2707833" cy="651476"/>
            </a:xfrm>
            <a:prstGeom prst="rect">
              <a:avLst/>
            </a:prstGeom>
            <a:noFill/>
          </p:spPr>
          <p:txBody>
            <a:bodyPr wrap="none" rtlCol="0">
              <a:spAutoFit/>
            </a:bodyPr>
            <a:lstStyle/>
            <a:p>
              <a:r>
                <a:rPr lang="zh-CN" altLang="en-US" sz="4300" b="1" spc="300" dirty="0">
                  <a:solidFill>
                    <a:srgbClr val="966481"/>
                  </a:solidFill>
                  <a:latin typeface="微软雅黑" panose="020B0503020204020204" pitchFamily="34" charset="-122"/>
                  <a:ea typeface="微软雅黑" panose="020B0503020204020204" pitchFamily="34" charset="-122"/>
                  <a:cs typeface="Kartika" panose="02020503030404060203" pitchFamily="18" charset="0"/>
                </a:rPr>
                <a:t>链接知识点</a:t>
              </a:r>
              <a:endParaRPr lang="zh-CN" altLang="en-US" sz="4300" b="1" spc="300" dirty="0">
                <a:solidFill>
                  <a:srgbClr val="966481"/>
                </a:solidFill>
                <a:latin typeface="微软雅黑" panose="020B0503020204020204" pitchFamily="34" charset="-122"/>
                <a:ea typeface="微软雅黑" panose="020B0503020204020204" pitchFamily="34" charset="-122"/>
                <a:cs typeface="Kartika" panose="02020503030404060203" pitchFamily="18" charset="0"/>
              </a:endParaRPr>
            </a:p>
          </p:txBody>
        </p:sp>
      </p:grpSp>
      <p:grpSp>
        <p:nvGrpSpPr>
          <p:cNvPr id="2" name="组合 1"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4856224" y="1413080"/>
            <a:ext cx="2919766" cy="2919766"/>
            <a:chOff x="4856224" y="1413080"/>
            <a:chExt cx="2919766" cy="2919766"/>
          </a:xfrm>
        </p:grpSpPr>
        <p:sp>
          <p:nvSpPr>
            <p:cNvPr id="7" name="椭圆 6"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a:spLocks noChangeAspect="1"/>
            </p:cNvSpPr>
            <p:nvPr/>
          </p:nvSpPr>
          <p:spPr>
            <a:xfrm>
              <a:off x="4856224" y="1413080"/>
              <a:ext cx="2919766" cy="2919766"/>
            </a:xfrm>
            <a:prstGeom prst="ellipse">
              <a:avLst/>
            </a:prstGeom>
            <a:gradFill>
              <a:gsLst>
                <a:gs pos="0">
                  <a:schemeClr val="bg1"/>
                </a:gs>
                <a:gs pos="100000">
                  <a:srgbClr val="C7C7C7"/>
                </a:gs>
              </a:gsLst>
              <a:lin ang="13200000" scaled="0"/>
            </a:gradFill>
            <a:ln w="22225">
              <a:solidFill>
                <a:schemeClr val="bg1"/>
              </a:solidFill>
            </a:ln>
            <a:effectLst>
              <a:outerShdw blurRad="3937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5611736" y="2557156"/>
              <a:ext cx="1423474" cy="705786"/>
              <a:chOff x="1923908" y="2803742"/>
              <a:chExt cx="803116" cy="398201"/>
            </a:xfrm>
            <a:solidFill>
              <a:srgbClr val="966481"/>
            </a:solidFill>
          </p:grpSpPr>
          <p:sp>
            <p:nvSpPr>
              <p:cNvPr id="23" name="Freeform 27"/>
              <p:cNvSpPr/>
              <p:nvPr/>
            </p:nvSpPr>
            <p:spPr bwMode="auto">
              <a:xfrm>
                <a:off x="2354679" y="2813694"/>
                <a:ext cx="372345" cy="388249"/>
              </a:xfrm>
              <a:custGeom>
                <a:avLst/>
                <a:gdLst>
                  <a:gd name="T0" fmla="*/ 6 w 38"/>
                  <a:gd name="T1" fmla="*/ 24 h 38"/>
                  <a:gd name="T2" fmla="*/ 7 w 38"/>
                  <a:gd name="T3" fmla="*/ 22 h 38"/>
                  <a:gd name="T4" fmla="*/ 8 w 38"/>
                  <a:gd name="T5" fmla="*/ 22 h 38"/>
                  <a:gd name="T6" fmla="*/ 10 w 38"/>
                  <a:gd name="T7" fmla="*/ 21 h 38"/>
                  <a:gd name="T8" fmla="*/ 28 w 38"/>
                  <a:gd name="T9" fmla="*/ 21 h 38"/>
                  <a:gd name="T10" fmla="*/ 32 w 38"/>
                  <a:gd name="T11" fmla="*/ 21 h 38"/>
                  <a:gd name="T12" fmla="*/ 35 w 38"/>
                  <a:gd name="T13" fmla="*/ 19 h 38"/>
                  <a:gd name="T14" fmla="*/ 38 w 38"/>
                  <a:gd name="T15" fmla="*/ 16 h 38"/>
                  <a:gd name="T16" fmla="*/ 38 w 38"/>
                  <a:gd name="T17" fmla="*/ 13 h 38"/>
                  <a:gd name="T18" fmla="*/ 38 w 38"/>
                  <a:gd name="T19" fmla="*/ 8 h 38"/>
                  <a:gd name="T20" fmla="*/ 38 w 38"/>
                  <a:gd name="T21" fmla="*/ 5 h 38"/>
                  <a:gd name="T22" fmla="*/ 35 w 38"/>
                  <a:gd name="T23" fmla="*/ 2 h 38"/>
                  <a:gd name="T24" fmla="*/ 32 w 38"/>
                  <a:gd name="T25" fmla="*/ 1 h 38"/>
                  <a:gd name="T26" fmla="*/ 28 w 38"/>
                  <a:gd name="T27" fmla="*/ 0 h 38"/>
                  <a:gd name="T28" fmla="*/ 9 w 38"/>
                  <a:gd name="T29" fmla="*/ 0 h 38"/>
                  <a:gd name="T30" fmla="*/ 6 w 38"/>
                  <a:gd name="T31" fmla="*/ 2 h 38"/>
                  <a:gd name="T32" fmla="*/ 9 w 38"/>
                  <a:gd name="T33" fmla="*/ 5 h 38"/>
                  <a:gd name="T34" fmla="*/ 28 w 38"/>
                  <a:gd name="T35" fmla="*/ 5 h 38"/>
                  <a:gd name="T36" fmla="*/ 30 w 38"/>
                  <a:gd name="T37" fmla="*/ 5 h 38"/>
                  <a:gd name="T38" fmla="*/ 32 w 38"/>
                  <a:gd name="T39" fmla="*/ 6 h 38"/>
                  <a:gd name="T40" fmla="*/ 33 w 38"/>
                  <a:gd name="T41" fmla="*/ 7 h 38"/>
                  <a:gd name="T42" fmla="*/ 33 w 38"/>
                  <a:gd name="T43" fmla="*/ 8 h 38"/>
                  <a:gd name="T44" fmla="*/ 33 w 38"/>
                  <a:gd name="T45" fmla="*/ 13 h 38"/>
                  <a:gd name="T46" fmla="*/ 33 w 38"/>
                  <a:gd name="T47" fmla="*/ 14 h 38"/>
                  <a:gd name="T48" fmla="*/ 32 w 38"/>
                  <a:gd name="T49" fmla="*/ 16 h 38"/>
                  <a:gd name="T50" fmla="*/ 30 w 38"/>
                  <a:gd name="T51" fmla="*/ 16 h 38"/>
                  <a:gd name="T52" fmla="*/ 28 w 38"/>
                  <a:gd name="T53" fmla="*/ 17 h 38"/>
                  <a:gd name="T54" fmla="*/ 10 w 38"/>
                  <a:gd name="T55" fmla="*/ 17 h 38"/>
                  <a:gd name="T56" fmla="*/ 6 w 38"/>
                  <a:gd name="T57" fmla="*/ 17 h 38"/>
                  <a:gd name="T58" fmla="*/ 3 w 38"/>
                  <a:gd name="T59" fmla="*/ 19 h 38"/>
                  <a:gd name="T60" fmla="*/ 1 w 38"/>
                  <a:gd name="T61" fmla="*/ 22 h 38"/>
                  <a:gd name="T62" fmla="*/ 0 w 38"/>
                  <a:gd name="T63" fmla="*/ 25 h 38"/>
                  <a:gd name="T64" fmla="*/ 0 w 38"/>
                  <a:gd name="T65" fmla="*/ 29 h 38"/>
                  <a:gd name="T66" fmla="*/ 1 w 38"/>
                  <a:gd name="T67" fmla="*/ 33 h 38"/>
                  <a:gd name="T68" fmla="*/ 3 w 38"/>
                  <a:gd name="T69" fmla="*/ 36 h 38"/>
                  <a:gd name="T70" fmla="*/ 6 w 38"/>
                  <a:gd name="T71" fmla="*/ 37 h 38"/>
                  <a:gd name="T72" fmla="*/ 10 w 38"/>
                  <a:gd name="T73" fmla="*/ 38 h 38"/>
                  <a:gd name="T74" fmla="*/ 36 w 38"/>
                  <a:gd name="T75" fmla="*/ 38 h 38"/>
                  <a:gd name="T76" fmla="*/ 38 w 38"/>
                  <a:gd name="T77" fmla="*/ 35 h 38"/>
                  <a:gd name="T78" fmla="*/ 36 w 38"/>
                  <a:gd name="T79" fmla="*/ 33 h 38"/>
                  <a:gd name="T80" fmla="*/ 10 w 38"/>
                  <a:gd name="T81" fmla="*/ 33 h 38"/>
                  <a:gd name="T82" fmla="*/ 8 w 38"/>
                  <a:gd name="T83" fmla="*/ 33 h 38"/>
                  <a:gd name="T84" fmla="*/ 7 w 38"/>
                  <a:gd name="T85" fmla="*/ 32 h 38"/>
                  <a:gd name="T86" fmla="*/ 6 w 38"/>
                  <a:gd name="T87" fmla="*/ 31 h 38"/>
                  <a:gd name="T88" fmla="*/ 5 w 38"/>
                  <a:gd name="T89" fmla="*/ 29 h 38"/>
                  <a:gd name="T90" fmla="*/ 5 w 38"/>
                  <a:gd name="T91" fmla="*/ 25 h 38"/>
                  <a:gd name="T92" fmla="*/ 6 w 38"/>
                  <a:gd name="T93" fmla="*/ 2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8" h="38">
                    <a:moveTo>
                      <a:pt x="6" y="24"/>
                    </a:moveTo>
                    <a:cubicBezTo>
                      <a:pt x="6" y="23"/>
                      <a:pt x="6" y="23"/>
                      <a:pt x="7" y="22"/>
                    </a:cubicBezTo>
                    <a:cubicBezTo>
                      <a:pt x="7" y="22"/>
                      <a:pt x="8" y="22"/>
                      <a:pt x="8" y="22"/>
                    </a:cubicBezTo>
                    <a:cubicBezTo>
                      <a:pt x="9" y="21"/>
                      <a:pt x="10" y="21"/>
                      <a:pt x="10" y="21"/>
                    </a:cubicBezTo>
                    <a:cubicBezTo>
                      <a:pt x="28" y="21"/>
                      <a:pt x="28" y="21"/>
                      <a:pt x="28" y="21"/>
                    </a:cubicBezTo>
                    <a:cubicBezTo>
                      <a:pt x="30" y="21"/>
                      <a:pt x="31" y="21"/>
                      <a:pt x="32" y="21"/>
                    </a:cubicBezTo>
                    <a:cubicBezTo>
                      <a:pt x="33" y="20"/>
                      <a:pt x="34" y="20"/>
                      <a:pt x="35" y="19"/>
                    </a:cubicBezTo>
                    <a:cubicBezTo>
                      <a:pt x="36" y="18"/>
                      <a:pt x="37" y="17"/>
                      <a:pt x="38" y="16"/>
                    </a:cubicBezTo>
                    <a:cubicBezTo>
                      <a:pt x="38" y="15"/>
                      <a:pt x="38" y="14"/>
                      <a:pt x="38" y="13"/>
                    </a:cubicBezTo>
                    <a:cubicBezTo>
                      <a:pt x="38" y="8"/>
                      <a:pt x="38" y="8"/>
                      <a:pt x="38" y="8"/>
                    </a:cubicBezTo>
                    <a:cubicBezTo>
                      <a:pt x="38" y="7"/>
                      <a:pt x="38" y="6"/>
                      <a:pt x="38" y="5"/>
                    </a:cubicBezTo>
                    <a:cubicBezTo>
                      <a:pt x="37" y="4"/>
                      <a:pt x="36" y="3"/>
                      <a:pt x="35" y="2"/>
                    </a:cubicBezTo>
                    <a:cubicBezTo>
                      <a:pt x="34" y="2"/>
                      <a:pt x="33" y="1"/>
                      <a:pt x="32" y="1"/>
                    </a:cubicBezTo>
                    <a:cubicBezTo>
                      <a:pt x="31" y="0"/>
                      <a:pt x="29" y="0"/>
                      <a:pt x="28" y="0"/>
                    </a:cubicBezTo>
                    <a:cubicBezTo>
                      <a:pt x="9" y="0"/>
                      <a:pt x="9" y="0"/>
                      <a:pt x="9" y="0"/>
                    </a:cubicBezTo>
                    <a:cubicBezTo>
                      <a:pt x="7" y="0"/>
                      <a:pt x="6" y="1"/>
                      <a:pt x="6" y="2"/>
                    </a:cubicBezTo>
                    <a:cubicBezTo>
                      <a:pt x="6" y="4"/>
                      <a:pt x="7" y="5"/>
                      <a:pt x="9" y="5"/>
                    </a:cubicBezTo>
                    <a:cubicBezTo>
                      <a:pt x="28" y="5"/>
                      <a:pt x="28" y="5"/>
                      <a:pt x="28" y="5"/>
                    </a:cubicBezTo>
                    <a:cubicBezTo>
                      <a:pt x="29" y="5"/>
                      <a:pt x="29" y="5"/>
                      <a:pt x="30" y="5"/>
                    </a:cubicBezTo>
                    <a:cubicBezTo>
                      <a:pt x="31" y="5"/>
                      <a:pt x="31" y="6"/>
                      <a:pt x="32" y="6"/>
                    </a:cubicBezTo>
                    <a:cubicBezTo>
                      <a:pt x="32" y="6"/>
                      <a:pt x="33" y="7"/>
                      <a:pt x="33" y="7"/>
                    </a:cubicBezTo>
                    <a:cubicBezTo>
                      <a:pt x="33" y="7"/>
                      <a:pt x="33" y="8"/>
                      <a:pt x="33" y="8"/>
                    </a:cubicBezTo>
                    <a:cubicBezTo>
                      <a:pt x="33" y="13"/>
                      <a:pt x="33" y="13"/>
                      <a:pt x="33" y="13"/>
                    </a:cubicBezTo>
                    <a:cubicBezTo>
                      <a:pt x="33" y="13"/>
                      <a:pt x="33" y="14"/>
                      <a:pt x="33" y="14"/>
                    </a:cubicBezTo>
                    <a:cubicBezTo>
                      <a:pt x="33" y="15"/>
                      <a:pt x="32" y="15"/>
                      <a:pt x="32" y="16"/>
                    </a:cubicBezTo>
                    <a:cubicBezTo>
                      <a:pt x="31" y="16"/>
                      <a:pt x="31" y="16"/>
                      <a:pt x="30" y="16"/>
                    </a:cubicBezTo>
                    <a:cubicBezTo>
                      <a:pt x="29" y="16"/>
                      <a:pt x="29" y="17"/>
                      <a:pt x="28" y="17"/>
                    </a:cubicBezTo>
                    <a:cubicBezTo>
                      <a:pt x="10" y="17"/>
                      <a:pt x="10" y="17"/>
                      <a:pt x="10" y="17"/>
                    </a:cubicBezTo>
                    <a:cubicBezTo>
                      <a:pt x="9" y="17"/>
                      <a:pt x="7" y="17"/>
                      <a:pt x="6" y="17"/>
                    </a:cubicBezTo>
                    <a:cubicBezTo>
                      <a:pt x="5" y="18"/>
                      <a:pt x="4" y="18"/>
                      <a:pt x="3" y="19"/>
                    </a:cubicBezTo>
                    <a:cubicBezTo>
                      <a:pt x="2" y="20"/>
                      <a:pt x="1" y="21"/>
                      <a:pt x="1" y="22"/>
                    </a:cubicBezTo>
                    <a:cubicBezTo>
                      <a:pt x="0" y="23"/>
                      <a:pt x="0" y="24"/>
                      <a:pt x="0" y="25"/>
                    </a:cubicBezTo>
                    <a:cubicBezTo>
                      <a:pt x="0" y="29"/>
                      <a:pt x="0" y="29"/>
                      <a:pt x="0" y="29"/>
                    </a:cubicBezTo>
                    <a:cubicBezTo>
                      <a:pt x="0" y="31"/>
                      <a:pt x="0" y="32"/>
                      <a:pt x="1" y="33"/>
                    </a:cubicBezTo>
                    <a:cubicBezTo>
                      <a:pt x="1" y="34"/>
                      <a:pt x="2" y="35"/>
                      <a:pt x="3" y="36"/>
                    </a:cubicBezTo>
                    <a:cubicBezTo>
                      <a:pt x="4" y="36"/>
                      <a:pt x="5" y="37"/>
                      <a:pt x="6" y="37"/>
                    </a:cubicBezTo>
                    <a:cubicBezTo>
                      <a:pt x="7" y="38"/>
                      <a:pt x="9" y="38"/>
                      <a:pt x="10" y="38"/>
                    </a:cubicBezTo>
                    <a:cubicBezTo>
                      <a:pt x="36" y="38"/>
                      <a:pt x="36" y="38"/>
                      <a:pt x="36" y="38"/>
                    </a:cubicBezTo>
                    <a:cubicBezTo>
                      <a:pt x="38" y="38"/>
                      <a:pt x="38" y="37"/>
                      <a:pt x="38" y="35"/>
                    </a:cubicBezTo>
                    <a:cubicBezTo>
                      <a:pt x="38" y="34"/>
                      <a:pt x="38" y="33"/>
                      <a:pt x="36" y="33"/>
                    </a:cubicBezTo>
                    <a:cubicBezTo>
                      <a:pt x="10" y="33"/>
                      <a:pt x="10" y="33"/>
                      <a:pt x="10" y="33"/>
                    </a:cubicBezTo>
                    <a:cubicBezTo>
                      <a:pt x="10" y="33"/>
                      <a:pt x="9" y="33"/>
                      <a:pt x="8" y="33"/>
                    </a:cubicBezTo>
                    <a:cubicBezTo>
                      <a:pt x="8" y="33"/>
                      <a:pt x="7" y="32"/>
                      <a:pt x="7" y="32"/>
                    </a:cubicBezTo>
                    <a:cubicBezTo>
                      <a:pt x="6" y="32"/>
                      <a:pt x="6" y="31"/>
                      <a:pt x="6" y="31"/>
                    </a:cubicBezTo>
                    <a:cubicBezTo>
                      <a:pt x="5" y="30"/>
                      <a:pt x="5" y="30"/>
                      <a:pt x="5" y="29"/>
                    </a:cubicBezTo>
                    <a:cubicBezTo>
                      <a:pt x="5" y="25"/>
                      <a:pt x="5" y="25"/>
                      <a:pt x="5" y="25"/>
                    </a:cubicBezTo>
                    <a:cubicBezTo>
                      <a:pt x="5" y="24"/>
                      <a:pt x="5" y="24"/>
                      <a:pt x="6" y="24"/>
                    </a:cubicBezTo>
                    <a:close/>
                  </a:path>
                </a:pathLst>
              </a:custGeom>
              <a:grpFill/>
              <a:ln>
                <a:noFill/>
              </a:ln>
            </p:spPr>
            <p:txBody>
              <a:bodyPr vert="horz" wrap="square" lIns="91440" tIns="45720" rIns="91440" bIns="45720" numCol="1" anchor="t" anchorCtr="0" compatLnSpc="1"/>
              <a:lstStyle/>
              <a:p>
                <a:endParaRPr lang="zh-CN" altLang="en-US"/>
              </a:p>
            </p:txBody>
          </p:sp>
          <p:sp>
            <p:nvSpPr>
              <p:cNvPr id="24" name="Freeform 31"/>
              <p:cNvSpPr>
                <a:spLocks noEditPoints="1"/>
              </p:cNvSpPr>
              <p:nvPr/>
            </p:nvSpPr>
            <p:spPr bwMode="auto">
              <a:xfrm>
                <a:off x="1923908" y="2803742"/>
                <a:ext cx="368849" cy="383966"/>
              </a:xfrm>
              <a:custGeom>
                <a:avLst/>
                <a:gdLst>
                  <a:gd name="T0" fmla="*/ 35 w 38"/>
                  <a:gd name="T1" fmla="*/ 2 h 38"/>
                  <a:gd name="T2" fmla="*/ 32 w 38"/>
                  <a:gd name="T3" fmla="*/ 1 h 38"/>
                  <a:gd name="T4" fmla="*/ 28 w 38"/>
                  <a:gd name="T5" fmla="*/ 0 h 38"/>
                  <a:gd name="T6" fmla="*/ 10 w 38"/>
                  <a:gd name="T7" fmla="*/ 0 h 38"/>
                  <a:gd name="T8" fmla="*/ 6 w 38"/>
                  <a:gd name="T9" fmla="*/ 1 h 38"/>
                  <a:gd name="T10" fmla="*/ 3 w 38"/>
                  <a:gd name="T11" fmla="*/ 2 h 38"/>
                  <a:gd name="T12" fmla="*/ 1 w 38"/>
                  <a:gd name="T13" fmla="*/ 5 h 38"/>
                  <a:gd name="T14" fmla="*/ 0 w 38"/>
                  <a:gd name="T15" fmla="*/ 8 h 38"/>
                  <a:gd name="T16" fmla="*/ 0 w 38"/>
                  <a:gd name="T17" fmla="*/ 29 h 38"/>
                  <a:gd name="T18" fmla="*/ 1 w 38"/>
                  <a:gd name="T19" fmla="*/ 33 h 38"/>
                  <a:gd name="T20" fmla="*/ 3 w 38"/>
                  <a:gd name="T21" fmla="*/ 35 h 38"/>
                  <a:gd name="T22" fmla="*/ 6 w 38"/>
                  <a:gd name="T23" fmla="*/ 37 h 38"/>
                  <a:gd name="T24" fmla="*/ 10 w 38"/>
                  <a:gd name="T25" fmla="*/ 38 h 38"/>
                  <a:gd name="T26" fmla="*/ 28 w 38"/>
                  <a:gd name="T27" fmla="*/ 38 h 38"/>
                  <a:gd name="T28" fmla="*/ 32 w 38"/>
                  <a:gd name="T29" fmla="*/ 37 h 38"/>
                  <a:gd name="T30" fmla="*/ 35 w 38"/>
                  <a:gd name="T31" fmla="*/ 36 h 38"/>
                  <a:gd name="T32" fmla="*/ 37 w 38"/>
                  <a:gd name="T33" fmla="*/ 33 h 38"/>
                  <a:gd name="T34" fmla="*/ 38 w 38"/>
                  <a:gd name="T35" fmla="*/ 29 h 38"/>
                  <a:gd name="T36" fmla="*/ 38 w 38"/>
                  <a:gd name="T37" fmla="*/ 8 h 38"/>
                  <a:gd name="T38" fmla="*/ 37 w 38"/>
                  <a:gd name="T39" fmla="*/ 5 h 38"/>
                  <a:gd name="T40" fmla="*/ 35 w 38"/>
                  <a:gd name="T41" fmla="*/ 2 h 38"/>
                  <a:gd name="T42" fmla="*/ 28 w 38"/>
                  <a:gd name="T43" fmla="*/ 33 h 38"/>
                  <a:gd name="T44" fmla="*/ 10 w 38"/>
                  <a:gd name="T45" fmla="*/ 33 h 38"/>
                  <a:gd name="T46" fmla="*/ 8 w 38"/>
                  <a:gd name="T47" fmla="*/ 33 h 38"/>
                  <a:gd name="T48" fmla="*/ 6 w 38"/>
                  <a:gd name="T49" fmla="*/ 32 h 38"/>
                  <a:gd name="T50" fmla="*/ 5 w 38"/>
                  <a:gd name="T51" fmla="*/ 31 h 38"/>
                  <a:gd name="T52" fmla="*/ 5 w 38"/>
                  <a:gd name="T53" fmla="*/ 29 h 38"/>
                  <a:gd name="T54" fmla="*/ 5 w 38"/>
                  <a:gd name="T55" fmla="*/ 8 h 38"/>
                  <a:gd name="T56" fmla="*/ 5 w 38"/>
                  <a:gd name="T57" fmla="*/ 7 h 38"/>
                  <a:gd name="T58" fmla="*/ 6 w 38"/>
                  <a:gd name="T59" fmla="*/ 6 h 38"/>
                  <a:gd name="T60" fmla="*/ 8 w 38"/>
                  <a:gd name="T61" fmla="*/ 5 h 38"/>
                  <a:gd name="T62" fmla="*/ 10 w 38"/>
                  <a:gd name="T63" fmla="*/ 5 h 38"/>
                  <a:gd name="T64" fmla="*/ 28 w 38"/>
                  <a:gd name="T65" fmla="*/ 5 h 38"/>
                  <a:gd name="T66" fmla="*/ 30 w 38"/>
                  <a:gd name="T67" fmla="*/ 5 h 38"/>
                  <a:gd name="T68" fmla="*/ 32 w 38"/>
                  <a:gd name="T69" fmla="*/ 6 h 38"/>
                  <a:gd name="T70" fmla="*/ 33 w 38"/>
                  <a:gd name="T71" fmla="*/ 7 h 38"/>
                  <a:gd name="T72" fmla="*/ 33 w 38"/>
                  <a:gd name="T73" fmla="*/ 8 h 38"/>
                  <a:gd name="T74" fmla="*/ 33 w 38"/>
                  <a:gd name="T75" fmla="*/ 29 h 38"/>
                  <a:gd name="T76" fmla="*/ 33 w 38"/>
                  <a:gd name="T77" fmla="*/ 31 h 38"/>
                  <a:gd name="T78" fmla="*/ 32 w 38"/>
                  <a:gd name="T79" fmla="*/ 32 h 38"/>
                  <a:gd name="T80" fmla="*/ 30 w 38"/>
                  <a:gd name="T81" fmla="*/ 33 h 38"/>
                  <a:gd name="T82" fmla="*/ 28 w 38"/>
                  <a:gd name="T83" fmla="*/ 3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 h="38">
                    <a:moveTo>
                      <a:pt x="35" y="2"/>
                    </a:moveTo>
                    <a:cubicBezTo>
                      <a:pt x="34" y="2"/>
                      <a:pt x="33" y="1"/>
                      <a:pt x="32" y="1"/>
                    </a:cubicBezTo>
                    <a:cubicBezTo>
                      <a:pt x="31" y="0"/>
                      <a:pt x="29" y="0"/>
                      <a:pt x="28" y="0"/>
                    </a:cubicBezTo>
                    <a:cubicBezTo>
                      <a:pt x="10" y="0"/>
                      <a:pt x="10" y="0"/>
                      <a:pt x="10" y="0"/>
                    </a:cubicBezTo>
                    <a:cubicBezTo>
                      <a:pt x="9" y="0"/>
                      <a:pt x="7" y="0"/>
                      <a:pt x="6" y="1"/>
                    </a:cubicBezTo>
                    <a:cubicBezTo>
                      <a:pt x="5" y="1"/>
                      <a:pt x="4" y="2"/>
                      <a:pt x="3" y="2"/>
                    </a:cubicBezTo>
                    <a:cubicBezTo>
                      <a:pt x="2" y="3"/>
                      <a:pt x="1" y="4"/>
                      <a:pt x="1" y="5"/>
                    </a:cubicBezTo>
                    <a:cubicBezTo>
                      <a:pt x="0" y="6"/>
                      <a:pt x="0" y="7"/>
                      <a:pt x="0" y="8"/>
                    </a:cubicBezTo>
                    <a:cubicBezTo>
                      <a:pt x="0" y="29"/>
                      <a:pt x="0" y="29"/>
                      <a:pt x="0" y="29"/>
                    </a:cubicBezTo>
                    <a:cubicBezTo>
                      <a:pt x="0" y="31"/>
                      <a:pt x="0" y="32"/>
                      <a:pt x="1" y="33"/>
                    </a:cubicBezTo>
                    <a:cubicBezTo>
                      <a:pt x="1" y="34"/>
                      <a:pt x="2" y="35"/>
                      <a:pt x="3" y="35"/>
                    </a:cubicBezTo>
                    <a:cubicBezTo>
                      <a:pt x="4" y="36"/>
                      <a:pt x="5" y="37"/>
                      <a:pt x="6" y="37"/>
                    </a:cubicBezTo>
                    <a:cubicBezTo>
                      <a:pt x="7" y="38"/>
                      <a:pt x="9" y="38"/>
                      <a:pt x="10" y="38"/>
                    </a:cubicBezTo>
                    <a:cubicBezTo>
                      <a:pt x="28" y="38"/>
                      <a:pt x="28" y="38"/>
                      <a:pt x="28" y="38"/>
                    </a:cubicBezTo>
                    <a:cubicBezTo>
                      <a:pt x="29" y="38"/>
                      <a:pt x="31" y="38"/>
                      <a:pt x="32" y="37"/>
                    </a:cubicBezTo>
                    <a:cubicBezTo>
                      <a:pt x="33" y="37"/>
                      <a:pt x="34" y="36"/>
                      <a:pt x="35" y="36"/>
                    </a:cubicBezTo>
                    <a:cubicBezTo>
                      <a:pt x="36" y="35"/>
                      <a:pt x="37" y="34"/>
                      <a:pt x="37" y="33"/>
                    </a:cubicBezTo>
                    <a:cubicBezTo>
                      <a:pt x="38" y="32"/>
                      <a:pt x="38" y="31"/>
                      <a:pt x="38" y="29"/>
                    </a:cubicBezTo>
                    <a:cubicBezTo>
                      <a:pt x="38" y="8"/>
                      <a:pt x="38" y="8"/>
                      <a:pt x="38" y="8"/>
                    </a:cubicBezTo>
                    <a:cubicBezTo>
                      <a:pt x="38" y="7"/>
                      <a:pt x="38" y="6"/>
                      <a:pt x="37" y="5"/>
                    </a:cubicBezTo>
                    <a:cubicBezTo>
                      <a:pt x="37" y="4"/>
                      <a:pt x="36" y="3"/>
                      <a:pt x="35" y="2"/>
                    </a:cubicBezTo>
                    <a:close/>
                    <a:moveTo>
                      <a:pt x="28" y="33"/>
                    </a:moveTo>
                    <a:cubicBezTo>
                      <a:pt x="10" y="33"/>
                      <a:pt x="10" y="33"/>
                      <a:pt x="10" y="33"/>
                    </a:cubicBezTo>
                    <a:cubicBezTo>
                      <a:pt x="9" y="33"/>
                      <a:pt x="9" y="33"/>
                      <a:pt x="8" y="33"/>
                    </a:cubicBezTo>
                    <a:cubicBezTo>
                      <a:pt x="7" y="33"/>
                      <a:pt x="7" y="32"/>
                      <a:pt x="6" y="32"/>
                    </a:cubicBezTo>
                    <a:cubicBezTo>
                      <a:pt x="6" y="32"/>
                      <a:pt x="6" y="31"/>
                      <a:pt x="5" y="31"/>
                    </a:cubicBezTo>
                    <a:cubicBezTo>
                      <a:pt x="5" y="30"/>
                      <a:pt x="5" y="30"/>
                      <a:pt x="5" y="29"/>
                    </a:cubicBezTo>
                    <a:cubicBezTo>
                      <a:pt x="5" y="8"/>
                      <a:pt x="5" y="8"/>
                      <a:pt x="5" y="8"/>
                    </a:cubicBezTo>
                    <a:cubicBezTo>
                      <a:pt x="5" y="8"/>
                      <a:pt x="5" y="7"/>
                      <a:pt x="5" y="7"/>
                    </a:cubicBezTo>
                    <a:cubicBezTo>
                      <a:pt x="6" y="6"/>
                      <a:pt x="6" y="6"/>
                      <a:pt x="6" y="6"/>
                    </a:cubicBezTo>
                    <a:cubicBezTo>
                      <a:pt x="7" y="5"/>
                      <a:pt x="7" y="5"/>
                      <a:pt x="8" y="5"/>
                    </a:cubicBezTo>
                    <a:cubicBezTo>
                      <a:pt x="9" y="5"/>
                      <a:pt x="9" y="5"/>
                      <a:pt x="10" y="5"/>
                    </a:cubicBezTo>
                    <a:cubicBezTo>
                      <a:pt x="28" y="5"/>
                      <a:pt x="28" y="5"/>
                      <a:pt x="28" y="5"/>
                    </a:cubicBezTo>
                    <a:cubicBezTo>
                      <a:pt x="29" y="5"/>
                      <a:pt x="29" y="5"/>
                      <a:pt x="30" y="5"/>
                    </a:cubicBezTo>
                    <a:cubicBezTo>
                      <a:pt x="31" y="5"/>
                      <a:pt x="31" y="5"/>
                      <a:pt x="32" y="6"/>
                    </a:cubicBezTo>
                    <a:cubicBezTo>
                      <a:pt x="32" y="6"/>
                      <a:pt x="32" y="6"/>
                      <a:pt x="33" y="7"/>
                    </a:cubicBezTo>
                    <a:cubicBezTo>
                      <a:pt x="33" y="7"/>
                      <a:pt x="33" y="8"/>
                      <a:pt x="33" y="8"/>
                    </a:cubicBezTo>
                    <a:cubicBezTo>
                      <a:pt x="33" y="29"/>
                      <a:pt x="33" y="29"/>
                      <a:pt x="33" y="29"/>
                    </a:cubicBezTo>
                    <a:cubicBezTo>
                      <a:pt x="33" y="30"/>
                      <a:pt x="33" y="30"/>
                      <a:pt x="33" y="31"/>
                    </a:cubicBezTo>
                    <a:cubicBezTo>
                      <a:pt x="32" y="31"/>
                      <a:pt x="32" y="32"/>
                      <a:pt x="32" y="32"/>
                    </a:cubicBezTo>
                    <a:cubicBezTo>
                      <a:pt x="31" y="32"/>
                      <a:pt x="31" y="33"/>
                      <a:pt x="30" y="33"/>
                    </a:cubicBezTo>
                    <a:cubicBezTo>
                      <a:pt x="29" y="33"/>
                      <a:pt x="29" y="33"/>
                      <a:pt x="28" y="33"/>
                    </a:cubicBezTo>
                    <a:close/>
                  </a:path>
                </a:pathLst>
              </a:custGeom>
              <a:grpFill/>
              <a:ln>
                <a:noFill/>
              </a:ln>
            </p:spPr>
            <p:txBody>
              <a:bodyPr vert="horz" wrap="square" lIns="91440" tIns="45720" rIns="91440" bIns="45720" numCol="1" anchor="t" anchorCtr="0" compatLnSpc="1"/>
              <a:lstStyle/>
              <a:p>
                <a:endParaRPr lang="zh-CN" altLang="en-US"/>
              </a:p>
            </p:txBody>
          </p:sp>
        </p:grpSp>
      </p:grpSp>
      <p:grpSp>
        <p:nvGrpSpPr>
          <p:cNvPr id="5" name="组合 4"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4856224" y="787788"/>
            <a:ext cx="1331077" cy="1331077"/>
            <a:chOff x="4856224" y="787788"/>
            <a:chExt cx="1331077" cy="1331077"/>
          </a:xfrm>
        </p:grpSpPr>
        <p:sp>
          <p:nvSpPr>
            <p:cNvPr id="8" name="椭圆 7"/>
            <p:cNvSpPr/>
            <p:nvPr/>
          </p:nvSpPr>
          <p:spPr>
            <a:xfrm>
              <a:off x="4856224" y="787788"/>
              <a:ext cx="1331077" cy="1331077"/>
            </a:xfrm>
            <a:prstGeom prst="ellipse">
              <a:avLst/>
            </a:prstGeom>
            <a:solidFill>
              <a:srgbClr val="96648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26"/>
            <p:cNvSpPr>
              <a:spLocks noEditPoints="1"/>
            </p:cNvSpPr>
            <p:nvPr/>
          </p:nvSpPr>
          <p:spPr bwMode="auto">
            <a:xfrm>
              <a:off x="5302853" y="1191586"/>
              <a:ext cx="449263" cy="472012"/>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EFEFE"/>
            </a:solidFill>
            <a:ln>
              <a:noFill/>
            </a:ln>
          </p:spPr>
          <p:txBody>
            <a:bodyPr vert="horz" wrap="square" lIns="91440" tIns="45720" rIns="91440" bIns="45720" numCol="1" anchor="t" anchorCtr="0" compatLnSpc="1"/>
            <a:lstStyle/>
            <a:p>
              <a:endParaRPr lang="zh-CN" altLang="en-US">
                <a:solidFill>
                  <a:schemeClr val="accent2"/>
                </a:solidFill>
              </a:endParaRPr>
            </a:p>
          </p:txBody>
        </p:sp>
      </p:grpSp>
      <p:sp>
        <p:nvSpPr>
          <p:cNvPr id="6" name="e7d195523061f1c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hidden="1"/>
          <p:cNvSpPr txBox="1"/>
          <p:nvPr/>
        </p:nvSpPr>
        <p:spPr>
          <a:xfrm>
            <a:off x="-355600" y="1803400"/>
            <a:ext cx="293927" cy="1016000"/>
          </a:xfrm>
          <a:prstGeom prst="rect">
            <a:avLst/>
          </a:prstGeom>
          <a:noFill/>
        </p:spPr>
        <p:txBody>
          <a:bodyPr vert="wordArtVert" rtlCol="0">
            <a:spAutoFit/>
          </a:bodyPr>
          <a:lstStyle/>
          <a:p>
            <a:r>
              <a:rPr lang="en-US" altLang="zh-CN" sz="100"/>
              <a:t>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a:t>
            </a:r>
            <a:endParaRPr lang="zh-CN" altLang="en-US" sz="1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44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750" fill="hold"/>
                                        <p:tgtEl>
                                          <p:spTgt spid="14"/>
                                        </p:tgtEl>
                                        <p:attrNameLst>
                                          <p:attrName>ppt_x</p:attrName>
                                        </p:attrNameLst>
                                      </p:cBhvr>
                                      <p:tavLst>
                                        <p:tav tm="0">
                                          <p:val>
                                            <p:strVal val="0-#ppt_w/2"/>
                                          </p:val>
                                        </p:tav>
                                        <p:tav tm="100000">
                                          <p:val>
                                            <p:strVal val="#ppt_x"/>
                                          </p:val>
                                        </p:tav>
                                      </p:tavLst>
                                    </p:anim>
                                    <p:anim calcmode="lin" valueType="num">
                                      <p:cBhvr additive="base">
                                        <p:cTn id="8" dur="75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2" decel="4400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750" fill="hold"/>
                                        <p:tgtEl>
                                          <p:spTgt spid="2"/>
                                        </p:tgtEl>
                                        <p:attrNameLst>
                                          <p:attrName>ppt_x</p:attrName>
                                        </p:attrNameLst>
                                      </p:cBhvr>
                                      <p:tavLst>
                                        <p:tav tm="0">
                                          <p:val>
                                            <p:strVal val="1+#ppt_w/2"/>
                                          </p:val>
                                        </p:tav>
                                        <p:tav tm="100000">
                                          <p:val>
                                            <p:strVal val="#ppt_x"/>
                                          </p:val>
                                        </p:tav>
                                      </p:tavLst>
                                    </p:anim>
                                    <p:anim calcmode="lin" valueType="num">
                                      <p:cBhvr additive="base">
                                        <p:cTn id="12" dur="75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47"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
                                          </p:val>
                                        </p:tav>
                                        <p:tav tm="100000">
                                          <p:val>
                                            <p:strVal val="#ppt_x"/>
                                          </p:val>
                                        </p:tav>
                                      </p:tavLst>
                                    </p:anim>
                                    <p:anim calcmode="lin" valueType="num">
                                      <p:cBhvr>
                                        <p:cTn id="18" dur="1000" fill="hold"/>
                                        <p:tgtEl>
                                          <p:spTgt spid="5"/>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50" presetClass="entr" presetSubtype="0" decel="100000" fill="hold" nodeType="after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p:cTn id="22" dur="1000" fill="hold"/>
                                        <p:tgtEl>
                                          <p:spTgt spid="28"/>
                                        </p:tgtEl>
                                        <p:attrNameLst>
                                          <p:attrName>ppt_w</p:attrName>
                                        </p:attrNameLst>
                                      </p:cBhvr>
                                      <p:tavLst>
                                        <p:tav tm="0">
                                          <p:val>
                                            <p:strVal val="#ppt_w+.3"/>
                                          </p:val>
                                        </p:tav>
                                        <p:tav tm="100000">
                                          <p:val>
                                            <p:strVal val="#ppt_w"/>
                                          </p:val>
                                        </p:tav>
                                      </p:tavLst>
                                    </p:anim>
                                    <p:anim calcmode="lin" valueType="num">
                                      <p:cBhvr>
                                        <p:cTn id="23" dur="1000" fill="hold"/>
                                        <p:tgtEl>
                                          <p:spTgt spid="28"/>
                                        </p:tgtEl>
                                        <p:attrNameLst>
                                          <p:attrName>ppt_h</p:attrName>
                                        </p:attrNameLst>
                                      </p:cBhvr>
                                      <p:tavLst>
                                        <p:tav tm="0">
                                          <p:val>
                                            <p:strVal val="#ppt_h"/>
                                          </p:val>
                                        </p:tav>
                                        <p:tav tm="100000">
                                          <p:val>
                                            <p:strVal val="#ppt_h"/>
                                          </p:val>
                                        </p:tav>
                                      </p:tavLst>
                                    </p:anim>
                                    <p:animEffect transition="in" filter="fade">
                                      <p:cBhvr>
                                        <p:cTn id="24"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627530" y="770965"/>
            <a:ext cx="10936940" cy="5969024"/>
          </a:xfrm>
          <a:prstGeom prst="rect">
            <a:avLst/>
          </a:prstGeom>
          <a:solidFill>
            <a:schemeClr val="bg1"/>
          </a:solidFill>
          <a:ln w="38100">
            <a:solidFill>
              <a:srgbClr val="D06F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2400"/>
              </a:lnSpc>
            </a:pPr>
            <a:endParaRPr lang="zh-CN" altLang="en-US" sz="1600" dirty="0">
              <a:solidFill>
                <a:srgbClr val="CA6B7F"/>
              </a:solidFill>
            </a:endParaRPr>
          </a:p>
        </p:txBody>
      </p:sp>
      <p:sp>
        <p:nvSpPr>
          <p:cNvPr id="8" name="内容占位符 4"/>
          <p:cNvSpPr txBox="1"/>
          <p:nvPr/>
        </p:nvSpPr>
        <p:spPr>
          <a:xfrm>
            <a:off x="837397" y="878898"/>
            <a:ext cx="10501163" cy="542565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zh-CN" sz="2200" b="1" kern="0" dirty="0">
                <a:solidFill>
                  <a:srgbClr val="0000FF"/>
                </a:solidFill>
                <a:latin typeface="幼圆" panose="02010509060101010101" pitchFamily="49" charset="-122"/>
                <a:ea typeface="幼圆" panose="02010509060101010101" pitchFamily="49" charset="-122"/>
                <a:cs typeface="Arial" panose="020B0604020202020204" pitchFamily="34" charset="0"/>
              </a:rPr>
              <a:t>颁授“共和国勋章”、国家荣誉称号</a:t>
            </a:r>
            <a:endParaRPr lang="en-US" altLang="zh-CN" sz="2200" b="1" kern="100" dirty="0">
              <a:solidFill>
                <a:srgbClr val="0000FF"/>
              </a:solidFill>
              <a:latin typeface="幼圆" panose="02010509060101010101" pitchFamily="49" charset="-122"/>
              <a:ea typeface="幼圆" panose="02010509060101010101" pitchFamily="49" charset="-122"/>
              <a:cs typeface="Times New Roman" panose="02020603050405020304" pitchFamily="18" charset="0"/>
            </a:endParaRPr>
          </a:p>
          <a:p>
            <a:pPr marL="0" indent="0" algn="just">
              <a:lnSpc>
                <a:spcPct val="100000"/>
              </a:lnSpc>
              <a:spcBef>
                <a:spcPts val="0"/>
              </a:spcBef>
              <a:buNone/>
            </a:pPr>
            <a:r>
              <a:rPr lang="en-US" altLang="zh-CN" sz="2200" b="1" kern="0" dirty="0">
                <a:solidFill>
                  <a:srgbClr val="000000"/>
                </a:solidFill>
                <a:latin typeface="楷体" panose="02010609060101010101" pitchFamily="49" charset="-122"/>
                <a:ea typeface="楷体" panose="02010609060101010101" pitchFamily="49" charset="-122"/>
                <a:cs typeface="Arial" panose="020B0604020202020204" pitchFamily="34" charset="0"/>
              </a:rPr>
              <a:t>    </a:t>
            </a:r>
            <a:endParaRPr lang="en-US" altLang="zh-CN" sz="2200" b="1" kern="0" dirty="0">
              <a:solidFill>
                <a:srgbClr val="000000"/>
              </a:solidFill>
              <a:latin typeface="楷体" panose="02010609060101010101" pitchFamily="49" charset="-122"/>
              <a:ea typeface="楷体" panose="02010609060101010101" pitchFamily="49" charset="-122"/>
              <a:cs typeface="Arial" panose="020B0604020202020204" pitchFamily="34" charset="0"/>
            </a:endParaRPr>
          </a:p>
          <a:p>
            <a:pPr marL="0" indent="0" algn="just">
              <a:lnSpc>
                <a:spcPct val="100000"/>
              </a:lnSpc>
              <a:spcBef>
                <a:spcPts val="0"/>
              </a:spcBef>
              <a:buNone/>
            </a:pPr>
            <a:r>
              <a:rPr lang="en-US" altLang="zh-CN" sz="2200" b="1" kern="0" dirty="0">
                <a:solidFill>
                  <a:srgbClr val="000000"/>
                </a:solidFill>
                <a:latin typeface="楷体" panose="02010609060101010101" pitchFamily="49" charset="-122"/>
                <a:ea typeface="楷体" panose="02010609060101010101" pitchFamily="49" charset="-122"/>
                <a:cs typeface="Arial" panose="020B0604020202020204" pitchFamily="34" charset="0"/>
              </a:rPr>
              <a:t>    </a:t>
            </a:r>
            <a:r>
              <a:rPr lang="zh-CN" altLang="zh-CN" sz="2200" b="1" kern="0" dirty="0">
                <a:solidFill>
                  <a:srgbClr val="000000"/>
                </a:solidFill>
                <a:latin typeface="楷体" panose="02010609060101010101" pitchFamily="49" charset="-122"/>
                <a:ea typeface="楷体" panose="02010609060101010101" pitchFamily="49" charset="-122"/>
                <a:cs typeface="Arial" panose="020B0604020202020204" pitchFamily="34" charset="0"/>
              </a:rPr>
              <a:t>习近平讲话强调，</a:t>
            </a:r>
            <a:r>
              <a:rPr lang="zh-CN" altLang="zh-CN" sz="2200" b="1" kern="0" dirty="0">
                <a:solidFill>
                  <a:srgbClr val="FF0000"/>
                </a:solidFill>
                <a:latin typeface="楷体" panose="02010609060101010101" pitchFamily="49" charset="-122"/>
                <a:ea typeface="楷体" panose="02010609060101010101" pitchFamily="49" charset="-122"/>
                <a:cs typeface="Arial" panose="020B0604020202020204" pitchFamily="34" charset="0"/>
              </a:rPr>
              <a:t>①崇尚英雄オ会产生英雄，争做英雄才能英雄辈出。</a:t>
            </a:r>
            <a:r>
              <a:rPr lang="zh-CN" altLang="zh-CN" sz="2200" b="1" kern="0" dirty="0">
                <a:solidFill>
                  <a:srgbClr val="000000"/>
                </a:solidFill>
                <a:latin typeface="楷体" panose="02010609060101010101" pitchFamily="49" charset="-122"/>
                <a:ea typeface="楷体" panose="02010609060101010101" pitchFamily="49" charset="-122"/>
                <a:cs typeface="Arial" panose="020B0604020202020204" pitchFamily="34" charset="0"/>
              </a:rPr>
              <a:t>今天我们以最高规格褒奖英雄模范，就是要弘扬他们身上展现的忠诚、执着、朴实的鲜明品格。</a:t>
            </a:r>
            <a:r>
              <a:rPr lang="zh-CN" altLang="zh-CN" sz="2200" b="1" kern="0" dirty="0">
                <a:solidFill>
                  <a:srgbClr val="CC0099"/>
                </a:solidFill>
                <a:latin typeface="楷体" panose="02010609060101010101" pitchFamily="49" charset="-122"/>
                <a:ea typeface="楷体" panose="02010609060101010101" pitchFamily="49" charset="-122"/>
                <a:cs typeface="Arial" panose="020B0604020202020204" pitchFamily="34" charset="0"/>
              </a:rPr>
              <a:t>英雄模范们用行动再次证明，伟大出自平凡，平凡造就伟大。只要有坚定的理想信念、不懈的奋斗精神，脚踏实地把每件平凡的事做好，一切平凡的人都可以获得不平凡的人生，一切平凡的工作都可以创造不平凡的成就。</a:t>
            </a:r>
            <a:r>
              <a:rPr lang="zh-CN" altLang="zh-CN" sz="2200" b="1" kern="0" dirty="0">
                <a:solidFill>
                  <a:srgbClr val="00B050"/>
                </a:solidFill>
                <a:latin typeface="楷体" panose="02010609060101010101" pitchFamily="49" charset="-122"/>
                <a:ea typeface="楷体" panose="02010609060101010101" pitchFamily="49" charset="-122"/>
                <a:cs typeface="Arial" panose="020B0604020202020204" pitchFamily="34" charset="0"/>
              </a:rPr>
              <a:t>（要求：理解）</a:t>
            </a:r>
            <a:endParaRPr lang="en-US" altLang="zh-CN" sz="2200" b="1" kern="100" dirty="0">
              <a:solidFill>
                <a:srgbClr val="00B050"/>
              </a:solidFill>
              <a:latin typeface="楷体" panose="02010609060101010101" pitchFamily="49" charset="-122"/>
              <a:ea typeface="楷体" panose="02010609060101010101" pitchFamily="49" charset="-122"/>
              <a:cs typeface="Times New Roman" panose="02020603050405020304" pitchFamily="18" charset="0"/>
            </a:endParaRPr>
          </a:p>
          <a:p>
            <a:pPr marL="0" indent="0" algn="just">
              <a:lnSpc>
                <a:spcPct val="100000"/>
              </a:lnSpc>
              <a:spcBef>
                <a:spcPts val="0"/>
              </a:spcBef>
              <a:buNone/>
            </a:pPr>
            <a:r>
              <a:rPr lang="en-US" altLang="zh-CN" sz="2200" b="1" kern="0" dirty="0">
                <a:solidFill>
                  <a:srgbClr val="000000"/>
                </a:solidFill>
                <a:latin typeface="楷体" panose="02010609060101010101" pitchFamily="49" charset="-122"/>
                <a:ea typeface="楷体" panose="02010609060101010101" pitchFamily="49" charset="-122"/>
                <a:cs typeface="Arial" panose="020B0604020202020204" pitchFamily="34" charset="0"/>
              </a:rPr>
              <a:t>    </a:t>
            </a:r>
            <a:r>
              <a:rPr lang="zh-CN" altLang="zh-CN" sz="2200" b="1" kern="0" dirty="0">
                <a:solidFill>
                  <a:srgbClr val="000000"/>
                </a:solidFill>
                <a:latin typeface="楷体" panose="02010609060101010101" pitchFamily="49" charset="-122"/>
                <a:ea typeface="楷体" panose="02010609060101010101" pitchFamily="49" charset="-122"/>
                <a:cs typeface="Arial" panose="020B0604020202020204" pitchFamily="34" charset="0"/>
              </a:rPr>
              <a:t>通过大力褒扬、宣传功勋模范人物的丰功伟绩，向全社会发出关心英雄、珍爱英雄、尊崇英雄的强烈信号，</a:t>
            </a:r>
            <a:r>
              <a:rPr lang="zh-CN" altLang="zh-CN" sz="2200" b="1" kern="0" dirty="0">
                <a:solidFill>
                  <a:srgbClr val="FF0000"/>
                </a:solidFill>
                <a:latin typeface="楷体" panose="02010609060101010101" pitchFamily="49" charset="-122"/>
                <a:ea typeface="楷体" panose="02010609060101010101" pitchFamily="49" charset="-122"/>
                <a:cs typeface="Arial" panose="020B0604020202020204" pitchFamily="34" charset="0"/>
              </a:rPr>
              <a:t>②有利于在全社会推动形成见贤思齐、崇德向善、争做先锋的良好氛围，</a:t>
            </a:r>
            <a:r>
              <a:rPr lang="zh-CN" altLang="zh-CN" sz="2200" b="1" kern="0" dirty="0">
                <a:solidFill>
                  <a:srgbClr val="000000"/>
                </a:solidFill>
                <a:latin typeface="楷体" panose="02010609060101010101" pitchFamily="49" charset="-122"/>
                <a:ea typeface="楷体" panose="02010609060101010101" pitchFamily="49" charset="-122"/>
                <a:cs typeface="Arial" panose="020B0604020202020204" pitchFamily="34" charset="0"/>
              </a:rPr>
              <a:t>促进全党进一步增强</a:t>
            </a:r>
            <a:r>
              <a:rPr lang="en-US" altLang="zh-CN" sz="2200" b="1" kern="0" dirty="0">
                <a:solidFill>
                  <a:srgbClr val="000000"/>
                </a:solidFill>
                <a:latin typeface="楷体" panose="02010609060101010101" pitchFamily="49" charset="-122"/>
                <a:ea typeface="楷体" panose="02010609060101010101" pitchFamily="49" charset="-122"/>
                <a:cs typeface="Arial" panose="020B0604020202020204" pitchFamily="34" charset="0"/>
              </a:rPr>
              <a:t>“</a:t>
            </a:r>
            <a:r>
              <a:rPr lang="zh-CN" altLang="zh-CN" sz="2200" b="1" kern="0" dirty="0">
                <a:solidFill>
                  <a:srgbClr val="000000"/>
                </a:solidFill>
                <a:latin typeface="楷体" panose="02010609060101010101" pitchFamily="49" charset="-122"/>
                <a:ea typeface="楷体" panose="02010609060101010101" pitchFamily="49" charset="-122"/>
                <a:cs typeface="Arial" panose="020B0604020202020204" pitchFamily="34" charset="0"/>
              </a:rPr>
              <a:t>四个意识</a:t>
            </a:r>
            <a:r>
              <a:rPr lang="en-US" altLang="zh-CN" sz="2200" b="1" kern="0" dirty="0">
                <a:solidFill>
                  <a:srgbClr val="000000"/>
                </a:solidFill>
                <a:latin typeface="楷体" panose="02010609060101010101" pitchFamily="49" charset="-122"/>
                <a:ea typeface="楷体" panose="02010609060101010101" pitchFamily="49" charset="-122"/>
                <a:cs typeface="Arial" panose="020B0604020202020204" pitchFamily="34" charset="0"/>
              </a:rPr>
              <a:t>”</a:t>
            </a:r>
            <a:r>
              <a:rPr lang="zh-CN" altLang="zh-CN" sz="2200" b="1" kern="0" dirty="0">
                <a:solidFill>
                  <a:srgbClr val="000000"/>
                </a:solidFill>
                <a:latin typeface="楷体" panose="02010609060101010101" pitchFamily="49" charset="-122"/>
                <a:ea typeface="楷体" panose="02010609060101010101" pitchFamily="49" charset="-122"/>
                <a:cs typeface="Arial" panose="020B0604020202020204" pitchFamily="34" charset="0"/>
              </a:rPr>
              <a:t>，坚定</a:t>
            </a:r>
            <a:r>
              <a:rPr lang="en-US" altLang="zh-CN" sz="2200" b="1" kern="0" dirty="0">
                <a:solidFill>
                  <a:srgbClr val="000000"/>
                </a:solidFill>
                <a:latin typeface="楷体" panose="02010609060101010101" pitchFamily="49" charset="-122"/>
                <a:ea typeface="楷体" panose="02010609060101010101" pitchFamily="49" charset="-122"/>
                <a:cs typeface="Arial" panose="020B0604020202020204" pitchFamily="34" charset="0"/>
              </a:rPr>
              <a:t>“</a:t>
            </a:r>
            <a:r>
              <a:rPr lang="zh-CN" altLang="zh-CN" sz="2200" b="1" kern="0" dirty="0">
                <a:solidFill>
                  <a:srgbClr val="000000"/>
                </a:solidFill>
                <a:latin typeface="楷体" panose="02010609060101010101" pitchFamily="49" charset="-122"/>
                <a:ea typeface="楷体" panose="02010609060101010101" pitchFamily="49" charset="-122"/>
                <a:cs typeface="Arial" panose="020B0604020202020204" pitchFamily="34" charset="0"/>
              </a:rPr>
              <a:t>四个自信</a:t>
            </a:r>
            <a:r>
              <a:rPr lang="en-US" altLang="zh-CN" sz="2200" b="1" kern="0" dirty="0">
                <a:solidFill>
                  <a:srgbClr val="000000"/>
                </a:solidFill>
                <a:latin typeface="楷体" panose="02010609060101010101" pitchFamily="49" charset="-122"/>
                <a:ea typeface="楷体" panose="02010609060101010101" pitchFamily="49" charset="-122"/>
                <a:cs typeface="Arial" panose="020B0604020202020204" pitchFamily="34" charset="0"/>
              </a:rPr>
              <a:t>”</a:t>
            </a:r>
            <a:r>
              <a:rPr lang="zh-CN" altLang="zh-CN" sz="2200" b="1" kern="0" dirty="0">
                <a:solidFill>
                  <a:srgbClr val="000000"/>
                </a:solidFill>
                <a:latin typeface="楷体" panose="02010609060101010101" pitchFamily="49" charset="-122"/>
                <a:ea typeface="楷体" panose="02010609060101010101" pitchFamily="49" charset="-122"/>
                <a:cs typeface="Arial" panose="020B0604020202020204" pitchFamily="34" charset="0"/>
              </a:rPr>
              <a:t>，做到</a:t>
            </a:r>
            <a:r>
              <a:rPr lang="en-US" altLang="zh-CN" sz="2200" b="1" kern="0" dirty="0">
                <a:solidFill>
                  <a:srgbClr val="000000"/>
                </a:solidFill>
                <a:latin typeface="楷体" panose="02010609060101010101" pitchFamily="49" charset="-122"/>
                <a:ea typeface="楷体" panose="02010609060101010101" pitchFamily="49" charset="-122"/>
                <a:cs typeface="Arial" panose="020B0604020202020204" pitchFamily="34" charset="0"/>
              </a:rPr>
              <a:t>“</a:t>
            </a:r>
            <a:r>
              <a:rPr lang="zh-CN" altLang="zh-CN" sz="2200" b="1" kern="0" dirty="0">
                <a:solidFill>
                  <a:srgbClr val="000000"/>
                </a:solidFill>
                <a:latin typeface="楷体" panose="02010609060101010101" pitchFamily="49" charset="-122"/>
                <a:ea typeface="楷体" panose="02010609060101010101" pitchFamily="49" charset="-122"/>
                <a:cs typeface="Arial" panose="020B0604020202020204" pitchFamily="34" charset="0"/>
              </a:rPr>
              <a:t>两个维护</a:t>
            </a:r>
            <a:r>
              <a:rPr lang="en-US" altLang="zh-CN" sz="2200" b="1" kern="0" dirty="0">
                <a:solidFill>
                  <a:srgbClr val="000000"/>
                </a:solidFill>
                <a:latin typeface="楷体" panose="02010609060101010101" pitchFamily="49" charset="-122"/>
                <a:ea typeface="楷体" panose="02010609060101010101" pitchFamily="49" charset="-122"/>
                <a:cs typeface="Arial" panose="020B0604020202020204" pitchFamily="34" charset="0"/>
              </a:rPr>
              <a:t>”</a:t>
            </a:r>
            <a:r>
              <a:rPr lang="zh-CN" altLang="zh-CN" sz="2200" b="1" kern="0" dirty="0">
                <a:solidFill>
                  <a:srgbClr val="000000"/>
                </a:solidFill>
                <a:latin typeface="楷体" panose="02010609060101010101" pitchFamily="49" charset="-122"/>
                <a:ea typeface="楷体" panose="02010609060101010101" pitchFamily="49" charset="-122"/>
                <a:cs typeface="Arial" panose="020B0604020202020204" pitchFamily="34" charset="0"/>
              </a:rPr>
              <a:t>，</a:t>
            </a:r>
            <a:r>
              <a:rPr lang="zh-CN" altLang="zh-CN" sz="2200" b="1" kern="0" dirty="0">
                <a:solidFill>
                  <a:srgbClr val="FF0000"/>
                </a:solidFill>
                <a:latin typeface="楷体" panose="02010609060101010101" pitchFamily="49" charset="-122"/>
                <a:ea typeface="楷体" panose="02010609060101010101" pitchFamily="49" charset="-122"/>
                <a:cs typeface="Arial" panose="020B0604020202020204" pitchFamily="34" charset="0"/>
              </a:rPr>
              <a:t>③激励和动员全党全国各族人民</a:t>
            </a:r>
            <a:r>
              <a:rPr lang="zh-CN" altLang="zh-CN" sz="2200" b="1" kern="0" dirty="0">
                <a:solidFill>
                  <a:srgbClr val="000000"/>
                </a:solidFill>
                <a:latin typeface="楷体" panose="02010609060101010101" pitchFamily="49" charset="-122"/>
                <a:ea typeface="楷体" panose="02010609060101010101" pitchFamily="49" charset="-122"/>
                <a:cs typeface="Arial" panose="020B0604020202020204" pitchFamily="34" charset="0"/>
              </a:rPr>
              <a:t>更加紧密团结在以习近平同志为核心的党中央周围，</a:t>
            </a:r>
            <a:r>
              <a:rPr lang="zh-CN" altLang="zh-CN" sz="2200" b="1" kern="0" dirty="0">
                <a:solidFill>
                  <a:srgbClr val="FF0000"/>
                </a:solidFill>
                <a:latin typeface="楷体" panose="02010609060101010101" pitchFamily="49" charset="-122"/>
                <a:ea typeface="楷体" panose="02010609060101010101" pitchFamily="49" charset="-122"/>
                <a:cs typeface="Arial" panose="020B0604020202020204" pitchFamily="34" charset="0"/>
              </a:rPr>
              <a:t>为实现中华民族伟大复兴的中国梦而努力奋斗，也将激励更多的国际友人参与我国社会主义现代化建设，为促进中外交流合作，维护世界和平，构建人类命运共同体作出新的更大贡献。</a:t>
            </a:r>
            <a:r>
              <a:rPr lang="zh-CN" altLang="zh-CN" sz="2200" b="1" kern="0" dirty="0">
                <a:solidFill>
                  <a:srgbClr val="00B050"/>
                </a:solidFill>
                <a:latin typeface="楷体" panose="02010609060101010101" pitchFamily="49" charset="-122"/>
                <a:ea typeface="楷体" panose="02010609060101010101" pitchFamily="49" charset="-122"/>
                <a:cs typeface="Arial" panose="020B0604020202020204" pitchFamily="34" charset="0"/>
              </a:rPr>
              <a:t>（要求：理解。）</a:t>
            </a:r>
            <a:endParaRPr lang="zh-CN" altLang="zh-CN" sz="2200" b="1" kern="100" dirty="0">
              <a:latin typeface="楷体" panose="02010609060101010101" pitchFamily="49" charset="-122"/>
              <a:ea typeface="楷体" panose="02010609060101010101" pitchFamily="49" charset="-122"/>
              <a:cs typeface="Times New Roman" panose="02020603050405020304" pitchFamily="18" charset="0"/>
            </a:endParaRPr>
          </a:p>
        </p:txBody>
      </p:sp>
      <p:sp>
        <p:nvSpPr>
          <p:cNvPr id="9" name="标题 1"/>
          <p:cNvSpPr txBox="1"/>
          <p:nvPr/>
        </p:nvSpPr>
        <p:spPr>
          <a:xfrm>
            <a:off x="627530" y="150864"/>
            <a:ext cx="1840615" cy="449378"/>
          </a:xfrm>
          <a:prstGeom prst="rect">
            <a:avLst/>
          </a:prstGeom>
          <a:solidFill>
            <a:srgbClr val="F77983"/>
          </a:solidFill>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200" b="1" dirty="0">
                <a:solidFill>
                  <a:schemeClr val="bg1"/>
                </a:solidFill>
              </a:rPr>
              <a:t>时政链接</a:t>
            </a:r>
            <a:endParaRPr lang="zh-CN" altLang="en-US" sz="3200" b="1" dirty="0">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24"/>
          <p:cNvSpPr txBox="1"/>
          <p:nvPr/>
        </p:nvSpPr>
        <p:spPr>
          <a:xfrm>
            <a:off x="767397" y="806082"/>
            <a:ext cx="10657205" cy="4987439"/>
          </a:xfrm>
          <a:prstGeom prst="rect">
            <a:avLst/>
          </a:prstGeom>
          <a:noFill/>
        </p:spPr>
        <p:txBody>
          <a:bodyPr wrap="square" lIns="91423" tIns="45712" rIns="91423" bIns="45712" rtlCol="0">
            <a:spAutoFit/>
          </a:bodyPr>
          <a:lstStyle/>
          <a:p>
            <a:pPr lvl="0" defTabSz="1217930">
              <a:lnSpc>
                <a:spcPct val="120000"/>
              </a:lnSpc>
              <a:defRPr/>
            </a:pPr>
            <a:r>
              <a:rPr lang="en-US" altLang="zh-CN" sz="2400" b="1" dirty="0">
                <a:solidFill>
                  <a:srgbClr val="0000FF"/>
                </a:solidFill>
                <a:latin typeface="幼圆" panose="02010509060101010101" pitchFamily="49" charset="-122"/>
                <a:ea typeface="幼圆" panose="02010509060101010101" pitchFamily="49" charset="-122"/>
                <a:cs typeface="+mn-ea"/>
              </a:rPr>
              <a:t>1</a:t>
            </a:r>
            <a:r>
              <a:rPr lang="zh-CN" altLang="en-US" sz="2400" b="1" dirty="0">
                <a:solidFill>
                  <a:srgbClr val="0000FF"/>
                </a:solidFill>
                <a:latin typeface="幼圆" panose="02010509060101010101" pitchFamily="49" charset="-122"/>
                <a:ea typeface="幼圆" panose="02010509060101010101" pitchFamily="49" charset="-122"/>
                <a:cs typeface="+mn-ea"/>
              </a:rPr>
              <a:t>、结合所学知识，为什么要向全社会发出关心英雄、珍爱英雄、尊崇英雄的强烈信号？</a:t>
            </a:r>
            <a:r>
              <a:rPr lang="en-US" altLang="zh-CN" sz="2400" b="1" dirty="0">
                <a:solidFill>
                  <a:srgbClr val="0000FF"/>
                </a:solidFill>
                <a:latin typeface="幼圆" panose="02010509060101010101" pitchFamily="49" charset="-122"/>
                <a:ea typeface="幼圆" panose="02010509060101010101" pitchFamily="49" charset="-122"/>
                <a:cs typeface="+mn-ea"/>
              </a:rPr>
              <a:t>6</a:t>
            </a:r>
            <a:r>
              <a:rPr lang="zh-CN" altLang="en-US" sz="2400" b="1" dirty="0">
                <a:solidFill>
                  <a:srgbClr val="0000FF"/>
                </a:solidFill>
                <a:latin typeface="幼圆" panose="02010509060101010101" pitchFamily="49" charset="-122"/>
                <a:ea typeface="幼圆" panose="02010509060101010101" pitchFamily="49" charset="-122"/>
                <a:cs typeface="+mn-ea"/>
              </a:rPr>
              <a:t>分</a:t>
            </a:r>
            <a:endParaRPr lang="en-US" altLang="zh-CN" sz="2400" b="1" dirty="0">
              <a:solidFill>
                <a:srgbClr val="0000FF"/>
              </a:solidFill>
              <a:latin typeface="幼圆" panose="02010509060101010101" pitchFamily="49" charset="-122"/>
              <a:ea typeface="幼圆" panose="02010509060101010101" pitchFamily="49" charset="-122"/>
              <a:cs typeface="+mn-ea"/>
            </a:endParaRPr>
          </a:p>
          <a:p>
            <a:pPr lvl="0" defTabSz="1217930">
              <a:lnSpc>
                <a:spcPct val="120000"/>
              </a:lnSpc>
              <a:defRPr/>
            </a:pPr>
            <a:r>
              <a:rPr kumimoji="0" lang="en-US" altLang="zh-CN" sz="22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ea"/>
              </a:rPr>
              <a:t>①</a:t>
            </a:r>
            <a:r>
              <a:rPr lang="zh-CN" altLang="en-US" sz="2200" b="1" dirty="0">
                <a:solidFill>
                  <a:srgbClr val="00B050"/>
                </a:solidFill>
                <a:latin typeface="宋体" panose="02010600030101010101" pitchFamily="2" charset="-122"/>
                <a:ea typeface="宋体" panose="02010600030101010101" pitchFamily="2" charset="-122"/>
                <a:cs typeface="+mn-ea"/>
              </a:rPr>
              <a:t>英雄的行为是民族精神、中国精神的具体体现。</a:t>
            </a:r>
            <a:endParaRPr lang="en-US" altLang="zh-CN" sz="2200" b="1" dirty="0">
              <a:solidFill>
                <a:srgbClr val="00B050"/>
              </a:solidFill>
              <a:latin typeface="宋体" panose="02010600030101010101" pitchFamily="2" charset="-122"/>
              <a:ea typeface="宋体" panose="02010600030101010101" pitchFamily="2" charset="-122"/>
              <a:cs typeface="+mn-ea"/>
            </a:endParaRPr>
          </a:p>
          <a:p>
            <a:pPr lvl="0" defTabSz="1217930">
              <a:lnSpc>
                <a:spcPct val="120000"/>
              </a:lnSpc>
              <a:defRPr/>
            </a:pPr>
            <a:r>
              <a:rPr kumimoji="0" lang="en-US" altLang="zh-CN" sz="22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ea"/>
              </a:rPr>
              <a:t>②</a:t>
            </a:r>
            <a:r>
              <a:rPr lang="zh-CN" altLang="zh-CN" sz="2200" b="1" dirty="0">
                <a:latin typeface="宋体" panose="02010600030101010101" pitchFamily="2" charset="-122"/>
                <a:ea typeface="宋体" panose="02010600030101010101" pitchFamily="2" charset="-122"/>
              </a:rPr>
              <a:t>伟大的民族精神始终是中华民族生生不息、发展壮大的强大精神支柱，是维系我国各族人民世世代代团结奋斗的牢固精神纽带，是激励中华儿女为实现中国梦而奋斗的不竭精神动力。</a:t>
            </a:r>
            <a:r>
              <a:rPr lang="zh-CN" altLang="en-US" sz="2200" b="1" dirty="0">
                <a:solidFill>
                  <a:srgbClr val="00B050"/>
                </a:solidFill>
                <a:latin typeface="宋体" panose="02010600030101010101" pitchFamily="2" charset="-122"/>
                <a:ea typeface="宋体" panose="02010600030101010101" pitchFamily="2" charset="-122"/>
              </a:rPr>
              <a:t>九上</a:t>
            </a:r>
            <a:r>
              <a:rPr lang="en-US" altLang="zh-CN" sz="2200" b="1" dirty="0">
                <a:solidFill>
                  <a:srgbClr val="00B050"/>
                </a:solidFill>
                <a:latin typeface="宋体" panose="02010600030101010101" pitchFamily="2" charset="-122"/>
                <a:ea typeface="宋体" panose="02010600030101010101" pitchFamily="2" charset="-122"/>
              </a:rPr>
              <a:t>P69 </a:t>
            </a:r>
            <a:endParaRPr lang="en-US" altLang="zh-CN" sz="2200" b="1" dirty="0">
              <a:solidFill>
                <a:srgbClr val="00B050"/>
              </a:solidFill>
              <a:latin typeface="宋体" panose="02010600030101010101" pitchFamily="2" charset="-122"/>
              <a:ea typeface="宋体" panose="02010600030101010101" pitchFamily="2" charset="-122"/>
            </a:endParaRPr>
          </a:p>
          <a:p>
            <a:pPr lvl="0" defTabSz="1217930">
              <a:lnSpc>
                <a:spcPct val="120000"/>
              </a:lnSpc>
              <a:defRPr/>
            </a:pPr>
            <a:r>
              <a:rPr kumimoji="0" lang="en-US" altLang="zh-CN" sz="22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ea"/>
              </a:rPr>
              <a:t>③</a:t>
            </a:r>
            <a:r>
              <a:rPr lang="zh-CN" altLang="zh-CN" sz="2200" b="1" kern="0" dirty="0">
                <a:solidFill>
                  <a:srgbClr val="FF0000"/>
                </a:solidFill>
                <a:latin typeface="宋体" panose="02010600030101010101" pitchFamily="2" charset="-122"/>
                <a:ea typeface="宋体" panose="02010600030101010101" pitchFamily="2" charset="-122"/>
                <a:cs typeface="Arial" panose="020B0604020202020204" pitchFamily="34" charset="0"/>
              </a:rPr>
              <a:t>崇尚英雄</a:t>
            </a:r>
            <a:r>
              <a:rPr lang="zh-CN" altLang="en-US" sz="2200" b="1" kern="0" dirty="0">
                <a:solidFill>
                  <a:srgbClr val="FF0000"/>
                </a:solidFill>
                <a:latin typeface="宋体" panose="02010600030101010101" pitchFamily="2" charset="-122"/>
                <a:ea typeface="宋体" panose="02010600030101010101" pitchFamily="2" charset="-122"/>
                <a:cs typeface="Arial" panose="020B0604020202020204" pitchFamily="34" charset="0"/>
              </a:rPr>
              <a:t>才</a:t>
            </a:r>
            <a:r>
              <a:rPr lang="zh-CN" altLang="zh-CN" sz="2200" b="1" kern="0" dirty="0">
                <a:solidFill>
                  <a:srgbClr val="FF0000"/>
                </a:solidFill>
                <a:latin typeface="宋体" panose="02010600030101010101" pitchFamily="2" charset="-122"/>
                <a:ea typeface="宋体" panose="02010600030101010101" pitchFamily="2" charset="-122"/>
                <a:cs typeface="Arial" panose="020B0604020202020204" pitchFamily="34" charset="0"/>
              </a:rPr>
              <a:t>会产生英雄，争做英雄才能英雄辈出。</a:t>
            </a:r>
            <a:r>
              <a:rPr lang="zh-CN" altLang="zh-CN" sz="2200" b="1" kern="0" dirty="0">
                <a:solidFill>
                  <a:srgbClr val="00B050"/>
                </a:solidFill>
                <a:latin typeface="宋体" panose="02010600030101010101" pitchFamily="2" charset="-122"/>
                <a:ea typeface="宋体" panose="02010600030101010101" pitchFamily="2" charset="-122"/>
                <a:cs typeface="Arial" panose="020B0604020202020204" pitchFamily="34" charset="0"/>
              </a:rPr>
              <a:t>向全社会发出关心英雄、珍爱英雄、尊崇英雄的强烈信号，有利于</a:t>
            </a:r>
            <a:r>
              <a:rPr lang="zh-CN" altLang="zh-CN" sz="2200" b="1" kern="0" dirty="0">
                <a:solidFill>
                  <a:srgbClr val="FF0000"/>
                </a:solidFill>
                <a:latin typeface="宋体" panose="02010600030101010101" pitchFamily="2" charset="-122"/>
                <a:ea typeface="宋体" panose="02010600030101010101" pitchFamily="2" charset="-122"/>
                <a:cs typeface="Arial" panose="020B0604020202020204" pitchFamily="34" charset="0"/>
              </a:rPr>
              <a:t>在全社会推动形成见贤思齐、崇德向善、争做先锋的良好氛围</a:t>
            </a:r>
            <a:r>
              <a:rPr lang="zh-CN" altLang="en-US" sz="2200" b="1" kern="0" dirty="0">
                <a:solidFill>
                  <a:srgbClr val="FF0000"/>
                </a:solidFill>
                <a:latin typeface="宋体" panose="02010600030101010101" pitchFamily="2" charset="-122"/>
                <a:ea typeface="宋体" panose="02010600030101010101" pitchFamily="2" charset="-122"/>
                <a:cs typeface="Arial" panose="020B0604020202020204" pitchFamily="34" charset="0"/>
              </a:rPr>
              <a:t>。</a:t>
            </a:r>
            <a:endParaRPr lang="en-US" altLang="zh-CN" sz="2200" b="1" kern="0" dirty="0">
              <a:solidFill>
                <a:srgbClr val="FF0000"/>
              </a:solidFill>
              <a:latin typeface="宋体" panose="02010600030101010101" pitchFamily="2" charset="-122"/>
              <a:ea typeface="宋体" panose="02010600030101010101" pitchFamily="2" charset="-122"/>
              <a:cs typeface="Arial" panose="020B0604020202020204" pitchFamily="34" charset="0"/>
            </a:endParaRPr>
          </a:p>
          <a:p>
            <a:pPr lvl="0" defTabSz="1217930">
              <a:lnSpc>
                <a:spcPct val="120000"/>
              </a:lnSpc>
              <a:defRPr/>
            </a:pPr>
            <a:r>
              <a:rPr lang="en-US" altLang="zh-CN" sz="2200" b="1" dirty="0">
                <a:solidFill>
                  <a:prstClr val="black"/>
                </a:solidFill>
                <a:latin typeface="宋体" panose="02010600030101010101" pitchFamily="2" charset="-122"/>
                <a:cs typeface="+mn-ea"/>
              </a:rPr>
              <a:t>④</a:t>
            </a:r>
            <a:r>
              <a:rPr lang="zh-CN" altLang="en-US" sz="2200" b="1" kern="0" dirty="0">
                <a:solidFill>
                  <a:srgbClr val="00B050"/>
                </a:solidFill>
                <a:latin typeface="宋体" panose="02010600030101010101" pitchFamily="2" charset="-122"/>
                <a:ea typeface="宋体" panose="02010600030101010101" pitchFamily="2" charset="-122"/>
                <a:cs typeface="Arial" panose="020B0604020202020204" pitchFamily="34" charset="0"/>
              </a:rPr>
              <a:t>有利于</a:t>
            </a:r>
            <a:r>
              <a:rPr lang="zh-CN" altLang="zh-CN" sz="2200" b="1" kern="0" dirty="0">
                <a:solidFill>
                  <a:srgbClr val="FF0000"/>
                </a:solidFill>
                <a:latin typeface="宋体" panose="02010600030101010101" pitchFamily="2" charset="-122"/>
                <a:ea typeface="宋体" panose="02010600030101010101" pitchFamily="2" charset="-122"/>
                <a:cs typeface="Arial" panose="020B0604020202020204" pitchFamily="34" charset="0"/>
              </a:rPr>
              <a:t>激励和动员全党全国各族人民为实现中华民族伟大复兴的中国梦而努力奋斗，也将激励更多的国际友人参与我国社会主义现代化建设，为促进中外交流合作，维护世界和平，构建人类命运共同体作出新的更大贡献。</a:t>
            </a:r>
            <a:endParaRPr kumimoji="0" lang="en-US" altLang="zh-CN" sz="22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ea"/>
            </a:endParaRPr>
          </a:p>
        </p:txBody>
      </p:sp>
      <p:sp>
        <p:nvSpPr>
          <p:cNvPr id="4" name="标题 1"/>
          <p:cNvSpPr txBox="1"/>
          <p:nvPr/>
        </p:nvSpPr>
        <p:spPr>
          <a:xfrm>
            <a:off x="198295" y="166688"/>
            <a:ext cx="2163905" cy="534035"/>
          </a:xfrm>
          <a:prstGeom prst="rect">
            <a:avLst/>
          </a:prstGeom>
          <a:solidFill>
            <a:srgbClr val="966481"/>
          </a:solidFill>
        </p:spPr>
        <p:txBody>
          <a:bodyPr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prstClr val="white"/>
                </a:solidFill>
                <a:effectLst/>
                <a:uLnTx/>
                <a:uFillTx/>
                <a:latin typeface="Calibri Light" panose="020F0302020204030204"/>
                <a:ea typeface="宋体" panose="02010600030101010101" pitchFamily="2" charset="-122"/>
                <a:cs typeface="+mj-cs"/>
              </a:rPr>
              <a:t>命题视角</a:t>
            </a:r>
            <a:endParaRPr kumimoji="0" lang="zh-CN" altLang="en-US" sz="3200" b="1" i="0" u="none" strike="noStrike" kern="1200" cap="none" spc="0" normalizeH="0" baseline="0" noProof="0" dirty="0">
              <a:ln>
                <a:noFill/>
              </a:ln>
              <a:solidFill>
                <a:prstClr val="white"/>
              </a:solidFill>
              <a:effectLst/>
              <a:uLnTx/>
              <a:uFillTx/>
              <a:latin typeface="Calibri Light" panose="020F0302020204030204"/>
              <a:ea typeface="宋体" panose="02010600030101010101" pitchFamily="2" charset="-122"/>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10">
                                            <p:txEl>
                                              <p:pRg st="3" end="3"/>
                                            </p:txEl>
                                          </p:spTgt>
                                        </p:tgtEl>
                                        <p:attrNameLst>
                                          <p:attrName>style.visibility</p:attrName>
                                        </p:attrNameLst>
                                      </p:cBhvr>
                                      <p:to>
                                        <p:strVal val="visible"/>
                                      </p:to>
                                    </p:set>
                                    <p:anim calcmode="lin" valueType="num">
                                      <p:cBhvr additive="base">
                                        <p:cTn id="1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0">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0">
                                            <p:txEl>
                                              <p:pRg st="4" end="4"/>
                                            </p:txEl>
                                          </p:spTgt>
                                        </p:tgtEl>
                                        <p:attrNameLst>
                                          <p:attrName>style.visibility</p:attrName>
                                        </p:attrNameLst>
                                      </p:cBhvr>
                                      <p:to>
                                        <p:strVal val="visible"/>
                                      </p:to>
                                    </p:set>
                                    <p:anim calcmode="lin" valueType="num">
                                      <p:cBhvr additive="base">
                                        <p:cTn id="19"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24"/>
          <p:cNvSpPr txBox="1"/>
          <p:nvPr/>
        </p:nvSpPr>
        <p:spPr>
          <a:xfrm>
            <a:off x="517140" y="786832"/>
            <a:ext cx="11196805" cy="6206235"/>
          </a:xfrm>
          <a:prstGeom prst="rect">
            <a:avLst/>
          </a:prstGeom>
          <a:noFill/>
        </p:spPr>
        <p:txBody>
          <a:bodyPr wrap="square" lIns="91423" tIns="45712" rIns="91423" bIns="45712" rtlCol="0">
            <a:spAutoFit/>
          </a:bodyPr>
          <a:lstStyle/>
          <a:p>
            <a:pPr marL="0" marR="0" lvl="0" indent="0" algn="just" defTabSz="1217930" rtl="0" eaLnBrk="1" fontAlgn="auto" latinLnBrk="0" hangingPunct="1">
              <a:lnSpc>
                <a:spcPct val="120000"/>
              </a:lnSpc>
              <a:spcBef>
                <a:spcPts val="0"/>
              </a:spcBef>
              <a:spcAft>
                <a:spcPts val="0"/>
              </a:spcAft>
              <a:buClrTx/>
              <a:buSzTx/>
              <a:buFontTx/>
              <a:buNone/>
              <a:defRPr/>
            </a:pPr>
            <a:r>
              <a:rPr lang="en-US" altLang="zh-CN" sz="2200" b="1" dirty="0">
                <a:solidFill>
                  <a:srgbClr val="0000FF"/>
                </a:solidFill>
                <a:latin typeface="幼圆" panose="02010509060101010101" pitchFamily="49" charset="-122"/>
                <a:ea typeface="幼圆" panose="02010509060101010101" pitchFamily="49" charset="-122"/>
                <a:cs typeface="+mn-ea"/>
              </a:rPr>
              <a:t>2</a:t>
            </a:r>
            <a:r>
              <a:rPr kumimoji="0" lang="zh-CN" altLang="en-US" sz="2200" b="1" i="0" u="none" strike="noStrike" kern="1200" cap="none" spc="0" normalizeH="0" baseline="0" noProof="0" dirty="0">
                <a:ln>
                  <a:noFill/>
                </a:ln>
                <a:solidFill>
                  <a:srgbClr val="0000FF"/>
                </a:solidFill>
                <a:effectLst/>
                <a:uLnTx/>
                <a:uFillTx/>
                <a:latin typeface="幼圆" panose="02010509060101010101" pitchFamily="49" charset="-122"/>
                <a:ea typeface="幼圆" panose="02010509060101010101" pitchFamily="49" charset="-122"/>
                <a:cs typeface="+mn-ea"/>
              </a:rPr>
              <a:t>、结合所学知识，谈谈英雄模范们的事迹对你有何启示？</a:t>
            </a:r>
            <a:r>
              <a:rPr kumimoji="0" lang="en-US" altLang="zh-CN" sz="2200" b="1" i="0" u="none" strike="noStrike" kern="1200" cap="none" spc="0" normalizeH="0" baseline="0" noProof="0" dirty="0">
                <a:ln>
                  <a:noFill/>
                </a:ln>
                <a:solidFill>
                  <a:srgbClr val="0000FF"/>
                </a:solidFill>
                <a:effectLst/>
                <a:uLnTx/>
                <a:uFillTx/>
                <a:latin typeface="幼圆" panose="02010509060101010101" pitchFamily="49" charset="-122"/>
                <a:ea typeface="幼圆" panose="02010509060101010101" pitchFamily="49" charset="-122"/>
                <a:cs typeface="+mn-ea"/>
              </a:rPr>
              <a:t>9</a:t>
            </a:r>
            <a:r>
              <a:rPr kumimoji="0" lang="zh-CN" altLang="en-US" sz="2200" b="1" i="0" u="none" strike="noStrike" kern="1200" cap="none" spc="0" normalizeH="0" baseline="0" noProof="0" dirty="0">
                <a:ln>
                  <a:noFill/>
                </a:ln>
                <a:solidFill>
                  <a:srgbClr val="0000FF"/>
                </a:solidFill>
                <a:effectLst/>
                <a:uLnTx/>
                <a:uFillTx/>
                <a:latin typeface="幼圆" panose="02010509060101010101" pitchFamily="49" charset="-122"/>
                <a:ea typeface="幼圆" panose="02010509060101010101" pitchFamily="49" charset="-122"/>
                <a:cs typeface="+mn-ea"/>
              </a:rPr>
              <a:t>分</a:t>
            </a:r>
            <a:endParaRPr kumimoji="0" lang="en-US" altLang="zh-CN" sz="2200" b="1" i="0" u="none" strike="noStrike" kern="1200" cap="none" spc="0" normalizeH="0" baseline="0" noProof="0" dirty="0">
              <a:ln>
                <a:noFill/>
              </a:ln>
              <a:solidFill>
                <a:srgbClr val="0000FF"/>
              </a:solidFill>
              <a:effectLst/>
              <a:uLnTx/>
              <a:uFillTx/>
              <a:latin typeface="幼圆" panose="02010509060101010101" pitchFamily="49" charset="-122"/>
              <a:ea typeface="幼圆" panose="02010509060101010101" pitchFamily="49" charset="-122"/>
              <a:cs typeface="+mn-ea"/>
            </a:endParaRPr>
          </a:p>
          <a:p>
            <a:pPr lvl="0" algn="just" defTabSz="1217930">
              <a:lnSpc>
                <a:spcPct val="120000"/>
              </a:lnSpc>
              <a:defRPr/>
            </a:pPr>
            <a:r>
              <a:rPr kumimoji="0" lang="en-US" altLang="zh-CN" sz="22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ea"/>
              </a:rPr>
              <a:t>①</a:t>
            </a:r>
            <a:r>
              <a:rPr lang="zh-CN" altLang="en-US" sz="2200" b="1" dirty="0">
                <a:solidFill>
                  <a:srgbClr val="CC0099"/>
                </a:solidFill>
                <a:latin typeface="宋体" panose="02010600030101010101" pitchFamily="2" charset="-122"/>
                <a:cs typeface="+mn-ea"/>
              </a:rPr>
              <a:t>伟大出自平凡，平凡造就伟大。</a:t>
            </a:r>
            <a:r>
              <a:rPr lang="zh-CN" altLang="en-US" sz="2200" b="1" dirty="0">
                <a:solidFill>
                  <a:srgbClr val="FF0000"/>
                </a:solidFill>
                <a:latin typeface="宋体" panose="02010600030101010101" pitchFamily="2" charset="-122"/>
                <a:cs typeface="+mn-ea"/>
              </a:rPr>
              <a:t>英雄模范们用行动再次证明，</a:t>
            </a:r>
            <a:r>
              <a:rPr lang="zh-CN" altLang="en-US" sz="2200" b="1" dirty="0">
                <a:solidFill>
                  <a:prstClr val="black"/>
                </a:solidFill>
                <a:latin typeface="宋体" panose="02010600030101010101" pitchFamily="2" charset="-122"/>
                <a:cs typeface="+mn-ea"/>
              </a:rPr>
              <a:t>只要有坚定的理想信念、不懈的奋斗精神，脚踏实地把每件平凡的事做好，一切平凡的人都可以获得不平凡的人生，一切平凡的工作都可以创造不平凡的成就。</a:t>
            </a:r>
            <a:r>
              <a:rPr lang="zh-CN" altLang="en-US" sz="2200" b="1" dirty="0">
                <a:solidFill>
                  <a:srgbClr val="FF0000"/>
                </a:solidFill>
                <a:latin typeface="宋体" panose="02010600030101010101" pitchFamily="2" charset="-122"/>
                <a:cs typeface="+mn-ea"/>
              </a:rPr>
              <a:t>我们要向他们学习，</a:t>
            </a:r>
            <a:r>
              <a:rPr lang="zh-CN" altLang="en-US" sz="2200" b="1" dirty="0">
                <a:solidFill>
                  <a:prstClr val="black"/>
                </a:solidFill>
                <a:latin typeface="宋体" panose="02010600030101010101" pitchFamily="2" charset="-122"/>
                <a:cs typeface="+mn-ea"/>
              </a:rPr>
              <a:t>将个体生命和他人的、家乡的、民族的、国家的甚至人类的命运联系在一起时，生命便会从平凡中闪耀出伟大。</a:t>
            </a:r>
            <a:r>
              <a:rPr lang="zh-CN" altLang="en-US" sz="2200" b="1" dirty="0">
                <a:solidFill>
                  <a:srgbClr val="00B050"/>
                </a:solidFill>
                <a:latin typeface="宋体" panose="02010600030101010101" pitchFamily="2" charset="-122"/>
                <a:cs typeface="+mn-ea"/>
              </a:rPr>
              <a:t>七上</a:t>
            </a:r>
            <a:r>
              <a:rPr lang="en-US" altLang="zh-CN" sz="2200" b="1" dirty="0">
                <a:solidFill>
                  <a:srgbClr val="00B050"/>
                </a:solidFill>
                <a:latin typeface="宋体" panose="02010600030101010101" pitchFamily="2" charset="-122"/>
                <a:cs typeface="+mn-ea"/>
              </a:rPr>
              <a:t>P119</a:t>
            </a:r>
            <a:endParaRPr lang="en-US" altLang="zh-CN" sz="2200" b="1" dirty="0">
              <a:solidFill>
                <a:srgbClr val="00B050"/>
              </a:solidFill>
              <a:latin typeface="宋体" panose="02010600030101010101" pitchFamily="2" charset="-122"/>
              <a:cs typeface="+mn-ea"/>
            </a:endParaRPr>
          </a:p>
          <a:p>
            <a:pPr algn="just" defTabSz="1217930">
              <a:lnSpc>
                <a:spcPct val="120000"/>
              </a:lnSpc>
              <a:defRPr/>
            </a:pPr>
            <a:r>
              <a:rPr lang="en-US" altLang="zh-CN" sz="2200" b="1" dirty="0">
                <a:solidFill>
                  <a:prstClr val="black"/>
                </a:solidFill>
                <a:latin typeface="宋体" panose="02010600030101010101" pitchFamily="2" charset="-122"/>
                <a:cs typeface="+mn-ea"/>
              </a:rPr>
              <a:t>②</a:t>
            </a:r>
            <a:r>
              <a:rPr lang="zh-CN" altLang="en-US" sz="2200" b="1" dirty="0">
                <a:solidFill>
                  <a:srgbClr val="CC0099"/>
                </a:solidFill>
                <a:latin typeface="宋体" panose="02010600030101010101" pitchFamily="2" charset="-122"/>
                <a:ea typeface="宋体" panose="02010600030101010101" pitchFamily="2" charset="-122"/>
                <a:cs typeface="+mn-ea"/>
              </a:rPr>
              <a:t>服务和奉献社会，需要我们担当责任。</a:t>
            </a:r>
            <a:r>
              <a:rPr lang="zh-CN" altLang="en-US" sz="2200" b="1" dirty="0">
                <a:solidFill>
                  <a:srgbClr val="FF0000"/>
                </a:solidFill>
                <a:latin typeface="宋体" panose="02010600030101010101" pitchFamily="2" charset="-122"/>
                <a:ea typeface="宋体" panose="02010600030101010101" pitchFamily="2" charset="-122"/>
                <a:cs typeface="+mn-ea"/>
              </a:rPr>
              <a:t>英雄模范们的行为是勇于担当责任的体现，</a:t>
            </a:r>
            <a:r>
              <a:rPr lang="zh-CN" altLang="en-US" sz="2200" b="1" dirty="0">
                <a:latin typeface="宋体" panose="02010600030101010101" pitchFamily="2" charset="-122"/>
                <a:ea typeface="宋体" panose="02010600030101010101" pitchFamily="2" charset="-122"/>
                <a:cs typeface="+mn-ea"/>
              </a:rPr>
              <a:t>只有积极为社会作贡献，才能得到人们的尊重和认可，实现我们自身的价值。</a:t>
            </a:r>
            <a:r>
              <a:rPr lang="zh-CN" altLang="en-US" sz="2200" b="1" dirty="0">
                <a:solidFill>
                  <a:srgbClr val="FF0000"/>
                </a:solidFill>
                <a:latin typeface="宋体" panose="02010600030101010101" pitchFamily="2" charset="-122"/>
                <a:ea typeface="宋体" panose="02010600030101010101" pitchFamily="2" charset="-122"/>
                <a:cs typeface="+mn-ea"/>
              </a:rPr>
              <a:t>我们要向他们学习，</a:t>
            </a:r>
            <a:r>
              <a:rPr lang="zh-CN" altLang="zh-CN" sz="2200" b="1" dirty="0">
                <a:latin typeface="Calibri" panose="020F0502020204030204" pitchFamily="34" charset="0"/>
                <a:cs typeface="Times New Roman" panose="02020603050405020304" pitchFamily="18" charset="0"/>
              </a:rPr>
              <a:t>坚决拥</a:t>
            </a:r>
            <a:r>
              <a:rPr lang="zh-CN" altLang="en-US" sz="2200" b="1" dirty="0">
                <a:latin typeface="Calibri" panose="020F0502020204030204" pitchFamily="34" charset="0"/>
                <a:cs typeface="Times New Roman" panose="02020603050405020304" pitchFamily="18" charset="0"/>
              </a:rPr>
              <a:t>护</a:t>
            </a:r>
            <a:r>
              <a:rPr lang="zh-CN" altLang="zh-CN" sz="2200" b="1" dirty="0">
                <a:latin typeface="Calibri" panose="020F0502020204030204" pitchFamily="34" charset="0"/>
                <a:cs typeface="Times New Roman" panose="02020603050405020304" pitchFamily="18" charset="0"/>
              </a:rPr>
              <a:t>中国共产党的领导，遵守团的章程，执行团的纪律，勤奋学习，积极工作，吃苦在前，享受在后，为共产主义事业而奋斗</a:t>
            </a:r>
            <a:r>
              <a:rPr lang="zh-CN" altLang="en-US" sz="2200" b="1" dirty="0">
                <a:latin typeface="Calibri" panose="020F0502020204030204" pitchFamily="34" charset="0"/>
                <a:cs typeface="Times New Roman" panose="02020603050405020304" pitchFamily="18" charset="0"/>
              </a:rPr>
              <a:t>。（</a:t>
            </a:r>
            <a:r>
              <a:rPr lang="zh-CN" altLang="en-US" sz="2200" b="1" dirty="0">
                <a:latin typeface="宋体" panose="02010600030101010101" pitchFamily="2" charset="-122"/>
                <a:ea typeface="宋体" panose="02010600030101010101" pitchFamily="2" charset="-122"/>
                <a:cs typeface="+mn-ea"/>
              </a:rPr>
              <a:t>积极</a:t>
            </a:r>
            <a:r>
              <a:rPr lang="zh-CN" altLang="zh-CN" sz="2200" b="1" kern="100" dirty="0">
                <a:latin typeface="宋体" panose="02010600030101010101" pitchFamily="2" charset="-122"/>
                <a:ea typeface="宋体" panose="02010600030101010101" pitchFamily="2" charset="-122"/>
                <a:cs typeface="Times New Roman" panose="02020603050405020304" pitchFamily="18" charset="0"/>
              </a:rPr>
              <a:t>参加改革开放和社会主义现代化建设的实践，为发展社会生产力、提高人民生活水平，为实现“两个一百年”奋斗目标建功立业。</a:t>
            </a:r>
            <a:r>
              <a:rPr lang="zh-CN" altLang="en-US" sz="2200" b="1" kern="100" dirty="0">
                <a:latin typeface="宋体" panose="02010600030101010101" pitchFamily="2" charset="-122"/>
                <a:ea typeface="宋体" panose="02010600030101010101" pitchFamily="2" charset="-122"/>
                <a:cs typeface="Times New Roman" panose="02020603050405020304" pitchFamily="18" charset="0"/>
              </a:rPr>
              <a:t>）</a:t>
            </a:r>
            <a:r>
              <a:rPr lang="zh-CN" altLang="en-US" sz="2200" b="1" kern="100" dirty="0">
                <a:solidFill>
                  <a:srgbClr val="00B050"/>
                </a:solidFill>
                <a:latin typeface="宋体" panose="02010600030101010101" pitchFamily="2" charset="-122"/>
                <a:ea typeface="宋体" panose="02010600030101010101" pitchFamily="2" charset="-122"/>
                <a:cs typeface="Times New Roman" panose="02020603050405020304" pitchFamily="18" charset="0"/>
              </a:rPr>
              <a:t>八上</a:t>
            </a:r>
            <a:r>
              <a:rPr lang="en-US" altLang="zh-CN" sz="2200" b="1" kern="100" dirty="0">
                <a:solidFill>
                  <a:srgbClr val="00B050"/>
                </a:solidFill>
                <a:latin typeface="宋体" panose="02010600030101010101" pitchFamily="2" charset="-122"/>
                <a:ea typeface="宋体" panose="02010600030101010101" pitchFamily="2" charset="-122"/>
                <a:cs typeface="Times New Roman" panose="02020603050405020304" pitchFamily="18" charset="0"/>
              </a:rPr>
              <a:t>P81-83</a:t>
            </a:r>
            <a:endParaRPr lang="en-US" altLang="zh-CN" sz="2200" b="1" kern="100" dirty="0">
              <a:solidFill>
                <a:srgbClr val="00B050"/>
              </a:solidFill>
              <a:latin typeface="宋体" panose="02010600030101010101" pitchFamily="2" charset="-122"/>
              <a:ea typeface="宋体" panose="02010600030101010101" pitchFamily="2" charset="-122"/>
              <a:cs typeface="Times New Roman" panose="02020603050405020304" pitchFamily="18" charset="0"/>
            </a:endParaRPr>
          </a:p>
          <a:p>
            <a:pPr lvl="0" algn="just" defTabSz="1217930">
              <a:lnSpc>
                <a:spcPct val="120000"/>
              </a:lnSpc>
              <a:defRPr/>
            </a:pPr>
            <a:r>
              <a:rPr lang="en-US" altLang="zh-CN" sz="2200" b="1" dirty="0">
                <a:solidFill>
                  <a:prstClr val="black"/>
                </a:solidFill>
                <a:latin typeface="宋体" panose="02010600030101010101" pitchFamily="2" charset="-122"/>
                <a:cs typeface="+mn-ea"/>
              </a:rPr>
              <a:t>③</a:t>
            </a:r>
            <a:r>
              <a:rPr lang="zh-CN" altLang="en-US" sz="2200" b="1" dirty="0">
                <a:solidFill>
                  <a:srgbClr val="CC0099"/>
                </a:solidFill>
                <a:latin typeface="宋体" panose="02010600030101010101" pitchFamily="2" charset="-122"/>
                <a:cs typeface="+mn-ea"/>
              </a:rPr>
              <a:t>自信的中国人既是梦想家又是实干家。</a:t>
            </a:r>
            <a:r>
              <a:rPr lang="zh-CN" altLang="en-US" sz="2200" b="1" dirty="0">
                <a:solidFill>
                  <a:srgbClr val="FF0000"/>
                </a:solidFill>
                <a:latin typeface="宋体" panose="02010600030101010101" pitchFamily="2" charset="-122"/>
                <a:cs typeface="+mn-ea"/>
              </a:rPr>
              <a:t>英雄模范们用实干让梦想成真，用辛苦劳动开创美好生活。</a:t>
            </a:r>
            <a:r>
              <a:rPr lang="zh-CN" altLang="en-US" sz="2200" b="1" dirty="0">
                <a:solidFill>
                  <a:prstClr val="black"/>
                </a:solidFill>
                <a:latin typeface="宋体" panose="02010600030101010101" pitchFamily="2" charset="-122"/>
                <a:cs typeface="+mn-ea"/>
              </a:rPr>
              <a:t>我们要向他们学习，既要满怀激情又要锲而不舍，与时代同进步，与祖国共成长。</a:t>
            </a:r>
            <a:r>
              <a:rPr lang="zh-CN" altLang="en-US" sz="2200" b="1" dirty="0">
                <a:solidFill>
                  <a:srgbClr val="00B050"/>
                </a:solidFill>
                <a:latin typeface="宋体" panose="02010600030101010101" pitchFamily="2" charset="-122"/>
                <a:cs typeface="+mn-ea"/>
              </a:rPr>
              <a:t>九上</a:t>
            </a:r>
            <a:r>
              <a:rPr lang="en-US" altLang="zh-CN" sz="2200" b="1" dirty="0">
                <a:solidFill>
                  <a:srgbClr val="00B050"/>
                </a:solidFill>
                <a:latin typeface="宋体" panose="02010600030101010101" pitchFamily="2" charset="-122"/>
                <a:cs typeface="+mn-ea"/>
              </a:rPr>
              <a:t>P116</a:t>
            </a:r>
            <a:endParaRPr lang="en-US" altLang="zh-CN" sz="2200" b="1" dirty="0">
              <a:solidFill>
                <a:srgbClr val="00B050"/>
              </a:solidFill>
              <a:latin typeface="宋体" panose="02010600030101010101" pitchFamily="2" charset="-122"/>
              <a:cs typeface="+mn-ea"/>
            </a:endParaRPr>
          </a:p>
        </p:txBody>
      </p:sp>
      <p:sp>
        <p:nvSpPr>
          <p:cNvPr id="4" name="标题 1"/>
          <p:cNvSpPr txBox="1"/>
          <p:nvPr/>
        </p:nvSpPr>
        <p:spPr>
          <a:xfrm>
            <a:off x="198295" y="166688"/>
            <a:ext cx="2163905" cy="534035"/>
          </a:xfrm>
          <a:prstGeom prst="rect">
            <a:avLst/>
          </a:prstGeom>
          <a:solidFill>
            <a:srgbClr val="966481"/>
          </a:solidFill>
        </p:spPr>
        <p:txBody>
          <a:bodyPr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prstClr val="white"/>
                </a:solidFill>
                <a:effectLst/>
                <a:uLnTx/>
                <a:uFillTx/>
                <a:latin typeface="Calibri Light" panose="020F0302020204030204"/>
                <a:ea typeface="宋体" panose="02010600030101010101" pitchFamily="2" charset="-122"/>
                <a:cs typeface="+mj-cs"/>
              </a:rPr>
              <a:t>命题视角</a:t>
            </a:r>
            <a:endParaRPr kumimoji="0" lang="zh-CN" altLang="en-US" sz="3200" b="1" i="0" u="none" strike="noStrike" kern="1200" cap="none" spc="0" normalizeH="0" baseline="0" noProof="0" dirty="0">
              <a:ln>
                <a:noFill/>
              </a:ln>
              <a:solidFill>
                <a:prstClr val="white"/>
              </a:solidFill>
              <a:effectLst/>
              <a:uLnTx/>
              <a:uFillTx/>
              <a:latin typeface="Calibri Light" panose="020F0302020204030204"/>
              <a:ea typeface="宋体" panose="02010600030101010101" pitchFamily="2" charset="-122"/>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barn(inVertical)">
                                      <p:cBhvr>
                                        <p:cTn id="7" dur="5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barn(inVertical)">
                                      <p:cBhvr>
                                        <p:cTn id="12" dur="5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barn(inVertical)">
                                      <p:cBhvr>
                                        <p:cTn id="17"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20035" y="739974"/>
            <a:ext cx="10936940" cy="6118026"/>
          </a:xfrm>
          <a:prstGeom prst="rect">
            <a:avLst/>
          </a:prstGeom>
          <a:solidFill>
            <a:schemeClr val="bg1"/>
          </a:solidFill>
          <a:ln w="38100">
            <a:solidFill>
              <a:srgbClr val="D06F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ts val="2400"/>
              </a:lnSpc>
              <a:spcBef>
                <a:spcPts val="0"/>
              </a:spcBef>
              <a:spcAft>
                <a:spcPts val="0"/>
              </a:spcAft>
              <a:buClrTx/>
              <a:buSzTx/>
              <a:buFontTx/>
              <a:buNone/>
              <a:defRPr/>
            </a:pPr>
            <a:endParaRPr kumimoji="0" lang="zh-CN" altLang="en-US" sz="1600" b="0" i="0" u="none" strike="noStrike" kern="1200" cap="none" spc="0" normalizeH="0" baseline="0" noProof="0" dirty="0">
              <a:ln>
                <a:noFill/>
              </a:ln>
              <a:solidFill>
                <a:srgbClr val="CA6B7F"/>
              </a:solidFill>
              <a:effectLst/>
              <a:uLnTx/>
              <a:uFillTx/>
              <a:latin typeface="Calibri" panose="020F0502020204030204"/>
              <a:ea typeface="宋体" panose="02010600030101010101" pitchFamily="2" charset="-122"/>
              <a:cs typeface="+mn-cs"/>
            </a:endParaRPr>
          </a:p>
        </p:txBody>
      </p:sp>
      <p:sp>
        <p:nvSpPr>
          <p:cNvPr id="8" name="内容占位符 4"/>
          <p:cNvSpPr txBox="1"/>
          <p:nvPr/>
        </p:nvSpPr>
        <p:spPr>
          <a:xfrm>
            <a:off x="947804" y="828287"/>
            <a:ext cx="10501163" cy="582823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zh-CN" sz="2000" b="1" kern="0" dirty="0">
                <a:solidFill>
                  <a:srgbClr val="0000FF"/>
                </a:solidFill>
                <a:latin typeface="幼圆" panose="02010509060101010101" pitchFamily="49" charset="-122"/>
                <a:ea typeface="幼圆" panose="02010509060101010101" pitchFamily="49" charset="-122"/>
                <a:cs typeface="Arial" panose="020B0604020202020204" pitchFamily="34" charset="0"/>
              </a:rPr>
              <a:t>“不忘初心、牢记使命”主题教育</a:t>
            </a:r>
            <a:endParaRPr lang="zh-CN" altLang="zh-CN" sz="2000" b="1" kern="100" dirty="0">
              <a:solidFill>
                <a:srgbClr val="0000FF"/>
              </a:solidFill>
              <a:latin typeface="幼圆" panose="02010509060101010101" pitchFamily="49" charset="-122"/>
              <a:ea typeface="幼圆" panose="02010509060101010101" pitchFamily="49" charset="-122"/>
              <a:cs typeface="Times New Roman" panose="02020603050405020304" pitchFamily="18" charset="0"/>
            </a:endParaRPr>
          </a:p>
          <a:p>
            <a:pPr marL="0" indent="0" algn="just">
              <a:lnSpc>
                <a:spcPct val="100000"/>
              </a:lnSpc>
              <a:spcBef>
                <a:spcPts val="0"/>
              </a:spcBef>
              <a:buNone/>
            </a:pPr>
            <a:r>
              <a:rPr lang="en-US" altLang="zh-CN" sz="2000" b="1" kern="0" dirty="0">
                <a:solidFill>
                  <a:srgbClr val="000000"/>
                </a:solidFill>
                <a:latin typeface="等线" panose="02010600030101010101" pitchFamily="2" charset="-122"/>
                <a:ea typeface="楷体" panose="02010609060101010101" pitchFamily="49" charset="-122"/>
                <a:cs typeface="Arial" panose="020B0604020202020204" pitchFamily="34" charset="0"/>
              </a:rPr>
              <a:t>       </a:t>
            </a:r>
            <a:endParaRPr lang="en-US" altLang="zh-CN" sz="2000" b="1" kern="0" dirty="0">
              <a:solidFill>
                <a:srgbClr val="000000"/>
              </a:solidFill>
              <a:latin typeface="等线" panose="02010600030101010101" pitchFamily="2" charset="-122"/>
              <a:ea typeface="楷体" panose="02010609060101010101" pitchFamily="49" charset="-122"/>
              <a:cs typeface="Arial" panose="020B0604020202020204" pitchFamily="34" charset="0"/>
            </a:endParaRPr>
          </a:p>
          <a:p>
            <a:pPr marL="0" indent="0" algn="just">
              <a:lnSpc>
                <a:spcPct val="100000"/>
              </a:lnSpc>
              <a:spcBef>
                <a:spcPts val="0"/>
              </a:spcBef>
              <a:buNone/>
            </a:pPr>
            <a:r>
              <a:rPr lang="en-US" altLang="zh-CN" sz="2000" b="1" kern="0" dirty="0">
                <a:solidFill>
                  <a:srgbClr val="000000"/>
                </a:solidFill>
                <a:latin typeface="等线" panose="02010600030101010101" pitchFamily="2" charset="-122"/>
                <a:ea typeface="楷体" panose="02010609060101010101" pitchFamily="49" charset="-122"/>
                <a:cs typeface="Arial" panose="020B0604020202020204" pitchFamily="34" charset="0"/>
              </a:rPr>
              <a:t>       </a:t>
            </a:r>
            <a:r>
              <a:rPr lang="zh-CN" altLang="zh-CN" sz="2000" b="1" kern="0" dirty="0">
                <a:solidFill>
                  <a:srgbClr val="000000"/>
                </a:solidFill>
                <a:latin typeface="等线" panose="02010600030101010101" pitchFamily="2" charset="-122"/>
                <a:ea typeface="楷体" panose="02010609060101010101" pitchFamily="49" charset="-122"/>
                <a:cs typeface="Arial" panose="020B0604020202020204" pitchFamily="34" charset="0"/>
              </a:rPr>
              <a:t>党中央决定从今年</a:t>
            </a:r>
            <a:r>
              <a:rPr lang="en-US" altLang="zh-CN" sz="2000" b="1" kern="0" dirty="0">
                <a:solidFill>
                  <a:srgbClr val="000000"/>
                </a:solidFill>
                <a:latin typeface="等线" panose="02010600030101010101" pitchFamily="2" charset="-122"/>
                <a:ea typeface="楷体" panose="02010609060101010101" pitchFamily="49" charset="-122"/>
                <a:cs typeface="Arial" panose="020B0604020202020204" pitchFamily="34" charset="0"/>
              </a:rPr>
              <a:t>6</a:t>
            </a:r>
            <a:r>
              <a:rPr lang="zh-CN" altLang="zh-CN" sz="2000" b="1" kern="0" dirty="0">
                <a:solidFill>
                  <a:srgbClr val="000000"/>
                </a:solidFill>
                <a:latin typeface="等线" panose="02010600030101010101" pitchFamily="2" charset="-122"/>
                <a:ea typeface="楷体" panose="02010609060101010101" pitchFamily="49" charset="-122"/>
                <a:cs typeface="Arial" panose="020B0604020202020204" pitchFamily="34" charset="0"/>
              </a:rPr>
              <a:t>月开始，在全党自上而下分两批开展</a:t>
            </a:r>
            <a:r>
              <a:rPr lang="en-US" altLang="zh-CN" sz="2000" b="1" kern="0" dirty="0">
                <a:solidFill>
                  <a:srgbClr val="000000"/>
                </a:solidFill>
                <a:latin typeface="等线" panose="02010600030101010101" pitchFamily="2" charset="-122"/>
                <a:ea typeface="楷体" panose="02010609060101010101" pitchFamily="49" charset="-122"/>
                <a:cs typeface="Arial" panose="020B0604020202020204" pitchFamily="34" charset="0"/>
              </a:rPr>
              <a:t>“</a:t>
            </a:r>
            <a:r>
              <a:rPr lang="zh-CN" altLang="zh-CN" sz="2000" b="1" kern="0" dirty="0">
                <a:solidFill>
                  <a:srgbClr val="000000"/>
                </a:solidFill>
                <a:latin typeface="等线" panose="02010600030101010101" pitchFamily="2" charset="-122"/>
                <a:ea typeface="楷体" panose="02010609060101010101" pitchFamily="49" charset="-122"/>
                <a:cs typeface="Arial" panose="020B0604020202020204" pitchFamily="34" charset="0"/>
              </a:rPr>
              <a:t>不忘初心、牢记使命</a:t>
            </a:r>
            <a:r>
              <a:rPr lang="en-US" altLang="zh-CN" sz="2000" b="1" kern="0" dirty="0">
                <a:solidFill>
                  <a:srgbClr val="000000"/>
                </a:solidFill>
                <a:latin typeface="等线" panose="02010600030101010101" pitchFamily="2" charset="-122"/>
                <a:ea typeface="楷体" panose="02010609060101010101" pitchFamily="49" charset="-122"/>
                <a:cs typeface="Arial" panose="020B0604020202020204" pitchFamily="34" charset="0"/>
              </a:rPr>
              <a:t>”</a:t>
            </a:r>
            <a:r>
              <a:rPr lang="zh-CN" altLang="zh-CN" sz="2000" b="1" kern="0" dirty="0">
                <a:solidFill>
                  <a:srgbClr val="000000"/>
                </a:solidFill>
                <a:latin typeface="等线" panose="02010600030101010101" pitchFamily="2" charset="-122"/>
                <a:ea typeface="楷体" panose="02010609060101010101" pitchFamily="49" charset="-122"/>
                <a:cs typeface="Arial" panose="020B0604020202020204" pitchFamily="34" charset="0"/>
              </a:rPr>
              <a:t>主题教育。</a:t>
            </a:r>
            <a:r>
              <a:rPr lang="zh-CN"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为中国人民谋幸福，为中华民族谋复兴，是中国共产党人的初心和使命</a:t>
            </a:r>
            <a:r>
              <a:rPr lang="zh-CN" altLang="zh-CN" sz="2000" b="1" kern="0" dirty="0">
                <a:solidFill>
                  <a:srgbClr val="000000"/>
                </a:solidFill>
                <a:latin typeface="等线" panose="02010600030101010101" pitchFamily="2" charset="-122"/>
                <a:ea typeface="楷体" panose="02010609060101010101" pitchFamily="49" charset="-122"/>
                <a:cs typeface="Arial" panose="020B0604020202020204" pitchFamily="34" charset="0"/>
              </a:rPr>
              <a:t>，是激励一代代中国共产党人前赴后继、英勇奋斗的根本动力。</a:t>
            </a:r>
            <a:r>
              <a:rPr lang="zh-CN"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守初心，就是要牢记全心全意为人民服务的根本宗旨。担使命，就是要牢记我们党肩负的实现中华民族伟大复兴的历史使命。</a:t>
            </a:r>
            <a:r>
              <a:rPr lang="zh-CN" altLang="zh-CN" sz="2000" b="1" kern="0" dirty="0">
                <a:solidFill>
                  <a:srgbClr val="00B050"/>
                </a:solidFill>
                <a:latin typeface="等线" panose="02010600030101010101" pitchFamily="2" charset="-122"/>
                <a:ea typeface="楷体" panose="02010609060101010101" pitchFamily="49" charset="-122"/>
                <a:cs typeface="Arial" panose="020B0604020202020204" pitchFamily="34" charset="0"/>
              </a:rPr>
              <a:t>（要求：记忆）</a:t>
            </a:r>
            <a:endParaRPr lang="zh-CN" altLang="zh-CN" sz="2000" b="1" kern="100" dirty="0">
              <a:latin typeface="等线" panose="02010600030101010101" pitchFamily="2" charset="-122"/>
              <a:ea typeface="等线" panose="02010600030101010101" pitchFamily="2" charset="-122"/>
              <a:cs typeface="Times New Roman" panose="02020603050405020304" pitchFamily="18" charset="0"/>
            </a:endParaRPr>
          </a:p>
          <a:p>
            <a:pPr marL="0" indent="0" algn="just">
              <a:lnSpc>
                <a:spcPct val="100000"/>
              </a:lnSpc>
              <a:spcBef>
                <a:spcPts val="0"/>
              </a:spcBef>
              <a:buNone/>
            </a:pPr>
            <a:r>
              <a:rPr lang="zh-CN" altLang="zh-CN" sz="2000" b="1" kern="0" dirty="0">
                <a:solidFill>
                  <a:srgbClr val="0000FF"/>
                </a:solidFill>
                <a:latin typeface="等线" panose="02010600030101010101" pitchFamily="2" charset="-122"/>
                <a:ea typeface="楷体" panose="02010609060101010101" pitchFamily="49" charset="-122"/>
                <a:cs typeface="Arial" panose="020B0604020202020204" pitchFamily="34" charset="0"/>
              </a:rPr>
              <a:t>不忘初心、牢记使命的榜样人物：</a:t>
            </a:r>
            <a:endParaRPr lang="zh-CN" altLang="zh-CN" sz="2000" b="1" kern="100" dirty="0">
              <a:solidFill>
                <a:srgbClr val="0000FF"/>
              </a:solidFill>
              <a:latin typeface="等线" panose="02010600030101010101" pitchFamily="2" charset="-122"/>
              <a:ea typeface="等线" panose="02010600030101010101" pitchFamily="2" charset="-122"/>
              <a:cs typeface="Times New Roman" panose="02020603050405020304" pitchFamily="18" charset="0"/>
            </a:endParaRPr>
          </a:p>
          <a:p>
            <a:pPr marL="0" indent="0" algn="just">
              <a:lnSpc>
                <a:spcPct val="100000"/>
              </a:lnSpc>
              <a:spcBef>
                <a:spcPts val="0"/>
              </a:spcBef>
              <a:buNone/>
            </a:pPr>
            <a:r>
              <a:rPr lang="en-US" altLang="zh-CN" sz="2000" b="1" kern="0" dirty="0">
                <a:solidFill>
                  <a:srgbClr val="000000"/>
                </a:solidFill>
                <a:latin typeface="楷体" panose="02010609060101010101" pitchFamily="49" charset="-122"/>
                <a:ea typeface="等线" panose="02010600030101010101" pitchFamily="2" charset="-122"/>
                <a:cs typeface="Arial" panose="020B0604020202020204" pitchFamily="34" charset="0"/>
              </a:rPr>
              <a:t>1.</a:t>
            </a:r>
            <a:r>
              <a:rPr lang="zh-CN" altLang="zh-CN" sz="2000" b="1" kern="0" dirty="0">
                <a:solidFill>
                  <a:srgbClr val="0000FF"/>
                </a:solidFill>
                <a:latin typeface="等线" panose="02010600030101010101" pitchFamily="2" charset="-122"/>
                <a:ea typeface="楷体" panose="02010609060101010101" pitchFamily="49" charset="-122"/>
                <a:cs typeface="Arial" panose="020B0604020202020204" pitchFamily="34" charset="0"/>
              </a:rPr>
              <a:t>张富清同志</a:t>
            </a:r>
            <a:r>
              <a:rPr lang="zh-CN" altLang="en-US" sz="2000" b="1" kern="0" dirty="0">
                <a:solidFill>
                  <a:srgbClr val="000000"/>
                </a:solidFill>
                <a:latin typeface="等线" panose="02010600030101010101" pitchFamily="2" charset="-122"/>
                <a:ea typeface="楷体" panose="02010609060101010101" pitchFamily="49" charset="-122"/>
                <a:cs typeface="Arial" panose="020B0604020202020204" pitchFamily="34" charset="0"/>
              </a:rPr>
              <a:t>：</a:t>
            </a:r>
            <a:r>
              <a:rPr lang="zh-CN" altLang="zh-CN" sz="2000" b="1" kern="0" dirty="0">
                <a:solidFill>
                  <a:srgbClr val="000000"/>
                </a:solidFill>
                <a:latin typeface="等线" panose="02010600030101010101" pitchFamily="2" charset="-122"/>
                <a:ea typeface="楷体" panose="02010609060101010101" pitchFamily="49" charset="-122"/>
                <a:cs typeface="Arial" panose="020B0604020202020204" pitchFamily="34" charset="0"/>
              </a:rPr>
              <a:t>习近平总书记对张富清同志先进事迹作出重要指示强调，老英雄张富清</a:t>
            </a:r>
            <a:r>
              <a:rPr lang="en-US" altLang="zh-CN" sz="2000" b="1" kern="0" dirty="0">
                <a:solidFill>
                  <a:srgbClr val="000000"/>
                </a:solidFill>
                <a:latin typeface="等线" panose="02010600030101010101" pitchFamily="2" charset="-122"/>
                <a:ea typeface="楷体" panose="02010609060101010101" pitchFamily="49" charset="-122"/>
                <a:cs typeface="Arial" panose="020B0604020202020204" pitchFamily="34" charset="0"/>
              </a:rPr>
              <a:t>6</a:t>
            </a:r>
            <a:r>
              <a:rPr lang="en-US" altLang="zh-CN" sz="2000" b="1" kern="0" dirty="0">
                <a:solidFill>
                  <a:srgbClr val="000000"/>
                </a:solidFill>
                <a:latin typeface="楷体" panose="02010609060101010101" pitchFamily="49" charset="-122"/>
                <a:ea typeface="等线" panose="02010600030101010101" pitchFamily="2" charset="-122"/>
                <a:cs typeface="Arial" panose="020B0604020202020204" pitchFamily="34" charset="0"/>
              </a:rPr>
              <a:t>0</a:t>
            </a:r>
            <a:r>
              <a:rPr lang="zh-CN" altLang="zh-CN" sz="2000" b="1" kern="0" dirty="0">
                <a:solidFill>
                  <a:srgbClr val="000000"/>
                </a:solidFill>
                <a:latin typeface="等线" panose="02010600030101010101" pitchFamily="2" charset="-122"/>
                <a:ea typeface="楷体" panose="02010609060101010101" pitchFamily="49" charset="-122"/>
                <a:cs typeface="Arial" panose="020B0604020202020204" pitchFamily="34" charset="0"/>
              </a:rPr>
              <a:t>多年深藏功名，一辈子坚守初心、不改本色，事迹感人。在部队、他保家卫国</a:t>
            </a:r>
            <a:r>
              <a:rPr lang="zh-CN" altLang="en-US" sz="2000" b="1" kern="0" dirty="0">
                <a:solidFill>
                  <a:srgbClr val="000000"/>
                </a:solidFill>
                <a:latin typeface="等线" panose="02010600030101010101" pitchFamily="2" charset="-122"/>
                <a:ea typeface="楷体" panose="02010609060101010101" pitchFamily="49" charset="-122"/>
                <a:cs typeface="Arial" panose="020B0604020202020204" pitchFamily="34" charset="0"/>
              </a:rPr>
              <a:t>；</a:t>
            </a:r>
            <a:r>
              <a:rPr lang="zh-CN" altLang="zh-CN" sz="2000" b="1" kern="0" dirty="0">
                <a:solidFill>
                  <a:srgbClr val="000000"/>
                </a:solidFill>
                <a:latin typeface="等线" panose="02010600030101010101" pitchFamily="2" charset="-122"/>
                <a:ea typeface="楷体" panose="02010609060101010101" pitchFamily="49" charset="-122"/>
                <a:cs typeface="Arial" panose="020B0604020202020204" pitchFamily="34" charset="0"/>
              </a:rPr>
              <a:t>到地方，他为民造福。他用自己的朴实纯粹、淡泊名利书写了精彩人生，是广大部队官兵和退役军人学习的榜样。要积极弘扬奉献精神，聚起万众一心奋斗新时代的强大カ量。</a:t>
            </a:r>
            <a:endParaRPr lang="en-US" altLang="zh-CN" sz="2000" b="1" kern="100" dirty="0">
              <a:latin typeface="等线" panose="02010600030101010101" pitchFamily="2" charset="-122"/>
              <a:ea typeface="等线" panose="02010600030101010101" pitchFamily="2" charset="-122"/>
              <a:cs typeface="Times New Roman" panose="02020603050405020304" pitchFamily="18" charset="0"/>
            </a:endParaRPr>
          </a:p>
          <a:p>
            <a:pPr marL="0" indent="0" algn="just">
              <a:lnSpc>
                <a:spcPct val="100000"/>
              </a:lnSpc>
              <a:spcBef>
                <a:spcPts val="0"/>
              </a:spcBef>
              <a:buNone/>
            </a:pPr>
            <a:r>
              <a:rPr lang="en-US" altLang="zh-CN" sz="2000" b="1" kern="100" dirty="0">
                <a:solidFill>
                  <a:srgbClr val="000000"/>
                </a:solidFill>
                <a:latin typeface="等线" panose="02010600030101010101" pitchFamily="2" charset="-122"/>
                <a:ea typeface="等线" panose="02010600030101010101" pitchFamily="2" charset="-122"/>
                <a:cs typeface="Times New Roman" panose="02020603050405020304" pitchFamily="18" charset="0"/>
              </a:rPr>
              <a:t>   </a:t>
            </a:r>
            <a:r>
              <a:rPr lang="zh-CN" altLang="zh-CN" sz="2000" b="1" kern="0" dirty="0">
                <a:solidFill>
                  <a:srgbClr val="000000"/>
                </a:solidFill>
                <a:latin typeface="等线" panose="02010600030101010101" pitchFamily="2" charset="-122"/>
                <a:ea typeface="楷体" panose="02010609060101010101" pitchFamily="49" charset="-122"/>
                <a:cs typeface="Arial" panose="020B0604020202020204" pitchFamily="34" charset="0"/>
              </a:rPr>
              <a:t>张富清同志</a:t>
            </a:r>
            <a:r>
              <a:rPr lang="zh-CN"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被授予“共和国勋章”“全国优秀共产党员”和全国道德模范称号。</a:t>
            </a:r>
            <a:endParaRPr lang="zh-CN" altLang="zh-CN" sz="2000" b="1" kern="100" dirty="0">
              <a:solidFill>
                <a:srgbClr val="FF0000"/>
              </a:solidFill>
              <a:latin typeface="等线" panose="02010600030101010101" pitchFamily="2" charset="-122"/>
              <a:ea typeface="等线" panose="02010600030101010101" pitchFamily="2" charset="-122"/>
              <a:cs typeface="Times New Roman" panose="02020603050405020304" pitchFamily="18" charset="0"/>
            </a:endParaRPr>
          </a:p>
          <a:p>
            <a:pPr marL="0" indent="0" algn="just">
              <a:lnSpc>
                <a:spcPct val="100000"/>
              </a:lnSpc>
              <a:spcBef>
                <a:spcPts val="0"/>
              </a:spcBef>
              <a:buNone/>
            </a:pPr>
            <a:r>
              <a:rPr lang="en-US" altLang="zh-CN" sz="2000" b="1" kern="0" dirty="0">
                <a:solidFill>
                  <a:srgbClr val="000000"/>
                </a:solidFill>
                <a:latin typeface="楷体" panose="02010609060101010101" pitchFamily="49" charset="-122"/>
                <a:ea typeface="等线" panose="02010600030101010101" pitchFamily="2" charset="-122"/>
                <a:cs typeface="Arial" panose="020B0604020202020204" pitchFamily="34" charset="0"/>
              </a:rPr>
              <a:t>2.</a:t>
            </a:r>
            <a:r>
              <a:rPr lang="zh-CN" altLang="zh-CN" sz="2000" b="1" kern="0" dirty="0">
                <a:solidFill>
                  <a:srgbClr val="0000FF"/>
                </a:solidFill>
                <a:latin typeface="等线" panose="02010600030101010101" pitchFamily="2" charset="-122"/>
                <a:ea typeface="楷体" panose="02010609060101010101" pitchFamily="49" charset="-122"/>
                <a:cs typeface="Arial" panose="020B0604020202020204" pitchFamily="34" charset="0"/>
              </a:rPr>
              <a:t>黄文秀同志</a:t>
            </a:r>
            <a:r>
              <a:rPr lang="zh-CN" altLang="en-US" sz="2000" b="1" kern="0" dirty="0">
                <a:solidFill>
                  <a:srgbClr val="000000"/>
                </a:solidFill>
                <a:latin typeface="等线" panose="02010600030101010101" pitchFamily="2" charset="-122"/>
                <a:ea typeface="楷体" panose="02010609060101010101" pitchFamily="49" charset="-122"/>
                <a:cs typeface="Arial" panose="020B0604020202020204" pitchFamily="34" charset="0"/>
              </a:rPr>
              <a:t>：</a:t>
            </a:r>
            <a:r>
              <a:rPr lang="zh-CN" altLang="zh-CN" sz="2000" b="1" kern="0" dirty="0">
                <a:solidFill>
                  <a:srgbClr val="000000"/>
                </a:solidFill>
                <a:latin typeface="等线" panose="02010600030101010101" pitchFamily="2" charset="-122"/>
                <a:ea typeface="楷体" panose="02010609060101010101" pitchFamily="49" charset="-122"/>
                <a:cs typeface="Arial" panose="020B0604020202020204" pitchFamily="34" charset="0"/>
              </a:rPr>
              <a:t>习近平对黄文秀同志先进事迹作出重要指示强调，黄文秀同志研究生毕业后，放弃大城市的工作机会，毅然回到家乡，在脱贫攻坚第一线倾情投入、奉献自我，用美好青春诠释了共产党人的初心使命，谱写了新时代的青春之歌。广大党员干部和青年同志要以黄文秀同志为榜样，不忘初心，牢记使命，勇于担当、甘于奉献，在新时代的长征路上做出新的更大贡就。</a:t>
            </a:r>
            <a:endParaRPr lang="zh-CN" altLang="zh-CN" sz="2000" b="1" kern="100" dirty="0">
              <a:latin typeface="等线" panose="02010600030101010101" pitchFamily="2" charset="-122"/>
              <a:ea typeface="等线" panose="02010600030101010101" pitchFamily="2" charset="-122"/>
              <a:cs typeface="Times New Roman" panose="02020603050405020304" pitchFamily="18" charset="0"/>
            </a:endParaRPr>
          </a:p>
          <a:p>
            <a:pPr marL="0" indent="0" algn="just">
              <a:lnSpc>
                <a:spcPct val="100000"/>
              </a:lnSpc>
              <a:spcBef>
                <a:spcPts val="0"/>
              </a:spcBef>
              <a:buNone/>
            </a:pPr>
            <a:r>
              <a:rPr lang="en-US" altLang="zh-CN" sz="2000" b="1" kern="0" dirty="0">
                <a:solidFill>
                  <a:srgbClr val="000000"/>
                </a:solidFill>
                <a:latin typeface="等线" panose="02010600030101010101" pitchFamily="2" charset="-122"/>
                <a:ea typeface="楷体" panose="02010609060101010101" pitchFamily="49" charset="-122"/>
                <a:cs typeface="Arial" panose="020B0604020202020204" pitchFamily="34" charset="0"/>
              </a:rPr>
              <a:t>    </a:t>
            </a:r>
            <a:r>
              <a:rPr lang="zh-CN" altLang="zh-CN" sz="2000" b="1" kern="0" dirty="0">
                <a:solidFill>
                  <a:srgbClr val="000000"/>
                </a:solidFill>
                <a:latin typeface="等线" panose="02010600030101010101" pitchFamily="2" charset="-122"/>
                <a:ea typeface="楷体" panose="02010609060101010101" pitchFamily="49" charset="-122"/>
                <a:cs typeface="Arial" panose="020B0604020202020204" pitchFamily="34" charset="0"/>
              </a:rPr>
              <a:t>黄文秀同志</a:t>
            </a:r>
            <a:r>
              <a:rPr lang="zh-CN"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被中宣部追授</a:t>
            </a:r>
            <a:r>
              <a:rPr lang="en-US"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a:t>
            </a:r>
            <a:r>
              <a:rPr lang="zh-CN"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时代楷模</a:t>
            </a:r>
            <a:r>
              <a:rPr lang="en-US"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a:t>
            </a:r>
            <a:r>
              <a:rPr lang="zh-CN"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称号，还被追授</a:t>
            </a:r>
            <a:r>
              <a:rPr lang="en-US"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a:t>
            </a:r>
            <a:r>
              <a:rPr lang="zh-CN"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全国三八红旗手</a:t>
            </a:r>
            <a:r>
              <a:rPr lang="en-US"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a:t>
            </a:r>
            <a:r>
              <a:rPr lang="zh-CN"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“全国脱贫攻坚模范”等称号。</a:t>
            </a:r>
            <a:r>
              <a:rPr lang="zh-CN" altLang="zh-CN" sz="2000" b="1" kern="0" dirty="0">
                <a:solidFill>
                  <a:srgbClr val="00B050"/>
                </a:solidFill>
                <a:latin typeface="等线" panose="02010600030101010101" pitchFamily="2" charset="-122"/>
                <a:ea typeface="楷体" panose="02010609060101010101" pitchFamily="49" charset="-122"/>
                <a:cs typeface="Arial" panose="020B0604020202020204" pitchFamily="34" charset="0"/>
              </a:rPr>
              <a:t>（要求：理解）</a:t>
            </a:r>
            <a:endParaRPr lang="zh-CN" altLang="zh-CN" sz="2000" b="1" kern="100" dirty="0">
              <a:latin typeface="等线" panose="02010600030101010101" pitchFamily="2" charset="-122"/>
              <a:ea typeface="等线" panose="02010600030101010101" pitchFamily="2" charset="-122"/>
              <a:cs typeface="Times New Roman" panose="02020603050405020304" pitchFamily="18" charset="0"/>
            </a:endParaRPr>
          </a:p>
        </p:txBody>
      </p:sp>
      <p:sp>
        <p:nvSpPr>
          <p:cNvPr id="9" name="标题 1"/>
          <p:cNvSpPr txBox="1"/>
          <p:nvPr/>
        </p:nvSpPr>
        <p:spPr>
          <a:xfrm>
            <a:off x="627530" y="150864"/>
            <a:ext cx="1840615" cy="449378"/>
          </a:xfrm>
          <a:prstGeom prst="rect">
            <a:avLst/>
          </a:prstGeom>
          <a:solidFill>
            <a:srgbClr val="F77983"/>
          </a:solidFill>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prstClr val="white"/>
                </a:solidFill>
                <a:effectLst/>
                <a:uLnTx/>
                <a:uFillTx/>
                <a:latin typeface="Calibri Light" panose="020F0302020204030204"/>
                <a:ea typeface="宋体" panose="02010600030101010101" pitchFamily="2" charset="-122"/>
                <a:cs typeface="+mj-cs"/>
              </a:rPr>
              <a:t>时政链接</a:t>
            </a:r>
            <a:endParaRPr kumimoji="0" lang="zh-CN" altLang="en-US" sz="3200" b="1" i="0" u="none" strike="noStrike" kern="1200" cap="none" spc="0" normalizeH="0" baseline="0" noProof="0" dirty="0">
              <a:ln>
                <a:noFill/>
              </a:ln>
              <a:solidFill>
                <a:prstClr val="white"/>
              </a:solidFill>
              <a:effectLst/>
              <a:uLnTx/>
              <a:uFillTx/>
              <a:latin typeface="Calibri Light" panose="020F0302020204030204"/>
              <a:ea typeface="宋体" panose="02010600030101010101" pitchFamily="2" charset="-122"/>
              <a:cs typeface="+mj-c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24"/>
          <p:cNvSpPr txBox="1"/>
          <p:nvPr/>
        </p:nvSpPr>
        <p:spPr>
          <a:xfrm>
            <a:off x="371408" y="854208"/>
            <a:ext cx="11449184" cy="5319838"/>
          </a:xfrm>
          <a:prstGeom prst="rect">
            <a:avLst/>
          </a:prstGeom>
          <a:noFill/>
        </p:spPr>
        <p:txBody>
          <a:bodyPr wrap="square" lIns="91423" tIns="45712" rIns="91423" bIns="45712" rtlCol="0">
            <a:spAutoFit/>
          </a:bodyPr>
          <a:lstStyle/>
          <a:p>
            <a:pPr marL="0" marR="0" lvl="0" indent="0" algn="just" defTabSz="1217930" rtl="0" eaLnBrk="1" fontAlgn="auto" latinLnBrk="0" hangingPunct="1">
              <a:lnSpc>
                <a:spcPct val="120000"/>
              </a:lnSpc>
              <a:spcBef>
                <a:spcPts val="0"/>
              </a:spcBef>
              <a:spcAft>
                <a:spcPts val="0"/>
              </a:spcAft>
              <a:buClrTx/>
              <a:buSzTx/>
              <a:buFontTx/>
              <a:buNone/>
              <a:defRPr/>
            </a:pPr>
            <a:r>
              <a:rPr kumimoji="0" lang="en-US" altLang="zh-CN" sz="2200" b="1" i="0" u="none" strike="noStrike" kern="1200" cap="none" spc="0" normalizeH="0" baseline="0" noProof="0" dirty="0">
                <a:ln>
                  <a:noFill/>
                </a:ln>
                <a:solidFill>
                  <a:srgbClr val="0000FF"/>
                </a:solidFill>
                <a:effectLst/>
                <a:uLnTx/>
                <a:uFillTx/>
                <a:latin typeface="幼圆" panose="02010509060101010101" pitchFamily="49" charset="-122"/>
                <a:ea typeface="幼圆" panose="02010509060101010101" pitchFamily="49" charset="-122"/>
                <a:cs typeface="+mn-ea"/>
              </a:rPr>
              <a:t>1</a:t>
            </a:r>
            <a:r>
              <a:rPr kumimoji="0" lang="zh-CN" altLang="en-US" sz="2200" b="1" i="0" u="none" strike="noStrike" kern="1200" cap="none" spc="0" normalizeH="0" baseline="0" noProof="0" dirty="0">
                <a:ln>
                  <a:noFill/>
                </a:ln>
                <a:solidFill>
                  <a:srgbClr val="0000FF"/>
                </a:solidFill>
                <a:effectLst/>
                <a:uLnTx/>
                <a:uFillTx/>
                <a:latin typeface="幼圆" panose="02010509060101010101" pitchFamily="49" charset="-122"/>
                <a:ea typeface="幼圆" panose="02010509060101010101" pitchFamily="49" charset="-122"/>
                <a:cs typeface="+mn-ea"/>
              </a:rPr>
              <a:t>、结合所学知识，谈谈张富清和黄文秀的事迹对于共产党员和共青团员有何启示？</a:t>
            </a:r>
            <a:r>
              <a:rPr kumimoji="0" lang="en-US" altLang="zh-CN" sz="2200" b="1" i="0" u="none" strike="noStrike" kern="1200" cap="none" spc="0" normalizeH="0" baseline="0" noProof="0" dirty="0">
                <a:ln>
                  <a:noFill/>
                </a:ln>
                <a:solidFill>
                  <a:srgbClr val="0000FF"/>
                </a:solidFill>
                <a:effectLst/>
                <a:uLnTx/>
                <a:uFillTx/>
                <a:latin typeface="幼圆" panose="02010509060101010101" pitchFamily="49" charset="-122"/>
                <a:ea typeface="幼圆" panose="02010509060101010101" pitchFamily="49" charset="-122"/>
                <a:cs typeface="+mn-ea"/>
              </a:rPr>
              <a:t>12</a:t>
            </a:r>
            <a:r>
              <a:rPr kumimoji="0" lang="zh-CN" altLang="en-US" sz="2200" b="1" i="0" u="none" strike="noStrike" kern="1200" cap="none" spc="0" normalizeH="0" baseline="0" noProof="0" dirty="0">
                <a:ln>
                  <a:noFill/>
                </a:ln>
                <a:solidFill>
                  <a:srgbClr val="0000FF"/>
                </a:solidFill>
                <a:effectLst/>
                <a:uLnTx/>
                <a:uFillTx/>
                <a:latin typeface="幼圆" panose="02010509060101010101" pitchFamily="49" charset="-122"/>
                <a:ea typeface="幼圆" panose="02010509060101010101" pitchFamily="49" charset="-122"/>
                <a:cs typeface="+mn-ea"/>
              </a:rPr>
              <a:t>分</a:t>
            </a:r>
            <a:endParaRPr kumimoji="0" lang="en-US" altLang="zh-CN" sz="2200" b="1" i="0" u="none" strike="noStrike" kern="1200" cap="none" spc="0" normalizeH="0" baseline="0" noProof="0" dirty="0">
              <a:ln>
                <a:noFill/>
              </a:ln>
              <a:solidFill>
                <a:srgbClr val="0000FF"/>
              </a:solidFill>
              <a:effectLst/>
              <a:uLnTx/>
              <a:uFillTx/>
              <a:latin typeface="幼圆" panose="02010509060101010101" pitchFamily="49" charset="-122"/>
              <a:ea typeface="幼圆" panose="02010509060101010101" pitchFamily="49" charset="-122"/>
              <a:cs typeface="+mn-ea"/>
            </a:endParaRPr>
          </a:p>
          <a:p>
            <a:pPr lvl="0" algn="just" defTabSz="1217930">
              <a:lnSpc>
                <a:spcPct val="120000"/>
              </a:lnSpc>
              <a:defRPr/>
            </a:pPr>
            <a:r>
              <a:rPr kumimoji="0" lang="en-US" altLang="zh-CN" sz="22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ea"/>
              </a:rPr>
              <a:t>①</a:t>
            </a:r>
            <a:r>
              <a:rPr lang="zh-CN" altLang="zh-CN" sz="2200" b="1" kern="0" dirty="0">
                <a:solidFill>
                  <a:srgbClr val="CC0099"/>
                </a:solidFill>
                <a:latin typeface="宋体" panose="02010600030101010101" pitchFamily="2" charset="-122"/>
                <a:ea typeface="宋体" panose="02010600030101010101" pitchFamily="2" charset="-122"/>
                <a:cs typeface="Arial" panose="020B0604020202020204" pitchFamily="34" charset="0"/>
              </a:rPr>
              <a:t>为中国人民谋幸福，为中华民族谋复兴，是中国共产党人的初心和使命</a:t>
            </a:r>
            <a:r>
              <a:rPr lang="zh-CN" altLang="en-US" sz="2200" b="1" kern="0" dirty="0">
                <a:solidFill>
                  <a:srgbClr val="CC0099"/>
                </a:solidFill>
                <a:latin typeface="宋体" panose="02010600030101010101" pitchFamily="2" charset="-122"/>
                <a:ea typeface="宋体" panose="02010600030101010101" pitchFamily="2" charset="-122"/>
                <a:cs typeface="Arial" panose="020B0604020202020204" pitchFamily="34" charset="0"/>
              </a:rPr>
              <a:t>。</a:t>
            </a:r>
            <a:r>
              <a:rPr lang="zh-CN" altLang="en-US" sz="2200" b="1" kern="0" dirty="0">
                <a:solidFill>
                  <a:srgbClr val="FF0000"/>
                </a:solidFill>
                <a:latin typeface="宋体" panose="02010600030101010101" pitchFamily="2" charset="-122"/>
                <a:ea typeface="宋体" panose="02010600030101010101" pitchFamily="2" charset="-122"/>
                <a:cs typeface="Arial" panose="020B0604020202020204" pitchFamily="34" charset="0"/>
              </a:rPr>
              <a:t>张富清</a:t>
            </a:r>
            <a:r>
              <a:rPr lang="zh-CN" altLang="zh-CN" sz="2200" b="1" kern="0" dirty="0">
                <a:solidFill>
                  <a:srgbClr val="FF0000"/>
                </a:solidFill>
                <a:latin typeface="宋体" panose="02010600030101010101" pitchFamily="2" charset="-122"/>
                <a:ea typeface="宋体" panose="02010600030101010101" pitchFamily="2" charset="-122"/>
                <a:cs typeface="Arial" panose="020B0604020202020204" pitchFamily="34" charset="0"/>
              </a:rPr>
              <a:t>一辈子坚守初心、不改本色，在部队保家卫国</a:t>
            </a:r>
            <a:r>
              <a:rPr lang="zh-CN" altLang="en-US" sz="2200" b="1" kern="0" dirty="0">
                <a:solidFill>
                  <a:srgbClr val="FF0000"/>
                </a:solidFill>
                <a:latin typeface="宋体" panose="02010600030101010101" pitchFamily="2" charset="-122"/>
                <a:ea typeface="宋体" panose="02010600030101010101" pitchFamily="2" charset="-122"/>
                <a:cs typeface="Arial" panose="020B0604020202020204" pitchFamily="34" charset="0"/>
              </a:rPr>
              <a:t>，</a:t>
            </a:r>
            <a:r>
              <a:rPr lang="zh-CN" altLang="zh-CN" sz="2200" b="1" kern="0" dirty="0">
                <a:solidFill>
                  <a:srgbClr val="FF0000"/>
                </a:solidFill>
                <a:latin typeface="宋体" panose="02010600030101010101" pitchFamily="2" charset="-122"/>
                <a:ea typeface="宋体" panose="02010600030101010101" pitchFamily="2" charset="-122"/>
                <a:cs typeface="Arial" panose="020B0604020202020204" pitchFamily="34" charset="0"/>
              </a:rPr>
              <a:t>到地方为民造福。</a:t>
            </a:r>
            <a:r>
              <a:rPr lang="zh-CN" altLang="en-US" sz="2200" b="1" kern="0" dirty="0">
                <a:solidFill>
                  <a:srgbClr val="FF0000"/>
                </a:solidFill>
                <a:latin typeface="宋体" panose="02010600030101010101" pitchFamily="2" charset="-122"/>
                <a:ea typeface="宋体" panose="02010600030101010101" pitchFamily="2" charset="-122"/>
                <a:cs typeface="Arial" panose="020B0604020202020204" pitchFamily="34" charset="0"/>
              </a:rPr>
              <a:t>黄文秀在</a:t>
            </a:r>
            <a:r>
              <a:rPr lang="zh-CN" altLang="zh-CN" sz="2200" b="1" kern="0" dirty="0">
                <a:solidFill>
                  <a:srgbClr val="FF0000"/>
                </a:solidFill>
                <a:latin typeface="宋体" panose="02010600030101010101" pitchFamily="2" charset="-122"/>
                <a:ea typeface="宋体" panose="02010600030101010101" pitchFamily="2" charset="-122"/>
                <a:cs typeface="Arial" panose="020B0604020202020204" pitchFamily="34" charset="0"/>
              </a:rPr>
              <a:t>脱贫攻坚第一线倾情投入、奉献自我</a:t>
            </a:r>
            <a:r>
              <a:rPr lang="zh-CN" altLang="en-US" sz="2200" b="1" kern="0" dirty="0">
                <a:solidFill>
                  <a:srgbClr val="FF0000"/>
                </a:solidFill>
                <a:latin typeface="宋体" panose="02010600030101010101" pitchFamily="2" charset="-122"/>
                <a:ea typeface="宋体" panose="02010600030101010101" pitchFamily="2" charset="-122"/>
                <a:cs typeface="Arial" panose="020B0604020202020204" pitchFamily="34" charset="0"/>
              </a:rPr>
              <a:t>。</a:t>
            </a:r>
            <a:r>
              <a:rPr lang="zh-CN" altLang="en-US" sz="2200" b="1" kern="0" dirty="0">
                <a:solidFill>
                  <a:srgbClr val="00B050"/>
                </a:solidFill>
                <a:latin typeface="宋体" panose="02010600030101010101" pitchFamily="2" charset="-122"/>
                <a:ea typeface="宋体" panose="02010600030101010101" pitchFamily="2" charset="-122"/>
                <a:cs typeface="Arial" panose="020B0604020202020204" pitchFamily="34" charset="0"/>
              </a:rPr>
              <a:t>共产党员要向他们学习，</a:t>
            </a:r>
            <a:r>
              <a:rPr lang="zh-CN" altLang="en-US" sz="2200" b="1" kern="0" dirty="0">
                <a:latin typeface="宋体" panose="02010600030101010101" pitchFamily="2" charset="-122"/>
                <a:ea typeface="宋体" panose="02010600030101010101" pitchFamily="2" charset="-122"/>
                <a:cs typeface="Arial" panose="020B0604020202020204" pitchFamily="34" charset="0"/>
              </a:rPr>
              <a:t>不忘初心，不忘</a:t>
            </a:r>
            <a:r>
              <a:rPr lang="zh-CN" altLang="zh-CN" sz="2200" b="1" kern="0" dirty="0">
                <a:latin typeface="宋体" panose="02010600030101010101" pitchFamily="2" charset="-122"/>
                <a:ea typeface="宋体" panose="02010600030101010101" pitchFamily="2" charset="-122"/>
                <a:cs typeface="Arial" panose="020B0604020202020204" pitchFamily="34" charset="0"/>
              </a:rPr>
              <a:t>全心全意为人民服务的根本宗旨</a:t>
            </a:r>
            <a:r>
              <a:rPr lang="zh-CN" altLang="en-US" sz="2200" b="1" kern="0" dirty="0">
                <a:latin typeface="宋体" panose="02010600030101010101" pitchFamily="2" charset="-122"/>
                <a:ea typeface="宋体" panose="02010600030101010101" pitchFamily="2" charset="-122"/>
                <a:cs typeface="Arial" panose="020B0604020202020204" pitchFamily="34" charset="0"/>
              </a:rPr>
              <a:t>，牢记使命，</a:t>
            </a:r>
            <a:r>
              <a:rPr lang="zh-CN" altLang="zh-CN" sz="2200" b="1" kern="0" dirty="0">
                <a:latin typeface="宋体" panose="02010600030101010101" pitchFamily="2" charset="-122"/>
                <a:ea typeface="宋体" panose="02010600030101010101" pitchFamily="2" charset="-122"/>
                <a:cs typeface="Arial" panose="020B0604020202020204" pitchFamily="34" charset="0"/>
              </a:rPr>
              <a:t>牢记我们党肩负的实现中华民族伟大复兴的历史使命</a:t>
            </a:r>
            <a:r>
              <a:rPr lang="zh-CN" altLang="en-US" sz="2200" b="1" kern="0" dirty="0">
                <a:latin typeface="宋体" panose="02010600030101010101" pitchFamily="2" charset="-122"/>
                <a:ea typeface="宋体" panose="02010600030101010101" pitchFamily="2" charset="-122"/>
                <a:cs typeface="Arial" panose="020B0604020202020204" pitchFamily="34" charset="0"/>
              </a:rPr>
              <a:t>，勇于担当、甘于奉献，在新时代的长征路上做出新的更大贡就。</a:t>
            </a:r>
            <a:r>
              <a:rPr kumimoji="0" lang="zh-CN" altLang="en-US" sz="2200" b="1" i="0" u="none" strike="noStrike" kern="1200" cap="none" spc="0" normalizeH="0" baseline="0" noProof="0" dirty="0">
                <a:ln>
                  <a:noFill/>
                </a:ln>
                <a:solidFill>
                  <a:srgbClr val="00B050"/>
                </a:solidFill>
                <a:effectLst/>
                <a:uLnTx/>
                <a:uFillTx/>
                <a:latin typeface="宋体" panose="02010600030101010101" pitchFamily="2" charset="-122"/>
                <a:ea typeface="宋体" panose="02010600030101010101" pitchFamily="2" charset="-122"/>
                <a:cs typeface="+mn-ea"/>
              </a:rPr>
              <a:t>九上</a:t>
            </a:r>
            <a:r>
              <a:rPr kumimoji="0" lang="en-US" altLang="zh-CN" sz="2200" b="1" i="0" u="none" strike="noStrike" kern="1200" cap="none" spc="0" normalizeH="0" baseline="0" noProof="0" dirty="0">
                <a:ln>
                  <a:noFill/>
                </a:ln>
                <a:solidFill>
                  <a:srgbClr val="00B050"/>
                </a:solidFill>
                <a:effectLst/>
                <a:uLnTx/>
                <a:uFillTx/>
                <a:latin typeface="宋体" panose="02010600030101010101" pitchFamily="2" charset="-122"/>
                <a:ea typeface="宋体" panose="02010600030101010101" pitchFamily="2" charset="-122"/>
                <a:cs typeface="+mn-ea"/>
              </a:rPr>
              <a:t>P8</a:t>
            </a:r>
            <a:endParaRPr kumimoji="0" lang="en-US" altLang="zh-CN" sz="2200" b="1" i="0" u="none" strike="noStrike" kern="1200" cap="none" spc="0" normalizeH="0" baseline="0" noProof="0" dirty="0">
              <a:ln>
                <a:noFill/>
              </a:ln>
              <a:solidFill>
                <a:srgbClr val="00B050"/>
              </a:solidFill>
              <a:effectLst/>
              <a:uLnTx/>
              <a:uFillTx/>
              <a:latin typeface="宋体" panose="02010600030101010101" pitchFamily="2" charset="-122"/>
              <a:ea typeface="宋体" panose="02010600030101010101" pitchFamily="2" charset="-122"/>
              <a:cs typeface="+mn-ea"/>
            </a:endParaRPr>
          </a:p>
          <a:p>
            <a:pPr lvl="0" algn="just" defTabSz="1217930">
              <a:lnSpc>
                <a:spcPct val="120000"/>
              </a:lnSpc>
              <a:defRPr/>
            </a:pPr>
            <a:r>
              <a:rPr kumimoji="0" lang="en-US" altLang="zh-CN" sz="22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ea"/>
              </a:rPr>
              <a:t>②</a:t>
            </a:r>
            <a:r>
              <a:rPr lang="zh-CN" altLang="en-US" sz="2200" b="1" dirty="0">
                <a:solidFill>
                  <a:srgbClr val="CC0099"/>
                </a:solidFill>
                <a:latin typeface="宋体" panose="02010600030101010101" pitchFamily="2" charset="-122"/>
                <a:cs typeface="+mn-ea"/>
              </a:rPr>
              <a:t>中国共产主义青年团是中国共产党领导的先进青年的群团组织，是广大青年在实践中学习中国特色社会主义和共产主义的学校，是中国共产党的助手和后备军。</a:t>
            </a:r>
            <a:r>
              <a:rPr lang="zh-CN" altLang="zh-CN" sz="2200" b="1" kern="0" dirty="0">
                <a:solidFill>
                  <a:srgbClr val="FF0000"/>
                </a:solidFill>
                <a:latin typeface="宋体" panose="02010600030101010101" pitchFamily="2" charset="-122"/>
                <a:ea typeface="宋体" panose="02010600030101010101" pitchFamily="2" charset="-122"/>
                <a:cs typeface="Arial" panose="020B0604020202020204" pitchFamily="34" charset="0"/>
              </a:rPr>
              <a:t>他</a:t>
            </a:r>
            <a:r>
              <a:rPr lang="zh-CN" altLang="en-US" sz="2200" b="1" kern="0" dirty="0">
                <a:solidFill>
                  <a:srgbClr val="FF0000"/>
                </a:solidFill>
                <a:latin typeface="宋体" panose="02010600030101010101" pitchFamily="2" charset="-122"/>
                <a:ea typeface="宋体" panose="02010600030101010101" pitchFamily="2" charset="-122"/>
                <a:cs typeface="Arial" panose="020B0604020202020204" pitchFamily="34" charset="0"/>
              </a:rPr>
              <a:t>张富清</a:t>
            </a:r>
            <a:r>
              <a:rPr lang="zh-CN" altLang="zh-CN" sz="2200" b="1" kern="0" dirty="0">
                <a:solidFill>
                  <a:srgbClr val="FF0000"/>
                </a:solidFill>
                <a:latin typeface="宋体" panose="02010600030101010101" pitchFamily="2" charset="-122"/>
                <a:ea typeface="宋体" panose="02010600030101010101" pitchFamily="2" charset="-122"/>
                <a:cs typeface="Arial" panose="020B0604020202020204" pitchFamily="34" charset="0"/>
              </a:rPr>
              <a:t>用自己的朴实纯粹、淡泊名利书写了精彩人生，</a:t>
            </a:r>
            <a:r>
              <a:rPr lang="zh-CN" altLang="en-US" sz="2200" b="1" kern="0" dirty="0">
                <a:solidFill>
                  <a:srgbClr val="FF0000"/>
                </a:solidFill>
                <a:latin typeface="宋体" panose="02010600030101010101" pitchFamily="2" charset="-122"/>
                <a:ea typeface="宋体" panose="02010600030101010101" pitchFamily="2" charset="-122"/>
                <a:cs typeface="Arial" panose="020B0604020202020204" pitchFamily="34" charset="0"/>
              </a:rPr>
              <a:t>黄文秀</a:t>
            </a:r>
            <a:r>
              <a:rPr lang="zh-CN" altLang="zh-CN" sz="2200" b="1" kern="0" dirty="0">
                <a:solidFill>
                  <a:srgbClr val="FF0000"/>
                </a:solidFill>
                <a:latin typeface="宋体" panose="02010600030101010101" pitchFamily="2" charset="-122"/>
                <a:ea typeface="宋体" panose="02010600030101010101" pitchFamily="2" charset="-122"/>
                <a:cs typeface="Arial" panose="020B0604020202020204" pitchFamily="34" charset="0"/>
              </a:rPr>
              <a:t>用美好青春诠释了共产党人的初心使命，谱写了新时代的青春之歌</a:t>
            </a:r>
            <a:r>
              <a:rPr lang="zh-CN" altLang="en-US" sz="2200" b="1" kern="0" dirty="0">
                <a:solidFill>
                  <a:srgbClr val="FF0000"/>
                </a:solidFill>
                <a:latin typeface="宋体" panose="02010600030101010101" pitchFamily="2" charset="-122"/>
                <a:ea typeface="宋体" panose="02010600030101010101" pitchFamily="2" charset="-122"/>
                <a:cs typeface="Arial" panose="020B0604020202020204" pitchFamily="34" charset="0"/>
              </a:rPr>
              <a:t>，</a:t>
            </a:r>
            <a:r>
              <a:rPr lang="zh-CN" altLang="zh-CN" sz="2200" b="1" kern="0" dirty="0">
                <a:solidFill>
                  <a:srgbClr val="FF0000"/>
                </a:solidFill>
                <a:latin typeface="宋体" panose="02010600030101010101" pitchFamily="2" charset="-122"/>
                <a:ea typeface="宋体" panose="02010600030101010101" pitchFamily="2" charset="-122"/>
                <a:cs typeface="Arial" panose="020B0604020202020204" pitchFamily="34" charset="0"/>
              </a:rPr>
              <a:t>是广大</a:t>
            </a:r>
            <a:r>
              <a:rPr lang="zh-CN" altLang="en-US" sz="2200" b="1" kern="0" dirty="0">
                <a:solidFill>
                  <a:srgbClr val="FF0000"/>
                </a:solidFill>
                <a:latin typeface="宋体" panose="02010600030101010101" pitchFamily="2" charset="-122"/>
                <a:ea typeface="宋体" panose="02010600030101010101" pitchFamily="2" charset="-122"/>
                <a:cs typeface="Arial" panose="020B0604020202020204" pitchFamily="34" charset="0"/>
              </a:rPr>
              <a:t>共青团员</a:t>
            </a:r>
            <a:r>
              <a:rPr lang="zh-CN" altLang="zh-CN" sz="2200" b="1" kern="0" dirty="0">
                <a:solidFill>
                  <a:srgbClr val="FF0000"/>
                </a:solidFill>
                <a:latin typeface="宋体" panose="02010600030101010101" pitchFamily="2" charset="-122"/>
                <a:ea typeface="宋体" panose="02010600030101010101" pitchFamily="2" charset="-122"/>
                <a:cs typeface="Arial" panose="020B0604020202020204" pitchFamily="34" charset="0"/>
              </a:rPr>
              <a:t>学习的榜样。</a:t>
            </a:r>
            <a:r>
              <a:rPr lang="zh-CN" altLang="en-US" sz="2200" b="1" dirty="0">
                <a:solidFill>
                  <a:srgbClr val="00B050"/>
                </a:solidFill>
                <a:latin typeface="宋体" panose="02010600030101010101" pitchFamily="2" charset="-122"/>
                <a:cs typeface="+mn-ea"/>
              </a:rPr>
              <a:t>共青团员要向他们学习，</a:t>
            </a:r>
            <a:r>
              <a:rPr lang="zh-CN" altLang="zh-CN" sz="2200" b="1" dirty="0">
                <a:latin typeface="Calibri" panose="020F0502020204030204" pitchFamily="34" charset="0"/>
                <a:cs typeface="Times New Roman" panose="02020603050405020304" pitchFamily="18" charset="0"/>
              </a:rPr>
              <a:t>坚决拥</a:t>
            </a:r>
            <a:r>
              <a:rPr lang="zh-CN" altLang="en-US" sz="2200" b="1" dirty="0">
                <a:latin typeface="Calibri" panose="020F0502020204030204" pitchFamily="34" charset="0"/>
                <a:cs typeface="Times New Roman" panose="02020603050405020304" pitchFamily="18" charset="0"/>
              </a:rPr>
              <a:t>护</a:t>
            </a:r>
            <a:r>
              <a:rPr lang="zh-CN" altLang="zh-CN" sz="2200" b="1" dirty="0">
                <a:latin typeface="Calibri" panose="020F0502020204030204" pitchFamily="34" charset="0"/>
                <a:cs typeface="Times New Roman" panose="02020603050405020304" pitchFamily="18" charset="0"/>
              </a:rPr>
              <a:t>中国共产党的领导，遵守团的章程，执行团的纪律，勤奋学习，积极工作，吃苦在前，享受在后，为共产主义事业而奋斗</a:t>
            </a:r>
            <a:r>
              <a:rPr lang="zh-CN" altLang="en-US" sz="2200" b="1" dirty="0">
                <a:latin typeface="Calibri" panose="020F0502020204030204" pitchFamily="34" charset="0"/>
                <a:cs typeface="Times New Roman" panose="02020603050405020304" pitchFamily="18" charset="0"/>
              </a:rPr>
              <a:t>；</a:t>
            </a:r>
            <a:r>
              <a:rPr lang="zh-CN" altLang="en-US" sz="2200" b="1" dirty="0">
                <a:solidFill>
                  <a:prstClr val="black"/>
                </a:solidFill>
                <a:latin typeface="宋体" panose="02010600030101010101" pitchFamily="2" charset="-122"/>
                <a:cs typeface="+mn-ea"/>
              </a:rPr>
              <a:t>要参加改革开放和社会主义现代化建设的实践，为发展社会生产力、提高人民生活水平，为实现“两个一百年”奋斗目标建功立业。</a:t>
            </a:r>
            <a:r>
              <a:rPr kumimoji="0" lang="zh-CN" altLang="en-US" sz="2200" b="1" i="0" u="none" strike="noStrike" kern="100" cap="none" spc="0" normalizeH="0" baseline="0" noProof="0" dirty="0">
                <a:ln>
                  <a:noFill/>
                </a:ln>
                <a:solidFill>
                  <a:srgbClr val="00B050"/>
                </a:solidFill>
                <a:effectLst/>
                <a:uLnTx/>
                <a:uFillTx/>
                <a:latin typeface="宋体" panose="02010600030101010101" pitchFamily="2" charset="-122"/>
                <a:ea typeface="宋体" panose="02010600030101010101" pitchFamily="2" charset="-122"/>
                <a:cs typeface="Times New Roman" panose="02020603050405020304" pitchFamily="18" charset="0"/>
              </a:rPr>
              <a:t>八上</a:t>
            </a:r>
            <a:r>
              <a:rPr kumimoji="0" lang="en-US" altLang="zh-CN" sz="2200" b="1" i="0" u="none" strike="noStrike" kern="100" cap="none" spc="0" normalizeH="0" baseline="0" noProof="0" dirty="0">
                <a:ln>
                  <a:noFill/>
                </a:ln>
                <a:solidFill>
                  <a:srgbClr val="00B050"/>
                </a:solidFill>
                <a:effectLst/>
                <a:uLnTx/>
                <a:uFillTx/>
                <a:latin typeface="宋体" panose="02010600030101010101" pitchFamily="2" charset="-122"/>
                <a:ea typeface="宋体" panose="02010600030101010101" pitchFamily="2" charset="-122"/>
                <a:cs typeface="Times New Roman" panose="02020603050405020304" pitchFamily="18" charset="0"/>
              </a:rPr>
              <a:t>P81-83</a:t>
            </a:r>
            <a:endParaRPr kumimoji="0" lang="en-US" altLang="zh-CN" sz="2200" b="1" i="0" u="none" strike="noStrike" kern="100" cap="none" spc="0" normalizeH="0" baseline="0" noProof="0" dirty="0">
              <a:ln>
                <a:noFill/>
              </a:ln>
              <a:solidFill>
                <a:srgbClr val="00B050"/>
              </a:solidFill>
              <a:effectLst/>
              <a:uLnTx/>
              <a:uFillTx/>
              <a:latin typeface="宋体" panose="02010600030101010101" pitchFamily="2" charset="-122"/>
              <a:ea typeface="宋体" panose="02010600030101010101" pitchFamily="2" charset="-122"/>
              <a:cs typeface="Times New Roman" panose="02020603050405020304" pitchFamily="18" charset="0"/>
            </a:endParaRPr>
          </a:p>
        </p:txBody>
      </p:sp>
      <p:sp>
        <p:nvSpPr>
          <p:cNvPr id="4" name="标题 1"/>
          <p:cNvSpPr txBox="1"/>
          <p:nvPr/>
        </p:nvSpPr>
        <p:spPr>
          <a:xfrm>
            <a:off x="198295" y="166688"/>
            <a:ext cx="2163905" cy="534035"/>
          </a:xfrm>
          <a:prstGeom prst="rect">
            <a:avLst/>
          </a:prstGeom>
          <a:solidFill>
            <a:srgbClr val="966481"/>
          </a:solidFill>
        </p:spPr>
        <p:txBody>
          <a:bodyPr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prstClr val="white"/>
                </a:solidFill>
                <a:effectLst/>
                <a:uLnTx/>
                <a:uFillTx/>
                <a:latin typeface="Calibri Light" panose="020F0302020204030204"/>
                <a:ea typeface="宋体" panose="02010600030101010101" pitchFamily="2" charset="-122"/>
                <a:cs typeface="+mj-cs"/>
              </a:rPr>
              <a:t>命题视角</a:t>
            </a:r>
            <a:endParaRPr kumimoji="0" lang="zh-CN" altLang="en-US" sz="3200" b="1" i="0" u="none" strike="noStrike" kern="1200" cap="none" spc="0" normalizeH="0" baseline="0" noProof="0" dirty="0">
              <a:ln>
                <a:noFill/>
              </a:ln>
              <a:solidFill>
                <a:prstClr val="white"/>
              </a:solidFill>
              <a:effectLst/>
              <a:uLnTx/>
              <a:uFillTx/>
              <a:latin typeface="Calibri Light" panose="020F0302020204030204"/>
              <a:ea typeface="宋体" panose="02010600030101010101" pitchFamily="2" charset="-122"/>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barn(inVertical)">
                                      <p:cBhvr>
                                        <p:cTn id="7" dur="5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barn(inVertical)">
                                      <p:cBhvr>
                                        <p:cTn id="12"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627530" y="770965"/>
            <a:ext cx="10936940" cy="5969024"/>
          </a:xfrm>
          <a:prstGeom prst="rect">
            <a:avLst/>
          </a:prstGeom>
          <a:solidFill>
            <a:schemeClr val="bg1"/>
          </a:solidFill>
          <a:ln w="38100">
            <a:solidFill>
              <a:srgbClr val="D06F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ts val="2400"/>
              </a:lnSpc>
              <a:spcBef>
                <a:spcPts val="0"/>
              </a:spcBef>
              <a:spcAft>
                <a:spcPts val="0"/>
              </a:spcAft>
              <a:buClrTx/>
              <a:buSzTx/>
              <a:buFontTx/>
              <a:buNone/>
              <a:defRPr/>
            </a:pPr>
            <a:endParaRPr kumimoji="0" lang="zh-CN" altLang="en-US" sz="1600" b="0" i="0" u="none" strike="noStrike" kern="1200" cap="none" spc="0" normalizeH="0" baseline="0" noProof="0" dirty="0">
              <a:ln>
                <a:noFill/>
              </a:ln>
              <a:solidFill>
                <a:srgbClr val="CA6B7F"/>
              </a:solidFill>
              <a:effectLst/>
              <a:uLnTx/>
              <a:uFillTx/>
              <a:latin typeface="Calibri" panose="020F0502020204030204"/>
              <a:ea typeface="宋体" panose="02010600030101010101" pitchFamily="2" charset="-122"/>
              <a:cs typeface="+mn-cs"/>
            </a:endParaRPr>
          </a:p>
        </p:txBody>
      </p:sp>
      <p:sp>
        <p:nvSpPr>
          <p:cNvPr id="8" name="内容占位符 4"/>
          <p:cNvSpPr txBox="1"/>
          <p:nvPr/>
        </p:nvSpPr>
        <p:spPr>
          <a:xfrm>
            <a:off x="837397" y="878897"/>
            <a:ext cx="10501163" cy="586109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lnSpc>
                <a:spcPct val="100000"/>
              </a:lnSpc>
              <a:spcBef>
                <a:spcPts val="0"/>
              </a:spcBef>
              <a:buNone/>
            </a:pPr>
            <a:r>
              <a:rPr lang="zh-CN" altLang="zh-CN" sz="2000" b="1" kern="0" dirty="0">
                <a:solidFill>
                  <a:srgbClr val="0000FF"/>
                </a:solidFill>
                <a:latin typeface="幼圆" panose="02010509060101010101" pitchFamily="49" charset="-122"/>
                <a:ea typeface="幼圆" panose="02010509060101010101" pitchFamily="49" charset="-122"/>
                <a:cs typeface="Arial" panose="020B0604020202020204" pitchFamily="34" charset="0"/>
              </a:rPr>
              <a:t>习近平在纪念五四运动</a:t>
            </a:r>
            <a:r>
              <a:rPr lang="en-US" altLang="zh-CN" sz="2000" b="1" kern="0" dirty="0">
                <a:solidFill>
                  <a:srgbClr val="0000FF"/>
                </a:solidFill>
                <a:latin typeface="幼圆" panose="02010509060101010101" pitchFamily="49" charset="-122"/>
                <a:ea typeface="幼圆" panose="02010509060101010101" pitchFamily="49" charset="-122"/>
                <a:cs typeface="Arial" panose="020B0604020202020204" pitchFamily="34" charset="0"/>
              </a:rPr>
              <a:t>100</a:t>
            </a:r>
            <a:r>
              <a:rPr lang="zh-CN" altLang="zh-CN" sz="2000" b="1" kern="0" dirty="0">
                <a:solidFill>
                  <a:srgbClr val="0000FF"/>
                </a:solidFill>
                <a:latin typeface="幼圆" panose="02010509060101010101" pitchFamily="49" charset="-122"/>
                <a:ea typeface="幼圆" panose="02010509060101010101" pitchFamily="49" charset="-122"/>
                <a:cs typeface="Arial" panose="020B0604020202020204" pitchFamily="34" charset="0"/>
              </a:rPr>
              <a:t>周年大会上讲话</a:t>
            </a:r>
            <a:endParaRPr lang="en-US" altLang="zh-CN" sz="2000" b="1" kern="100" dirty="0">
              <a:solidFill>
                <a:srgbClr val="0000FF"/>
              </a:solidFill>
              <a:latin typeface="幼圆" panose="02010509060101010101" pitchFamily="49" charset="-122"/>
              <a:ea typeface="幼圆" panose="02010509060101010101" pitchFamily="49" charset="-122"/>
              <a:cs typeface="Times New Roman" panose="02020603050405020304" pitchFamily="18" charset="0"/>
            </a:endParaRPr>
          </a:p>
          <a:p>
            <a:pPr marL="0" lvl="0" indent="0" algn="just">
              <a:lnSpc>
                <a:spcPct val="100000"/>
              </a:lnSpc>
              <a:spcBef>
                <a:spcPts val="0"/>
              </a:spcBef>
              <a:buNone/>
            </a:pPr>
            <a:r>
              <a:rPr lang="en-US" altLang="zh-CN" sz="2000" b="1" kern="0" dirty="0">
                <a:solidFill>
                  <a:srgbClr val="000000"/>
                </a:solidFill>
                <a:latin typeface="等线" panose="02010600030101010101" pitchFamily="2" charset="-122"/>
                <a:ea typeface="楷体" panose="02010609060101010101" pitchFamily="49" charset="-122"/>
                <a:cs typeface="Arial" panose="020B0604020202020204" pitchFamily="34" charset="0"/>
              </a:rPr>
              <a:t>       </a:t>
            </a:r>
            <a:r>
              <a:rPr lang="zh-CN" altLang="zh-CN" sz="2000" b="1" kern="0" dirty="0">
                <a:solidFill>
                  <a:srgbClr val="000000"/>
                </a:solidFill>
                <a:latin typeface="等线" panose="02010600030101010101" pitchFamily="2" charset="-122"/>
                <a:ea typeface="楷体" panose="02010609060101010101" pitchFamily="49" charset="-122"/>
                <a:cs typeface="Arial" panose="020B0604020202020204" pitchFamily="34" charset="0"/>
              </a:rPr>
              <a:t>五四运动以全民族的力量高举起爱国主义的伟大旗帜。五四运动，孕育了以爱国、进步、民主、科学为主要内容的伟大五四精神，</a:t>
            </a:r>
            <a:r>
              <a:rPr lang="zh-CN"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其核心是爱国主义。</a:t>
            </a:r>
            <a:r>
              <a:rPr lang="zh-CN" altLang="zh-CN" sz="2000" b="1" kern="0" dirty="0">
                <a:solidFill>
                  <a:srgbClr val="00B050"/>
                </a:solidFill>
                <a:latin typeface="等线" panose="02010600030101010101" pitchFamily="2" charset="-122"/>
                <a:ea typeface="楷体" panose="02010609060101010101" pitchFamily="49" charset="-122"/>
                <a:cs typeface="Arial" panose="020B0604020202020204" pitchFamily="34" charset="0"/>
              </a:rPr>
              <a:t>（要求：记忆）</a:t>
            </a:r>
            <a:endParaRPr lang="en-US" altLang="zh-CN" sz="2000" b="1" kern="100" dirty="0">
              <a:latin typeface="等线" panose="02010600030101010101" pitchFamily="2" charset="-122"/>
              <a:ea typeface="等线" panose="02010600030101010101" pitchFamily="2" charset="-122"/>
              <a:cs typeface="Times New Roman" panose="02020603050405020304" pitchFamily="18" charset="0"/>
            </a:endParaRPr>
          </a:p>
          <a:p>
            <a:pPr marL="0" lvl="0" indent="0" algn="just">
              <a:lnSpc>
                <a:spcPct val="100000"/>
              </a:lnSpc>
              <a:spcBef>
                <a:spcPts val="0"/>
              </a:spcBef>
              <a:buNone/>
            </a:pPr>
            <a:r>
              <a:rPr lang="en-US" altLang="zh-CN" sz="2000" b="1" kern="0" dirty="0">
                <a:solidFill>
                  <a:srgbClr val="000000"/>
                </a:solidFill>
                <a:latin typeface="等线" panose="02010600030101010101" pitchFamily="2" charset="-122"/>
                <a:ea typeface="楷体" panose="02010609060101010101" pitchFamily="49" charset="-122"/>
                <a:cs typeface="Arial" panose="020B0604020202020204" pitchFamily="34" charset="0"/>
              </a:rPr>
              <a:t>       </a:t>
            </a:r>
            <a:r>
              <a:rPr lang="zh-CN" altLang="zh-CN" sz="2000" b="1" kern="0" dirty="0">
                <a:solidFill>
                  <a:srgbClr val="000000"/>
                </a:solidFill>
                <a:latin typeface="等线" panose="02010600030101010101" pitchFamily="2" charset="-122"/>
                <a:ea typeface="楷体" panose="02010609060101010101" pitchFamily="49" charset="-122"/>
                <a:cs typeface="Arial" panose="020B0604020202020204" pitchFamily="34" charset="0"/>
              </a:rPr>
              <a:t>五四运动以全民族的行动激发了追求真理、追求进步的伟大觉醒。</a:t>
            </a:r>
            <a:endParaRPr lang="en-US" altLang="zh-CN" sz="2000" b="1" kern="100" dirty="0">
              <a:latin typeface="等线" panose="02010600030101010101" pitchFamily="2" charset="-122"/>
              <a:ea typeface="等线" panose="02010600030101010101" pitchFamily="2" charset="-122"/>
              <a:cs typeface="Times New Roman" panose="02020603050405020304" pitchFamily="18" charset="0"/>
            </a:endParaRPr>
          </a:p>
          <a:p>
            <a:pPr marL="0" lvl="0" indent="0" algn="just">
              <a:lnSpc>
                <a:spcPct val="100000"/>
              </a:lnSpc>
              <a:spcBef>
                <a:spcPts val="0"/>
              </a:spcBef>
              <a:buNone/>
            </a:pPr>
            <a:r>
              <a:rPr lang="en-US"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       </a:t>
            </a:r>
            <a:r>
              <a:rPr lang="zh-CN"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通过五四运动，中国青年发现了自己的力量，中国人民和中华民族发现了自己的力量。</a:t>
            </a:r>
            <a:r>
              <a:rPr lang="zh-CN" altLang="zh-CN" sz="2000" b="1" kern="0" dirty="0">
                <a:solidFill>
                  <a:srgbClr val="00B050"/>
                </a:solidFill>
                <a:latin typeface="等线" panose="02010600030101010101" pitchFamily="2" charset="-122"/>
                <a:ea typeface="楷体" panose="02010609060101010101" pitchFamily="49" charset="-122"/>
                <a:cs typeface="Arial" panose="020B0604020202020204" pitchFamily="34" charset="0"/>
              </a:rPr>
              <a:t>（要求：知道）</a:t>
            </a:r>
            <a:endParaRPr lang="en-US" altLang="zh-CN" sz="2000" b="1" kern="100" dirty="0">
              <a:latin typeface="等线" panose="02010600030101010101" pitchFamily="2" charset="-122"/>
              <a:ea typeface="等线" panose="02010600030101010101" pitchFamily="2" charset="-122"/>
              <a:cs typeface="Times New Roman" panose="02020603050405020304" pitchFamily="18" charset="0"/>
            </a:endParaRPr>
          </a:p>
          <a:p>
            <a:pPr marL="0" lvl="0" indent="0" algn="just">
              <a:lnSpc>
                <a:spcPct val="100000"/>
              </a:lnSpc>
              <a:spcBef>
                <a:spcPts val="0"/>
              </a:spcBef>
              <a:buNone/>
            </a:pPr>
            <a:r>
              <a:rPr lang="zh-CN" altLang="zh-CN" sz="2000" b="1" kern="0" dirty="0">
                <a:solidFill>
                  <a:srgbClr val="0000FF"/>
                </a:solidFill>
                <a:latin typeface="等线" panose="02010600030101010101" pitchFamily="2" charset="-122"/>
                <a:ea typeface="楷体" panose="02010609060101010101" pitchFamily="49" charset="-122"/>
                <a:cs typeface="Arial" panose="020B0604020202020204" pitchFamily="34" charset="0"/>
              </a:rPr>
              <a:t>对新时代中国青年的六点希望：</a:t>
            </a:r>
            <a:endParaRPr lang="en-US" altLang="zh-CN" sz="2000" b="1" kern="100" dirty="0">
              <a:solidFill>
                <a:srgbClr val="0000FF"/>
              </a:solidFill>
              <a:latin typeface="等线" panose="02010600030101010101" pitchFamily="2" charset="-122"/>
              <a:ea typeface="等线" panose="02010600030101010101" pitchFamily="2" charset="-122"/>
              <a:cs typeface="Times New Roman" panose="02020603050405020304" pitchFamily="18" charset="0"/>
            </a:endParaRPr>
          </a:p>
          <a:p>
            <a:pPr marL="0" lvl="0" indent="0" algn="just">
              <a:lnSpc>
                <a:spcPct val="100000"/>
              </a:lnSpc>
              <a:spcBef>
                <a:spcPts val="0"/>
              </a:spcBef>
              <a:buNone/>
            </a:pPr>
            <a:r>
              <a:rPr lang="en-US"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       </a:t>
            </a:r>
            <a:r>
              <a:rPr lang="zh-CN"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第一，新时代中国青年要树立远大理想。</a:t>
            </a:r>
            <a:r>
              <a:rPr lang="en-US"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a:t>
            </a:r>
            <a:r>
              <a:rPr lang="zh-CN"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理想</a:t>
            </a:r>
            <a:r>
              <a:rPr lang="en-US"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a:t>
            </a:r>
            <a:endParaRPr lang="en-US" altLang="zh-CN" sz="2000" b="1" kern="100" dirty="0">
              <a:latin typeface="等线" panose="02010600030101010101" pitchFamily="2" charset="-122"/>
              <a:ea typeface="等线" panose="02010600030101010101" pitchFamily="2" charset="-122"/>
              <a:cs typeface="Times New Roman" panose="02020603050405020304" pitchFamily="18" charset="0"/>
            </a:endParaRPr>
          </a:p>
          <a:p>
            <a:pPr marL="0" lvl="0" indent="0" algn="just">
              <a:lnSpc>
                <a:spcPct val="100000"/>
              </a:lnSpc>
              <a:spcBef>
                <a:spcPts val="0"/>
              </a:spcBef>
              <a:buNone/>
            </a:pPr>
            <a:r>
              <a:rPr lang="en-US"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       </a:t>
            </a:r>
            <a:r>
              <a:rPr lang="zh-CN"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第二，新时代中国青年要热爱伟大祖国。</a:t>
            </a:r>
            <a:r>
              <a:rPr lang="en-US"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a:t>
            </a:r>
            <a:r>
              <a:rPr lang="zh-CN"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爱国</a:t>
            </a:r>
            <a:r>
              <a:rPr lang="en-US"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a:t>
            </a:r>
            <a:r>
              <a:rPr lang="zh-CN"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对新时代中国青年来说，热爱祖国是立身之本、成オ之基。当代中国，爱国主义的本质就是持爱国和爱党、爱社会主义高度统一。</a:t>
            </a:r>
            <a:endParaRPr lang="en-US" altLang="zh-CN" sz="2000" b="1" kern="100" dirty="0">
              <a:latin typeface="等线" panose="02010600030101010101" pitchFamily="2" charset="-122"/>
              <a:ea typeface="等线" panose="02010600030101010101" pitchFamily="2" charset="-122"/>
              <a:cs typeface="Times New Roman" panose="02020603050405020304" pitchFamily="18" charset="0"/>
            </a:endParaRPr>
          </a:p>
          <a:p>
            <a:pPr marL="0" lvl="0" indent="0" algn="just">
              <a:lnSpc>
                <a:spcPct val="100000"/>
              </a:lnSpc>
              <a:spcBef>
                <a:spcPts val="0"/>
              </a:spcBef>
              <a:buNone/>
            </a:pPr>
            <a:r>
              <a:rPr lang="en-US"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       </a:t>
            </a:r>
            <a:r>
              <a:rPr lang="zh-CN"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第三，新时代中国清年要担当时代重任。</a:t>
            </a:r>
            <a:r>
              <a:rPr lang="en-US"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a:t>
            </a:r>
            <a:r>
              <a:rPr lang="zh-CN"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担当</a:t>
            </a:r>
            <a:r>
              <a:rPr lang="en-US"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a:t>
            </a:r>
            <a:endParaRPr lang="en-US" altLang="zh-CN" sz="2000" b="1" kern="100" dirty="0">
              <a:latin typeface="等线" panose="02010600030101010101" pitchFamily="2" charset="-122"/>
              <a:ea typeface="等线" panose="02010600030101010101" pitchFamily="2" charset="-122"/>
              <a:cs typeface="Times New Roman" panose="02020603050405020304" pitchFamily="18" charset="0"/>
            </a:endParaRPr>
          </a:p>
          <a:p>
            <a:pPr marL="0" lvl="0" indent="0" algn="just">
              <a:lnSpc>
                <a:spcPct val="100000"/>
              </a:lnSpc>
              <a:spcBef>
                <a:spcPts val="0"/>
              </a:spcBef>
              <a:buNone/>
            </a:pPr>
            <a:r>
              <a:rPr lang="en-US"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       </a:t>
            </a:r>
            <a:r>
              <a:rPr lang="zh-CN"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第四，新时代中国青年要勇于砥砺奋斗。</a:t>
            </a:r>
            <a:r>
              <a:rPr lang="en-US"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a:t>
            </a:r>
            <a:r>
              <a:rPr lang="zh-CN"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奋斗</a:t>
            </a:r>
            <a:r>
              <a:rPr lang="en-US"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a:t>
            </a:r>
            <a:endParaRPr lang="en-US" altLang="zh-CN" sz="2000" b="1" kern="100" dirty="0">
              <a:latin typeface="等线" panose="02010600030101010101" pitchFamily="2" charset="-122"/>
              <a:ea typeface="等线" panose="02010600030101010101" pitchFamily="2" charset="-122"/>
              <a:cs typeface="Times New Roman" panose="02020603050405020304" pitchFamily="18" charset="0"/>
            </a:endParaRPr>
          </a:p>
          <a:p>
            <a:pPr marL="0" lvl="0" indent="0" algn="just">
              <a:lnSpc>
                <a:spcPct val="100000"/>
              </a:lnSpc>
              <a:spcBef>
                <a:spcPts val="0"/>
              </a:spcBef>
              <a:buNone/>
            </a:pPr>
            <a:r>
              <a:rPr lang="en-US"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       </a:t>
            </a:r>
            <a:r>
              <a:rPr lang="zh-CN"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第五，新时代中国青年要练就过硬本领。</a:t>
            </a:r>
            <a:r>
              <a:rPr lang="en-US"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a:t>
            </a:r>
            <a:r>
              <a:rPr lang="zh-CN"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本领</a:t>
            </a:r>
            <a:r>
              <a:rPr lang="en-US"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a:t>
            </a:r>
            <a:endParaRPr lang="en-US" altLang="zh-CN" sz="2000" b="1" kern="100" dirty="0">
              <a:latin typeface="等线" panose="02010600030101010101" pitchFamily="2" charset="-122"/>
              <a:ea typeface="等线" panose="02010600030101010101" pitchFamily="2" charset="-122"/>
              <a:cs typeface="Times New Roman" panose="02020603050405020304" pitchFamily="18" charset="0"/>
            </a:endParaRPr>
          </a:p>
          <a:p>
            <a:pPr marL="0" lvl="0" indent="0" algn="just">
              <a:lnSpc>
                <a:spcPct val="100000"/>
              </a:lnSpc>
              <a:spcBef>
                <a:spcPts val="0"/>
              </a:spcBef>
              <a:buNone/>
            </a:pPr>
            <a:r>
              <a:rPr lang="en-US"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       </a:t>
            </a:r>
            <a:r>
              <a:rPr lang="zh-CN"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第六，新时代中国青年要锤炼品德修为。</a:t>
            </a:r>
            <a:r>
              <a:rPr lang="en-US"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a:t>
            </a:r>
            <a:r>
              <a:rPr lang="zh-CN"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修为</a:t>
            </a:r>
            <a:r>
              <a:rPr lang="en-US" altLang="zh-CN" sz="2000" b="1" kern="0" dirty="0">
                <a:solidFill>
                  <a:srgbClr val="FF0000"/>
                </a:solidFill>
                <a:latin typeface="等线" panose="02010600030101010101" pitchFamily="2" charset="-122"/>
                <a:ea typeface="楷体" panose="02010609060101010101" pitchFamily="49" charset="-122"/>
                <a:cs typeface="Arial" panose="020B0604020202020204" pitchFamily="34" charset="0"/>
              </a:rPr>
              <a:t>)</a:t>
            </a:r>
            <a:endParaRPr lang="en-US" altLang="zh-CN" sz="2000" b="1" kern="100" dirty="0">
              <a:latin typeface="等线" panose="02010600030101010101" pitchFamily="2" charset="-122"/>
              <a:ea typeface="等线" panose="02010600030101010101" pitchFamily="2" charset="-122"/>
              <a:cs typeface="Times New Roman" panose="02020603050405020304" pitchFamily="18" charset="0"/>
            </a:endParaRPr>
          </a:p>
          <a:p>
            <a:pPr marL="0" lvl="0" indent="0" algn="just">
              <a:lnSpc>
                <a:spcPct val="100000"/>
              </a:lnSpc>
              <a:spcBef>
                <a:spcPts val="0"/>
              </a:spcBef>
              <a:buNone/>
            </a:pPr>
            <a:r>
              <a:rPr lang="en-US" altLang="zh-CN" sz="2000" b="1" kern="0" dirty="0">
                <a:solidFill>
                  <a:srgbClr val="00B050"/>
                </a:solidFill>
                <a:latin typeface="等线" panose="02010600030101010101" pitchFamily="2" charset="-122"/>
                <a:ea typeface="楷体" panose="02010609060101010101" pitchFamily="49" charset="-122"/>
                <a:cs typeface="Arial" panose="020B0604020202020204" pitchFamily="34" charset="0"/>
              </a:rPr>
              <a:t>     </a:t>
            </a:r>
            <a:r>
              <a:rPr lang="zh-CN" altLang="zh-CN" sz="2000" b="1" kern="0" dirty="0">
                <a:solidFill>
                  <a:srgbClr val="00B050"/>
                </a:solidFill>
                <a:latin typeface="等线" panose="02010600030101010101" pitchFamily="2" charset="-122"/>
                <a:ea typeface="楷体" panose="02010609060101010101" pitchFamily="49" charset="-122"/>
                <a:cs typeface="Arial" panose="020B0604020202020204" pitchFamily="34" charset="0"/>
              </a:rPr>
              <a:t>（要求：理解。建议记在九下</a:t>
            </a:r>
            <a:r>
              <a:rPr lang="en-US" altLang="zh-CN" sz="2000" b="1" kern="0" dirty="0">
                <a:solidFill>
                  <a:srgbClr val="00B050"/>
                </a:solidFill>
                <a:latin typeface="等线" panose="02010600030101010101" pitchFamily="2" charset="-122"/>
                <a:ea typeface="楷体" panose="02010609060101010101" pitchFamily="49" charset="-122"/>
                <a:cs typeface="Arial" panose="020B0604020202020204" pitchFamily="34" charset="0"/>
              </a:rPr>
              <a:t>P92</a:t>
            </a:r>
            <a:r>
              <a:rPr lang="zh-CN" altLang="zh-CN" sz="2000" b="1" kern="0" dirty="0">
                <a:solidFill>
                  <a:srgbClr val="00B050"/>
                </a:solidFill>
                <a:latin typeface="等线" panose="02010600030101010101" pitchFamily="2" charset="-122"/>
                <a:ea typeface="楷体" panose="02010609060101010101" pitchFamily="49" charset="-122"/>
                <a:cs typeface="Arial" panose="020B0604020202020204" pitchFamily="34" charset="0"/>
              </a:rPr>
              <a:t>作为备用材料。）</a:t>
            </a:r>
            <a:endParaRPr lang="en-US" altLang="zh-CN" sz="2000" b="1" kern="100" dirty="0">
              <a:latin typeface="等线" panose="02010600030101010101" pitchFamily="2" charset="-122"/>
              <a:ea typeface="等线" panose="02010600030101010101" pitchFamily="2" charset="-122"/>
              <a:cs typeface="Times New Roman" panose="02020603050405020304" pitchFamily="18" charset="0"/>
            </a:endParaRPr>
          </a:p>
          <a:p>
            <a:pPr marL="0" lvl="0" indent="0" algn="just">
              <a:lnSpc>
                <a:spcPct val="100000"/>
              </a:lnSpc>
              <a:spcBef>
                <a:spcPts val="0"/>
              </a:spcBef>
              <a:buNone/>
            </a:pPr>
            <a:r>
              <a:rPr lang="zh-CN" altLang="zh-CN" sz="2000" b="1" kern="0" dirty="0">
                <a:solidFill>
                  <a:srgbClr val="0000FF"/>
                </a:solidFill>
                <a:latin typeface="等线" panose="02010600030101010101" pitchFamily="2" charset="-122"/>
                <a:ea typeface="楷体" panose="02010609060101010101" pitchFamily="49" charset="-122"/>
                <a:cs typeface="Arial" panose="020B0604020202020204" pitchFamily="34" charset="0"/>
              </a:rPr>
              <a:t>重要提法：</a:t>
            </a:r>
            <a:endParaRPr lang="en-US" altLang="zh-CN" sz="2000" b="1" kern="100" dirty="0">
              <a:solidFill>
                <a:srgbClr val="0000FF"/>
              </a:solidFill>
              <a:latin typeface="等线" panose="02010600030101010101" pitchFamily="2" charset="-122"/>
              <a:ea typeface="等线" panose="02010600030101010101" pitchFamily="2" charset="-122"/>
              <a:cs typeface="Times New Roman" panose="02020603050405020304" pitchFamily="18" charset="0"/>
            </a:endParaRPr>
          </a:p>
          <a:p>
            <a:pPr marL="0" lvl="0" indent="0" algn="just">
              <a:lnSpc>
                <a:spcPct val="100000"/>
              </a:lnSpc>
              <a:spcBef>
                <a:spcPts val="0"/>
              </a:spcBef>
              <a:buNone/>
            </a:pPr>
            <a:r>
              <a:rPr lang="en-US" altLang="zh-CN" sz="2000" b="1" kern="0" dirty="0">
                <a:solidFill>
                  <a:srgbClr val="FF0000"/>
                </a:solidFill>
                <a:ea typeface="楷体" panose="02010609060101010101" pitchFamily="49" charset="-122"/>
                <a:cs typeface="Arial" panose="020B0604020202020204" pitchFamily="34" charset="0"/>
              </a:rPr>
              <a:t>        </a:t>
            </a:r>
            <a:r>
              <a:rPr lang="zh-CN" altLang="zh-CN" sz="2000" b="1" kern="0" dirty="0">
                <a:solidFill>
                  <a:srgbClr val="FF0000"/>
                </a:solidFill>
                <a:ea typeface="楷体" panose="02010609060101010101" pitchFamily="49" charset="-122"/>
                <a:cs typeface="Arial" panose="020B0604020202020204" pitchFamily="34" charset="0"/>
              </a:rPr>
              <a:t>新时代中国青年运动的主题</a:t>
            </a:r>
            <a:r>
              <a:rPr lang="zh-CN" altLang="zh-CN" sz="2000" b="1" kern="0" dirty="0">
                <a:solidFill>
                  <a:srgbClr val="000000"/>
                </a:solidFill>
                <a:ea typeface="楷体" panose="02010609060101010101" pitchFamily="49" charset="-122"/>
                <a:cs typeface="Arial" panose="020B0604020202020204" pitchFamily="34" charset="0"/>
              </a:rPr>
              <a:t>，新时代中国青年运动的</a:t>
            </a:r>
            <a:r>
              <a:rPr lang="zh-CN" altLang="zh-CN" sz="2000" b="1" kern="0" dirty="0">
                <a:solidFill>
                  <a:srgbClr val="FF0000"/>
                </a:solidFill>
                <a:ea typeface="楷体" panose="02010609060101010101" pitchFamily="49" charset="-122"/>
                <a:cs typeface="Arial" panose="020B0604020202020204" pitchFamily="34" charset="0"/>
              </a:rPr>
              <a:t>方向</a:t>
            </a:r>
            <a:r>
              <a:rPr lang="zh-CN" altLang="zh-CN" sz="2000" b="1" kern="0" dirty="0">
                <a:solidFill>
                  <a:srgbClr val="000000"/>
                </a:solidFill>
                <a:ea typeface="楷体" panose="02010609060101010101" pitchFamily="49" charset="-122"/>
                <a:cs typeface="Arial" panose="020B0604020202020204" pitchFamily="34" charset="0"/>
              </a:rPr>
              <a:t>，新时代中国青年的</a:t>
            </a:r>
            <a:r>
              <a:rPr lang="zh-CN" altLang="zh-CN" sz="2000" b="1" kern="0" dirty="0">
                <a:solidFill>
                  <a:srgbClr val="FF0000"/>
                </a:solidFill>
                <a:ea typeface="楷体" panose="02010609060101010101" pitchFamily="49" charset="-122"/>
                <a:cs typeface="Arial" panose="020B0604020202020204" pitchFamily="34" charset="0"/>
              </a:rPr>
              <a:t>使命</a:t>
            </a:r>
            <a:r>
              <a:rPr lang="zh-CN" altLang="zh-CN" sz="2000" b="1" kern="0" dirty="0">
                <a:solidFill>
                  <a:srgbClr val="000000"/>
                </a:solidFill>
                <a:ea typeface="楷体" panose="02010609060101010101" pitchFamily="49" charset="-122"/>
                <a:cs typeface="Arial" panose="020B0604020202020204" pitchFamily="34" charset="0"/>
              </a:rPr>
              <a:t>，</a:t>
            </a:r>
            <a:r>
              <a:rPr lang="zh-CN" altLang="zh-CN" sz="2000" b="1" kern="0" dirty="0">
                <a:solidFill>
                  <a:srgbClr val="FF0000"/>
                </a:solidFill>
                <a:ea typeface="楷体" panose="02010609060101010101" pitchFamily="49" charset="-122"/>
                <a:cs typeface="Arial" panose="020B0604020202020204" pitchFamily="34" charset="0"/>
              </a:rPr>
              <a:t>就是坚持中国共产党领导，同人民一道，为实现</a:t>
            </a:r>
            <a:r>
              <a:rPr lang="en-US" altLang="zh-CN" sz="2000" b="1" kern="0" dirty="0">
                <a:solidFill>
                  <a:srgbClr val="FF0000"/>
                </a:solidFill>
                <a:ea typeface="楷体" panose="02010609060101010101" pitchFamily="49" charset="-122"/>
                <a:cs typeface="Arial" panose="020B0604020202020204" pitchFamily="34" charset="0"/>
              </a:rPr>
              <a:t>“</a:t>
            </a:r>
            <a:r>
              <a:rPr lang="zh-CN" altLang="zh-CN" sz="2000" b="1" kern="0" dirty="0">
                <a:solidFill>
                  <a:srgbClr val="FF0000"/>
                </a:solidFill>
                <a:ea typeface="楷体" panose="02010609060101010101" pitchFamily="49" charset="-122"/>
                <a:cs typeface="Arial" panose="020B0604020202020204" pitchFamily="34" charset="0"/>
              </a:rPr>
              <a:t>两个百年</a:t>
            </a:r>
            <a:r>
              <a:rPr lang="en-US" altLang="zh-CN" sz="2000" b="1" kern="0" dirty="0">
                <a:solidFill>
                  <a:srgbClr val="FF0000"/>
                </a:solidFill>
                <a:ea typeface="楷体" panose="02010609060101010101" pitchFamily="49" charset="-122"/>
                <a:cs typeface="Arial" panose="020B0604020202020204" pitchFamily="34" charset="0"/>
              </a:rPr>
              <a:t>”</a:t>
            </a:r>
            <a:r>
              <a:rPr lang="zh-CN" altLang="zh-CN" sz="2000" b="1" kern="0" dirty="0">
                <a:solidFill>
                  <a:srgbClr val="FF0000"/>
                </a:solidFill>
                <a:ea typeface="楷体" panose="02010609060101010101" pitchFamily="49" charset="-122"/>
                <a:cs typeface="Arial" panose="020B0604020202020204" pitchFamily="34" charset="0"/>
              </a:rPr>
              <a:t>奋斗目标、实现中华民族伟大复兴的中国梦而奋斗。</a:t>
            </a:r>
            <a:r>
              <a:rPr lang="zh-CN" altLang="zh-CN" sz="2000" b="1" kern="0" dirty="0">
                <a:solidFill>
                  <a:srgbClr val="00B050"/>
                </a:solidFill>
                <a:ea typeface="楷体" panose="02010609060101010101" pitchFamily="49" charset="-122"/>
                <a:cs typeface="Arial" panose="020B0604020202020204" pitchFamily="34" charset="0"/>
              </a:rPr>
              <a:t>（要求：记忆）</a:t>
            </a:r>
            <a:endParaRPr kumimoji="0" lang="zh-CN" altLang="zh-CN" sz="20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endParaRPr>
          </a:p>
        </p:txBody>
      </p:sp>
      <p:sp>
        <p:nvSpPr>
          <p:cNvPr id="9" name="标题 1"/>
          <p:cNvSpPr txBox="1"/>
          <p:nvPr/>
        </p:nvSpPr>
        <p:spPr>
          <a:xfrm>
            <a:off x="627530" y="150864"/>
            <a:ext cx="1840615" cy="449378"/>
          </a:xfrm>
          <a:prstGeom prst="rect">
            <a:avLst/>
          </a:prstGeom>
          <a:solidFill>
            <a:srgbClr val="F77983"/>
          </a:solidFill>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3200" b="1" i="0" u="none" strike="noStrike" kern="1200" cap="none" spc="0" normalizeH="0" baseline="0" noProof="0" dirty="0">
                <a:ln>
                  <a:noFill/>
                </a:ln>
                <a:solidFill>
                  <a:prstClr val="white"/>
                </a:solidFill>
                <a:effectLst/>
                <a:uLnTx/>
                <a:uFillTx/>
                <a:latin typeface="Calibri Light" panose="020F0302020204030204"/>
                <a:ea typeface="宋体" panose="02010600030101010101" pitchFamily="2" charset="-122"/>
                <a:cs typeface="+mj-cs"/>
              </a:rPr>
              <a:t>时政链接</a:t>
            </a:r>
            <a:endParaRPr kumimoji="0" lang="zh-CN" altLang="en-US" sz="3200" b="1" i="0" u="none" strike="noStrike" kern="1200" cap="none" spc="0" normalizeH="0" baseline="0" noProof="0" dirty="0">
              <a:ln>
                <a:noFill/>
              </a:ln>
              <a:solidFill>
                <a:prstClr val="white"/>
              </a:solidFill>
              <a:effectLst/>
              <a:uLnTx/>
              <a:uFillTx/>
              <a:latin typeface="Calibri Light" panose="020F0302020204030204"/>
              <a:ea typeface="宋体" panose="02010600030101010101" pitchFamily="2" charset="-122"/>
              <a:cs typeface="+mj-cs"/>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723783" y="723449"/>
            <a:ext cx="10936940" cy="5969024"/>
          </a:xfrm>
          <a:prstGeom prst="rect">
            <a:avLst/>
          </a:prstGeom>
          <a:solidFill>
            <a:schemeClr val="bg1"/>
          </a:solidFill>
          <a:ln w="38100">
            <a:solidFill>
              <a:srgbClr val="D06F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内容占位符 4"/>
          <p:cNvSpPr txBox="1"/>
          <p:nvPr/>
        </p:nvSpPr>
        <p:spPr>
          <a:xfrm>
            <a:off x="962526" y="924025"/>
            <a:ext cx="10601944" cy="5708032"/>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zh-CN" altLang="zh-CN" sz="2000" b="1" dirty="0"/>
              <a:t>（一）</a:t>
            </a:r>
            <a:r>
              <a:rPr lang="en-US" altLang="zh-CN" sz="2000" b="1" dirty="0">
                <a:solidFill>
                  <a:srgbClr val="0000FF"/>
                </a:solidFill>
              </a:rPr>
              <a:t>2019</a:t>
            </a:r>
            <a:r>
              <a:rPr lang="zh-CN" altLang="zh-CN" sz="2000" b="1" dirty="0">
                <a:solidFill>
                  <a:srgbClr val="0000FF"/>
                </a:solidFill>
              </a:rPr>
              <a:t>年</a:t>
            </a:r>
            <a:r>
              <a:rPr lang="en-US" altLang="zh-CN" sz="2000" b="1" dirty="0">
                <a:solidFill>
                  <a:srgbClr val="0000FF"/>
                </a:solidFill>
              </a:rPr>
              <a:t>3</a:t>
            </a:r>
            <a:r>
              <a:rPr lang="zh-CN" altLang="zh-CN" sz="2000" b="1" dirty="0">
                <a:solidFill>
                  <a:srgbClr val="0000FF"/>
                </a:solidFill>
              </a:rPr>
              <a:t>月</a:t>
            </a:r>
            <a:r>
              <a:rPr lang="en-US" altLang="zh-CN" sz="2000" b="1" dirty="0">
                <a:solidFill>
                  <a:srgbClr val="0000FF"/>
                </a:solidFill>
              </a:rPr>
              <a:t>18</a:t>
            </a:r>
            <a:r>
              <a:rPr lang="zh-CN" altLang="zh-CN" sz="2000" b="1" dirty="0">
                <a:solidFill>
                  <a:srgbClr val="0000FF"/>
                </a:solidFill>
              </a:rPr>
              <a:t>日，习近平主持召开学校思想政治理论课教师座谈会并发表重要讲话</a:t>
            </a:r>
            <a:endParaRPr lang="zh-CN" altLang="zh-CN" sz="2000" b="1" dirty="0">
              <a:solidFill>
                <a:srgbClr val="0000FF"/>
              </a:solidFill>
            </a:endParaRPr>
          </a:p>
          <a:p>
            <a:pPr marL="0" indent="0" algn="just">
              <a:buNone/>
            </a:pPr>
            <a:r>
              <a:rPr lang="zh-CN" altLang="zh-CN" sz="2000" b="1" dirty="0">
                <a:solidFill>
                  <a:srgbClr val="FF0000"/>
                </a:solidFill>
              </a:rPr>
              <a:t>思政课教师，要给学生心灵埋下真善美的种子，引导学生扣好人生第一粒扣子</a:t>
            </a:r>
            <a:r>
              <a:rPr lang="zh-CN" altLang="zh-CN" sz="2000" b="1" dirty="0"/>
              <a:t>。第一，政治要强，让有信仰的人讲信仰，善于从政治上看问题，在大是大非面前保持政治清醒。第二，情怀要深，保持家国情怀，心里装着国家和民族，在党和人民的伟大实践中关注时代、关注社会，汲取养分、丰富思想。第三，思维要新，学会辩证唯物主义和历史唯物主义，创新课堂教学，给学生深刻的学习体验，引导学生树立正确的理想信念、学会正确的思维方法。第四，视野要广，有知识视野、国际视野、历史视野，通过生动、深入、具体的纵横比较，把一些道理讲明白、讲清楚。第五，自律要严，做到课上课下一致、网上网下一致，自觉弘扬主旋律，积极传递正能量。第六，人格要正。有人格，才有吸引力。亲其师，才能信其道。要有堂堂正正的人格，用高尚的人格感染学生、赢得学生，用真理的力量感召学生，以深厚的理论功底赢得学生，自觉做为学为人的表率，做让学生喜爱的人。</a:t>
            </a:r>
            <a:r>
              <a:rPr lang="zh-CN" altLang="zh-CN" sz="2000" b="1" dirty="0">
                <a:solidFill>
                  <a:srgbClr val="00B050"/>
                </a:solidFill>
              </a:rPr>
              <a:t>（要求：了解）</a:t>
            </a:r>
            <a:endParaRPr lang="zh-CN" altLang="zh-CN" sz="2000" b="1" dirty="0">
              <a:solidFill>
                <a:srgbClr val="00B050"/>
              </a:solidFill>
            </a:endParaRPr>
          </a:p>
          <a:p>
            <a:pPr marL="0" indent="0" algn="just">
              <a:buNone/>
            </a:pPr>
            <a:r>
              <a:rPr lang="zh-CN" altLang="zh-CN" sz="2000" b="1" dirty="0"/>
              <a:t>（二）</a:t>
            </a:r>
            <a:r>
              <a:rPr lang="zh-CN" altLang="zh-CN" sz="2000" b="1" dirty="0">
                <a:solidFill>
                  <a:srgbClr val="0000FF"/>
                </a:solidFill>
              </a:rPr>
              <a:t>习近平在看望参加全国政协会议的文化界、社会科学界委员时强调</a:t>
            </a:r>
            <a:r>
              <a:rPr lang="zh-CN" altLang="zh-CN" sz="2000" b="1" dirty="0"/>
              <a:t>，要</a:t>
            </a:r>
            <a:r>
              <a:rPr lang="zh-CN" altLang="zh-CN" sz="2000" b="1" dirty="0">
                <a:solidFill>
                  <a:srgbClr val="FF0000"/>
                </a:solidFill>
              </a:rPr>
              <a:t>坚定文化自信，把握时代脉搏，聆听时代声音，坚持于时代同步伐、坚持以人民为中心、坚持以精品奉献人民、坚持用徳引领风尚</a:t>
            </a:r>
            <a:r>
              <a:rPr lang="zh-CN" altLang="zh-CN" sz="2000" b="1" dirty="0"/>
              <a:t>。</a:t>
            </a:r>
            <a:r>
              <a:rPr lang="zh-CN" altLang="zh-CN" sz="2000" b="1" dirty="0">
                <a:solidFill>
                  <a:srgbClr val="00B050"/>
                </a:solidFill>
              </a:rPr>
              <a:t>（要求：了解）</a:t>
            </a:r>
            <a:endParaRPr lang="zh-CN" altLang="zh-CN" sz="2000" b="1" dirty="0">
              <a:solidFill>
                <a:srgbClr val="00B050"/>
              </a:solidFill>
            </a:endParaRPr>
          </a:p>
          <a:p>
            <a:pPr marL="0" indent="0" algn="just">
              <a:buNone/>
            </a:pPr>
            <a:r>
              <a:rPr lang="zh-CN" altLang="zh-CN" sz="2000" b="1" dirty="0"/>
              <a:t>（三）</a:t>
            </a:r>
            <a:r>
              <a:rPr lang="zh-CN" altLang="zh-CN" sz="2000" b="1" dirty="0">
                <a:solidFill>
                  <a:srgbClr val="0000FF"/>
                </a:solidFill>
              </a:rPr>
              <a:t>中国开启</a:t>
            </a:r>
            <a:r>
              <a:rPr lang="en-US" altLang="zh-CN" sz="2000" b="1" dirty="0">
                <a:solidFill>
                  <a:srgbClr val="0000FF"/>
                </a:solidFill>
              </a:rPr>
              <a:t>5G</a:t>
            </a:r>
            <a:r>
              <a:rPr lang="zh-CN" altLang="zh-CN" sz="2000" b="1" dirty="0">
                <a:solidFill>
                  <a:srgbClr val="0000FF"/>
                </a:solidFill>
              </a:rPr>
              <a:t>商用元年，多领域跨界融合与应用跑出</a:t>
            </a:r>
            <a:r>
              <a:rPr lang="en-US" altLang="zh-CN" sz="2000" b="1" dirty="0">
                <a:solidFill>
                  <a:srgbClr val="0000FF"/>
                </a:solidFill>
              </a:rPr>
              <a:t>“</a:t>
            </a:r>
            <a:r>
              <a:rPr lang="zh-CN" altLang="zh-CN" sz="2000" b="1" dirty="0">
                <a:solidFill>
                  <a:srgbClr val="0000FF"/>
                </a:solidFill>
              </a:rPr>
              <a:t>加速度</a:t>
            </a:r>
            <a:r>
              <a:rPr lang="en-US" altLang="zh-CN" sz="2000" b="1" dirty="0">
                <a:solidFill>
                  <a:srgbClr val="0000FF"/>
                </a:solidFill>
              </a:rPr>
              <a:t>”</a:t>
            </a:r>
            <a:r>
              <a:rPr lang="zh-CN" altLang="zh-CN" sz="2000" b="1" dirty="0">
                <a:solidFill>
                  <a:srgbClr val="0000FF"/>
                </a:solidFill>
              </a:rPr>
              <a:t>。</a:t>
            </a:r>
            <a:endParaRPr lang="zh-CN" altLang="zh-CN" sz="2000" b="1" dirty="0">
              <a:solidFill>
                <a:srgbClr val="0000FF"/>
              </a:solidFill>
            </a:endParaRPr>
          </a:p>
          <a:p>
            <a:pPr marL="0" indent="0" algn="just">
              <a:buNone/>
            </a:pPr>
            <a:r>
              <a:rPr lang="zh-CN" altLang="zh-CN" sz="2000" b="1" dirty="0"/>
              <a:t>（</a:t>
            </a:r>
            <a:r>
              <a:rPr lang="zh-CN" altLang="zh-CN" sz="2000" b="1" dirty="0">
                <a:solidFill>
                  <a:srgbClr val="00B050"/>
                </a:solidFill>
              </a:rPr>
              <a:t>要求：理解</a:t>
            </a:r>
            <a:r>
              <a:rPr lang="zh-CN" altLang="en-US" sz="2000" b="1" dirty="0">
                <a:solidFill>
                  <a:srgbClr val="00B050"/>
                </a:solidFill>
              </a:rPr>
              <a:t>。</a:t>
            </a:r>
            <a:r>
              <a:rPr lang="zh-CN" altLang="zh-CN" sz="2000" b="1" dirty="0">
                <a:solidFill>
                  <a:srgbClr val="00B050"/>
                </a:solidFill>
              </a:rPr>
              <a:t>调用知识点：</a:t>
            </a:r>
            <a:r>
              <a:rPr lang="zh-CN" altLang="zh-CN" sz="2000" b="1" dirty="0"/>
              <a:t>①我国科技创新局部领先，自主创新能力在增强。②创新是引领发展的第一动力。③改革与创新的关系。④改变、丰富人们的生活，推动经济全球化。⑤见证中国智慧、中国力量。⑥坚定文化自信，发挥了创新制度优势。）</a:t>
            </a:r>
            <a:endParaRPr lang="zh-CN" altLang="zh-CN" sz="2000" b="1" dirty="0"/>
          </a:p>
        </p:txBody>
      </p:sp>
      <p:sp>
        <p:nvSpPr>
          <p:cNvPr id="9" name="标题 1"/>
          <p:cNvSpPr txBox="1"/>
          <p:nvPr/>
        </p:nvSpPr>
        <p:spPr>
          <a:xfrm>
            <a:off x="627530" y="165527"/>
            <a:ext cx="1840615" cy="449378"/>
          </a:xfrm>
          <a:prstGeom prst="rect">
            <a:avLst/>
          </a:prstGeom>
          <a:solidFill>
            <a:srgbClr val="F77983"/>
          </a:solidFill>
          <a:ln>
            <a:solidFill>
              <a:srgbClr val="D06F83"/>
            </a:solidFill>
          </a:ln>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200" b="1" dirty="0">
                <a:solidFill>
                  <a:schemeClr val="bg1"/>
                </a:solidFill>
              </a:rPr>
              <a:t>时政链接</a:t>
            </a:r>
            <a:endParaRPr lang="zh-CN" altLang="en-US" sz="3200" b="1" dirty="0">
              <a:solidFill>
                <a:schemeClr val="bg1"/>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61769" y="366019"/>
            <a:ext cx="12067437" cy="2308324"/>
          </a:xfrm>
          <a:prstGeom prst="rect">
            <a:avLst/>
          </a:prstGeom>
        </p:spPr>
        <p:txBody>
          <a:bodyPr wrap="square">
            <a:spAutoFit/>
          </a:bodyPr>
          <a:lstStyle/>
          <a:p>
            <a:r>
              <a:rPr lang="en-US" altLang="zh-CN" sz="2400" b="1" dirty="0">
                <a:solidFill>
                  <a:srgbClr val="0000FF"/>
                </a:solidFill>
                <a:latin typeface="幼圆" panose="02010509060101010101" pitchFamily="49" charset="-122"/>
                <a:ea typeface="幼圆" panose="02010509060101010101" pitchFamily="49" charset="-122"/>
              </a:rPr>
              <a:t>3</a:t>
            </a:r>
            <a:r>
              <a:rPr lang="zh-CN" altLang="en-US" sz="2400" b="1" dirty="0">
                <a:solidFill>
                  <a:srgbClr val="0000FF"/>
                </a:solidFill>
                <a:latin typeface="幼圆" panose="02010509060101010101" pitchFamily="49" charset="-122"/>
                <a:ea typeface="幼圆" panose="02010509060101010101" pitchFamily="49" charset="-122"/>
              </a:rPr>
              <a:t>. 良渚古城遗址成功申遗有什么重要意义？</a:t>
            </a:r>
            <a:endParaRPr lang="zh-CN" altLang="en-US" sz="2000" b="1" dirty="0">
              <a:solidFill>
                <a:srgbClr val="0000FF"/>
              </a:solidFill>
              <a:latin typeface="幼圆" panose="02010509060101010101" pitchFamily="49" charset="-122"/>
              <a:ea typeface="幼圆" panose="02010509060101010101" pitchFamily="49" charset="-122"/>
            </a:endParaRPr>
          </a:p>
          <a:p>
            <a:r>
              <a:rPr lang="en-US" altLang="zh-CN" sz="2400" b="1" dirty="0">
                <a:latin typeface="宋体" panose="02010600030101010101" pitchFamily="2" charset="-122"/>
                <a:cs typeface="宋体" panose="02010600030101010101" pitchFamily="2" charset="-122"/>
              </a:rPr>
              <a:t>(1)</a:t>
            </a:r>
            <a:r>
              <a:rPr lang="zh-CN" altLang="en-US" sz="2400" b="1" dirty="0">
                <a:latin typeface="宋体" panose="02010600030101010101" pitchFamily="2" charset="-122"/>
                <a:cs typeface="宋体" panose="02010600030101010101" pitchFamily="2" charset="-122"/>
              </a:rPr>
              <a:t>有利于保护文化遗产，展示源远流长、博大精深的中华文化。</a:t>
            </a:r>
            <a:endParaRPr lang="zh-CN" altLang="en-US" sz="2400" b="1" dirty="0">
              <a:latin typeface="宋体" panose="02010600030101010101" pitchFamily="2" charset="-122"/>
              <a:cs typeface="宋体" panose="02010600030101010101" pitchFamily="2" charset="-122"/>
            </a:endParaRPr>
          </a:p>
          <a:p>
            <a:r>
              <a:rPr lang="en-US" altLang="zh-CN" sz="2400" b="1" dirty="0">
                <a:latin typeface="宋体" panose="02010600030101010101" pitchFamily="2" charset="-122"/>
                <a:cs typeface="宋体" panose="02010600030101010101" pitchFamily="2" charset="-122"/>
              </a:rPr>
              <a:t>(2)</a:t>
            </a:r>
            <a:r>
              <a:rPr lang="zh-CN" altLang="en-US" sz="2400" b="1" dirty="0">
                <a:latin typeface="宋体" panose="02010600030101010101" pitchFamily="2" charset="-122"/>
                <a:cs typeface="宋体" panose="02010600030101010101" pitchFamily="2" charset="-122"/>
              </a:rPr>
              <a:t>有利于传承中华优秀传统文化，增强民族文化认同感和自豪感，坚定文化自信。</a:t>
            </a:r>
            <a:endParaRPr lang="zh-CN" altLang="en-US" sz="2400" b="1" dirty="0">
              <a:latin typeface="宋体" panose="02010600030101010101" pitchFamily="2" charset="-122"/>
              <a:cs typeface="宋体" panose="02010600030101010101" pitchFamily="2" charset="-122"/>
            </a:endParaRPr>
          </a:p>
          <a:p>
            <a:r>
              <a:rPr lang="en-US" altLang="zh-CN" sz="2400" b="1" dirty="0">
                <a:latin typeface="宋体" panose="02010600030101010101" pitchFamily="2" charset="-122"/>
                <a:cs typeface="宋体" panose="02010600030101010101" pitchFamily="2" charset="-122"/>
              </a:rPr>
              <a:t>(3)</a:t>
            </a:r>
            <a:r>
              <a:rPr lang="zh-CN" altLang="en-US" sz="2400" b="1" dirty="0">
                <a:latin typeface="宋体" panose="02010600030101010101" pitchFamily="2" charset="-122"/>
                <a:cs typeface="宋体" panose="02010600030101010101" pitchFamily="2" charset="-122"/>
              </a:rPr>
              <a:t>有利于扩大中华文化的国际影响力，提高我国的文化软实力，建设社会主义文化强国。</a:t>
            </a:r>
            <a:endParaRPr lang="zh-CN" altLang="en-US" sz="2400" b="1" dirty="0">
              <a:latin typeface="宋体" panose="02010600030101010101" pitchFamily="2" charset="-122"/>
              <a:cs typeface="宋体" panose="02010600030101010101" pitchFamily="2" charset="-122"/>
            </a:endParaRPr>
          </a:p>
          <a:p>
            <a:r>
              <a:rPr lang="en-US" altLang="zh-CN" sz="2400" b="1" dirty="0">
                <a:latin typeface="宋体" panose="02010600030101010101" pitchFamily="2" charset="-122"/>
                <a:cs typeface="宋体" panose="02010600030101010101" pitchFamily="2" charset="-122"/>
              </a:rPr>
              <a:t>(4)</a:t>
            </a:r>
            <a:r>
              <a:rPr lang="zh-CN" altLang="en-US" sz="2400" b="1" dirty="0">
                <a:latin typeface="宋体" panose="02010600030101010101" pitchFamily="2" charset="-122"/>
                <a:cs typeface="宋体" panose="02010600030101010101" pitchFamily="2" charset="-122"/>
              </a:rPr>
              <a:t>有利于保护世界文化的多样性，促进世界文化交流互鉴与繁荣发展。</a:t>
            </a:r>
            <a:endParaRPr lang="zh-CN" altLang="en-US" sz="2400" b="1" dirty="0">
              <a:latin typeface="宋体" panose="02010600030101010101" pitchFamily="2" charset="-122"/>
              <a:cs typeface="宋体" panose="02010600030101010101" pitchFamily="2" charset="-122"/>
            </a:endParaRPr>
          </a:p>
          <a:p>
            <a:r>
              <a:rPr lang="en-US" altLang="zh-CN" sz="2400" b="1" dirty="0">
                <a:latin typeface="宋体" panose="02010600030101010101" pitchFamily="2" charset="-122"/>
                <a:cs typeface="宋体" panose="02010600030101010101" pitchFamily="2" charset="-122"/>
              </a:rPr>
              <a:t>(5)</a:t>
            </a:r>
            <a:r>
              <a:rPr lang="zh-CN" altLang="en-US" sz="2400" b="1" dirty="0">
                <a:latin typeface="宋体" panose="02010600030101010101" pitchFamily="2" charset="-122"/>
                <a:cs typeface="宋体" panose="02010600030101010101" pitchFamily="2" charset="-122"/>
              </a:rPr>
              <a:t>有利于促进当地文化旅游产业和经济社会发展。</a:t>
            </a:r>
            <a:endParaRPr lang="zh-CN" altLang="en-US" sz="2400" b="1" dirty="0">
              <a:latin typeface="宋体" panose="02010600030101010101" pitchFamily="2" charset="-122"/>
              <a:cs typeface="宋体" panose="02010600030101010101" pitchFamily="2" charset="-122"/>
            </a:endParaRPr>
          </a:p>
        </p:txBody>
      </p:sp>
      <p:sp>
        <p:nvSpPr>
          <p:cNvPr id="6" name="矩形 5"/>
          <p:cNvSpPr/>
          <p:nvPr/>
        </p:nvSpPr>
        <p:spPr>
          <a:xfrm>
            <a:off x="330371" y="2868116"/>
            <a:ext cx="11930231" cy="3785652"/>
          </a:xfrm>
          <a:prstGeom prst="rect">
            <a:avLst/>
          </a:prstGeom>
        </p:spPr>
        <p:txBody>
          <a:bodyPr wrap="square">
            <a:spAutoFit/>
          </a:bodyPr>
          <a:lstStyle/>
          <a:p>
            <a:pPr algn="just"/>
            <a:r>
              <a:rPr lang="en-US" altLang="zh-CN" sz="2400" b="1" dirty="0">
                <a:solidFill>
                  <a:srgbClr val="0000FF"/>
                </a:solidFill>
                <a:latin typeface="幼圆" panose="02010509060101010101" pitchFamily="49" charset="-122"/>
                <a:ea typeface="幼圆" panose="02010509060101010101" pitchFamily="49" charset="-122"/>
              </a:rPr>
              <a:t>4</a:t>
            </a:r>
            <a:r>
              <a:rPr lang="zh-CN" altLang="en-US" sz="2400" b="1" dirty="0">
                <a:solidFill>
                  <a:srgbClr val="0000FF"/>
                </a:solidFill>
                <a:latin typeface="幼圆" panose="02010509060101010101" pitchFamily="49" charset="-122"/>
                <a:ea typeface="幼圆" panose="02010509060101010101" pitchFamily="49" charset="-122"/>
              </a:rPr>
              <a:t>. 为保护文化和自然遗产，我们应该怎么做？</a:t>
            </a:r>
            <a:endParaRPr lang="zh-CN" altLang="en-US" sz="2000" b="1" dirty="0">
              <a:solidFill>
                <a:srgbClr val="0000FF"/>
              </a:solidFill>
              <a:latin typeface="幼圆" panose="02010509060101010101" pitchFamily="49" charset="-122"/>
              <a:ea typeface="幼圆" panose="02010509060101010101" pitchFamily="49" charset="-122"/>
            </a:endParaRPr>
          </a:p>
          <a:p>
            <a:pPr algn="just"/>
            <a:r>
              <a:rPr lang="en-US" altLang="zh-CN" sz="2400" b="1" dirty="0">
                <a:latin typeface="宋体" panose="02010600030101010101" pitchFamily="2" charset="-122"/>
                <a:ea typeface="宋体" panose="02010600030101010101" pitchFamily="2" charset="-122"/>
                <a:cs typeface="宋体" panose="02010600030101010101" pitchFamily="2" charset="-122"/>
              </a:rPr>
              <a:t>(1)</a:t>
            </a:r>
            <a:r>
              <a:rPr lang="zh-CN" altLang="en-US" sz="2400" b="1" dirty="0">
                <a:solidFill>
                  <a:srgbClr val="FF0000"/>
                </a:solidFill>
                <a:latin typeface="宋体" panose="02010600030101010101" pitchFamily="2" charset="-122"/>
                <a:ea typeface="宋体" panose="02010600030101010101" pitchFamily="2" charset="-122"/>
                <a:cs typeface="宋体" panose="02010600030101010101" pitchFamily="2" charset="-122"/>
              </a:rPr>
              <a:t>国家</a:t>
            </a:r>
            <a:r>
              <a:rPr lang="zh-CN" altLang="en-US" sz="2400" b="1" dirty="0">
                <a:latin typeface="宋体" panose="02010600030101010101" pitchFamily="2" charset="-122"/>
                <a:ea typeface="宋体" panose="02010600030101010101" pitchFamily="2" charset="-122"/>
                <a:cs typeface="宋体" panose="02010600030101010101" pitchFamily="2" charset="-122"/>
              </a:rPr>
              <a:t>：①完善保护文化和自然遗产方面的法律法规；②重视文化和自然遗产的传承与创新，加大对破坏文化和自然遗产等违法犯罪行为的处罚力度；③加大保护文化和自然遗产的宣传力度，提高广大人民群众保护文化和自然遗产的积极性和主动性；</a:t>
            </a:r>
            <a:endParaRPr lang="en-US" altLang="zh-CN" sz="2400" b="1" dirty="0">
              <a:latin typeface="宋体" panose="02010600030101010101" pitchFamily="2" charset="-122"/>
              <a:ea typeface="宋体" panose="02010600030101010101" pitchFamily="2" charset="-122"/>
              <a:cs typeface="宋体" panose="02010600030101010101" pitchFamily="2" charset="-122"/>
            </a:endParaRPr>
          </a:p>
          <a:p>
            <a:pPr algn="just" defTabSz="1217930">
              <a:defRPr/>
            </a:pPr>
            <a:r>
              <a:rPr lang="en-US" altLang="zh-CN" sz="2400" b="1" dirty="0">
                <a:latin typeface="宋体" panose="02010600030101010101" pitchFamily="2" charset="-122"/>
                <a:ea typeface="宋体" panose="02010600030101010101" pitchFamily="2" charset="-122"/>
                <a:cs typeface="宋体" panose="02010600030101010101" pitchFamily="2" charset="-122"/>
              </a:rPr>
              <a:t>(2)</a:t>
            </a:r>
            <a:r>
              <a:rPr lang="zh-CN" altLang="en-US" sz="2400" b="1" dirty="0">
                <a:solidFill>
                  <a:srgbClr val="FF0000"/>
                </a:solidFill>
                <a:latin typeface="宋体" panose="02010600030101010101" pitchFamily="2" charset="-122"/>
                <a:ea typeface="宋体" panose="02010600030101010101" pitchFamily="2" charset="-122"/>
                <a:cs typeface="宋体" panose="02010600030101010101" pitchFamily="2" charset="-122"/>
              </a:rPr>
              <a:t>社会</a:t>
            </a:r>
            <a:r>
              <a:rPr lang="zh-CN" altLang="en-US" sz="2400" b="1" dirty="0">
                <a:latin typeface="宋体" panose="02010600030101010101" pitchFamily="2" charset="-122"/>
                <a:ea typeface="宋体" panose="02010600030101010101" pitchFamily="2" charset="-122"/>
                <a:cs typeface="宋体" panose="02010600030101010101" pitchFamily="2" charset="-122"/>
              </a:rPr>
              <a:t>：①</a:t>
            </a:r>
            <a:r>
              <a:rPr lang="en-US" altLang="zh-CN" sz="2400" b="1" dirty="0" err="1">
                <a:latin typeface="宋体" panose="02010600030101010101" pitchFamily="2" charset="-122"/>
                <a:ea typeface="宋体" panose="02010600030101010101" pitchFamily="2" charset="-122"/>
                <a:cs typeface="+mn-ea"/>
              </a:rPr>
              <a:t>加大保护文化和自然遗产的宣传力度，提高广大人民群众保护文化和自然遗产的积极性和主动性</a:t>
            </a:r>
            <a:r>
              <a:rPr lang="en-US" altLang="zh-CN" sz="2400" b="1" dirty="0">
                <a:latin typeface="宋体" panose="02010600030101010101" pitchFamily="2" charset="-122"/>
                <a:ea typeface="宋体" panose="02010600030101010101" pitchFamily="2" charset="-122"/>
                <a:cs typeface="+mn-ea"/>
              </a:rPr>
              <a:t>；</a:t>
            </a:r>
            <a:r>
              <a:rPr lang="zh-CN" altLang="en-US" sz="2400" b="1" dirty="0">
                <a:latin typeface="宋体" panose="02010600030101010101" pitchFamily="2" charset="-122"/>
                <a:ea typeface="宋体" panose="02010600030101010101" pitchFamily="2" charset="-122"/>
                <a:cs typeface="+mn-ea"/>
              </a:rPr>
              <a:t>②</a:t>
            </a:r>
            <a:r>
              <a:rPr lang="en-US" altLang="zh-CN" sz="2400" b="1" dirty="0" err="1">
                <a:latin typeface="宋体" panose="02010600030101010101" pitchFamily="2" charset="-122"/>
                <a:ea typeface="宋体" panose="02010600030101010101" pitchFamily="2" charset="-122"/>
                <a:cs typeface="+mn-ea"/>
              </a:rPr>
              <a:t>在全社会营造保护文化和自然遗产的良好氛围</a:t>
            </a:r>
            <a:r>
              <a:rPr lang="en-US" altLang="zh-CN" sz="2400" b="1" dirty="0">
                <a:latin typeface="宋体" panose="02010600030101010101" pitchFamily="2" charset="-122"/>
                <a:ea typeface="宋体" panose="02010600030101010101" pitchFamily="2" charset="-122"/>
                <a:cs typeface="+mn-ea"/>
              </a:rPr>
              <a:t>。</a:t>
            </a:r>
            <a:endParaRPr lang="en-US" altLang="zh-CN" sz="2400" b="1" dirty="0">
              <a:latin typeface="宋体" panose="02010600030101010101" pitchFamily="2" charset="-122"/>
              <a:ea typeface="宋体" panose="02010600030101010101" pitchFamily="2" charset="-122"/>
              <a:cs typeface="+mn-ea"/>
            </a:endParaRPr>
          </a:p>
          <a:p>
            <a:pPr algn="just"/>
            <a:r>
              <a:rPr lang="en-US" altLang="zh-CN" sz="2400" b="1" dirty="0">
                <a:latin typeface="宋体" panose="02010600030101010101" pitchFamily="2" charset="-122"/>
                <a:ea typeface="宋体" panose="02010600030101010101" pitchFamily="2" charset="-122"/>
                <a:cs typeface="宋体" panose="02010600030101010101" pitchFamily="2" charset="-122"/>
              </a:rPr>
              <a:t>(3)</a:t>
            </a:r>
            <a:r>
              <a:rPr lang="zh-CN" altLang="en-US" sz="2400" b="1" dirty="0">
                <a:solidFill>
                  <a:srgbClr val="FF0000"/>
                </a:solidFill>
                <a:latin typeface="宋体" panose="02010600030101010101" pitchFamily="2" charset="-122"/>
                <a:ea typeface="宋体" panose="02010600030101010101" pitchFamily="2" charset="-122"/>
                <a:cs typeface="宋体" panose="02010600030101010101" pitchFamily="2" charset="-122"/>
              </a:rPr>
              <a:t>公民</a:t>
            </a:r>
            <a:r>
              <a:rPr lang="zh-CN" altLang="en-US" sz="2400" b="1" dirty="0">
                <a:latin typeface="宋体" panose="02010600030101010101" pitchFamily="2" charset="-122"/>
                <a:ea typeface="宋体" panose="02010600030101010101" pitchFamily="2" charset="-122"/>
                <a:cs typeface="宋体" panose="02010600030101010101" pitchFamily="2" charset="-122"/>
              </a:rPr>
              <a:t>：①自觉树立保护文化和自然遗产的意识，传承和保护中华民族优秀文化遗产；②发现破坏文化和自然遗产的行为及时向有关部门举报；③就文化和自然遗产保护工作向有关部门建言献策；④</a:t>
            </a:r>
            <a:r>
              <a:rPr lang="en-US" altLang="zh-CN" sz="2400" b="1" dirty="0" err="1">
                <a:latin typeface="宋体" panose="02010600030101010101" pitchFamily="2" charset="-122"/>
                <a:ea typeface="宋体" panose="02010600030101010101" pitchFamily="2" charset="-122"/>
                <a:cs typeface="+mn-ea"/>
              </a:rPr>
              <a:t>积极学习文化遗产知识</a:t>
            </a:r>
            <a:r>
              <a:rPr lang="zh-CN" altLang="en-US" sz="2400" b="1" dirty="0">
                <a:latin typeface="宋体" panose="02010600030101010101" pitchFamily="2" charset="-122"/>
                <a:ea typeface="宋体" panose="02010600030101010101" pitchFamily="2" charset="-122"/>
                <a:cs typeface="+mn-ea"/>
              </a:rPr>
              <a:t>⑤</a:t>
            </a:r>
            <a:r>
              <a:rPr lang="en-US" altLang="zh-CN" sz="2400" b="1" dirty="0" err="1">
                <a:latin typeface="宋体" panose="02010600030101010101" pitchFamily="2" charset="-122"/>
                <a:ea typeface="宋体" panose="02010600030101010101" pitchFamily="2" charset="-122"/>
                <a:cs typeface="+mn-ea"/>
              </a:rPr>
              <a:t>积极宣传保护文化遗产的重要意义</a:t>
            </a:r>
            <a:r>
              <a:rPr lang="zh-CN" altLang="en-US" sz="2400" b="1" dirty="0">
                <a:latin typeface="宋体" panose="02010600030101010101" pitchFamily="2" charset="-122"/>
                <a:ea typeface="宋体" panose="02010600030101010101" pitchFamily="2" charset="-122"/>
                <a:cs typeface="+mn-ea"/>
              </a:rPr>
              <a:t>；⑥</a:t>
            </a:r>
            <a:r>
              <a:rPr lang="en-US" altLang="zh-CN" sz="2400" b="1" dirty="0" err="1">
                <a:latin typeface="宋体" panose="02010600030101010101" pitchFamily="2" charset="-122"/>
                <a:ea typeface="宋体" panose="02010600030101010101" pitchFamily="2" charset="-122"/>
                <a:cs typeface="+mn-ea"/>
              </a:rPr>
              <a:t>参观文化遗产时，自觉保护文物，不乱写乱画损坏文物</a:t>
            </a:r>
            <a:r>
              <a:rPr lang="zh-CN" altLang="en-US" sz="2400" b="1" dirty="0">
                <a:latin typeface="宋体" panose="02010600030101010101" pitchFamily="2" charset="-122"/>
                <a:ea typeface="宋体" panose="02010600030101010101" pitchFamily="2" charset="-122"/>
                <a:cs typeface="+mn-ea"/>
              </a:rPr>
              <a:t>等。</a:t>
            </a:r>
            <a:endParaRPr lang="en-US" altLang="zh-CN" sz="2400" b="1" dirty="0">
              <a:latin typeface="宋体" panose="02010600030101010101" pitchFamily="2" charset="-122"/>
              <a:ea typeface="宋体" panose="02010600030101010101" pitchFamily="2" charset="-122"/>
              <a:cs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549157" y="-975631"/>
            <a:ext cx="583096" cy="838080"/>
          </a:xfrm>
          <a:prstGeom prst="rect">
            <a:avLst/>
          </a:prstGeom>
          <a:solidFill>
            <a:srgbClr val="365B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0" name="矩形 9"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132253" y="-975631"/>
            <a:ext cx="583096" cy="838080"/>
          </a:xfrm>
          <a:prstGeom prst="rect">
            <a:avLst/>
          </a:prstGeom>
          <a:solidFill>
            <a:srgbClr val="9664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1" name="矩形 1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715349" y="-975631"/>
            <a:ext cx="583096" cy="838080"/>
          </a:xfrm>
          <a:prstGeom prst="rect">
            <a:avLst/>
          </a:prstGeom>
          <a:solidFill>
            <a:srgbClr val="D06F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2" name="矩形 11"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2298446" y="-975631"/>
            <a:ext cx="583096" cy="838080"/>
          </a:xfrm>
          <a:prstGeom prst="rect">
            <a:avLst/>
          </a:prstGeom>
          <a:solidFill>
            <a:srgbClr val="F779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3" name="矩形 12"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2881542" y="-975631"/>
            <a:ext cx="583096" cy="838080"/>
          </a:xfrm>
          <a:prstGeom prst="rect">
            <a:avLst/>
          </a:prstGeom>
          <a:solidFill>
            <a:srgbClr val="F8AD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4" name="椭圆 13"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95069" y="828879"/>
            <a:ext cx="1976578" cy="1965120"/>
          </a:xfrm>
          <a:prstGeom prst="ellipse">
            <a:avLst/>
          </a:prstGeom>
          <a:solidFill>
            <a:schemeClr val="bg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nvGrpSpPr>
          <p:cNvPr id="28" name="组合 27"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1" y="3760429"/>
            <a:ext cx="2768599" cy="1137293"/>
            <a:chOff x="5525820" y="970544"/>
            <a:chExt cx="4865710" cy="982582"/>
          </a:xfrm>
        </p:grpSpPr>
        <p:grpSp>
          <p:nvGrpSpPr>
            <p:cNvPr id="29" name="组合 28"/>
            <p:cNvGrpSpPr/>
            <p:nvPr/>
          </p:nvGrpSpPr>
          <p:grpSpPr>
            <a:xfrm>
              <a:off x="5525820" y="970544"/>
              <a:ext cx="4865710" cy="982582"/>
              <a:chOff x="5525820" y="970544"/>
              <a:chExt cx="4865710" cy="982582"/>
            </a:xfrm>
          </p:grpSpPr>
          <p:sp>
            <p:nvSpPr>
              <p:cNvPr id="31" name="圆角矩形 30"/>
              <p:cNvSpPr/>
              <p:nvPr/>
            </p:nvSpPr>
            <p:spPr>
              <a:xfrm>
                <a:off x="5525820" y="970544"/>
                <a:ext cx="4865710" cy="982582"/>
              </a:xfrm>
              <a:prstGeom prst="roundRect">
                <a:avLst>
                  <a:gd name="adj" fmla="val 50000"/>
                </a:avLst>
              </a:prstGeom>
              <a:gradFill>
                <a:gsLst>
                  <a:gs pos="0">
                    <a:schemeClr val="bg1"/>
                  </a:gs>
                  <a:gs pos="100000">
                    <a:srgbClr val="D1D1D1"/>
                  </a:gs>
                </a:gsLst>
                <a:lin ang="5400000" scaled="0"/>
              </a:gradFill>
              <a:ln>
                <a:no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32" name="圆角矩形 31"/>
              <p:cNvSpPr/>
              <p:nvPr/>
            </p:nvSpPr>
            <p:spPr>
              <a:xfrm>
                <a:off x="5525820" y="1101206"/>
                <a:ext cx="4539809" cy="749678"/>
              </a:xfrm>
              <a:prstGeom prst="roundRect">
                <a:avLst>
                  <a:gd name="adj" fmla="val 50000"/>
                </a:avLst>
              </a:prstGeom>
              <a:gradFill>
                <a:gsLst>
                  <a:gs pos="0">
                    <a:schemeClr val="bg1"/>
                  </a:gs>
                  <a:gs pos="100000">
                    <a:srgbClr val="D1D1D1"/>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grpSp>
        <p:sp>
          <p:nvSpPr>
            <p:cNvPr id="30" name="文本框 29"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txBox="1"/>
            <p:nvPr/>
          </p:nvSpPr>
          <p:spPr>
            <a:xfrm>
              <a:off x="6807487" y="1128809"/>
              <a:ext cx="2441216" cy="824316"/>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400" normalizeH="0" baseline="0" noProof="0" dirty="0">
                  <a:ln>
                    <a:noFill/>
                  </a:ln>
                  <a:solidFill>
                    <a:srgbClr val="D06F83"/>
                  </a:solidFill>
                  <a:effectLst/>
                  <a:uLnTx/>
                  <a:uFillTx/>
                  <a:latin typeface="微软雅黑" panose="020B0503020204020204" pitchFamily="34" charset="-122"/>
                  <a:ea typeface="微软雅黑" panose="020B0503020204020204" pitchFamily="34" charset="-122"/>
                  <a:cs typeface="Kartika" panose="02020503030404060203" pitchFamily="18" charset="0"/>
                </a:rPr>
                <a:t>构建主题型</a:t>
              </a:r>
              <a:endParaRPr kumimoji="0" lang="en-US" altLang="zh-CN" sz="2800" b="1" i="0" u="none" strike="noStrike" kern="1200" cap="none" spc="400" normalizeH="0" baseline="0" noProof="0" dirty="0">
                <a:ln>
                  <a:noFill/>
                </a:ln>
                <a:solidFill>
                  <a:srgbClr val="D06F83"/>
                </a:solidFill>
                <a:effectLst/>
                <a:uLnTx/>
                <a:uFillTx/>
                <a:latin typeface="微软雅黑" panose="020B0503020204020204" pitchFamily="34" charset="-122"/>
                <a:ea typeface="微软雅黑" panose="020B0503020204020204" pitchFamily="34" charset="-122"/>
                <a:cs typeface="Kartika" panose="02020503030404060203" pitchFamily="18" charset="0"/>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400" normalizeH="0" baseline="0" noProof="0" dirty="0">
                  <a:ln>
                    <a:noFill/>
                  </a:ln>
                  <a:solidFill>
                    <a:srgbClr val="D06F83"/>
                  </a:solidFill>
                  <a:effectLst/>
                  <a:uLnTx/>
                  <a:uFillTx/>
                  <a:latin typeface="微软雅黑" panose="020B0503020204020204" pitchFamily="34" charset="-122"/>
                  <a:ea typeface="微软雅黑" panose="020B0503020204020204" pitchFamily="34" charset="-122"/>
                  <a:cs typeface="Kartika" panose="02020503030404060203" pitchFamily="18" charset="0"/>
                </a:rPr>
                <a:t>思维导图</a:t>
              </a:r>
              <a:endParaRPr kumimoji="0" lang="zh-CN" altLang="en-US" sz="2800" b="1" i="0" u="none" strike="noStrike" kern="1200" cap="none" spc="400" normalizeH="0" baseline="0" noProof="0" dirty="0">
                <a:ln>
                  <a:noFill/>
                </a:ln>
                <a:solidFill>
                  <a:srgbClr val="D06F83"/>
                </a:solidFill>
                <a:effectLst/>
                <a:uLnTx/>
                <a:uFillTx/>
                <a:latin typeface="微软雅黑" panose="020B0503020204020204" pitchFamily="34" charset="-122"/>
                <a:ea typeface="微软雅黑" panose="020B0503020204020204" pitchFamily="34" charset="-122"/>
                <a:cs typeface="Kartika" panose="02020503030404060203" pitchFamily="18" charset="0"/>
              </a:endParaRPr>
            </a:p>
          </p:txBody>
        </p:sp>
      </p:grpSp>
      <p:grpSp>
        <p:nvGrpSpPr>
          <p:cNvPr id="2" name="组合 1"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665022" y="828880"/>
            <a:ext cx="1976578" cy="1965120"/>
            <a:chOff x="4856224" y="1413080"/>
            <a:chExt cx="2919766" cy="2919766"/>
          </a:xfrm>
        </p:grpSpPr>
        <p:sp>
          <p:nvSpPr>
            <p:cNvPr id="7" name="椭圆 6"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a:spLocks noChangeAspect="1"/>
            </p:cNvSpPr>
            <p:nvPr/>
          </p:nvSpPr>
          <p:spPr>
            <a:xfrm>
              <a:off x="4856224" y="1413080"/>
              <a:ext cx="2919766" cy="2919766"/>
            </a:xfrm>
            <a:prstGeom prst="ellipse">
              <a:avLst/>
            </a:prstGeom>
            <a:gradFill>
              <a:gsLst>
                <a:gs pos="0">
                  <a:schemeClr val="bg1"/>
                </a:gs>
                <a:gs pos="100000">
                  <a:srgbClr val="C7C7C7"/>
                </a:gs>
              </a:gsLst>
              <a:lin ang="13200000" scaled="0"/>
            </a:gradFill>
            <a:ln w="22225">
              <a:solidFill>
                <a:schemeClr val="bg1"/>
              </a:solidFill>
            </a:ln>
            <a:effectLst>
              <a:outerShdw blurRad="3937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nvGrpSpPr>
            <p:cNvPr id="26" name="组合 25"/>
            <p:cNvGrpSpPr/>
            <p:nvPr/>
          </p:nvGrpSpPr>
          <p:grpSpPr>
            <a:xfrm>
              <a:off x="5548979" y="2557156"/>
              <a:ext cx="1534256" cy="740626"/>
              <a:chOff x="1923908" y="4238286"/>
              <a:chExt cx="803116" cy="387686"/>
            </a:xfrm>
            <a:solidFill>
              <a:srgbClr val="D06F83"/>
            </a:solidFill>
          </p:grpSpPr>
          <p:sp>
            <p:nvSpPr>
              <p:cNvPr id="33" name="Freeform 22"/>
              <p:cNvSpPr/>
              <p:nvPr/>
            </p:nvSpPr>
            <p:spPr bwMode="auto">
              <a:xfrm>
                <a:off x="2382998" y="4238286"/>
                <a:ext cx="344026" cy="387686"/>
              </a:xfrm>
              <a:custGeom>
                <a:avLst/>
                <a:gdLst>
                  <a:gd name="T0" fmla="*/ 35 w 35"/>
                  <a:gd name="T1" fmla="*/ 13 h 38"/>
                  <a:gd name="T2" fmla="*/ 35 w 35"/>
                  <a:gd name="T3" fmla="*/ 9 h 38"/>
                  <a:gd name="T4" fmla="*/ 34 w 35"/>
                  <a:gd name="T5" fmla="*/ 5 h 38"/>
                  <a:gd name="T6" fmla="*/ 31 w 35"/>
                  <a:gd name="T7" fmla="*/ 3 h 38"/>
                  <a:gd name="T8" fmla="*/ 28 w 35"/>
                  <a:gd name="T9" fmla="*/ 1 h 38"/>
                  <a:gd name="T10" fmla="*/ 24 w 35"/>
                  <a:gd name="T11" fmla="*/ 0 h 38"/>
                  <a:gd name="T12" fmla="*/ 2 w 35"/>
                  <a:gd name="T13" fmla="*/ 0 h 38"/>
                  <a:gd name="T14" fmla="*/ 0 w 35"/>
                  <a:gd name="T15" fmla="*/ 3 h 38"/>
                  <a:gd name="T16" fmla="*/ 2 w 35"/>
                  <a:gd name="T17" fmla="*/ 5 h 38"/>
                  <a:gd name="T18" fmla="*/ 24 w 35"/>
                  <a:gd name="T19" fmla="*/ 5 h 38"/>
                  <a:gd name="T20" fmla="*/ 26 w 35"/>
                  <a:gd name="T21" fmla="*/ 5 h 38"/>
                  <a:gd name="T22" fmla="*/ 28 w 35"/>
                  <a:gd name="T23" fmla="*/ 6 h 38"/>
                  <a:gd name="T24" fmla="*/ 29 w 35"/>
                  <a:gd name="T25" fmla="*/ 7 h 38"/>
                  <a:gd name="T26" fmla="*/ 29 w 35"/>
                  <a:gd name="T27" fmla="*/ 9 h 38"/>
                  <a:gd name="T28" fmla="*/ 29 w 35"/>
                  <a:gd name="T29" fmla="*/ 13 h 38"/>
                  <a:gd name="T30" fmla="*/ 29 w 35"/>
                  <a:gd name="T31" fmla="*/ 15 h 38"/>
                  <a:gd name="T32" fmla="*/ 28 w 35"/>
                  <a:gd name="T33" fmla="*/ 16 h 38"/>
                  <a:gd name="T34" fmla="*/ 26 w 35"/>
                  <a:gd name="T35" fmla="*/ 16 h 38"/>
                  <a:gd name="T36" fmla="*/ 24 w 35"/>
                  <a:gd name="T37" fmla="*/ 17 h 38"/>
                  <a:gd name="T38" fmla="*/ 6 w 35"/>
                  <a:gd name="T39" fmla="*/ 17 h 38"/>
                  <a:gd name="T40" fmla="*/ 4 w 35"/>
                  <a:gd name="T41" fmla="*/ 19 h 38"/>
                  <a:gd name="T42" fmla="*/ 6 w 35"/>
                  <a:gd name="T43" fmla="*/ 22 h 38"/>
                  <a:gd name="T44" fmla="*/ 24 w 35"/>
                  <a:gd name="T45" fmla="*/ 22 h 38"/>
                  <a:gd name="T46" fmla="*/ 26 w 35"/>
                  <a:gd name="T47" fmla="*/ 22 h 38"/>
                  <a:gd name="T48" fmla="*/ 28 w 35"/>
                  <a:gd name="T49" fmla="*/ 23 h 38"/>
                  <a:gd name="T50" fmla="*/ 29 w 35"/>
                  <a:gd name="T51" fmla="*/ 24 h 38"/>
                  <a:gd name="T52" fmla="*/ 29 w 35"/>
                  <a:gd name="T53" fmla="*/ 25 h 38"/>
                  <a:gd name="T54" fmla="*/ 29 w 35"/>
                  <a:gd name="T55" fmla="*/ 30 h 38"/>
                  <a:gd name="T56" fmla="*/ 29 w 35"/>
                  <a:gd name="T57" fmla="*/ 31 h 38"/>
                  <a:gd name="T58" fmla="*/ 28 w 35"/>
                  <a:gd name="T59" fmla="*/ 32 h 38"/>
                  <a:gd name="T60" fmla="*/ 26 w 35"/>
                  <a:gd name="T61" fmla="*/ 33 h 38"/>
                  <a:gd name="T62" fmla="*/ 24 w 35"/>
                  <a:gd name="T63" fmla="*/ 33 h 38"/>
                  <a:gd name="T64" fmla="*/ 2 w 35"/>
                  <a:gd name="T65" fmla="*/ 33 h 38"/>
                  <a:gd name="T66" fmla="*/ 0 w 35"/>
                  <a:gd name="T67" fmla="*/ 36 h 38"/>
                  <a:gd name="T68" fmla="*/ 2 w 35"/>
                  <a:gd name="T69" fmla="*/ 38 h 38"/>
                  <a:gd name="T70" fmla="*/ 24 w 35"/>
                  <a:gd name="T71" fmla="*/ 38 h 38"/>
                  <a:gd name="T72" fmla="*/ 28 w 35"/>
                  <a:gd name="T73" fmla="*/ 38 h 38"/>
                  <a:gd name="T74" fmla="*/ 31 w 35"/>
                  <a:gd name="T75" fmla="*/ 36 h 38"/>
                  <a:gd name="T76" fmla="*/ 34 w 35"/>
                  <a:gd name="T77" fmla="*/ 33 h 38"/>
                  <a:gd name="T78" fmla="*/ 35 w 35"/>
                  <a:gd name="T79" fmla="*/ 30 h 38"/>
                  <a:gd name="T80" fmla="*/ 35 w 35"/>
                  <a:gd name="T81" fmla="*/ 25 h 38"/>
                  <a:gd name="T82" fmla="*/ 32 w 35"/>
                  <a:gd name="T83" fmla="*/ 19 h 38"/>
                  <a:gd name="T84" fmla="*/ 35 w 35"/>
                  <a:gd name="T85" fmla="*/ 1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5" h="38">
                    <a:moveTo>
                      <a:pt x="35" y="13"/>
                    </a:moveTo>
                    <a:cubicBezTo>
                      <a:pt x="35" y="9"/>
                      <a:pt x="35" y="9"/>
                      <a:pt x="35" y="9"/>
                    </a:cubicBezTo>
                    <a:cubicBezTo>
                      <a:pt x="35" y="7"/>
                      <a:pt x="34" y="6"/>
                      <a:pt x="34" y="5"/>
                    </a:cubicBezTo>
                    <a:cubicBezTo>
                      <a:pt x="33" y="4"/>
                      <a:pt x="32" y="3"/>
                      <a:pt x="31" y="3"/>
                    </a:cubicBezTo>
                    <a:cubicBezTo>
                      <a:pt x="31" y="2"/>
                      <a:pt x="29" y="1"/>
                      <a:pt x="28" y="1"/>
                    </a:cubicBezTo>
                    <a:cubicBezTo>
                      <a:pt x="27" y="0"/>
                      <a:pt x="26" y="0"/>
                      <a:pt x="24" y="0"/>
                    </a:cubicBezTo>
                    <a:cubicBezTo>
                      <a:pt x="2" y="0"/>
                      <a:pt x="2" y="0"/>
                      <a:pt x="2" y="0"/>
                    </a:cubicBezTo>
                    <a:cubicBezTo>
                      <a:pt x="1" y="0"/>
                      <a:pt x="0" y="1"/>
                      <a:pt x="0" y="3"/>
                    </a:cubicBezTo>
                    <a:cubicBezTo>
                      <a:pt x="0" y="4"/>
                      <a:pt x="1" y="5"/>
                      <a:pt x="2" y="5"/>
                    </a:cubicBezTo>
                    <a:cubicBezTo>
                      <a:pt x="24" y="5"/>
                      <a:pt x="24" y="5"/>
                      <a:pt x="24" y="5"/>
                    </a:cubicBezTo>
                    <a:cubicBezTo>
                      <a:pt x="25" y="5"/>
                      <a:pt x="26" y="5"/>
                      <a:pt x="26" y="5"/>
                    </a:cubicBezTo>
                    <a:cubicBezTo>
                      <a:pt x="27" y="6"/>
                      <a:pt x="28" y="6"/>
                      <a:pt x="28" y="6"/>
                    </a:cubicBezTo>
                    <a:cubicBezTo>
                      <a:pt x="28" y="6"/>
                      <a:pt x="29" y="7"/>
                      <a:pt x="29" y="7"/>
                    </a:cubicBezTo>
                    <a:cubicBezTo>
                      <a:pt x="29" y="8"/>
                      <a:pt x="29" y="8"/>
                      <a:pt x="29" y="9"/>
                    </a:cubicBezTo>
                    <a:cubicBezTo>
                      <a:pt x="29" y="13"/>
                      <a:pt x="29" y="13"/>
                      <a:pt x="29" y="13"/>
                    </a:cubicBezTo>
                    <a:cubicBezTo>
                      <a:pt x="29" y="14"/>
                      <a:pt x="29" y="14"/>
                      <a:pt x="29" y="15"/>
                    </a:cubicBezTo>
                    <a:cubicBezTo>
                      <a:pt x="29" y="15"/>
                      <a:pt x="28" y="15"/>
                      <a:pt x="28" y="16"/>
                    </a:cubicBezTo>
                    <a:cubicBezTo>
                      <a:pt x="28" y="16"/>
                      <a:pt x="27" y="16"/>
                      <a:pt x="26" y="16"/>
                    </a:cubicBezTo>
                    <a:cubicBezTo>
                      <a:pt x="26" y="17"/>
                      <a:pt x="25" y="17"/>
                      <a:pt x="24" y="17"/>
                    </a:cubicBezTo>
                    <a:cubicBezTo>
                      <a:pt x="6" y="17"/>
                      <a:pt x="6" y="17"/>
                      <a:pt x="6" y="17"/>
                    </a:cubicBezTo>
                    <a:cubicBezTo>
                      <a:pt x="5" y="17"/>
                      <a:pt x="4" y="18"/>
                      <a:pt x="4" y="19"/>
                    </a:cubicBezTo>
                    <a:cubicBezTo>
                      <a:pt x="4" y="21"/>
                      <a:pt x="5" y="22"/>
                      <a:pt x="6" y="22"/>
                    </a:cubicBezTo>
                    <a:cubicBezTo>
                      <a:pt x="24" y="22"/>
                      <a:pt x="24" y="22"/>
                      <a:pt x="24" y="22"/>
                    </a:cubicBezTo>
                    <a:cubicBezTo>
                      <a:pt x="25" y="22"/>
                      <a:pt x="26" y="22"/>
                      <a:pt x="26" y="22"/>
                    </a:cubicBezTo>
                    <a:cubicBezTo>
                      <a:pt x="27" y="22"/>
                      <a:pt x="28" y="22"/>
                      <a:pt x="28" y="23"/>
                    </a:cubicBezTo>
                    <a:cubicBezTo>
                      <a:pt x="28" y="23"/>
                      <a:pt x="29" y="23"/>
                      <a:pt x="29" y="24"/>
                    </a:cubicBezTo>
                    <a:cubicBezTo>
                      <a:pt x="29" y="24"/>
                      <a:pt x="29" y="25"/>
                      <a:pt x="29" y="25"/>
                    </a:cubicBezTo>
                    <a:cubicBezTo>
                      <a:pt x="29" y="30"/>
                      <a:pt x="29" y="30"/>
                      <a:pt x="29" y="30"/>
                    </a:cubicBezTo>
                    <a:cubicBezTo>
                      <a:pt x="29" y="30"/>
                      <a:pt x="29" y="31"/>
                      <a:pt x="29" y="31"/>
                    </a:cubicBezTo>
                    <a:cubicBezTo>
                      <a:pt x="29" y="32"/>
                      <a:pt x="28" y="32"/>
                      <a:pt x="28" y="32"/>
                    </a:cubicBezTo>
                    <a:cubicBezTo>
                      <a:pt x="28" y="33"/>
                      <a:pt x="27" y="33"/>
                      <a:pt x="26" y="33"/>
                    </a:cubicBezTo>
                    <a:cubicBezTo>
                      <a:pt x="26" y="33"/>
                      <a:pt x="25" y="33"/>
                      <a:pt x="24" y="33"/>
                    </a:cubicBezTo>
                    <a:cubicBezTo>
                      <a:pt x="2" y="33"/>
                      <a:pt x="2" y="33"/>
                      <a:pt x="2" y="33"/>
                    </a:cubicBezTo>
                    <a:cubicBezTo>
                      <a:pt x="1" y="33"/>
                      <a:pt x="0" y="34"/>
                      <a:pt x="0" y="36"/>
                    </a:cubicBezTo>
                    <a:cubicBezTo>
                      <a:pt x="0" y="37"/>
                      <a:pt x="1" y="38"/>
                      <a:pt x="2" y="38"/>
                    </a:cubicBezTo>
                    <a:cubicBezTo>
                      <a:pt x="24" y="38"/>
                      <a:pt x="24" y="38"/>
                      <a:pt x="24" y="38"/>
                    </a:cubicBezTo>
                    <a:cubicBezTo>
                      <a:pt x="26" y="38"/>
                      <a:pt x="27" y="38"/>
                      <a:pt x="28" y="38"/>
                    </a:cubicBezTo>
                    <a:cubicBezTo>
                      <a:pt x="29" y="37"/>
                      <a:pt x="31" y="37"/>
                      <a:pt x="31" y="36"/>
                    </a:cubicBezTo>
                    <a:cubicBezTo>
                      <a:pt x="32" y="35"/>
                      <a:pt x="33" y="34"/>
                      <a:pt x="34" y="33"/>
                    </a:cubicBezTo>
                    <a:cubicBezTo>
                      <a:pt x="34" y="32"/>
                      <a:pt x="35" y="31"/>
                      <a:pt x="35" y="30"/>
                    </a:cubicBezTo>
                    <a:cubicBezTo>
                      <a:pt x="35" y="25"/>
                      <a:pt x="35" y="25"/>
                      <a:pt x="35" y="25"/>
                    </a:cubicBezTo>
                    <a:cubicBezTo>
                      <a:pt x="35" y="23"/>
                      <a:pt x="34" y="21"/>
                      <a:pt x="32" y="19"/>
                    </a:cubicBezTo>
                    <a:cubicBezTo>
                      <a:pt x="34" y="18"/>
                      <a:pt x="35" y="16"/>
                      <a:pt x="35" y="13"/>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4" name="Freeform 31"/>
              <p:cNvSpPr>
                <a:spLocks noEditPoints="1"/>
              </p:cNvSpPr>
              <p:nvPr/>
            </p:nvSpPr>
            <p:spPr bwMode="auto">
              <a:xfrm>
                <a:off x="1923908" y="4238286"/>
                <a:ext cx="368849" cy="383966"/>
              </a:xfrm>
              <a:custGeom>
                <a:avLst/>
                <a:gdLst>
                  <a:gd name="T0" fmla="*/ 35 w 38"/>
                  <a:gd name="T1" fmla="*/ 2 h 38"/>
                  <a:gd name="T2" fmla="*/ 32 w 38"/>
                  <a:gd name="T3" fmla="*/ 1 h 38"/>
                  <a:gd name="T4" fmla="*/ 28 w 38"/>
                  <a:gd name="T5" fmla="*/ 0 h 38"/>
                  <a:gd name="T6" fmla="*/ 10 w 38"/>
                  <a:gd name="T7" fmla="*/ 0 h 38"/>
                  <a:gd name="T8" fmla="*/ 6 w 38"/>
                  <a:gd name="T9" fmla="*/ 1 h 38"/>
                  <a:gd name="T10" fmla="*/ 3 w 38"/>
                  <a:gd name="T11" fmla="*/ 2 h 38"/>
                  <a:gd name="T12" fmla="*/ 1 w 38"/>
                  <a:gd name="T13" fmla="*/ 5 h 38"/>
                  <a:gd name="T14" fmla="*/ 0 w 38"/>
                  <a:gd name="T15" fmla="*/ 8 h 38"/>
                  <a:gd name="T16" fmla="*/ 0 w 38"/>
                  <a:gd name="T17" fmla="*/ 29 h 38"/>
                  <a:gd name="T18" fmla="*/ 1 w 38"/>
                  <a:gd name="T19" fmla="*/ 33 h 38"/>
                  <a:gd name="T20" fmla="*/ 3 w 38"/>
                  <a:gd name="T21" fmla="*/ 35 h 38"/>
                  <a:gd name="T22" fmla="*/ 6 w 38"/>
                  <a:gd name="T23" fmla="*/ 37 h 38"/>
                  <a:gd name="T24" fmla="*/ 10 w 38"/>
                  <a:gd name="T25" fmla="*/ 38 h 38"/>
                  <a:gd name="T26" fmla="*/ 28 w 38"/>
                  <a:gd name="T27" fmla="*/ 38 h 38"/>
                  <a:gd name="T28" fmla="*/ 32 w 38"/>
                  <a:gd name="T29" fmla="*/ 37 h 38"/>
                  <a:gd name="T30" fmla="*/ 35 w 38"/>
                  <a:gd name="T31" fmla="*/ 36 h 38"/>
                  <a:gd name="T32" fmla="*/ 37 w 38"/>
                  <a:gd name="T33" fmla="*/ 33 h 38"/>
                  <a:gd name="T34" fmla="*/ 38 w 38"/>
                  <a:gd name="T35" fmla="*/ 29 h 38"/>
                  <a:gd name="T36" fmla="*/ 38 w 38"/>
                  <a:gd name="T37" fmla="*/ 8 h 38"/>
                  <a:gd name="T38" fmla="*/ 37 w 38"/>
                  <a:gd name="T39" fmla="*/ 5 h 38"/>
                  <a:gd name="T40" fmla="*/ 35 w 38"/>
                  <a:gd name="T41" fmla="*/ 2 h 38"/>
                  <a:gd name="T42" fmla="*/ 28 w 38"/>
                  <a:gd name="T43" fmla="*/ 33 h 38"/>
                  <a:gd name="T44" fmla="*/ 10 w 38"/>
                  <a:gd name="T45" fmla="*/ 33 h 38"/>
                  <a:gd name="T46" fmla="*/ 8 w 38"/>
                  <a:gd name="T47" fmla="*/ 33 h 38"/>
                  <a:gd name="T48" fmla="*/ 6 w 38"/>
                  <a:gd name="T49" fmla="*/ 32 h 38"/>
                  <a:gd name="T50" fmla="*/ 5 w 38"/>
                  <a:gd name="T51" fmla="*/ 31 h 38"/>
                  <a:gd name="T52" fmla="*/ 5 w 38"/>
                  <a:gd name="T53" fmla="*/ 29 h 38"/>
                  <a:gd name="T54" fmla="*/ 5 w 38"/>
                  <a:gd name="T55" fmla="*/ 8 h 38"/>
                  <a:gd name="T56" fmla="*/ 5 w 38"/>
                  <a:gd name="T57" fmla="*/ 7 h 38"/>
                  <a:gd name="T58" fmla="*/ 6 w 38"/>
                  <a:gd name="T59" fmla="*/ 6 h 38"/>
                  <a:gd name="T60" fmla="*/ 8 w 38"/>
                  <a:gd name="T61" fmla="*/ 5 h 38"/>
                  <a:gd name="T62" fmla="*/ 10 w 38"/>
                  <a:gd name="T63" fmla="*/ 5 h 38"/>
                  <a:gd name="T64" fmla="*/ 28 w 38"/>
                  <a:gd name="T65" fmla="*/ 5 h 38"/>
                  <a:gd name="T66" fmla="*/ 30 w 38"/>
                  <a:gd name="T67" fmla="*/ 5 h 38"/>
                  <a:gd name="T68" fmla="*/ 32 w 38"/>
                  <a:gd name="T69" fmla="*/ 6 h 38"/>
                  <a:gd name="T70" fmla="*/ 33 w 38"/>
                  <a:gd name="T71" fmla="*/ 7 h 38"/>
                  <a:gd name="T72" fmla="*/ 33 w 38"/>
                  <a:gd name="T73" fmla="*/ 8 h 38"/>
                  <a:gd name="T74" fmla="*/ 33 w 38"/>
                  <a:gd name="T75" fmla="*/ 29 h 38"/>
                  <a:gd name="T76" fmla="*/ 33 w 38"/>
                  <a:gd name="T77" fmla="*/ 31 h 38"/>
                  <a:gd name="T78" fmla="*/ 32 w 38"/>
                  <a:gd name="T79" fmla="*/ 32 h 38"/>
                  <a:gd name="T80" fmla="*/ 30 w 38"/>
                  <a:gd name="T81" fmla="*/ 33 h 38"/>
                  <a:gd name="T82" fmla="*/ 28 w 38"/>
                  <a:gd name="T83" fmla="*/ 3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 h="38">
                    <a:moveTo>
                      <a:pt x="35" y="2"/>
                    </a:moveTo>
                    <a:cubicBezTo>
                      <a:pt x="34" y="2"/>
                      <a:pt x="33" y="1"/>
                      <a:pt x="32" y="1"/>
                    </a:cubicBezTo>
                    <a:cubicBezTo>
                      <a:pt x="31" y="0"/>
                      <a:pt x="29" y="0"/>
                      <a:pt x="28" y="0"/>
                    </a:cubicBezTo>
                    <a:cubicBezTo>
                      <a:pt x="10" y="0"/>
                      <a:pt x="10" y="0"/>
                      <a:pt x="10" y="0"/>
                    </a:cubicBezTo>
                    <a:cubicBezTo>
                      <a:pt x="9" y="0"/>
                      <a:pt x="7" y="0"/>
                      <a:pt x="6" y="1"/>
                    </a:cubicBezTo>
                    <a:cubicBezTo>
                      <a:pt x="5" y="1"/>
                      <a:pt x="4" y="2"/>
                      <a:pt x="3" y="2"/>
                    </a:cubicBezTo>
                    <a:cubicBezTo>
                      <a:pt x="2" y="3"/>
                      <a:pt x="1" y="4"/>
                      <a:pt x="1" y="5"/>
                    </a:cubicBezTo>
                    <a:cubicBezTo>
                      <a:pt x="0" y="6"/>
                      <a:pt x="0" y="7"/>
                      <a:pt x="0" y="8"/>
                    </a:cubicBezTo>
                    <a:cubicBezTo>
                      <a:pt x="0" y="29"/>
                      <a:pt x="0" y="29"/>
                      <a:pt x="0" y="29"/>
                    </a:cubicBezTo>
                    <a:cubicBezTo>
                      <a:pt x="0" y="31"/>
                      <a:pt x="0" y="32"/>
                      <a:pt x="1" y="33"/>
                    </a:cubicBezTo>
                    <a:cubicBezTo>
                      <a:pt x="1" y="34"/>
                      <a:pt x="2" y="35"/>
                      <a:pt x="3" y="35"/>
                    </a:cubicBezTo>
                    <a:cubicBezTo>
                      <a:pt x="4" y="36"/>
                      <a:pt x="5" y="37"/>
                      <a:pt x="6" y="37"/>
                    </a:cubicBezTo>
                    <a:cubicBezTo>
                      <a:pt x="7" y="38"/>
                      <a:pt x="9" y="38"/>
                      <a:pt x="10" y="38"/>
                    </a:cubicBezTo>
                    <a:cubicBezTo>
                      <a:pt x="28" y="38"/>
                      <a:pt x="28" y="38"/>
                      <a:pt x="28" y="38"/>
                    </a:cubicBezTo>
                    <a:cubicBezTo>
                      <a:pt x="29" y="38"/>
                      <a:pt x="31" y="38"/>
                      <a:pt x="32" y="37"/>
                    </a:cubicBezTo>
                    <a:cubicBezTo>
                      <a:pt x="33" y="37"/>
                      <a:pt x="34" y="36"/>
                      <a:pt x="35" y="36"/>
                    </a:cubicBezTo>
                    <a:cubicBezTo>
                      <a:pt x="36" y="35"/>
                      <a:pt x="37" y="34"/>
                      <a:pt x="37" y="33"/>
                    </a:cubicBezTo>
                    <a:cubicBezTo>
                      <a:pt x="38" y="32"/>
                      <a:pt x="38" y="31"/>
                      <a:pt x="38" y="29"/>
                    </a:cubicBezTo>
                    <a:cubicBezTo>
                      <a:pt x="38" y="8"/>
                      <a:pt x="38" y="8"/>
                      <a:pt x="38" y="8"/>
                    </a:cubicBezTo>
                    <a:cubicBezTo>
                      <a:pt x="38" y="7"/>
                      <a:pt x="38" y="6"/>
                      <a:pt x="37" y="5"/>
                    </a:cubicBezTo>
                    <a:cubicBezTo>
                      <a:pt x="37" y="4"/>
                      <a:pt x="36" y="3"/>
                      <a:pt x="35" y="2"/>
                    </a:cubicBezTo>
                    <a:close/>
                    <a:moveTo>
                      <a:pt x="28" y="33"/>
                    </a:moveTo>
                    <a:cubicBezTo>
                      <a:pt x="10" y="33"/>
                      <a:pt x="10" y="33"/>
                      <a:pt x="10" y="33"/>
                    </a:cubicBezTo>
                    <a:cubicBezTo>
                      <a:pt x="9" y="33"/>
                      <a:pt x="9" y="33"/>
                      <a:pt x="8" y="33"/>
                    </a:cubicBezTo>
                    <a:cubicBezTo>
                      <a:pt x="7" y="33"/>
                      <a:pt x="7" y="32"/>
                      <a:pt x="6" y="32"/>
                    </a:cubicBezTo>
                    <a:cubicBezTo>
                      <a:pt x="6" y="32"/>
                      <a:pt x="6" y="31"/>
                      <a:pt x="5" y="31"/>
                    </a:cubicBezTo>
                    <a:cubicBezTo>
                      <a:pt x="5" y="30"/>
                      <a:pt x="5" y="30"/>
                      <a:pt x="5" y="29"/>
                    </a:cubicBezTo>
                    <a:cubicBezTo>
                      <a:pt x="5" y="8"/>
                      <a:pt x="5" y="8"/>
                      <a:pt x="5" y="8"/>
                    </a:cubicBezTo>
                    <a:cubicBezTo>
                      <a:pt x="5" y="8"/>
                      <a:pt x="5" y="7"/>
                      <a:pt x="5" y="7"/>
                    </a:cubicBezTo>
                    <a:cubicBezTo>
                      <a:pt x="6" y="6"/>
                      <a:pt x="6" y="6"/>
                      <a:pt x="6" y="6"/>
                    </a:cubicBezTo>
                    <a:cubicBezTo>
                      <a:pt x="7" y="5"/>
                      <a:pt x="7" y="5"/>
                      <a:pt x="8" y="5"/>
                    </a:cubicBezTo>
                    <a:cubicBezTo>
                      <a:pt x="9" y="5"/>
                      <a:pt x="9" y="5"/>
                      <a:pt x="10" y="5"/>
                    </a:cubicBezTo>
                    <a:cubicBezTo>
                      <a:pt x="28" y="5"/>
                      <a:pt x="28" y="5"/>
                      <a:pt x="28" y="5"/>
                    </a:cubicBezTo>
                    <a:cubicBezTo>
                      <a:pt x="29" y="5"/>
                      <a:pt x="29" y="5"/>
                      <a:pt x="30" y="5"/>
                    </a:cubicBezTo>
                    <a:cubicBezTo>
                      <a:pt x="31" y="5"/>
                      <a:pt x="31" y="5"/>
                      <a:pt x="32" y="6"/>
                    </a:cubicBezTo>
                    <a:cubicBezTo>
                      <a:pt x="32" y="6"/>
                      <a:pt x="32" y="6"/>
                      <a:pt x="33" y="7"/>
                    </a:cubicBezTo>
                    <a:cubicBezTo>
                      <a:pt x="33" y="7"/>
                      <a:pt x="33" y="8"/>
                      <a:pt x="33" y="8"/>
                    </a:cubicBezTo>
                    <a:cubicBezTo>
                      <a:pt x="33" y="29"/>
                      <a:pt x="33" y="29"/>
                      <a:pt x="33" y="29"/>
                    </a:cubicBezTo>
                    <a:cubicBezTo>
                      <a:pt x="33" y="30"/>
                      <a:pt x="33" y="30"/>
                      <a:pt x="33" y="31"/>
                    </a:cubicBezTo>
                    <a:cubicBezTo>
                      <a:pt x="32" y="31"/>
                      <a:pt x="32" y="32"/>
                      <a:pt x="32" y="32"/>
                    </a:cubicBezTo>
                    <a:cubicBezTo>
                      <a:pt x="31" y="32"/>
                      <a:pt x="31" y="33"/>
                      <a:pt x="30" y="33"/>
                    </a:cubicBezTo>
                    <a:cubicBezTo>
                      <a:pt x="29" y="33"/>
                      <a:pt x="29" y="33"/>
                      <a:pt x="28" y="33"/>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grpSp>
        <p:nvGrpSpPr>
          <p:cNvPr id="5" name="组合 4"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665023" y="203588"/>
            <a:ext cx="901092" cy="895868"/>
            <a:chOff x="4856224" y="787788"/>
            <a:chExt cx="1331077" cy="1331077"/>
          </a:xfrm>
        </p:grpSpPr>
        <p:sp>
          <p:nvSpPr>
            <p:cNvPr id="8" name="椭圆 7"/>
            <p:cNvSpPr/>
            <p:nvPr/>
          </p:nvSpPr>
          <p:spPr>
            <a:xfrm>
              <a:off x="4856224" y="787788"/>
              <a:ext cx="1331077" cy="1331077"/>
            </a:xfrm>
            <a:prstGeom prst="ellipse">
              <a:avLst/>
            </a:prstGeom>
            <a:solidFill>
              <a:srgbClr val="D06F8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35" name="Freeform 31"/>
            <p:cNvSpPr>
              <a:spLocks noEditPoints="1"/>
            </p:cNvSpPr>
            <p:nvPr/>
          </p:nvSpPr>
          <p:spPr bwMode="auto">
            <a:xfrm>
              <a:off x="5250166" y="1111773"/>
              <a:ext cx="543192" cy="683106"/>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rgbClr val="FEFEFE"/>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ED7D31"/>
                </a:solidFill>
                <a:effectLst/>
                <a:uLnTx/>
                <a:uFillTx/>
                <a:latin typeface="Calibri" panose="020F0502020204030204"/>
                <a:ea typeface="宋体" panose="02010600030101010101" pitchFamily="2" charset="-122"/>
                <a:cs typeface="+mn-cs"/>
              </a:endParaRPr>
            </a:p>
          </p:txBody>
        </p:sp>
      </p:grpSp>
      <p:sp>
        <p:nvSpPr>
          <p:cNvPr id="6" name="e7d195523061f1c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hidden="1"/>
          <p:cNvSpPr txBox="1"/>
          <p:nvPr/>
        </p:nvSpPr>
        <p:spPr>
          <a:xfrm>
            <a:off x="-355600" y="1803400"/>
            <a:ext cx="293927" cy="1016000"/>
          </a:xfrm>
          <a:prstGeom prst="rect">
            <a:avLst/>
          </a:prstGeom>
          <a:noFill/>
        </p:spPr>
        <p:txBody>
          <a:bodyPr vert="wordArtVert"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rPr>
              <a:t>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a:t>
            </a:r>
            <a:endParaRPr kumimoji="0" lang="zh-CN" altLang="en-US" sz="1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pic>
        <p:nvPicPr>
          <p:cNvPr id="3" name="图片 2"/>
          <p:cNvPicPr>
            <a:picLocks noChangeAspect="1"/>
          </p:cNvPicPr>
          <p:nvPr/>
        </p:nvPicPr>
        <p:blipFill>
          <a:blip r:embed="rId1"/>
          <a:stretch>
            <a:fillRect/>
          </a:stretch>
        </p:blipFill>
        <p:spPr>
          <a:xfrm>
            <a:off x="2768600" y="314638"/>
            <a:ext cx="9423399" cy="5826997"/>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549157" y="-975631"/>
            <a:ext cx="583096" cy="838080"/>
          </a:xfrm>
          <a:prstGeom prst="rect">
            <a:avLst/>
          </a:prstGeom>
          <a:solidFill>
            <a:srgbClr val="365B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0" name="矩形 9"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132253" y="-975631"/>
            <a:ext cx="583096" cy="838080"/>
          </a:xfrm>
          <a:prstGeom prst="rect">
            <a:avLst/>
          </a:prstGeom>
          <a:solidFill>
            <a:srgbClr val="9664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1" name="矩形 1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715349" y="-975631"/>
            <a:ext cx="583096" cy="838080"/>
          </a:xfrm>
          <a:prstGeom prst="rect">
            <a:avLst/>
          </a:prstGeom>
          <a:solidFill>
            <a:srgbClr val="D06F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2" name="矩形 11"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2298446" y="-975631"/>
            <a:ext cx="583096" cy="838080"/>
          </a:xfrm>
          <a:prstGeom prst="rect">
            <a:avLst/>
          </a:prstGeom>
          <a:solidFill>
            <a:srgbClr val="F779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3" name="矩形 12"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2881542" y="-975631"/>
            <a:ext cx="583096" cy="838080"/>
          </a:xfrm>
          <a:prstGeom prst="rect">
            <a:avLst/>
          </a:prstGeom>
          <a:solidFill>
            <a:srgbClr val="F8AD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4" name="椭圆 13"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6186" y="638117"/>
            <a:ext cx="1454261" cy="1757949"/>
          </a:xfrm>
          <a:prstGeom prst="ellipse">
            <a:avLst/>
          </a:prstGeom>
          <a:solidFill>
            <a:schemeClr val="bg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7" name="椭圆 6"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a:spLocks noChangeAspect="1"/>
          </p:cNvSpPr>
          <p:nvPr/>
        </p:nvSpPr>
        <p:spPr>
          <a:xfrm>
            <a:off x="476138" y="638118"/>
            <a:ext cx="2118206" cy="1757949"/>
          </a:xfrm>
          <a:prstGeom prst="ellipse">
            <a:avLst/>
          </a:prstGeom>
          <a:gradFill>
            <a:gsLst>
              <a:gs pos="0">
                <a:schemeClr val="bg1"/>
              </a:gs>
              <a:gs pos="100000">
                <a:srgbClr val="C7C7C7"/>
              </a:gs>
            </a:gsLst>
            <a:lin ang="13200000" scaled="0"/>
          </a:gradFill>
          <a:ln w="22225">
            <a:solidFill>
              <a:schemeClr val="bg1"/>
            </a:solidFill>
          </a:ln>
          <a:effectLst>
            <a:outerShdw blurRad="3937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grpSp>
        <p:nvGrpSpPr>
          <p:cNvPr id="3" name="组合 2"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476140" y="103089"/>
            <a:ext cx="662976" cy="711160"/>
            <a:chOff x="4856224" y="787788"/>
            <a:chExt cx="1331077" cy="1331077"/>
          </a:xfrm>
          <a:solidFill>
            <a:srgbClr val="966481"/>
          </a:solidFill>
        </p:grpSpPr>
        <p:sp>
          <p:nvSpPr>
            <p:cNvPr id="8" name="椭圆 7"/>
            <p:cNvSpPr/>
            <p:nvPr/>
          </p:nvSpPr>
          <p:spPr>
            <a:xfrm>
              <a:off x="4856224" y="787788"/>
              <a:ext cx="1331077" cy="1331077"/>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Calibri" panose="020F0502020204030204"/>
                <a:ea typeface="宋体" panose="02010600030101010101" pitchFamily="2" charset="-122"/>
                <a:cs typeface="+mn-cs"/>
              </a:endParaRPr>
            </a:p>
          </p:txBody>
        </p:sp>
        <p:sp>
          <p:nvSpPr>
            <p:cNvPr id="27" name="Freeform 48"/>
            <p:cNvSpPr>
              <a:spLocks noEditPoints="1"/>
            </p:cNvSpPr>
            <p:nvPr/>
          </p:nvSpPr>
          <p:spPr bwMode="auto">
            <a:xfrm>
              <a:off x="5242864" y="1146117"/>
              <a:ext cx="557795" cy="533920"/>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ED7D31"/>
                </a:solidFill>
                <a:effectLst/>
                <a:uLnTx/>
                <a:uFillTx/>
                <a:latin typeface="Calibri" panose="020F0502020204030204"/>
                <a:ea typeface="宋体" panose="02010600030101010101" pitchFamily="2" charset="-122"/>
                <a:cs typeface="+mn-cs"/>
              </a:endParaRPr>
            </a:p>
          </p:txBody>
        </p:sp>
      </p:grpSp>
      <p:grpSp>
        <p:nvGrpSpPr>
          <p:cNvPr id="28" name="组合 27"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65624" y="2772474"/>
            <a:ext cx="3185572" cy="724259"/>
            <a:chOff x="5525820" y="970544"/>
            <a:chExt cx="4865710" cy="982582"/>
          </a:xfrm>
        </p:grpSpPr>
        <p:grpSp>
          <p:nvGrpSpPr>
            <p:cNvPr id="29" name="组合 28"/>
            <p:cNvGrpSpPr/>
            <p:nvPr/>
          </p:nvGrpSpPr>
          <p:grpSpPr>
            <a:xfrm>
              <a:off x="5525820" y="970544"/>
              <a:ext cx="4865710" cy="982582"/>
              <a:chOff x="5525820" y="970544"/>
              <a:chExt cx="4865710" cy="982582"/>
            </a:xfrm>
          </p:grpSpPr>
          <p:sp>
            <p:nvSpPr>
              <p:cNvPr id="31" name="圆角矩形 30"/>
              <p:cNvSpPr/>
              <p:nvPr/>
            </p:nvSpPr>
            <p:spPr>
              <a:xfrm>
                <a:off x="5525820" y="970544"/>
                <a:ext cx="4865710" cy="982582"/>
              </a:xfrm>
              <a:prstGeom prst="roundRect">
                <a:avLst>
                  <a:gd name="adj" fmla="val 50000"/>
                </a:avLst>
              </a:prstGeom>
              <a:gradFill>
                <a:gsLst>
                  <a:gs pos="0">
                    <a:schemeClr val="bg1"/>
                  </a:gs>
                  <a:gs pos="100000">
                    <a:srgbClr val="D1D1D1"/>
                  </a:gs>
                </a:gsLst>
                <a:lin ang="5400000" scaled="0"/>
              </a:gradFill>
              <a:ln>
                <a:no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32" name="圆角矩形 31"/>
              <p:cNvSpPr/>
              <p:nvPr/>
            </p:nvSpPr>
            <p:spPr>
              <a:xfrm>
                <a:off x="5679111" y="1085854"/>
                <a:ext cx="4539809" cy="749678"/>
              </a:xfrm>
              <a:prstGeom prst="roundRect">
                <a:avLst>
                  <a:gd name="adj" fmla="val 50000"/>
                </a:avLst>
              </a:prstGeom>
              <a:gradFill>
                <a:gsLst>
                  <a:gs pos="0">
                    <a:schemeClr val="bg1"/>
                  </a:gs>
                  <a:gs pos="100000">
                    <a:srgbClr val="D1D1D1"/>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30" name="文本框 29"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txBox="1"/>
            <p:nvPr/>
          </p:nvSpPr>
          <p:spPr>
            <a:xfrm>
              <a:off x="6053576" y="1123014"/>
              <a:ext cx="3984134" cy="62632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300" normalizeH="0" baseline="0" noProof="0" dirty="0">
                  <a:ln>
                    <a:noFill/>
                  </a:ln>
                  <a:solidFill>
                    <a:srgbClr val="966481"/>
                  </a:solidFill>
                  <a:effectLst/>
                  <a:uLnTx/>
                  <a:uFillTx/>
                  <a:latin typeface="微软雅黑" panose="020B0503020204020204" pitchFamily="34" charset="-122"/>
                  <a:ea typeface="微软雅黑" panose="020B0503020204020204" pitchFamily="34" charset="-122"/>
                  <a:cs typeface="Kartika" panose="02020503030404060203" pitchFamily="18" charset="0"/>
                </a:rPr>
                <a:t>找错题，析错因</a:t>
              </a:r>
              <a:endParaRPr kumimoji="0" lang="zh-CN" altLang="en-US" sz="2400" b="1" i="0" u="none" strike="noStrike" kern="1200" cap="none" spc="300" normalizeH="0" baseline="0" noProof="0" dirty="0">
                <a:ln>
                  <a:noFill/>
                </a:ln>
                <a:solidFill>
                  <a:srgbClr val="966481"/>
                </a:solidFill>
                <a:effectLst/>
                <a:uLnTx/>
                <a:uFillTx/>
                <a:latin typeface="微软雅黑" panose="020B0503020204020204" pitchFamily="34" charset="-122"/>
                <a:ea typeface="微软雅黑" panose="020B0503020204020204" pitchFamily="34" charset="-122"/>
                <a:cs typeface="Kartika" panose="02020503030404060203" pitchFamily="18" charset="0"/>
              </a:endParaRPr>
            </a:p>
          </p:txBody>
        </p:sp>
      </p:grpSp>
      <p:sp>
        <p:nvSpPr>
          <p:cNvPr id="5" name="e7d195523061f1c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hidden="1"/>
          <p:cNvSpPr txBox="1"/>
          <p:nvPr/>
        </p:nvSpPr>
        <p:spPr>
          <a:xfrm>
            <a:off x="-355600" y="1803400"/>
            <a:ext cx="293927" cy="1016000"/>
          </a:xfrm>
          <a:prstGeom prst="rect">
            <a:avLst/>
          </a:prstGeom>
          <a:noFill/>
        </p:spPr>
        <p:txBody>
          <a:bodyPr vert="wordArtVert"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rPr>
              <a:t>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a:t>
            </a:r>
            <a:endParaRPr kumimoji="0" lang="zh-CN" altLang="en-US" sz="1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24" name="Rectangle 42"/>
          <p:cNvSpPr/>
          <p:nvPr/>
        </p:nvSpPr>
        <p:spPr>
          <a:xfrm>
            <a:off x="956769" y="1083959"/>
            <a:ext cx="1341676" cy="711160"/>
          </a:xfrm>
          <a:prstGeom prst="rect">
            <a:avLst/>
          </a:prstGeom>
          <a:noFill/>
          <a:ln w="12700" cap="flat" cmpd="sng" algn="ctr">
            <a:noFill/>
            <a:prstDash val="solid"/>
          </a:ln>
          <a:effectLst/>
        </p:spPr>
        <p:txBody>
          <a:bodyPr lIns="91440" tIns="0" rIns="91440" bIns="0" rtlCol="0" anchor="t"/>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6000" b="1" i="0" u="none" strike="noStrike" kern="1200" cap="none" spc="0" normalizeH="0" baseline="0" noProof="0" dirty="0">
                <a:ln>
                  <a:noFill/>
                </a:ln>
                <a:solidFill>
                  <a:srgbClr val="966481"/>
                </a:solidFill>
                <a:effectLst/>
                <a:uLnTx/>
                <a:uFillTx/>
                <a:latin typeface="微软雅黑" panose="020B0503020204020204" pitchFamily="34" charset="-122"/>
                <a:ea typeface="微软雅黑" panose="020B0503020204020204" pitchFamily="34" charset="-122"/>
                <a:cs typeface="Arial" panose="020B0604020202020204" pitchFamily="34" charset="0"/>
              </a:rPr>
              <a:t>05</a:t>
            </a:r>
            <a:endParaRPr kumimoji="0" lang="zh-CN" altLang="en-US" sz="6000" b="1" i="0" u="none" strike="noStrike" kern="1200" cap="none" spc="0" normalizeH="0" baseline="0" noProof="0" dirty="0">
              <a:ln>
                <a:noFill/>
              </a:ln>
              <a:solidFill>
                <a:srgbClr val="966481"/>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pic>
        <p:nvPicPr>
          <p:cNvPr id="2" name="图片 1"/>
          <p:cNvPicPr>
            <a:picLocks noChangeAspect="1"/>
          </p:cNvPicPr>
          <p:nvPr/>
        </p:nvPicPr>
        <p:blipFill>
          <a:blip r:embed="rId1"/>
          <a:stretch>
            <a:fillRect/>
          </a:stretch>
        </p:blipFill>
        <p:spPr>
          <a:xfrm>
            <a:off x="3251196" y="646424"/>
            <a:ext cx="8843867" cy="4974675"/>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549157" y="-975631"/>
            <a:ext cx="583096" cy="838080"/>
          </a:xfrm>
          <a:prstGeom prst="rect">
            <a:avLst/>
          </a:prstGeom>
          <a:solidFill>
            <a:srgbClr val="365B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132253" y="-975631"/>
            <a:ext cx="583096" cy="838080"/>
          </a:xfrm>
          <a:prstGeom prst="rect">
            <a:avLst/>
          </a:prstGeom>
          <a:solidFill>
            <a:srgbClr val="9664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715349" y="-975631"/>
            <a:ext cx="583096" cy="838080"/>
          </a:xfrm>
          <a:prstGeom prst="rect">
            <a:avLst/>
          </a:prstGeom>
          <a:solidFill>
            <a:srgbClr val="D06F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2298446" y="-975631"/>
            <a:ext cx="583096" cy="838080"/>
          </a:xfrm>
          <a:prstGeom prst="rect">
            <a:avLst/>
          </a:prstGeom>
          <a:solidFill>
            <a:srgbClr val="F779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2881542" y="-975631"/>
            <a:ext cx="583096" cy="838080"/>
          </a:xfrm>
          <a:prstGeom prst="rect">
            <a:avLst/>
          </a:prstGeom>
          <a:solidFill>
            <a:srgbClr val="F8AD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任意多边形 45"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bwMode="auto">
          <a:xfrm flipV="1">
            <a:off x="303333" y="954312"/>
            <a:ext cx="1528" cy="2292"/>
          </a:xfrm>
          <a:custGeom>
            <a:avLst/>
            <a:gdLst>
              <a:gd name="connsiteX0" fmla="*/ 3475 w 3475"/>
              <a:gd name="connsiteY0" fmla="*/ 0 h 5213"/>
              <a:gd name="connsiteX1" fmla="*/ 1597 w 3475"/>
              <a:gd name="connsiteY1" fmla="*/ 2818 h 5213"/>
              <a:gd name="connsiteX2" fmla="*/ 0 w 3475"/>
              <a:gd name="connsiteY2" fmla="*/ 5213 h 5213"/>
              <a:gd name="connsiteX3" fmla="*/ 3475 w 3475"/>
              <a:gd name="connsiteY3" fmla="*/ 0 h 5213"/>
            </a:gdLst>
            <a:ahLst/>
            <a:cxnLst>
              <a:cxn ang="0">
                <a:pos x="connsiteX0" y="connsiteY0"/>
              </a:cxn>
              <a:cxn ang="0">
                <a:pos x="connsiteX1" y="connsiteY1"/>
              </a:cxn>
              <a:cxn ang="0">
                <a:pos x="connsiteX2" y="connsiteY2"/>
              </a:cxn>
              <a:cxn ang="0">
                <a:pos x="connsiteX3" y="connsiteY3"/>
              </a:cxn>
            </a:cxnLst>
            <a:rect l="l" t="t" r="r" b="b"/>
            <a:pathLst>
              <a:path w="3475" h="5213">
                <a:moveTo>
                  <a:pt x="3475" y="0"/>
                </a:moveTo>
                <a:cubicBezTo>
                  <a:pt x="3475" y="0"/>
                  <a:pt x="3475" y="0"/>
                  <a:pt x="1597" y="2818"/>
                </a:cubicBezTo>
                <a:lnTo>
                  <a:pt x="0" y="5213"/>
                </a:lnTo>
                <a:lnTo>
                  <a:pt x="3475" y="0"/>
                </a:lnTo>
                <a:close/>
              </a:path>
            </a:pathLst>
          </a:custGeom>
          <a:solidFill>
            <a:schemeClr val="accent1"/>
          </a:solidFill>
          <a:ln>
            <a:noFill/>
          </a:ln>
        </p:spPr>
        <p:txBody>
          <a:bodyPr vert="horz" wrap="square" lIns="91440" tIns="45720" rIns="91440" bIns="45720" numCol="1" anchor="t" anchorCtr="0" compatLnSpc="1">
            <a:noAutofit/>
          </a:bodyPr>
          <a:lstStyle/>
          <a:p>
            <a:endParaRPr lang="zh-CN" altLang="en-US"/>
          </a:p>
        </p:txBody>
      </p:sp>
      <p:sp>
        <p:nvSpPr>
          <p:cNvPr id="47" name="任意多边形 46"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bwMode="auto">
          <a:xfrm flipV="1">
            <a:off x="299782" y="948984"/>
            <a:ext cx="3551" cy="5328"/>
          </a:xfrm>
          <a:custGeom>
            <a:avLst/>
            <a:gdLst>
              <a:gd name="connsiteX0" fmla="*/ 8077 w 8077"/>
              <a:gd name="connsiteY0" fmla="*/ 0 h 12118"/>
              <a:gd name="connsiteX1" fmla="*/ 2865 w 8077"/>
              <a:gd name="connsiteY1" fmla="*/ 7820 h 12118"/>
              <a:gd name="connsiteX2" fmla="*/ 0 w 8077"/>
              <a:gd name="connsiteY2" fmla="*/ 12118 h 12118"/>
              <a:gd name="connsiteX3" fmla="*/ 5212 w 8077"/>
              <a:gd name="connsiteY3" fmla="*/ 4298 h 12118"/>
              <a:gd name="connsiteX4" fmla="*/ 8077 w 8077"/>
              <a:gd name="connsiteY4" fmla="*/ 0 h 121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7" h="12118">
                <a:moveTo>
                  <a:pt x="8077" y="0"/>
                </a:moveTo>
                <a:lnTo>
                  <a:pt x="2865" y="7820"/>
                </a:lnTo>
                <a:lnTo>
                  <a:pt x="0" y="12118"/>
                </a:lnTo>
                <a:lnTo>
                  <a:pt x="5212" y="4298"/>
                </a:lnTo>
                <a:lnTo>
                  <a:pt x="8077" y="0"/>
                </a:lnTo>
                <a:close/>
              </a:path>
            </a:pathLst>
          </a:custGeom>
          <a:solidFill>
            <a:schemeClr val="accent1"/>
          </a:solidFill>
          <a:ln>
            <a:noFill/>
          </a:ln>
        </p:spPr>
        <p:txBody>
          <a:bodyPr vert="horz" wrap="square" lIns="91440" tIns="45720" rIns="91440" bIns="45720" numCol="1" anchor="t" anchorCtr="0" compatLnSpc="1">
            <a:noAutofit/>
          </a:bodyPr>
          <a:lstStyle/>
          <a:p>
            <a:endParaRPr lang="zh-CN" altLang="en-US"/>
          </a:p>
        </p:txBody>
      </p:sp>
      <p:sp>
        <p:nvSpPr>
          <p:cNvPr id="48" name="任意多边形 47"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bwMode="auto">
          <a:xfrm flipV="1">
            <a:off x="298255" y="946692"/>
            <a:ext cx="1528" cy="2292"/>
          </a:xfrm>
          <a:custGeom>
            <a:avLst/>
            <a:gdLst>
              <a:gd name="connsiteX0" fmla="*/ 3475 w 3475"/>
              <a:gd name="connsiteY0" fmla="*/ 0 h 5213"/>
              <a:gd name="connsiteX1" fmla="*/ 0 w 3475"/>
              <a:gd name="connsiteY1" fmla="*/ 5213 h 5213"/>
              <a:gd name="connsiteX2" fmla="*/ 1878 w 3475"/>
              <a:gd name="connsiteY2" fmla="*/ 2395 h 5213"/>
              <a:gd name="connsiteX3" fmla="*/ 3475 w 3475"/>
              <a:gd name="connsiteY3" fmla="*/ 0 h 5213"/>
            </a:gdLst>
            <a:ahLst/>
            <a:cxnLst>
              <a:cxn ang="0">
                <a:pos x="connsiteX0" y="connsiteY0"/>
              </a:cxn>
              <a:cxn ang="0">
                <a:pos x="connsiteX1" y="connsiteY1"/>
              </a:cxn>
              <a:cxn ang="0">
                <a:pos x="connsiteX2" y="connsiteY2"/>
              </a:cxn>
              <a:cxn ang="0">
                <a:pos x="connsiteX3" y="connsiteY3"/>
              </a:cxn>
            </a:cxnLst>
            <a:rect l="l" t="t" r="r" b="b"/>
            <a:pathLst>
              <a:path w="3475" h="5213">
                <a:moveTo>
                  <a:pt x="3475" y="0"/>
                </a:moveTo>
                <a:lnTo>
                  <a:pt x="0" y="5213"/>
                </a:lnTo>
                <a:cubicBezTo>
                  <a:pt x="0" y="5213"/>
                  <a:pt x="0" y="5213"/>
                  <a:pt x="1878" y="2395"/>
                </a:cubicBezTo>
                <a:lnTo>
                  <a:pt x="3475" y="0"/>
                </a:lnTo>
                <a:close/>
              </a:path>
            </a:pathLst>
          </a:custGeom>
          <a:solidFill>
            <a:schemeClr val="accent1"/>
          </a:solidFill>
          <a:ln>
            <a:noFill/>
          </a:ln>
        </p:spPr>
        <p:txBody>
          <a:bodyPr vert="horz" wrap="square" lIns="91440" tIns="45720" rIns="91440" bIns="45720" numCol="1" anchor="t" anchorCtr="0" compatLnSpc="1">
            <a:noAutofit/>
          </a:bodyPr>
          <a:lstStyle/>
          <a:p>
            <a:endParaRPr lang="zh-CN" altLang="en-US"/>
          </a:p>
        </p:txBody>
      </p:sp>
      <p:sp>
        <p:nvSpPr>
          <p:cNvPr id="49" name="任意多边形 48"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bwMode="auto">
          <a:xfrm flipV="1">
            <a:off x="289996" y="935129"/>
            <a:ext cx="8258" cy="11563"/>
          </a:xfrm>
          <a:custGeom>
            <a:avLst/>
            <a:gdLst>
              <a:gd name="connsiteX0" fmla="*/ 18784 w 18784"/>
              <a:gd name="connsiteY0" fmla="*/ 0 h 26300"/>
              <a:gd name="connsiteX1" fmla="*/ 0 w 18784"/>
              <a:gd name="connsiteY1" fmla="*/ 26300 h 26300"/>
              <a:gd name="connsiteX2" fmla="*/ 18784 w 18784"/>
              <a:gd name="connsiteY2" fmla="*/ 0 h 26300"/>
            </a:gdLst>
            <a:ahLst/>
            <a:cxnLst>
              <a:cxn ang="0">
                <a:pos x="connsiteX0" y="connsiteY0"/>
              </a:cxn>
              <a:cxn ang="0">
                <a:pos x="connsiteX1" y="connsiteY1"/>
              </a:cxn>
              <a:cxn ang="0">
                <a:pos x="connsiteX2" y="connsiteY2"/>
              </a:cxn>
            </a:cxnLst>
            <a:rect l="l" t="t" r="r" b="b"/>
            <a:pathLst>
              <a:path w="18784" h="26300">
                <a:moveTo>
                  <a:pt x="18784" y="0"/>
                </a:moveTo>
                <a:cubicBezTo>
                  <a:pt x="0" y="26300"/>
                  <a:pt x="0" y="26300"/>
                  <a:pt x="0" y="26300"/>
                </a:cubicBezTo>
                <a:lnTo>
                  <a:pt x="18784" y="0"/>
                </a:lnTo>
                <a:close/>
              </a:path>
            </a:pathLst>
          </a:custGeom>
          <a:solidFill>
            <a:schemeClr val="accent1"/>
          </a:solidFill>
          <a:ln>
            <a:noFill/>
          </a:ln>
        </p:spPr>
        <p:txBody>
          <a:bodyPr vert="horz" wrap="square" lIns="91440" tIns="45720" rIns="91440" bIns="45720" numCol="1" anchor="t" anchorCtr="0" compatLnSpc="1">
            <a:noAutofit/>
          </a:bodyPr>
          <a:lstStyle/>
          <a:p>
            <a:endParaRPr lang="zh-CN" altLang="en-US"/>
          </a:p>
        </p:txBody>
      </p:sp>
      <p:sp>
        <p:nvSpPr>
          <p:cNvPr id="17" name="任意多边形 16"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a:spLocks noChangeAspect="1"/>
          </p:cNvSpPr>
          <p:nvPr>
            <p:custDataLst>
              <p:tags r:id="rId1"/>
            </p:custDataLst>
          </p:nvPr>
        </p:nvSpPr>
        <p:spPr>
          <a:xfrm>
            <a:off x="1729416" y="2777144"/>
            <a:ext cx="2416954" cy="1372823"/>
          </a:xfrm>
          <a:custGeom>
            <a:avLst/>
            <a:gdLst>
              <a:gd name="connsiteX0" fmla="*/ 153000 w 2372742"/>
              <a:gd name="connsiteY0" fmla="*/ 0 h 1347711"/>
              <a:gd name="connsiteX1" fmla="*/ 306000 w 2372742"/>
              <a:gd name="connsiteY1" fmla="*/ 153000 h 1347711"/>
              <a:gd name="connsiteX2" fmla="*/ 304316 w 2372742"/>
              <a:gd name="connsiteY2" fmla="*/ 161340 h 1347711"/>
              <a:gd name="connsiteX3" fmla="*/ 304370 w 2372742"/>
              <a:gd name="connsiteY3" fmla="*/ 161340 h 1347711"/>
              <a:gd name="connsiteX4" fmla="*/ 308924 w 2372742"/>
              <a:gd name="connsiteY4" fmla="*/ 251518 h 1347711"/>
              <a:gd name="connsiteX5" fmla="*/ 1186370 w 2372742"/>
              <a:gd name="connsiteY5" fmla="*/ 1043339 h 1347711"/>
              <a:gd name="connsiteX6" fmla="*/ 2063816 w 2372742"/>
              <a:gd name="connsiteY6" fmla="*/ 251518 h 1347711"/>
              <a:gd name="connsiteX7" fmla="*/ 2068370 w 2372742"/>
              <a:gd name="connsiteY7" fmla="*/ 161340 h 1347711"/>
              <a:gd name="connsiteX8" fmla="*/ 2068426 w 2372742"/>
              <a:gd name="connsiteY8" fmla="*/ 161340 h 1347711"/>
              <a:gd name="connsiteX9" fmla="*/ 2066742 w 2372742"/>
              <a:gd name="connsiteY9" fmla="*/ 153000 h 1347711"/>
              <a:gd name="connsiteX10" fmla="*/ 2067149 w 2372742"/>
              <a:gd name="connsiteY10" fmla="*/ 150983 h 1347711"/>
              <a:gd name="connsiteX11" fmla="*/ 2372335 w 2372742"/>
              <a:gd name="connsiteY11" fmla="*/ 150983 h 1347711"/>
              <a:gd name="connsiteX12" fmla="*/ 2372742 w 2372742"/>
              <a:gd name="connsiteY12" fmla="*/ 153000 h 1347711"/>
              <a:gd name="connsiteX13" fmla="*/ 2371058 w 2372742"/>
              <a:gd name="connsiteY13" fmla="*/ 161340 h 1347711"/>
              <a:gd name="connsiteX14" fmla="*/ 2372742 w 2372742"/>
              <a:gd name="connsiteY14" fmla="*/ 161340 h 1347711"/>
              <a:gd name="connsiteX15" fmla="*/ 1186371 w 2372742"/>
              <a:gd name="connsiteY15" fmla="*/ 1347711 h 1347711"/>
              <a:gd name="connsiteX16" fmla="*/ 0 w 2372742"/>
              <a:gd name="connsiteY16" fmla="*/ 161340 h 1347711"/>
              <a:gd name="connsiteX17" fmla="*/ 1684 w 2372742"/>
              <a:gd name="connsiteY17" fmla="*/ 161340 h 1347711"/>
              <a:gd name="connsiteX18" fmla="*/ 0 w 2372742"/>
              <a:gd name="connsiteY18" fmla="*/ 153000 h 1347711"/>
              <a:gd name="connsiteX19" fmla="*/ 153000 w 2372742"/>
              <a:gd name="connsiteY19" fmla="*/ 0 h 1347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72742" h="1347711">
                <a:moveTo>
                  <a:pt x="153000" y="0"/>
                </a:moveTo>
                <a:cubicBezTo>
                  <a:pt x="237500" y="0"/>
                  <a:pt x="306000" y="68500"/>
                  <a:pt x="306000" y="153000"/>
                </a:cubicBezTo>
                <a:lnTo>
                  <a:pt x="304316" y="161340"/>
                </a:lnTo>
                <a:lnTo>
                  <a:pt x="304370" y="161340"/>
                </a:lnTo>
                <a:lnTo>
                  <a:pt x="308924" y="251518"/>
                </a:lnTo>
                <a:cubicBezTo>
                  <a:pt x="354091" y="696272"/>
                  <a:pt x="729700" y="1043339"/>
                  <a:pt x="1186370" y="1043339"/>
                </a:cubicBezTo>
                <a:cubicBezTo>
                  <a:pt x="1643040" y="1043339"/>
                  <a:pt x="2018649" y="696272"/>
                  <a:pt x="2063816" y="251518"/>
                </a:cubicBezTo>
                <a:lnTo>
                  <a:pt x="2068370" y="161340"/>
                </a:lnTo>
                <a:lnTo>
                  <a:pt x="2068426" y="161340"/>
                </a:lnTo>
                <a:lnTo>
                  <a:pt x="2066742" y="153000"/>
                </a:lnTo>
                <a:lnTo>
                  <a:pt x="2067149" y="150983"/>
                </a:lnTo>
                <a:lnTo>
                  <a:pt x="2372335" y="150983"/>
                </a:lnTo>
                <a:lnTo>
                  <a:pt x="2372742" y="153000"/>
                </a:lnTo>
                <a:lnTo>
                  <a:pt x="2371058" y="161340"/>
                </a:lnTo>
                <a:lnTo>
                  <a:pt x="2372742" y="161340"/>
                </a:lnTo>
                <a:cubicBezTo>
                  <a:pt x="2372742" y="816555"/>
                  <a:pt x="1841586" y="1347711"/>
                  <a:pt x="1186371" y="1347711"/>
                </a:cubicBezTo>
                <a:cubicBezTo>
                  <a:pt x="531156" y="1347711"/>
                  <a:pt x="0" y="816555"/>
                  <a:pt x="0" y="161340"/>
                </a:cubicBezTo>
                <a:lnTo>
                  <a:pt x="1684" y="161340"/>
                </a:lnTo>
                <a:lnTo>
                  <a:pt x="0" y="153000"/>
                </a:lnTo>
                <a:cubicBezTo>
                  <a:pt x="0" y="68500"/>
                  <a:pt x="68500" y="0"/>
                  <a:pt x="153000" y="0"/>
                </a:cubicBezTo>
                <a:close/>
              </a:path>
            </a:pathLst>
          </a:custGeom>
          <a:solidFill>
            <a:srgbClr val="365B7C"/>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en-US" sz="2400">
              <a:solidFill>
                <a:prstClr val="white"/>
              </a:solidFill>
              <a:sym typeface="+mn-lt"/>
            </a:endParaRPr>
          </a:p>
        </p:txBody>
      </p:sp>
      <p:sp>
        <p:nvSpPr>
          <p:cNvPr id="19" name="任意多边形 18"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a:spLocks noChangeAspect="1"/>
          </p:cNvSpPr>
          <p:nvPr>
            <p:custDataLst>
              <p:tags r:id="rId2"/>
            </p:custDataLst>
          </p:nvPr>
        </p:nvSpPr>
        <p:spPr>
          <a:xfrm flipV="1">
            <a:off x="3833512" y="1714349"/>
            <a:ext cx="2416954" cy="1216591"/>
          </a:xfrm>
          <a:custGeom>
            <a:avLst/>
            <a:gdLst>
              <a:gd name="connsiteX0" fmla="*/ 1186371 w 2372742"/>
              <a:gd name="connsiteY0" fmla="*/ 1194337 h 1194337"/>
              <a:gd name="connsiteX1" fmla="*/ 2372742 w 2372742"/>
              <a:gd name="connsiteY1" fmla="*/ 7966 h 1194337"/>
              <a:gd name="connsiteX2" fmla="*/ 2371058 w 2372742"/>
              <a:gd name="connsiteY2" fmla="*/ 7966 h 1194337"/>
              <a:gd name="connsiteX3" fmla="*/ 2372667 w 2372742"/>
              <a:gd name="connsiteY3" fmla="*/ 0 h 1194337"/>
              <a:gd name="connsiteX4" fmla="*/ 2066818 w 2372742"/>
              <a:gd name="connsiteY4" fmla="*/ 0 h 1194337"/>
              <a:gd name="connsiteX5" fmla="*/ 2068426 w 2372742"/>
              <a:gd name="connsiteY5" fmla="*/ 7966 h 1194337"/>
              <a:gd name="connsiteX6" fmla="*/ 2068370 w 2372742"/>
              <a:gd name="connsiteY6" fmla="*/ 7966 h 1194337"/>
              <a:gd name="connsiteX7" fmla="*/ 2063816 w 2372742"/>
              <a:gd name="connsiteY7" fmla="*/ 98144 h 1194337"/>
              <a:gd name="connsiteX8" fmla="*/ 1186370 w 2372742"/>
              <a:gd name="connsiteY8" fmla="*/ 889965 h 1194337"/>
              <a:gd name="connsiteX9" fmla="*/ 308924 w 2372742"/>
              <a:gd name="connsiteY9" fmla="*/ 98144 h 1194337"/>
              <a:gd name="connsiteX10" fmla="*/ 304370 w 2372742"/>
              <a:gd name="connsiteY10" fmla="*/ 7966 h 1194337"/>
              <a:gd name="connsiteX11" fmla="*/ 304316 w 2372742"/>
              <a:gd name="connsiteY11" fmla="*/ 7966 h 1194337"/>
              <a:gd name="connsiteX12" fmla="*/ 305925 w 2372742"/>
              <a:gd name="connsiteY12" fmla="*/ 0 h 1194337"/>
              <a:gd name="connsiteX13" fmla="*/ 76 w 2372742"/>
              <a:gd name="connsiteY13" fmla="*/ 0 h 1194337"/>
              <a:gd name="connsiteX14" fmla="*/ 1684 w 2372742"/>
              <a:gd name="connsiteY14" fmla="*/ 7966 h 1194337"/>
              <a:gd name="connsiteX15" fmla="*/ 0 w 2372742"/>
              <a:gd name="connsiteY15" fmla="*/ 7966 h 1194337"/>
              <a:gd name="connsiteX16" fmla="*/ 1186371 w 2372742"/>
              <a:gd name="connsiteY16" fmla="*/ 1194337 h 11943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372742" h="1194337">
                <a:moveTo>
                  <a:pt x="1186371" y="1194337"/>
                </a:moveTo>
                <a:cubicBezTo>
                  <a:pt x="1841586" y="1194337"/>
                  <a:pt x="2372742" y="663181"/>
                  <a:pt x="2372742" y="7966"/>
                </a:cubicBezTo>
                <a:lnTo>
                  <a:pt x="2371058" y="7966"/>
                </a:lnTo>
                <a:lnTo>
                  <a:pt x="2372667" y="0"/>
                </a:lnTo>
                <a:lnTo>
                  <a:pt x="2066818" y="0"/>
                </a:lnTo>
                <a:lnTo>
                  <a:pt x="2068426" y="7966"/>
                </a:lnTo>
                <a:lnTo>
                  <a:pt x="2068370" y="7966"/>
                </a:lnTo>
                <a:lnTo>
                  <a:pt x="2063816" y="98144"/>
                </a:lnTo>
                <a:cubicBezTo>
                  <a:pt x="2018649" y="542898"/>
                  <a:pt x="1643040" y="889965"/>
                  <a:pt x="1186370" y="889965"/>
                </a:cubicBezTo>
                <a:cubicBezTo>
                  <a:pt x="729700" y="889965"/>
                  <a:pt x="354091" y="542898"/>
                  <a:pt x="308924" y="98144"/>
                </a:cubicBezTo>
                <a:lnTo>
                  <a:pt x="304370" y="7966"/>
                </a:lnTo>
                <a:lnTo>
                  <a:pt x="304316" y="7966"/>
                </a:lnTo>
                <a:lnTo>
                  <a:pt x="305925" y="0"/>
                </a:lnTo>
                <a:lnTo>
                  <a:pt x="76" y="0"/>
                </a:lnTo>
                <a:lnTo>
                  <a:pt x="1684" y="7966"/>
                </a:lnTo>
                <a:lnTo>
                  <a:pt x="0" y="7966"/>
                </a:lnTo>
                <a:cubicBezTo>
                  <a:pt x="0" y="663181"/>
                  <a:pt x="531156" y="1194337"/>
                  <a:pt x="1186371" y="1194337"/>
                </a:cubicBezTo>
                <a:close/>
              </a:path>
            </a:pathLst>
          </a:custGeom>
          <a:solidFill>
            <a:srgbClr val="966481"/>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en-US" sz="2400">
              <a:solidFill>
                <a:prstClr val="white"/>
              </a:solidFill>
              <a:sym typeface="+mn-lt"/>
            </a:endParaRPr>
          </a:p>
        </p:txBody>
      </p:sp>
      <p:sp>
        <p:nvSpPr>
          <p:cNvPr id="24" name="任意多边形 23"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a:spLocks noChangeAspect="1"/>
          </p:cNvSpPr>
          <p:nvPr>
            <p:custDataLst>
              <p:tags r:id="rId3"/>
            </p:custDataLst>
          </p:nvPr>
        </p:nvSpPr>
        <p:spPr>
          <a:xfrm flipV="1">
            <a:off x="8041703" y="1714348"/>
            <a:ext cx="2416954" cy="1372823"/>
          </a:xfrm>
          <a:custGeom>
            <a:avLst/>
            <a:gdLst>
              <a:gd name="connsiteX0" fmla="*/ 153000 w 2372742"/>
              <a:gd name="connsiteY0" fmla="*/ 0 h 1347711"/>
              <a:gd name="connsiteX1" fmla="*/ 306000 w 2372742"/>
              <a:gd name="connsiteY1" fmla="*/ 153000 h 1347711"/>
              <a:gd name="connsiteX2" fmla="*/ 304316 w 2372742"/>
              <a:gd name="connsiteY2" fmla="*/ 161340 h 1347711"/>
              <a:gd name="connsiteX3" fmla="*/ 304370 w 2372742"/>
              <a:gd name="connsiteY3" fmla="*/ 161340 h 1347711"/>
              <a:gd name="connsiteX4" fmla="*/ 308924 w 2372742"/>
              <a:gd name="connsiteY4" fmla="*/ 251518 h 1347711"/>
              <a:gd name="connsiteX5" fmla="*/ 1186370 w 2372742"/>
              <a:gd name="connsiteY5" fmla="*/ 1043339 h 1347711"/>
              <a:gd name="connsiteX6" fmla="*/ 2063816 w 2372742"/>
              <a:gd name="connsiteY6" fmla="*/ 251518 h 1347711"/>
              <a:gd name="connsiteX7" fmla="*/ 2068370 w 2372742"/>
              <a:gd name="connsiteY7" fmla="*/ 161340 h 1347711"/>
              <a:gd name="connsiteX8" fmla="*/ 2068426 w 2372742"/>
              <a:gd name="connsiteY8" fmla="*/ 161340 h 1347711"/>
              <a:gd name="connsiteX9" fmla="*/ 2066742 w 2372742"/>
              <a:gd name="connsiteY9" fmla="*/ 153000 h 1347711"/>
              <a:gd name="connsiteX10" fmla="*/ 2219742 w 2372742"/>
              <a:gd name="connsiteY10" fmla="*/ 0 h 1347711"/>
              <a:gd name="connsiteX11" fmla="*/ 2372742 w 2372742"/>
              <a:gd name="connsiteY11" fmla="*/ 153000 h 1347711"/>
              <a:gd name="connsiteX12" fmla="*/ 2371058 w 2372742"/>
              <a:gd name="connsiteY12" fmla="*/ 161340 h 1347711"/>
              <a:gd name="connsiteX13" fmla="*/ 2372742 w 2372742"/>
              <a:gd name="connsiteY13" fmla="*/ 161340 h 1347711"/>
              <a:gd name="connsiteX14" fmla="*/ 1186371 w 2372742"/>
              <a:gd name="connsiteY14" fmla="*/ 1347711 h 1347711"/>
              <a:gd name="connsiteX15" fmla="*/ 0 w 2372742"/>
              <a:gd name="connsiteY15" fmla="*/ 161340 h 1347711"/>
              <a:gd name="connsiteX16" fmla="*/ 1684 w 2372742"/>
              <a:gd name="connsiteY16" fmla="*/ 161340 h 1347711"/>
              <a:gd name="connsiteX17" fmla="*/ 0 w 2372742"/>
              <a:gd name="connsiteY17" fmla="*/ 153000 h 1347711"/>
              <a:gd name="connsiteX18" fmla="*/ 153000 w 2372742"/>
              <a:gd name="connsiteY18" fmla="*/ 0 h 1347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372742" h="1347711">
                <a:moveTo>
                  <a:pt x="153000" y="0"/>
                </a:moveTo>
                <a:cubicBezTo>
                  <a:pt x="237500" y="0"/>
                  <a:pt x="306000" y="68500"/>
                  <a:pt x="306000" y="153000"/>
                </a:cubicBezTo>
                <a:lnTo>
                  <a:pt x="304316" y="161340"/>
                </a:lnTo>
                <a:lnTo>
                  <a:pt x="304370" y="161340"/>
                </a:lnTo>
                <a:lnTo>
                  <a:pt x="308924" y="251518"/>
                </a:lnTo>
                <a:cubicBezTo>
                  <a:pt x="354091" y="696272"/>
                  <a:pt x="729700" y="1043339"/>
                  <a:pt x="1186370" y="1043339"/>
                </a:cubicBezTo>
                <a:cubicBezTo>
                  <a:pt x="1643040" y="1043339"/>
                  <a:pt x="2018649" y="696272"/>
                  <a:pt x="2063816" y="251518"/>
                </a:cubicBezTo>
                <a:lnTo>
                  <a:pt x="2068370" y="161340"/>
                </a:lnTo>
                <a:lnTo>
                  <a:pt x="2068426" y="161340"/>
                </a:lnTo>
                <a:lnTo>
                  <a:pt x="2066742" y="153000"/>
                </a:lnTo>
                <a:cubicBezTo>
                  <a:pt x="2066742" y="68500"/>
                  <a:pt x="2135242" y="0"/>
                  <a:pt x="2219742" y="0"/>
                </a:cubicBezTo>
                <a:cubicBezTo>
                  <a:pt x="2304242" y="0"/>
                  <a:pt x="2372742" y="68500"/>
                  <a:pt x="2372742" y="153000"/>
                </a:cubicBezTo>
                <a:lnTo>
                  <a:pt x="2371058" y="161340"/>
                </a:lnTo>
                <a:lnTo>
                  <a:pt x="2372742" y="161340"/>
                </a:lnTo>
                <a:cubicBezTo>
                  <a:pt x="2372742" y="816555"/>
                  <a:pt x="1841586" y="1347711"/>
                  <a:pt x="1186371" y="1347711"/>
                </a:cubicBezTo>
                <a:cubicBezTo>
                  <a:pt x="531156" y="1347711"/>
                  <a:pt x="0" y="816555"/>
                  <a:pt x="0" y="161340"/>
                </a:cubicBezTo>
                <a:lnTo>
                  <a:pt x="1684" y="161340"/>
                </a:lnTo>
                <a:lnTo>
                  <a:pt x="0" y="153000"/>
                </a:lnTo>
                <a:cubicBezTo>
                  <a:pt x="0" y="68500"/>
                  <a:pt x="68500" y="0"/>
                  <a:pt x="153000" y="0"/>
                </a:cubicBezTo>
                <a:close/>
              </a:path>
            </a:pathLst>
          </a:custGeom>
          <a:solidFill>
            <a:srgbClr val="F77983"/>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en-US" sz="2400">
              <a:solidFill>
                <a:prstClr val="white"/>
              </a:solidFill>
              <a:sym typeface="+mn-lt"/>
            </a:endParaRPr>
          </a:p>
        </p:txBody>
      </p:sp>
      <p:sp>
        <p:nvSpPr>
          <p:cNvPr id="33" name="任意多边形 32"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a:spLocks noChangeAspect="1"/>
          </p:cNvSpPr>
          <p:nvPr>
            <p:custDataLst>
              <p:tags r:id="rId4"/>
            </p:custDataLst>
          </p:nvPr>
        </p:nvSpPr>
        <p:spPr>
          <a:xfrm>
            <a:off x="5937608" y="2930940"/>
            <a:ext cx="2416954" cy="1219026"/>
          </a:xfrm>
          <a:custGeom>
            <a:avLst/>
            <a:gdLst>
              <a:gd name="connsiteX0" fmla="*/ 407 w 2372742"/>
              <a:gd name="connsiteY0" fmla="*/ 0 h 1196727"/>
              <a:gd name="connsiteX1" fmla="*/ 305593 w 2372742"/>
              <a:gd name="connsiteY1" fmla="*/ 0 h 1196727"/>
              <a:gd name="connsiteX2" fmla="*/ 306000 w 2372742"/>
              <a:gd name="connsiteY2" fmla="*/ 2018 h 1196727"/>
              <a:gd name="connsiteX3" fmla="*/ 304316 w 2372742"/>
              <a:gd name="connsiteY3" fmla="*/ 10356 h 1196727"/>
              <a:gd name="connsiteX4" fmla="*/ 304370 w 2372742"/>
              <a:gd name="connsiteY4" fmla="*/ 10356 h 1196727"/>
              <a:gd name="connsiteX5" fmla="*/ 308924 w 2372742"/>
              <a:gd name="connsiteY5" fmla="*/ 100534 h 1196727"/>
              <a:gd name="connsiteX6" fmla="*/ 1186370 w 2372742"/>
              <a:gd name="connsiteY6" fmla="*/ 892355 h 1196727"/>
              <a:gd name="connsiteX7" fmla="*/ 2063816 w 2372742"/>
              <a:gd name="connsiteY7" fmla="*/ 100534 h 1196727"/>
              <a:gd name="connsiteX8" fmla="*/ 2068370 w 2372742"/>
              <a:gd name="connsiteY8" fmla="*/ 10356 h 1196727"/>
              <a:gd name="connsiteX9" fmla="*/ 2068426 w 2372742"/>
              <a:gd name="connsiteY9" fmla="*/ 10356 h 1196727"/>
              <a:gd name="connsiteX10" fmla="*/ 2066742 w 2372742"/>
              <a:gd name="connsiteY10" fmla="*/ 2018 h 1196727"/>
              <a:gd name="connsiteX11" fmla="*/ 2067149 w 2372742"/>
              <a:gd name="connsiteY11" fmla="*/ 0 h 1196727"/>
              <a:gd name="connsiteX12" fmla="*/ 2372335 w 2372742"/>
              <a:gd name="connsiteY12" fmla="*/ 0 h 1196727"/>
              <a:gd name="connsiteX13" fmla="*/ 2372742 w 2372742"/>
              <a:gd name="connsiteY13" fmla="*/ 2018 h 1196727"/>
              <a:gd name="connsiteX14" fmla="*/ 2371058 w 2372742"/>
              <a:gd name="connsiteY14" fmla="*/ 10356 h 1196727"/>
              <a:gd name="connsiteX15" fmla="*/ 2372742 w 2372742"/>
              <a:gd name="connsiteY15" fmla="*/ 10356 h 1196727"/>
              <a:gd name="connsiteX16" fmla="*/ 1186371 w 2372742"/>
              <a:gd name="connsiteY16" fmla="*/ 1196727 h 1196727"/>
              <a:gd name="connsiteX17" fmla="*/ 0 w 2372742"/>
              <a:gd name="connsiteY17" fmla="*/ 10356 h 1196727"/>
              <a:gd name="connsiteX18" fmla="*/ 1684 w 2372742"/>
              <a:gd name="connsiteY18" fmla="*/ 10356 h 1196727"/>
              <a:gd name="connsiteX19" fmla="*/ 0 w 2372742"/>
              <a:gd name="connsiteY19" fmla="*/ 2018 h 1196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72742" h="1196727">
                <a:moveTo>
                  <a:pt x="407" y="0"/>
                </a:moveTo>
                <a:lnTo>
                  <a:pt x="305593" y="0"/>
                </a:lnTo>
                <a:lnTo>
                  <a:pt x="306000" y="2018"/>
                </a:lnTo>
                <a:lnTo>
                  <a:pt x="304316" y="10356"/>
                </a:lnTo>
                <a:lnTo>
                  <a:pt x="304370" y="10356"/>
                </a:lnTo>
                <a:lnTo>
                  <a:pt x="308924" y="100534"/>
                </a:lnTo>
                <a:cubicBezTo>
                  <a:pt x="354091" y="545288"/>
                  <a:pt x="729700" y="892355"/>
                  <a:pt x="1186370" y="892355"/>
                </a:cubicBezTo>
                <a:cubicBezTo>
                  <a:pt x="1643040" y="892355"/>
                  <a:pt x="2018649" y="545288"/>
                  <a:pt x="2063816" y="100534"/>
                </a:cubicBezTo>
                <a:lnTo>
                  <a:pt x="2068370" y="10356"/>
                </a:lnTo>
                <a:lnTo>
                  <a:pt x="2068426" y="10356"/>
                </a:lnTo>
                <a:lnTo>
                  <a:pt x="2066742" y="2018"/>
                </a:lnTo>
                <a:lnTo>
                  <a:pt x="2067149" y="0"/>
                </a:lnTo>
                <a:lnTo>
                  <a:pt x="2372335" y="0"/>
                </a:lnTo>
                <a:lnTo>
                  <a:pt x="2372742" y="2018"/>
                </a:lnTo>
                <a:lnTo>
                  <a:pt x="2371058" y="10356"/>
                </a:lnTo>
                <a:lnTo>
                  <a:pt x="2372742" y="10356"/>
                </a:lnTo>
                <a:cubicBezTo>
                  <a:pt x="2372742" y="665571"/>
                  <a:pt x="1841586" y="1196727"/>
                  <a:pt x="1186371" y="1196727"/>
                </a:cubicBezTo>
                <a:cubicBezTo>
                  <a:pt x="531156" y="1196727"/>
                  <a:pt x="0" y="665571"/>
                  <a:pt x="0" y="10356"/>
                </a:cubicBezTo>
                <a:lnTo>
                  <a:pt x="1684" y="10356"/>
                </a:lnTo>
                <a:lnTo>
                  <a:pt x="0" y="2018"/>
                </a:lnTo>
                <a:close/>
              </a:path>
            </a:pathLst>
          </a:custGeom>
          <a:solidFill>
            <a:srgbClr val="D06F83"/>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en-US" sz="2400">
              <a:solidFill>
                <a:prstClr val="white"/>
              </a:solidFill>
              <a:sym typeface="+mn-lt"/>
            </a:endParaRPr>
          </a:p>
        </p:txBody>
      </p:sp>
      <p:sp>
        <p:nvSpPr>
          <p:cNvPr id="37" name="椭圆 36"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728902" y="1272467"/>
            <a:ext cx="380124" cy="380124"/>
          </a:xfrm>
          <a:prstGeom prst="ellipse">
            <a:avLst/>
          </a:prstGeom>
          <a:solidFill>
            <a:srgbClr val="365B7C"/>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823242" y="4178712"/>
            <a:ext cx="380124" cy="380124"/>
          </a:xfrm>
          <a:prstGeom prst="ellipse">
            <a:avLst/>
          </a:prstGeom>
          <a:solidFill>
            <a:srgbClr val="91617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5937607" y="1272467"/>
            <a:ext cx="380124" cy="380124"/>
          </a:xfrm>
          <a:prstGeom prst="ellipse">
            <a:avLst/>
          </a:prstGeom>
          <a:solidFill>
            <a:srgbClr val="CA6B7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8051974" y="4178712"/>
            <a:ext cx="380124" cy="380124"/>
          </a:xfrm>
          <a:prstGeom prst="ellipse">
            <a:avLst/>
          </a:prstGeom>
          <a:solidFill>
            <a:srgbClr val="F3778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0078533" y="1272467"/>
            <a:ext cx="380124" cy="380124"/>
          </a:xfrm>
          <a:prstGeom prst="ellipse">
            <a:avLst/>
          </a:prstGeom>
          <a:solidFill>
            <a:srgbClr val="F8AD9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2032003" y="2035321"/>
            <a:ext cx="1791239" cy="1791239"/>
            <a:chOff x="2032003" y="2035321"/>
            <a:chExt cx="1791239" cy="1791239"/>
          </a:xfrm>
        </p:grpSpPr>
        <p:sp>
          <p:nvSpPr>
            <p:cNvPr id="30" name="椭圆 29"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a:spLocks noChangeAspect="1"/>
            </p:cNvSpPr>
            <p:nvPr/>
          </p:nvSpPr>
          <p:spPr>
            <a:xfrm>
              <a:off x="2032003" y="2035321"/>
              <a:ext cx="1791239" cy="1791239"/>
            </a:xfrm>
            <a:prstGeom prst="ellipse">
              <a:avLst/>
            </a:prstGeom>
            <a:gradFill>
              <a:gsLst>
                <a:gs pos="0">
                  <a:schemeClr val="bg1"/>
                </a:gs>
                <a:gs pos="100000">
                  <a:srgbClr val="C7C7C7"/>
                </a:gs>
              </a:gsLst>
              <a:lin ang="13200000" scaled="0"/>
            </a:gradFill>
            <a:ln w="22225">
              <a:solidFill>
                <a:schemeClr val="bg1"/>
              </a:solidFill>
            </a:ln>
            <a:effectLst>
              <a:outerShdw blurRad="3937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TextBox 53"/>
            <p:cNvSpPr txBox="1"/>
            <p:nvPr/>
          </p:nvSpPr>
          <p:spPr>
            <a:xfrm>
              <a:off x="2369433" y="2269219"/>
              <a:ext cx="1058274" cy="1446550"/>
            </a:xfrm>
            <a:prstGeom prst="rect">
              <a:avLst/>
            </a:prstGeom>
            <a:noFill/>
          </p:spPr>
          <p:txBody>
            <a:bodyPr wrap="square" rtlCol="0">
              <a:spAutoFit/>
            </a:bodyPr>
            <a:lstStyle/>
            <a:p>
              <a:pPr algn="ctr"/>
              <a:r>
                <a:rPr lang="zh-CN" altLang="en-US" sz="8800" b="1" dirty="0">
                  <a:solidFill>
                    <a:srgbClr val="365B7C"/>
                  </a:solidFill>
                  <a:latin typeface="Arial" panose="020B0604020202020204" pitchFamily="34" charset="0"/>
                  <a:cs typeface="Arial" panose="020B0604020202020204" pitchFamily="34" charset="0"/>
                </a:rPr>
                <a:t>文</a:t>
              </a:r>
              <a:endParaRPr lang="zh-CN" altLang="en-US" sz="8800" b="1" dirty="0">
                <a:solidFill>
                  <a:srgbClr val="365B7C"/>
                </a:solidFill>
                <a:latin typeface="Arial" panose="020B0604020202020204" pitchFamily="34" charset="0"/>
                <a:cs typeface="Arial" panose="020B0604020202020204" pitchFamily="34" charset="0"/>
              </a:endParaRPr>
            </a:p>
          </p:txBody>
        </p:sp>
      </p:grpSp>
      <p:grpSp>
        <p:nvGrpSpPr>
          <p:cNvPr id="4" name="组合 3"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4136099" y="2044868"/>
            <a:ext cx="1791239" cy="1791239"/>
            <a:chOff x="4136099" y="2044868"/>
            <a:chExt cx="1791239" cy="1791239"/>
          </a:xfrm>
        </p:grpSpPr>
        <p:sp>
          <p:nvSpPr>
            <p:cNvPr id="34" name="椭圆 33"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a:spLocks noChangeAspect="1"/>
            </p:cNvSpPr>
            <p:nvPr/>
          </p:nvSpPr>
          <p:spPr>
            <a:xfrm>
              <a:off x="4136099" y="2044868"/>
              <a:ext cx="1791239" cy="1791239"/>
            </a:xfrm>
            <a:prstGeom prst="ellipse">
              <a:avLst/>
            </a:prstGeom>
            <a:gradFill>
              <a:gsLst>
                <a:gs pos="0">
                  <a:schemeClr val="bg1"/>
                </a:gs>
                <a:gs pos="100000">
                  <a:srgbClr val="C7C7C7"/>
                </a:gs>
              </a:gsLst>
              <a:lin ang="13200000" scaled="0"/>
            </a:gradFill>
            <a:ln w="22225">
              <a:solidFill>
                <a:schemeClr val="bg1"/>
              </a:solidFill>
            </a:ln>
            <a:effectLst>
              <a:outerShdw blurRad="3937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TextBox 53"/>
            <p:cNvSpPr txBox="1"/>
            <p:nvPr/>
          </p:nvSpPr>
          <p:spPr>
            <a:xfrm>
              <a:off x="4507717" y="2269218"/>
              <a:ext cx="1058274" cy="1446550"/>
            </a:xfrm>
            <a:prstGeom prst="rect">
              <a:avLst/>
            </a:prstGeom>
            <a:noFill/>
          </p:spPr>
          <p:txBody>
            <a:bodyPr wrap="square" rtlCol="0">
              <a:spAutoFit/>
            </a:bodyPr>
            <a:lstStyle/>
            <a:p>
              <a:pPr algn="ctr"/>
              <a:r>
                <a:rPr lang="zh-CN" altLang="en-US" sz="8800" b="1" dirty="0">
                  <a:solidFill>
                    <a:srgbClr val="91617D"/>
                  </a:solidFill>
                  <a:latin typeface="Arial" panose="020B0604020202020204" pitchFamily="34" charset="0"/>
                  <a:cs typeface="Arial" panose="020B0604020202020204" pitchFamily="34" charset="0"/>
                </a:rPr>
                <a:t>化</a:t>
              </a:r>
              <a:endParaRPr lang="zh-CN" altLang="en-US" sz="8800" b="1" dirty="0">
                <a:solidFill>
                  <a:srgbClr val="91617D"/>
                </a:solidFill>
                <a:latin typeface="Arial" panose="020B0604020202020204" pitchFamily="34" charset="0"/>
                <a:cs typeface="Arial" panose="020B0604020202020204" pitchFamily="34" charset="0"/>
              </a:endParaRPr>
            </a:p>
          </p:txBody>
        </p:sp>
      </p:grpSp>
      <p:grpSp>
        <p:nvGrpSpPr>
          <p:cNvPr id="5" name="组合 4"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6260735" y="2035320"/>
            <a:ext cx="1791239" cy="1791239"/>
            <a:chOff x="6260735" y="2035320"/>
            <a:chExt cx="1791239" cy="1791239"/>
          </a:xfrm>
        </p:grpSpPr>
        <p:sp>
          <p:nvSpPr>
            <p:cNvPr id="35" name="椭圆 34"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a:spLocks noChangeAspect="1"/>
            </p:cNvSpPr>
            <p:nvPr/>
          </p:nvSpPr>
          <p:spPr>
            <a:xfrm>
              <a:off x="6260735" y="2035320"/>
              <a:ext cx="1791239" cy="1791239"/>
            </a:xfrm>
            <a:prstGeom prst="ellipse">
              <a:avLst/>
            </a:prstGeom>
            <a:gradFill>
              <a:gsLst>
                <a:gs pos="0">
                  <a:schemeClr val="bg1"/>
                </a:gs>
                <a:gs pos="100000">
                  <a:srgbClr val="C7C7C7"/>
                </a:gs>
              </a:gsLst>
              <a:lin ang="13200000" scaled="0"/>
            </a:gradFill>
            <a:ln w="22225">
              <a:solidFill>
                <a:schemeClr val="bg1"/>
              </a:solidFill>
            </a:ln>
            <a:effectLst>
              <a:outerShdw blurRad="3937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TextBox 53"/>
            <p:cNvSpPr txBox="1"/>
            <p:nvPr/>
          </p:nvSpPr>
          <p:spPr>
            <a:xfrm>
              <a:off x="6601542" y="2269217"/>
              <a:ext cx="1058274" cy="1446550"/>
            </a:xfrm>
            <a:prstGeom prst="rect">
              <a:avLst/>
            </a:prstGeom>
            <a:noFill/>
          </p:spPr>
          <p:txBody>
            <a:bodyPr wrap="square" rtlCol="0">
              <a:spAutoFit/>
            </a:bodyPr>
            <a:lstStyle/>
            <a:p>
              <a:pPr algn="ctr"/>
              <a:r>
                <a:rPr lang="zh-CN" altLang="en-US" sz="8800" b="1" dirty="0">
                  <a:solidFill>
                    <a:srgbClr val="CA6B7F"/>
                  </a:solidFill>
                  <a:latin typeface="Arial" panose="020B0604020202020204" pitchFamily="34" charset="0"/>
                  <a:cs typeface="Arial" panose="020B0604020202020204" pitchFamily="34" charset="0"/>
                </a:rPr>
                <a:t>专</a:t>
              </a:r>
              <a:endParaRPr lang="zh-CN" altLang="en-US" sz="8800" b="1" dirty="0">
                <a:solidFill>
                  <a:srgbClr val="CA6B7F"/>
                </a:solidFill>
                <a:latin typeface="Arial" panose="020B0604020202020204" pitchFamily="34" charset="0"/>
                <a:cs typeface="Arial" panose="020B0604020202020204" pitchFamily="34" charset="0"/>
              </a:endParaRPr>
            </a:p>
          </p:txBody>
        </p:sp>
      </p:grpSp>
      <p:grpSp>
        <p:nvGrpSpPr>
          <p:cNvPr id="6" name="组合 5"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8364831" y="2044867"/>
            <a:ext cx="1791239" cy="1791239"/>
            <a:chOff x="8364831" y="2044867"/>
            <a:chExt cx="1791239" cy="1791239"/>
          </a:xfrm>
        </p:grpSpPr>
        <p:sp>
          <p:nvSpPr>
            <p:cNvPr id="36" name="椭圆 35"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a:spLocks noChangeAspect="1"/>
            </p:cNvSpPr>
            <p:nvPr/>
          </p:nvSpPr>
          <p:spPr>
            <a:xfrm>
              <a:off x="8364831" y="2044867"/>
              <a:ext cx="1791239" cy="1791239"/>
            </a:xfrm>
            <a:prstGeom prst="ellipse">
              <a:avLst/>
            </a:prstGeom>
            <a:gradFill>
              <a:gsLst>
                <a:gs pos="0">
                  <a:schemeClr val="bg1"/>
                </a:gs>
                <a:gs pos="100000">
                  <a:srgbClr val="C7C7C7"/>
                </a:gs>
              </a:gsLst>
              <a:lin ang="13200000" scaled="0"/>
            </a:gradFill>
            <a:ln w="22225">
              <a:solidFill>
                <a:schemeClr val="bg1"/>
              </a:solidFill>
            </a:ln>
            <a:effectLst>
              <a:outerShdw blurRad="3937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TextBox 53"/>
            <p:cNvSpPr txBox="1"/>
            <p:nvPr/>
          </p:nvSpPr>
          <p:spPr>
            <a:xfrm>
              <a:off x="8736449" y="2269216"/>
              <a:ext cx="1058274" cy="1446550"/>
            </a:xfrm>
            <a:prstGeom prst="rect">
              <a:avLst/>
            </a:prstGeom>
            <a:noFill/>
          </p:spPr>
          <p:txBody>
            <a:bodyPr wrap="square" rtlCol="0">
              <a:spAutoFit/>
            </a:bodyPr>
            <a:lstStyle/>
            <a:p>
              <a:pPr algn="ctr"/>
              <a:r>
                <a:rPr lang="zh-CN" altLang="en-US" sz="8800" b="1" dirty="0">
                  <a:solidFill>
                    <a:srgbClr val="F57882"/>
                  </a:solidFill>
                  <a:latin typeface="Arial" panose="020B0604020202020204" pitchFamily="34" charset="0"/>
                  <a:cs typeface="Arial" panose="020B0604020202020204" pitchFamily="34" charset="0"/>
                </a:rPr>
                <a:t>题</a:t>
              </a:r>
              <a:endParaRPr lang="zh-CN" altLang="en-US" sz="8800" b="1" dirty="0">
                <a:solidFill>
                  <a:srgbClr val="F57882"/>
                </a:solidFill>
                <a:latin typeface="Arial" panose="020B0604020202020204" pitchFamily="34" charset="0"/>
                <a:cs typeface="Arial" panose="020B0604020202020204" pitchFamily="34" charset="0"/>
              </a:endParaRPr>
            </a:p>
          </p:txBody>
        </p:sp>
      </p:grpSp>
      <p:grpSp>
        <p:nvGrpSpPr>
          <p:cNvPr id="50" name="组合 49"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1809677" y="5047540"/>
            <a:ext cx="8635983" cy="1072497"/>
            <a:chOff x="1790169" y="4571905"/>
            <a:chExt cx="8635983" cy="1072497"/>
          </a:xfrm>
        </p:grpSpPr>
        <p:sp>
          <p:nvSpPr>
            <p:cNvPr id="51" name="圆角矩形 50" descr="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
            <p:cNvSpPr/>
            <p:nvPr/>
          </p:nvSpPr>
          <p:spPr bwMode="auto">
            <a:xfrm flipH="1">
              <a:off x="1790169" y="4571905"/>
              <a:ext cx="8635983" cy="1072497"/>
            </a:xfrm>
            <a:prstGeom prst="roundRect">
              <a:avLst>
                <a:gd name="adj" fmla="val 50000"/>
              </a:avLst>
            </a:prstGeom>
            <a:gradFill flip="none" rotWithShape="1">
              <a:gsLst>
                <a:gs pos="0">
                  <a:schemeClr val="bg1"/>
                </a:gs>
                <a:gs pos="100000">
                  <a:srgbClr val="E0E0E0"/>
                </a:gs>
              </a:gsLst>
              <a:lin ang="5400000" scaled="1"/>
              <a:tileRect/>
            </a:gradFill>
            <a:ln>
              <a:gradFill>
                <a:gsLst>
                  <a:gs pos="0">
                    <a:schemeClr val="bg1">
                      <a:lumMod val="85000"/>
                    </a:schemeClr>
                  </a:gs>
                  <a:gs pos="50000">
                    <a:schemeClr val="bg1">
                      <a:lumMod val="95000"/>
                    </a:schemeClr>
                  </a:gs>
                  <a:gs pos="100000">
                    <a:schemeClr val="bg1"/>
                  </a:gs>
                </a:gsLst>
                <a:lin ang="8100000" scaled="0"/>
              </a:gra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prstClr val="white"/>
                </a:solidFill>
              </a:endParaRPr>
            </a:p>
          </p:txBody>
        </p:sp>
        <p:sp>
          <p:nvSpPr>
            <p:cNvPr id="52" name="文本框 51"/>
            <p:cNvSpPr txBox="1"/>
            <p:nvPr/>
          </p:nvSpPr>
          <p:spPr>
            <a:xfrm flipH="1">
              <a:off x="4772576" y="4733602"/>
              <a:ext cx="2441694" cy="769441"/>
            </a:xfrm>
            <a:prstGeom prst="rect">
              <a:avLst/>
            </a:prstGeom>
            <a:noFill/>
          </p:spPr>
          <p:txBody>
            <a:bodyPr wrap="none" rtlCol="0">
              <a:spAutoFit/>
            </a:bodyPr>
            <a:lstStyle/>
            <a:p>
              <a:r>
                <a:rPr lang="zh-CN" altLang="en-US" sz="4400" b="1" dirty="0">
                  <a:gradFill>
                    <a:gsLst>
                      <a:gs pos="100000">
                        <a:srgbClr val="F57882"/>
                      </a:gs>
                      <a:gs pos="0">
                        <a:srgbClr val="365B7C"/>
                      </a:gs>
                    </a:gsLst>
                    <a:lin ang="2400000" scaled="0"/>
                  </a:gradFill>
                  <a:latin typeface="微软雅黑" panose="020B0503020204020204" pitchFamily="34" charset="-122"/>
                  <a:ea typeface="微软雅黑" panose="020B0503020204020204" pitchFamily="34" charset="-122"/>
                  <a:cs typeface="Aharoni" panose="02010803020104030203" pitchFamily="2" charset="-79"/>
                </a:rPr>
                <a:t>文化专题</a:t>
              </a:r>
              <a:endParaRPr lang="zh-CN" altLang="en-US" sz="4400" b="1" dirty="0">
                <a:gradFill>
                  <a:gsLst>
                    <a:gs pos="100000">
                      <a:srgbClr val="F57882"/>
                    </a:gs>
                    <a:gs pos="0">
                      <a:srgbClr val="365B7C"/>
                    </a:gs>
                  </a:gsLst>
                  <a:lin ang="2400000" scaled="0"/>
                </a:gradFill>
                <a:latin typeface="微软雅黑" panose="020B0503020204020204" pitchFamily="34" charset="-122"/>
                <a:ea typeface="微软雅黑" panose="020B0503020204020204" pitchFamily="34" charset="-122"/>
                <a:cs typeface="Aharoni" panose="02010803020104030203" pitchFamily="2" charset="-79"/>
              </a:endParaRPr>
            </a:p>
          </p:txBody>
        </p:sp>
      </p:grpSp>
      <p:sp>
        <p:nvSpPr>
          <p:cNvPr id="8" name="e7d195523061f1c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hidden="1"/>
          <p:cNvSpPr txBox="1"/>
          <p:nvPr/>
        </p:nvSpPr>
        <p:spPr>
          <a:xfrm>
            <a:off x="-355600" y="1803400"/>
            <a:ext cx="293927" cy="1016000"/>
          </a:xfrm>
          <a:prstGeom prst="rect">
            <a:avLst/>
          </a:prstGeom>
          <a:noFill/>
        </p:spPr>
        <p:txBody>
          <a:bodyPr vert="wordArtVert" rtlCol="0">
            <a:spAutoFit/>
          </a:bodyPr>
          <a:lstStyle/>
          <a:p>
            <a:r>
              <a:rPr lang="en-US" altLang="zh-CN" sz="100"/>
              <a:t>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a:t>
            </a:r>
            <a:endParaRPr lang="zh-CN" altLang="en-US" sz="100"/>
          </a:p>
        </p:txBody>
      </p:sp>
      <p:sp>
        <p:nvSpPr>
          <p:cNvPr id="2" name="矩形 1"/>
          <p:cNvSpPr/>
          <p:nvPr/>
        </p:nvSpPr>
        <p:spPr>
          <a:xfrm>
            <a:off x="5357896" y="6327175"/>
            <a:ext cx="1502334" cy="369332"/>
          </a:xfrm>
          <a:prstGeom prst="rect">
            <a:avLst/>
          </a:prstGeom>
        </p:spPr>
        <p:txBody>
          <a:bodyPr wrap="none">
            <a:spAutoFit/>
          </a:bodyPr>
          <a:lstStyle/>
          <a:p>
            <a:pPr algn="ctr"/>
            <a:r>
              <a:rPr lang="en-US" altLang="zh-CN" b="1" dirty="0">
                <a:gradFill>
                  <a:gsLst>
                    <a:gs pos="100000">
                      <a:srgbClr val="F57882"/>
                    </a:gs>
                    <a:gs pos="0">
                      <a:srgbClr val="365B7C"/>
                    </a:gs>
                  </a:gsLst>
                  <a:lin ang="2400000" scaled="0"/>
                </a:gradFill>
                <a:latin typeface="微软雅黑" panose="020B0503020204020204" pitchFamily="34" charset="-122"/>
                <a:ea typeface="微软雅黑" panose="020B0503020204020204" pitchFamily="34" charset="-122"/>
                <a:cs typeface="Aharoni" panose="02010803020104030203" pitchFamily="2" charset="-79"/>
              </a:rPr>
              <a:t>2020</a:t>
            </a:r>
            <a:r>
              <a:rPr lang="zh-CN" altLang="en-US" b="1" dirty="0">
                <a:gradFill>
                  <a:gsLst>
                    <a:gs pos="100000">
                      <a:srgbClr val="F57882"/>
                    </a:gs>
                    <a:gs pos="0">
                      <a:srgbClr val="365B7C"/>
                    </a:gs>
                  </a:gsLst>
                  <a:lin ang="2400000" scaled="0"/>
                </a:gradFill>
                <a:latin typeface="微软雅黑" panose="020B0503020204020204" pitchFamily="34" charset="-122"/>
                <a:ea typeface="微软雅黑" panose="020B0503020204020204" pitchFamily="34" charset="-122"/>
                <a:cs typeface="Aharoni" panose="02010803020104030203" pitchFamily="2" charset="-79"/>
              </a:rPr>
              <a:t>年</a:t>
            </a:r>
            <a:r>
              <a:rPr lang="en-US" altLang="zh-CN" b="1" dirty="0">
                <a:gradFill>
                  <a:gsLst>
                    <a:gs pos="100000">
                      <a:srgbClr val="F57882"/>
                    </a:gs>
                    <a:gs pos="0">
                      <a:srgbClr val="365B7C"/>
                    </a:gs>
                  </a:gsLst>
                  <a:lin ang="2400000" scaled="0"/>
                </a:gradFill>
                <a:latin typeface="微软雅黑" panose="020B0503020204020204" pitchFamily="34" charset="-122"/>
                <a:ea typeface="微软雅黑" panose="020B0503020204020204" pitchFamily="34" charset="-122"/>
                <a:cs typeface="Aharoni" panose="02010803020104030203" pitchFamily="2" charset="-79"/>
              </a:rPr>
              <a:t>05</a:t>
            </a:r>
            <a:r>
              <a:rPr lang="zh-CN" altLang="en-US" b="1" dirty="0">
                <a:gradFill>
                  <a:gsLst>
                    <a:gs pos="100000">
                      <a:srgbClr val="F57882"/>
                    </a:gs>
                    <a:gs pos="0">
                      <a:srgbClr val="365B7C"/>
                    </a:gs>
                  </a:gsLst>
                  <a:lin ang="2400000" scaled="0"/>
                </a:gradFill>
                <a:latin typeface="微软雅黑" panose="020B0503020204020204" pitchFamily="34" charset="-122"/>
                <a:ea typeface="微软雅黑" panose="020B0503020204020204" pitchFamily="34" charset="-122"/>
                <a:cs typeface="Aharoni" panose="02010803020104030203" pitchFamily="2" charset="-79"/>
              </a:rPr>
              <a:t>月</a:t>
            </a:r>
            <a:endParaRPr lang="zh-CN" altLang="en-US" b="1" dirty="0">
              <a:gradFill>
                <a:gsLst>
                  <a:gs pos="100000">
                    <a:srgbClr val="F57882"/>
                  </a:gs>
                  <a:gs pos="0">
                    <a:srgbClr val="365B7C"/>
                  </a:gs>
                </a:gsLst>
                <a:lin ang="2400000" scaled="0"/>
              </a:gradFill>
              <a:latin typeface="微软雅黑" panose="020B0503020204020204" pitchFamily="34" charset="-122"/>
              <a:ea typeface="微软雅黑" panose="020B0503020204020204" pitchFamily="34" charset="-122"/>
              <a:cs typeface="Aharoni" panose="02010803020104030203" pitchFamily="2" charset="-79"/>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4400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750" fill="hold"/>
                                        <p:tgtEl>
                                          <p:spTgt spid="17"/>
                                        </p:tgtEl>
                                        <p:attrNameLst>
                                          <p:attrName>ppt_x</p:attrName>
                                        </p:attrNameLst>
                                      </p:cBhvr>
                                      <p:tavLst>
                                        <p:tav tm="0">
                                          <p:val>
                                            <p:strVal val="#ppt_x"/>
                                          </p:val>
                                        </p:tav>
                                        <p:tav tm="100000">
                                          <p:val>
                                            <p:strVal val="#ppt_x"/>
                                          </p:val>
                                        </p:tav>
                                      </p:tavLst>
                                    </p:anim>
                                    <p:anim calcmode="lin" valueType="num">
                                      <p:cBhvr additive="base">
                                        <p:cTn id="8" dur="75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1" decel="44000" fill="hold" grpId="0" nodeType="withEffect">
                                  <p:stCondLst>
                                    <p:cond delay="25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750" fill="hold"/>
                                        <p:tgtEl>
                                          <p:spTgt spid="19"/>
                                        </p:tgtEl>
                                        <p:attrNameLst>
                                          <p:attrName>ppt_x</p:attrName>
                                        </p:attrNameLst>
                                      </p:cBhvr>
                                      <p:tavLst>
                                        <p:tav tm="0">
                                          <p:val>
                                            <p:strVal val="#ppt_x"/>
                                          </p:val>
                                        </p:tav>
                                        <p:tav tm="100000">
                                          <p:val>
                                            <p:strVal val="#ppt_x"/>
                                          </p:val>
                                        </p:tav>
                                      </p:tavLst>
                                    </p:anim>
                                    <p:anim calcmode="lin" valueType="num">
                                      <p:cBhvr additive="base">
                                        <p:cTn id="12" dur="750" fill="hold"/>
                                        <p:tgtEl>
                                          <p:spTgt spid="19"/>
                                        </p:tgtEl>
                                        <p:attrNameLst>
                                          <p:attrName>ppt_y</p:attrName>
                                        </p:attrNameLst>
                                      </p:cBhvr>
                                      <p:tavLst>
                                        <p:tav tm="0">
                                          <p:val>
                                            <p:strVal val="0-#ppt_h/2"/>
                                          </p:val>
                                        </p:tav>
                                        <p:tav tm="100000">
                                          <p:val>
                                            <p:strVal val="#ppt_y"/>
                                          </p:val>
                                        </p:tav>
                                      </p:tavLst>
                                    </p:anim>
                                  </p:childTnLst>
                                </p:cTn>
                              </p:par>
                              <p:par>
                                <p:cTn id="13" presetID="2" presetClass="entr" presetSubtype="4" decel="44000" fill="hold" grpId="0" nodeType="withEffect">
                                  <p:stCondLst>
                                    <p:cond delay="50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750" fill="hold"/>
                                        <p:tgtEl>
                                          <p:spTgt spid="33"/>
                                        </p:tgtEl>
                                        <p:attrNameLst>
                                          <p:attrName>ppt_x</p:attrName>
                                        </p:attrNameLst>
                                      </p:cBhvr>
                                      <p:tavLst>
                                        <p:tav tm="0">
                                          <p:val>
                                            <p:strVal val="#ppt_x"/>
                                          </p:val>
                                        </p:tav>
                                        <p:tav tm="100000">
                                          <p:val>
                                            <p:strVal val="#ppt_x"/>
                                          </p:val>
                                        </p:tav>
                                      </p:tavLst>
                                    </p:anim>
                                    <p:anim calcmode="lin" valueType="num">
                                      <p:cBhvr additive="base">
                                        <p:cTn id="16" dur="750" fill="hold"/>
                                        <p:tgtEl>
                                          <p:spTgt spid="33"/>
                                        </p:tgtEl>
                                        <p:attrNameLst>
                                          <p:attrName>ppt_y</p:attrName>
                                        </p:attrNameLst>
                                      </p:cBhvr>
                                      <p:tavLst>
                                        <p:tav tm="0">
                                          <p:val>
                                            <p:strVal val="1+#ppt_h/2"/>
                                          </p:val>
                                        </p:tav>
                                        <p:tav tm="100000">
                                          <p:val>
                                            <p:strVal val="#ppt_y"/>
                                          </p:val>
                                        </p:tav>
                                      </p:tavLst>
                                    </p:anim>
                                  </p:childTnLst>
                                </p:cTn>
                              </p:par>
                              <p:par>
                                <p:cTn id="17" presetID="2" presetClass="entr" presetSubtype="1" decel="44000" fill="hold" grpId="0" nodeType="withEffect">
                                  <p:stCondLst>
                                    <p:cond delay="75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750" fill="hold"/>
                                        <p:tgtEl>
                                          <p:spTgt spid="24"/>
                                        </p:tgtEl>
                                        <p:attrNameLst>
                                          <p:attrName>ppt_x</p:attrName>
                                        </p:attrNameLst>
                                      </p:cBhvr>
                                      <p:tavLst>
                                        <p:tav tm="0">
                                          <p:val>
                                            <p:strVal val="#ppt_x"/>
                                          </p:val>
                                        </p:tav>
                                        <p:tav tm="100000">
                                          <p:val>
                                            <p:strVal val="#ppt_x"/>
                                          </p:val>
                                        </p:tav>
                                      </p:tavLst>
                                    </p:anim>
                                    <p:anim calcmode="lin" valueType="num">
                                      <p:cBhvr additive="base">
                                        <p:cTn id="20" dur="750" fill="hold"/>
                                        <p:tgtEl>
                                          <p:spTgt spid="24"/>
                                        </p:tgtEl>
                                        <p:attrNameLst>
                                          <p:attrName>ppt_y</p:attrName>
                                        </p:attrNameLst>
                                      </p:cBhvr>
                                      <p:tavLst>
                                        <p:tav tm="0">
                                          <p:val>
                                            <p:strVal val="0-#ppt_h/2"/>
                                          </p:val>
                                        </p:tav>
                                        <p:tav tm="100000">
                                          <p:val>
                                            <p:strVal val="#ppt_y"/>
                                          </p:val>
                                        </p:tav>
                                      </p:tavLst>
                                    </p:anim>
                                  </p:childTnLst>
                                </p:cTn>
                              </p:par>
                            </p:childTnLst>
                          </p:cTn>
                        </p:par>
                        <p:par>
                          <p:cTn id="21" fill="hold">
                            <p:stCondLst>
                              <p:cond delay="1000"/>
                            </p:stCondLst>
                            <p:childTnLst>
                              <p:par>
                                <p:cTn id="22" presetID="23" presetClass="entr" presetSubtype="32"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750" fill="hold"/>
                                        <p:tgtEl>
                                          <p:spTgt spid="3"/>
                                        </p:tgtEl>
                                        <p:attrNameLst>
                                          <p:attrName>ppt_w</p:attrName>
                                        </p:attrNameLst>
                                      </p:cBhvr>
                                      <p:tavLst>
                                        <p:tav tm="0">
                                          <p:val>
                                            <p:strVal val="4*#ppt_w"/>
                                          </p:val>
                                        </p:tav>
                                        <p:tav tm="100000">
                                          <p:val>
                                            <p:strVal val="#ppt_w"/>
                                          </p:val>
                                        </p:tav>
                                      </p:tavLst>
                                    </p:anim>
                                    <p:anim calcmode="lin" valueType="num">
                                      <p:cBhvr>
                                        <p:cTn id="25" dur="750" fill="hold"/>
                                        <p:tgtEl>
                                          <p:spTgt spid="3"/>
                                        </p:tgtEl>
                                        <p:attrNameLst>
                                          <p:attrName>ppt_h</p:attrName>
                                        </p:attrNameLst>
                                      </p:cBhvr>
                                      <p:tavLst>
                                        <p:tav tm="0">
                                          <p:val>
                                            <p:strVal val="4*#ppt_h"/>
                                          </p:val>
                                        </p:tav>
                                        <p:tav tm="100000">
                                          <p:val>
                                            <p:strVal val="#ppt_h"/>
                                          </p:val>
                                        </p:tav>
                                      </p:tavLst>
                                    </p:anim>
                                  </p:childTnLst>
                                </p:cTn>
                              </p:par>
                              <p:par>
                                <p:cTn id="26" presetID="23" presetClass="entr" presetSubtype="32" fill="hold" nodeType="withEffect">
                                  <p:stCondLst>
                                    <p:cond delay="250"/>
                                  </p:stCondLst>
                                  <p:childTnLst>
                                    <p:set>
                                      <p:cBhvr>
                                        <p:cTn id="27" dur="1" fill="hold">
                                          <p:stCondLst>
                                            <p:cond delay="0"/>
                                          </p:stCondLst>
                                        </p:cTn>
                                        <p:tgtEl>
                                          <p:spTgt spid="4"/>
                                        </p:tgtEl>
                                        <p:attrNameLst>
                                          <p:attrName>style.visibility</p:attrName>
                                        </p:attrNameLst>
                                      </p:cBhvr>
                                      <p:to>
                                        <p:strVal val="visible"/>
                                      </p:to>
                                    </p:set>
                                    <p:anim calcmode="lin" valueType="num">
                                      <p:cBhvr>
                                        <p:cTn id="28" dur="750" fill="hold"/>
                                        <p:tgtEl>
                                          <p:spTgt spid="4"/>
                                        </p:tgtEl>
                                        <p:attrNameLst>
                                          <p:attrName>ppt_w</p:attrName>
                                        </p:attrNameLst>
                                      </p:cBhvr>
                                      <p:tavLst>
                                        <p:tav tm="0">
                                          <p:val>
                                            <p:strVal val="4*#ppt_w"/>
                                          </p:val>
                                        </p:tav>
                                        <p:tav tm="100000">
                                          <p:val>
                                            <p:strVal val="#ppt_w"/>
                                          </p:val>
                                        </p:tav>
                                      </p:tavLst>
                                    </p:anim>
                                    <p:anim calcmode="lin" valueType="num">
                                      <p:cBhvr>
                                        <p:cTn id="29" dur="750" fill="hold"/>
                                        <p:tgtEl>
                                          <p:spTgt spid="4"/>
                                        </p:tgtEl>
                                        <p:attrNameLst>
                                          <p:attrName>ppt_h</p:attrName>
                                        </p:attrNameLst>
                                      </p:cBhvr>
                                      <p:tavLst>
                                        <p:tav tm="0">
                                          <p:val>
                                            <p:strVal val="4*#ppt_h"/>
                                          </p:val>
                                        </p:tav>
                                        <p:tav tm="100000">
                                          <p:val>
                                            <p:strVal val="#ppt_h"/>
                                          </p:val>
                                        </p:tav>
                                      </p:tavLst>
                                    </p:anim>
                                  </p:childTnLst>
                                </p:cTn>
                              </p:par>
                              <p:par>
                                <p:cTn id="30" presetID="23" presetClass="entr" presetSubtype="32" fill="hold" nodeType="withEffect">
                                  <p:stCondLst>
                                    <p:cond delay="500"/>
                                  </p:stCondLst>
                                  <p:childTnLst>
                                    <p:set>
                                      <p:cBhvr>
                                        <p:cTn id="31" dur="1" fill="hold">
                                          <p:stCondLst>
                                            <p:cond delay="0"/>
                                          </p:stCondLst>
                                        </p:cTn>
                                        <p:tgtEl>
                                          <p:spTgt spid="5"/>
                                        </p:tgtEl>
                                        <p:attrNameLst>
                                          <p:attrName>style.visibility</p:attrName>
                                        </p:attrNameLst>
                                      </p:cBhvr>
                                      <p:to>
                                        <p:strVal val="visible"/>
                                      </p:to>
                                    </p:set>
                                    <p:anim calcmode="lin" valueType="num">
                                      <p:cBhvr>
                                        <p:cTn id="32" dur="750" fill="hold"/>
                                        <p:tgtEl>
                                          <p:spTgt spid="5"/>
                                        </p:tgtEl>
                                        <p:attrNameLst>
                                          <p:attrName>ppt_w</p:attrName>
                                        </p:attrNameLst>
                                      </p:cBhvr>
                                      <p:tavLst>
                                        <p:tav tm="0">
                                          <p:val>
                                            <p:strVal val="4*#ppt_w"/>
                                          </p:val>
                                        </p:tav>
                                        <p:tav tm="100000">
                                          <p:val>
                                            <p:strVal val="#ppt_w"/>
                                          </p:val>
                                        </p:tav>
                                      </p:tavLst>
                                    </p:anim>
                                    <p:anim calcmode="lin" valueType="num">
                                      <p:cBhvr>
                                        <p:cTn id="33" dur="750" fill="hold"/>
                                        <p:tgtEl>
                                          <p:spTgt spid="5"/>
                                        </p:tgtEl>
                                        <p:attrNameLst>
                                          <p:attrName>ppt_h</p:attrName>
                                        </p:attrNameLst>
                                      </p:cBhvr>
                                      <p:tavLst>
                                        <p:tav tm="0">
                                          <p:val>
                                            <p:strVal val="4*#ppt_h"/>
                                          </p:val>
                                        </p:tav>
                                        <p:tav tm="100000">
                                          <p:val>
                                            <p:strVal val="#ppt_h"/>
                                          </p:val>
                                        </p:tav>
                                      </p:tavLst>
                                    </p:anim>
                                  </p:childTnLst>
                                </p:cTn>
                              </p:par>
                              <p:par>
                                <p:cTn id="34" presetID="23" presetClass="entr" presetSubtype="32" fill="hold" nodeType="withEffect">
                                  <p:stCondLst>
                                    <p:cond delay="750"/>
                                  </p:stCondLst>
                                  <p:childTnLst>
                                    <p:set>
                                      <p:cBhvr>
                                        <p:cTn id="35" dur="1" fill="hold">
                                          <p:stCondLst>
                                            <p:cond delay="0"/>
                                          </p:stCondLst>
                                        </p:cTn>
                                        <p:tgtEl>
                                          <p:spTgt spid="6"/>
                                        </p:tgtEl>
                                        <p:attrNameLst>
                                          <p:attrName>style.visibility</p:attrName>
                                        </p:attrNameLst>
                                      </p:cBhvr>
                                      <p:to>
                                        <p:strVal val="visible"/>
                                      </p:to>
                                    </p:set>
                                    <p:anim calcmode="lin" valueType="num">
                                      <p:cBhvr>
                                        <p:cTn id="36" dur="750" fill="hold"/>
                                        <p:tgtEl>
                                          <p:spTgt spid="6"/>
                                        </p:tgtEl>
                                        <p:attrNameLst>
                                          <p:attrName>ppt_w</p:attrName>
                                        </p:attrNameLst>
                                      </p:cBhvr>
                                      <p:tavLst>
                                        <p:tav tm="0">
                                          <p:val>
                                            <p:strVal val="4*#ppt_w"/>
                                          </p:val>
                                        </p:tav>
                                        <p:tav tm="100000">
                                          <p:val>
                                            <p:strVal val="#ppt_w"/>
                                          </p:val>
                                        </p:tav>
                                      </p:tavLst>
                                    </p:anim>
                                    <p:anim calcmode="lin" valueType="num">
                                      <p:cBhvr>
                                        <p:cTn id="37" dur="750" fill="hold"/>
                                        <p:tgtEl>
                                          <p:spTgt spid="6"/>
                                        </p:tgtEl>
                                        <p:attrNameLst>
                                          <p:attrName>ppt_h</p:attrName>
                                        </p:attrNameLst>
                                      </p:cBhvr>
                                      <p:tavLst>
                                        <p:tav tm="0">
                                          <p:val>
                                            <p:strVal val="4*#ppt_h"/>
                                          </p:val>
                                        </p:tav>
                                        <p:tav tm="100000">
                                          <p:val>
                                            <p:strVal val="#ppt_h"/>
                                          </p:val>
                                        </p:tav>
                                      </p:tavLst>
                                    </p:anim>
                                  </p:childTnLst>
                                </p:cTn>
                              </p:par>
                            </p:childTnLst>
                          </p:cTn>
                        </p:par>
                        <p:par>
                          <p:cTn id="38" fill="hold">
                            <p:stCondLst>
                              <p:cond delay="2000"/>
                            </p:stCondLst>
                            <p:childTnLst>
                              <p:par>
                                <p:cTn id="39" presetID="26" presetClass="emph" presetSubtype="0" fill="hold" nodeType="afterEffect">
                                  <p:stCondLst>
                                    <p:cond delay="0"/>
                                  </p:stCondLst>
                                  <p:childTnLst>
                                    <p:animEffect transition="out" filter="fade">
                                      <p:cBhvr>
                                        <p:cTn id="40" dur="500" tmFilter="0, 0; .2, .5; .8, .5; 1, 0"/>
                                        <p:tgtEl>
                                          <p:spTgt spid="3"/>
                                        </p:tgtEl>
                                      </p:cBhvr>
                                    </p:animEffect>
                                    <p:animScale>
                                      <p:cBhvr>
                                        <p:cTn id="41" dur="250" autoRev="1" fill="hold"/>
                                        <p:tgtEl>
                                          <p:spTgt spid="3"/>
                                        </p:tgtEl>
                                      </p:cBhvr>
                                      <p:by x="105000" y="105000"/>
                                    </p:animScale>
                                  </p:childTnLst>
                                </p:cTn>
                              </p:par>
                              <p:par>
                                <p:cTn id="42" presetID="26" presetClass="emph" presetSubtype="0" fill="hold" nodeType="withEffect">
                                  <p:stCondLst>
                                    <p:cond delay="250"/>
                                  </p:stCondLst>
                                  <p:childTnLst>
                                    <p:animEffect transition="out" filter="fade">
                                      <p:cBhvr>
                                        <p:cTn id="43" dur="500" tmFilter="0, 0; .2, .5; .8, .5; 1, 0"/>
                                        <p:tgtEl>
                                          <p:spTgt spid="4"/>
                                        </p:tgtEl>
                                      </p:cBhvr>
                                    </p:animEffect>
                                    <p:animScale>
                                      <p:cBhvr>
                                        <p:cTn id="44" dur="250" autoRev="1" fill="hold"/>
                                        <p:tgtEl>
                                          <p:spTgt spid="4"/>
                                        </p:tgtEl>
                                      </p:cBhvr>
                                      <p:by x="105000" y="105000"/>
                                    </p:animScale>
                                  </p:childTnLst>
                                </p:cTn>
                              </p:par>
                              <p:par>
                                <p:cTn id="45" presetID="26" presetClass="emph" presetSubtype="0" fill="hold" nodeType="withEffect">
                                  <p:stCondLst>
                                    <p:cond delay="500"/>
                                  </p:stCondLst>
                                  <p:childTnLst>
                                    <p:animEffect transition="out" filter="fade">
                                      <p:cBhvr>
                                        <p:cTn id="46" dur="500" tmFilter="0, 0; .2, .5; .8, .5; 1, 0"/>
                                        <p:tgtEl>
                                          <p:spTgt spid="5"/>
                                        </p:tgtEl>
                                      </p:cBhvr>
                                    </p:animEffect>
                                    <p:animScale>
                                      <p:cBhvr>
                                        <p:cTn id="47" dur="250" autoRev="1" fill="hold"/>
                                        <p:tgtEl>
                                          <p:spTgt spid="5"/>
                                        </p:tgtEl>
                                      </p:cBhvr>
                                      <p:by x="105000" y="105000"/>
                                    </p:animScale>
                                  </p:childTnLst>
                                </p:cTn>
                              </p:par>
                              <p:par>
                                <p:cTn id="48" presetID="26" presetClass="emph" presetSubtype="0" fill="hold" nodeType="withEffect">
                                  <p:stCondLst>
                                    <p:cond delay="750"/>
                                  </p:stCondLst>
                                  <p:childTnLst>
                                    <p:animEffect transition="out" filter="fade">
                                      <p:cBhvr>
                                        <p:cTn id="49" dur="500" tmFilter="0, 0; .2, .5; .8, .5; 1, 0"/>
                                        <p:tgtEl>
                                          <p:spTgt spid="6"/>
                                        </p:tgtEl>
                                      </p:cBhvr>
                                    </p:animEffect>
                                    <p:animScale>
                                      <p:cBhvr>
                                        <p:cTn id="50" dur="250" autoRev="1" fill="hold"/>
                                        <p:tgtEl>
                                          <p:spTgt spid="6"/>
                                        </p:tgtEl>
                                      </p:cBhvr>
                                      <p:by x="105000" y="105000"/>
                                    </p:animScale>
                                  </p:childTnLst>
                                </p:cTn>
                              </p:par>
                            </p:childTnLst>
                          </p:cTn>
                        </p:par>
                        <p:par>
                          <p:cTn id="51" fill="hold">
                            <p:stCondLst>
                              <p:cond delay="2500"/>
                            </p:stCondLst>
                            <p:childTnLst>
                              <p:par>
                                <p:cTn id="52" presetID="10" presetClass="entr" presetSubtype="0" fill="hold" grpId="0" nodeType="afterEffect">
                                  <p:stCondLst>
                                    <p:cond delay="0"/>
                                  </p:stCondLst>
                                  <p:childTnLst>
                                    <p:set>
                                      <p:cBhvr>
                                        <p:cTn id="53" dur="1" fill="hold">
                                          <p:stCondLst>
                                            <p:cond delay="0"/>
                                          </p:stCondLst>
                                        </p:cTn>
                                        <p:tgtEl>
                                          <p:spTgt spid="37"/>
                                        </p:tgtEl>
                                        <p:attrNameLst>
                                          <p:attrName>style.visibility</p:attrName>
                                        </p:attrNameLst>
                                      </p:cBhvr>
                                      <p:to>
                                        <p:strVal val="visible"/>
                                      </p:to>
                                    </p:set>
                                    <p:animEffect transition="in" filter="fade">
                                      <p:cBhvr>
                                        <p:cTn id="54" dur="500"/>
                                        <p:tgtEl>
                                          <p:spTgt spid="37"/>
                                        </p:tgtEl>
                                      </p:cBhvr>
                                    </p:animEffect>
                                  </p:childTnLst>
                                </p:cTn>
                              </p:par>
                              <p:par>
                                <p:cTn id="55" presetID="10" presetClass="entr" presetSubtype="0" fill="hold" grpId="0" nodeType="withEffect">
                                  <p:stCondLst>
                                    <p:cond delay="250"/>
                                  </p:stCondLst>
                                  <p:childTnLst>
                                    <p:set>
                                      <p:cBhvr>
                                        <p:cTn id="56" dur="1" fill="hold">
                                          <p:stCondLst>
                                            <p:cond delay="0"/>
                                          </p:stCondLst>
                                        </p:cTn>
                                        <p:tgtEl>
                                          <p:spTgt spid="38"/>
                                        </p:tgtEl>
                                        <p:attrNameLst>
                                          <p:attrName>style.visibility</p:attrName>
                                        </p:attrNameLst>
                                      </p:cBhvr>
                                      <p:to>
                                        <p:strVal val="visible"/>
                                      </p:to>
                                    </p:set>
                                    <p:animEffect transition="in" filter="fade">
                                      <p:cBhvr>
                                        <p:cTn id="57" dur="500"/>
                                        <p:tgtEl>
                                          <p:spTgt spid="38"/>
                                        </p:tgtEl>
                                      </p:cBhvr>
                                    </p:animEffect>
                                  </p:childTnLst>
                                </p:cTn>
                              </p:par>
                              <p:par>
                                <p:cTn id="58" presetID="10" presetClass="entr" presetSubtype="0" fill="hold" grpId="0" nodeType="withEffect">
                                  <p:stCondLst>
                                    <p:cond delay="500"/>
                                  </p:stCondLst>
                                  <p:childTnLst>
                                    <p:set>
                                      <p:cBhvr>
                                        <p:cTn id="59" dur="1" fill="hold">
                                          <p:stCondLst>
                                            <p:cond delay="0"/>
                                          </p:stCondLst>
                                        </p:cTn>
                                        <p:tgtEl>
                                          <p:spTgt spid="39"/>
                                        </p:tgtEl>
                                        <p:attrNameLst>
                                          <p:attrName>style.visibility</p:attrName>
                                        </p:attrNameLst>
                                      </p:cBhvr>
                                      <p:to>
                                        <p:strVal val="visible"/>
                                      </p:to>
                                    </p:set>
                                    <p:animEffect transition="in" filter="fade">
                                      <p:cBhvr>
                                        <p:cTn id="60" dur="500"/>
                                        <p:tgtEl>
                                          <p:spTgt spid="39"/>
                                        </p:tgtEl>
                                      </p:cBhvr>
                                    </p:animEffect>
                                  </p:childTnLst>
                                </p:cTn>
                              </p:par>
                              <p:par>
                                <p:cTn id="61" presetID="10" presetClass="entr" presetSubtype="0" fill="hold" grpId="0" nodeType="withEffect">
                                  <p:stCondLst>
                                    <p:cond delay="750"/>
                                  </p:stCondLst>
                                  <p:childTnLst>
                                    <p:set>
                                      <p:cBhvr>
                                        <p:cTn id="62" dur="1" fill="hold">
                                          <p:stCondLst>
                                            <p:cond delay="0"/>
                                          </p:stCondLst>
                                        </p:cTn>
                                        <p:tgtEl>
                                          <p:spTgt spid="40"/>
                                        </p:tgtEl>
                                        <p:attrNameLst>
                                          <p:attrName>style.visibility</p:attrName>
                                        </p:attrNameLst>
                                      </p:cBhvr>
                                      <p:to>
                                        <p:strVal val="visible"/>
                                      </p:to>
                                    </p:set>
                                    <p:animEffect transition="in" filter="fade">
                                      <p:cBhvr>
                                        <p:cTn id="63" dur="500"/>
                                        <p:tgtEl>
                                          <p:spTgt spid="40"/>
                                        </p:tgtEl>
                                      </p:cBhvr>
                                    </p:animEffect>
                                  </p:childTnLst>
                                </p:cTn>
                              </p:par>
                              <p:par>
                                <p:cTn id="64" presetID="10" presetClass="entr" presetSubtype="0" fill="hold" grpId="0" nodeType="withEffect">
                                  <p:stCondLst>
                                    <p:cond delay="1000"/>
                                  </p:stCondLst>
                                  <p:childTnLst>
                                    <p:set>
                                      <p:cBhvr>
                                        <p:cTn id="65" dur="1" fill="hold">
                                          <p:stCondLst>
                                            <p:cond delay="0"/>
                                          </p:stCondLst>
                                        </p:cTn>
                                        <p:tgtEl>
                                          <p:spTgt spid="41"/>
                                        </p:tgtEl>
                                        <p:attrNameLst>
                                          <p:attrName>style.visibility</p:attrName>
                                        </p:attrNameLst>
                                      </p:cBhvr>
                                      <p:to>
                                        <p:strVal val="visible"/>
                                      </p:to>
                                    </p:set>
                                    <p:animEffect transition="in" filter="fade">
                                      <p:cBhvr>
                                        <p:cTn id="66" dur="500"/>
                                        <p:tgtEl>
                                          <p:spTgt spid="41"/>
                                        </p:tgtEl>
                                      </p:cBhvr>
                                    </p:animEffect>
                                  </p:childTnLst>
                                </p:cTn>
                              </p:par>
                            </p:childTnLst>
                          </p:cTn>
                        </p:par>
                        <p:par>
                          <p:cTn id="67" fill="hold">
                            <p:stCondLst>
                              <p:cond delay="3000"/>
                            </p:stCondLst>
                            <p:childTnLst>
                              <p:par>
                                <p:cTn id="68" presetID="25" presetClass="entr" presetSubtype="0" fill="hold" nodeType="afterEffect">
                                  <p:stCondLst>
                                    <p:cond delay="0"/>
                                  </p:stCondLst>
                                  <p:childTnLst>
                                    <p:set>
                                      <p:cBhvr>
                                        <p:cTn id="69" dur="1" fill="hold">
                                          <p:stCondLst>
                                            <p:cond delay="0"/>
                                          </p:stCondLst>
                                        </p:cTn>
                                        <p:tgtEl>
                                          <p:spTgt spid="50"/>
                                        </p:tgtEl>
                                        <p:attrNameLst>
                                          <p:attrName>style.visibility</p:attrName>
                                        </p:attrNameLst>
                                      </p:cBhvr>
                                      <p:to>
                                        <p:strVal val="visible"/>
                                      </p:to>
                                    </p:set>
                                    <p:anim calcmode="lin" valueType="num">
                                      <p:cBhvr>
                                        <p:cTn id="70" dur="500" decel="50000" fill="hold">
                                          <p:stCondLst>
                                            <p:cond delay="0"/>
                                          </p:stCondLst>
                                        </p:cTn>
                                        <p:tgtEl>
                                          <p:spTgt spid="50"/>
                                        </p:tgtEl>
                                        <p:attrNameLst>
                                          <p:attrName>style.rotation</p:attrName>
                                        </p:attrNameLst>
                                      </p:cBhvr>
                                      <p:tavLst>
                                        <p:tav tm="0">
                                          <p:val>
                                            <p:fltVal val="-90"/>
                                          </p:val>
                                        </p:tav>
                                        <p:tav tm="100000">
                                          <p:val>
                                            <p:fltVal val="0"/>
                                          </p:val>
                                        </p:tav>
                                      </p:tavLst>
                                    </p:anim>
                                    <p:anim calcmode="lin" valueType="num">
                                      <p:cBhvr>
                                        <p:cTn id="71" dur="500" decel="50000" fill="hold">
                                          <p:stCondLst>
                                            <p:cond delay="0"/>
                                          </p:stCondLst>
                                        </p:cTn>
                                        <p:tgtEl>
                                          <p:spTgt spid="50"/>
                                        </p:tgtEl>
                                        <p:attrNameLst>
                                          <p:attrName>ppt_w</p:attrName>
                                        </p:attrNameLst>
                                      </p:cBhvr>
                                      <p:tavLst>
                                        <p:tav tm="0">
                                          <p:val>
                                            <p:strVal val="#ppt_w"/>
                                          </p:val>
                                        </p:tav>
                                        <p:tav tm="100000">
                                          <p:val>
                                            <p:strVal val="#ppt_w*.05"/>
                                          </p:val>
                                        </p:tav>
                                      </p:tavLst>
                                    </p:anim>
                                    <p:anim calcmode="lin" valueType="num">
                                      <p:cBhvr>
                                        <p:cTn id="72" dur="500" accel="50000" fill="hold">
                                          <p:stCondLst>
                                            <p:cond delay="500"/>
                                          </p:stCondLst>
                                        </p:cTn>
                                        <p:tgtEl>
                                          <p:spTgt spid="50"/>
                                        </p:tgtEl>
                                        <p:attrNameLst>
                                          <p:attrName>ppt_w</p:attrName>
                                        </p:attrNameLst>
                                      </p:cBhvr>
                                      <p:tavLst>
                                        <p:tav tm="0">
                                          <p:val>
                                            <p:strVal val="#ppt_w*.05"/>
                                          </p:val>
                                        </p:tav>
                                        <p:tav tm="100000">
                                          <p:val>
                                            <p:strVal val="#ppt_w"/>
                                          </p:val>
                                        </p:tav>
                                      </p:tavLst>
                                    </p:anim>
                                    <p:anim calcmode="lin" valueType="num">
                                      <p:cBhvr>
                                        <p:cTn id="73" dur="1000" fill="hold"/>
                                        <p:tgtEl>
                                          <p:spTgt spid="50"/>
                                        </p:tgtEl>
                                        <p:attrNameLst>
                                          <p:attrName>ppt_h</p:attrName>
                                        </p:attrNameLst>
                                      </p:cBhvr>
                                      <p:tavLst>
                                        <p:tav tm="0">
                                          <p:val>
                                            <p:strVal val="#ppt_h"/>
                                          </p:val>
                                        </p:tav>
                                        <p:tav tm="100000">
                                          <p:val>
                                            <p:strVal val="#ppt_h"/>
                                          </p:val>
                                        </p:tav>
                                      </p:tavLst>
                                    </p:anim>
                                    <p:anim calcmode="lin" valueType="num">
                                      <p:cBhvr>
                                        <p:cTn id="74" dur="500" decel="50000" fill="hold">
                                          <p:stCondLst>
                                            <p:cond delay="0"/>
                                          </p:stCondLst>
                                        </p:cTn>
                                        <p:tgtEl>
                                          <p:spTgt spid="50"/>
                                        </p:tgtEl>
                                        <p:attrNameLst>
                                          <p:attrName>ppt_x</p:attrName>
                                        </p:attrNameLst>
                                      </p:cBhvr>
                                      <p:tavLst>
                                        <p:tav tm="0">
                                          <p:val>
                                            <p:strVal val="#ppt_x+.4"/>
                                          </p:val>
                                        </p:tav>
                                        <p:tav tm="100000">
                                          <p:val>
                                            <p:strVal val="#ppt_x"/>
                                          </p:val>
                                        </p:tav>
                                      </p:tavLst>
                                    </p:anim>
                                    <p:anim calcmode="lin" valueType="num">
                                      <p:cBhvr>
                                        <p:cTn id="75" dur="500" decel="50000" fill="hold">
                                          <p:stCondLst>
                                            <p:cond delay="0"/>
                                          </p:stCondLst>
                                        </p:cTn>
                                        <p:tgtEl>
                                          <p:spTgt spid="50"/>
                                        </p:tgtEl>
                                        <p:attrNameLst>
                                          <p:attrName>ppt_y</p:attrName>
                                        </p:attrNameLst>
                                      </p:cBhvr>
                                      <p:tavLst>
                                        <p:tav tm="0">
                                          <p:val>
                                            <p:strVal val="#ppt_y-.2"/>
                                          </p:val>
                                        </p:tav>
                                        <p:tav tm="100000">
                                          <p:val>
                                            <p:strVal val="#ppt_y+.1"/>
                                          </p:val>
                                        </p:tav>
                                      </p:tavLst>
                                    </p:anim>
                                    <p:anim calcmode="lin" valueType="num">
                                      <p:cBhvr>
                                        <p:cTn id="76" dur="500" accel="50000" fill="hold">
                                          <p:stCondLst>
                                            <p:cond delay="500"/>
                                          </p:stCondLst>
                                        </p:cTn>
                                        <p:tgtEl>
                                          <p:spTgt spid="50"/>
                                        </p:tgtEl>
                                        <p:attrNameLst>
                                          <p:attrName>ppt_y</p:attrName>
                                        </p:attrNameLst>
                                      </p:cBhvr>
                                      <p:tavLst>
                                        <p:tav tm="0">
                                          <p:val>
                                            <p:strVal val="#ppt_y+.1"/>
                                          </p:val>
                                        </p:tav>
                                        <p:tav tm="100000">
                                          <p:val>
                                            <p:strVal val="#ppt_y"/>
                                          </p:val>
                                        </p:tav>
                                      </p:tavLst>
                                    </p:anim>
                                    <p:animEffect transition="in" filter="fade">
                                      <p:cBhvr>
                                        <p:cTn id="77" dur="1000" decel="50000">
                                          <p:stCondLst>
                                            <p:cond delay="0"/>
                                          </p:stCondLst>
                                        </p:cTn>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4" grpId="0" animBg="1"/>
      <p:bldP spid="33" grpId="0" animBg="1"/>
      <p:bldP spid="37" grpId="0" animBg="1"/>
      <p:bldP spid="38" grpId="0" animBg="1"/>
      <p:bldP spid="39" grpId="0" animBg="1"/>
      <p:bldP spid="40" grpId="0" animBg="1"/>
      <p:bldP spid="4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流程图: 多文档 2"/>
          <p:cNvSpPr/>
          <p:nvPr/>
        </p:nvSpPr>
        <p:spPr>
          <a:xfrm>
            <a:off x="297710" y="74429"/>
            <a:ext cx="3402420" cy="616688"/>
          </a:xfrm>
          <a:prstGeom prst="flowChartMultidocumen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rgbClr val="FF0000"/>
                </a:solidFill>
                <a:latin typeface="隶书" panose="02010509060101010101" pitchFamily="49" charset="-122"/>
                <a:ea typeface="隶书" panose="02010509060101010101" pitchFamily="49" charset="-122"/>
              </a:rPr>
              <a:t>优秀作业世界巡回展</a:t>
            </a:r>
            <a:endParaRPr lang="zh-CN" altLang="en-US" sz="2400" dirty="0">
              <a:solidFill>
                <a:srgbClr val="FF0000"/>
              </a:solidFill>
              <a:latin typeface="隶书" panose="02010509060101010101" pitchFamily="49" charset="-122"/>
              <a:ea typeface="隶书" panose="02010509060101010101" pitchFamily="49" charset="-122"/>
            </a:endParaRPr>
          </a:p>
        </p:txBody>
      </p:sp>
      <p:pic>
        <p:nvPicPr>
          <p:cNvPr id="4" name="图片 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97710" y="818707"/>
            <a:ext cx="9144000" cy="5401340"/>
          </a:xfrm>
          <a:prstGeom prst="rect">
            <a:avLst/>
          </a:prstGeom>
        </p:spPr>
      </p:pic>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9397" y="818707"/>
            <a:ext cx="9172665" cy="5876187"/>
          </a:xfrm>
          <a:prstGeom prst="rect">
            <a:avLst/>
          </a:prstGeom>
        </p:spPr>
      </p:pic>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547" y="1222854"/>
            <a:ext cx="8575838" cy="4766782"/>
          </a:xfrm>
          <a:prstGeom prst="rect">
            <a:avLst/>
          </a:prstGeom>
        </p:spPr>
      </p:pic>
      <p:pic>
        <p:nvPicPr>
          <p:cNvPr id="7" name="图片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36874" y="749595"/>
            <a:ext cx="5882020" cy="5713301"/>
          </a:xfrm>
          <a:prstGeom prst="rect">
            <a:avLst/>
          </a:prstGeom>
        </p:spPr>
      </p:pic>
      <p:pic>
        <p:nvPicPr>
          <p:cNvPr id="8" name="图片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7637" y="57150"/>
            <a:ext cx="11896725" cy="6743700"/>
          </a:xfrm>
          <a:prstGeom prst="rect">
            <a:avLst/>
          </a:prstGeom>
        </p:spPr>
      </p:pic>
      <p:pic>
        <p:nvPicPr>
          <p:cNvPr id="9" name="图片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70835" y="382773"/>
            <a:ext cx="7397750" cy="6039293"/>
          </a:xfrm>
          <a:prstGeom prst="rect">
            <a:avLst/>
          </a:prstGeom>
        </p:spPr>
      </p:pic>
      <p:pic>
        <p:nvPicPr>
          <p:cNvPr id="11" name="图片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36626" y="435935"/>
            <a:ext cx="9889714" cy="6166883"/>
          </a:xfrm>
          <a:prstGeom prst="rect">
            <a:avLst/>
          </a:prstGeom>
        </p:spPr>
      </p:pic>
      <p:pic>
        <p:nvPicPr>
          <p:cNvPr id="12" name="图片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375394" y="299989"/>
            <a:ext cx="5143500" cy="6302829"/>
          </a:xfrm>
          <a:prstGeom prst="rect">
            <a:avLst/>
          </a:prstGeom>
        </p:spPr>
      </p:pic>
      <p:pic>
        <p:nvPicPr>
          <p:cNvPr id="13" name="图片 1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323883" y="513309"/>
            <a:ext cx="7315200" cy="587618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272143" y="92983"/>
            <a:ext cx="4071257" cy="679904"/>
          </a:xfrm>
          <a:prstGeom prst="flowChartMultidocumen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rgbClr val="0070C0"/>
                </a:solidFill>
                <a:latin typeface="隶书" panose="02010509060101010101" pitchFamily="49" charset="-122"/>
                <a:ea typeface="隶书" panose="02010509060101010101" pitchFamily="49" charset="-122"/>
              </a:rPr>
              <a:t>文化专题</a:t>
            </a:r>
            <a:r>
              <a:rPr lang="zh-CN" altLang="en-US" sz="2400" dirty="0" smtClean="0">
                <a:solidFill>
                  <a:srgbClr val="FF0000"/>
                </a:solidFill>
                <a:latin typeface="隶书" panose="02010509060101010101" pitchFamily="49" charset="-122"/>
                <a:ea typeface="隶书" panose="02010509060101010101" pitchFamily="49" charset="-122"/>
              </a:rPr>
              <a:t>思维导图解读</a:t>
            </a:r>
            <a:endParaRPr lang="zh-CN" altLang="en-US" sz="2400" dirty="0">
              <a:solidFill>
                <a:srgbClr val="FF0000"/>
              </a:solidFill>
              <a:latin typeface="隶书" panose="02010509060101010101" pitchFamily="49" charset="-122"/>
              <a:ea typeface="隶书" panose="02010509060101010101" pitchFamily="49" charset="-122"/>
            </a:endParaRPr>
          </a:p>
        </p:txBody>
      </p:sp>
      <p:sp>
        <p:nvSpPr>
          <p:cNvPr id="5" name="椭圆 4"/>
          <p:cNvSpPr/>
          <p:nvPr/>
        </p:nvSpPr>
        <p:spPr>
          <a:xfrm>
            <a:off x="5457387" y="869033"/>
            <a:ext cx="2074327" cy="1763486"/>
          </a:xfrm>
          <a:prstGeom prst="ellipse">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CN" altLang="zh-CN" sz="1400" dirty="0" smtClean="0">
                <a:solidFill>
                  <a:srgbClr val="FF0000"/>
                </a:solidFill>
                <a:latin typeface="楷体" panose="02010609060101010101" pitchFamily="49" charset="-122"/>
                <a:ea typeface="楷体" panose="02010609060101010101" pitchFamily="49" charset="-122"/>
              </a:rPr>
              <a:t>特点</a:t>
            </a:r>
            <a:r>
              <a:rPr lang="zh-CN" altLang="zh-CN" sz="1400" dirty="0">
                <a:solidFill>
                  <a:srgbClr val="FF0000"/>
                </a:solidFill>
                <a:latin typeface="楷体" panose="02010609060101010101" pitchFamily="49" charset="-122"/>
                <a:ea typeface="楷体" panose="02010609060101010101" pitchFamily="49" charset="-122"/>
              </a:rPr>
              <a:t>、</a:t>
            </a:r>
            <a:r>
              <a:rPr lang="zh-CN" altLang="zh-CN" sz="1400" dirty="0" smtClean="0">
                <a:solidFill>
                  <a:srgbClr val="FF0000"/>
                </a:solidFill>
                <a:latin typeface="楷体" panose="02010609060101010101" pitchFamily="49" charset="-122"/>
                <a:ea typeface="楷体" panose="02010609060101010101" pitchFamily="49" charset="-122"/>
              </a:rPr>
              <a:t>表现形成过程</a:t>
            </a:r>
            <a:endParaRPr lang="en-US" altLang="zh-CN" sz="1400" dirty="0" smtClean="0">
              <a:solidFill>
                <a:srgbClr val="FF0000"/>
              </a:solidFill>
              <a:latin typeface="楷体" panose="02010609060101010101" pitchFamily="49" charset="-122"/>
              <a:ea typeface="楷体" panose="02010609060101010101" pitchFamily="49" charset="-122"/>
            </a:endParaRPr>
          </a:p>
          <a:p>
            <a:pPr lvl="0"/>
            <a:r>
              <a:rPr lang="zh-CN" altLang="zh-CN" b="1" dirty="0" smtClean="0">
                <a:solidFill>
                  <a:srgbClr val="FF0000"/>
                </a:solidFill>
                <a:latin typeface="楷体" panose="02010609060101010101" pitchFamily="49" charset="-122"/>
                <a:ea typeface="楷体" panose="02010609060101010101" pitchFamily="49" charset="-122"/>
              </a:rPr>
              <a:t>组成部分</a:t>
            </a:r>
            <a:endParaRPr lang="en-US" altLang="zh-CN" b="1" dirty="0" smtClean="0">
              <a:solidFill>
                <a:srgbClr val="FF0000"/>
              </a:solidFill>
              <a:latin typeface="楷体" panose="02010609060101010101" pitchFamily="49" charset="-122"/>
              <a:ea typeface="楷体" panose="02010609060101010101" pitchFamily="49" charset="-122"/>
            </a:endParaRPr>
          </a:p>
          <a:p>
            <a:pPr lvl="0"/>
            <a:r>
              <a:rPr lang="zh-CN" altLang="en-US" sz="1400" dirty="0" smtClean="0">
                <a:solidFill>
                  <a:srgbClr val="FF0000"/>
                </a:solidFill>
                <a:latin typeface="楷体" panose="02010609060101010101" pitchFamily="49" charset="-122"/>
                <a:ea typeface="楷体" panose="02010609060101010101" pitchFamily="49" charset="-122"/>
              </a:rPr>
              <a:t>作用</a:t>
            </a:r>
            <a:endParaRPr lang="en-US" altLang="zh-CN" sz="1400" dirty="0" smtClean="0">
              <a:solidFill>
                <a:srgbClr val="FF0000"/>
              </a:solidFill>
              <a:latin typeface="楷体" panose="02010609060101010101" pitchFamily="49" charset="-122"/>
              <a:ea typeface="楷体" panose="02010609060101010101" pitchFamily="49" charset="-122"/>
            </a:endParaRPr>
          </a:p>
          <a:p>
            <a:pPr lvl="0"/>
            <a:r>
              <a:rPr lang="zh-CN" altLang="en-US" sz="1400" dirty="0">
                <a:solidFill>
                  <a:srgbClr val="FF0000"/>
                </a:solidFill>
                <a:latin typeface="楷体" panose="02010609060101010101" pitchFamily="49" charset="-122"/>
                <a:ea typeface="楷体" panose="02010609060101010101" pitchFamily="49" charset="-122"/>
              </a:rPr>
              <a:t>新华</a:t>
            </a:r>
            <a:r>
              <a:rPr lang="zh-CN" altLang="en-US" sz="1400" dirty="0" smtClean="0">
                <a:solidFill>
                  <a:srgbClr val="FF0000"/>
                </a:solidFill>
                <a:latin typeface="楷体" panose="02010609060101010101" pitchFamily="49" charset="-122"/>
                <a:ea typeface="楷体" panose="02010609060101010101" pitchFamily="49" charset="-122"/>
              </a:rPr>
              <a:t>相传的原因</a:t>
            </a:r>
            <a:endParaRPr lang="zh-CN" altLang="zh-CN" sz="1400" dirty="0">
              <a:solidFill>
                <a:srgbClr val="FF0000"/>
              </a:solidFill>
              <a:latin typeface="楷体" panose="02010609060101010101" pitchFamily="49" charset="-122"/>
              <a:ea typeface="楷体" panose="02010609060101010101" pitchFamily="49" charset="-122"/>
            </a:endParaRPr>
          </a:p>
        </p:txBody>
      </p:sp>
      <p:sp>
        <p:nvSpPr>
          <p:cNvPr id="6" name="双波形 5"/>
          <p:cNvSpPr/>
          <p:nvPr/>
        </p:nvSpPr>
        <p:spPr>
          <a:xfrm>
            <a:off x="7531715" y="2093676"/>
            <a:ext cx="3113315" cy="1077686"/>
          </a:xfrm>
          <a:prstGeom prst="doubleWave">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zh-CN" sz="1600" dirty="0" smtClean="0">
                <a:solidFill>
                  <a:srgbClr val="FF0000"/>
                </a:solidFill>
                <a:latin typeface="楷体" panose="02010609060101010101" pitchFamily="49" charset="-122"/>
                <a:ea typeface="楷体" panose="02010609060101010101" pitchFamily="49" charset="-122"/>
              </a:rPr>
              <a:t>①中华</a:t>
            </a:r>
            <a:r>
              <a:rPr lang="zh-CN" altLang="zh-CN" sz="1600" dirty="0">
                <a:solidFill>
                  <a:srgbClr val="FF0000"/>
                </a:solidFill>
                <a:latin typeface="楷体" panose="02010609060101010101" pitchFamily="49" charset="-122"/>
                <a:ea typeface="楷体" panose="02010609060101010101" pitchFamily="49" charset="-122"/>
              </a:rPr>
              <a:t>优秀传统文化 </a:t>
            </a:r>
            <a:endParaRPr lang="zh-CN" altLang="zh-CN" sz="1600" dirty="0">
              <a:solidFill>
                <a:srgbClr val="FF0000"/>
              </a:solidFill>
              <a:latin typeface="楷体" panose="02010609060101010101" pitchFamily="49" charset="-122"/>
              <a:ea typeface="楷体" panose="02010609060101010101" pitchFamily="49" charset="-122"/>
            </a:endParaRPr>
          </a:p>
          <a:p>
            <a:r>
              <a:rPr lang="zh-CN" altLang="zh-CN" sz="1600" dirty="0" smtClean="0">
                <a:solidFill>
                  <a:srgbClr val="FF0000"/>
                </a:solidFill>
                <a:latin typeface="楷体" panose="02010609060101010101" pitchFamily="49" charset="-122"/>
                <a:ea typeface="楷体" panose="02010609060101010101" pitchFamily="49" charset="-122"/>
              </a:rPr>
              <a:t>②革命</a:t>
            </a:r>
            <a:r>
              <a:rPr lang="zh-CN" altLang="zh-CN" sz="1600" dirty="0">
                <a:solidFill>
                  <a:srgbClr val="FF0000"/>
                </a:solidFill>
                <a:latin typeface="楷体" panose="02010609060101010101" pitchFamily="49" charset="-122"/>
                <a:ea typeface="楷体" panose="02010609060101010101" pitchFamily="49" charset="-122"/>
              </a:rPr>
              <a:t>文化和</a:t>
            </a:r>
            <a:r>
              <a:rPr lang="zh-CN" altLang="zh-CN" sz="1600" b="1" dirty="0">
                <a:solidFill>
                  <a:srgbClr val="FF0000"/>
                </a:solidFill>
                <a:latin typeface="楷体" panose="02010609060101010101" pitchFamily="49" charset="-122"/>
                <a:ea typeface="楷体" panose="02010609060101010101" pitchFamily="49" charset="-122"/>
              </a:rPr>
              <a:t>社会主义先进文化</a:t>
            </a:r>
            <a:endParaRPr lang="zh-CN" altLang="zh-CN" sz="1600" b="1" dirty="0">
              <a:solidFill>
                <a:srgbClr val="FF0000"/>
              </a:solidFill>
              <a:latin typeface="楷体" panose="02010609060101010101" pitchFamily="49" charset="-122"/>
              <a:ea typeface="楷体" panose="02010609060101010101" pitchFamily="49" charset="-122"/>
            </a:endParaRPr>
          </a:p>
          <a:p>
            <a:r>
              <a:rPr lang="zh-CN" altLang="zh-CN" sz="1600" dirty="0" smtClean="0">
                <a:solidFill>
                  <a:srgbClr val="FF0000"/>
                </a:solidFill>
                <a:latin typeface="楷体" panose="02010609060101010101" pitchFamily="49" charset="-122"/>
                <a:ea typeface="楷体" panose="02010609060101010101" pitchFamily="49" charset="-122"/>
              </a:rPr>
              <a:t>③最</a:t>
            </a:r>
            <a:r>
              <a:rPr lang="zh-CN" altLang="zh-CN" sz="1600" dirty="0">
                <a:solidFill>
                  <a:srgbClr val="FF0000"/>
                </a:solidFill>
                <a:latin typeface="楷体" panose="02010609060101010101" pitchFamily="49" charset="-122"/>
                <a:ea typeface="楷体" panose="02010609060101010101" pitchFamily="49" charset="-122"/>
              </a:rPr>
              <a:t>深层的精神追求</a:t>
            </a:r>
            <a:endParaRPr lang="zh-CN" altLang="zh-CN" sz="1600" dirty="0">
              <a:solidFill>
                <a:srgbClr val="FF0000"/>
              </a:solidFill>
              <a:latin typeface="楷体" panose="02010609060101010101" pitchFamily="49" charset="-122"/>
              <a:ea typeface="楷体" panose="02010609060101010101" pitchFamily="49" charset="-122"/>
            </a:endParaRPr>
          </a:p>
        </p:txBody>
      </p:sp>
      <p:sp>
        <p:nvSpPr>
          <p:cNvPr id="7" name="流程图: 多文档 6">
            <a:hlinkClick r:id="rId1" action="ppaction://hlinkfile"/>
          </p:cNvPr>
          <p:cNvSpPr/>
          <p:nvPr/>
        </p:nvSpPr>
        <p:spPr>
          <a:xfrm>
            <a:off x="2980292" y="2852857"/>
            <a:ext cx="2201308" cy="1118508"/>
          </a:xfrm>
          <a:prstGeom prst="flowChartMultidocumen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zh-CN" sz="2800" b="1" dirty="0">
                <a:solidFill>
                  <a:srgbClr val="FF0000"/>
                </a:solidFill>
                <a:latin typeface="楷体" panose="02010609060101010101" pitchFamily="49" charset="-122"/>
                <a:ea typeface="楷体" panose="02010609060101010101" pitchFamily="49" charset="-122"/>
              </a:rPr>
              <a:t>中华</a:t>
            </a:r>
            <a:r>
              <a:rPr lang="zh-CN" altLang="zh-CN" sz="2800" b="1" dirty="0" smtClean="0">
                <a:solidFill>
                  <a:srgbClr val="FF0000"/>
                </a:solidFill>
                <a:latin typeface="楷体" panose="02010609060101010101" pitchFamily="49" charset="-122"/>
                <a:ea typeface="楷体" panose="02010609060101010101" pitchFamily="49" charset="-122"/>
              </a:rPr>
              <a:t>文化</a:t>
            </a:r>
            <a:endParaRPr lang="zh-CN" altLang="en-US" sz="2800" b="1" dirty="0"/>
          </a:p>
        </p:txBody>
      </p:sp>
      <p:sp>
        <p:nvSpPr>
          <p:cNvPr id="8" name="双波形 7"/>
          <p:cNvSpPr/>
          <p:nvPr/>
        </p:nvSpPr>
        <p:spPr>
          <a:xfrm>
            <a:off x="5703686" y="3714730"/>
            <a:ext cx="4673022" cy="1673645"/>
          </a:xfrm>
          <a:prstGeom prst="doubleWave">
            <a:avLst>
              <a:gd name="adj1" fmla="val 6250"/>
              <a:gd name="adj2" fmla="val -444"/>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zh-CN" sz="1400" b="1" dirty="0">
                <a:solidFill>
                  <a:srgbClr val="FF0000"/>
                </a:solidFill>
                <a:latin typeface="楷体" panose="02010609060101010101" pitchFamily="49" charset="-122"/>
                <a:ea typeface="楷体" panose="02010609060101010101" pitchFamily="49" charset="-122"/>
              </a:rPr>
              <a:t>新时代怎样传承和发展中国特色社会主义文化</a:t>
            </a:r>
            <a:r>
              <a:rPr lang="en-US" altLang="zh-CN" sz="1400" b="1" dirty="0">
                <a:solidFill>
                  <a:srgbClr val="FF0000"/>
                </a:solidFill>
                <a:latin typeface="楷体" panose="02010609060101010101" pitchFamily="49" charset="-122"/>
                <a:ea typeface="楷体" panose="02010609060101010101" pitchFamily="49" charset="-122"/>
              </a:rPr>
              <a:t>?</a:t>
            </a:r>
            <a:endParaRPr lang="zh-CN" altLang="zh-CN" sz="1400" b="1" dirty="0">
              <a:solidFill>
                <a:srgbClr val="FF0000"/>
              </a:solidFill>
              <a:latin typeface="楷体" panose="02010609060101010101" pitchFamily="49" charset="-122"/>
              <a:ea typeface="楷体" panose="02010609060101010101" pitchFamily="49" charset="-122"/>
            </a:endParaRPr>
          </a:p>
          <a:p>
            <a:r>
              <a:rPr lang="zh-CN" altLang="zh-CN" sz="1400" dirty="0" smtClean="0">
                <a:solidFill>
                  <a:srgbClr val="FF0000"/>
                </a:solidFill>
                <a:latin typeface="楷体" panose="02010609060101010101" pitchFamily="49" charset="-122"/>
                <a:ea typeface="楷体" panose="02010609060101010101" pitchFamily="49" charset="-122"/>
              </a:rPr>
              <a:t>（</a:t>
            </a:r>
            <a:r>
              <a:rPr lang="en-US" altLang="zh-CN" sz="1400" dirty="0" smtClean="0">
                <a:solidFill>
                  <a:srgbClr val="FF0000"/>
                </a:solidFill>
                <a:latin typeface="楷体" panose="02010609060101010101" pitchFamily="49" charset="-122"/>
                <a:ea typeface="楷体" panose="02010609060101010101" pitchFamily="49" charset="-122"/>
              </a:rPr>
              <a:t>1</a:t>
            </a:r>
            <a:r>
              <a:rPr lang="zh-CN" altLang="zh-CN" sz="1400" dirty="0" smtClean="0">
                <a:solidFill>
                  <a:srgbClr val="FF0000"/>
                </a:solidFill>
                <a:latin typeface="楷体" panose="02010609060101010101" pitchFamily="49" charset="-122"/>
                <a:ea typeface="楷体" panose="02010609060101010101" pitchFamily="49" charset="-122"/>
              </a:rPr>
              <a:t>）坚持以马克思主义为指导</a:t>
            </a:r>
            <a:endParaRPr lang="en-US" altLang="zh-CN" sz="1400" dirty="0" smtClean="0">
              <a:solidFill>
                <a:srgbClr val="FF0000"/>
              </a:solidFill>
              <a:latin typeface="楷体" panose="02010609060101010101" pitchFamily="49" charset="-122"/>
              <a:ea typeface="楷体" panose="02010609060101010101" pitchFamily="49" charset="-122"/>
            </a:endParaRPr>
          </a:p>
          <a:p>
            <a:r>
              <a:rPr lang="zh-CN" altLang="zh-CN" sz="1400" dirty="0" smtClean="0">
                <a:solidFill>
                  <a:srgbClr val="FF0000"/>
                </a:solidFill>
                <a:latin typeface="楷体" panose="02010609060101010101" pitchFamily="49" charset="-122"/>
                <a:ea typeface="楷体" panose="02010609060101010101" pitchFamily="49" charset="-122"/>
              </a:rPr>
              <a:t>（</a:t>
            </a:r>
            <a:r>
              <a:rPr lang="en-US" altLang="zh-CN" sz="1400" dirty="0" smtClean="0">
                <a:solidFill>
                  <a:srgbClr val="FF0000"/>
                </a:solidFill>
                <a:latin typeface="楷体" panose="02010609060101010101" pitchFamily="49" charset="-122"/>
                <a:ea typeface="楷体" panose="02010609060101010101" pitchFamily="49" charset="-122"/>
              </a:rPr>
              <a:t>2</a:t>
            </a:r>
            <a:r>
              <a:rPr lang="zh-CN" altLang="zh-CN" sz="1400" dirty="0" smtClean="0">
                <a:solidFill>
                  <a:srgbClr val="FF0000"/>
                </a:solidFill>
                <a:latin typeface="楷体" panose="02010609060101010101" pitchFamily="49" charset="-122"/>
                <a:ea typeface="楷体" panose="02010609060101010101" pitchFamily="49" charset="-122"/>
              </a:rPr>
              <a:t>）推动中华优秀传统文化创造性转化，创新性发展</a:t>
            </a:r>
            <a:endParaRPr lang="zh-CN" altLang="zh-CN" sz="1400" dirty="0" smtClean="0">
              <a:solidFill>
                <a:srgbClr val="FF0000"/>
              </a:solidFill>
              <a:latin typeface="楷体" panose="02010609060101010101" pitchFamily="49" charset="-122"/>
              <a:ea typeface="楷体" panose="02010609060101010101" pitchFamily="49" charset="-122"/>
            </a:endParaRPr>
          </a:p>
          <a:p>
            <a:r>
              <a:rPr lang="zh-CN" altLang="zh-CN" sz="1400" dirty="0" smtClean="0">
                <a:solidFill>
                  <a:srgbClr val="FF0000"/>
                </a:solidFill>
                <a:latin typeface="楷体" panose="02010609060101010101" pitchFamily="49" charset="-122"/>
                <a:ea typeface="楷体" panose="02010609060101010101" pitchFamily="49" charset="-122"/>
              </a:rPr>
              <a:t>（</a:t>
            </a:r>
            <a:r>
              <a:rPr lang="en-US" altLang="zh-CN" sz="1400" dirty="0" smtClean="0">
                <a:solidFill>
                  <a:srgbClr val="FF0000"/>
                </a:solidFill>
                <a:latin typeface="楷体" panose="02010609060101010101" pitchFamily="49" charset="-122"/>
                <a:ea typeface="楷体" panose="02010609060101010101" pitchFamily="49" charset="-122"/>
              </a:rPr>
              <a:t>3</a:t>
            </a:r>
            <a:r>
              <a:rPr lang="zh-CN" altLang="zh-CN" sz="1400" dirty="0" smtClean="0">
                <a:solidFill>
                  <a:srgbClr val="FF0000"/>
                </a:solidFill>
                <a:latin typeface="楷体" panose="02010609060101010101" pitchFamily="49" charset="-122"/>
                <a:ea typeface="楷体" panose="02010609060101010101" pitchFamily="49" charset="-122"/>
              </a:rPr>
              <a:t>）继承革命文化，发展社会主义先进文化</a:t>
            </a:r>
            <a:endParaRPr lang="zh-CN" altLang="zh-CN" sz="1400" dirty="0" smtClean="0">
              <a:solidFill>
                <a:srgbClr val="FF0000"/>
              </a:solidFill>
              <a:latin typeface="楷体" panose="02010609060101010101" pitchFamily="49" charset="-122"/>
              <a:ea typeface="楷体" panose="02010609060101010101" pitchFamily="49" charset="-122"/>
            </a:endParaRPr>
          </a:p>
          <a:p>
            <a:r>
              <a:rPr lang="zh-CN" altLang="zh-CN" sz="1400" dirty="0" smtClean="0">
                <a:solidFill>
                  <a:srgbClr val="FF0000"/>
                </a:solidFill>
                <a:latin typeface="楷体" panose="02010609060101010101" pitchFamily="49" charset="-122"/>
                <a:ea typeface="楷体" panose="02010609060101010101" pitchFamily="49" charset="-122"/>
              </a:rPr>
              <a:t>（</a:t>
            </a:r>
            <a:r>
              <a:rPr lang="en-US" altLang="zh-CN" sz="1400" dirty="0" smtClean="0">
                <a:solidFill>
                  <a:srgbClr val="FF0000"/>
                </a:solidFill>
                <a:latin typeface="楷体" panose="02010609060101010101" pitchFamily="49" charset="-122"/>
                <a:ea typeface="楷体" panose="02010609060101010101" pitchFamily="49" charset="-122"/>
              </a:rPr>
              <a:t>4</a:t>
            </a:r>
            <a:r>
              <a:rPr lang="zh-CN" altLang="zh-CN" sz="1400" dirty="0" smtClean="0">
                <a:solidFill>
                  <a:srgbClr val="FF0000"/>
                </a:solidFill>
                <a:latin typeface="楷体" panose="02010609060101010101" pitchFamily="49" charset="-122"/>
                <a:ea typeface="楷体" panose="02010609060101010101" pitchFamily="49" charset="-122"/>
              </a:rPr>
              <a:t>）不忘本来</a:t>
            </a:r>
            <a:r>
              <a:rPr lang="en-US" altLang="zh-CN" sz="1400" dirty="0" smtClean="0">
                <a:solidFill>
                  <a:srgbClr val="FF0000"/>
                </a:solidFill>
                <a:latin typeface="楷体" panose="02010609060101010101" pitchFamily="49" charset="-122"/>
                <a:ea typeface="楷体" panose="02010609060101010101" pitchFamily="49" charset="-122"/>
              </a:rPr>
              <a:t>,</a:t>
            </a:r>
            <a:r>
              <a:rPr lang="zh-CN" altLang="zh-CN" sz="1400" dirty="0" smtClean="0">
                <a:solidFill>
                  <a:srgbClr val="FF0000"/>
                </a:solidFill>
                <a:latin typeface="楷体" panose="02010609060101010101" pitchFamily="49" charset="-122"/>
                <a:ea typeface="楷体" panose="02010609060101010101" pitchFamily="49" charset="-122"/>
              </a:rPr>
              <a:t>吸收外来</a:t>
            </a:r>
            <a:r>
              <a:rPr lang="en-US" altLang="zh-CN" sz="1400" dirty="0" smtClean="0">
                <a:solidFill>
                  <a:srgbClr val="FF0000"/>
                </a:solidFill>
                <a:latin typeface="楷体" panose="02010609060101010101" pitchFamily="49" charset="-122"/>
                <a:ea typeface="楷体" panose="02010609060101010101" pitchFamily="49" charset="-122"/>
              </a:rPr>
              <a:t>,</a:t>
            </a:r>
            <a:r>
              <a:rPr lang="zh-CN" altLang="zh-CN" sz="1400" dirty="0" smtClean="0">
                <a:solidFill>
                  <a:srgbClr val="FF0000"/>
                </a:solidFill>
                <a:latin typeface="楷体" panose="02010609060101010101" pitchFamily="49" charset="-122"/>
                <a:ea typeface="楷体" panose="02010609060101010101" pitchFamily="49" charset="-122"/>
              </a:rPr>
              <a:t>面向未来</a:t>
            </a:r>
            <a:endParaRPr lang="zh-CN" altLang="zh-CN" sz="1400" dirty="0">
              <a:solidFill>
                <a:srgbClr val="FF0000"/>
              </a:solidFill>
              <a:latin typeface="楷体" panose="02010609060101010101" pitchFamily="49" charset="-122"/>
              <a:ea typeface="楷体" panose="02010609060101010101" pitchFamily="49" charset="-122"/>
            </a:endParaRPr>
          </a:p>
        </p:txBody>
      </p:sp>
      <p:sp>
        <p:nvSpPr>
          <p:cNvPr id="9" name="圆角矩形 8"/>
          <p:cNvSpPr/>
          <p:nvPr/>
        </p:nvSpPr>
        <p:spPr>
          <a:xfrm>
            <a:off x="3119952" y="772887"/>
            <a:ext cx="1223447" cy="1698170"/>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600" b="1" dirty="0" smtClean="0">
                <a:solidFill>
                  <a:srgbClr val="FF0000"/>
                </a:solidFill>
                <a:latin typeface="楷体" panose="02010609060101010101" pitchFamily="49" charset="-122"/>
                <a:ea typeface="楷体" panose="02010609060101010101" pitchFamily="49" charset="-122"/>
              </a:rPr>
              <a:t>文化自信：</a:t>
            </a:r>
            <a:endParaRPr lang="en-US" altLang="zh-CN" sz="1600" b="1" dirty="0" smtClean="0">
              <a:solidFill>
                <a:srgbClr val="FF0000"/>
              </a:solidFill>
              <a:latin typeface="楷体" panose="02010609060101010101" pitchFamily="49" charset="-122"/>
              <a:ea typeface="楷体" panose="02010609060101010101" pitchFamily="49" charset="-122"/>
            </a:endParaRPr>
          </a:p>
          <a:p>
            <a:r>
              <a:rPr lang="zh-CN" altLang="zh-CN" sz="1400" dirty="0" smtClean="0">
                <a:solidFill>
                  <a:srgbClr val="FF0000"/>
                </a:solidFill>
                <a:latin typeface="楷体" panose="02010609060101010101" pitchFamily="49" charset="-122"/>
                <a:ea typeface="楷体" panose="02010609060101010101" pitchFamily="49" charset="-122"/>
              </a:rPr>
              <a:t>含义</a:t>
            </a:r>
            <a:endParaRPr lang="en-US" altLang="zh-CN" sz="1400" dirty="0" smtClean="0">
              <a:solidFill>
                <a:srgbClr val="FF0000"/>
              </a:solidFill>
              <a:latin typeface="楷体" panose="02010609060101010101" pitchFamily="49" charset="-122"/>
              <a:ea typeface="楷体" panose="02010609060101010101" pitchFamily="49" charset="-122"/>
            </a:endParaRPr>
          </a:p>
          <a:p>
            <a:r>
              <a:rPr lang="zh-CN" altLang="en-US" sz="1400" dirty="0" smtClean="0">
                <a:solidFill>
                  <a:srgbClr val="FF0000"/>
                </a:solidFill>
                <a:latin typeface="楷体" panose="02010609060101010101" pitchFamily="49" charset="-122"/>
                <a:ea typeface="楷体" panose="02010609060101010101" pitchFamily="49" charset="-122"/>
              </a:rPr>
              <a:t>重要性</a:t>
            </a:r>
            <a:endParaRPr lang="en-US" altLang="zh-CN" sz="1400" dirty="0" smtClean="0">
              <a:solidFill>
                <a:srgbClr val="FF0000"/>
              </a:solidFill>
              <a:latin typeface="楷体" panose="02010609060101010101" pitchFamily="49" charset="-122"/>
              <a:ea typeface="楷体" panose="02010609060101010101" pitchFamily="49" charset="-122"/>
            </a:endParaRPr>
          </a:p>
          <a:p>
            <a:r>
              <a:rPr lang="zh-CN" altLang="en-US" sz="1400" dirty="0" smtClean="0">
                <a:solidFill>
                  <a:srgbClr val="FF0000"/>
                </a:solidFill>
                <a:latin typeface="楷体" panose="02010609060101010101" pitchFamily="49" charset="-122"/>
                <a:ea typeface="楷体" panose="02010609060101010101" pitchFamily="49" charset="-122"/>
              </a:rPr>
              <a:t>来源</a:t>
            </a:r>
            <a:endParaRPr lang="en-US" altLang="zh-CN" sz="1400" dirty="0" smtClean="0">
              <a:solidFill>
                <a:srgbClr val="FF0000"/>
              </a:solidFill>
              <a:latin typeface="楷体" panose="02010609060101010101" pitchFamily="49" charset="-122"/>
              <a:ea typeface="楷体" panose="02010609060101010101" pitchFamily="49" charset="-122"/>
            </a:endParaRPr>
          </a:p>
          <a:p>
            <a:r>
              <a:rPr lang="zh-CN" altLang="en-US" sz="1400" dirty="0" smtClean="0">
                <a:solidFill>
                  <a:srgbClr val="FF0000"/>
                </a:solidFill>
                <a:latin typeface="楷体" panose="02010609060101010101" pitchFamily="49" charset="-122"/>
                <a:ea typeface="楷体" panose="02010609060101010101" pitchFamily="49" charset="-122"/>
              </a:rPr>
              <a:t>怎样坚持文化自信</a:t>
            </a:r>
            <a:endParaRPr lang="zh-CN" altLang="en-US" sz="1400" dirty="0">
              <a:solidFill>
                <a:srgbClr val="FF0000"/>
              </a:solidFill>
              <a:latin typeface="楷体" panose="02010609060101010101" pitchFamily="49" charset="-122"/>
              <a:ea typeface="楷体" panose="02010609060101010101" pitchFamily="49" charset="-122"/>
            </a:endParaRPr>
          </a:p>
        </p:txBody>
      </p:sp>
      <p:sp>
        <p:nvSpPr>
          <p:cNvPr id="10" name="流程图: 终止 9"/>
          <p:cNvSpPr/>
          <p:nvPr/>
        </p:nvSpPr>
        <p:spPr>
          <a:xfrm>
            <a:off x="7991308" y="869033"/>
            <a:ext cx="1513114" cy="801925"/>
          </a:xfrm>
          <a:prstGeom prst="flowChartTerminator">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600" b="1" dirty="0" smtClean="0">
                <a:solidFill>
                  <a:srgbClr val="FF0000"/>
                </a:solidFill>
                <a:latin typeface="楷体" panose="02010609060101010101" pitchFamily="49" charset="-122"/>
                <a:ea typeface="楷体" panose="02010609060101010101" pitchFamily="49" charset="-122"/>
              </a:rPr>
              <a:t>传统美德：</a:t>
            </a:r>
            <a:endParaRPr lang="en-US" altLang="zh-CN" sz="1600" b="1" dirty="0" smtClean="0">
              <a:solidFill>
                <a:srgbClr val="FF0000"/>
              </a:solidFill>
              <a:latin typeface="楷体" panose="02010609060101010101" pitchFamily="49" charset="-122"/>
              <a:ea typeface="楷体" panose="02010609060101010101" pitchFamily="49" charset="-122"/>
            </a:endParaRPr>
          </a:p>
          <a:p>
            <a:r>
              <a:rPr lang="zh-CN" altLang="en-US" sz="1400" dirty="0" smtClean="0">
                <a:solidFill>
                  <a:srgbClr val="FF0000"/>
                </a:solidFill>
                <a:latin typeface="楷体" panose="02010609060101010101" pitchFamily="49" charset="-122"/>
                <a:ea typeface="楷体" panose="02010609060101010101" pitchFamily="49" charset="-122"/>
              </a:rPr>
              <a:t>内容、重要性</a:t>
            </a:r>
            <a:endParaRPr lang="en-US" altLang="zh-CN" sz="1400" dirty="0" smtClean="0">
              <a:solidFill>
                <a:srgbClr val="FF0000"/>
              </a:solidFill>
              <a:latin typeface="楷体" panose="02010609060101010101" pitchFamily="49" charset="-122"/>
              <a:ea typeface="楷体" panose="02010609060101010101" pitchFamily="49" charset="-122"/>
            </a:endParaRPr>
          </a:p>
          <a:p>
            <a:r>
              <a:rPr lang="zh-CN" altLang="en-US" sz="1400" dirty="0" smtClean="0">
                <a:solidFill>
                  <a:srgbClr val="FF0000"/>
                </a:solidFill>
                <a:latin typeface="楷体" panose="02010609060101010101" pitchFamily="49" charset="-122"/>
                <a:ea typeface="楷体" panose="02010609060101010101" pitchFamily="49" charset="-122"/>
              </a:rPr>
              <a:t>如何弘扬</a:t>
            </a:r>
            <a:endParaRPr lang="zh-CN" altLang="en-US" sz="1400" dirty="0">
              <a:solidFill>
                <a:srgbClr val="FF0000"/>
              </a:solidFill>
              <a:latin typeface="楷体" panose="02010609060101010101" pitchFamily="49" charset="-122"/>
              <a:ea typeface="楷体" panose="02010609060101010101" pitchFamily="49" charset="-122"/>
            </a:endParaRPr>
          </a:p>
        </p:txBody>
      </p:sp>
      <p:sp>
        <p:nvSpPr>
          <p:cNvPr id="11" name="流程图: 终止 10"/>
          <p:cNvSpPr/>
          <p:nvPr/>
        </p:nvSpPr>
        <p:spPr>
          <a:xfrm>
            <a:off x="9951937" y="249433"/>
            <a:ext cx="1488949" cy="1239200"/>
          </a:xfrm>
          <a:prstGeom prst="flowChartTerminator">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600" b="1" dirty="0">
                <a:solidFill>
                  <a:srgbClr val="FF0000"/>
                </a:solidFill>
                <a:latin typeface="楷体" panose="02010609060101010101" pitchFamily="49" charset="-122"/>
                <a:ea typeface="楷体" panose="02010609060101010101" pitchFamily="49" charset="-122"/>
              </a:rPr>
              <a:t>民族</a:t>
            </a:r>
            <a:r>
              <a:rPr lang="zh-CN" altLang="en-US" sz="1600" b="1" dirty="0" smtClean="0">
                <a:solidFill>
                  <a:srgbClr val="FF0000"/>
                </a:solidFill>
                <a:latin typeface="楷体" panose="02010609060101010101" pitchFamily="49" charset="-122"/>
                <a:ea typeface="楷体" panose="02010609060101010101" pitchFamily="49" charset="-122"/>
              </a:rPr>
              <a:t>精神：</a:t>
            </a:r>
            <a:endParaRPr lang="en-US" altLang="zh-CN" sz="1600" b="1" dirty="0" smtClean="0">
              <a:solidFill>
                <a:srgbClr val="FF0000"/>
              </a:solidFill>
              <a:latin typeface="楷体" panose="02010609060101010101" pitchFamily="49" charset="-122"/>
              <a:ea typeface="楷体" panose="02010609060101010101" pitchFamily="49" charset="-122"/>
            </a:endParaRPr>
          </a:p>
          <a:p>
            <a:r>
              <a:rPr lang="zh-CN" altLang="en-US" sz="1400" dirty="0" smtClean="0">
                <a:solidFill>
                  <a:srgbClr val="FF0000"/>
                </a:solidFill>
                <a:latin typeface="楷体" panose="02010609060101010101" pitchFamily="49" charset="-122"/>
                <a:ea typeface="楷体" panose="02010609060101010101" pitchFamily="49" charset="-122"/>
              </a:rPr>
              <a:t>内涵和特点</a:t>
            </a:r>
            <a:endParaRPr lang="en-US" altLang="zh-CN" sz="1400" dirty="0" smtClean="0">
              <a:solidFill>
                <a:srgbClr val="FF0000"/>
              </a:solidFill>
              <a:latin typeface="楷体" panose="02010609060101010101" pitchFamily="49" charset="-122"/>
              <a:ea typeface="楷体" panose="02010609060101010101" pitchFamily="49" charset="-122"/>
            </a:endParaRPr>
          </a:p>
          <a:p>
            <a:r>
              <a:rPr lang="zh-CN" altLang="en-US" sz="1400" dirty="0" smtClean="0">
                <a:solidFill>
                  <a:srgbClr val="FF0000"/>
                </a:solidFill>
                <a:latin typeface="楷体" panose="02010609060101010101" pitchFamily="49" charset="-122"/>
                <a:ea typeface="楷体" panose="02010609060101010101" pitchFamily="49" charset="-122"/>
              </a:rPr>
              <a:t>重要性和本质</a:t>
            </a:r>
            <a:endParaRPr lang="en-US" altLang="zh-CN" sz="1400" dirty="0" smtClean="0">
              <a:solidFill>
                <a:srgbClr val="FF0000"/>
              </a:solidFill>
              <a:latin typeface="楷体" panose="02010609060101010101" pitchFamily="49" charset="-122"/>
              <a:ea typeface="楷体" panose="02010609060101010101" pitchFamily="49" charset="-122"/>
            </a:endParaRPr>
          </a:p>
          <a:p>
            <a:r>
              <a:rPr lang="zh-CN" altLang="en-US" sz="1400" dirty="0" smtClean="0">
                <a:solidFill>
                  <a:srgbClr val="FF0000"/>
                </a:solidFill>
                <a:latin typeface="楷体" panose="02010609060101010101" pitchFamily="49" charset="-122"/>
                <a:ea typeface="楷体" panose="02010609060101010101" pitchFamily="49" charset="-122"/>
              </a:rPr>
              <a:t>为什么要弘扬</a:t>
            </a:r>
            <a:endParaRPr lang="en-US" altLang="zh-CN" sz="1400" dirty="0" smtClean="0">
              <a:solidFill>
                <a:srgbClr val="FF0000"/>
              </a:solidFill>
              <a:latin typeface="楷体" panose="02010609060101010101" pitchFamily="49" charset="-122"/>
              <a:ea typeface="楷体" panose="02010609060101010101" pitchFamily="49" charset="-122"/>
            </a:endParaRPr>
          </a:p>
          <a:p>
            <a:r>
              <a:rPr lang="zh-CN" altLang="en-US" sz="1400" dirty="0" smtClean="0">
                <a:solidFill>
                  <a:srgbClr val="FF0000"/>
                </a:solidFill>
                <a:latin typeface="楷体" panose="02010609060101010101" pitchFamily="49" charset="-122"/>
                <a:ea typeface="楷体" panose="02010609060101010101" pitchFamily="49" charset="-122"/>
              </a:rPr>
              <a:t>怎样弘扬</a:t>
            </a:r>
            <a:endParaRPr lang="zh-CN" altLang="en-US" sz="1400" dirty="0">
              <a:solidFill>
                <a:srgbClr val="FF0000"/>
              </a:solidFill>
              <a:latin typeface="楷体" panose="02010609060101010101" pitchFamily="49" charset="-122"/>
              <a:ea typeface="楷体" panose="02010609060101010101" pitchFamily="49" charset="-122"/>
            </a:endParaRPr>
          </a:p>
        </p:txBody>
      </p:sp>
      <p:sp>
        <p:nvSpPr>
          <p:cNvPr id="12" name="流程图: 终止 11"/>
          <p:cNvSpPr/>
          <p:nvPr/>
        </p:nvSpPr>
        <p:spPr>
          <a:xfrm>
            <a:off x="7991308" y="5595204"/>
            <a:ext cx="3167743" cy="1035421"/>
          </a:xfrm>
          <a:prstGeom prst="flowChartTerminator">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ltLang="zh-CN" sz="1600" dirty="0" smtClean="0">
              <a:solidFill>
                <a:srgbClr val="FF0000"/>
              </a:solidFill>
              <a:latin typeface="楷体" panose="02010609060101010101" pitchFamily="49" charset="-122"/>
              <a:ea typeface="楷体" panose="02010609060101010101" pitchFamily="49" charset="-122"/>
            </a:endParaRPr>
          </a:p>
          <a:p>
            <a:r>
              <a:rPr lang="zh-CN" altLang="en-US" sz="1600" dirty="0" smtClean="0">
                <a:solidFill>
                  <a:srgbClr val="FF0000"/>
                </a:solidFill>
                <a:latin typeface="楷体" panose="02010609060101010101" pitchFamily="49" charset="-122"/>
                <a:ea typeface="楷体" panose="02010609060101010101" pitchFamily="49" charset="-122"/>
              </a:rPr>
              <a:t>社会主义核心价值观：</a:t>
            </a:r>
            <a:endParaRPr lang="en-US" altLang="zh-CN" sz="1600" dirty="0" smtClean="0">
              <a:solidFill>
                <a:srgbClr val="FF0000"/>
              </a:solidFill>
              <a:latin typeface="楷体" panose="02010609060101010101" pitchFamily="49" charset="-122"/>
              <a:ea typeface="楷体" panose="02010609060101010101" pitchFamily="49" charset="-122"/>
            </a:endParaRPr>
          </a:p>
          <a:p>
            <a:r>
              <a:rPr lang="zh-CN" altLang="en-US" sz="1400" dirty="0" smtClean="0">
                <a:solidFill>
                  <a:srgbClr val="0000FF"/>
                </a:solidFill>
                <a:latin typeface="楷体" panose="02010609060101010101" pitchFamily="49" charset="-122"/>
                <a:ea typeface="楷体" panose="02010609060101010101" pitchFamily="49" charset="-122"/>
              </a:rPr>
              <a:t>价值观的</a:t>
            </a:r>
            <a:r>
              <a:rPr lang="zh-CN" altLang="en-US" sz="1400" b="1" dirty="0" smtClean="0">
                <a:solidFill>
                  <a:srgbClr val="FFFF00"/>
                </a:solidFill>
                <a:latin typeface="楷体" panose="02010609060101010101" pitchFamily="49" charset="-122"/>
                <a:ea typeface="楷体" panose="02010609060101010101" pitchFamily="49" charset="-122"/>
              </a:rPr>
              <a:t>内涵</a:t>
            </a:r>
            <a:r>
              <a:rPr lang="zh-CN" altLang="en-US" sz="1400" dirty="0" smtClean="0">
                <a:solidFill>
                  <a:srgbClr val="0000FF"/>
                </a:solidFill>
                <a:latin typeface="楷体" panose="02010609060101010101" pitchFamily="49" charset="-122"/>
                <a:ea typeface="楷体" panose="02010609060101010101" pitchFamily="49" charset="-122"/>
              </a:rPr>
              <a:t>和特点</a:t>
            </a:r>
            <a:endParaRPr lang="en-US" altLang="zh-CN" sz="1400" dirty="0" smtClean="0">
              <a:solidFill>
                <a:srgbClr val="0000FF"/>
              </a:solidFill>
              <a:latin typeface="楷体" panose="02010609060101010101" pitchFamily="49" charset="-122"/>
              <a:ea typeface="楷体" panose="02010609060101010101" pitchFamily="49" charset="-122"/>
            </a:endParaRPr>
          </a:p>
          <a:p>
            <a:r>
              <a:rPr lang="zh-CN" altLang="en-US" sz="1400" dirty="0" smtClean="0">
                <a:solidFill>
                  <a:srgbClr val="0000FF"/>
                </a:solidFill>
                <a:latin typeface="楷体" panose="02010609060101010101" pitchFamily="49" charset="-122"/>
                <a:ea typeface="楷体" panose="02010609060101010101" pitchFamily="49" charset="-122"/>
              </a:rPr>
              <a:t>社会主义核心价值观的内容和特点</a:t>
            </a:r>
            <a:endParaRPr lang="en-US" altLang="zh-CN" sz="1400" dirty="0" smtClean="0">
              <a:solidFill>
                <a:srgbClr val="0000FF"/>
              </a:solidFill>
              <a:latin typeface="楷体" panose="02010609060101010101" pitchFamily="49" charset="-122"/>
              <a:ea typeface="楷体" panose="02010609060101010101" pitchFamily="49" charset="-122"/>
            </a:endParaRPr>
          </a:p>
          <a:p>
            <a:r>
              <a:rPr lang="zh-CN" altLang="en-US" sz="1400" dirty="0" smtClean="0">
                <a:solidFill>
                  <a:srgbClr val="0000FF"/>
                </a:solidFill>
                <a:latin typeface="楷体" panose="02010609060101010101" pitchFamily="49" charset="-122"/>
                <a:ea typeface="楷体" panose="02010609060101010101" pitchFamily="49" charset="-122"/>
              </a:rPr>
              <a:t>为什么要弘扬？青少年该怎么做？</a:t>
            </a:r>
            <a:endParaRPr lang="en-US" altLang="zh-CN" sz="1400" dirty="0" smtClean="0">
              <a:solidFill>
                <a:srgbClr val="0000FF"/>
              </a:solidFill>
              <a:latin typeface="楷体" panose="02010609060101010101" pitchFamily="49" charset="-122"/>
              <a:ea typeface="楷体" panose="02010609060101010101" pitchFamily="49" charset="-122"/>
            </a:endParaRPr>
          </a:p>
          <a:p>
            <a:pPr algn="ctr"/>
            <a:endParaRPr lang="zh-CN" altLang="en-US" sz="1600" dirty="0">
              <a:solidFill>
                <a:srgbClr val="0000FF"/>
              </a:solidFill>
              <a:latin typeface="楷体" panose="02010609060101010101" pitchFamily="49" charset="-122"/>
              <a:ea typeface="楷体" panose="02010609060101010101" pitchFamily="49" charset="-122"/>
            </a:endParaRPr>
          </a:p>
        </p:txBody>
      </p:sp>
      <p:sp>
        <p:nvSpPr>
          <p:cNvPr id="13" name="椭圆 12"/>
          <p:cNvSpPr/>
          <p:nvPr/>
        </p:nvSpPr>
        <p:spPr>
          <a:xfrm>
            <a:off x="11136085" y="1896197"/>
            <a:ext cx="914400" cy="914400"/>
          </a:xfrm>
          <a:prstGeom prst="ellips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solidFill>
                  <a:srgbClr val="FF0000"/>
                </a:solidFill>
                <a:latin typeface="楷体" panose="02010609060101010101" pitchFamily="49" charset="-122"/>
                <a:ea typeface="楷体" panose="02010609060101010101" pitchFamily="49" charset="-122"/>
              </a:rPr>
              <a:t>中国精神</a:t>
            </a:r>
            <a:endParaRPr lang="zh-CN" altLang="en-US" b="1" dirty="0">
              <a:solidFill>
                <a:srgbClr val="FF0000"/>
              </a:solidFill>
              <a:latin typeface="楷体" panose="02010609060101010101" pitchFamily="49" charset="-122"/>
              <a:ea typeface="楷体" panose="02010609060101010101" pitchFamily="49" charset="-122"/>
            </a:endParaRPr>
          </a:p>
        </p:txBody>
      </p:sp>
      <p:sp>
        <p:nvSpPr>
          <p:cNvPr id="14" name="流程图: 过程 13">
            <a:hlinkClick r:id="rId2" action="ppaction://hlinkfile"/>
          </p:cNvPr>
          <p:cNvSpPr/>
          <p:nvPr/>
        </p:nvSpPr>
        <p:spPr>
          <a:xfrm>
            <a:off x="3229081" y="4353165"/>
            <a:ext cx="1952519" cy="1004534"/>
          </a:xfrm>
          <a:prstGeom prst="flowChartProcess">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600" b="1" dirty="0" smtClean="0">
                <a:solidFill>
                  <a:srgbClr val="FF0000"/>
                </a:solidFill>
                <a:latin typeface="楷体" panose="02010609060101010101" pitchFamily="49" charset="-122"/>
                <a:ea typeface="楷体" panose="02010609060101010101" pitchFamily="49" charset="-122"/>
              </a:rPr>
              <a:t>文化多样性：</a:t>
            </a:r>
            <a:endParaRPr lang="en-US" altLang="zh-CN" sz="1600" b="1" dirty="0" smtClean="0">
              <a:solidFill>
                <a:srgbClr val="FF0000"/>
              </a:solidFill>
              <a:latin typeface="楷体" panose="02010609060101010101" pitchFamily="49" charset="-122"/>
              <a:ea typeface="楷体" panose="02010609060101010101" pitchFamily="49" charset="-122"/>
            </a:endParaRPr>
          </a:p>
          <a:p>
            <a:r>
              <a:rPr lang="zh-CN" altLang="en-US" sz="1400" dirty="0" smtClean="0">
                <a:solidFill>
                  <a:srgbClr val="FF0000"/>
                </a:solidFill>
                <a:latin typeface="楷体" panose="02010609060101010101" pitchFamily="49" charset="-122"/>
                <a:ea typeface="楷体" panose="02010609060101010101" pitchFamily="49" charset="-122"/>
              </a:rPr>
              <a:t>产生原因及表现</a:t>
            </a:r>
            <a:endParaRPr lang="en-US" altLang="zh-CN" sz="1400" dirty="0" smtClean="0">
              <a:solidFill>
                <a:srgbClr val="FF0000"/>
              </a:solidFill>
              <a:latin typeface="楷体" panose="02010609060101010101" pitchFamily="49" charset="-122"/>
              <a:ea typeface="楷体" panose="02010609060101010101" pitchFamily="49" charset="-122"/>
            </a:endParaRPr>
          </a:p>
          <a:p>
            <a:r>
              <a:rPr lang="zh-CN" altLang="en-US" sz="1400" dirty="0" smtClean="0">
                <a:solidFill>
                  <a:srgbClr val="FF0000"/>
                </a:solidFill>
                <a:latin typeface="楷体" panose="02010609060101010101" pitchFamily="49" charset="-122"/>
                <a:ea typeface="楷体" panose="02010609060101010101" pitchFamily="49" charset="-122"/>
              </a:rPr>
              <a:t>重要性</a:t>
            </a:r>
            <a:endParaRPr lang="en-US" altLang="zh-CN" sz="1400" dirty="0" smtClean="0">
              <a:solidFill>
                <a:srgbClr val="FF0000"/>
              </a:solidFill>
              <a:latin typeface="楷体" panose="02010609060101010101" pitchFamily="49" charset="-122"/>
              <a:ea typeface="楷体" panose="02010609060101010101" pitchFamily="49" charset="-122"/>
            </a:endParaRPr>
          </a:p>
          <a:p>
            <a:r>
              <a:rPr lang="zh-CN" altLang="en-US" sz="1400" dirty="0" smtClean="0">
                <a:solidFill>
                  <a:srgbClr val="FF0000"/>
                </a:solidFill>
                <a:latin typeface="楷体" panose="02010609060101010101" pitchFamily="49" charset="-122"/>
                <a:ea typeface="楷体" panose="02010609060101010101" pitchFamily="49" charset="-122"/>
              </a:rPr>
              <a:t>如何对待文化差异</a:t>
            </a:r>
            <a:endParaRPr lang="zh-CN" altLang="en-US" sz="1400" dirty="0">
              <a:solidFill>
                <a:srgbClr val="FF0000"/>
              </a:solidFill>
              <a:latin typeface="楷体" panose="02010609060101010101" pitchFamily="49" charset="-122"/>
              <a:ea typeface="楷体" panose="02010609060101010101" pitchFamily="49" charset="-122"/>
            </a:endParaRPr>
          </a:p>
        </p:txBody>
      </p:sp>
      <p:cxnSp>
        <p:nvCxnSpPr>
          <p:cNvPr id="16" name="直接箭头连接符 15"/>
          <p:cNvCxnSpPr/>
          <p:nvPr/>
        </p:nvCxnSpPr>
        <p:spPr>
          <a:xfrm flipV="1">
            <a:off x="8867608" y="1678914"/>
            <a:ext cx="15731" cy="541772"/>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直接箭头连接符 18"/>
          <p:cNvCxnSpPr/>
          <p:nvPr/>
        </p:nvCxnSpPr>
        <p:spPr>
          <a:xfrm>
            <a:off x="6773919" y="1730681"/>
            <a:ext cx="757797" cy="413805"/>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20" name="直接箭头连接符 19"/>
          <p:cNvCxnSpPr/>
          <p:nvPr/>
        </p:nvCxnSpPr>
        <p:spPr>
          <a:xfrm flipV="1">
            <a:off x="4948157" y="2341139"/>
            <a:ext cx="890230" cy="816518"/>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直接箭头连接符 20"/>
          <p:cNvCxnSpPr/>
          <p:nvPr/>
        </p:nvCxnSpPr>
        <p:spPr>
          <a:xfrm flipV="1">
            <a:off x="9444837" y="772887"/>
            <a:ext cx="542516" cy="248945"/>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22" name="直接箭头连接符 21"/>
          <p:cNvCxnSpPr>
            <a:endCxn id="14" idx="0"/>
          </p:cNvCxnSpPr>
          <p:nvPr/>
        </p:nvCxnSpPr>
        <p:spPr>
          <a:xfrm>
            <a:off x="4205340" y="3840569"/>
            <a:ext cx="1" cy="512596"/>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直接箭头连接符 22"/>
          <p:cNvCxnSpPr>
            <a:endCxn id="12" idx="0"/>
          </p:cNvCxnSpPr>
          <p:nvPr/>
        </p:nvCxnSpPr>
        <p:spPr>
          <a:xfrm>
            <a:off x="9100457" y="5029200"/>
            <a:ext cx="474723" cy="566004"/>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直接箭头连接符 23"/>
          <p:cNvCxnSpPr/>
          <p:nvPr/>
        </p:nvCxnSpPr>
        <p:spPr>
          <a:xfrm flipH="1">
            <a:off x="9130975" y="3072827"/>
            <a:ext cx="627723" cy="767742"/>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44" name="直接箭头连接符 43"/>
          <p:cNvCxnSpPr/>
          <p:nvPr/>
        </p:nvCxnSpPr>
        <p:spPr>
          <a:xfrm>
            <a:off x="11003943" y="1514357"/>
            <a:ext cx="436939" cy="381840"/>
          </a:xfrm>
          <a:prstGeom prst="straightConnector1">
            <a:avLst/>
          </a:prstGeom>
          <a:ln>
            <a:prstDash val="lgDashDotDot"/>
            <a:tailEnd type="triangle"/>
          </a:ln>
        </p:spPr>
        <p:style>
          <a:lnRef idx="1">
            <a:schemeClr val="accent1"/>
          </a:lnRef>
          <a:fillRef idx="0">
            <a:schemeClr val="accent1"/>
          </a:fillRef>
          <a:effectRef idx="0">
            <a:schemeClr val="accent1"/>
          </a:effectRef>
          <a:fontRef idx="minor">
            <a:schemeClr val="tx1"/>
          </a:fontRef>
        </p:style>
      </p:cxnSp>
      <p:cxnSp>
        <p:nvCxnSpPr>
          <p:cNvPr id="47" name="直接箭头连接符 46"/>
          <p:cNvCxnSpPr/>
          <p:nvPr/>
        </p:nvCxnSpPr>
        <p:spPr>
          <a:xfrm flipH="1" flipV="1">
            <a:off x="6468867" y="6018639"/>
            <a:ext cx="2398741" cy="63466"/>
          </a:xfrm>
          <a:prstGeom prst="straightConnector1">
            <a:avLst/>
          </a:prstGeom>
          <a:ln>
            <a:prstDash val="lgDashDotDot"/>
            <a:tailEnd type="triangle"/>
          </a:ln>
        </p:spPr>
        <p:style>
          <a:lnRef idx="1">
            <a:schemeClr val="accent1"/>
          </a:lnRef>
          <a:fillRef idx="0">
            <a:schemeClr val="accent1"/>
          </a:fillRef>
          <a:effectRef idx="0">
            <a:schemeClr val="accent1"/>
          </a:effectRef>
          <a:fontRef idx="minor">
            <a:schemeClr val="tx1"/>
          </a:fontRef>
        </p:style>
      </p:cxnSp>
      <p:cxnSp>
        <p:nvCxnSpPr>
          <p:cNvPr id="50" name="直接箭头连接符 49"/>
          <p:cNvCxnSpPr/>
          <p:nvPr/>
        </p:nvCxnSpPr>
        <p:spPr>
          <a:xfrm flipH="1" flipV="1">
            <a:off x="3927541" y="2476590"/>
            <a:ext cx="106293" cy="334007"/>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8290665" y="127680"/>
            <a:ext cx="914400" cy="503555"/>
          </a:xfrm>
          <a:prstGeom prst="ellipse">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solidFill>
                  <a:srgbClr val="FF0000"/>
                </a:solidFill>
              </a:rPr>
              <a:t>？</a:t>
            </a:r>
            <a:endParaRPr lang="zh-CN" altLang="en-US" sz="2800" dirty="0">
              <a:solidFill>
                <a:srgbClr val="FF0000"/>
              </a:solidFill>
            </a:endParaRPr>
          </a:p>
        </p:txBody>
      </p:sp>
      <p:cxnSp>
        <p:nvCxnSpPr>
          <p:cNvPr id="55" name="直接箭头连接符 54"/>
          <p:cNvCxnSpPr/>
          <p:nvPr/>
        </p:nvCxnSpPr>
        <p:spPr>
          <a:xfrm flipH="1" flipV="1">
            <a:off x="8867609" y="574420"/>
            <a:ext cx="15730" cy="286657"/>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61" name="椭圆 60"/>
          <p:cNvSpPr/>
          <p:nvPr/>
        </p:nvSpPr>
        <p:spPr>
          <a:xfrm>
            <a:off x="2721429" y="5655714"/>
            <a:ext cx="3761379" cy="914400"/>
          </a:xfrm>
          <a:prstGeom prst="ellipse">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rgbClr val="FF0000"/>
                </a:solidFill>
                <a:latin typeface="楷体" panose="02010609060101010101" pitchFamily="49" charset="-122"/>
                <a:ea typeface="楷体" panose="02010609060101010101" pitchFamily="49" charset="-122"/>
              </a:rPr>
              <a:t>富强、民主、文明、和谐</a:t>
            </a:r>
            <a:endParaRPr lang="en-US" altLang="zh-CN" sz="1400" dirty="0" smtClean="0">
              <a:solidFill>
                <a:srgbClr val="FF0000"/>
              </a:solidFill>
              <a:latin typeface="楷体" panose="02010609060101010101" pitchFamily="49" charset="-122"/>
              <a:ea typeface="楷体" panose="02010609060101010101" pitchFamily="49" charset="-122"/>
            </a:endParaRPr>
          </a:p>
          <a:p>
            <a:pPr algn="ctr"/>
            <a:r>
              <a:rPr lang="zh-CN" altLang="en-US" sz="1400" dirty="0" smtClean="0">
                <a:solidFill>
                  <a:srgbClr val="FF0000"/>
                </a:solidFill>
                <a:latin typeface="楷体" panose="02010609060101010101" pitchFamily="49" charset="-122"/>
                <a:ea typeface="楷体" panose="02010609060101010101" pitchFamily="49" charset="-122"/>
              </a:rPr>
              <a:t>爱国、敬业、诚信、友善</a:t>
            </a:r>
            <a:endParaRPr lang="en-US" altLang="zh-CN" sz="1400" dirty="0" smtClean="0">
              <a:solidFill>
                <a:srgbClr val="FF0000"/>
              </a:solidFill>
              <a:latin typeface="楷体" panose="02010609060101010101" pitchFamily="49" charset="-122"/>
              <a:ea typeface="楷体" panose="02010609060101010101" pitchFamily="49" charset="-122"/>
            </a:endParaRPr>
          </a:p>
          <a:p>
            <a:pPr algn="ctr"/>
            <a:r>
              <a:rPr lang="zh-CN" altLang="en-US" sz="1400" dirty="0" smtClean="0">
                <a:solidFill>
                  <a:srgbClr val="FF0000"/>
                </a:solidFill>
                <a:latin typeface="楷体" panose="02010609060101010101" pitchFamily="49" charset="-122"/>
                <a:ea typeface="楷体" panose="02010609060101010101" pitchFamily="49" charset="-122"/>
              </a:rPr>
              <a:t>自由、平等、公正、法治</a:t>
            </a:r>
            <a:r>
              <a:rPr lang="zh-CN" altLang="en-US" sz="1400" dirty="0" smtClean="0">
                <a:solidFill>
                  <a:srgbClr val="00B050"/>
                </a:solidFill>
                <a:latin typeface="楷体" panose="02010609060101010101" pitchFamily="49" charset="-122"/>
                <a:ea typeface="楷体" panose="02010609060101010101" pitchFamily="49" charset="-122"/>
              </a:rPr>
              <a:t>？</a:t>
            </a:r>
            <a:endParaRPr lang="zh-CN" altLang="en-US" sz="1400" dirty="0">
              <a:solidFill>
                <a:srgbClr val="00B050"/>
              </a:solidFill>
              <a:latin typeface="楷体" panose="02010609060101010101" pitchFamily="49" charset="-122"/>
              <a:ea typeface="楷体" panose="02010609060101010101" pitchFamily="49" charset="-122"/>
            </a:endParaRPr>
          </a:p>
        </p:txBody>
      </p:sp>
      <p:cxnSp>
        <p:nvCxnSpPr>
          <p:cNvPr id="62" name="直接箭头连接符 61"/>
          <p:cNvCxnSpPr/>
          <p:nvPr/>
        </p:nvCxnSpPr>
        <p:spPr>
          <a:xfrm flipV="1">
            <a:off x="9951937" y="2850950"/>
            <a:ext cx="1488945" cy="1245917"/>
          </a:xfrm>
          <a:prstGeom prst="straightConnector1">
            <a:avLst/>
          </a:prstGeom>
          <a:ln>
            <a:prstDash val="lgDashDotDot"/>
            <a:tailEnd type="triangle"/>
          </a:ln>
        </p:spPr>
        <p:style>
          <a:lnRef idx="1">
            <a:schemeClr val="accent1"/>
          </a:lnRef>
          <a:fillRef idx="0">
            <a:schemeClr val="accent1"/>
          </a:fillRef>
          <a:effectRef idx="0">
            <a:schemeClr val="accent1"/>
          </a:effectRef>
          <a:fontRef idx="minor">
            <a:schemeClr val="tx1"/>
          </a:fontRef>
        </p:style>
      </p:cxnSp>
      <p:sp>
        <p:nvSpPr>
          <p:cNvPr id="66" name="竖卷形 65"/>
          <p:cNvSpPr/>
          <p:nvPr/>
        </p:nvSpPr>
        <p:spPr>
          <a:xfrm>
            <a:off x="418233" y="2400638"/>
            <a:ext cx="2039973" cy="2146540"/>
          </a:xfrm>
          <a:prstGeom prst="verticalScroll">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b="1" dirty="0" smtClean="0">
                <a:solidFill>
                  <a:srgbClr val="FF0000"/>
                </a:solidFill>
              </a:rPr>
              <a:t>     坚持和完善中国特色社会主义文化制度！</a:t>
            </a:r>
            <a:endParaRPr lang="zh-CN" altLang="en-US"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23"/>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2"/>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44"/>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62"/>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13"/>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50"/>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9"/>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nodeType="clickEffect">
                                  <p:stCondLst>
                                    <p:cond delay="0"/>
                                  </p:stCondLst>
                                  <p:childTnLst>
                                    <p:set>
                                      <p:cBhvr>
                                        <p:cTn id="74" dur="1" fill="hold">
                                          <p:stCondLst>
                                            <p:cond delay="0"/>
                                          </p:stCondLst>
                                        </p:cTn>
                                        <p:tgtEl>
                                          <p:spTgt spid="22"/>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14"/>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nodeType="clickEffect">
                                  <p:stCondLst>
                                    <p:cond delay="0"/>
                                  </p:stCondLst>
                                  <p:childTnLst>
                                    <p:set>
                                      <p:cBhvr>
                                        <p:cTn id="82" dur="1" fill="hold">
                                          <p:stCondLst>
                                            <p:cond delay="0"/>
                                          </p:stCondLst>
                                        </p:cTn>
                                        <p:tgtEl>
                                          <p:spTgt spid="55"/>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54"/>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nodeType="clickEffect">
                                  <p:stCondLst>
                                    <p:cond delay="0"/>
                                  </p:stCondLst>
                                  <p:childTnLst>
                                    <p:set>
                                      <p:cBhvr>
                                        <p:cTn id="90" dur="1" fill="hold">
                                          <p:stCondLst>
                                            <p:cond delay="0"/>
                                          </p:stCondLst>
                                        </p:cTn>
                                        <p:tgtEl>
                                          <p:spTgt spid="47"/>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grpId="0" nodeType="clickEffect">
                                  <p:stCondLst>
                                    <p:cond delay="0"/>
                                  </p:stCondLst>
                                  <p:childTnLst>
                                    <p:set>
                                      <p:cBhvr>
                                        <p:cTn id="94" dur="1" fill="hold">
                                          <p:stCondLst>
                                            <p:cond delay="0"/>
                                          </p:stCondLst>
                                        </p:cTn>
                                        <p:tgtEl>
                                          <p:spTgt spid="61"/>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presetID="1" presetClass="entr" presetSubtype="0" fill="hold" grpId="0" nodeType="clickEffect">
                                  <p:stCondLst>
                                    <p:cond delay="0"/>
                                  </p:stCondLst>
                                  <p:childTnLst>
                                    <p:set>
                                      <p:cBhvr>
                                        <p:cTn id="98" dur="1" fill="hold">
                                          <p:stCondLst>
                                            <p:cond delay="0"/>
                                          </p:stCondLst>
                                        </p:cTn>
                                        <p:tgtEl>
                                          <p:spTgt spid="6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0" grpId="0" animBg="1"/>
      <p:bldP spid="11" grpId="0" animBg="1"/>
      <p:bldP spid="12" grpId="0" animBg="1"/>
      <p:bldP spid="13" grpId="0" animBg="1"/>
      <p:bldP spid="14" grpId="0" animBg="1"/>
      <p:bldP spid="54" grpId="0" animBg="1"/>
      <p:bldP spid="61" grpId="0" animBg="1"/>
      <p:bldP spid="6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0142033" y="404037"/>
            <a:ext cx="1745166" cy="1080176"/>
          </a:xfrm>
          <a:prstGeom prst="rect">
            <a:avLst/>
          </a:prstGeom>
        </p:spPr>
      </p:pic>
      <p:sp>
        <p:nvSpPr>
          <p:cNvPr id="4" name="标题 3"/>
          <p:cNvSpPr txBox="1">
            <a:spLocks noGrp="1"/>
          </p:cNvSpPr>
          <p:nvPr>
            <p:ph type="title"/>
          </p:nvPr>
        </p:nvSpPr>
        <p:spPr>
          <a:xfrm>
            <a:off x="8825024" y="108572"/>
            <a:ext cx="3168502" cy="6297108"/>
          </a:xfrm>
          <a:prstGeom prst="rect">
            <a:avLst/>
          </a:prstGeom>
          <a:noFill/>
          <a:ln w="38100">
            <a:solidFill>
              <a:srgbClr val="00B050"/>
            </a:solidFill>
          </a:ln>
        </p:spPr>
        <p:txBody>
          <a:bodyPr wrap="square" rtlCol="0">
            <a:spAutoFit/>
          </a:bodyPr>
          <a:lstStyle/>
          <a:p>
            <a:r>
              <a:rPr lang="zh-CN" altLang="en-US" sz="3200" i="1" dirty="0" smtClean="0">
                <a:solidFill>
                  <a:srgbClr val="FF0000"/>
                </a:solidFill>
                <a:latin typeface="楷体" panose="02010609060101010101" pitchFamily="49" charset="-122"/>
                <a:ea typeface="楷体" panose="02010609060101010101" pitchFamily="49" charset="-122"/>
              </a:rPr>
              <a:t>抢答：           </a:t>
            </a:r>
            <a:endParaRPr lang="en-US" altLang="zh-CN" sz="3200" i="1" dirty="0" smtClean="0">
              <a:solidFill>
                <a:srgbClr val="FF0000"/>
              </a:solidFill>
              <a:latin typeface="楷体" panose="02010609060101010101" pitchFamily="49" charset="-122"/>
              <a:ea typeface="楷体" panose="02010609060101010101" pitchFamily="49" charset="-122"/>
            </a:endParaRPr>
          </a:p>
          <a:p>
            <a:endParaRPr lang="en-US" altLang="zh-CN" sz="3200" i="1" dirty="0">
              <a:solidFill>
                <a:srgbClr val="FF0000"/>
              </a:solidFill>
              <a:latin typeface="楷体" panose="02010609060101010101" pitchFamily="49" charset="-122"/>
              <a:ea typeface="楷体" panose="02010609060101010101" pitchFamily="49" charset="-122"/>
            </a:endParaRPr>
          </a:p>
          <a:p>
            <a:endParaRPr lang="en-US" altLang="zh-CN" sz="3200" i="1" dirty="0" smtClean="0">
              <a:solidFill>
                <a:srgbClr val="FF0000"/>
              </a:solidFill>
              <a:latin typeface="楷体" panose="02010609060101010101" pitchFamily="49" charset="-122"/>
              <a:ea typeface="楷体" panose="02010609060101010101" pitchFamily="49" charset="-122"/>
            </a:endParaRPr>
          </a:p>
          <a:p>
            <a:endParaRPr lang="en-US" altLang="zh-CN" sz="3200" i="1" dirty="0" smtClean="0">
              <a:solidFill>
                <a:srgbClr val="FF0000"/>
              </a:solidFill>
              <a:latin typeface="楷体" panose="02010609060101010101" pitchFamily="49" charset="-122"/>
              <a:ea typeface="楷体" panose="02010609060101010101" pitchFamily="49" charset="-122"/>
            </a:endParaRPr>
          </a:p>
          <a:p>
            <a:endParaRPr lang="en-US" altLang="zh-CN" sz="3200" i="1" dirty="0">
              <a:solidFill>
                <a:srgbClr val="FF0000"/>
              </a:solidFill>
              <a:latin typeface="楷体" panose="02010609060101010101" pitchFamily="49" charset="-122"/>
              <a:ea typeface="楷体" panose="02010609060101010101" pitchFamily="49" charset="-122"/>
            </a:endParaRPr>
          </a:p>
          <a:p>
            <a:endParaRPr lang="en-US" altLang="zh-CN" sz="3200" i="1" dirty="0" smtClean="0">
              <a:solidFill>
                <a:srgbClr val="FF0000"/>
              </a:solidFill>
              <a:latin typeface="楷体" panose="02010609060101010101" pitchFamily="49" charset="-122"/>
              <a:ea typeface="楷体" panose="02010609060101010101" pitchFamily="49" charset="-122"/>
            </a:endParaRPr>
          </a:p>
          <a:p>
            <a:endParaRPr lang="en-US" altLang="zh-CN" sz="3200" i="1" dirty="0">
              <a:solidFill>
                <a:srgbClr val="FF0000"/>
              </a:solidFill>
              <a:latin typeface="楷体" panose="02010609060101010101" pitchFamily="49" charset="-122"/>
              <a:ea typeface="楷体" panose="02010609060101010101" pitchFamily="49" charset="-122"/>
            </a:endParaRPr>
          </a:p>
          <a:p>
            <a:endParaRPr lang="en-US" altLang="zh-CN" sz="3200" i="1" dirty="0" smtClean="0">
              <a:solidFill>
                <a:srgbClr val="FF0000"/>
              </a:solidFill>
              <a:latin typeface="楷体" panose="02010609060101010101" pitchFamily="49" charset="-122"/>
              <a:ea typeface="楷体" panose="02010609060101010101" pitchFamily="49" charset="-122"/>
            </a:endParaRPr>
          </a:p>
          <a:p>
            <a:endParaRPr lang="en-US" altLang="zh-CN" sz="3200" i="1" dirty="0">
              <a:solidFill>
                <a:srgbClr val="FF0000"/>
              </a:solidFill>
              <a:latin typeface="楷体" panose="02010609060101010101" pitchFamily="49" charset="-122"/>
              <a:ea typeface="楷体" panose="02010609060101010101" pitchFamily="49" charset="-122"/>
            </a:endParaRPr>
          </a:p>
          <a:p>
            <a:br>
              <a:rPr lang="en-US" altLang="zh-CN" sz="3200" i="1" dirty="0" smtClean="0">
                <a:solidFill>
                  <a:srgbClr val="FF0000"/>
                </a:solidFill>
                <a:latin typeface="楷体" panose="02010609060101010101" pitchFamily="49" charset="-122"/>
                <a:ea typeface="楷体" panose="02010609060101010101" pitchFamily="49" charset="-122"/>
              </a:rPr>
            </a:br>
            <a:br>
              <a:rPr lang="en-US" altLang="zh-CN" sz="3200" i="1" dirty="0">
                <a:solidFill>
                  <a:srgbClr val="FF0000"/>
                </a:solidFill>
                <a:latin typeface="楷体" panose="02010609060101010101" pitchFamily="49" charset="-122"/>
                <a:ea typeface="楷体" panose="02010609060101010101" pitchFamily="49" charset="-122"/>
              </a:rPr>
            </a:br>
            <a:br>
              <a:rPr lang="en-US" altLang="zh-CN" sz="3200" i="1" dirty="0" smtClean="0">
                <a:solidFill>
                  <a:srgbClr val="FF0000"/>
                </a:solidFill>
                <a:latin typeface="楷体" panose="02010609060101010101" pitchFamily="49" charset="-122"/>
                <a:ea typeface="楷体" panose="02010609060101010101" pitchFamily="49" charset="-122"/>
              </a:rPr>
            </a:br>
            <a:endParaRPr lang="en-US" altLang="zh-CN" sz="3200" i="1" dirty="0" smtClean="0">
              <a:solidFill>
                <a:srgbClr val="FF0000"/>
              </a:solidFill>
              <a:latin typeface="楷体" panose="02010609060101010101" pitchFamily="49" charset="-122"/>
              <a:ea typeface="楷体" panose="02010609060101010101" pitchFamily="49" charset="-122"/>
            </a:endParaRPr>
          </a:p>
          <a:p>
            <a:endParaRPr lang="en-US" altLang="zh-CN" sz="3200" i="1" dirty="0" smtClean="0">
              <a:solidFill>
                <a:srgbClr val="FF0000"/>
              </a:solidFill>
              <a:latin typeface="楷体" panose="02010609060101010101" pitchFamily="49" charset="-122"/>
              <a:ea typeface="楷体" panose="02010609060101010101" pitchFamily="49" charset="-122"/>
            </a:endParaRPr>
          </a:p>
        </p:txBody>
      </p:sp>
      <p:sp>
        <p:nvSpPr>
          <p:cNvPr id="5" name="文本框 4"/>
          <p:cNvSpPr txBox="1"/>
          <p:nvPr/>
        </p:nvSpPr>
        <p:spPr>
          <a:xfrm>
            <a:off x="333152" y="404037"/>
            <a:ext cx="7524308" cy="5908040"/>
          </a:xfrm>
          <a:prstGeom prst="rect">
            <a:avLst/>
          </a:prstGeom>
          <a:noFill/>
          <a:ln w="38100">
            <a:solidFill>
              <a:srgbClr val="FFC000"/>
            </a:solidFill>
          </a:ln>
        </p:spPr>
        <p:txBody>
          <a:bodyPr wrap="square" rtlCol="0">
            <a:spAutoFit/>
          </a:bodyPr>
          <a:lstStyle/>
          <a:p>
            <a:r>
              <a:rPr lang="en-US" altLang="zh-CN" dirty="0" smtClean="0">
                <a:solidFill>
                  <a:srgbClr val="FF0000"/>
                </a:solidFill>
                <a:latin typeface="楷体" panose="02010609060101010101" pitchFamily="49" charset="-122"/>
                <a:ea typeface="楷体" panose="02010609060101010101" pitchFamily="49" charset="-122"/>
              </a:rPr>
              <a:t>1.</a:t>
            </a:r>
            <a:r>
              <a:rPr lang="zh-CN" altLang="en-US" dirty="0" smtClean="0">
                <a:solidFill>
                  <a:srgbClr val="FF0000"/>
                </a:solidFill>
                <a:latin typeface="楷体" panose="02010609060101010101" pitchFamily="49" charset="-122"/>
                <a:ea typeface="楷体" panose="02010609060101010101" pitchFamily="49" charset="-122"/>
              </a:rPr>
              <a:t>中华文化的特点是？</a:t>
            </a:r>
            <a:endParaRPr lang="en-US" altLang="zh-CN" dirty="0" smtClean="0">
              <a:solidFill>
                <a:srgbClr val="FF0000"/>
              </a:solidFill>
              <a:latin typeface="楷体" panose="02010609060101010101" pitchFamily="49" charset="-122"/>
              <a:ea typeface="楷体" panose="02010609060101010101" pitchFamily="49" charset="-122"/>
            </a:endParaRPr>
          </a:p>
          <a:p>
            <a:endParaRPr lang="en-US" altLang="zh-CN" dirty="0" smtClean="0">
              <a:solidFill>
                <a:srgbClr val="FF0000"/>
              </a:solidFill>
              <a:latin typeface="楷体" panose="02010609060101010101" pitchFamily="49" charset="-122"/>
              <a:ea typeface="楷体" panose="02010609060101010101" pitchFamily="49" charset="-122"/>
            </a:endParaRPr>
          </a:p>
          <a:p>
            <a:r>
              <a:rPr lang="en-US" altLang="zh-CN" dirty="0" smtClean="0">
                <a:solidFill>
                  <a:srgbClr val="FF0000"/>
                </a:solidFill>
                <a:latin typeface="楷体" panose="02010609060101010101" pitchFamily="49" charset="-122"/>
                <a:ea typeface="楷体" panose="02010609060101010101" pitchFamily="49" charset="-122"/>
              </a:rPr>
              <a:t>2.</a:t>
            </a:r>
            <a:r>
              <a:rPr lang="zh-CN" altLang="en-US" dirty="0" smtClean="0">
                <a:solidFill>
                  <a:srgbClr val="FF0000"/>
                </a:solidFill>
                <a:latin typeface="楷体" panose="02010609060101010101" pitchFamily="49" charset="-122"/>
                <a:ea typeface="楷体" panose="02010609060101010101" pitchFamily="49" charset="-122"/>
              </a:rPr>
              <a:t>中华文化有哪几个部分组成？</a:t>
            </a:r>
            <a:endParaRPr lang="en-US" altLang="zh-CN" dirty="0" smtClean="0">
              <a:solidFill>
                <a:srgbClr val="FF0000"/>
              </a:solidFill>
              <a:latin typeface="楷体" panose="02010609060101010101" pitchFamily="49" charset="-122"/>
              <a:ea typeface="楷体" panose="02010609060101010101" pitchFamily="49" charset="-122"/>
            </a:endParaRPr>
          </a:p>
          <a:p>
            <a:endParaRPr lang="en-US" altLang="zh-CN" dirty="0" smtClean="0">
              <a:solidFill>
                <a:srgbClr val="FF0000"/>
              </a:solidFill>
              <a:latin typeface="楷体" panose="02010609060101010101" pitchFamily="49" charset="-122"/>
              <a:ea typeface="楷体" panose="02010609060101010101" pitchFamily="49" charset="-122"/>
            </a:endParaRPr>
          </a:p>
          <a:p>
            <a:r>
              <a:rPr lang="en-US" altLang="zh-CN" dirty="0" smtClean="0">
                <a:solidFill>
                  <a:srgbClr val="FF0000"/>
                </a:solidFill>
                <a:latin typeface="楷体" panose="02010609060101010101" pitchFamily="49" charset="-122"/>
                <a:ea typeface="楷体" panose="02010609060101010101" pitchFamily="49" charset="-122"/>
              </a:rPr>
              <a:t>3.</a:t>
            </a:r>
            <a:r>
              <a:rPr lang="zh-CN" altLang="en-US" dirty="0" smtClean="0">
                <a:solidFill>
                  <a:srgbClr val="FF0000"/>
                </a:solidFill>
                <a:latin typeface="楷体" panose="02010609060101010101" pitchFamily="49" charset="-122"/>
                <a:ea typeface="楷体" panose="02010609060101010101" pitchFamily="49" charset="-122"/>
              </a:rPr>
              <a:t>中华文化能够薪火相传的主要原因？</a:t>
            </a:r>
            <a:endParaRPr lang="en-US" altLang="zh-CN" dirty="0" smtClean="0">
              <a:solidFill>
                <a:srgbClr val="FF0000"/>
              </a:solidFill>
              <a:latin typeface="楷体" panose="02010609060101010101" pitchFamily="49" charset="-122"/>
              <a:ea typeface="楷体" panose="02010609060101010101" pitchFamily="49" charset="-122"/>
            </a:endParaRPr>
          </a:p>
          <a:p>
            <a:endParaRPr lang="en-US" altLang="zh-CN" dirty="0" smtClean="0">
              <a:solidFill>
                <a:srgbClr val="FF0000"/>
              </a:solidFill>
              <a:latin typeface="楷体" panose="02010609060101010101" pitchFamily="49" charset="-122"/>
              <a:ea typeface="楷体" panose="02010609060101010101" pitchFamily="49" charset="-122"/>
            </a:endParaRPr>
          </a:p>
          <a:p>
            <a:r>
              <a:rPr lang="en-US" altLang="zh-CN" dirty="0" smtClean="0">
                <a:solidFill>
                  <a:srgbClr val="FF0000"/>
                </a:solidFill>
                <a:latin typeface="楷体" panose="02010609060101010101" pitchFamily="49" charset="-122"/>
                <a:ea typeface="楷体" panose="02010609060101010101" pitchFamily="49" charset="-122"/>
              </a:rPr>
              <a:t>4.</a:t>
            </a:r>
            <a:r>
              <a:rPr lang="zh-CN" altLang="en-US" dirty="0" smtClean="0">
                <a:solidFill>
                  <a:srgbClr val="FF0000"/>
                </a:solidFill>
                <a:latin typeface="楷体" panose="02010609060101010101" pitchFamily="49" charset="-122"/>
                <a:ea typeface="楷体" panose="02010609060101010101" pitchFamily="49" charset="-122"/>
              </a:rPr>
              <a:t>文化自信的来源？</a:t>
            </a:r>
            <a:endParaRPr lang="en-US" altLang="zh-CN" dirty="0" smtClean="0">
              <a:solidFill>
                <a:srgbClr val="FF0000"/>
              </a:solidFill>
              <a:latin typeface="楷体" panose="02010609060101010101" pitchFamily="49" charset="-122"/>
              <a:ea typeface="楷体" panose="02010609060101010101" pitchFamily="49" charset="-122"/>
            </a:endParaRPr>
          </a:p>
          <a:p>
            <a:endParaRPr lang="en-US" altLang="zh-CN" dirty="0" smtClean="0">
              <a:solidFill>
                <a:srgbClr val="FF0000"/>
              </a:solidFill>
              <a:latin typeface="楷体" panose="02010609060101010101" pitchFamily="49" charset="-122"/>
              <a:ea typeface="楷体" panose="02010609060101010101" pitchFamily="49" charset="-122"/>
            </a:endParaRPr>
          </a:p>
          <a:p>
            <a:r>
              <a:rPr lang="en-US" altLang="zh-CN" dirty="0" smtClean="0">
                <a:solidFill>
                  <a:srgbClr val="FF0000"/>
                </a:solidFill>
                <a:latin typeface="楷体" panose="02010609060101010101" pitchFamily="49" charset="-122"/>
                <a:ea typeface="楷体" panose="02010609060101010101" pitchFamily="49" charset="-122"/>
              </a:rPr>
              <a:t>5.</a:t>
            </a:r>
            <a:r>
              <a:rPr lang="zh-CN" altLang="en-US" dirty="0" smtClean="0">
                <a:solidFill>
                  <a:srgbClr val="FF0000"/>
                </a:solidFill>
                <a:latin typeface="楷体" panose="02010609060101010101" pitchFamily="49" charset="-122"/>
                <a:ea typeface="楷体" panose="02010609060101010101" pitchFamily="49" charset="-122"/>
              </a:rPr>
              <a:t>中国自信、民族自信的根本所在是？</a:t>
            </a:r>
            <a:endParaRPr lang="en-US" altLang="zh-CN" dirty="0" smtClean="0">
              <a:solidFill>
                <a:srgbClr val="FF0000"/>
              </a:solidFill>
              <a:latin typeface="楷体" panose="02010609060101010101" pitchFamily="49" charset="-122"/>
              <a:ea typeface="楷体" panose="02010609060101010101" pitchFamily="49" charset="-122"/>
            </a:endParaRPr>
          </a:p>
          <a:p>
            <a:endParaRPr lang="en-US" altLang="zh-CN" dirty="0" smtClean="0">
              <a:solidFill>
                <a:srgbClr val="FF0000"/>
              </a:solidFill>
              <a:latin typeface="楷体" panose="02010609060101010101" pitchFamily="49" charset="-122"/>
              <a:ea typeface="楷体" panose="02010609060101010101" pitchFamily="49" charset="-122"/>
            </a:endParaRPr>
          </a:p>
          <a:p>
            <a:r>
              <a:rPr lang="en-US" altLang="zh-CN" dirty="0" smtClean="0">
                <a:solidFill>
                  <a:srgbClr val="FF0000"/>
                </a:solidFill>
                <a:latin typeface="楷体" panose="02010609060101010101" pitchFamily="49" charset="-122"/>
                <a:ea typeface="楷体" panose="02010609060101010101" pitchFamily="49" charset="-122"/>
              </a:rPr>
              <a:t>6</a:t>
            </a:r>
            <a:r>
              <a:rPr lang="en-US" altLang="zh-CN" dirty="0">
                <a:solidFill>
                  <a:srgbClr val="FF0000"/>
                </a:solidFill>
                <a:latin typeface="楷体" panose="02010609060101010101" pitchFamily="49" charset="-122"/>
                <a:ea typeface="楷体" panose="02010609060101010101" pitchFamily="49" charset="-122"/>
              </a:rPr>
              <a:t>.</a:t>
            </a:r>
            <a:r>
              <a:rPr lang="zh-CN" altLang="en-US" dirty="0" smtClean="0">
                <a:solidFill>
                  <a:srgbClr val="FF0000"/>
                </a:solidFill>
                <a:latin typeface="楷体" panose="02010609060101010101" pitchFamily="49" charset="-122"/>
                <a:ea typeface="楷体" panose="02010609060101010101" pitchFamily="49" charset="-122"/>
              </a:rPr>
              <a:t>文化最深层次的内核是？</a:t>
            </a:r>
            <a:endParaRPr lang="en-US" altLang="zh-CN" dirty="0" smtClean="0">
              <a:solidFill>
                <a:srgbClr val="FF0000"/>
              </a:solidFill>
              <a:latin typeface="楷体" panose="02010609060101010101" pitchFamily="49" charset="-122"/>
              <a:ea typeface="楷体" panose="02010609060101010101" pitchFamily="49" charset="-122"/>
            </a:endParaRPr>
          </a:p>
          <a:p>
            <a:endParaRPr lang="en-US" altLang="zh-CN" dirty="0" smtClean="0">
              <a:solidFill>
                <a:srgbClr val="FF0000"/>
              </a:solidFill>
              <a:latin typeface="楷体" panose="02010609060101010101" pitchFamily="49" charset="-122"/>
              <a:ea typeface="楷体" panose="02010609060101010101" pitchFamily="49" charset="-122"/>
            </a:endParaRPr>
          </a:p>
          <a:p>
            <a:r>
              <a:rPr lang="en-US" altLang="zh-CN" dirty="0" smtClean="0">
                <a:solidFill>
                  <a:srgbClr val="FF0000"/>
                </a:solidFill>
                <a:latin typeface="楷体" panose="02010609060101010101" pitchFamily="49" charset="-122"/>
                <a:ea typeface="楷体" panose="02010609060101010101" pitchFamily="49" charset="-122"/>
              </a:rPr>
              <a:t>7.</a:t>
            </a:r>
            <a:r>
              <a:rPr lang="zh-CN" altLang="en-US" dirty="0" smtClean="0">
                <a:solidFill>
                  <a:srgbClr val="FF0000"/>
                </a:solidFill>
                <a:latin typeface="楷体" panose="02010609060101010101" pitchFamily="49" charset="-122"/>
                <a:ea typeface="楷体" panose="02010609060101010101" pitchFamily="49" charset="-122"/>
              </a:rPr>
              <a:t>（       ）</a:t>
            </a:r>
            <a:r>
              <a:rPr lang="zh-CN" altLang="zh-CN" dirty="0" smtClean="0">
                <a:solidFill>
                  <a:srgbClr val="FF0000"/>
                </a:solidFill>
                <a:latin typeface="楷体" panose="02010609060101010101" pitchFamily="49" charset="-122"/>
                <a:ea typeface="楷体" panose="02010609060101010101" pitchFamily="49" charset="-122"/>
              </a:rPr>
              <a:t>积淀</a:t>
            </a:r>
            <a:r>
              <a:rPr lang="zh-CN" altLang="zh-CN" dirty="0">
                <a:solidFill>
                  <a:srgbClr val="FF0000"/>
                </a:solidFill>
                <a:latin typeface="楷体" panose="02010609060101010101" pitchFamily="49" charset="-122"/>
                <a:ea typeface="楷体" panose="02010609060101010101" pitchFamily="49" charset="-122"/>
              </a:rPr>
              <a:t>着中华民族最深层的精神</a:t>
            </a:r>
            <a:r>
              <a:rPr lang="zh-CN" altLang="zh-CN" dirty="0" smtClean="0">
                <a:solidFill>
                  <a:srgbClr val="FF0000"/>
                </a:solidFill>
                <a:latin typeface="楷体" panose="02010609060101010101" pitchFamily="49" charset="-122"/>
                <a:ea typeface="楷体" panose="02010609060101010101" pitchFamily="49" charset="-122"/>
              </a:rPr>
              <a:t>追求</a:t>
            </a:r>
            <a:r>
              <a:rPr lang="zh-CN" altLang="en-US" dirty="0">
                <a:solidFill>
                  <a:srgbClr val="FF0000"/>
                </a:solidFill>
                <a:latin typeface="楷体" panose="02010609060101010101" pitchFamily="49" charset="-122"/>
                <a:ea typeface="楷体" panose="02010609060101010101" pitchFamily="49" charset="-122"/>
              </a:rPr>
              <a:t>。</a:t>
            </a:r>
            <a:endParaRPr lang="en-US" altLang="zh-CN" dirty="0" smtClean="0">
              <a:solidFill>
                <a:srgbClr val="FF0000"/>
              </a:solidFill>
              <a:latin typeface="楷体" panose="02010609060101010101" pitchFamily="49" charset="-122"/>
              <a:ea typeface="楷体" panose="02010609060101010101" pitchFamily="49" charset="-122"/>
            </a:endParaRPr>
          </a:p>
          <a:p>
            <a:endParaRPr lang="en-US" altLang="zh-CN" dirty="0" smtClean="0">
              <a:solidFill>
                <a:srgbClr val="FF0000"/>
              </a:solidFill>
              <a:latin typeface="楷体" panose="02010609060101010101" pitchFamily="49" charset="-122"/>
              <a:ea typeface="楷体" panose="02010609060101010101" pitchFamily="49" charset="-122"/>
            </a:endParaRPr>
          </a:p>
          <a:p>
            <a:r>
              <a:rPr lang="en-US" altLang="zh-CN" dirty="0">
                <a:solidFill>
                  <a:srgbClr val="FF0000"/>
                </a:solidFill>
                <a:latin typeface="楷体" panose="02010609060101010101" pitchFamily="49" charset="-122"/>
                <a:ea typeface="楷体" panose="02010609060101010101" pitchFamily="49" charset="-122"/>
              </a:rPr>
              <a:t>8</a:t>
            </a:r>
            <a:r>
              <a:rPr lang="en-US" altLang="zh-CN" dirty="0" smtClean="0">
                <a:solidFill>
                  <a:srgbClr val="FF0000"/>
                </a:solidFill>
                <a:latin typeface="楷体" panose="02010609060101010101" pitchFamily="49" charset="-122"/>
                <a:ea typeface="楷体" panose="02010609060101010101" pitchFamily="49" charset="-122"/>
              </a:rPr>
              <a:t>.</a:t>
            </a:r>
            <a:r>
              <a:rPr lang="zh-CN" altLang="en-US" dirty="0" smtClean="0">
                <a:solidFill>
                  <a:srgbClr val="FF0000"/>
                </a:solidFill>
                <a:latin typeface="楷体" panose="02010609060101010101" pitchFamily="49" charset="-122"/>
                <a:ea typeface="楷体" panose="02010609060101010101" pitchFamily="49" charset="-122"/>
              </a:rPr>
              <a:t>当代中国判断是非曲折的标准是？</a:t>
            </a:r>
            <a:endParaRPr lang="en-US" altLang="zh-CN" dirty="0" smtClean="0">
              <a:solidFill>
                <a:srgbClr val="FF0000"/>
              </a:solidFill>
              <a:latin typeface="楷体" panose="02010609060101010101" pitchFamily="49" charset="-122"/>
              <a:ea typeface="楷体" panose="02010609060101010101" pitchFamily="49" charset="-122"/>
            </a:endParaRPr>
          </a:p>
          <a:p>
            <a:br>
              <a:rPr lang="en-US" altLang="zh-CN" dirty="0" smtClean="0">
                <a:solidFill>
                  <a:srgbClr val="FF0000"/>
                </a:solidFill>
                <a:latin typeface="楷体" panose="02010609060101010101" pitchFamily="49" charset="-122"/>
                <a:ea typeface="楷体" panose="02010609060101010101" pitchFamily="49" charset="-122"/>
              </a:rPr>
            </a:br>
            <a:r>
              <a:rPr lang="en-US" altLang="zh-CN" dirty="0" smtClean="0">
                <a:solidFill>
                  <a:srgbClr val="FF0000"/>
                </a:solidFill>
                <a:latin typeface="楷体" panose="02010609060101010101" pitchFamily="49" charset="-122"/>
                <a:ea typeface="楷体" panose="02010609060101010101" pitchFamily="49" charset="-122"/>
              </a:rPr>
              <a:t>9.</a:t>
            </a:r>
            <a:r>
              <a:rPr lang="zh-CN" altLang="en-US" dirty="0" smtClean="0">
                <a:solidFill>
                  <a:srgbClr val="FF0000"/>
                </a:solidFill>
                <a:latin typeface="楷体" panose="02010609060101010101" pitchFamily="49" charset="-122"/>
                <a:ea typeface="楷体" panose="02010609060101010101" pitchFamily="49" charset="-122"/>
              </a:rPr>
              <a:t>中国精神主要指？</a:t>
            </a:r>
            <a:endParaRPr lang="en-US" altLang="zh-CN" dirty="0" smtClean="0">
              <a:solidFill>
                <a:srgbClr val="FF0000"/>
              </a:solidFill>
              <a:latin typeface="楷体" panose="02010609060101010101" pitchFamily="49" charset="-122"/>
              <a:ea typeface="楷体" panose="02010609060101010101" pitchFamily="49" charset="-122"/>
            </a:endParaRPr>
          </a:p>
          <a:p>
            <a:endParaRPr lang="en-US" altLang="zh-CN" dirty="0" smtClean="0">
              <a:solidFill>
                <a:srgbClr val="FF0000"/>
              </a:solidFill>
              <a:latin typeface="楷体" panose="02010609060101010101" pitchFamily="49" charset="-122"/>
              <a:ea typeface="楷体" panose="02010609060101010101" pitchFamily="49" charset="-122"/>
            </a:endParaRPr>
          </a:p>
          <a:p>
            <a:r>
              <a:rPr lang="en-US" altLang="zh-CN" dirty="0" smtClean="0">
                <a:solidFill>
                  <a:srgbClr val="FF0000"/>
                </a:solidFill>
                <a:latin typeface="楷体" panose="02010609060101010101" pitchFamily="49" charset="-122"/>
                <a:ea typeface="楷体" panose="02010609060101010101" pitchFamily="49" charset="-122"/>
              </a:rPr>
              <a:t>10.</a:t>
            </a:r>
            <a:r>
              <a:rPr lang="zh-CN" altLang="zh-CN" dirty="0" smtClean="0">
                <a:solidFill>
                  <a:srgbClr val="FF0000"/>
                </a:solidFill>
                <a:latin typeface="楷体" panose="02010609060101010101" pitchFamily="49" charset="-122"/>
                <a:ea typeface="楷体" panose="02010609060101010101" pitchFamily="49" charset="-122"/>
              </a:rPr>
              <a:t>当代</a:t>
            </a:r>
            <a:r>
              <a:rPr lang="zh-CN" altLang="zh-CN" dirty="0">
                <a:solidFill>
                  <a:srgbClr val="FF0000"/>
                </a:solidFill>
                <a:latin typeface="楷体" panose="02010609060101010101" pitchFamily="49" charset="-122"/>
                <a:ea typeface="楷体" panose="02010609060101010101" pitchFamily="49" charset="-122"/>
              </a:rPr>
              <a:t>中国，爱国主义的本质</a:t>
            </a:r>
            <a:r>
              <a:rPr lang="zh-CN" altLang="zh-CN" dirty="0" smtClean="0">
                <a:solidFill>
                  <a:srgbClr val="FF0000"/>
                </a:solidFill>
                <a:latin typeface="楷体" panose="02010609060101010101" pitchFamily="49" charset="-122"/>
                <a:ea typeface="楷体" panose="02010609060101010101" pitchFamily="49" charset="-122"/>
              </a:rPr>
              <a:t>就是</a:t>
            </a:r>
            <a:r>
              <a:rPr lang="en-US" altLang="zh-CN" i="1" dirty="0">
                <a:solidFill>
                  <a:srgbClr val="FF0000"/>
                </a:solidFill>
                <a:latin typeface="楷体" panose="02010609060101010101" pitchFamily="49" charset="-122"/>
                <a:ea typeface="楷体" panose="02010609060101010101" pitchFamily="49" charset="-122"/>
              </a:rPr>
              <a:t> </a:t>
            </a:r>
            <a:r>
              <a:rPr lang="en-US" altLang="zh-CN" i="1" dirty="0" smtClean="0">
                <a:solidFill>
                  <a:srgbClr val="FF0000"/>
                </a:solidFill>
                <a:latin typeface="楷体" panose="02010609060101010101" pitchFamily="49" charset="-122"/>
                <a:ea typeface="楷体" panose="02010609060101010101" pitchFamily="49" charset="-122"/>
              </a:rPr>
              <a:t>?</a:t>
            </a:r>
            <a:endParaRPr lang="en-US" altLang="zh-CN" i="1" dirty="0" smtClean="0">
              <a:solidFill>
                <a:srgbClr val="FF0000"/>
              </a:solidFill>
              <a:latin typeface="楷体" panose="02010609060101010101" pitchFamily="49" charset="-122"/>
              <a:ea typeface="楷体" panose="02010609060101010101" pitchFamily="49" charset="-122"/>
            </a:endParaRPr>
          </a:p>
          <a:p>
            <a:endParaRPr lang="en-US" altLang="zh-CN" i="1" dirty="0">
              <a:solidFill>
                <a:srgbClr val="FF0000"/>
              </a:solidFill>
              <a:latin typeface="楷体" panose="02010609060101010101" pitchFamily="49" charset="-122"/>
              <a:ea typeface="楷体" panose="02010609060101010101" pitchFamily="49" charset="-122"/>
            </a:endParaRPr>
          </a:p>
          <a:p>
            <a:endParaRPr lang="en-US" altLang="zh-CN" i="1" dirty="0" smtClean="0">
              <a:solidFill>
                <a:srgbClr val="FF0000"/>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12" end="1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14" end="14"/>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15" end="15"/>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
                                            <p:txEl>
                                              <p:pRg st="17" end="1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c88ea1d0131f64e4324a3dc43666302.mp4">
            <a:hlinkClick r:id="" action="ppaction://media"/>
          </p:cNvPr>
          <p:cNvPicPr>
            <a:picLocks noChangeAspect="1"/>
          </p:cNvPicPr>
          <p:nvPr>
            <a:videoFile r:link="rId1"/>
            <p:extLst>
              <p:ext uri="{DAA4B4D4-6D71-4841-9C94-3DE7FCFB9230}">
                <p14:media xmlns:p14="http://schemas.microsoft.com/office/powerpoint/2010/main" r:link="rId2"/>
              </p:ext>
            </p:extLst>
          </p:nvPr>
        </p:nvPicPr>
        <p:blipFill>
          <a:blip r:embed="rId3">
            <a:extLst>
              <a:ext uri="{28A0092B-C50C-407E-A947-70E740481C1C}">
                <a14:useLocalDpi xmlns:a14="http://schemas.microsoft.com/office/drawing/2010/main" val="0"/>
              </a:ext>
            </a:extLst>
          </a:blip>
          <a:srcRect/>
          <a:stretch>
            <a:fillRect/>
          </a:stretch>
        </p:blipFill>
        <p:spPr bwMode="auto">
          <a:xfrm>
            <a:off x="2095500" y="1181100"/>
            <a:ext cx="80010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0142033" y="404037"/>
            <a:ext cx="1745166" cy="1080176"/>
          </a:xfrm>
          <a:prstGeom prst="rect">
            <a:avLst/>
          </a:prstGeom>
        </p:spPr>
      </p:pic>
      <p:sp>
        <p:nvSpPr>
          <p:cNvPr id="4" name="标题 3"/>
          <p:cNvSpPr txBox="1">
            <a:spLocks noGrp="1"/>
          </p:cNvSpPr>
          <p:nvPr>
            <p:ph type="title"/>
          </p:nvPr>
        </p:nvSpPr>
        <p:spPr>
          <a:xfrm>
            <a:off x="8825024" y="108572"/>
            <a:ext cx="3168502" cy="6297108"/>
          </a:xfrm>
          <a:prstGeom prst="rect">
            <a:avLst/>
          </a:prstGeom>
          <a:noFill/>
          <a:ln w="38100">
            <a:solidFill>
              <a:srgbClr val="00B050"/>
            </a:solidFill>
          </a:ln>
        </p:spPr>
        <p:txBody>
          <a:bodyPr wrap="square" rtlCol="0">
            <a:spAutoFit/>
          </a:bodyPr>
          <a:lstStyle/>
          <a:p>
            <a:r>
              <a:rPr lang="zh-CN" altLang="en-US" sz="3200" i="1" dirty="0" smtClean="0">
                <a:solidFill>
                  <a:srgbClr val="FF0000"/>
                </a:solidFill>
                <a:latin typeface="楷体" panose="02010609060101010101" pitchFamily="49" charset="-122"/>
                <a:ea typeface="楷体" panose="02010609060101010101" pitchFamily="49" charset="-122"/>
              </a:rPr>
              <a:t>抢答：           </a:t>
            </a:r>
            <a:endParaRPr lang="en-US" altLang="zh-CN" sz="3200" i="1" dirty="0" smtClean="0">
              <a:solidFill>
                <a:srgbClr val="FF0000"/>
              </a:solidFill>
              <a:latin typeface="楷体" panose="02010609060101010101" pitchFamily="49" charset="-122"/>
              <a:ea typeface="楷体" panose="02010609060101010101" pitchFamily="49" charset="-122"/>
            </a:endParaRPr>
          </a:p>
          <a:p>
            <a:endParaRPr lang="en-US" altLang="zh-CN" sz="3200" i="1" dirty="0">
              <a:solidFill>
                <a:srgbClr val="FF0000"/>
              </a:solidFill>
              <a:latin typeface="楷体" panose="02010609060101010101" pitchFamily="49" charset="-122"/>
              <a:ea typeface="楷体" panose="02010609060101010101" pitchFamily="49" charset="-122"/>
            </a:endParaRPr>
          </a:p>
          <a:p>
            <a:endParaRPr lang="en-US" altLang="zh-CN" sz="3200" i="1" dirty="0" smtClean="0">
              <a:solidFill>
                <a:srgbClr val="FF0000"/>
              </a:solidFill>
              <a:latin typeface="楷体" panose="02010609060101010101" pitchFamily="49" charset="-122"/>
              <a:ea typeface="楷体" panose="02010609060101010101" pitchFamily="49" charset="-122"/>
            </a:endParaRPr>
          </a:p>
          <a:p>
            <a:endParaRPr lang="en-US" altLang="zh-CN" sz="3200" i="1" dirty="0" smtClean="0">
              <a:solidFill>
                <a:srgbClr val="FF0000"/>
              </a:solidFill>
              <a:latin typeface="楷体" panose="02010609060101010101" pitchFamily="49" charset="-122"/>
              <a:ea typeface="楷体" panose="02010609060101010101" pitchFamily="49" charset="-122"/>
            </a:endParaRPr>
          </a:p>
          <a:p>
            <a:endParaRPr lang="en-US" altLang="zh-CN" sz="3200" i="1" dirty="0">
              <a:solidFill>
                <a:srgbClr val="FF0000"/>
              </a:solidFill>
              <a:latin typeface="楷体" panose="02010609060101010101" pitchFamily="49" charset="-122"/>
              <a:ea typeface="楷体" panose="02010609060101010101" pitchFamily="49" charset="-122"/>
            </a:endParaRPr>
          </a:p>
          <a:p>
            <a:endParaRPr lang="en-US" altLang="zh-CN" sz="3200" i="1" dirty="0" smtClean="0">
              <a:solidFill>
                <a:srgbClr val="FF0000"/>
              </a:solidFill>
              <a:latin typeface="楷体" panose="02010609060101010101" pitchFamily="49" charset="-122"/>
              <a:ea typeface="楷体" panose="02010609060101010101" pitchFamily="49" charset="-122"/>
            </a:endParaRPr>
          </a:p>
          <a:p>
            <a:endParaRPr lang="en-US" altLang="zh-CN" sz="3200" i="1" dirty="0">
              <a:solidFill>
                <a:srgbClr val="FF0000"/>
              </a:solidFill>
              <a:latin typeface="楷体" panose="02010609060101010101" pitchFamily="49" charset="-122"/>
              <a:ea typeface="楷体" panose="02010609060101010101" pitchFamily="49" charset="-122"/>
            </a:endParaRPr>
          </a:p>
          <a:p>
            <a:endParaRPr lang="en-US" altLang="zh-CN" sz="3200" i="1" dirty="0" smtClean="0">
              <a:solidFill>
                <a:srgbClr val="FF0000"/>
              </a:solidFill>
              <a:latin typeface="楷体" panose="02010609060101010101" pitchFamily="49" charset="-122"/>
              <a:ea typeface="楷体" panose="02010609060101010101" pitchFamily="49" charset="-122"/>
            </a:endParaRPr>
          </a:p>
          <a:p>
            <a:endParaRPr lang="en-US" altLang="zh-CN" sz="3200" i="1" dirty="0">
              <a:solidFill>
                <a:srgbClr val="FF0000"/>
              </a:solidFill>
              <a:latin typeface="楷体" panose="02010609060101010101" pitchFamily="49" charset="-122"/>
              <a:ea typeface="楷体" panose="02010609060101010101" pitchFamily="49" charset="-122"/>
            </a:endParaRPr>
          </a:p>
          <a:p>
            <a:br>
              <a:rPr lang="en-US" altLang="zh-CN" sz="3200" i="1" dirty="0" smtClean="0">
                <a:solidFill>
                  <a:srgbClr val="FF0000"/>
                </a:solidFill>
                <a:latin typeface="楷体" panose="02010609060101010101" pitchFamily="49" charset="-122"/>
                <a:ea typeface="楷体" panose="02010609060101010101" pitchFamily="49" charset="-122"/>
              </a:rPr>
            </a:br>
            <a:br>
              <a:rPr lang="en-US" altLang="zh-CN" sz="3200" i="1" dirty="0">
                <a:solidFill>
                  <a:srgbClr val="FF0000"/>
                </a:solidFill>
                <a:latin typeface="楷体" panose="02010609060101010101" pitchFamily="49" charset="-122"/>
                <a:ea typeface="楷体" panose="02010609060101010101" pitchFamily="49" charset="-122"/>
              </a:rPr>
            </a:br>
            <a:br>
              <a:rPr lang="en-US" altLang="zh-CN" sz="3200" i="1" dirty="0" smtClean="0">
                <a:solidFill>
                  <a:srgbClr val="FF0000"/>
                </a:solidFill>
                <a:latin typeface="楷体" panose="02010609060101010101" pitchFamily="49" charset="-122"/>
                <a:ea typeface="楷体" panose="02010609060101010101" pitchFamily="49" charset="-122"/>
              </a:rPr>
            </a:br>
            <a:endParaRPr lang="en-US" altLang="zh-CN" sz="3200" i="1" dirty="0" smtClean="0">
              <a:solidFill>
                <a:srgbClr val="FF0000"/>
              </a:solidFill>
              <a:latin typeface="楷体" panose="02010609060101010101" pitchFamily="49" charset="-122"/>
              <a:ea typeface="楷体" panose="02010609060101010101" pitchFamily="49" charset="-122"/>
            </a:endParaRPr>
          </a:p>
          <a:p>
            <a:endParaRPr lang="en-US" altLang="zh-CN" sz="3200" i="1" dirty="0" smtClean="0">
              <a:solidFill>
                <a:srgbClr val="FF0000"/>
              </a:solidFill>
              <a:latin typeface="楷体" panose="02010609060101010101" pitchFamily="49" charset="-122"/>
              <a:ea typeface="楷体" panose="02010609060101010101" pitchFamily="49" charset="-122"/>
            </a:endParaRPr>
          </a:p>
        </p:txBody>
      </p:sp>
      <p:sp>
        <p:nvSpPr>
          <p:cNvPr id="5" name="文本框 4"/>
          <p:cNvSpPr txBox="1"/>
          <p:nvPr/>
        </p:nvSpPr>
        <p:spPr>
          <a:xfrm>
            <a:off x="333152" y="404037"/>
            <a:ext cx="7524308" cy="5909310"/>
          </a:xfrm>
          <a:prstGeom prst="rect">
            <a:avLst/>
          </a:prstGeom>
          <a:noFill/>
          <a:ln w="38100">
            <a:solidFill>
              <a:srgbClr val="FFC000"/>
            </a:solidFill>
          </a:ln>
        </p:spPr>
        <p:txBody>
          <a:bodyPr wrap="square" rtlCol="0">
            <a:spAutoFit/>
          </a:bodyPr>
          <a:lstStyle/>
          <a:p>
            <a:r>
              <a:rPr lang="zh-CN" altLang="en-US" i="1" dirty="0" smtClean="0">
                <a:solidFill>
                  <a:srgbClr val="FF0000"/>
                </a:solidFill>
                <a:latin typeface="楷体" panose="02010609060101010101" pitchFamily="49" charset="-122"/>
                <a:ea typeface="楷体" panose="02010609060101010101" pitchFamily="49" charset="-122"/>
              </a:rPr>
              <a:t>请你列举文化创新对于当今中国产生影响的事例。（三个）</a:t>
            </a:r>
            <a:endParaRPr lang="en-US" altLang="zh-CN" i="1" dirty="0" smtClean="0">
              <a:solidFill>
                <a:srgbClr val="FF0000"/>
              </a:solidFill>
              <a:latin typeface="楷体" panose="02010609060101010101" pitchFamily="49" charset="-122"/>
              <a:ea typeface="楷体" panose="02010609060101010101" pitchFamily="49" charset="-122"/>
            </a:endParaRPr>
          </a:p>
          <a:p>
            <a:endParaRPr lang="en-US" altLang="zh-CN" i="1" dirty="0">
              <a:solidFill>
                <a:srgbClr val="FF0000"/>
              </a:solidFill>
              <a:latin typeface="楷体" panose="02010609060101010101" pitchFamily="49" charset="-122"/>
              <a:ea typeface="楷体" panose="02010609060101010101" pitchFamily="49" charset="-122"/>
            </a:endParaRPr>
          </a:p>
          <a:p>
            <a:endParaRPr lang="en-US" altLang="zh-CN" i="1" dirty="0" smtClean="0">
              <a:solidFill>
                <a:srgbClr val="FF0000"/>
              </a:solidFill>
              <a:latin typeface="楷体" panose="02010609060101010101" pitchFamily="49" charset="-122"/>
              <a:ea typeface="楷体" panose="02010609060101010101" pitchFamily="49" charset="-122"/>
            </a:endParaRPr>
          </a:p>
          <a:p>
            <a:endParaRPr lang="en-US" altLang="zh-CN" i="1" dirty="0">
              <a:solidFill>
                <a:srgbClr val="FF0000"/>
              </a:solidFill>
              <a:latin typeface="楷体" panose="02010609060101010101" pitchFamily="49" charset="-122"/>
              <a:ea typeface="楷体" panose="02010609060101010101" pitchFamily="49" charset="-122"/>
            </a:endParaRPr>
          </a:p>
          <a:p>
            <a:endParaRPr lang="en-US" altLang="zh-CN" i="1" dirty="0" smtClean="0">
              <a:solidFill>
                <a:srgbClr val="FF0000"/>
              </a:solidFill>
              <a:latin typeface="楷体" panose="02010609060101010101" pitchFamily="49" charset="-122"/>
              <a:ea typeface="楷体" panose="02010609060101010101" pitchFamily="49" charset="-122"/>
            </a:endParaRPr>
          </a:p>
          <a:p>
            <a:endParaRPr lang="en-US" altLang="zh-CN" i="1" dirty="0">
              <a:solidFill>
                <a:srgbClr val="FF0000"/>
              </a:solidFill>
              <a:latin typeface="楷体" panose="02010609060101010101" pitchFamily="49" charset="-122"/>
              <a:ea typeface="楷体" panose="02010609060101010101" pitchFamily="49" charset="-122"/>
            </a:endParaRPr>
          </a:p>
          <a:p>
            <a:endParaRPr lang="en-US" altLang="zh-CN" i="1" dirty="0" smtClean="0">
              <a:solidFill>
                <a:srgbClr val="FF0000"/>
              </a:solidFill>
              <a:latin typeface="楷体" panose="02010609060101010101" pitchFamily="49" charset="-122"/>
              <a:ea typeface="楷体" panose="02010609060101010101" pitchFamily="49" charset="-122"/>
            </a:endParaRPr>
          </a:p>
          <a:p>
            <a:endParaRPr lang="en-US" altLang="zh-CN" i="1" dirty="0">
              <a:solidFill>
                <a:srgbClr val="FF0000"/>
              </a:solidFill>
              <a:latin typeface="楷体" panose="02010609060101010101" pitchFamily="49" charset="-122"/>
              <a:ea typeface="楷体" panose="02010609060101010101" pitchFamily="49" charset="-122"/>
            </a:endParaRPr>
          </a:p>
          <a:p>
            <a:endParaRPr lang="en-US" altLang="zh-CN" i="1" dirty="0" smtClean="0">
              <a:solidFill>
                <a:srgbClr val="FF0000"/>
              </a:solidFill>
              <a:latin typeface="楷体" panose="02010609060101010101" pitchFamily="49" charset="-122"/>
              <a:ea typeface="楷体" panose="02010609060101010101" pitchFamily="49" charset="-122"/>
            </a:endParaRPr>
          </a:p>
          <a:p>
            <a:endParaRPr lang="en-US" altLang="zh-CN" i="1" dirty="0">
              <a:solidFill>
                <a:srgbClr val="FF0000"/>
              </a:solidFill>
              <a:latin typeface="楷体" panose="02010609060101010101" pitchFamily="49" charset="-122"/>
              <a:ea typeface="楷体" panose="02010609060101010101" pitchFamily="49" charset="-122"/>
            </a:endParaRPr>
          </a:p>
          <a:p>
            <a:endParaRPr lang="en-US" altLang="zh-CN" i="1" dirty="0" smtClean="0">
              <a:solidFill>
                <a:srgbClr val="FF0000"/>
              </a:solidFill>
              <a:latin typeface="楷体" panose="02010609060101010101" pitchFamily="49" charset="-122"/>
              <a:ea typeface="楷体" panose="02010609060101010101" pitchFamily="49" charset="-122"/>
            </a:endParaRPr>
          </a:p>
          <a:p>
            <a:endParaRPr lang="en-US" altLang="zh-CN" i="1" dirty="0">
              <a:solidFill>
                <a:srgbClr val="FF0000"/>
              </a:solidFill>
              <a:latin typeface="楷体" panose="02010609060101010101" pitchFamily="49" charset="-122"/>
              <a:ea typeface="楷体" panose="02010609060101010101" pitchFamily="49" charset="-122"/>
            </a:endParaRPr>
          </a:p>
          <a:p>
            <a:endParaRPr lang="en-US" altLang="zh-CN" i="1" dirty="0" smtClean="0">
              <a:solidFill>
                <a:srgbClr val="FF0000"/>
              </a:solidFill>
              <a:latin typeface="楷体" panose="02010609060101010101" pitchFamily="49" charset="-122"/>
              <a:ea typeface="楷体" panose="02010609060101010101" pitchFamily="49" charset="-122"/>
            </a:endParaRPr>
          </a:p>
          <a:p>
            <a:endParaRPr lang="en-US" altLang="zh-CN" i="1" dirty="0">
              <a:solidFill>
                <a:srgbClr val="FF0000"/>
              </a:solidFill>
              <a:latin typeface="楷体" panose="02010609060101010101" pitchFamily="49" charset="-122"/>
              <a:ea typeface="楷体" panose="02010609060101010101" pitchFamily="49" charset="-122"/>
            </a:endParaRPr>
          </a:p>
          <a:p>
            <a:endParaRPr lang="en-US" altLang="zh-CN" i="1" dirty="0" smtClean="0">
              <a:solidFill>
                <a:srgbClr val="FF0000"/>
              </a:solidFill>
              <a:latin typeface="楷体" panose="02010609060101010101" pitchFamily="49" charset="-122"/>
              <a:ea typeface="楷体" panose="02010609060101010101" pitchFamily="49" charset="-122"/>
            </a:endParaRPr>
          </a:p>
          <a:p>
            <a:endParaRPr lang="en-US" altLang="zh-CN" i="1" dirty="0">
              <a:solidFill>
                <a:srgbClr val="FF0000"/>
              </a:solidFill>
              <a:latin typeface="楷体" panose="02010609060101010101" pitchFamily="49" charset="-122"/>
              <a:ea typeface="楷体" panose="02010609060101010101" pitchFamily="49" charset="-122"/>
            </a:endParaRPr>
          </a:p>
          <a:p>
            <a:endParaRPr lang="en-US" altLang="zh-CN" i="1" dirty="0" smtClean="0">
              <a:solidFill>
                <a:srgbClr val="FF0000"/>
              </a:solidFill>
              <a:latin typeface="楷体" panose="02010609060101010101" pitchFamily="49" charset="-122"/>
              <a:ea typeface="楷体" panose="02010609060101010101" pitchFamily="49" charset="-122"/>
            </a:endParaRPr>
          </a:p>
          <a:p>
            <a:endParaRPr lang="en-US" altLang="zh-CN" i="1" dirty="0">
              <a:solidFill>
                <a:srgbClr val="FF0000"/>
              </a:solidFill>
              <a:latin typeface="楷体" panose="02010609060101010101" pitchFamily="49" charset="-122"/>
              <a:ea typeface="楷体" panose="02010609060101010101" pitchFamily="49" charset="-122"/>
            </a:endParaRPr>
          </a:p>
          <a:p>
            <a:endParaRPr lang="en-US" altLang="zh-CN" i="1" dirty="0" smtClean="0">
              <a:solidFill>
                <a:srgbClr val="FF0000"/>
              </a:solidFill>
              <a:latin typeface="楷体" panose="02010609060101010101" pitchFamily="49" charset="-122"/>
              <a:ea typeface="楷体" panose="02010609060101010101" pitchFamily="49" charset="-122"/>
            </a:endParaRPr>
          </a:p>
          <a:p>
            <a:endParaRPr lang="en-US" altLang="zh-CN" i="1" dirty="0">
              <a:solidFill>
                <a:srgbClr val="FF0000"/>
              </a:solidFill>
              <a:latin typeface="楷体" panose="02010609060101010101" pitchFamily="49" charset="-122"/>
              <a:ea typeface="楷体" panose="02010609060101010101" pitchFamily="49" charset="-122"/>
            </a:endParaRPr>
          </a:p>
          <a:p>
            <a:endParaRPr lang="en-US" altLang="zh-CN" i="1" dirty="0" smtClean="0">
              <a:solidFill>
                <a:srgbClr val="FF0000"/>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644893" y="865908"/>
            <a:ext cx="11146053" cy="5650395"/>
          </a:xfrm>
          <a:prstGeom prst="rect">
            <a:avLst/>
          </a:prstGeom>
          <a:solidFill>
            <a:schemeClr val="bg1"/>
          </a:solidFill>
          <a:ln w="38100">
            <a:solidFill>
              <a:srgbClr val="D06F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内容占位符 4"/>
          <p:cNvSpPr txBox="1"/>
          <p:nvPr/>
        </p:nvSpPr>
        <p:spPr>
          <a:xfrm>
            <a:off x="876300" y="1076582"/>
            <a:ext cx="10568138" cy="491551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lgn="ctr">
              <a:lnSpc>
                <a:spcPct val="120000"/>
              </a:lnSpc>
              <a:buNone/>
            </a:pPr>
            <a:r>
              <a:rPr lang="zh-CN" altLang="en-US" sz="2400" b="1" dirty="0">
                <a:solidFill>
                  <a:srgbClr val="0000FF"/>
                </a:solidFill>
                <a:latin typeface="幼圆" panose="02010509060101010101" pitchFamily="49" charset="-122"/>
                <a:ea typeface="幼圆" panose="02010509060101010101" pitchFamily="49" charset="-122"/>
              </a:rPr>
              <a:t>良渚古城遗址成功申遗</a:t>
            </a:r>
            <a:endParaRPr lang="en-US" altLang="zh-CN" sz="2400" b="1" dirty="0">
              <a:solidFill>
                <a:srgbClr val="0000FF"/>
              </a:solidFill>
              <a:latin typeface="幼圆" panose="02010509060101010101" pitchFamily="49" charset="-122"/>
              <a:ea typeface="幼圆" panose="02010509060101010101" pitchFamily="49" charset="-122"/>
            </a:endParaRPr>
          </a:p>
          <a:p>
            <a:pPr indent="0" algn="just">
              <a:lnSpc>
                <a:spcPct val="120000"/>
              </a:lnSpc>
              <a:buNone/>
            </a:pPr>
            <a:r>
              <a:rPr lang="en-US" altLang="zh-CN"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    2019</a:t>
            </a:r>
            <a:r>
              <a:rPr lang="zh-CN" altLang="en-US"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年</a:t>
            </a:r>
            <a:r>
              <a:rPr lang="en-US" altLang="zh-CN"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7</a:t>
            </a:r>
            <a:r>
              <a:rPr lang="zh-CN" altLang="en-US"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月</a:t>
            </a:r>
            <a:r>
              <a:rPr lang="en-US" altLang="zh-CN"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6</a:t>
            </a:r>
            <a:r>
              <a:rPr lang="zh-CN" altLang="en-US"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日，中国良渚古城遗址在第</a:t>
            </a:r>
            <a:r>
              <a:rPr lang="en-US" altLang="zh-CN"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43</a:t>
            </a:r>
            <a:r>
              <a:rPr lang="zh-CN" altLang="en-US"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届世界遗产大会上成功申遗，获准列入世界遗产名录。至此，中国世界遗产总数已达</a:t>
            </a:r>
            <a:r>
              <a:rPr lang="en-US" altLang="zh-CN"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55</a:t>
            </a:r>
            <a:r>
              <a:rPr lang="zh-CN" altLang="en-US"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处，位居世界第一。良渚古城遗址其外围水利系统是中国至今发现最早的大型水利工程遗址，也是目前已发现的世界上最早的水坝系统之一。代表了</a:t>
            </a:r>
            <a:r>
              <a:rPr lang="en-US" altLang="zh-CN"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5000</a:t>
            </a:r>
            <a:r>
              <a:rPr lang="zh-CN" altLang="en-US"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多年前伟大史前稻作文明，印证了长江流域对中国文明起源的贡献。</a:t>
            </a:r>
            <a:endParaRPr lang="en-US" altLang="zh-CN" sz="2400" b="1" dirty="0">
              <a:solidFill>
                <a:srgbClr val="000000"/>
              </a:solidFill>
              <a:latin typeface="宋体" panose="02010600030101010101" pitchFamily="2" charset="-122"/>
              <a:ea typeface="楷体" panose="02010609060101010101" pitchFamily="49" charset="-122"/>
              <a:cs typeface="宋体" panose="02010600030101010101" pitchFamily="2" charset="-122"/>
            </a:endParaRPr>
          </a:p>
          <a:p>
            <a:pPr indent="0" algn="just">
              <a:lnSpc>
                <a:spcPct val="120000"/>
              </a:lnSpc>
              <a:buNone/>
            </a:pPr>
            <a:r>
              <a:rPr lang="en-US" altLang="zh-CN"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    2019</a:t>
            </a:r>
            <a:r>
              <a:rPr lang="zh-CN" altLang="en-US"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年</a:t>
            </a:r>
            <a:r>
              <a:rPr lang="en-US" altLang="zh-CN"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9</a:t>
            </a:r>
            <a:r>
              <a:rPr lang="zh-CN" altLang="en-US"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月</a:t>
            </a:r>
            <a:r>
              <a:rPr lang="en-US" altLang="zh-CN"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4</a:t>
            </a:r>
            <a:r>
              <a:rPr lang="zh-CN" altLang="en-US"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日，内蒙古河套灌区与江西千金陂灌溉工程成功入选</a:t>
            </a:r>
            <a:r>
              <a:rPr lang="en-US" altLang="zh-CN"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2019</a:t>
            </a:r>
            <a:r>
              <a:rPr lang="zh-CN" altLang="en-US"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年度</a:t>
            </a:r>
            <a:r>
              <a:rPr lang="en-US" altLang="zh-CN"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a:t>
            </a:r>
            <a:r>
              <a:rPr lang="zh-CN" altLang="en-US"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第六批</a:t>
            </a:r>
            <a:r>
              <a:rPr lang="en-US" altLang="zh-CN"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a:t>
            </a:r>
            <a:r>
              <a:rPr lang="zh-CN" altLang="en-US"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世界灌溉工程遗产名录；</a:t>
            </a:r>
            <a:r>
              <a:rPr lang="en-US" altLang="zh-CN"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7</a:t>
            </a:r>
            <a:r>
              <a:rPr lang="zh-CN" altLang="en-US"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月</a:t>
            </a:r>
            <a:r>
              <a:rPr lang="en-US" altLang="zh-CN"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5</a:t>
            </a:r>
            <a:r>
              <a:rPr lang="zh-CN" altLang="en-US"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日，中国黄</a:t>
            </a:r>
            <a:r>
              <a:rPr lang="en-US" altLang="zh-CN"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a:t>
            </a:r>
            <a:r>
              <a:rPr lang="zh-CN" altLang="en-US"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渤</a:t>
            </a:r>
            <a:r>
              <a:rPr lang="en-US" altLang="zh-CN"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a:t>
            </a:r>
            <a:r>
              <a:rPr lang="zh-CN" altLang="en-US"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海候鸟栖息地</a:t>
            </a:r>
            <a:r>
              <a:rPr lang="en-US" altLang="zh-CN"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a:t>
            </a:r>
            <a:r>
              <a:rPr lang="zh-CN" altLang="en-US"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第一期</a:t>
            </a:r>
            <a:r>
              <a:rPr lang="en-US" altLang="zh-CN"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a:t>
            </a:r>
            <a:r>
              <a:rPr lang="zh-CN" altLang="en-US"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项目在第</a:t>
            </a:r>
            <a:r>
              <a:rPr lang="en-US" altLang="zh-CN"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43</a:t>
            </a:r>
            <a:r>
              <a:rPr lang="zh-CN" altLang="en-US"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届世界遗产大会上获准列入世界遗产名录。至此，我国自然遗产增至</a:t>
            </a:r>
            <a:r>
              <a:rPr lang="en-US" altLang="zh-CN"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14</a:t>
            </a:r>
            <a:r>
              <a:rPr lang="zh-CN" altLang="en-US" sz="2400" b="1" dirty="0">
                <a:solidFill>
                  <a:srgbClr val="000000"/>
                </a:solidFill>
                <a:latin typeface="宋体" panose="02010600030101010101" pitchFamily="2" charset="-122"/>
                <a:ea typeface="楷体" panose="02010609060101010101" pitchFamily="49" charset="-122"/>
                <a:cs typeface="宋体" panose="02010600030101010101" pitchFamily="2" charset="-122"/>
              </a:rPr>
              <a:t>处，自然遗产总数位列世界第一。</a:t>
            </a:r>
            <a:endParaRPr lang="zh-CN" altLang="en-US" sz="2400" b="1" dirty="0">
              <a:solidFill>
                <a:srgbClr val="000000"/>
              </a:solidFill>
              <a:latin typeface="宋体" panose="02010600030101010101" pitchFamily="2" charset="-122"/>
              <a:ea typeface="楷体" panose="02010609060101010101" pitchFamily="49" charset="-122"/>
              <a:cs typeface="宋体" panose="02010600030101010101" pitchFamily="2" charset="-122"/>
            </a:endParaRPr>
          </a:p>
          <a:p>
            <a:pPr indent="609600" algn="just">
              <a:lnSpc>
                <a:spcPct val="120000"/>
              </a:lnSpc>
              <a:extLst>
                <a:ext uri="{35155182-B16C-46BC-9424-99874614C6A1}">
                  <wpsdc:indentchars xmlns:wpsdc="http://www.wps.cn/officeDocument/2017/drawingmlCustomData" val="200" checksum="4158780845"/>
                </a:ext>
              </a:extLst>
            </a:pPr>
            <a:endParaRPr lang="zh-CN" altLang="en-US" sz="2400" b="1" dirty="0">
              <a:solidFill>
                <a:srgbClr val="000000"/>
              </a:solidFill>
              <a:latin typeface="宋体" panose="02010600030101010101" pitchFamily="2" charset="-122"/>
              <a:ea typeface="楷体" panose="02010609060101010101" pitchFamily="49" charset="-122"/>
              <a:cs typeface="宋体" panose="02010600030101010101" pitchFamily="2" charset="-122"/>
            </a:endParaRPr>
          </a:p>
        </p:txBody>
      </p:sp>
      <p:sp>
        <p:nvSpPr>
          <p:cNvPr id="9" name="标题 1"/>
          <p:cNvSpPr txBox="1"/>
          <p:nvPr/>
        </p:nvSpPr>
        <p:spPr>
          <a:xfrm>
            <a:off x="876300" y="180895"/>
            <a:ext cx="1840615" cy="449378"/>
          </a:xfrm>
          <a:prstGeom prst="rect">
            <a:avLst/>
          </a:prstGeom>
          <a:solidFill>
            <a:srgbClr val="F77983"/>
          </a:solidFill>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200" b="1" dirty="0">
                <a:solidFill>
                  <a:schemeClr val="bg1"/>
                </a:solidFill>
              </a:rPr>
              <a:t>时政链接</a:t>
            </a:r>
            <a:endParaRPr lang="zh-CN" altLang="en-US" sz="3200" b="1" dirty="0">
              <a:solidFill>
                <a:schemeClr val="bg1"/>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64970" y="978094"/>
            <a:ext cx="11563350" cy="4093428"/>
          </a:xfrm>
          <a:prstGeom prst="rect">
            <a:avLst/>
          </a:prstGeom>
        </p:spPr>
        <p:txBody>
          <a:bodyPr wrap="square">
            <a:spAutoFit/>
          </a:bodyPr>
          <a:lstStyle/>
          <a:p>
            <a:pPr defTabSz="1217930">
              <a:lnSpc>
                <a:spcPts val="2400"/>
              </a:lnSpc>
              <a:defRPr/>
            </a:pPr>
            <a:r>
              <a:rPr lang="en-US" altLang="zh-CN" sz="2200" b="1" dirty="0">
                <a:solidFill>
                  <a:srgbClr val="0000FF"/>
                </a:solidFill>
                <a:latin typeface="幼圆" panose="02010509060101010101" pitchFamily="49" charset="-122"/>
                <a:ea typeface="幼圆" panose="02010509060101010101" pitchFamily="49" charset="-122"/>
                <a:cs typeface="+mn-ea"/>
              </a:rPr>
              <a:t>1.</a:t>
            </a:r>
            <a:r>
              <a:rPr lang="zh-CN" altLang="en-US" sz="2200" b="1" dirty="0">
                <a:solidFill>
                  <a:srgbClr val="0000FF"/>
                </a:solidFill>
                <a:latin typeface="幼圆" panose="02010509060101010101" pitchFamily="49" charset="-122"/>
                <a:ea typeface="幼圆" panose="02010509060101010101" pitchFamily="49" charset="-122"/>
                <a:cs typeface="+mn-ea"/>
              </a:rPr>
              <a:t>列举我国的世界文化遗产。</a:t>
            </a:r>
            <a:endParaRPr lang="zh-CN" altLang="en-US" sz="2200" b="1" dirty="0">
              <a:solidFill>
                <a:srgbClr val="0000FF"/>
              </a:solidFill>
              <a:latin typeface="幼圆" panose="02010509060101010101" pitchFamily="49" charset="-122"/>
              <a:ea typeface="幼圆" panose="02010509060101010101" pitchFamily="49" charset="-122"/>
              <a:cs typeface="+mn-ea"/>
            </a:endParaRPr>
          </a:p>
          <a:p>
            <a:pPr defTabSz="1217930">
              <a:lnSpc>
                <a:spcPts val="2400"/>
              </a:lnSpc>
              <a:defRPr/>
            </a:pPr>
            <a:r>
              <a:rPr lang="zh-CN" altLang="en-US" sz="2200" b="1" dirty="0">
                <a:latin typeface="宋体" panose="02010600030101010101" pitchFamily="2" charset="-122"/>
                <a:ea typeface="宋体" panose="02010600030101010101" pitchFamily="2" charset="-122"/>
                <a:cs typeface="+mn-ea"/>
              </a:rPr>
              <a:t>物质文化遗产：故宫、长城、兵马俑、布达拉宫等。</a:t>
            </a:r>
            <a:endParaRPr lang="zh-CN" altLang="en-US" sz="2200" b="1" dirty="0">
              <a:latin typeface="宋体" panose="02010600030101010101" pitchFamily="2" charset="-122"/>
              <a:ea typeface="宋体" panose="02010600030101010101" pitchFamily="2" charset="-122"/>
              <a:cs typeface="+mn-ea"/>
            </a:endParaRPr>
          </a:p>
          <a:p>
            <a:pPr defTabSz="1217930">
              <a:lnSpc>
                <a:spcPts val="2400"/>
              </a:lnSpc>
              <a:defRPr/>
            </a:pPr>
            <a:r>
              <a:rPr lang="zh-CN" altLang="en-US" sz="2200" b="1" dirty="0">
                <a:latin typeface="宋体" panose="02010600030101010101" pitchFamily="2" charset="-122"/>
                <a:ea typeface="宋体" panose="02010600030101010101" pitchFamily="2" charset="-122"/>
                <a:cs typeface="+mn-ea"/>
              </a:rPr>
              <a:t>非物质文化遗产：京剧、珠算、针灸、剪纸、书法、皮影戏等。</a:t>
            </a:r>
            <a:endParaRPr lang="zh-CN" altLang="en-US" sz="2200" b="1" dirty="0">
              <a:latin typeface="宋体" panose="02010600030101010101" pitchFamily="2" charset="-122"/>
              <a:ea typeface="宋体" panose="02010600030101010101" pitchFamily="2" charset="-122"/>
              <a:cs typeface="+mn-ea"/>
            </a:endParaRPr>
          </a:p>
          <a:p>
            <a:pPr>
              <a:lnSpc>
                <a:spcPts val="2400"/>
              </a:lnSpc>
            </a:pPr>
            <a:endParaRPr lang="en-US" altLang="zh-CN" sz="2200" b="1" dirty="0">
              <a:solidFill>
                <a:srgbClr val="FF0000"/>
              </a:solidFill>
              <a:latin typeface="宋体" panose="02010600030101010101" pitchFamily="2" charset="-122"/>
              <a:ea typeface="宋体" panose="02010600030101010101" pitchFamily="2" charset="-122"/>
            </a:endParaRPr>
          </a:p>
          <a:p>
            <a:pPr>
              <a:lnSpc>
                <a:spcPts val="2400"/>
              </a:lnSpc>
            </a:pPr>
            <a:r>
              <a:rPr lang="en-US" altLang="zh-CN" sz="2200" b="1" dirty="0">
                <a:solidFill>
                  <a:srgbClr val="FF0000"/>
                </a:solidFill>
                <a:latin typeface="幼圆" panose="02010509060101010101" pitchFamily="49" charset="-122"/>
                <a:ea typeface="幼圆" panose="02010509060101010101" pitchFamily="49" charset="-122"/>
              </a:rPr>
              <a:t>2.</a:t>
            </a:r>
            <a:r>
              <a:rPr lang="zh-CN" altLang="en-US" sz="2200" b="1" dirty="0">
                <a:solidFill>
                  <a:srgbClr val="FF0000"/>
                </a:solidFill>
                <a:latin typeface="幼圆" panose="02010509060101010101" pitchFamily="49" charset="-122"/>
                <a:ea typeface="幼圆" panose="02010509060101010101" pitchFamily="49" charset="-122"/>
              </a:rPr>
              <a:t>良渚古城遗址成功申遗说明了什么？</a:t>
            </a:r>
            <a:r>
              <a:rPr lang="en-US" altLang="zh-CN" sz="2200" b="1" dirty="0">
                <a:solidFill>
                  <a:srgbClr val="FF0000"/>
                </a:solidFill>
                <a:latin typeface="幼圆" panose="02010509060101010101" pitchFamily="49" charset="-122"/>
                <a:ea typeface="幼圆" panose="02010509060101010101" pitchFamily="49" charset="-122"/>
              </a:rPr>
              <a:t>  </a:t>
            </a:r>
            <a:r>
              <a:rPr lang="zh-CN" altLang="en-US" sz="2200" b="1" dirty="0">
                <a:solidFill>
                  <a:srgbClr val="FF0000"/>
                </a:solidFill>
                <a:latin typeface="幼圆" panose="02010509060101010101" pitchFamily="49" charset="-122"/>
                <a:ea typeface="幼圆" panose="02010509060101010101" pitchFamily="49" charset="-122"/>
              </a:rPr>
              <a:t>(我国世界遗产总数位居世界第一，体现了什么？)</a:t>
            </a:r>
            <a:endParaRPr lang="en-US" altLang="zh-CN" sz="2200" b="1" dirty="0">
              <a:solidFill>
                <a:srgbClr val="FF0000"/>
              </a:solidFill>
              <a:latin typeface="幼圆" panose="02010509060101010101" pitchFamily="49" charset="-122"/>
              <a:ea typeface="幼圆" panose="02010509060101010101" pitchFamily="49" charset="-122"/>
            </a:endParaRPr>
          </a:p>
          <a:p>
            <a:pPr>
              <a:lnSpc>
                <a:spcPts val="2400"/>
              </a:lnSpc>
            </a:pPr>
            <a:r>
              <a:rPr lang="en-US" altLang="zh-CN" sz="2200" b="1" dirty="0">
                <a:latin typeface="宋体" panose="02010600030101010101" pitchFamily="2" charset="-122"/>
                <a:ea typeface="宋体" panose="02010600030101010101" pitchFamily="2" charset="-122"/>
                <a:cs typeface="宋体" panose="02010600030101010101" pitchFamily="2" charset="-122"/>
              </a:rPr>
              <a:t>(1)</a:t>
            </a:r>
            <a:r>
              <a:rPr lang="zh-CN" altLang="en-US" sz="2200" b="1" dirty="0">
                <a:latin typeface="宋体" panose="02010600030101010101" pitchFamily="2" charset="-122"/>
                <a:ea typeface="宋体" panose="02010600030101010101" pitchFamily="2" charset="-122"/>
                <a:cs typeface="宋体" panose="02010600030101010101" pitchFamily="2" charset="-122"/>
              </a:rPr>
              <a:t>中华文化源远流长、博大精深，虽历经沧桑仍薪火相传、历久弥新。 </a:t>
            </a:r>
            <a:endParaRPr lang="zh-CN" altLang="en-US" sz="2200" b="1" dirty="0">
              <a:latin typeface="宋体" panose="02010600030101010101" pitchFamily="2" charset="-122"/>
              <a:ea typeface="宋体" panose="02010600030101010101" pitchFamily="2" charset="-122"/>
              <a:cs typeface="宋体" panose="02010600030101010101" pitchFamily="2" charset="-122"/>
            </a:endParaRPr>
          </a:p>
          <a:p>
            <a:pPr>
              <a:lnSpc>
                <a:spcPts val="2400"/>
              </a:lnSpc>
            </a:pPr>
            <a:r>
              <a:rPr lang="en-US" altLang="zh-CN" sz="2200" b="1" dirty="0">
                <a:latin typeface="宋体" panose="02010600030101010101" pitchFamily="2" charset="-122"/>
                <a:ea typeface="宋体" panose="02010600030101010101" pitchFamily="2" charset="-122"/>
                <a:cs typeface="宋体" panose="02010600030101010101" pitchFamily="2" charset="-122"/>
              </a:rPr>
              <a:t>(2)</a:t>
            </a:r>
            <a:r>
              <a:rPr lang="zh-CN" altLang="en-US" sz="2200" b="1" dirty="0">
                <a:latin typeface="宋体" panose="02010600030101010101" pitchFamily="2" charset="-122"/>
                <a:ea typeface="宋体" panose="02010600030101010101" pitchFamily="2" charset="-122"/>
                <a:cs typeface="宋体" panose="02010600030101010101" pitchFamily="2" charset="-122"/>
              </a:rPr>
              <a:t>中华文化具有独特的魅力，对人类进步和世界文化的发展产生了深远的影响，赢得了世界的认可</a:t>
            </a:r>
            <a:r>
              <a:rPr lang="zh-CN" altLang="en-US" sz="2200" b="1" dirty="0" smtClean="0">
                <a:latin typeface="宋体" panose="02010600030101010101" pitchFamily="2" charset="-122"/>
                <a:ea typeface="宋体" panose="02010600030101010101" pitchFamily="2" charset="-122"/>
                <a:cs typeface="宋体" panose="02010600030101010101" pitchFamily="2" charset="-122"/>
              </a:rPr>
              <a:t>。</a:t>
            </a:r>
            <a:r>
              <a:rPr lang="zh-CN" altLang="en-US" sz="2200" b="1" dirty="0" smtClean="0">
                <a:solidFill>
                  <a:srgbClr val="FF0000"/>
                </a:solidFill>
                <a:latin typeface="宋体" panose="02010600030101010101" pitchFamily="2" charset="-122"/>
                <a:ea typeface="宋体" panose="02010600030101010101" pitchFamily="2" charset="-122"/>
                <a:cs typeface="宋体" panose="02010600030101010101" pitchFamily="2" charset="-122"/>
              </a:rPr>
              <a:t>坚定了我们的文化自信心。 体现民族精神（勤劳勇敢）。</a:t>
            </a:r>
            <a:endParaRPr lang="zh-CN" altLang="en-US" sz="2200" b="1" dirty="0">
              <a:solidFill>
                <a:srgbClr val="FF0000"/>
              </a:solidFill>
              <a:latin typeface="宋体" panose="02010600030101010101" pitchFamily="2" charset="-122"/>
              <a:ea typeface="宋体" panose="02010600030101010101" pitchFamily="2" charset="-122"/>
              <a:cs typeface="宋体" panose="02010600030101010101" pitchFamily="2" charset="-122"/>
            </a:endParaRPr>
          </a:p>
          <a:p>
            <a:pPr>
              <a:lnSpc>
                <a:spcPts val="2400"/>
              </a:lnSpc>
            </a:pPr>
            <a:r>
              <a:rPr lang="en-US" altLang="zh-CN" sz="2200" b="1" dirty="0">
                <a:latin typeface="宋体" panose="02010600030101010101" pitchFamily="2" charset="-122"/>
                <a:ea typeface="宋体" panose="02010600030101010101" pitchFamily="2" charset="-122"/>
                <a:cs typeface="宋体" panose="02010600030101010101" pitchFamily="2" charset="-122"/>
              </a:rPr>
              <a:t>(3)</a:t>
            </a:r>
            <a:r>
              <a:rPr lang="zh-CN" altLang="en-US" sz="2200" b="1" dirty="0">
                <a:latin typeface="宋体" panose="02010600030101010101" pitchFamily="2" charset="-122"/>
                <a:ea typeface="宋体" panose="02010600030101010101" pitchFamily="2" charset="-122"/>
                <a:cs typeface="宋体" panose="02010600030101010101" pitchFamily="2" charset="-122"/>
              </a:rPr>
              <a:t>我国高度重视</a:t>
            </a:r>
            <a:r>
              <a:rPr lang="zh-CN" altLang="en-US" sz="2200" b="1" dirty="0">
                <a:solidFill>
                  <a:prstClr val="black"/>
                </a:solidFill>
                <a:latin typeface="宋体" panose="02010600030101010101" pitchFamily="2" charset="-122"/>
                <a:ea typeface="宋体" panose="02010600030101010101" pitchFamily="2" charset="-122"/>
              </a:rPr>
              <a:t>优秀传统文化的传承与保护</a:t>
            </a:r>
            <a:r>
              <a:rPr lang="zh-CN" altLang="en-US" sz="2200" b="1" dirty="0">
                <a:latin typeface="宋体" panose="02010600030101010101" pitchFamily="2" charset="-122"/>
                <a:ea typeface="宋体" panose="02010600030101010101" pitchFamily="2" charset="-122"/>
                <a:cs typeface="宋体" panose="02010600030101010101" pitchFamily="2" charset="-122"/>
              </a:rPr>
              <a:t>，大力推进社会主义文化强国建设。 </a:t>
            </a:r>
            <a:endParaRPr lang="zh-CN" altLang="en-US" sz="2200" b="1" dirty="0">
              <a:latin typeface="宋体" panose="02010600030101010101" pitchFamily="2" charset="-122"/>
              <a:ea typeface="宋体" panose="02010600030101010101" pitchFamily="2" charset="-122"/>
              <a:cs typeface="宋体" panose="02010600030101010101" pitchFamily="2" charset="-122"/>
            </a:endParaRPr>
          </a:p>
          <a:p>
            <a:pPr>
              <a:lnSpc>
                <a:spcPts val="2400"/>
              </a:lnSpc>
            </a:pPr>
            <a:r>
              <a:rPr lang="en-US" altLang="zh-CN" sz="2200" b="1" dirty="0">
                <a:latin typeface="宋体" panose="02010600030101010101" pitchFamily="2" charset="-122"/>
                <a:ea typeface="宋体" panose="02010600030101010101" pitchFamily="2" charset="-122"/>
                <a:cs typeface="宋体" panose="02010600030101010101" pitchFamily="2" charset="-122"/>
              </a:rPr>
              <a:t>(4)</a:t>
            </a:r>
            <a:r>
              <a:rPr lang="zh-CN" altLang="en-US" sz="2200" b="1" dirty="0">
                <a:latin typeface="宋体" panose="02010600030101010101" pitchFamily="2" charset="-122"/>
                <a:ea typeface="宋体" panose="02010600030101010101" pitchFamily="2" charset="-122"/>
                <a:cs typeface="宋体" panose="02010600030101010101" pitchFamily="2" charset="-122"/>
              </a:rPr>
              <a:t>我国在保护和发展本民族优秀传统文化的同时，不断推进世界文化的繁荣与发展。</a:t>
            </a:r>
            <a:endParaRPr lang="en-US" altLang="zh-CN" sz="2200" b="1" dirty="0">
              <a:latin typeface="宋体" panose="02010600030101010101" pitchFamily="2" charset="-122"/>
              <a:ea typeface="宋体" panose="02010600030101010101" pitchFamily="2" charset="-122"/>
              <a:cs typeface="宋体" panose="02010600030101010101" pitchFamily="2" charset="-122"/>
            </a:endParaRPr>
          </a:p>
          <a:p>
            <a:pPr>
              <a:lnSpc>
                <a:spcPts val="2400"/>
              </a:lnSpc>
            </a:pPr>
            <a:r>
              <a:rPr lang="en-US" altLang="zh-CN" sz="2200" b="1" dirty="0">
                <a:solidFill>
                  <a:prstClr val="black"/>
                </a:solidFill>
                <a:latin typeface="宋体" panose="02010600030101010101" pitchFamily="2" charset="-122"/>
                <a:ea typeface="宋体" panose="02010600030101010101" pitchFamily="2" charset="-122"/>
              </a:rPr>
              <a:t>(5)</a:t>
            </a:r>
            <a:r>
              <a:rPr lang="zh-CN" altLang="en-US" sz="2200" b="1" dirty="0">
                <a:solidFill>
                  <a:prstClr val="black"/>
                </a:solidFill>
                <a:latin typeface="宋体" panose="02010600030101010101" pitchFamily="2" charset="-122"/>
                <a:ea typeface="宋体" panose="02010600030101010101" pitchFamily="2" charset="-122"/>
              </a:rPr>
              <a:t>中华文化遗产是中华民族智慧的结晶，也是全人类文明的瑰宝，保护文化遗产是传承和弘扬中华优秀传统文化的必然要求</a:t>
            </a:r>
            <a:r>
              <a:rPr lang="zh-CN" altLang="en-US" sz="2200" b="1" dirty="0" smtClean="0">
                <a:solidFill>
                  <a:prstClr val="black"/>
                </a:solidFill>
                <a:latin typeface="宋体" panose="02010600030101010101" pitchFamily="2" charset="-122"/>
                <a:ea typeface="宋体" panose="02010600030101010101" pitchFamily="2" charset="-122"/>
              </a:rPr>
              <a:t>。</a:t>
            </a:r>
            <a:endParaRPr lang="en-US" altLang="zh-CN" sz="2200" b="1" dirty="0" smtClean="0">
              <a:solidFill>
                <a:prstClr val="black"/>
              </a:solidFill>
              <a:latin typeface="宋体" panose="02010600030101010101" pitchFamily="2" charset="-122"/>
              <a:ea typeface="宋体" panose="02010600030101010101" pitchFamily="2" charset="-122"/>
            </a:endParaRPr>
          </a:p>
          <a:p>
            <a:pPr>
              <a:lnSpc>
                <a:spcPts val="2400"/>
              </a:lnSpc>
            </a:pPr>
            <a:endParaRPr lang="en-US" altLang="zh-CN" sz="2200" b="1" dirty="0">
              <a:solidFill>
                <a:prstClr val="black"/>
              </a:solidFill>
              <a:latin typeface="宋体" panose="02010600030101010101" pitchFamily="2" charset="-122"/>
              <a:ea typeface="宋体" panose="02010600030101010101" pitchFamily="2" charset="-122"/>
              <a:cs typeface="宋体" panose="02010600030101010101" pitchFamily="2" charset="-122"/>
            </a:endParaRPr>
          </a:p>
        </p:txBody>
      </p:sp>
      <p:sp>
        <p:nvSpPr>
          <p:cNvPr id="4" name="标题 1"/>
          <p:cNvSpPr txBox="1"/>
          <p:nvPr/>
        </p:nvSpPr>
        <p:spPr>
          <a:xfrm>
            <a:off x="264970" y="173650"/>
            <a:ext cx="2163905" cy="534035"/>
          </a:xfrm>
          <a:prstGeom prst="rect">
            <a:avLst/>
          </a:prstGeom>
          <a:solidFill>
            <a:srgbClr val="966481"/>
          </a:solidFill>
        </p:spPr>
        <p:txBody>
          <a:bodyPr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sz="3000" b="1" dirty="0">
                <a:solidFill>
                  <a:schemeClr val="bg1"/>
                </a:solidFill>
              </a:rPr>
              <a:t>命题视角</a:t>
            </a:r>
            <a:endParaRPr lang="zh-CN" altLang="en-US" sz="3000" b="1" dirty="0">
              <a:solidFill>
                <a:schemeClr val="bg1"/>
              </a:solidFill>
            </a:endParaRPr>
          </a:p>
        </p:txBody>
      </p:sp>
      <p:sp>
        <p:nvSpPr>
          <p:cNvPr id="2" name="文本框 1"/>
          <p:cNvSpPr txBox="1"/>
          <p:nvPr/>
        </p:nvSpPr>
        <p:spPr>
          <a:xfrm>
            <a:off x="264970" y="5071522"/>
            <a:ext cx="7953997" cy="1323439"/>
          </a:xfrm>
          <a:prstGeom prst="rect">
            <a:avLst/>
          </a:prstGeom>
          <a:noFill/>
        </p:spPr>
        <p:txBody>
          <a:bodyPr wrap="square" rtlCol="0">
            <a:spAutoFit/>
          </a:bodyPr>
          <a:lstStyle/>
          <a:p>
            <a:pPr>
              <a:lnSpc>
                <a:spcPts val="2400"/>
              </a:lnSpc>
            </a:pPr>
            <a:r>
              <a:rPr lang="en-US" altLang="zh-CN" b="1" dirty="0">
                <a:solidFill>
                  <a:prstClr val="black"/>
                </a:solidFill>
                <a:latin typeface="宋体" panose="02010600030101010101" pitchFamily="2" charset="-122"/>
                <a:cs typeface="宋体" panose="02010600030101010101" pitchFamily="2" charset="-122"/>
              </a:rPr>
              <a:t>3.</a:t>
            </a:r>
            <a:r>
              <a:rPr lang="zh-CN" altLang="en-US" sz="2000" b="1" dirty="0">
                <a:solidFill>
                  <a:prstClr val="black"/>
                </a:solidFill>
                <a:latin typeface="宋体" panose="02010600030101010101" pitchFamily="2" charset="-122"/>
                <a:cs typeface="宋体" panose="02010600030101010101" pitchFamily="2" charset="-122"/>
              </a:rPr>
              <a:t>结合材料谈谈，坚定文化自信我国政府该怎么做？</a:t>
            </a:r>
            <a:endParaRPr lang="en-US" altLang="zh-CN" sz="2000" b="1" dirty="0">
              <a:solidFill>
                <a:prstClr val="black"/>
              </a:solidFill>
              <a:latin typeface="宋体" panose="02010600030101010101" pitchFamily="2" charset="-122"/>
              <a:cs typeface="宋体" panose="02010600030101010101" pitchFamily="2" charset="-122"/>
            </a:endParaRPr>
          </a:p>
          <a:p>
            <a:pPr>
              <a:lnSpc>
                <a:spcPts val="2400"/>
              </a:lnSpc>
            </a:pPr>
            <a:endParaRPr lang="en-US" altLang="zh-CN" sz="2000" b="1" dirty="0">
              <a:solidFill>
                <a:prstClr val="black"/>
              </a:solidFill>
              <a:latin typeface="宋体" panose="02010600030101010101" pitchFamily="2" charset="-122"/>
              <a:cs typeface="宋体" panose="02010600030101010101" pitchFamily="2" charset="-122"/>
            </a:endParaRPr>
          </a:p>
          <a:p>
            <a:pPr>
              <a:lnSpc>
                <a:spcPts val="2400"/>
              </a:lnSpc>
            </a:pPr>
            <a:r>
              <a:rPr lang="en-US" altLang="zh-CN" sz="2000" b="1" dirty="0">
                <a:solidFill>
                  <a:prstClr val="black"/>
                </a:solidFill>
                <a:latin typeface="宋体" panose="02010600030101010101" pitchFamily="2" charset="-122"/>
                <a:cs typeface="宋体" panose="02010600030101010101" pitchFamily="2" charset="-122"/>
              </a:rPr>
              <a:t>4.</a:t>
            </a:r>
            <a:r>
              <a:rPr lang="zh-CN" altLang="zh-CN" sz="2000" b="1" dirty="0"/>
              <a:t>新时代怎样传承和发展中国特色社会主义文化</a:t>
            </a:r>
            <a:r>
              <a:rPr lang="en-US" altLang="zh-CN" sz="2000" b="1" dirty="0"/>
              <a:t>?</a:t>
            </a:r>
            <a:endParaRPr lang="zh-CN" altLang="zh-CN" sz="2000" b="1" dirty="0"/>
          </a:p>
          <a:p>
            <a:pPr>
              <a:lnSpc>
                <a:spcPts val="2400"/>
              </a:lnSpc>
            </a:pPr>
            <a:endParaRPr lang="zh-CN" altLang="en-US" sz="2000" b="1" dirty="0">
              <a:latin typeface="宋体" panose="02010600030101010101" pitchFamily="2" charset="-122"/>
              <a:cs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549157" y="-975631"/>
            <a:ext cx="583096" cy="838080"/>
          </a:xfrm>
          <a:prstGeom prst="rect">
            <a:avLst/>
          </a:prstGeom>
          <a:solidFill>
            <a:srgbClr val="365B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0" name="矩形 9"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132253" y="-975631"/>
            <a:ext cx="583096" cy="838080"/>
          </a:xfrm>
          <a:prstGeom prst="rect">
            <a:avLst/>
          </a:prstGeom>
          <a:solidFill>
            <a:srgbClr val="9664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1" name="矩形 1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715349" y="-975631"/>
            <a:ext cx="583096" cy="838080"/>
          </a:xfrm>
          <a:prstGeom prst="rect">
            <a:avLst/>
          </a:prstGeom>
          <a:solidFill>
            <a:srgbClr val="D06F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2" name="矩形 11"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2298446" y="-975631"/>
            <a:ext cx="583096" cy="838080"/>
          </a:xfrm>
          <a:prstGeom prst="rect">
            <a:avLst/>
          </a:prstGeom>
          <a:solidFill>
            <a:srgbClr val="F779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3" name="矩形 12"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2881542" y="-975631"/>
            <a:ext cx="583096" cy="838080"/>
          </a:xfrm>
          <a:prstGeom prst="rect">
            <a:avLst/>
          </a:prstGeom>
          <a:solidFill>
            <a:srgbClr val="F8AD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4" name="椭圆 13"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255466" y="677907"/>
            <a:ext cx="1573026" cy="1595392"/>
          </a:xfrm>
          <a:prstGeom prst="ellipse">
            <a:avLst/>
          </a:prstGeom>
          <a:solidFill>
            <a:schemeClr val="bg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nvGrpSpPr>
          <p:cNvPr id="28" name="组合 27"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1" y="3273123"/>
            <a:ext cx="3214837" cy="1058245"/>
            <a:chOff x="5525820" y="970544"/>
            <a:chExt cx="4865710" cy="982582"/>
          </a:xfrm>
        </p:grpSpPr>
        <p:grpSp>
          <p:nvGrpSpPr>
            <p:cNvPr id="29" name="组合 28"/>
            <p:cNvGrpSpPr/>
            <p:nvPr/>
          </p:nvGrpSpPr>
          <p:grpSpPr>
            <a:xfrm>
              <a:off x="5525820" y="970544"/>
              <a:ext cx="4865710" cy="982582"/>
              <a:chOff x="5525820" y="970544"/>
              <a:chExt cx="4865710" cy="982582"/>
            </a:xfrm>
          </p:grpSpPr>
          <p:sp>
            <p:nvSpPr>
              <p:cNvPr id="31" name="圆角矩形 30"/>
              <p:cNvSpPr/>
              <p:nvPr/>
            </p:nvSpPr>
            <p:spPr>
              <a:xfrm>
                <a:off x="5525820" y="970544"/>
                <a:ext cx="4865710" cy="982582"/>
              </a:xfrm>
              <a:prstGeom prst="roundRect">
                <a:avLst>
                  <a:gd name="adj" fmla="val 50000"/>
                </a:avLst>
              </a:prstGeom>
              <a:gradFill>
                <a:gsLst>
                  <a:gs pos="0">
                    <a:schemeClr val="bg1"/>
                  </a:gs>
                  <a:gs pos="100000">
                    <a:srgbClr val="D1D1D1"/>
                  </a:gs>
                </a:gsLst>
                <a:lin ang="5400000" scaled="0"/>
              </a:gradFill>
              <a:ln>
                <a:no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32" name="圆角矩形 31"/>
              <p:cNvSpPr/>
              <p:nvPr/>
            </p:nvSpPr>
            <p:spPr>
              <a:xfrm>
                <a:off x="5679111" y="1085854"/>
                <a:ext cx="4539809" cy="749678"/>
              </a:xfrm>
              <a:prstGeom prst="roundRect">
                <a:avLst>
                  <a:gd name="adj" fmla="val 50000"/>
                </a:avLst>
              </a:prstGeom>
              <a:gradFill>
                <a:gsLst>
                  <a:gs pos="0">
                    <a:schemeClr val="bg1"/>
                  </a:gs>
                  <a:gs pos="100000">
                    <a:srgbClr val="D1D1D1"/>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30" name="文本框 29"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txBox="1"/>
            <p:nvPr/>
          </p:nvSpPr>
          <p:spPr>
            <a:xfrm>
              <a:off x="5965441" y="1080271"/>
              <a:ext cx="3784458" cy="71795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200" normalizeH="0" baseline="0" noProof="0" dirty="0">
                  <a:ln>
                    <a:noFill/>
                  </a:ln>
                  <a:solidFill>
                    <a:srgbClr val="F77983"/>
                  </a:solidFill>
                  <a:effectLst/>
                  <a:uLnTx/>
                  <a:uFillTx/>
                  <a:latin typeface="微软雅黑" panose="020B0503020204020204" pitchFamily="34" charset="-122"/>
                  <a:ea typeface="微软雅黑" panose="020B0503020204020204" pitchFamily="34" charset="-122"/>
                  <a:cs typeface="Kartika" panose="02020503030404060203" pitchFamily="18" charset="0"/>
                </a:rPr>
                <a:t>政治专题练习：</a:t>
              </a:r>
              <a:endParaRPr kumimoji="0" lang="en-US" altLang="zh-CN" sz="2400" b="1" i="0" u="none" strike="noStrike" kern="1200" cap="none" spc="200" normalizeH="0" baseline="0" noProof="0" dirty="0">
                <a:ln>
                  <a:noFill/>
                </a:ln>
                <a:solidFill>
                  <a:srgbClr val="F77983"/>
                </a:solidFill>
                <a:effectLst/>
                <a:uLnTx/>
                <a:uFillTx/>
                <a:latin typeface="微软雅黑" panose="020B0503020204020204" pitchFamily="34" charset="-122"/>
                <a:ea typeface="微软雅黑" panose="020B0503020204020204" pitchFamily="34" charset="-122"/>
                <a:cs typeface="Kartika" panose="02020503030404060203" pitchFamily="18" charset="0"/>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200" normalizeH="0" baseline="0" noProof="0" dirty="0">
                  <a:ln>
                    <a:noFill/>
                  </a:ln>
                  <a:solidFill>
                    <a:srgbClr val="F77983"/>
                  </a:solidFill>
                  <a:effectLst/>
                  <a:uLnTx/>
                  <a:uFillTx/>
                  <a:latin typeface="微软雅黑" panose="020B0503020204020204" pitchFamily="34" charset="-122"/>
                  <a:ea typeface="微软雅黑" panose="020B0503020204020204" pitchFamily="34" charset="-122"/>
                  <a:cs typeface="Kartika" panose="02020503030404060203" pitchFamily="18" charset="0"/>
                </a:rPr>
                <a:t>羊晚</a:t>
              </a:r>
              <a:r>
                <a:rPr kumimoji="0" lang="en-US" altLang="zh-CN" sz="2400" b="1" i="0" u="none" strike="noStrike" kern="1200" cap="none" spc="200" normalizeH="0" baseline="0" noProof="0" dirty="0">
                  <a:ln>
                    <a:noFill/>
                  </a:ln>
                  <a:solidFill>
                    <a:srgbClr val="F77983"/>
                  </a:solidFill>
                  <a:effectLst/>
                  <a:uLnTx/>
                  <a:uFillTx/>
                  <a:latin typeface="微软雅黑" panose="020B0503020204020204" pitchFamily="34" charset="-122"/>
                  <a:ea typeface="微软雅黑" panose="020B0503020204020204" pitchFamily="34" charset="-122"/>
                  <a:cs typeface="Kartika" panose="02020503030404060203" pitchFamily="18" charset="0"/>
                </a:rPr>
                <a:t>P219</a:t>
              </a:r>
              <a:r>
                <a:rPr kumimoji="0" lang="zh-CN" altLang="en-US" sz="2400" b="1" i="0" u="none" strike="noStrike" kern="1200" cap="none" spc="200" normalizeH="0" baseline="0" noProof="0" dirty="0">
                  <a:ln>
                    <a:noFill/>
                  </a:ln>
                  <a:solidFill>
                    <a:srgbClr val="F77983"/>
                  </a:solidFill>
                  <a:effectLst/>
                  <a:uLnTx/>
                  <a:uFillTx/>
                  <a:latin typeface="微软雅黑" panose="020B0503020204020204" pitchFamily="34" charset="-122"/>
                  <a:ea typeface="微软雅黑" panose="020B0503020204020204" pitchFamily="34" charset="-122"/>
                  <a:cs typeface="Kartika" panose="02020503030404060203" pitchFamily="18" charset="0"/>
                </a:rPr>
                <a:t>第</a:t>
              </a:r>
              <a:r>
                <a:rPr kumimoji="0" lang="en-US" altLang="zh-CN" sz="2400" b="1" i="0" u="none" strike="noStrike" kern="1200" cap="none" spc="200" normalizeH="0" baseline="0" noProof="0" dirty="0">
                  <a:ln>
                    <a:noFill/>
                  </a:ln>
                  <a:solidFill>
                    <a:srgbClr val="F77983"/>
                  </a:solidFill>
                  <a:effectLst/>
                  <a:uLnTx/>
                  <a:uFillTx/>
                  <a:latin typeface="微软雅黑" panose="020B0503020204020204" pitchFamily="34" charset="-122"/>
                  <a:ea typeface="微软雅黑" panose="020B0503020204020204" pitchFamily="34" charset="-122"/>
                  <a:cs typeface="Kartika" panose="02020503030404060203" pitchFamily="18" charset="0"/>
                </a:rPr>
                <a:t>21</a:t>
              </a:r>
              <a:r>
                <a:rPr kumimoji="0" lang="zh-CN" altLang="en-US" sz="2400" b="1" i="0" u="none" strike="noStrike" kern="1200" cap="none" spc="200" normalizeH="0" baseline="0" noProof="0" dirty="0">
                  <a:ln>
                    <a:noFill/>
                  </a:ln>
                  <a:solidFill>
                    <a:srgbClr val="F77983"/>
                  </a:solidFill>
                  <a:effectLst/>
                  <a:uLnTx/>
                  <a:uFillTx/>
                  <a:latin typeface="微软雅黑" panose="020B0503020204020204" pitchFamily="34" charset="-122"/>
                  <a:ea typeface="微软雅黑" panose="020B0503020204020204" pitchFamily="34" charset="-122"/>
                  <a:cs typeface="Kartika" panose="02020503030404060203" pitchFamily="18" charset="0"/>
                </a:rPr>
                <a:t>题</a:t>
              </a:r>
              <a:endParaRPr kumimoji="0" lang="zh-CN" altLang="en-US" sz="2400" b="1" i="0" u="none" strike="noStrike" kern="1200" cap="none" spc="200" normalizeH="0" baseline="0" noProof="0" dirty="0">
                <a:ln>
                  <a:noFill/>
                </a:ln>
                <a:solidFill>
                  <a:srgbClr val="F77983"/>
                </a:solidFill>
                <a:effectLst/>
                <a:uLnTx/>
                <a:uFillTx/>
                <a:latin typeface="微软雅黑" panose="020B0503020204020204" pitchFamily="34" charset="-122"/>
                <a:ea typeface="微软雅黑" panose="020B0503020204020204" pitchFamily="34" charset="-122"/>
                <a:cs typeface="Kartika" panose="02020503030404060203" pitchFamily="18" charset="0"/>
              </a:endParaRPr>
            </a:p>
          </p:txBody>
        </p:sp>
      </p:grpSp>
      <p:grpSp>
        <p:nvGrpSpPr>
          <p:cNvPr id="2" name="组合 1"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725419" y="677908"/>
            <a:ext cx="1573026" cy="1595392"/>
            <a:chOff x="4856224" y="1413080"/>
            <a:chExt cx="2919766" cy="2919766"/>
          </a:xfrm>
        </p:grpSpPr>
        <p:sp>
          <p:nvSpPr>
            <p:cNvPr id="7" name="椭圆 6"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a:spLocks noChangeAspect="1"/>
            </p:cNvSpPr>
            <p:nvPr/>
          </p:nvSpPr>
          <p:spPr>
            <a:xfrm>
              <a:off x="4856224" y="1413080"/>
              <a:ext cx="2919766" cy="2919766"/>
            </a:xfrm>
            <a:prstGeom prst="ellipse">
              <a:avLst/>
            </a:prstGeom>
            <a:gradFill>
              <a:gsLst>
                <a:gs pos="0">
                  <a:schemeClr val="bg1"/>
                </a:gs>
                <a:gs pos="100000">
                  <a:srgbClr val="C7C7C7"/>
                </a:gs>
              </a:gsLst>
              <a:lin ang="13200000" scaled="0"/>
            </a:gradFill>
            <a:ln w="22225">
              <a:solidFill>
                <a:schemeClr val="bg1"/>
              </a:solidFill>
            </a:ln>
            <a:effectLst>
              <a:outerShdw blurRad="3937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nvGrpSpPr>
            <p:cNvPr id="35" name="组合 34"/>
            <p:cNvGrpSpPr/>
            <p:nvPr/>
          </p:nvGrpSpPr>
          <p:grpSpPr>
            <a:xfrm>
              <a:off x="5565032" y="2540120"/>
              <a:ext cx="1546925" cy="730214"/>
              <a:chOff x="1923908" y="5703977"/>
              <a:chExt cx="821296" cy="387687"/>
            </a:xfrm>
            <a:solidFill>
              <a:srgbClr val="F77983"/>
            </a:solidFill>
          </p:grpSpPr>
          <p:sp>
            <p:nvSpPr>
              <p:cNvPr id="36" name="Freeform 17"/>
              <p:cNvSpPr>
                <a:spLocks noChangeAspect="1"/>
              </p:cNvSpPr>
              <p:nvPr/>
            </p:nvSpPr>
            <p:spPr bwMode="auto">
              <a:xfrm>
                <a:off x="2364817" y="5703977"/>
                <a:ext cx="380387" cy="387687"/>
              </a:xfrm>
              <a:custGeom>
                <a:avLst/>
                <a:gdLst>
                  <a:gd name="T0" fmla="*/ 36 w 39"/>
                  <a:gd name="T1" fmla="*/ 27 h 38"/>
                  <a:gd name="T2" fmla="*/ 32 w 39"/>
                  <a:gd name="T3" fmla="*/ 27 h 38"/>
                  <a:gd name="T4" fmla="*/ 32 w 39"/>
                  <a:gd name="T5" fmla="*/ 10 h 38"/>
                  <a:gd name="T6" fmla="*/ 29 w 39"/>
                  <a:gd name="T7" fmla="*/ 8 h 38"/>
                  <a:gd name="T8" fmla="*/ 27 w 39"/>
                  <a:gd name="T9" fmla="*/ 10 h 38"/>
                  <a:gd name="T10" fmla="*/ 27 w 39"/>
                  <a:gd name="T11" fmla="*/ 27 h 38"/>
                  <a:gd name="T12" fmla="*/ 10 w 39"/>
                  <a:gd name="T13" fmla="*/ 27 h 38"/>
                  <a:gd name="T14" fmla="*/ 8 w 39"/>
                  <a:gd name="T15" fmla="*/ 26 h 38"/>
                  <a:gd name="T16" fmla="*/ 7 w 39"/>
                  <a:gd name="T17" fmla="*/ 26 h 38"/>
                  <a:gd name="T18" fmla="*/ 6 w 39"/>
                  <a:gd name="T19" fmla="*/ 24 h 38"/>
                  <a:gd name="T20" fmla="*/ 5 w 39"/>
                  <a:gd name="T21" fmla="*/ 23 h 38"/>
                  <a:gd name="T22" fmla="*/ 9 w 39"/>
                  <a:gd name="T23" fmla="*/ 2 h 38"/>
                  <a:gd name="T24" fmla="*/ 9 w 39"/>
                  <a:gd name="T25" fmla="*/ 2 h 38"/>
                  <a:gd name="T26" fmla="*/ 6 w 39"/>
                  <a:gd name="T27" fmla="*/ 0 h 38"/>
                  <a:gd name="T28" fmla="*/ 4 w 39"/>
                  <a:gd name="T29" fmla="*/ 0 h 38"/>
                  <a:gd name="T30" fmla="*/ 3 w 39"/>
                  <a:gd name="T31" fmla="*/ 2 h 38"/>
                  <a:gd name="T32" fmla="*/ 2 w 39"/>
                  <a:gd name="T33" fmla="*/ 10 h 38"/>
                  <a:gd name="T34" fmla="*/ 1 w 39"/>
                  <a:gd name="T35" fmla="*/ 16 h 38"/>
                  <a:gd name="T36" fmla="*/ 0 w 39"/>
                  <a:gd name="T37" fmla="*/ 19 h 38"/>
                  <a:gd name="T38" fmla="*/ 0 w 39"/>
                  <a:gd name="T39" fmla="*/ 21 h 38"/>
                  <a:gd name="T40" fmla="*/ 0 w 39"/>
                  <a:gd name="T41" fmla="*/ 22 h 38"/>
                  <a:gd name="T42" fmla="*/ 0 w 39"/>
                  <a:gd name="T43" fmla="*/ 22 h 38"/>
                  <a:gd name="T44" fmla="*/ 1 w 39"/>
                  <a:gd name="T45" fmla="*/ 26 h 38"/>
                  <a:gd name="T46" fmla="*/ 3 w 39"/>
                  <a:gd name="T47" fmla="*/ 29 h 38"/>
                  <a:gd name="T48" fmla="*/ 6 w 39"/>
                  <a:gd name="T49" fmla="*/ 31 h 38"/>
                  <a:gd name="T50" fmla="*/ 10 w 39"/>
                  <a:gd name="T51" fmla="*/ 31 h 38"/>
                  <a:gd name="T52" fmla="*/ 27 w 39"/>
                  <a:gd name="T53" fmla="*/ 31 h 38"/>
                  <a:gd name="T54" fmla="*/ 27 w 39"/>
                  <a:gd name="T55" fmla="*/ 35 h 38"/>
                  <a:gd name="T56" fmla="*/ 29 w 39"/>
                  <a:gd name="T57" fmla="*/ 38 h 38"/>
                  <a:gd name="T58" fmla="*/ 32 w 39"/>
                  <a:gd name="T59" fmla="*/ 35 h 38"/>
                  <a:gd name="T60" fmla="*/ 32 w 39"/>
                  <a:gd name="T61" fmla="*/ 31 h 38"/>
                  <a:gd name="T62" fmla="*/ 36 w 39"/>
                  <a:gd name="T63" fmla="*/ 31 h 38"/>
                  <a:gd name="T64" fmla="*/ 39 w 39"/>
                  <a:gd name="T65" fmla="*/ 29 h 38"/>
                  <a:gd name="T66" fmla="*/ 36 w 39"/>
                  <a:gd name="T67" fmla="*/ 2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9" h="38">
                    <a:moveTo>
                      <a:pt x="36" y="27"/>
                    </a:moveTo>
                    <a:cubicBezTo>
                      <a:pt x="32" y="27"/>
                      <a:pt x="32" y="27"/>
                      <a:pt x="32" y="27"/>
                    </a:cubicBezTo>
                    <a:cubicBezTo>
                      <a:pt x="32" y="10"/>
                      <a:pt x="32" y="10"/>
                      <a:pt x="32" y="10"/>
                    </a:cubicBezTo>
                    <a:cubicBezTo>
                      <a:pt x="32" y="9"/>
                      <a:pt x="31" y="8"/>
                      <a:pt x="29" y="8"/>
                    </a:cubicBezTo>
                    <a:cubicBezTo>
                      <a:pt x="28" y="8"/>
                      <a:pt x="27" y="9"/>
                      <a:pt x="27" y="10"/>
                    </a:cubicBezTo>
                    <a:cubicBezTo>
                      <a:pt x="27" y="27"/>
                      <a:pt x="27" y="27"/>
                      <a:pt x="27" y="27"/>
                    </a:cubicBezTo>
                    <a:cubicBezTo>
                      <a:pt x="10" y="27"/>
                      <a:pt x="10" y="27"/>
                      <a:pt x="10" y="27"/>
                    </a:cubicBezTo>
                    <a:cubicBezTo>
                      <a:pt x="10" y="27"/>
                      <a:pt x="9" y="27"/>
                      <a:pt x="8" y="26"/>
                    </a:cubicBezTo>
                    <a:cubicBezTo>
                      <a:pt x="8" y="26"/>
                      <a:pt x="7" y="26"/>
                      <a:pt x="7" y="26"/>
                    </a:cubicBezTo>
                    <a:cubicBezTo>
                      <a:pt x="6" y="25"/>
                      <a:pt x="6" y="25"/>
                      <a:pt x="6" y="24"/>
                    </a:cubicBezTo>
                    <a:cubicBezTo>
                      <a:pt x="5" y="24"/>
                      <a:pt x="5" y="23"/>
                      <a:pt x="5" y="23"/>
                    </a:cubicBezTo>
                    <a:cubicBezTo>
                      <a:pt x="9" y="2"/>
                      <a:pt x="9" y="2"/>
                      <a:pt x="9" y="2"/>
                    </a:cubicBezTo>
                    <a:cubicBezTo>
                      <a:pt x="9" y="2"/>
                      <a:pt x="9" y="2"/>
                      <a:pt x="9" y="2"/>
                    </a:cubicBezTo>
                    <a:cubicBezTo>
                      <a:pt x="9" y="1"/>
                      <a:pt x="8" y="0"/>
                      <a:pt x="6" y="0"/>
                    </a:cubicBezTo>
                    <a:cubicBezTo>
                      <a:pt x="5" y="0"/>
                      <a:pt x="5" y="0"/>
                      <a:pt x="4" y="0"/>
                    </a:cubicBezTo>
                    <a:cubicBezTo>
                      <a:pt x="4" y="0"/>
                      <a:pt x="4" y="1"/>
                      <a:pt x="3" y="2"/>
                    </a:cubicBezTo>
                    <a:cubicBezTo>
                      <a:pt x="3" y="5"/>
                      <a:pt x="2" y="8"/>
                      <a:pt x="2" y="10"/>
                    </a:cubicBezTo>
                    <a:cubicBezTo>
                      <a:pt x="1" y="16"/>
                      <a:pt x="1" y="16"/>
                      <a:pt x="1" y="16"/>
                    </a:cubicBezTo>
                    <a:cubicBezTo>
                      <a:pt x="1" y="17"/>
                      <a:pt x="1" y="18"/>
                      <a:pt x="0" y="19"/>
                    </a:cubicBezTo>
                    <a:cubicBezTo>
                      <a:pt x="0" y="21"/>
                      <a:pt x="0" y="21"/>
                      <a:pt x="0" y="21"/>
                    </a:cubicBezTo>
                    <a:cubicBezTo>
                      <a:pt x="0" y="22"/>
                      <a:pt x="0" y="22"/>
                      <a:pt x="0" y="22"/>
                    </a:cubicBezTo>
                    <a:cubicBezTo>
                      <a:pt x="0" y="22"/>
                      <a:pt x="0" y="22"/>
                      <a:pt x="0" y="22"/>
                    </a:cubicBezTo>
                    <a:cubicBezTo>
                      <a:pt x="0" y="24"/>
                      <a:pt x="0" y="25"/>
                      <a:pt x="1" y="26"/>
                    </a:cubicBezTo>
                    <a:cubicBezTo>
                      <a:pt x="1" y="27"/>
                      <a:pt x="2" y="28"/>
                      <a:pt x="3" y="29"/>
                    </a:cubicBezTo>
                    <a:cubicBezTo>
                      <a:pt x="4" y="30"/>
                      <a:pt x="5" y="30"/>
                      <a:pt x="6" y="31"/>
                    </a:cubicBezTo>
                    <a:cubicBezTo>
                      <a:pt x="7" y="31"/>
                      <a:pt x="9" y="31"/>
                      <a:pt x="10" y="31"/>
                    </a:cubicBezTo>
                    <a:cubicBezTo>
                      <a:pt x="27" y="31"/>
                      <a:pt x="27" y="31"/>
                      <a:pt x="27" y="31"/>
                    </a:cubicBezTo>
                    <a:cubicBezTo>
                      <a:pt x="27" y="35"/>
                      <a:pt x="27" y="35"/>
                      <a:pt x="27" y="35"/>
                    </a:cubicBezTo>
                    <a:cubicBezTo>
                      <a:pt x="27" y="37"/>
                      <a:pt x="28" y="38"/>
                      <a:pt x="29" y="38"/>
                    </a:cubicBezTo>
                    <a:cubicBezTo>
                      <a:pt x="31" y="38"/>
                      <a:pt x="32" y="37"/>
                      <a:pt x="32" y="35"/>
                    </a:cubicBezTo>
                    <a:cubicBezTo>
                      <a:pt x="32" y="31"/>
                      <a:pt x="32" y="31"/>
                      <a:pt x="32" y="31"/>
                    </a:cubicBezTo>
                    <a:cubicBezTo>
                      <a:pt x="36" y="31"/>
                      <a:pt x="36" y="31"/>
                      <a:pt x="36" y="31"/>
                    </a:cubicBezTo>
                    <a:cubicBezTo>
                      <a:pt x="38" y="31"/>
                      <a:pt x="39" y="31"/>
                      <a:pt x="39" y="29"/>
                    </a:cubicBezTo>
                    <a:cubicBezTo>
                      <a:pt x="39" y="28"/>
                      <a:pt x="38" y="27"/>
                      <a:pt x="36" y="27"/>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37" name="Freeform 31"/>
              <p:cNvSpPr>
                <a:spLocks noEditPoints="1"/>
              </p:cNvSpPr>
              <p:nvPr/>
            </p:nvSpPr>
            <p:spPr bwMode="auto">
              <a:xfrm>
                <a:off x="1923908" y="5703977"/>
                <a:ext cx="368849" cy="383966"/>
              </a:xfrm>
              <a:custGeom>
                <a:avLst/>
                <a:gdLst>
                  <a:gd name="T0" fmla="*/ 35 w 38"/>
                  <a:gd name="T1" fmla="*/ 2 h 38"/>
                  <a:gd name="T2" fmla="*/ 32 w 38"/>
                  <a:gd name="T3" fmla="*/ 1 h 38"/>
                  <a:gd name="T4" fmla="*/ 28 w 38"/>
                  <a:gd name="T5" fmla="*/ 0 h 38"/>
                  <a:gd name="T6" fmla="*/ 10 w 38"/>
                  <a:gd name="T7" fmla="*/ 0 h 38"/>
                  <a:gd name="T8" fmla="*/ 6 w 38"/>
                  <a:gd name="T9" fmla="*/ 1 h 38"/>
                  <a:gd name="T10" fmla="*/ 3 w 38"/>
                  <a:gd name="T11" fmla="*/ 2 h 38"/>
                  <a:gd name="T12" fmla="*/ 1 w 38"/>
                  <a:gd name="T13" fmla="*/ 5 h 38"/>
                  <a:gd name="T14" fmla="*/ 0 w 38"/>
                  <a:gd name="T15" fmla="*/ 8 h 38"/>
                  <a:gd name="T16" fmla="*/ 0 w 38"/>
                  <a:gd name="T17" fmla="*/ 29 h 38"/>
                  <a:gd name="T18" fmla="*/ 1 w 38"/>
                  <a:gd name="T19" fmla="*/ 33 h 38"/>
                  <a:gd name="T20" fmla="*/ 3 w 38"/>
                  <a:gd name="T21" fmla="*/ 35 h 38"/>
                  <a:gd name="T22" fmla="*/ 6 w 38"/>
                  <a:gd name="T23" fmla="*/ 37 h 38"/>
                  <a:gd name="T24" fmla="*/ 10 w 38"/>
                  <a:gd name="T25" fmla="*/ 38 h 38"/>
                  <a:gd name="T26" fmla="*/ 28 w 38"/>
                  <a:gd name="T27" fmla="*/ 38 h 38"/>
                  <a:gd name="T28" fmla="*/ 32 w 38"/>
                  <a:gd name="T29" fmla="*/ 37 h 38"/>
                  <a:gd name="T30" fmla="*/ 35 w 38"/>
                  <a:gd name="T31" fmla="*/ 36 h 38"/>
                  <a:gd name="T32" fmla="*/ 37 w 38"/>
                  <a:gd name="T33" fmla="*/ 33 h 38"/>
                  <a:gd name="T34" fmla="*/ 38 w 38"/>
                  <a:gd name="T35" fmla="*/ 29 h 38"/>
                  <a:gd name="T36" fmla="*/ 38 w 38"/>
                  <a:gd name="T37" fmla="*/ 8 h 38"/>
                  <a:gd name="T38" fmla="*/ 37 w 38"/>
                  <a:gd name="T39" fmla="*/ 5 h 38"/>
                  <a:gd name="T40" fmla="*/ 35 w 38"/>
                  <a:gd name="T41" fmla="*/ 2 h 38"/>
                  <a:gd name="T42" fmla="*/ 28 w 38"/>
                  <a:gd name="T43" fmla="*/ 33 h 38"/>
                  <a:gd name="T44" fmla="*/ 10 w 38"/>
                  <a:gd name="T45" fmla="*/ 33 h 38"/>
                  <a:gd name="T46" fmla="*/ 8 w 38"/>
                  <a:gd name="T47" fmla="*/ 33 h 38"/>
                  <a:gd name="T48" fmla="*/ 6 w 38"/>
                  <a:gd name="T49" fmla="*/ 32 h 38"/>
                  <a:gd name="T50" fmla="*/ 5 w 38"/>
                  <a:gd name="T51" fmla="*/ 31 h 38"/>
                  <a:gd name="T52" fmla="*/ 5 w 38"/>
                  <a:gd name="T53" fmla="*/ 29 h 38"/>
                  <a:gd name="T54" fmla="*/ 5 w 38"/>
                  <a:gd name="T55" fmla="*/ 8 h 38"/>
                  <a:gd name="T56" fmla="*/ 5 w 38"/>
                  <a:gd name="T57" fmla="*/ 7 h 38"/>
                  <a:gd name="T58" fmla="*/ 6 w 38"/>
                  <a:gd name="T59" fmla="*/ 6 h 38"/>
                  <a:gd name="T60" fmla="*/ 8 w 38"/>
                  <a:gd name="T61" fmla="*/ 5 h 38"/>
                  <a:gd name="T62" fmla="*/ 10 w 38"/>
                  <a:gd name="T63" fmla="*/ 5 h 38"/>
                  <a:gd name="T64" fmla="*/ 28 w 38"/>
                  <a:gd name="T65" fmla="*/ 5 h 38"/>
                  <a:gd name="T66" fmla="*/ 30 w 38"/>
                  <a:gd name="T67" fmla="*/ 5 h 38"/>
                  <a:gd name="T68" fmla="*/ 32 w 38"/>
                  <a:gd name="T69" fmla="*/ 6 h 38"/>
                  <a:gd name="T70" fmla="*/ 33 w 38"/>
                  <a:gd name="T71" fmla="*/ 7 h 38"/>
                  <a:gd name="T72" fmla="*/ 33 w 38"/>
                  <a:gd name="T73" fmla="*/ 8 h 38"/>
                  <a:gd name="T74" fmla="*/ 33 w 38"/>
                  <a:gd name="T75" fmla="*/ 29 h 38"/>
                  <a:gd name="T76" fmla="*/ 33 w 38"/>
                  <a:gd name="T77" fmla="*/ 31 h 38"/>
                  <a:gd name="T78" fmla="*/ 32 w 38"/>
                  <a:gd name="T79" fmla="*/ 32 h 38"/>
                  <a:gd name="T80" fmla="*/ 30 w 38"/>
                  <a:gd name="T81" fmla="*/ 33 h 38"/>
                  <a:gd name="T82" fmla="*/ 28 w 38"/>
                  <a:gd name="T83" fmla="*/ 3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 h="38">
                    <a:moveTo>
                      <a:pt x="35" y="2"/>
                    </a:moveTo>
                    <a:cubicBezTo>
                      <a:pt x="34" y="2"/>
                      <a:pt x="33" y="1"/>
                      <a:pt x="32" y="1"/>
                    </a:cubicBezTo>
                    <a:cubicBezTo>
                      <a:pt x="31" y="0"/>
                      <a:pt x="29" y="0"/>
                      <a:pt x="28" y="0"/>
                    </a:cubicBezTo>
                    <a:cubicBezTo>
                      <a:pt x="10" y="0"/>
                      <a:pt x="10" y="0"/>
                      <a:pt x="10" y="0"/>
                    </a:cubicBezTo>
                    <a:cubicBezTo>
                      <a:pt x="9" y="0"/>
                      <a:pt x="7" y="0"/>
                      <a:pt x="6" y="1"/>
                    </a:cubicBezTo>
                    <a:cubicBezTo>
                      <a:pt x="5" y="1"/>
                      <a:pt x="4" y="2"/>
                      <a:pt x="3" y="2"/>
                    </a:cubicBezTo>
                    <a:cubicBezTo>
                      <a:pt x="2" y="3"/>
                      <a:pt x="1" y="4"/>
                      <a:pt x="1" y="5"/>
                    </a:cubicBezTo>
                    <a:cubicBezTo>
                      <a:pt x="0" y="6"/>
                      <a:pt x="0" y="7"/>
                      <a:pt x="0" y="8"/>
                    </a:cubicBezTo>
                    <a:cubicBezTo>
                      <a:pt x="0" y="29"/>
                      <a:pt x="0" y="29"/>
                      <a:pt x="0" y="29"/>
                    </a:cubicBezTo>
                    <a:cubicBezTo>
                      <a:pt x="0" y="31"/>
                      <a:pt x="0" y="32"/>
                      <a:pt x="1" y="33"/>
                    </a:cubicBezTo>
                    <a:cubicBezTo>
                      <a:pt x="1" y="34"/>
                      <a:pt x="2" y="35"/>
                      <a:pt x="3" y="35"/>
                    </a:cubicBezTo>
                    <a:cubicBezTo>
                      <a:pt x="4" y="36"/>
                      <a:pt x="5" y="37"/>
                      <a:pt x="6" y="37"/>
                    </a:cubicBezTo>
                    <a:cubicBezTo>
                      <a:pt x="7" y="38"/>
                      <a:pt x="9" y="38"/>
                      <a:pt x="10" y="38"/>
                    </a:cubicBezTo>
                    <a:cubicBezTo>
                      <a:pt x="28" y="38"/>
                      <a:pt x="28" y="38"/>
                      <a:pt x="28" y="38"/>
                    </a:cubicBezTo>
                    <a:cubicBezTo>
                      <a:pt x="29" y="38"/>
                      <a:pt x="31" y="38"/>
                      <a:pt x="32" y="37"/>
                    </a:cubicBezTo>
                    <a:cubicBezTo>
                      <a:pt x="33" y="37"/>
                      <a:pt x="34" y="36"/>
                      <a:pt x="35" y="36"/>
                    </a:cubicBezTo>
                    <a:cubicBezTo>
                      <a:pt x="36" y="35"/>
                      <a:pt x="37" y="34"/>
                      <a:pt x="37" y="33"/>
                    </a:cubicBezTo>
                    <a:cubicBezTo>
                      <a:pt x="38" y="32"/>
                      <a:pt x="38" y="31"/>
                      <a:pt x="38" y="29"/>
                    </a:cubicBezTo>
                    <a:cubicBezTo>
                      <a:pt x="38" y="8"/>
                      <a:pt x="38" y="8"/>
                      <a:pt x="38" y="8"/>
                    </a:cubicBezTo>
                    <a:cubicBezTo>
                      <a:pt x="38" y="7"/>
                      <a:pt x="38" y="6"/>
                      <a:pt x="37" y="5"/>
                    </a:cubicBezTo>
                    <a:cubicBezTo>
                      <a:pt x="37" y="4"/>
                      <a:pt x="36" y="3"/>
                      <a:pt x="35" y="2"/>
                    </a:cubicBezTo>
                    <a:close/>
                    <a:moveTo>
                      <a:pt x="28" y="33"/>
                    </a:moveTo>
                    <a:cubicBezTo>
                      <a:pt x="10" y="33"/>
                      <a:pt x="10" y="33"/>
                      <a:pt x="10" y="33"/>
                    </a:cubicBezTo>
                    <a:cubicBezTo>
                      <a:pt x="9" y="33"/>
                      <a:pt x="9" y="33"/>
                      <a:pt x="8" y="33"/>
                    </a:cubicBezTo>
                    <a:cubicBezTo>
                      <a:pt x="7" y="33"/>
                      <a:pt x="7" y="32"/>
                      <a:pt x="6" y="32"/>
                    </a:cubicBezTo>
                    <a:cubicBezTo>
                      <a:pt x="6" y="32"/>
                      <a:pt x="6" y="31"/>
                      <a:pt x="5" y="31"/>
                    </a:cubicBezTo>
                    <a:cubicBezTo>
                      <a:pt x="5" y="30"/>
                      <a:pt x="5" y="30"/>
                      <a:pt x="5" y="29"/>
                    </a:cubicBezTo>
                    <a:cubicBezTo>
                      <a:pt x="5" y="8"/>
                      <a:pt x="5" y="8"/>
                      <a:pt x="5" y="8"/>
                    </a:cubicBezTo>
                    <a:cubicBezTo>
                      <a:pt x="5" y="8"/>
                      <a:pt x="5" y="7"/>
                      <a:pt x="5" y="7"/>
                    </a:cubicBezTo>
                    <a:cubicBezTo>
                      <a:pt x="6" y="6"/>
                      <a:pt x="6" y="6"/>
                      <a:pt x="6" y="6"/>
                    </a:cubicBezTo>
                    <a:cubicBezTo>
                      <a:pt x="7" y="5"/>
                      <a:pt x="7" y="5"/>
                      <a:pt x="8" y="5"/>
                    </a:cubicBezTo>
                    <a:cubicBezTo>
                      <a:pt x="9" y="5"/>
                      <a:pt x="9" y="5"/>
                      <a:pt x="10" y="5"/>
                    </a:cubicBezTo>
                    <a:cubicBezTo>
                      <a:pt x="28" y="5"/>
                      <a:pt x="28" y="5"/>
                      <a:pt x="28" y="5"/>
                    </a:cubicBezTo>
                    <a:cubicBezTo>
                      <a:pt x="29" y="5"/>
                      <a:pt x="29" y="5"/>
                      <a:pt x="30" y="5"/>
                    </a:cubicBezTo>
                    <a:cubicBezTo>
                      <a:pt x="31" y="5"/>
                      <a:pt x="31" y="5"/>
                      <a:pt x="32" y="6"/>
                    </a:cubicBezTo>
                    <a:cubicBezTo>
                      <a:pt x="32" y="6"/>
                      <a:pt x="32" y="6"/>
                      <a:pt x="33" y="7"/>
                    </a:cubicBezTo>
                    <a:cubicBezTo>
                      <a:pt x="33" y="7"/>
                      <a:pt x="33" y="8"/>
                      <a:pt x="33" y="8"/>
                    </a:cubicBezTo>
                    <a:cubicBezTo>
                      <a:pt x="33" y="29"/>
                      <a:pt x="33" y="29"/>
                      <a:pt x="33" y="29"/>
                    </a:cubicBezTo>
                    <a:cubicBezTo>
                      <a:pt x="33" y="30"/>
                      <a:pt x="33" y="30"/>
                      <a:pt x="33" y="31"/>
                    </a:cubicBezTo>
                    <a:cubicBezTo>
                      <a:pt x="32" y="31"/>
                      <a:pt x="32" y="32"/>
                      <a:pt x="32" y="32"/>
                    </a:cubicBezTo>
                    <a:cubicBezTo>
                      <a:pt x="31" y="32"/>
                      <a:pt x="31" y="33"/>
                      <a:pt x="30" y="33"/>
                    </a:cubicBezTo>
                    <a:cubicBezTo>
                      <a:pt x="29" y="33"/>
                      <a:pt x="29" y="33"/>
                      <a:pt x="28" y="33"/>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grpSp>
      <p:sp>
        <p:nvSpPr>
          <p:cNvPr id="8" name="椭圆 7"/>
          <p:cNvSpPr/>
          <p:nvPr/>
        </p:nvSpPr>
        <p:spPr>
          <a:xfrm>
            <a:off x="725419" y="52616"/>
            <a:ext cx="717119" cy="727315"/>
          </a:xfrm>
          <a:prstGeom prst="ellipse">
            <a:avLst/>
          </a:prstGeom>
          <a:solidFill>
            <a:srgbClr val="F7798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6" name="e7d195523061f1c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hidden="1"/>
          <p:cNvSpPr txBox="1"/>
          <p:nvPr/>
        </p:nvSpPr>
        <p:spPr>
          <a:xfrm>
            <a:off x="-355600" y="1803400"/>
            <a:ext cx="293927" cy="1016000"/>
          </a:xfrm>
          <a:prstGeom prst="rect">
            <a:avLst/>
          </a:prstGeom>
          <a:noFill/>
        </p:spPr>
        <p:txBody>
          <a:bodyPr vert="wordArtVert"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rPr>
              <a:t>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a:t>
            </a:r>
            <a:endParaRPr kumimoji="0" lang="zh-CN" altLang="en-US" sz="1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pic>
        <p:nvPicPr>
          <p:cNvPr id="3" name="图片 2"/>
          <p:cNvPicPr>
            <a:picLocks noChangeAspect="1"/>
          </p:cNvPicPr>
          <p:nvPr/>
        </p:nvPicPr>
        <p:blipFill rotWithShape="1">
          <a:blip r:embed="rId1"/>
          <a:srcRect l="18129" t="24627" r="19315" b="9884"/>
          <a:stretch>
            <a:fillRect/>
          </a:stretch>
        </p:blipFill>
        <p:spPr>
          <a:xfrm>
            <a:off x="3287961" y="139234"/>
            <a:ext cx="8904038" cy="6636951"/>
          </a:xfrm>
          <a:prstGeom prst="rect">
            <a:avLst/>
          </a:prstGeom>
        </p:spPr>
      </p:pic>
      <p:sp>
        <p:nvSpPr>
          <p:cNvPr id="22" name="文本框 21"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txBox="1"/>
          <p:nvPr/>
        </p:nvSpPr>
        <p:spPr>
          <a:xfrm>
            <a:off x="4225592" y="2576889"/>
            <a:ext cx="1752403"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200" normalizeH="0" baseline="0" noProof="0" dirty="0">
                <a:ln>
                  <a:noFill/>
                </a:ln>
                <a:solidFill>
                  <a:srgbClr val="365B7C"/>
                </a:solidFill>
                <a:effectLst/>
                <a:uLnTx/>
                <a:uFillTx/>
                <a:latin typeface="华文中宋" panose="02010600040101010101" pitchFamily="2" charset="-122"/>
                <a:ea typeface="华文中宋" panose="02010600040101010101" pitchFamily="2" charset="-122"/>
                <a:cs typeface="Kartika" panose="02020503030404060203" pitchFamily="18" charset="0"/>
              </a:rPr>
              <a:t>爱国  敬业</a:t>
            </a:r>
            <a:endParaRPr kumimoji="0" lang="zh-CN" altLang="en-US" sz="2400" b="1" i="0" u="none" strike="noStrike" kern="1200" cap="none" spc="200" normalizeH="0" baseline="0" noProof="0" dirty="0">
              <a:ln>
                <a:noFill/>
              </a:ln>
              <a:solidFill>
                <a:srgbClr val="365B7C"/>
              </a:solidFill>
              <a:effectLst/>
              <a:uLnTx/>
              <a:uFillTx/>
              <a:latin typeface="华文中宋" panose="02010600040101010101" pitchFamily="2" charset="-122"/>
              <a:ea typeface="华文中宋" panose="02010600040101010101" pitchFamily="2" charset="-122"/>
              <a:cs typeface="Kartika" panose="02020503030404060203" pitchFamily="18" charset="0"/>
            </a:endParaRPr>
          </a:p>
        </p:txBody>
      </p:sp>
      <p:sp>
        <p:nvSpPr>
          <p:cNvPr id="23" name="文本框 22"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txBox="1"/>
          <p:nvPr/>
        </p:nvSpPr>
        <p:spPr>
          <a:xfrm>
            <a:off x="4225591" y="3391299"/>
            <a:ext cx="150073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200" normalizeH="0" baseline="0" noProof="0" dirty="0">
                <a:ln>
                  <a:noFill/>
                </a:ln>
                <a:solidFill>
                  <a:srgbClr val="365B7C"/>
                </a:solidFill>
                <a:effectLst/>
                <a:uLnTx/>
                <a:uFillTx/>
                <a:latin typeface="华文中宋" panose="02010600040101010101" pitchFamily="2" charset="-122"/>
                <a:ea typeface="华文中宋" panose="02010600040101010101" pitchFamily="2" charset="-122"/>
                <a:cs typeface="Kartika" panose="02020503030404060203" pitchFamily="18" charset="0"/>
              </a:rPr>
              <a:t>九上</a:t>
            </a:r>
            <a:r>
              <a:rPr kumimoji="0" lang="en-US" altLang="zh-CN" sz="2400" b="1" i="0" u="none" strike="noStrike" kern="1200" cap="none" spc="200" normalizeH="0" baseline="0" noProof="0" dirty="0">
                <a:ln>
                  <a:noFill/>
                </a:ln>
                <a:solidFill>
                  <a:srgbClr val="365B7C"/>
                </a:solidFill>
                <a:effectLst/>
                <a:uLnTx/>
                <a:uFillTx/>
                <a:latin typeface="华文中宋" panose="02010600040101010101" pitchFamily="2" charset="-122"/>
                <a:ea typeface="华文中宋" panose="02010600040101010101" pitchFamily="2" charset="-122"/>
                <a:cs typeface="Kartika" panose="02020503030404060203" pitchFamily="18" charset="0"/>
              </a:rPr>
              <a:t>P72</a:t>
            </a:r>
            <a:endParaRPr kumimoji="0" lang="zh-CN" altLang="en-US" sz="2400" b="1" i="0" u="none" strike="noStrike" kern="1200" cap="none" spc="200" normalizeH="0" baseline="0" noProof="0" dirty="0">
              <a:ln>
                <a:noFill/>
              </a:ln>
              <a:solidFill>
                <a:srgbClr val="365B7C"/>
              </a:solidFill>
              <a:effectLst/>
              <a:uLnTx/>
              <a:uFillTx/>
              <a:latin typeface="华文中宋" panose="02010600040101010101" pitchFamily="2" charset="-122"/>
              <a:ea typeface="华文中宋" panose="02010600040101010101" pitchFamily="2" charset="-122"/>
              <a:cs typeface="Kartika" panose="02020503030404060203" pitchFamily="18" charset="0"/>
            </a:endParaRPr>
          </a:p>
        </p:txBody>
      </p:sp>
      <p:sp>
        <p:nvSpPr>
          <p:cNvPr id="24" name="文本框 23"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txBox="1"/>
          <p:nvPr/>
        </p:nvSpPr>
        <p:spPr>
          <a:xfrm>
            <a:off x="4225591" y="5476209"/>
            <a:ext cx="2082621"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200" normalizeH="0" baseline="0" noProof="0" dirty="0">
                <a:ln>
                  <a:noFill/>
                </a:ln>
                <a:solidFill>
                  <a:srgbClr val="365B7C"/>
                </a:solidFill>
                <a:effectLst/>
                <a:uLnTx/>
                <a:uFillTx/>
                <a:latin typeface="华文中宋" panose="02010600040101010101" pitchFamily="2" charset="-122"/>
                <a:ea typeface="华文中宋" panose="02010600040101010101" pitchFamily="2" charset="-122"/>
                <a:cs typeface="Kartika" panose="02020503030404060203" pitchFamily="18" charset="0"/>
              </a:rPr>
              <a:t>九上</a:t>
            </a:r>
            <a:r>
              <a:rPr kumimoji="0" lang="en-US" altLang="zh-CN" sz="2400" b="1" i="0" u="none" strike="noStrike" kern="1200" cap="none" spc="200" normalizeH="0" baseline="0" noProof="0" dirty="0">
                <a:ln>
                  <a:noFill/>
                </a:ln>
                <a:solidFill>
                  <a:srgbClr val="365B7C"/>
                </a:solidFill>
                <a:effectLst/>
                <a:uLnTx/>
                <a:uFillTx/>
                <a:latin typeface="华文中宋" panose="02010600040101010101" pitchFamily="2" charset="-122"/>
                <a:ea typeface="华文中宋" panose="02010600040101010101" pitchFamily="2" charset="-122"/>
                <a:cs typeface="Kartika" panose="02020503030404060203" pitchFamily="18" charset="0"/>
              </a:rPr>
              <a:t>P70-71</a:t>
            </a:r>
            <a:endParaRPr kumimoji="0" lang="zh-CN" altLang="en-US" sz="2400" b="1" i="0" u="none" strike="noStrike" kern="1200" cap="none" spc="200" normalizeH="0" baseline="0" noProof="0" dirty="0">
              <a:ln>
                <a:noFill/>
              </a:ln>
              <a:solidFill>
                <a:srgbClr val="365B7C"/>
              </a:solidFill>
              <a:effectLst/>
              <a:uLnTx/>
              <a:uFillTx/>
              <a:latin typeface="华文中宋" panose="02010600040101010101" pitchFamily="2" charset="-122"/>
              <a:ea typeface="华文中宋" panose="02010600040101010101" pitchFamily="2" charset="-122"/>
              <a:cs typeface="Kartika" panose="02020503030404060203"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60388" y="534"/>
            <a:ext cx="583096" cy="838080"/>
          </a:xfrm>
          <a:prstGeom prst="rect">
            <a:avLst/>
          </a:prstGeom>
          <a:solidFill>
            <a:srgbClr val="365B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6" name="矩形 25"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643484" y="534"/>
            <a:ext cx="583096" cy="838080"/>
          </a:xfrm>
          <a:prstGeom prst="rect">
            <a:avLst/>
          </a:prstGeom>
          <a:solidFill>
            <a:srgbClr val="9664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7" name="矩形 26"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226580" y="534"/>
            <a:ext cx="583096" cy="838080"/>
          </a:xfrm>
          <a:prstGeom prst="rect">
            <a:avLst/>
          </a:prstGeom>
          <a:solidFill>
            <a:srgbClr val="D06F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8" name="矩形 27"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809677" y="534"/>
            <a:ext cx="583096" cy="838080"/>
          </a:xfrm>
          <a:prstGeom prst="rect">
            <a:avLst/>
          </a:prstGeom>
          <a:solidFill>
            <a:srgbClr val="F779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9" name="矩形 28"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2392773" y="534"/>
            <a:ext cx="583096" cy="838080"/>
          </a:xfrm>
          <a:prstGeom prst="rect">
            <a:avLst/>
          </a:prstGeom>
          <a:solidFill>
            <a:srgbClr val="F8AD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46" name="任意多边形 45"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bwMode="auto">
          <a:xfrm flipV="1">
            <a:off x="303333" y="954312"/>
            <a:ext cx="1528" cy="2292"/>
          </a:xfrm>
          <a:custGeom>
            <a:avLst/>
            <a:gdLst>
              <a:gd name="connsiteX0" fmla="*/ 3475 w 3475"/>
              <a:gd name="connsiteY0" fmla="*/ 0 h 5213"/>
              <a:gd name="connsiteX1" fmla="*/ 1597 w 3475"/>
              <a:gd name="connsiteY1" fmla="*/ 2818 h 5213"/>
              <a:gd name="connsiteX2" fmla="*/ 0 w 3475"/>
              <a:gd name="connsiteY2" fmla="*/ 5213 h 5213"/>
              <a:gd name="connsiteX3" fmla="*/ 3475 w 3475"/>
              <a:gd name="connsiteY3" fmla="*/ 0 h 5213"/>
            </a:gdLst>
            <a:ahLst/>
            <a:cxnLst>
              <a:cxn ang="0">
                <a:pos x="connsiteX0" y="connsiteY0"/>
              </a:cxn>
              <a:cxn ang="0">
                <a:pos x="connsiteX1" y="connsiteY1"/>
              </a:cxn>
              <a:cxn ang="0">
                <a:pos x="connsiteX2" y="connsiteY2"/>
              </a:cxn>
              <a:cxn ang="0">
                <a:pos x="connsiteX3" y="connsiteY3"/>
              </a:cxn>
            </a:cxnLst>
            <a:rect l="l" t="t" r="r" b="b"/>
            <a:pathLst>
              <a:path w="3475" h="5213">
                <a:moveTo>
                  <a:pt x="3475" y="0"/>
                </a:moveTo>
                <a:cubicBezTo>
                  <a:pt x="3475" y="0"/>
                  <a:pt x="3475" y="0"/>
                  <a:pt x="1597" y="2818"/>
                </a:cubicBezTo>
                <a:lnTo>
                  <a:pt x="0" y="5213"/>
                </a:lnTo>
                <a:lnTo>
                  <a:pt x="3475" y="0"/>
                </a:lnTo>
                <a:close/>
              </a:path>
            </a:pathLst>
          </a:custGeom>
          <a:solidFill>
            <a:schemeClr val="accent1"/>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7" name="任意多边形 46"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bwMode="auto">
          <a:xfrm flipV="1">
            <a:off x="299782" y="948984"/>
            <a:ext cx="3551" cy="5328"/>
          </a:xfrm>
          <a:custGeom>
            <a:avLst/>
            <a:gdLst>
              <a:gd name="connsiteX0" fmla="*/ 8077 w 8077"/>
              <a:gd name="connsiteY0" fmla="*/ 0 h 12118"/>
              <a:gd name="connsiteX1" fmla="*/ 2865 w 8077"/>
              <a:gd name="connsiteY1" fmla="*/ 7820 h 12118"/>
              <a:gd name="connsiteX2" fmla="*/ 0 w 8077"/>
              <a:gd name="connsiteY2" fmla="*/ 12118 h 12118"/>
              <a:gd name="connsiteX3" fmla="*/ 5212 w 8077"/>
              <a:gd name="connsiteY3" fmla="*/ 4298 h 12118"/>
              <a:gd name="connsiteX4" fmla="*/ 8077 w 8077"/>
              <a:gd name="connsiteY4" fmla="*/ 0 h 121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7" h="12118">
                <a:moveTo>
                  <a:pt x="8077" y="0"/>
                </a:moveTo>
                <a:lnTo>
                  <a:pt x="2865" y="7820"/>
                </a:lnTo>
                <a:lnTo>
                  <a:pt x="0" y="12118"/>
                </a:lnTo>
                <a:lnTo>
                  <a:pt x="5212" y="4298"/>
                </a:lnTo>
                <a:lnTo>
                  <a:pt x="8077" y="0"/>
                </a:lnTo>
                <a:close/>
              </a:path>
            </a:pathLst>
          </a:custGeom>
          <a:solidFill>
            <a:schemeClr val="accent1"/>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8" name="任意多边形 47"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bwMode="auto">
          <a:xfrm flipV="1">
            <a:off x="298255" y="946692"/>
            <a:ext cx="1528" cy="2292"/>
          </a:xfrm>
          <a:custGeom>
            <a:avLst/>
            <a:gdLst>
              <a:gd name="connsiteX0" fmla="*/ 3475 w 3475"/>
              <a:gd name="connsiteY0" fmla="*/ 0 h 5213"/>
              <a:gd name="connsiteX1" fmla="*/ 0 w 3475"/>
              <a:gd name="connsiteY1" fmla="*/ 5213 h 5213"/>
              <a:gd name="connsiteX2" fmla="*/ 1878 w 3475"/>
              <a:gd name="connsiteY2" fmla="*/ 2395 h 5213"/>
              <a:gd name="connsiteX3" fmla="*/ 3475 w 3475"/>
              <a:gd name="connsiteY3" fmla="*/ 0 h 5213"/>
            </a:gdLst>
            <a:ahLst/>
            <a:cxnLst>
              <a:cxn ang="0">
                <a:pos x="connsiteX0" y="connsiteY0"/>
              </a:cxn>
              <a:cxn ang="0">
                <a:pos x="connsiteX1" y="connsiteY1"/>
              </a:cxn>
              <a:cxn ang="0">
                <a:pos x="connsiteX2" y="connsiteY2"/>
              </a:cxn>
              <a:cxn ang="0">
                <a:pos x="connsiteX3" y="connsiteY3"/>
              </a:cxn>
            </a:cxnLst>
            <a:rect l="l" t="t" r="r" b="b"/>
            <a:pathLst>
              <a:path w="3475" h="5213">
                <a:moveTo>
                  <a:pt x="3475" y="0"/>
                </a:moveTo>
                <a:lnTo>
                  <a:pt x="0" y="5213"/>
                </a:lnTo>
                <a:cubicBezTo>
                  <a:pt x="0" y="5213"/>
                  <a:pt x="0" y="5213"/>
                  <a:pt x="1878" y="2395"/>
                </a:cubicBezTo>
                <a:lnTo>
                  <a:pt x="3475" y="0"/>
                </a:lnTo>
                <a:close/>
              </a:path>
            </a:pathLst>
          </a:custGeom>
          <a:solidFill>
            <a:schemeClr val="accent1"/>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9" name="任意多边形 48"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bwMode="auto">
          <a:xfrm flipV="1">
            <a:off x="289996" y="935129"/>
            <a:ext cx="8258" cy="11563"/>
          </a:xfrm>
          <a:custGeom>
            <a:avLst/>
            <a:gdLst>
              <a:gd name="connsiteX0" fmla="*/ 18784 w 18784"/>
              <a:gd name="connsiteY0" fmla="*/ 0 h 26300"/>
              <a:gd name="connsiteX1" fmla="*/ 0 w 18784"/>
              <a:gd name="connsiteY1" fmla="*/ 26300 h 26300"/>
              <a:gd name="connsiteX2" fmla="*/ 18784 w 18784"/>
              <a:gd name="connsiteY2" fmla="*/ 0 h 26300"/>
            </a:gdLst>
            <a:ahLst/>
            <a:cxnLst>
              <a:cxn ang="0">
                <a:pos x="connsiteX0" y="connsiteY0"/>
              </a:cxn>
              <a:cxn ang="0">
                <a:pos x="connsiteX1" y="connsiteY1"/>
              </a:cxn>
              <a:cxn ang="0">
                <a:pos x="connsiteX2" y="connsiteY2"/>
              </a:cxn>
            </a:cxnLst>
            <a:rect l="l" t="t" r="r" b="b"/>
            <a:pathLst>
              <a:path w="18784" h="26300">
                <a:moveTo>
                  <a:pt x="18784" y="0"/>
                </a:moveTo>
                <a:cubicBezTo>
                  <a:pt x="0" y="26300"/>
                  <a:pt x="0" y="26300"/>
                  <a:pt x="0" y="26300"/>
                </a:cubicBezTo>
                <a:lnTo>
                  <a:pt x="18784" y="0"/>
                </a:lnTo>
                <a:close/>
              </a:path>
            </a:pathLst>
          </a:custGeom>
          <a:solidFill>
            <a:schemeClr val="accent1"/>
          </a:solidFill>
          <a:ln>
            <a:noFill/>
          </a:ln>
        </p:spPr>
        <p:txBody>
          <a:bodyPr vert="horz" wrap="square" lIns="91440" tIns="45720" rIns="91440" bIns="45720" numCol="1"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7" name="椭圆 36"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1367800" y="2047158"/>
            <a:ext cx="2091797" cy="2091797"/>
          </a:xfrm>
          <a:prstGeom prst="ellipse">
            <a:avLst/>
          </a:prstGeom>
          <a:solidFill>
            <a:srgbClr val="365B7C"/>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38" name="椭圆 37"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794443" y="2041083"/>
            <a:ext cx="2091797" cy="2091797"/>
          </a:xfrm>
          <a:prstGeom prst="ellipse">
            <a:avLst/>
          </a:prstGeom>
          <a:solidFill>
            <a:srgbClr val="91617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39" name="椭圆 38"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6257858" y="2041079"/>
            <a:ext cx="2091797" cy="2091797"/>
          </a:xfrm>
          <a:prstGeom prst="ellipse">
            <a:avLst/>
          </a:prstGeom>
          <a:solidFill>
            <a:srgbClr val="CA6B7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40" name="椭圆 39"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8733975" y="2041077"/>
            <a:ext cx="2091797" cy="2091797"/>
          </a:xfrm>
          <a:prstGeom prst="ellipse">
            <a:avLst/>
          </a:prstGeom>
          <a:solidFill>
            <a:srgbClr val="F3778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nvGrpSpPr>
          <p:cNvPr id="3" name="组合 2"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1511930" y="2191363"/>
            <a:ext cx="1791239" cy="1791239"/>
            <a:chOff x="2032003" y="2035321"/>
            <a:chExt cx="1791239" cy="1791239"/>
          </a:xfrm>
        </p:grpSpPr>
        <p:sp>
          <p:nvSpPr>
            <p:cNvPr id="30" name="椭圆 29"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a:spLocks noChangeAspect="1"/>
            </p:cNvSpPr>
            <p:nvPr/>
          </p:nvSpPr>
          <p:spPr>
            <a:xfrm>
              <a:off x="2032003" y="2035321"/>
              <a:ext cx="1791239" cy="1791239"/>
            </a:xfrm>
            <a:prstGeom prst="ellipse">
              <a:avLst/>
            </a:prstGeom>
            <a:gradFill>
              <a:gsLst>
                <a:gs pos="0">
                  <a:schemeClr val="bg1"/>
                </a:gs>
                <a:gs pos="100000">
                  <a:srgbClr val="C7C7C7"/>
                </a:gs>
              </a:gsLst>
              <a:lin ang="13200000" scaled="0"/>
            </a:gradFill>
            <a:ln w="22225">
              <a:solidFill>
                <a:schemeClr val="bg1"/>
              </a:solidFill>
            </a:ln>
            <a:effectLst>
              <a:outerShdw blurRad="3937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42" name="TextBox 53"/>
            <p:cNvSpPr txBox="1"/>
            <p:nvPr/>
          </p:nvSpPr>
          <p:spPr>
            <a:xfrm>
              <a:off x="2369433" y="2269219"/>
              <a:ext cx="1058274"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8000" b="1" i="0" u="none" strike="noStrike" kern="1200" cap="none" spc="0" normalizeH="0" baseline="0" noProof="0" dirty="0">
                  <a:ln>
                    <a:noFill/>
                  </a:ln>
                  <a:solidFill>
                    <a:srgbClr val="365B7C"/>
                  </a:solidFill>
                  <a:effectLst/>
                  <a:uLnTx/>
                  <a:uFillTx/>
                  <a:latin typeface="Arial" panose="020B0604020202020204" pitchFamily="34" charset="0"/>
                  <a:ea typeface="宋体" panose="02010600030101010101" pitchFamily="2" charset="-122"/>
                  <a:cs typeface="Arial" panose="020B0604020202020204" pitchFamily="34" charset="0"/>
                </a:rPr>
                <a:t>谢</a:t>
              </a:r>
              <a:endParaRPr kumimoji="0" lang="zh-CN" altLang="en-US" sz="8000" b="1" i="0" u="none" strike="noStrike" kern="1200" cap="none" spc="0" normalizeH="0" baseline="0" noProof="0" dirty="0">
                <a:ln>
                  <a:noFill/>
                </a:ln>
                <a:solidFill>
                  <a:srgbClr val="365B7C"/>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grpSp>
        <p:nvGrpSpPr>
          <p:cNvPr id="4" name="组合 3"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3947413" y="2191364"/>
            <a:ext cx="1791239" cy="1791239"/>
            <a:chOff x="4136099" y="2044868"/>
            <a:chExt cx="1791239" cy="1791239"/>
          </a:xfrm>
        </p:grpSpPr>
        <p:sp>
          <p:nvSpPr>
            <p:cNvPr id="34" name="椭圆 33"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a:spLocks noChangeAspect="1"/>
            </p:cNvSpPr>
            <p:nvPr/>
          </p:nvSpPr>
          <p:spPr>
            <a:xfrm>
              <a:off x="4136099" y="2044868"/>
              <a:ext cx="1791239" cy="1791239"/>
            </a:xfrm>
            <a:prstGeom prst="ellipse">
              <a:avLst/>
            </a:prstGeom>
            <a:gradFill>
              <a:gsLst>
                <a:gs pos="0">
                  <a:schemeClr val="bg1"/>
                </a:gs>
                <a:gs pos="100000">
                  <a:srgbClr val="C7C7C7"/>
                </a:gs>
              </a:gsLst>
              <a:lin ang="13200000" scaled="0"/>
            </a:gradFill>
            <a:ln w="22225">
              <a:solidFill>
                <a:schemeClr val="bg1"/>
              </a:solidFill>
            </a:ln>
            <a:effectLst>
              <a:outerShdw blurRad="3937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43" name="TextBox 53"/>
            <p:cNvSpPr txBox="1"/>
            <p:nvPr/>
          </p:nvSpPr>
          <p:spPr>
            <a:xfrm>
              <a:off x="4507717" y="2269218"/>
              <a:ext cx="1058274"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8000" b="1" i="0" u="none" strike="noStrike" kern="1200" cap="none" spc="0" normalizeH="0" baseline="0" noProof="0" dirty="0">
                  <a:ln>
                    <a:noFill/>
                  </a:ln>
                  <a:solidFill>
                    <a:srgbClr val="91617D"/>
                  </a:solidFill>
                  <a:effectLst/>
                  <a:uLnTx/>
                  <a:uFillTx/>
                  <a:latin typeface="Arial" panose="020B0604020202020204" pitchFamily="34" charset="0"/>
                  <a:ea typeface="宋体" panose="02010600030101010101" pitchFamily="2" charset="-122"/>
                  <a:cs typeface="Arial" panose="020B0604020202020204" pitchFamily="34" charset="0"/>
                </a:rPr>
                <a:t>谢</a:t>
              </a:r>
              <a:endParaRPr kumimoji="0" lang="zh-CN" altLang="en-US" sz="8000" b="1" i="0" u="none" strike="noStrike" kern="1200" cap="none" spc="0" normalizeH="0" baseline="0" noProof="0" dirty="0">
                <a:ln>
                  <a:noFill/>
                </a:ln>
                <a:solidFill>
                  <a:srgbClr val="91617D"/>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grpSp>
        <p:nvGrpSpPr>
          <p:cNvPr id="5" name="组合 4"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6408138" y="2191363"/>
            <a:ext cx="1791239" cy="1791239"/>
            <a:chOff x="6260735" y="2035320"/>
            <a:chExt cx="1791239" cy="1791239"/>
          </a:xfrm>
        </p:grpSpPr>
        <p:sp>
          <p:nvSpPr>
            <p:cNvPr id="35" name="椭圆 34"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a:spLocks noChangeAspect="1"/>
            </p:cNvSpPr>
            <p:nvPr/>
          </p:nvSpPr>
          <p:spPr>
            <a:xfrm>
              <a:off x="6260735" y="2035320"/>
              <a:ext cx="1791239" cy="1791239"/>
            </a:xfrm>
            <a:prstGeom prst="ellipse">
              <a:avLst/>
            </a:prstGeom>
            <a:gradFill>
              <a:gsLst>
                <a:gs pos="0">
                  <a:schemeClr val="bg1"/>
                </a:gs>
                <a:gs pos="100000">
                  <a:srgbClr val="C7C7C7"/>
                </a:gs>
              </a:gsLst>
              <a:lin ang="13200000" scaled="0"/>
            </a:gradFill>
            <a:ln w="22225">
              <a:solidFill>
                <a:schemeClr val="bg1"/>
              </a:solidFill>
            </a:ln>
            <a:effectLst>
              <a:outerShdw blurRad="3937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44" name="TextBox 53"/>
            <p:cNvSpPr txBox="1"/>
            <p:nvPr/>
          </p:nvSpPr>
          <p:spPr>
            <a:xfrm>
              <a:off x="6601542" y="2269217"/>
              <a:ext cx="1058274"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8000" b="1" i="0" u="none" strike="noStrike" kern="1200" cap="none" spc="0" normalizeH="0" baseline="0" noProof="0" dirty="0">
                  <a:ln>
                    <a:noFill/>
                  </a:ln>
                  <a:solidFill>
                    <a:srgbClr val="CA6B7F"/>
                  </a:solidFill>
                  <a:effectLst/>
                  <a:uLnTx/>
                  <a:uFillTx/>
                  <a:latin typeface="Arial" panose="020B0604020202020204" pitchFamily="34" charset="0"/>
                  <a:ea typeface="宋体" panose="02010600030101010101" pitchFamily="2" charset="-122"/>
                  <a:cs typeface="Arial" panose="020B0604020202020204" pitchFamily="34" charset="0"/>
                </a:rPr>
                <a:t>聆</a:t>
              </a:r>
              <a:endParaRPr kumimoji="0" lang="zh-CN" altLang="en-US" sz="8000" b="1" i="0" u="none" strike="noStrike" kern="1200" cap="none" spc="0" normalizeH="0" baseline="0" noProof="0" dirty="0">
                <a:ln>
                  <a:noFill/>
                </a:ln>
                <a:solidFill>
                  <a:srgbClr val="CA6B7F"/>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grpSp>
        <p:nvGrpSpPr>
          <p:cNvPr id="6" name="组合 5"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8884255" y="2191357"/>
            <a:ext cx="1791239" cy="1791239"/>
            <a:chOff x="8364831" y="2044867"/>
            <a:chExt cx="1791239" cy="1791239"/>
          </a:xfrm>
        </p:grpSpPr>
        <p:sp>
          <p:nvSpPr>
            <p:cNvPr id="36" name="椭圆 35"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a:spLocks noChangeAspect="1"/>
            </p:cNvSpPr>
            <p:nvPr/>
          </p:nvSpPr>
          <p:spPr>
            <a:xfrm>
              <a:off x="8364831" y="2044867"/>
              <a:ext cx="1791239" cy="1791239"/>
            </a:xfrm>
            <a:prstGeom prst="ellipse">
              <a:avLst/>
            </a:prstGeom>
            <a:gradFill>
              <a:gsLst>
                <a:gs pos="0">
                  <a:schemeClr val="bg1"/>
                </a:gs>
                <a:gs pos="100000">
                  <a:srgbClr val="C7C7C7"/>
                </a:gs>
              </a:gsLst>
              <a:lin ang="13200000" scaled="0"/>
            </a:gradFill>
            <a:ln w="22225">
              <a:solidFill>
                <a:schemeClr val="bg1"/>
              </a:solidFill>
            </a:ln>
            <a:effectLst>
              <a:outerShdw blurRad="3937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45" name="TextBox 53"/>
            <p:cNvSpPr txBox="1"/>
            <p:nvPr/>
          </p:nvSpPr>
          <p:spPr>
            <a:xfrm>
              <a:off x="8736449" y="2269216"/>
              <a:ext cx="1058274"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8000" b="1" i="0" u="none" strike="noStrike" kern="1200" cap="none" spc="0" normalizeH="0" baseline="0" noProof="0" dirty="0">
                  <a:ln>
                    <a:noFill/>
                  </a:ln>
                  <a:solidFill>
                    <a:srgbClr val="F57882"/>
                  </a:solidFill>
                  <a:effectLst/>
                  <a:uLnTx/>
                  <a:uFillTx/>
                  <a:latin typeface="Arial" panose="020B0604020202020204" pitchFamily="34" charset="0"/>
                  <a:ea typeface="宋体" panose="02010600030101010101" pitchFamily="2" charset="-122"/>
                  <a:cs typeface="Arial" panose="020B0604020202020204" pitchFamily="34" charset="0"/>
                </a:rPr>
                <a:t>听</a:t>
              </a:r>
              <a:endParaRPr kumimoji="0" lang="zh-CN" altLang="en-US" sz="8000" b="1" i="0" u="none" strike="noStrike" kern="1200" cap="none" spc="0" normalizeH="0" baseline="0" noProof="0" dirty="0">
                <a:ln>
                  <a:noFill/>
                </a:ln>
                <a:solidFill>
                  <a:srgbClr val="F57882"/>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grpSp>
        <p:nvGrpSpPr>
          <p:cNvPr id="50" name="组合 49"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GrpSpPr/>
          <p:nvPr/>
        </p:nvGrpSpPr>
        <p:grpSpPr>
          <a:xfrm>
            <a:off x="1809677" y="5047540"/>
            <a:ext cx="8635983" cy="1072497"/>
            <a:chOff x="1790169" y="4571905"/>
            <a:chExt cx="8635983" cy="1072497"/>
          </a:xfrm>
        </p:grpSpPr>
        <p:sp>
          <p:nvSpPr>
            <p:cNvPr id="51" name="圆角矩形 50" descr="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
            <p:cNvSpPr/>
            <p:nvPr/>
          </p:nvSpPr>
          <p:spPr bwMode="auto">
            <a:xfrm flipH="1">
              <a:off x="1790169" y="4571905"/>
              <a:ext cx="8635983" cy="1072497"/>
            </a:xfrm>
            <a:prstGeom prst="roundRect">
              <a:avLst>
                <a:gd name="adj" fmla="val 50000"/>
              </a:avLst>
            </a:prstGeom>
            <a:gradFill flip="none" rotWithShape="1">
              <a:gsLst>
                <a:gs pos="0">
                  <a:schemeClr val="bg1"/>
                </a:gs>
                <a:gs pos="100000">
                  <a:srgbClr val="E0E0E0"/>
                </a:gs>
              </a:gsLst>
              <a:lin ang="5400000" scaled="1"/>
              <a:tileRect/>
            </a:gradFill>
            <a:ln>
              <a:gradFill>
                <a:gsLst>
                  <a:gs pos="0">
                    <a:schemeClr val="bg1">
                      <a:lumMod val="85000"/>
                    </a:schemeClr>
                  </a:gs>
                  <a:gs pos="50000">
                    <a:schemeClr val="bg1">
                      <a:lumMod val="95000"/>
                    </a:schemeClr>
                  </a:gs>
                  <a:gs pos="100000">
                    <a:schemeClr val="bg1"/>
                  </a:gs>
                </a:gsLst>
                <a:lin ang="8100000" scaled="0"/>
              </a:gra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2" name="文本框 51"/>
            <p:cNvSpPr txBox="1"/>
            <p:nvPr/>
          </p:nvSpPr>
          <p:spPr>
            <a:xfrm flipH="1">
              <a:off x="3687704" y="4809646"/>
              <a:ext cx="184731"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4400" b="1" i="0" u="none" strike="noStrike" kern="1200" cap="none" spc="0" normalizeH="0" baseline="0" noProof="0" dirty="0">
                <a:ln>
                  <a:noFill/>
                </a:ln>
                <a:gradFill>
                  <a:gsLst>
                    <a:gs pos="100000">
                      <a:srgbClr val="F57882"/>
                    </a:gs>
                    <a:gs pos="0">
                      <a:srgbClr val="365B7C"/>
                    </a:gs>
                  </a:gsLst>
                  <a:lin ang="2400000" scaled="0"/>
                </a:gradFill>
                <a:effectLst/>
                <a:uLnTx/>
                <a:uFillTx/>
                <a:latin typeface="微软雅黑" panose="020B0503020204020204" pitchFamily="34" charset="-122"/>
                <a:ea typeface="微软雅黑" panose="020B0503020204020204" pitchFamily="34" charset="-122"/>
                <a:cs typeface="Aharoni" panose="02010803020104030203" pitchFamily="2" charset="-79"/>
              </a:endParaRPr>
            </a:p>
          </p:txBody>
        </p:sp>
      </p:grpSp>
      <p:sp>
        <p:nvSpPr>
          <p:cNvPr id="2" name="e7d195523061f1c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hidden="1"/>
          <p:cNvSpPr txBox="1"/>
          <p:nvPr/>
        </p:nvSpPr>
        <p:spPr>
          <a:xfrm>
            <a:off x="-355600" y="1803400"/>
            <a:ext cx="293927" cy="1016000"/>
          </a:xfrm>
          <a:prstGeom prst="rect">
            <a:avLst/>
          </a:prstGeom>
          <a:noFill/>
        </p:spPr>
        <p:txBody>
          <a:bodyPr vert="wordArtVert"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rPr>
              <a:t>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a:t>
            </a:r>
            <a:endParaRPr kumimoji="0" lang="zh-CN" altLang="en-US" sz="1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1" name="文本框 30"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txBox="1"/>
          <p:nvPr/>
        </p:nvSpPr>
        <p:spPr>
          <a:xfrm>
            <a:off x="2144491" y="5162170"/>
            <a:ext cx="8416086" cy="892552"/>
          </a:xfrm>
          <a:prstGeom prst="rect">
            <a:avLst/>
          </a:prstGeom>
          <a:noFill/>
        </p:spPr>
        <p:txBody>
          <a:bodyPr wrap="none" rtlCol="0">
            <a:spAutoFit/>
          </a:bodyPr>
          <a:lstStyle/>
          <a:p>
            <a:pPr lvl="0">
              <a:defRPr/>
            </a:pPr>
            <a:r>
              <a:rPr kumimoji="0" lang="zh-CN" altLang="en-US" sz="2600" b="1" i="0" u="none" strike="noStrike" kern="1200" cap="none" spc="300" normalizeH="0" baseline="0" noProof="0" dirty="0">
                <a:ln>
                  <a:noFill/>
                </a:ln>
                <a:solidFill>
                  <a:srgbClr val="365B7C"/>
                </a:solidFill>
                <a:effectLst/>
                <a:uLnTx/>
                <a:uFillTx/>
                <a:latin typeface="微软雅黑" panose="020B0503020204020204" pitchFamily="34" charset="-122"/>
                <a:ea typeface="微软雅黑" panose="020B0503020204020204" pitchFamily="34" charset="-122"/>
                <a:cs typeface="Kartika" panose="02020503030404060203" pitchFamily="18" charset="0"/>
              </a:rPr>
              <a:t>作业：</a:t>
            </a:r>
            <a:r>
              <a:rPr lang="en-US" altLang="zh-CN" sz="2600" b="1" spc="300" dirty="0">
                <a:solidFill>
                  <a:srgbClr val="F77983"/>
                </a:solidFill>
                <a:latin typeface="微软雅黑" panose="020B0503020204020204" pitchFamily="34" charset="-122"/>
                <a:ea typeface="微软雅黑" panose="020B0503020204020204" pitchFamily="34" charset="-122"/>
                <a:cs typeface="Kartika" panose="02020503030404060203" pitchFamily="18" charset="0"/>
              </a:rPr>
              <a:t>1.</a:t>
            </a:r>
            <a:r>
              <a:rPr lang="zh-CN" altLang="en-US" sz="2600" b="1" spc="300" dirty="0">
                <a:solidFill>
                  <a:srgbClr val="F77983"/>
                </a:solidFill>
                <a:latin typeface="微软雅黑" panose="020B0503020204020204" pitchFamily="34" charset="-122"/>
                <a:ea typeface="微软雅黑" panose="020B0503020204020204" pitchFamily="34" charset="-122"/>
                <a:cs typeface="Kartika" panose="02020503030404060203" pitchFamily="18" charset="0"/>
              </a:rPr>
              <a:t>羊晚九上第一单元填空和选择</a:t>
            </a:r>
            <a:r>
              <a:rPr lang="en-US" altLang="zh-CN" sz="2600" b="1" spc="300" dirty="0">
                <a:solidFill>
                  <a:srgbClr val="F77983"/>
                </a:solidFill>
                <a:latin typeface="微软雅黑" panose="020B0503020204020204" pitchFamily="34" charset="-122"/>
                <a:ea typeface="微软雅黑" panose="020B0503020204020204" pitchFamily="34" charset="-122"/>
                <a:cs typeface="Kartika" panose="02020503030404060203" pitchFamily="18" charset="0"/>
              </a:rPr>
              <a:t>P108-116</a:t>
            </a:r>
            <a:endParaRPr lang="en-US" altLang="zh-CN" sz="2600" b="1" spc="300" dirty="0">
              <a:solidFill>
                <a:srgbClr val="F77983"/>
              </a:solidFill>
              <a:latin typeface="微软雅黑" panose="020B0503020204020204" pitchFamily="34" charset="-122"/>
              <a:ea typeface="微软雅黑" panose="020B0503020204020204" pitchFamily="34" charset="-122"/>
              <a:cs typeface="Kartika" panose="02020503030404060203" pitchFamily="18" charset="0"/>
            </a:endParaRPr>
          </a:p>
          <a:p>
            <a:pPr lvl="0">
              <a:defRPr/>
            </a:pPr>
            <a:r>
              <a:rPr lang="en-US" altLang="zh-CN" sz="2600" b="1" spc="300" dirty="0">
                <a:solidFill>
                  <a:srgbClr val="F77983"/>
                </a:solidFill>
                <a:latin typeface="微软雅黑" panose="020B0503020204020204" pitchFamily="34" charset="-122"/>
                <a:ea typeface="微软雅黑" panose="020B0503020204020204" pitchFamily="34" charset="-122"/>
                <a:cs typeface="Kartika" panose="02020503030404060203" pitchFamily="18" charset="0"/>
              </a:rPr>
              <a:t>        2.</a:t>
            </a:r>
            <a:r>
              <a:rPr lang="zh-CN" altLang="en-US" sz="2600" b="1" spc="300" dirty="0">
                <a:solidFill>
                  <a:srgbClr val="F77983"/>
                </a:solidFill>
                <a:latin typeface="微软雅黑" panose="020B0503020204020204" pitchFamily="34" charset="-122"/>
                <a:ea typeface="微软雅黑" panose="020B0503020204020204" pitchFamily="34" charset="-122"/>
                <a:cs typeface="Kartika" panose="02020503030404060203" pitchFamily="18" charset="0"/>
              </a:rPr>
              <a:t>完成复习用表</a:t>
            </a:r>
            <a:r>
              <a:rPr lang="en-US" altLang="zh-CN" sz="2600" b="1" spc="300" dirty="0">
                <a:solidFill>
                  <a:srgbClr val="F77983"/>
                </a:solidFill>
                <a:latin typeface="微软雅黑" panose="020B0503020204020204" pitchFamily="34" charset="-122"/>
                <a:ea typeface="微软雅黑" panose="020B0503020204020204" pitchFamily="34" charset="-122"/>
                <a:cs typeface="Kartika" panose="02020503030404060203" pitchFamily="18" charset="0"/>
              </a:rPr>
              <a:t>4</a:t>
            </a:r>
            <a:endParaRPr lang="en-US" altLang="zh-CN" sz="2600" b="1" spc="300" dirty="0">
              <a:solidFill>
                <a:srgbClr val="F77983"/>
              </a:solidFill>
              <a:latin typeface="微软雅黑" panose="020B0503020204020204" pitchFamily="34" charset="-122"/>
              <a:ea typeface="微软雅黑" panose="020B0503020204020204" pitchFamily="34" charset="-122"/>
              <a:cs typeface="Kartika" panose="02020503030404060203" pitchFamily="18" charset="0"/>
            </a:endParaRPr>
          </a:p>
        </p:txBody>
      </p:sp>
    </p:spTree>
  </p:cSld>
  <p:clrMapOvr>
    <a:masterClrMapping/>
  </p:clrMapOvr>
  <p:timing>
    <p:tnLst>
      <p:par>
        <p:cTn id="1" dur="indefinite" restart="never" nodeType="tmRoot"/>
      </p:par>
    </p:tnLst>
  </p:timing>
</p:sld>
</file>

<file path=ppt/tags/tag1.xml><?xml version="1.0" encoding="utf-8"?>
<p:tagLst xmlns:p="http://schemas.openxmlformats.org/presentationml/2006/main">
  <p:tag name="MH" val="20160202082519"/>
  <p:tag name="MH_LIBRARY" val="GRAPHIC"/>
  <p:tag name="MH_TYPE" val="Other"/>
  <p:tag name="MH_ORDER" val="4"/>
</p:tagLst>
</file>

<file path=ppt/tags/tag2.xml><?xml version="1.0" encoding="utf-8"?>
<p:tagLst xmlns:p="http://schemas.openxmlformats.org/presentationml/2006/main">
  <p:tag name="MH" val="20160202082519"/>
  <p:tag name="MH_LIBRARY" val="GRAPHIC"/>
  <p:tag name="MH_TYPE" val="Other"/>
  <p:tag name="MH_ORDER" val="4"/>
</p:tagLst>
</file>

<file path=ppt/tags/tag3.xml><?xml version="1.0" encoding="utf-8"?>
<p:tagLst xmlns:p="http://schemas.openxmlformats.org/presentationml/2006/main">
  <p:tag name="MH" val="20160202082519"/>
  <p:tag name="MH_LIBRARY" val="GRAPHIC"/>
  <p:tag name="MH_TYPE" val="Other"/>
  <p:tag name="MH_ORDER" val="4"/>
</p:tagLst>
</file>

<file path=ppt/tags/tag4.xml><?xml version="1.0" encoding="utf-8"?>
<p:tagLst xmlns:p="http://schemas.openxmlformats.org/presentationml/2006/main">
  <p:tag name="MH" val="20160202082519"/>
  <p:tag name="MH_LIBRARY" val="GRAPHIC"/>
  <p:tag name="MH_TYPE" val="Other"/>
  <p:tag name="MH_ORDER" val="4"/>
</p:tagLst>
</file>

<file path=ppt/tags/tag5.xml><?xml version="1.0" encoding="utf-8"?>
<p:tagLst xmlns:p="http://schemas.openxmlformats.org/presentationml/2006/main">
  <p:tag name="MH" val="20160202082519"/>
  <p:tag name="MH_LIBRARY" val="GRAPHIC"/>
  <p:tag name="MH_TYPE" val="Other"/>
  <p:tag name="MH_ORDER" val="4"/>
</p:tagLst>
</file>

<file path=ppt/tags/tag6.xml><?xml version="1.0" encoding="utf-8"?>
<p:tagLst xmlns:p="http://schemas.openxmlformats.org/presentationml/2006/main">
  <p:tag name="MH" val="20160202082519"/>
  <p:tag name="MH_LIBRARY" val="GRAPHIC"/>
  <p:tag name="MH_TYPE" val="Other"/>
  <p:tag name="MH_ORDER" val="4"/>
</p:tagLst>
</file>

<file path=ppt/tags/tag7.xml><?xml version="1.0" encoding="utf-8"?>
<p:tagLst xmlns:p="http://schemas.openxmlformats.org/presentationml/2006/main">
  <p:tag name="MH" val="20160202082519"/>
  <p:tag name="MH_LIBRARY" val="GRAPHIC"/>
  <p:tag name="MH_TYPE" val="Other"/>
  <p:tag name="MH_ORDER" val="4"/>
</p:tagLst>
</file>

<file path=ppt/tags/tag8.xml><?xml version="1.0" encoding="utf-8"?>
<p:tagLst xmlns:p="http://schemas.openxmlformats.org/presentationml/2006/main">
  <p:tag name="MH" val="20160202082519"/>
  <p:tag name="MH_LIBRARY" val="GRAPHIC"/>
  <p:tag name="MH_TYPE" val="Other"/>
  <p:tag name="MH_ORDER" val="4"/>
</p:tagLst>
</file>

<file path=ppt/tags/tag9.xml><?xml version="1.0" encoding="utf-8"?>
<p:tagLst xmlns:p="http://schemas.openxmlformats.org/presentationml/2006/main">
  <p:tag name="ISPRING_RESOURCE_PATHS_HASH_PRESENTER" val="c24ae159c3cfb198838c5f034b4703c53fd8bed"/>
  <p:tag name="ISPRING_PRESENTATION_TITLE" val="熊猫办公"/>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10364</Words>
  <Application>WPS 演示</Application>
  <PresentationFormat>宽屏</PresentationFormat>
  <Paragraphs>395</Paragraphs>
  <Slides>26</Slides>
  <Notes>15</Notes>
  <HiddenSlides>0</HiddenSlides>
  <MMClips>1</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26</vt:i4>
      </vt:variant>
    </vt:vector>
  </HeadingPairs>
  <TitlesOfParts>
    <vt:vector size="46" baseType="lpstr">
      <vt:lpstr>Arial</vt:lpstr>
      <vt:lpstr>宋体</vt:lpstr>
      <vt:lpstr>Wingdings</vt:lpstr>
      <vt:lpstr>微软雅黑</vt:lpstr>
      <vt:lpstr>Aharoni</vt:lpstr>
      <vt:lpstr>Calibri</vt:lpstr>
      <vt:lpstr>方正姚体</vt:lpstr>
      <vt:lpstr>等线</vt:lpstr>
      <vt:lpstr>黑体</vt:lpstr>
      <vt:lpstr>楷体</vt:lpstr>
      <vt:lpstr>Cambria</vt:lpstr>
      <vt:lpstr>Times New Roman</vt:lpstr>
      <vt:lpstr>Calibri</vt:lpstr>
      <vt:lpstr>Kartika</vt:lpstr>
      <vt:lpstr>华文中宋</vt:lpstr>
      <vt:lpstr>幼圆</vt:lpstr>
      <vt:lpstr>Calibri Light</vt:lpstr>
      <vt:lpstr>Arial Unicode MS</vt:lpstr>
      <vt:lpstr>隶书</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文化专题思维导图解读</vt:lpstr>
      <vt:lpstr>   </vt:lpstr>
      <vt:lpstr>PowerPoint 演示文稿</vt:lpstr>
      <vt:lpstr>   </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熊猫办公</dc:title>
  <dc:creator>13184</dc:creator>
  <cp:lastModifiedBy>Administrator</cp:lastModifiedBy>
  <cp:revision>162</cp:revision>
  <dcterms:created xsi:type="dcterms:W3CDTF">2016-12-09T14:46:00Z</dcterms:created>
  <dcterms:modified xsi:type="dcterms:W3CDTF">2020-05-06T06:13:53Z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2052-11.1.0.9584</vt:lpwstr>
  </property>
</Properties>
</file>