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279" r:id="rId3"/>
    <p:sldId id="280" r:id="rId4"/>
    <p:sldId id="281" r:id="rId5"/>
    <p:sldId id="257" r:id="rId6"/>
    <p:sldId id="259" r:id="rId7"/>
    <p:sldId id="283" r:id="rId8"/>
    <p:sldId id="282" r:id="rId9"/>
    <p:sldId id="284" r:id="rId11"/>
    <p:sldId id="285" r:id="rId12"/>
    <p:sldId id="286" r:id="rId13"/>
    <p:sldId id="287" r:id="rId14"/>
    <p:sldId id="288" r:id="rId15"/>
    <p:sldId id="289" r:id="rId16"/>
    <p:sldId id="290" r:id="rId17"/>
    <p:sldId id="272" r:id="rId18"/>
    <p:sldId id="291" r:id="rId19"/>
    <p:sldId id="267" r:id="rId20"/>
    <p:sldId id="268" r:id="rId21"/>
    <p:sldId id="292" r:id="rId22"/>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sz="2400" b="1"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sz="2400" b="1"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sz="2400" b="1"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sz="2400" b="1"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sz="2400" b="1"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sz="2400" b="1"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sz="2400" b="1"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sz="2400" b="1"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sz="2400" b="1"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howGuides="1">
      <p:cViewPr varScale="1">
        <p:scale>
          <a:sx n="114" d="100"/>
          <a:sy n="114" d="100"/>
        </p:scale>
        <p:origin x="-996" y="-108"/>
      </p:cViewPr>
      <p:guideLst>
        <p:guide orient="horz" pos="2160"/>
        <p:guide pos="2883"/>
      </p:guideLst>
    </p:cSldViewPr>
  </p:slideViewPr>
  <p:notesTextViewPr>
    <p:cViewPr>
      <p:scale>
        <a:sx n="100" d="100"/>
        <a:sy n="100" d="100"/>
      </p:scale>
      <p:origin x="0" y="0"/>
    </p:cViewPr>
  </p:notesTextViewPr>
  <p:gridSpacing cx="76199" cy="76199"/>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notesMaster" Target="notesMasters/notesMaster1.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幻灯片图像占位符 1"/>
          <p:cNvSpPr>
            <a:spLocks noGrp="1" noRot="1" noChangeAspect="1" noTextEdit="1"/>
          </p:cNvSpPr>
          <p:nvPr>
            <p:ph type="sldImg"/>
          </p:nvPr>
        </p:nvSpPr>
        <p:spPr>
          <a:xfrm>
            <a:off x="912813" y="744538"/>
            <a:ext cx="4964112" cy="3724275"/>
          </a:xfrm>
          <a:ln>
            <a:solidFill>
              <a:srgbClr val="000000">
                <a:alpha val="100000"/>
              </a:srgbClr>
            </a:solidFill>
            <a:miter lim="800000"/>
          </a:ln>
        </p:spPr>
      </p:sp>
      <p:sp>
        <p:nvSpPr>
          <p:cNvPr id="19459" name="备注占位符 2"/>
          <p:cNvSpPr>
            <a:spLocks noGrp="1"/>
          </p:cNvSpPr>
          <p:nvPr>
            <p:ph type="body" idx="1"/>
          </p:nvPr>
        </p:nvSpPr>
        <p:spPr>
          <a:xfrm>
            <a:off x="679450" y="4716463"/>
            <a:ext cx="5430838" cy="4468812"/>
          </a:xfrm>
          <a:noFill/>
          <a:ln>
            <a:noFill/>
          </a:ln>
        </p:spPr>
        <p:txBody>
          <a:bodyPr wrap="square" lIns="91440" tIns="45720" rIns="91440" bIns="45720" anchor="t"/>
          <a:p>
            <a:pPr lvl="0"/>
            <a:endParaRPr lang="zh-CN" altLang="en-US" dirty="0"/>
          </a:p>
        </p:txBody>
      </p:sp>
      <p:sp>
        <p:nvSpPr>
          <p:cNvPr id="4" name="灯片编号占位符 3"/>
          <p:cNvSpPr txBox="1">
            <a:spLocks noGrp="1"/>
          </p:cNvSpPr>
          <p:nvPr>
            <p:ph type="sldNum" sz="quarter"/>
          </p:nvPr>
        </p:nvSpPr>
        <p:spPr>
          <a:noFill/>
        </p:spPr>
        <p:txBody>
          <a:bodyPr lIns="91440" tIns="45720" rIns="91440" bIns="45720" rtlCol="0"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幻灯片图像占位符 1"/>
          <p:cNvSpPr>
            <a:spLocks noGrp="1" noRot="1" noChangeAspect="1" noTextEdit="1"/>
          </p:cNvSpPr>
          <p:nvPr>
            <p:ph type="sldImg"/>
          </p:nvPr>
        </p:nvSpPr>
        <p:spPr>
          <a:xfrm>
            <a:off x="912813" y="744538"/>
            <a:ext cx="4964112" cy="3724275"/>
          </a:xfrm>
          <a:ln>
            <a:solidFill>
              <a:srgbClr val="000000">
                <a:alpha val="100000"/>
              </a:srgbClr>
            </a:solidFill>
            <a:miter lim="800000"/>
          </a:ln>
        </p:spPr>
      </p:sp>
      <p:sp>
        <p:nvSpPr>
          <p:cNvPr id="20483" name="备注占位符 2"/>
          <p:cNvSpPr>
            <a:spLocks noGrp="1"/>
          </p:cNvSpPr>
          <p:nvPr>
            <p:ph type="body" idx="1"/>
          </p:nvPr>
        </p:nvSpPr>
        <p:spPr>
          <a:xfrm>
            <a:off x="679450" y="4716463"/>
            <a:ext cx="5430838" cy="4468812"/>
          </a:xfrm>
          <a:noFill/>
          <a:ln>
            <a:noFill/>
          </a:ln>
        </p:spPr>
        <p:txBody>
          <a:bodyPr wrap="square" lIns="91440" tIns="45720" rIns="91440" bIns="45720" anchor="t"/>
          <a:p>
            <a:pPr lvl="0"/>
            <a:endParaRPr lang="zh-CN" altLang="en-US" dirty="0"/>
          </a:p>
        </p:txBody>
      </p:sp>
      <p:sp>
        <p:nvSpPr>
          <p:cNvPr id="4" name="灯片编号占位符 3"/>
          <p:cNvSpPr txBox="1">
            <a:spLocks noGrp="1"/>
          </p:cNvSpPr>
          <p:nvPr>
            <p:ph type="sldNum" sz="quarter"/>
          </p:nvPr>
        </p:nvSpPr>
        <p:spPr>
          <a:noFill/>
        </p:spPr>
        <p:txBody>
          <a:bodyPr lIns="91440" tIns="45720" rIns="91440" bIns="45720" rtlCol="0"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幻灯片图像占位符 1"/>
          <p:cNvSpPr>
            <a:spLocks noGrp="1" noRot="1" noChangeAspect="1" noTextEdit="1"/>
          </p:cNvSpPr>
          <p:nvPr>
            <p:ph type="sldImg"/>
          </p:nvPr>
        </p:nvSpPr>
        <p:spPr>
          <a:xfrm>
            <a:off x="912813" y="744538"/>
            <a:ext cx="4964112" cy="3724275"/>
          </a:xfrm>
          <a:ln>
            <a:solidFill>
              <a:srgbClr val="000000">
                <a:alpha val="100000"/>
              </a:srgbClr>
            </a:solidFill>
            <a:miter lim="800000"/>
          </a:ln>
        </p:spPr>
      </p:sp>
      <p:sp>
        <p:nvSpPr>
          <p:cNvPr id="21507" name="备注占位符 2"/>
          <p:cNvSpPr>
            <a:spLocks noGrp="1"/>
          </p:cNvSpPr>
          <p:nvPr>
            <p:ph type="body" idx="1"/>
          </p:nvPr>
        </p:nvSpPr>
        <p:spPr>
          <a:xfrm>
            <a:off x="679450" y="4716463"/>
            <a:ext cx="5430838" cy="4468812"/>
          </a:xfrm>
          <a:noFill/>
          <a:ln>
            <a:noFill/>
          </a:ln>
        </p:spPr>
        <p:txBody>
          <a:bodyPr wrap="square" lIns="91440" tIns="45720" rIns="91440" bIns="45720" anchor="t"/>
          <a:p>
            <a:pPr lvl="0"/>
            <a:endParaRPr lang="zh-CN" altLang="en-US" dirty="0"/>
          </a:p>
        </p:txBody>
      </p:sp>
      <p:sp>
        <p:nvSpPr>
          <p:cNvPr id="4" name="灯片编号占位符 3"/>
          <p:cNvSpPr txBox="1">
            <a:spLocks noGrp="1"/>
          </p:cNvSpPr>
          <p:nvPr>
            <p:ph type="sldNum" sz="quarter"/>
          </p:nvPr>
        </p:nvSpPr>
        <p:spPr>
          <a:noFill/>
        </p:spPr>
        <p:txBody>
          <a:bodyPr lIns="91440" tIns="45720" rIns="91440" bIns="45720" rtlCol="0"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幻灯片图像占位符 1"/>
          <p:cNvSpPr>
            <a:spLocks noGrp="1" noRot="1" noChangeAspect="1" noTextEdit="1"/>
          </p:cNvSpPr>
          <p:nvPr>
            <p:ph type="sldImg"/>
          </p:nvPr>
        </p:nvSpPr>
        <p:spPr>
          <a:xfrm>
            <a:off x="912813" y="744538"/>
            <a:ext cx="4964112" cy="3724275"/>
          </a:xfrm>
          <a:ln>
            <a:solidFill>
              <a:srgbClr val="000000">
                <a:alpha val="100000"/>
              </a:srgbClr>
            </a:solidFill>
            <a:miter lim="800000"/>
          </a:ln>
        </p:spPr>
      </p:sp>
      <p:sp>
        <p:nvSpPr>
          <p:cNvPr id="22531" name="备注占位符 2"/>
          <p:cNvSpPr>
            <a:spLocks noGrp="1"/>
          </p:cNvSpPr>
          <p:nvPr>
            <p:ph type="body" idx="1"/>
          </p:nvPr>
        </p:nvSpPr>
        <p:spPr>
          <a:xfrm>
            <a:off x="679450" y="4716463"/>
            <a:ext cx="5430838" cy="4468812"/>
          </a:xfrm>
          <a:noFill/>
          <a:ln>
            <a:noFill/>
          </a:ln>
        </p:spPr>
        <p:txBody>
          <a:bodyPr wrap="square" lIns="91440" tIns="45720" rIns="91440" bIns="45720" anchor="t"/>
          <a:p>
            <a:pPr lvl="0"/>
            <a:endParaRPr lang="zh-CN" altLang="en-US" dirty="0"/>
          </a:p>
        </p:txBody>
      </p:sp>
      <p:sp>
        <p:nvSpPr>
          <p:cNvPr id="4" name="灯片编号占位符 3"/>
          <p:cNvSpPr txBox="1">
            <a:spLocks noGrp="1"/>
          </p:cNvSpPr>
          <p:nvPr>
            <p:ph type="sldNum" sz="quarter"/>
          </p:nvPr>
        </p:nvSpPr>
        <p:spPr>
          <a:noFill/>
        </p:spPr>
        <p:txBody>
          <a:bodyPr lIns="91440" tIns="45720" rIns="91440" bIns="45720" rtlCol="0"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935163"/>
            <a:ext cx="4032504" cy="4389437"/>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935163"/>
            <a:ext cx="4032504" cy="4389437"/>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fld id="{9A0DB2DC-4C9A-4742-B13C-FB6460FD3503}" type="slidenum">
              <a:rPr lang="en-US" altLang="zh-CN"/>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a:fld id="{9A0DB2DC-4C9A-4742-B13C-FB6460FD3503}" type="slidenum">
              <a:rPr lang="en-US" altLang="zh-CN"/>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fld id="{9A0DB2DC-4C9A-4742-B13C-FB6460FD3503}" type="slidenum">
              <a:rPr lang="en-US" altLang="zh-CN"/>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a:fld id="{9A0DB2DC-4C9A-4742-B13C-FB6460FD3503}" type="slidenum">
              <a:rPr lang="en-US" altLang="zh-CN"/>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fld id="{9A0DB2DC-4C9A-4742-B13C-FB6460FD3503}" type="slidenum">
              <a:rPr lang="en-US" altLang="zh-CN"/>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fld id="{9A0DB2DC-4C9A-4742-B13C-FB6460FD3503}" type="slidenum">
              <a:rPr lang="en-US" altLang="zh-CN"/>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704850"/>
            <a:ext cx="6052930" cy="561975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fld>
            <a:endParaRPr lang="en-US" alt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704850"/>
            <a:ext cx="8229600" cy="561975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fld id="{9A0DB2DC-4C9A-4742-B13C-FB6460FD3503}" type="slidenum">
              <a:rPr lang="en-US" altLang="zh-CN"/>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1.pn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p:sp>
        <p:nvSpPr>
          <p:cNvPr id="7" name="任意多边形 6"/>
          <p:cNvSpPr/>
          <p:nvPr/>
        </p:nvSpPr>
        <p:spPr bwMode="auto">
          <a:xfrm>
            <a:off x="-9525" y="-7937"/>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8" name="任意多边形 7"/>
          <p:cNvSpPr/>
          <p:nvPr/>
        </p:nvSpPr>
        <p:spPr bwMode="auto">
          <a:xfrm>
            <a:off x="4381500" y="-7937"/>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nvGrpSpPr>
          <p:cNvPr id="15364" name="组合 1"/>
          <p:cNvGrpSpPr/>
          <p:nvPr/>
        </p:nvGrpSpPr>
        <p:grpSpPr>
          <a:xfrm>
            <a:off x="-19050" y="203200"/>
            <a:ext cx="9180513" cy="647700"/>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pic>
        <p:nvPicPr>
          <p:cNvPr id="15371" name="Picture 10" descr="英语周报标志"/>
          <p:cNvPicPr>
            <a:picLocks noChangeAspect="1"/>
          </p:cNvPicPr>
          <p:nvPr userDrawn="1"/>
        </p:nvPicPr>
        <p:blipFill>
          <a:blip r:embed="rId13"/>
          <a:stretch>
            <a:fillRect/>
          </a:stretch>
        </p:blipFill>
        <p:spPr>
          <a:xfrm>
            <a:off x="0" y="0"/>
            <a:ext cx="1828800" cy="590550"/>
          </a:xfrm>
          <a:prstGeom prst="rect">
            <a:avLst/>
          </a:prstGeom>
          <a:noFill/>
          <a:ln w="9525">
            <a:noFill/>
          </a:ln>
        </p:spPr>
      </p:pic>
      <p:sp>
        <p:nvSpPr>
          <p:cNvPr id="15" name="Text Box 11"/>
          <p:cNvSpPr txBox="1">
            <a:spLocks noChangeArrowheads="1"/>
          </p:cNvSpPr>
          <p:nvPr/>
        </p:nvSpPr>
        <p:spPr bwMode="auto">
          <a:xfrm>
            <a:off x="7162800" y="76200"/>
            <a:ext cx="1905000" cy="366713"/>
          </a:xfrm>
          <a:prstGeom prst="rect">
            <a:avLst/>
          </a:prstGeom>
          <a:noFill/>
          <a:ln w="9525">
            <a:noFill/>
            <a:miter lim="800000"/>
          </a:ln>
          <a:effectLst/>
        </p:spPr>
        <p:txBody>
          <a:bodyPr>
            <a:spAutoFit/>
          </a:bodyPr>
          <a:p>
            <a:pPr lvl="0">
              <a:spcBef>
                <a:spcPct val="50000"/>
              </a:spcBef>
            </a:pPr>
            <a:r>
              <a:rPr lang="en-US" altLang="zh-CN" sz="1800" b="0">
                <a:solidFill>
                  <a:srgbClr val="5F5F5F"/>
                </a:solidFill>
                <a:latin typeface="Comic Sans MS" panose="030F0702030302020204" pitchFamily="66" charset="0"/>
              </a:rPr>
              <a:t>Unit 6 Writing</a:t>
            </a:r>
            <a:endParaRPr lang="en-US" altLang="zh-CN" sz="1800" b="0">
              <a:solidFill>
                <a:srgbClr val="5F5F5F"/>
              </a:solidFill>
              <a:latin typeface="Comic Sans MS" panose="030F0702030302020204" pitchFamily="66" charset="0"/>
            </a:endParaRPr>
          </a:p>
        </p:txBody>
      </p:sp>
      <p:sp>
        <p:nvSpPr>
          <p:cNvPr id="15373" name="标题占位符 8"/>
          <p:cNvSpPr>
            <a:spLocks noGrp="1"/>
          </p:cNvSpPr>
          <p:nvPr>
            <p:ph type="title"/>
          </p:nvPr>
        </p:nvSpPr>
        <p:spPr>
          <a:xfrm>
            <a:off x="457200" y="704850"/>
            <a:ext cx="8229600" cy="1143000"/>
          </a:xfrm>
          <a:prstGeom prst="rect">
            <a:avLst/>
          </a:prstGeom>
          <a:noFill/>
          <a:ln w="9525">
            <a:noFill/>
          </a:ln>
        </p:spPr>
        <p:txBody>
          <a:bodyPr lIns="0" rIns="0" bIns="0" anchor="b"/>
          <a:p>
            <a:pPr lvl="0"/>
            <a:r>
              <a:rPr lang="zh-CN" altLang="en-US" dirty="0"/>
              <a:t>单击此处编辑母版标题样式</a:t>
            </a:r>
            <a:endParaRPr lang="en-US" altLang="x-none" dirty="0"/>
          </a:p>
        </p:txBody>
      </p:sp>
      <p:sp>
        <p:nvSpPr>
          <p:cNvPr id="15374" name="文本占位符 29"/>
          <p:cNvSpPr>
            <a:spLocks noGrp="1"/>
          </p:cNvSpPr>
          <p:nvPr>
            <p:ph type="body" idx="1"/>
          </p:nvPr>
        </p:nvSpPr>
        <p:spPr>
          <a:xfrm>
            <a:off x="457200" y="1935163"/>
            <a:ext cx="8229600" cy="4389437"/>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en-US" altLang="x-none" dirty="0"/>
          </a:p>
        </p:txBody>
      </p:sp>
      <p:sp>
        <p:nvSpPr>
          <p:cNvPr id="14" name="日期占位符 1"/>
          <p:cNvSpPr>
            <a:spLocks noGrp="1"/>
          </p:cNvSpPr>
          <p:nvPr>
            <p:ph type="dt" sz="half" idx="2"/>
          </p:nvPr>
        </p:nvSpPr>
        <p:spPr>
          <a:xfrm>
            <a:off x="457200" y="6356350"/>
            <a:ext cx="2133600" cy="365125"/>
          </a:xfrm>
          <a:prstGeom prst="rect">
            <a:avLst/>
          </a:prstGeom>
        </p:spPr>
        <p:txBody>
          <a:bodyPr vert="horz" lIns="0" tIns="0" rIns="0" bIns="0" anchor="b"/>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6" name="页脚占位符 2"/>
          <p:cNvSpPr>
            <a:spLocks noGrp="1"/>
          </p:cNvSpPr>
          <p:nvPr>
            <p:ph type="ftr" sz="quarter" idx="3"/>
          </p:nvPr>
        </p:nvSpPr>
        <p:spPr>
          <a:xfrm>
            <a:off x="2667000" y="6356350"/>
            <a:ext cx="3352800" cy="365125"/>
          </a:xfrm>
          <a:prstGeom prst="rect">
            <a:avLst/>
          </a:prstGeom>
        </p:spPr>
        <p:txBody>
          <a:bodyPr vert="horz" lIns="0" tIns="0" rIns="0" bIns="0" anchor="b"/>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7" name="灯片编号占位符 3"/>
          <p:cNvSpPr>
            <a:spLocks noGrp="1"/>
          </p:cNvSpPr>
          <p:nvPr>
            <p:ph type="sldNum" sz="quarter" idx="4"/>
          </p:nvPr>
        </p:nvSpPr>
        <p:spPr>
          <a:xfrm>
            <a:off x="7924800" y="6356350"/>
            <a:ext cx="762000" cy="365125"/>
          </a:xfrm>
          <a:prstGeom prst="rect">
            <a:avLst/>
          </a:prstGeom>
        </p:spPr>
        <p:txBody>
          <a:bodyPr vert="horz" lIns="0" tIns="0" rIns="0" bIns="0" anchor="b"/>
          <a:lstStyle>
            <a:lvl1pPr algn="r">
              <a:defRPr sz="1200" b="0">
                <a:solidFill>
                  <a:srgbClr val="045C75"/>
                </a:solidFill>
                <a:latin typeface="Comic Sans MS" panose="030F0702030302020204" pitchFamily="66" charset="0"/>
              </a:defRPr>
            </a:lvl1pPr>
          </a:lstStyle>
          <a:p>
            <a:pPr lvl="0"/>
            <a:fld id="{9A0DB2DC-4C9A-4742-B13C-FB6460FD3503}" type="slidenum">
              <a:rPr lang="en-US" altLang="zh-CN"/>
            </a:fld>
            <a:endParaRPr lang="en-US" alt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marL="0" lvl="0" indent="0" algn="l" defTabSz="914400" rtl="0" eaLnBrk="1" fontAlgn="base" latinLnBrk="0" hangingPunct="1">
        <a:lnSpc>
          <a:spcPct val="100000"/>
        </a:lnSpc>
        <a:spcBef>
          <a:spcPct val="0"/>
        </a:spcBef>
        <a:spcAft>
          <a:spcPct val="0"/>
        </a:spcAft>
        <a:buNone/>
        <a:defRPr sz="5000" b="0" i="0" u="none" kern="1200" baseline="0">
          <a:solidFill>
            <a:schemeClr val="tx2"/>
          </a:solidFill>
          <a:latin typeface="+mj-lt"/>
          <a:ea typeface="+mj-ea"/>
          <a:cs typeface="+mj-cs"/>
        </a:defRPr>
      </a:lvl1pPr>
    </p:titleStyle>
    <p:body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600" b="0" i="0" u="none" kern="1200" baseline="0">
          <a:solidFill>
            <a:schemeClr val="tx1"/>
          </a:solidFill>
          <a:latin typeface="+mn-lt"/>
          <a:ea typeface="+mn-ea"/>
          <a:cs typeface="+mn-cs"/>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400" b="0" i="0" u="none" kern="1200" baseline="0">
          <a:solidFill>
            <a:schemeClr val="tx1"/>
          </a:solidFill>
          <a:latin typeface="+mn-lt"/>
          <a:ea typeface="+mn-ea"/>
          <a:cs typeface="+mn-cs"/>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2100" b="0" i="0" u="none" kern="1200" baseline="0">
          <a:solidFill>
            <a:schemeClr val="tx1"/>
          </a:solidFill>
          <a:latin typeface="+mn-lt"/>
          <a:ea typeface="+mn-ea"/>
          <a:cs typeface="+mn-cs"/>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2000" b="0" i="0" u="none" kern="1200" baseline="0">
          <a:solidFill>
            <a:schemeClr val="tx1"/>
          </a:solidFill>
          <a:latin typeface="+mn-lt"/>
          <a:ea typeface="+mn-ea"/>
          <a:cs typeface="+mn-cs"/>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sz="2400" b="1"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sz="2400" b="1"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sz="2400" b="1"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sz="2400" b="1"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sz="2400" b="1"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sz="2400" b="1"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sz="2400" b="1"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sz="2400" b="1"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副标题 2"/>
          <p:cNvSpPr>
            <a:spLocks noGrp="1"/>
          </p:cNvSpPr>
          <p:nvPr>
            <p:ph type="subTitle" idx="1"/>
          </p:nvPr>
        </p:nvSpPr>
        <p:spPr>
          <a:xfrm>
            <a:off x="5445760" y="2813050"/>
            <a:ext cx="2952750" cy="831850"/>
          </a:xfrm>
          <a:solidFill>
            <a:schemeClr val="tx2">
              <a:lumMod val="40000"/>
              <a:lumOff val="60000"/>
              <a:alpha val="50000"/>
            </a:schemeClr>
          </a:solidFill>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20000"/>
              </a:spcBef>
              <a:spcAft>
                <a:spcPct val="0"/>
              </a:spcAft>
              <a:buClr>
                <a:srgbClr val="0BD0D9"/>
              </a:buClr>
              <a:buSzPct val="95000"/>
              <a:buFont typeface="Wingdings 2" pitchFamily="18" charset="2"/>
              <a:buNone/>
              <a:defRPr/>
            </a:pPr>
            <a:r>
              <a:rPr kumimoji="0" lang="en-US" altLang="zh-CN" sz="4400" b="1" i="0" u="none" strike="noStrike" kern="0" cap="none" spc="0" normalizeH="0" baseline="0" noProof="0" dirty="0" smtClean="0">
                <a:ln w="12700">
                  <a:noFill/>
                  <a:prstDash val="solid"/>
                </a:ln>
                <a:solidFill>
                  <a:srgbClr val="0000FF"/>
                </a:solidFill>
                <a:effectLst/>
                <a:uLnTx/>
                <a:uFillTx/>
                <a:latin typeface="Times New Roman" panose="02020603050405020304" pitchFamily="18" charset="0"/>
                <a:ea typeface="+mn-ea"/>
                <a:cs typeface="Times New Roman" panose="02020603050405020304" pitchFamily="18" charset="0"/>
              </a:rPr>
              <a:t>Writing</a:t>
            </a:r>
            <a:endParaRPr kumimoji="0" lang="zh-CN" altLang="en-US" sz="4400" b="1" i="0" u="none" strike="noStrike" kern="0" cap="none" spc="0" normalizeH="0" baseline="0" noProof="0" dirty="0" smtClean="0">
              <a:ln w="12700">
                <a:noFill/>
                <a:prstDash val="solid"/>
              </a:ln>
              <a:solidFill>
                <a:srgbClr val="0000FF"/>
              </a:solidFill>
              <a:effectLst/>
              <a:uLnTx/>
              <a:uFillTx/>
              <a:latin typeface="Times New Roman" panose="02020603050405020304" pitchFamily="18" charset="0"/>
              <a:ea typeface="+mn-ea"/>
              <a:cs typeface="Times New Roman" panose="02020603050405020304" pitchFamily="18" charset="0"/>
            </a:endParaRPr>
          </a:p>
        </p:txBody>
      </p:sp>
      <p:sp>
        <p:nvSpPr>
          <p:cNvPr id="2051" name="TextBox 4"/>
          <p:cNvSpPr txBox="1">
            <a:spLocks noChangeArrowheads="1"/>
          </p:cNvSpPr>
          <p:nvPr/>
        </p:nvSpPr>
        <p:spPr bwMode="auto">
          <a:xfrm>
            <a:off x="374015" y="836930"/>
            <a:ext cx="8395970" cy="829945"/>
          </a:xfrm>
          <a:prstGeom prst="rect">
            <a:avLst/>
          </a:prstGeom>
          <a:solidFill>
            <a:schemeClr val="accent2">
              <a:lumMod val="40000"/>
              <a:lumOff val="60000"/>
              <a:alpha val="50000"/>
            </a:schemeClr>
          </a:solidFill>
          <a:ln w="9525">
            <a:noFill/>
            <a:miter lim="800000"/>
          </a:ln>
        </p:spPr>
        <p:txBody>
          <a:bodyPr wrap="square">
            <a:spAutoFit/>
          </a:bodyPr>
          <a:lstStyle/>
          <a:p>
            <a:pPr marR="0" algn="ctr" defTabSz="914400">
              <a:buClrTx/>
              <a:buSzTx/>
              <a:buFontTx/>
              <a:buNone/>
              <a:defRPr/>
            </a:pPr>
            <a:r>
              <a:rPr kumimoji="0" lang="en-US" altLang="zh-CN" sz="4800" b="1" kern="1200" cap="none" spc="0" normalizeH="0" baseline="0" noProof="0" dirty="0">
                <a:solidFill>
                  <a:srgbClr val="0000FF"/>
                </a:solidFill>
                <a:latin typeface="Times New Roman" panose="02020603050405020304" pitchFamily="18" charset="0"/>
                <a:ea typeface="微软雅黑" charset="-122"/>
                <a:cs typeface="Times New Roman" panose="02020603050405020304" pitchFamily="18" charset="0"/>
              </a:rPr>
              <a:t>Unit 6 </a:t>
            </a:r>
            <a:r>
              <a:rPr lang="en-US" altLang="zh-CN" sz="4800" noProof="0" dirty="0">
                <a:solidFill>
                  <a:srgbClr val="0000FF"/>
                </a:solidFill>
                <a:latin typeface="Times New Roman" panose="02020603050405020304" pitchFamily="18" charset="0"/>
                <a:ea typeface="微软雅黑" charset="-122"/>
                <a:cs typeface="Times New Roman" panose="02020603050405020304" pitchFamily="18" charset="0"/>
                <a:sym typeface="+mn-ea"/>
              </a:rPr>
              <a:t>Caring for your health</a:t>
            </a:r>
            <a:endParaRPr lang="en-US" altLang="zh-CN" sz="4800" b="1" noProof="0" dirty="0">
              <a:solidFill>
                <a:srgbClr val="0000FF"/>
              </a:solidFill>
              <a:latin typeface="Times New Roman" panose="02020603050405020304" pitchFamily="18" charset="0"/>
              <a:ea typeface="微软雅黑" charset="-122"/>
              <a:cs typeface="Times New Roman" panose="02020603050405020304" pitchFamily="18" charset="0"/>
              <a:sym typeface="+mn-ea"/>
            </a:endParaRPr>
          </a:p>
        </p:txBody>
      </p:sp>
      <p:pic>
        <p:nvPicPr>
          <p:cNvPr id="2" name="Picture 12"/>
          <p:cNvPicPr>
            <a:picLocks noChangeAspect="1"/>
          </p:cNvPicPr>
          <p:nvPr/>
        </p:nvPicPr>
        <p:blipFill>
          <a:blip r:embed="rId1"/>
          <a:stretch>
            <a:fillRect/>
          </a:stretch>
        </p:blipFill>
        <p:spPr>
          <a:xfrm rot="835255">
            <a:off x="549910" y="3141663"/>
            <a:ext cx="3617913" cy="2824162"/>
          </a:xfrm>
          <a:prstGeom prst="rect">
            <a:avLst/>
          </a:prstGeom>
          <a:noFill/>
          <a:ln w="28575" cap="flat" cmpd="sng">
            <a:solidFill>
              <a:srgbClr val="7030A0"/>
            </a:solidFill>
            <a:prstDash val="solid"/>
            <a:miter/>
            <a:headEnd type="none" w="med" len="med"/>
            <a:tailEnd type="none" w="med" len="me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54280" name="直接连接符 8"/>
          <p:cNvCxnSpPr/>
          <p:nvPr/>
        </p:nvCxnSpPr>
        <p:spPr>
          <a:xfrm>
            <a:off x="5219700" y="4062730"/>
            <a:ext cx="2232025" cy="0"/>
          </a:xfrm>
          <a:prstGeom prst="line">
            <a:avLst/>
          </a:prstGeom>
          <a:ln w="12700" cap="flat" cmpd="sng">
            <a:solidFill>
              <a:srgbClr val="008000"/>
            </a:solidFill>
            <a:prstDash val="solid"/>
            <a:headEnd type="none" w="med" len="med"/>
            <a:tailEnd type="oval" w="med" len="med"/>
          </a:ln>
        </p:spPr>
      </p:cxnSp>
      <p:cxnSp>
        <p:nvCxnSpPr>
          <p:cNvPr id="54286" name="直接连接符 8"/>
          <p:cNvCxnSpPr/>
          <p:nvPr/>
        </p:nvCxnSpPr>
        <p:spPr>
          <a:xfrm>
            <a:off x="5219700" y="2264093"/>
            <a:ext cx="2232025" cy="0"/>
          </a:xfrm>
          <a:prstGeom prst="line">
            <a:avLst/>
          </a:prstGeom>
          <a:ln w="12700" cap="flat" cmpd="sng">
            <a:solidFill>
              <a:srgbClr val="FF0066"/>
            </a:solidFill>
            <a:prstDash val="solid"/>
            <a:headEnd type="none" w="med" len="med"/>
            <a:tailEnd type="oval" w="med" len="med"/>
          </a:ln>
        </p:spPr>
      </p:cxnSp>
      <p:cxnSp>
        <p:nvCxnSpPr>
          <p:cNvPr id="54289" name="直接连接符 8"/>
          <p:cNvCxnSpPr/>
          <p:nvPr/>
        </p:nvCxnSpPr>
        <p:spPr>
          <a:xfrm>
            <a:off x="1187450" y="4900930"/>
            <a:ext cx="2232025" cy="0"/>
          </a:xfrm>
          <a:prstGeom prst="line">
            <a:avLst/>
          </a:prstGeom>
          <a:ln w="12700" cap="flat" cmpd="sng">
            <a:solidFill>
              <a:srgbClr val="0070C0"/>
            </a:solidFill>
            <a:prstDash val="solid"/>
            <a:headEnd type="oval" w="med" len="med"/>
            <a:tailEnd type="none" w="med" len="med"/>
          </a:ln>
        </p:spPr>
      </p:cxnSp>
      <p:cxnSp>
        <p:nvCxnSpPr>
          <p:cNvPr id="54292" name="直接连接符 8"/>
          <p:cNvCxnSpPr/>
          <p:nvPr/>
        </p:nvCxnSpPr>
        <p:spPr>
          <a:xfrm>
            <a:off x="1187450" y="3181668"/>
            <a:ext cx="2232025" cy="0"/>
          </a:xfrm>
          <a:prstGeom prst="line">
            <a:avLst/>
          </a:prstGeom>
          <a:ln w="12700" cap="flat" cmpd="sng">
            <a:solidFill>
              <a:srgbClr val="FF6600"/>
            </a:solidFill>
            <a:prstDash val="solid"/>
            <a:headEnd type="oval" w="med" len="med"/>
            <a:tailEnd type="none" w="med" len="med"/>
          </a:ln>
        </p:spPr>
      </p:cxnSp>
      <p:sp>
        <p:nvSpPr>
          <p:cNvPr id="16" name="环形箭头 15"/>
          <p:cNvSpPr/>
          <p:nvPr/>
        </p:nvSpPr>
        <p:spPr>
          <a:xfrm rot="20563910" flipH="1">
            <a:off x="3276079" y="2349768"/>
            <a:ext cx="1625369" cy="1625369"/>
          </a:xfrm>
          <a:prstGeom prst="circularArrow">
            <a:avLst>
              <a:gd name="adj1" fmla="val 9784"/>
              <a:gd name="adj2" fmla="val 1321283"/>
              <a:gd name="adj3" fmla="val 3665794"/>
              <a:gd name="adj4" fmla="val 12516529"/>
              <a:gd name="adj5" fmla="val 13011"/>
            </a:avLst>
          </a:prstGeom>
          <a:gradFill flip="none" rotWithShape="1">
            <a:gsLst>
              <a:gs pos="0">
                <a:srgbClr val="FF6600"/>
              </a:gs>
              <a:gs pos="100000">
                <a:srgbClr val="FFC00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600" b="0" i="0" u="none" strike="noStrike" kern="1200" cap="none" spc="0" normalizeH="0" baseline="0" noProof="0">
              <a:ln>
                <a:noFill/>
              </a:ln>
              <a:solidFill>
                <a:schemeClr val="lt1"/>
              </a:solidFill>
              <a:effectLst/>
              <a:uLnTx/>
              <a:uFillTx/>
              <a:latin typeface="+mn-lt"/>
              <a:ea typeface="+mn-ea"/>
              <a:cs typeface="+mn-cs"/>
            </a:endParaRPr>
          </a:p>
        </p:txBody>
      </p:sp>
      <p:sp>
        <p:nvSpPr>
          <p:cNvPr id="19" name="环形箭头 18"/>
          <p:cNvSpPr/>
          <p:nvPr/>
        </p:nvSpPr>
        <p:spPr>
          <a:xfrm rot="1326258">
            <a:off x="3806724" y="3249628"/>
            <a:ext cx="1625369" cy="1625368"/>
          </a:xfrm>
          <a:prstGeom prst="circularArrow">
            <a:avLst>
              <a:gd name="adj1" fmla="val 9784"/>
              <a:gd name="adj2" fmla="val 1321283"/>
              <a:gd name="adj3" fmla="val 3665794"/>
              <a:gd name="adj4" fmla="val 11979516"/>
              <a:gd name="adj5" fmla="val 13011"/>
            </a:avLst>
          </a:prstGeom>
          <a:gradFill flip="none" rotWithShape="1">
            <a:gsLst>
              <a:gs pos="0">
                <a:srgbClr val="009900"/>
              </a:gs>
              <a:gs pos="100000">
                <a:srgbClr val="33CC33"/>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600" b="0" i="0" u="none" strike="noStrike" kern="1200" cap="none" spc="0" normalizeH="0" baseline="0" noProof="0">
              <a:ln>
                <a:noFill/>
              </a:ln>
              <a:solidFill>
                <a:schemeClr val="lt1"/>
              </a:solidFill>
              <a:effectLst/>
              <a:uLnTx/>
              <a:uFillTx/>
              <a:latin typeface="+mn-lt"/>
              <a:ea typeface="+mn-ea"/>
              <a:cs typeface="+mn-cs"/>
            </a:endParaRPr>
          </a:p>
        </p:txBody>
      </p:sp>
      <p:sp>
        <p:nvSpPr>
          <p:cNvPr id="20" name="环形箭头 19"/>
          <p:cNvSpPr/>
          <p:nvPr/>
        </p:nvSpPr>
        <p:spPr>
          <a:xfrm rot="20563910" flipH="1">
            <a:off x="3207646" y="4087540"/>
            <a:ext cx="1625370" cy="1625368"/>
          </a:xfrm>
          <a:prstGeom prst="circularArrow">
            <a:avLst>
              <a:gd name="adj1" fmla="val 9784"/>
              <a:gd name="adj2" fmla="val 1321283"/>
              <a:gd name="adj3" fmla="val 3665794"/>
              <a:gd name="adj4" fmla="val 11886781"/>
              <a:gd name="adj5" fmla="val 13011"/>
            </a:avLst>
          </a:prstGeom>
          <a:gradFill flip="none" rotWithShape="1">
            <a:gsLst>
              <a:gs pos="0">
                <a:srgbClr val="0070C0"/>
              </a:gs>
              <a:gs pos="100000">
                <a:srgbClr val="00B0F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600" b="0" i="0" u="none" strike="noStrike" kern="1200" cap="none" spc="0" normalizeH="0" baseline="0" noProof="0">
              <a:ln>
                <a:noFill/>
              </a:ln>
              <a:solidFill>
                <a:schemeClr val="lt1"/>
              </a:solidFill>
              <a:effectLst/>
              <a:uLnTx/>
              <a:uFillTx/>
              <a:latin typeface="+mn-lt"/>
              <a:ea typeface="+mn-ea"/>
              <a:cs typeface="+mn-cs"/>
            </a:endParaRPr>
          </a:p>
        </p:txBody>
      </p:sp>
      <p:sp>
        <p:nvSpPr>
          <p:cNvPr id="24" name="环形箭头 23"/>
          <p:cNvSpPr/>
          <p:nvPr/>
        </p:nvSpPr>
        <p:spPr>
          <a:xfrm rot="1326258">
            <a:off x="3792605" y="1427986"/>
            <a:ext cx="1625368" cy="1625368"/>
          </a:xfrm>
          <a:prstGeom prst="circularArrow">
            <a:avLst>
              <a:gd name="adj1" fmla="val 9784"/>
              <a:gd name="adj2" fmla="val 1068638"/>
              <a:gd name="adj3" fmla="val 3665794"/>
              <a:gd name="adj4" fmla="val 9633027"/>
              <a:gd name="adj5" fmla="val 13011"/>
            </a:avLst>
          </a:prstGeom>
          <a:gradFill flip="none" rotWithShape="1">
            <a:gsLst>
              <a:gs pos="0">
                <a:srgbClr val="FF0066"/>
              </a:gs>
              <a:gs pos="100000">
                <a:srgbClr val="FF66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600" b="0" i="0" u="none" strike="noStrike" kern="1200" cap="none" spc="0" normalizeH="0" baseline="0" noProof="0">
              <a:ln>
                <a:noFill/>
              </a:ln>
              <a:solidFill>
                <a:schemeClr val="lt1"/>
              </a:solidFill>
              <a:effectLst/>
              <a:uLnTx/>
              <a:uFillTx/>
              <a:latin typeface="+mn-lt"/>
              <a:ea typeface="+mn-ea"/>
              <a:cs typeface="+mn-cs"/>
            </a:endParaRPr>
          </a:p>
        </p:txBody>
      </p:sp>
      <p:sp>
        <p:nvSpPr>
          <p:cNvPr id="25" name="TextBox 24"/>
          <p:cNvSpPr txBox="1"/>
          <p:nvPr/>
        </p:nvSpPr>
        <p:spPr>
          <a:xfrm>
            <a:off x="4375150" y="1918018"/>
            <a:ext cx="487363" cy="646113"/>
          </a:xfrm>
          <a:prstGeom prst="rect">
            <a:avLst/>
          </a:prstGeom>
          <a:noFill/>
        </p:spPr>
        <p:txBody>
          <a:bodyPr wrap="none">
            <a:spAutoFit/>
          </a:bodyPr>
          <a:lstStyle/>
          <a:p>
            <a:pPr marR="0" defTabSz="914400" fontAlgn="auto">
              <a:spcBef>
                <a:spcPts val="0"/>
              </a:spcBef>
              <a:spcAft>
                <a:spcPts val="0"/>
              </a:spcAft>
              <a:buClrTx/>
              <a:buSzTx/>
              <a:buFontTx/>
              <a:buNone/>
              <a:defRPr/>
            </a:pPr>
            <a:r>
              <a:rPr kumimoji="0" lang="en-US" altLang="zh-CN" sz="3600" kern="1200" cap="none" spc="0" normalizeH="0" baseline="0" noProof="0" dirty="0">
                <a:solidFill>
                  <a:schemeClr val="tx1">
                    <a:lumMod val="75000"/>
                    <a:lumOff val="25000"/>
                  </a:schemeClr>
                </a:solidFill>
                <a:latin typeface="Bodoni MT Black" pitchFamily="18" charset="0"/>
                <a:ea typeface="+mn-ea"/>
                <a:cs typeface="+mn-cs"/>
              </a:rPr>
              <a:t>1</a:t>
            </a:r>
            <a:endParaRPr kumimoji="0" lang="zh-CN" altLang="en-US" sz="3600" kern="1200" cap="none" spc="0" normalizeH="0" baseline="0" noProof="0" dirty="0">
              <a:solidFill>
                <a:schemeClr val="tx1">
                  <a:lumMod val="75000"/>
                  <a:lumOff val="25000"/>
                </a:schemeClr>
              </a:solidFill>
              <a:latin typeface="Bodoni MT Black" pitchFamily="18" charset="0"/>
              <a:ea typeface="+mn-ea"/>
              <a:cs typeface="+mn-cs"/>
            </a:endParaRPr>
          </a:p>
        </p:txBody>
      </p:sp>
      <p:sp>
        <p:nvSpPr>
          <p:cNvPr id="26" name="TextBox 25"/>
          <p:cNvSpPr txBox="1"/>
          <p:nvPr/>
        </p:nvSpPr>
        <p:spPr>
          <a:xfrm>
            <a:off x="3844925" y="2794318"/>
            <a:ext cx="487363" cy="647700"/>
          </a:xfrm>
          <a:prstGeom prst="rect">
            <a:avLst/>
          </a:prstGeom>
          <a:noFill/>
        </p:spPr>
        <p:txBody>
          <a:bodyPr wrap="none">
            <a:spAutoFit/>
          </a:bodyPr>
          <a:lstStyle/>
          <a:p>
            <a:pPr marR="0" defTabSz="914400" fontAlgn="auto">
              <a:spcBef>
                <a:spcPts val="0"/>
              </a:spcBef>
              <a:spcAft>
                <a:spcPts val="0"/>
              </a:spcAft>
              <a:buClrTx/>
              <a:buSzTx/>
              <a:buFontTx/>
              <a:buNone/>
              <a:defRPr/>
            </a:pPr>
            <a:r>
              <a:rPr kumimoji="0" lang="en-US" altLang="zh-CN" sz="3600" kern="1200" cap="none" spc="0" normalizeH="0" baseline="0" noProof="0" dirty="0">
                <a:solidFill>
                  <a:schemeClr val="tx1">
                    <a:lumMod val="75000"/>
                    <a:lumOff val="25000"/>
                  </a:schemeClr>
                </a:solidFill>
                <a:latin typeface="Bodoni MT Black" pitchFamily="18" charset="0"/>
                <a:ea typeface="+mn-ea"/>
                <a:cs typeface="+mn-cs"/>
              </a:rPr>
              <a:t>2</a:t>
            </a:r>
            <a:endParaRPr kumimoji="0" lang="zh-CN" altLang="en-US" sz="3600" kern="1200" cap="none" spc="0" normalizeH="0" baseline="0" noProof="0" dirty="0">
              <a:solidFill>
                <a:schemeClr val="tx1">
                  <a:lumMod val="75000"/>
                  <a:lumOff val="25000"/>
                </a:schemeClr>
              </a:solidFill>
              <a:latin typeface="Bodoni MT Black" pitchFamily="18" charset="0"/>
              <a:ea typeface="+mn-ea"/>
              <a:cs typeface="+mn-cs"/>
            </a:endParaRPr>
          </a:p>
        </p:txBody>
      </p:sp>
      <p:sp>
        <p:nvSpPr>
          <p:cNvPr id="27" name="TextBox 26"/>
          <p:cNvSpPr txBox="1"/>
          <p:nvPr/>
        </p:nvSpPr>
        <p:spPr>
          <a:xfrm>
            <a:off x="4360863" y="3661093"/>
            <a:ext cx="488950" cy="646113"/>
          </a:xfrm>
          <a:prstGeom prst="rect">
            <a:avLst/>
          </a:prstGeom>
          <a:noFill/>
        </p:spPr>
        <p:txBody>
          <a:bodyPr wrap="none">
            <a:spAutoFit/>
          </a:bodyPr>
          <a:lstStyle/>
          <a:p>
            <a:pPr marR="0" defTabSz="914400" fontAlgn="auto">
              <a:spcBef>
                <a:spcPts val="0"/>
              </a:spcBef>
              <a:spcAft>
                <a:spcPts val="0"/>
              </a:spcAft>
              <a:buClrTx/>
              <a:buSzTx/>
              <a:buFontTx/>
              <a:buNone/>
              <a:defRPr/>
            </a:pPr>
            <a:r>
              <a:rPr kumimoji="0" lang="en-US" altLang="zh-CN" sz="3600" kern="1200" cap="none" spc="0" normalizeH="0" baseline="0" noProof="0" dirty="0">
                <a:solidFill>
                  <a:schemeClr val="tx1">
                    <a:lumMod val="75000"/>
                    <a:lumOff val="25000"/>
                  </a:schemeClr>
                </a:solidFill>
                <a:latin typeface="Bodoni MT Black" pitchFamily="18" charset="0"/>
                <a:ea typeface="+mn-ea"/>
                <a:cs typeface="+mn-cs"/>
              </a:rPr>
              <a:t>3</a:t>
            </a:r>
            <a:endParaRPr kumimoji="0" lang="zh-CN" altLang="en-US" sz="3600" kern="1200" cap="none" spc="0" normalizeH="0" baseline="0" noProof="0" dirty="0">
              <a:solidFill>
                <a:schemeClr val="tx1">
                  <a:lumMod val="75000"/>
                  <a:lumOff val="25000"/>
                </a:schemeClr>
              </a:solidFill>
              <a:latin typeface="Bodoni MT Black" pitchFamily="18" charset="0"/>
              <a:ea typeface="+mn-ea"/>
              <a:cs typeface="+mn-cs"/>
            </a:endParaRPr>
          </a:p>
        </p:txBody>
      </p:sp>
      <p:sp>
        <p:nvSpPr>
          <p:cNvPr id="28" name="TextBox 27"/>
          <p:cNvSpPr txBox="1"/>
          <p:nvPr/>
        </p:nvSpPr>
        <p:spPr>
          <a:xfrm>
            <a:off x="3776663" y="4548505"/>
            <a:ext cx="487363" cy="646113"/>
          </a:xfrm>
          <a:prstGeom prst="rect">
            <a:avLst/>
          </a:prstGeom>
          <a:noFill/>
        </p:spPr>
        <p:txBody>
          <a:bodyPr wrap="none">
            <a:spAutoFit/>
          </a:bodyPr>
          <a:lstStyle/>
          <a:p>
            <a:pPr marR="0" defTabSz="914400" fontAlgn="auto">
              <a:spcBef>
                <a:spcPts val="0"/>
              </a:spcBef>
              <a:spcAft>
                <a:spcPts val="0"/>
              </a:spcAft>
              <a:buClrTx/>
              <a:buSzTx/>
              <a:buFontTx/>
              <a:buNone/>
              <a:defRPr/>
            </a:pPr>
            <a:r>
              <a:rPr kumimoji="0" lang="en-US" altLang="zh-CN" sz="3600" kern="1200" cap="none" spc="0" normalizeH="0" baseline="0" noProof="0" dirty="0">
                <a:solidFill>
                  <a:schemeClr val="tx1">
                    <a:lumMod val="75000"/>
                    <a:lumOff val="25000"/>
                  </a:schemeClr>
                </a:solidFill>
                <a:latin typeface="Bodoni MT Black" pitchFamily="18" charset="0"/>
                <a:ea typeface="+mn-ea"/>
                <a:cs typeface="+mn-cs"/>
              </a:rPr>
              <a:t>4</a:t>
            </a:r>
            <a:endParaRPr kumimoji="0" lang="zh-CN" altLang="en-US" sz="3600" kern="1200" cap="none" spc="0" normalizeH="0" baseline="0" noProof="0" dirty="0">
              <a:solidFill>
                <a:schemeClr val="tx1">
                  <a:lumMod val="75000"/>
                  <a:lumOff val="25000"/>
                </a:schemeClr>
              </a:solidFill>
              <a:latin typeface="Bodoni MT Black" pitchFamily="18" charset="0"/>
              <a:ea typeface="+mn-ea"/>
              <a:cs typeface="+mn-cs"/>
            </a:endParaRPr>
          </a:p>
        </p:txBody>
      </p:sp>
      <p:sp>
        <p:nvSpPr>
          <p:cNvPr id="33" name="TextBox 32"/>
          <p:cNvSpPr txBox="1"/>
          <p:nvPr/>
        </p:nvSpPr>
        <p:spPr>
          <a:xfrm>
            <a:off x="3851275" y="690880"/>
            <a:ext cx="1214438" cy="708025"/>
          </a:xfrm>
          <a:prstGeom prst="rect">
            <a:avLst/>
          </a:prstGeom>
          <a:noFill/>
        </p:spPr>
        <p:txBody>
          <a:bodyPr wrap="none">
            <a:spAutoFit/>
          </a:bodyPr>
          <a:lstStyle/>
          <a:p>
            <a:pPr marR="0" defTabSz="914400" fontAlgn="auto">
              <a:spcBef>
                <a:spcPts val="0"/>
              </a:spcBef>
              <a:spcAft>
                <a:spcPts val="0"/>
              </a:spcAft>
              <a:buClrTx/>
              <a:buSzTx/>
              <a:buFontTx/>
              <a:buNone/>
              <a:defRPr/>
            </a:pPr>
            <a:r>
              <a:rPr kumimoji="0" lang="zh-CN" altLang="en-US" sz="4000" b="1" kern="1200" cap="none" spc="0" normalizeH="0" baseline="0" noProof="0" dirty="0">
                <a:latin typeface="+mn-ea"/>
                <a:ea typeface="+mn-ea"/>
                <a:cs typeface="+mn-cs"/>
              </a:rPr>
              <a:t>目录</a:t>
            </a:r>
            <a:endParaRPr kumimoji="0" lang="zh-CN" altLang="en-US" sz="4000" b="1" kern="1200" cap="none" spc="0" normalizeH="0" baseline="0" noProof="0" dirty="0">
              <a:latin typeface="+mn-ea"/>
              <a:ea typeface="+mn-ea"/>
              <a:cs typeface="+mn-cs"/>
            </a:endParaRPr>
          </a:p>
        </p:txBody>
      </p:sp>
      <p:sp>
        <p:nvSpPr>
          <p:cNvPr id="36" name="TextBox 27"/>
          <p:cNvSpPr txBox="1"/>
          <p:nvPr/>
        </p:nvSpPr>
        <p:spPr>
          <a:xfrm>
            <a:off x="5364163" y="1698943"/>
            <a:ext cx="1727200" cy="646112"/>
          </a:xfrm>
          <a:prstGeom prst="rect">
            <a:avLst/>
          </a:prstGeom>
          <a:noFill/>
          <a:ln w="9525">
            <a:noFill/>
          </a:ln>
        </p:spPr>
        <p:txBody>
          <a:bodyPr>
            <a:spAutoFit/>
          </a:bodyPr>
          <a:p>
            <a:r>
              <a:rPr lang="en-US" altLang="zh-CN" sz="3600" b="1" dirty="0">
                <a:latin typeface="Times New Roman" panose="02020603050405020304" pitchFamily="18" charset="0"/>
                <a:ea typeface="微软雅黑" charset="-122"/>
              </a:rPr>
              <a:t>Review</a:t>
            </a:r>
            <a:endParaRPr lang="zh-CN" altLang="en-US" sz="3600" b="1" dirty="0">
              <a:latin typeface="Times New Roman" panose="02020603050405020304" pitchFamily="18" charset="0"/>
              <a:ea typeface="微软雅黑" charset="-122"/>
            </a:endParaRPr>
          </a:p>
        </p:txBody>
      </p:sp>
      <p:sp>
        <p:nvSpPr>
          <p:cNvPr id="39" name="TextBox 27"/>
          <p:cNvSpPr txBox="1"/>
          <p:nvPr/>
        </p:nvSpPr>
        <p:spPr>
          <a:xfrm>
            <a:off x="503238" y="2687955"/>
            <a:ext cx="3060700" cy="646113"/>
          </a:xfrm>
          <a:prstGeom prst="rect">
            <a:avLst/>
          </a:prstGeom>
          <a:noFill/>
          <a:ln w="9525">
            <a:noFill/>
          </a:ln>
        </p:spPr>
        <p:txBody>
          <a:bodyPr>
            <a:spAutoFit/>
          </a:bodyPr>
          <a:p>
            <a:r>
              <a:rPr lang="en-US" altLang="zh-CN" sz="3600" b="1" dirty="0">
                <a:latin typeface="Times New Roman" panose="02020603050405020304" pitchFamily="18" charset="0"/>
                <a:ea typeface="微软雅黑" charset="-122"/>
              </a:rPr>
              <a:t>Pre-Learning</a:t>
            </a:r>
            <a:endParaRPr lang="zh-CN" altLang="en-US" sz="3600" b="1" dirty="0">
              <a:latin typeface="Times New Roman" panose="02020603050405020304" pitchFamily="18" charset="0"/>
              <a:ea typeface="微软雅黑" charset="-122"/>
            </a:endParaRPr>
          </a:p>
        </p:txBody>
      </p:sp>
      <p:sp>
        <p:nvSpPr>
          <p:cNvPr id="46" name="TextBox 27"/>
          <p:cNvSpPr txBox="1"/>
          <p:nvPr/>
        </p:nvSpPr>
        <p:spPr>
          <a:xfrm>
            <a:off x="5221288" y="3499168"/>
            <a:ext cx="3598862" cy="646112"/>
          </a:xfrm>
          <a:prstGeom prst="rect">
            <a:avLst/>
          </a:prstGeom>
          <a:noFill/>
          <a:ln w="9525">
            <a:noFill/>
          </a:ln>
        </p:spPr>
        <p:txBody>
          <a:bodyPr>
            <a:spAutoFit/>
          </a:bodyPr>
          <a:p>
            <a:r>
              <a:rPr lang="en-US" altLang="zh-CN" sz="3600" b="1" dirty="0">
                <a:latin typeface="Times New Roman" panose="02020603050405020304" pitchFamily="18" charset="0"/>
                <a:ea typeface="微软雅黑" charset="-122"/>
              </a:rPr>
              <a:t>While-Learning</a:t>
            </a:r>
            <a:endParaRPr lang="zh-CN" altLang="en-US" sz="3600" b="1" dirty="0">
              <a:latin typeface="Times New Roman" panose="02020603050405020304" pitchFamily="18" charset="0"/>
              <a:ea typeface="微软雅黑" charset="-122"/>
            </a:endParaRPr>
          </a:p>
        </p:txBody>
      </p:sp>
      <p:sp>
        <p:nvSpPr>
          <p:cNvPr id="47" name="TextBox 27"/>
          <p:cNvSpPr txBox="1"/>
          <p:nvPr/>
        </p:nvSpPr>
        <p:spPr>
          <a:xfrm>
            <a:off x="325438" y="4291330"/>
            <a:ext cx="3238500" cy="646113"/>
          </a:xfrm>
          <a:prstGeom prst="rect">
            <a:avLst/>
          </a:prstGeom>
          <a:noFill/>
          <a:ln w="9525">
            <a:noFill/>
          </a:ln>
        </p:spPr>
        <p:txBody>
          <a:bodyPr>
            <a:spAutoFit/>
          </a:bodyPr>
          <a:p>
            <a:r>
              <a:rPr lang="en-US" altLang="zh-CN" sz="3600" b="1" dirty="0">
                <a:latin typeface="Times New Roman" panose="02020603050405020304" pitchFamily="18" charset="0"/>
                <a:ea typeface="微软雅黑" charset="-122"/>
              </a:rPr>
              <a:t>Post-Learning</a:t>
            </a:r>
            <a:endParaRPr lang="zh-CN" altLang="en-US" sz="3600" b="1" dirty="0">
              <a:latin typeface="Times New Roman" panose="02020603050405020304" pitchFamily="18" charset="0"/>
              <a:ea typeface="微软雅黑" charset="-122"/>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000000"/>
                                          </p:val>
                                        </p:tav>
                                        <p:tav tm="100000">
                                          <p:val>
                                            <p:strVal val="#ppt_w"/>
                                          </p:val>
                                        </p:tav>
                                      </p:tavLst>
                                    </p:anim>
                                    <p:anim calcmode="lin" valueType="num">
                                      <p:cBhvr>
                                        <p:cTn id="8" dur="500" fill="hold"/>
                                        <p:tgtEl>
                                          <p:spTgt spid="24"/>
                                        </p:tgtEl>
                                        <p:attrNameLst>
                                          <p:attrName>ppt_h</p:attrName>
                                        </p:attrNameLst>
                                      </p:cBhvr>
                                      <p:tavLst>
                                        <p:tav tm="0">
                                          <p:val>
                                            <p:fltVal val="0.000000"/>
                                          </p:val>
                                        </p:tav>
                                        <p:tav tm="100000">
                                          <p:val>
                                            <p:strVal val="#ppt_h"/>
                                          </p:val>
                                        </p:tav>
                                      </p:tavLst>
                                    </p:anim>
                                    <p:animEffect transition="in" filter="fade">
                                      <p:cBhvr>
                                        <p:cTn id="9" dur="500"/>
                                        <p:tgtEl>
                                          <p:spTgt spid="2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000000"/>
                                          </p:val>
                                        </p:tav>
                                        <p:tav tm="100000">
                                          <p:val>
                                            <p:strVal val="#ppt_w"/>
                                          </p:val>
                                        </p:tav>
                                      </p:tavLst>
                                    </p:anim>
                                    <p:anim calcmode="lin" valueType="num">
                                      <p:cBhvr>
                                        <p:cTn id="13" dur="500" fill="hold"/>
                                        <p:tgtEl>
                                          <p:spTgt spid="25"/>
                                        </p:tgtEl>
                                        <p:attrNameLst>
                                          <p:attrName>ppt_h</p:attrName>
                                        </p:attrNameLst>
                                      </p:cBhvr>
                                      <p:tavLst>
                                        <p:tav tm="0">
                                          <p:val>
                                            <p:fltVal val="0.000000"/>
                                          </p:val>
                                        </p:tav>
                                        <p:tav tm="100000">
                                          <p:val>
                                            <p:strVal val="#ppt_h"/>
                                          </p:val>
                                        </p:tav>
                                      </p:tavLst>
                                    </p:anim>
                                    <p:animEffect transition="in" filter="fade">
                                      <p:cBhvr>
                                        <p:cTn id="14" dur="500"/>
                                        <p:tgtEl>
                                          <p:spTgt spid="25"/>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54286"/>
                                        </p:tgtEl>
                                        <p:attrNameLst>
                                          <p:attrName>style.visibility</p:attrName>
                                        </p:attrNameLst>
                                      </p:cBhvr>
                                      <p:to>
                                        <p:strVal val="visible"/>
                                      </p:to>
                                    </p:set>
                                    <p:animEffect transition="in" filter="wipe(left)">
                                      <p:cBhvr>
                                        <p:cTn id="18" dur="500"/>
                                        <p:tgtEl>
                                          <p:spTgt spid="54286"/>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000000"/>
                                          </p:val>
                                        </p:tav>
                                        <p:tav tm="100000">
                                          <p:val>
                                            <p:strVal val="#ppt_w"/>
                                          </p:val>
                                        </p:tav>
                                      </p:tavLst>
                                    </p:anim>
                                    <p:anim calcmode="lin" valueType="num">
                                      <p:cBhvr>
                                        <p:cTn id="24" dur="500" fill="hold"/>
                                        <p:tgtEl>
                                          <p:spTgt spid="16"/>
                                        </p:tgtEl>
                                        <p:attrNameLst>
                                          <p:attrName>ppt_h</p:attrName>
                                        </p:attrNameLst>
                                      </p:cBhvr>
                                      <p:tavLst>
                                        <p:tav tm="0">
                                          <p:val>
                                            <p:fltVal val="0.000000"/>
                                          </p:val>
                                        </p:tav>
                                        <p:tav tm="100000">
                                          <p:val>
                                            <p:strVal val="#ppt_h"/>
                                          </p:val>
                                        </p:tav>
                                      </p:tavLst>
                                    </p:anim>
                                    <p:animEffect transition="in" filter="fade">
                                      <p:cBhvr>
                                        <p:cTn id="25" dur="500"/>
                                        <p:tgtEl>
                                          <p:spTgt spid="1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500" fill="hold"/>
                                        <p:tgtEl>
                                          <p:spTgt spid="26"/>
                                        </p:tgtEl>
                                        <p:attrNameLst>
                                          <p:attrName>ppt_w</p:attrName>
                                        </p:attrNameLst>
                                      </p:cBhvr>
                                      <p:tavLst>
                                        <p:tav tm="0">
                                          <p:val>
                                            <p:fltVal val="0.000000"/>
                                          </p:val>
                                        </p:tav>
                                        <p:tav tm="100000">
                                          <p:val>
                                            <p:strVal val="#ppt_w"/>
                                          </p:val>
                                        </p:tav>
                                      </p:tavLst>
                                    </p:anim>
                                    <p:anim calcmode="lin" valueType="num">
                                      <p:cBhvr>
                                        <p:cTn id="29" dur="500" fill="hold"/>
                                        <p:tgtEl>
                                          <p:spTgt spid="26"/>
                                        </p:tgtEl>
                                        <p:attrNameLst>
                                          <p:attrName>ppt_h</p:attrName>
                                        </p:attrNameLst>
                                      </p:cBhvr>
                                      <p:tavLst>
                                        <p:tav tm="0">
                                          <p:val>
                                            <p:fltVal val="0.000000"/>
                                          </p:val>
                                        </p:tav>
                                        <p:tav tm="100000">
                                          <p:val>
                                            <p:strVal val="#ppt_h"/>
                                          </p:val>
                                        </p:tav>
                                      </p:tavLst>
                                    </p:anim>
                                    <p:animEffect transition="in" filter="fade">
                                      <p:cBhvr>
                                        <p:cTn id="30" dur="500"/>
                                        <p:tgtEl>
                                          <p:spTgt spid="26"/>
                                        </p:tgtEl>
                                      </p:cBhvr>
                                    </p:animEffect>
                                  </p:childTnLst>
                                </p:cTn>
                              </p:par>
                            </p:childTnLst>
                          </p:cTn>
                        </p:par>
                        <p:par>
                          <p:cTn id="31" fill="hold">
                            <p:stCondLst>
                              <p:cond delay="500"/>
                            </p:stCondLst>
                            <p:childTnLst>
                              <p:par>
                                <p:cTn id="32" presetID="22" presetClass="entr" presetSubtype="2" fill="hold" nodeType="afterEffect">
                                  <p:stCondLst>
                                    <p:cond delay="0"/>
                                  </p:stCondLst>
                                  <p:childTnLst>
                                    <p:set>
                                      <p:cBhvr>
                                        <p:cTn id="33" dur="1" fill="hold">
                                          <p:stCondLst>
                                            <p:cond delay="0"/>
                                          </p:stCondLst>
                                        </p:cTn>
                                        <p:tgtEl>
                                          <p:spTgt spid="54292"/>
                                        </p:tgtEl>
                                        <p:attrNameLst>
                                          <p:attrName>style.visibility</p:attrName>
                                        </p:attrNameLst>
                                      </p:cBhvr>
                                      <p:to>
                                        <p:strVal val="visible"/>
                                      </p:to>
                                    </p:set>
                                    <p:animEffect transition="in" filter="wipe(right)">
                                      <p:cBhvr>
                                        <p:cTn id="34" dur="500"/>
                                        <p:tgtEl>
                                          <p:spTgt spid="54292"/>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000000"/>
                                          </p:val>
                                        </p:tav>
                                        <p:tav tm="100000">
                                          <p:val>
                                            <p:strVal val="#ppt_w"/>
                                          </p:val>
                                        </p:tav>
                                      </p:tavLst>
                                    </p:anim>
                                    <p:anim calcmode="lin" valueType="num">
                                      <p:cBhvr>
                                        <p:cTn id="40" dur="500" fill="hold"/>
                                        <p:tgtEl>
                                          <p:spTgt spid="19"/>
                                        </p:tgtEl>
                                        <p:attrNameLst>
                                          <p:attrName>ppt_h</p:attrName>
                                        </p:attrNameLst>
                                      </p:cBhvr>
                                      <p:tavLst>
                                        <p:tav tm="0">
                                          <p:val>
                                            <p:fltVal val="0.00000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p:cTn id="44" dur="500" fill="hold"/>
                                        <p:tgtEl>
                                          <p:spTgt spid="27"/>
                                        </p:tgtEl>
                                        <p:attrNameLst>
                                          <p:attrName>ppt_w</p:attrName>
                                        </p:attrNameLst>
                                      </p:cBhvr>
                                      <p:tavLst>
                                        <p:tav tm="0">
                                          <p:val>
                                            <p:fltVal val="0.000000"/>
                                          </p:val>
                                        </p:tav>
                                        <p:tav tm="100000">
                                          <p:val>
                                            <p:strVal val="#ppt_w"/>
                                          </p:val>
                                        </p:tav>
                                      </p:tavLst>
                                    </p:anim>
                                    <p:anim calcmode="lin" valueType="num">
                                      <p:cBhvr>
                                        <p:cTn id="45" dur="500" fill="hold"/>
                                        <p:tgtEl>
                                          <p:spTgt spid="27"/>
                                        </p:tgtEl>
                                        <p:attrNameLst>
                                          <p:attrName>ppt_h</p:attrName>
                                        </p:attrNameLst>
                                      </p:cBhvr>
                                      <p:tavLst>
                                        <p:tav tm="0">
                                          <p:val>
                                            <p:fltVal val="0.000000"/>
                                          </p:val>
                                        </p:tav>
                                        <p:tav tm="100000">
                                          <p:val>
                                            <p:strVal val="#ppt_h"/>
                                          </p:val>
                                        </p:tav>
                                      </p:tavLst>
                                    </p:anim>
                                    <p:animEffect transition="in" filter="fade">
                                      <p:cBhvr>
                                        <p:cTn id="46" dur="500"/>
                                        <p:tgtEl>
                                          <p:spTgt spid="27"/>
                                        </p:tgtEl>
                                      </p:cBhvr>
                                    </p:animEffect>
                                  </p:childTnLst>
                                </p:cTn>
                              </p:par>
                            </p:childTnLst>
                          </p:cTn>
                        </p:par>
                        <p:par>
                          <p:cTn id="47" fill="hold">
                            <p:stCondLst>
                              <p:cond delay="500"/>
                            </p:stCondLst>
                            <p:childTnLst>
                              <p:par>
                                <p:cTn id="48" presetID="22" presetClass="entr" presetSubtype="8" fill="hold" nodeType="afterEffect">
                                  <p:stCondLst>
                                    <p:cond delay="0"/>
                                  </p:stCondLst>
                                  <p:childTnLst>
                                    <p:set>
                                      <p:cBhvr>
                                        <p:cTn id="49" dur="1" fill="hold">
                                          <p:stCondLst>
                                            <p:cond delay="0"/>
                                          </p:stCondLst>
                                        </p:cTn>
                                        <p:tgtEl>
                                          <p:spTgt spid="54280"/>
                                        </p:tgtEl>
                                        <p:attrNameLst>
                                          <p:attrName>style.visibility</p:attrName>
                                        </p:attrNameLst>
                                      </p:cBhvr>
                                      <p:to>
                                        <p:strVal val="visible"/>
                                      </p:to>
                                    </p:set>
                                    <p:animEffect transition="in" filter="wipe(left)">
                                      <p:cBhvr>
                                        <p:cTn id="50" dur="500"/>
                                        <p:tgtEl>
                                          <p:spTgt spid="54280"/>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000000"/>
                                          </p:val>
                                        </p:tav>
                                        <p:tav tm="100000">
                                          <p:val>
                                            <p:strVal val="#ppt_w"/>
                                          </p:val>
                                        </p:tav>
                                      </p:tavLst>
                                    </p:anim>
                                    <p:anim calcmode="lin" valueType="num">
                                      <p:cBhvr>
                                        <p:cTn id="56" dur="500" fill="hold"/>
                                        <p:tgtEl>
                                          <p:spTgt spid="20"/>
                                        </p:tgtEl>
                                        <p:attrNameLst>
                                          <p:attrName>ppt_h</p:attrName>
                                        </p:attrNameLst>
                                      </p:cBhvr>
                                      <p:tavLst>
                                        <p:tav tm="0">
                                          <p:val>
                                            <p:fltVal val="0.000000"/>
                                          </p:val>
                                        </p:tav>
                                        <p:tav tm="100000">
                                          <p:val>
                                            <p:strVal val="#ppt_h"/>
                                          </p:val>
                                        </p:tav>
                                      </p:tavLst>
                                    </p:anim>
                                    <p:animEffect transition="in" filter="fade">
                                      <p:cBhvr>
                                        <p:cTn id="57" dur="500"/>
                                        <p:tgtEl>
                                          <p:spTgt spid="20"/>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000000"/>
                                          </p:val>
                                        </p:tav>
                                        <p:tav tm="100000">
                                          <p:val>
                                            <p:strVal val="#ppt_w"/>
                                          </p:val>
                                        </p:tav>
                                      </p:tavLst>
                                    </p:anim>
                                    <p:anim calcmode="lin" valueType="num">
                                      <p:cBhvr>
                                        <p:cTn id="61" dur="500" fill="hold"/>
                                        <p:tgtEl>
                                          <p:spTgt spid="28"/>
                                        </p:tgtEl>
                                        <p:attrNameLst>
                                          <p:attrName>ppt_h</p:attrName>
                                        </p:attrNameLst>
                                      </p:cBhvr>
                                      <p:tavLst>
                                        <p:tav tm="0">
                                          <p:val>
                                            <p:fltVal val="0.000000"/>
                                          </p:val>
                                        </p:tav>
                                        <p:tav tm="100000">
                                          <p:val>
                                            <p:strVal val="#ppt_h"/>
                                          </p:val>
                                        </p:tav>
                                      </p:tavLst>
                                    </p:anim>
                                    <p:animEffect transition="in" filter="fade">
                                      <p:cBhvr>
                                        <p:cTn id="62" dur="500"/>
                                        <p:tgtEl>
                                          <p:spTgt spid="28"/>
                                        </p:tgtEl>
                                      </p:cBhvr>
                                    </p:animEffect>
                                  </p:childTnLst>
                                </p:cTn>
                              </p:par>
                            </p:childTnLst>
                          </p:cTn>
                        </p:par>
                        <p:par>
                          <p:cTn id="63" fill="hold">
                            <p:stCondLst>
                              <p:cond delay="500"/>
                            </p:stCondLst>
                            <p:childTnLst>
                              <p:par>
                                <p:cTn id="64" presetID="22" presetClass="entr" presetSubtype="2" fill="hold" nodeType="afterEffect">
                                  <p:stCondLst>
                                    <p:cond delay="0"/>
                                  </p:stCondLst>
                                  <p:childTnLst>
                                    <p:set>
                                      <p:cBhvr>
                                        <p:cTn id="65" dur="1" fill="hold">
                                          <p:stCondLst>
                                            <p:cond delay="0"/>
                                          </p:stCondLst>
                                        </p:cTn>
                                        <p:tgtEl>
                                          <p:spTgt spid="54289"/>
                                        </p:tgtEl>
                                        <p:attrNameLst>
                                          <p:attrName>style.visibility</p:attrName>
                                        </p:attrNameLst>
                                      </p:cBhvr>
                                      <p:to>
                                        <p:strVal val="visible"/>
                                      </p:to>
                                    </p:set>
                                    <p:animEffect transition="in" filter="wipe(right)">
                                      <p:cBhvr>
                                        <p:cTn id="66" dur="500"/>
                                        <p:tgtEl>
                                          <p:spTgt spid="54289"/>
                                        </p:tgtEl>
                                      </p:cBhvr>
                                    </p:animEffect>
                                  </p:childTnLst>
                                </p:cTn>
                              </p:par>
                            </p:childTnLst>
                          </p:cTn>
                        </p:par>
                        <p:par>
                          <p:cTn id="67" fill="hold">
                            <p:stCondLst>
                              <p:cond delay="1000"/>
                            </p:stCondLst>
                            <p:childTnLst>
                              <p:par>
                                <p:cTn id="68" presetID="53" presetClass="entr" presetSubtype="16" fill="hold" grpId="0" nodeType="after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p:cTn id="70" dur="500" fill="hold"/>
                                        <p:tgtEl>
                                          <p:spTgt spid="36"/>
                                        </p:tgtEl>
                                        <p:attrNameLst>
                                          <p:attrName>ppt_w</p:attrName>
                                        </p:attrNameLst>
                                      </p:cBhvr>
                                      <p:tavLst>
                                        <p:tav tm="0">
                                          <p:val>
                                            <p:fltVal val="0.000000"/>
                                          </p:val>
                                        </p:tav>
                                        <p:tav tm="100000">
                                          <p:val>
                                            <p:strVal val="#ppt_w"/>
                                          </p:val>
                                        </p:tav>
                                      </p:tavLst>
                                    </p:anim>
                                    <p:anim calcmode="lin" valueType="num">
                                      <p:cBhvr>
                                        <p:cTn id="71" dur="500" fill="hold"/>
                                        <p:tgtEl>
                                          <p:spTgt spid="36"/>
                                        </p:tgtEl>
                                        <p:attrNameLst>
                                          <p:attrName>ppt_h</p:attrName>
                                        </p:attrNameLst>
                                      </p:cBhvr>
                                      <p:tavLst>
                                        <p:tav tm="0">
                                          <p:val>
                                            <p:fltVal val="0.000000"/>
                                          </p:val>
                                        </p:tav>
                                        <p:tav tm="100000">
                                          <p:val>
                                            <p:strVal val="#ppt_h"/>
                                          </p:val>
                                        </p:tav>
                                      </p:tavLst>
                                    </p:anim>
                                    <p:animEffect transition="in" filter="fade">
                                      <p:cBhvr>
                                        <p:cTn id="72" dur="500"/>
                                        <p:tgtEl>
                                          <p:spTgt spid="36"/>
                                        </p:tgtEl>
                                      </p:cBhvr>
                                    </p:animEffect>
                                  </p:childTnLst>
                                </p:cTn>
                              </p:par>
                            </p:childTnLst>
                          </p:cTn>
                        </p:par>
                        <p:par>
                          <p:cTn id="73" fill="hold">
                            <p:stCondLst>
                              <p:cond delay="1500"/>
                            </p:stCondLst>
                            <p:childTnLst>
                              <p:par>
                                <p:cTn id="74" presetID="53" presetClass="entr" presetSubtype="16" fill="hold" grpId="0" nodeType="afterEffect">
                                  <p:stCondLst>
                                    <p:cond delay="0"/>
                                  </p:stCondLst>
                                  <p:childTnLst>
                                    <p:set>
                                      <p:cBhvr>
                                        <p:cTn id="75" dur="1" fill="hold">
                                          <p:stCondLst>
                                            <p:cond delay="0"/>
                                          </p:stCondLst>
                                        </p:cTn>
                                        <p:tgtEl>
                                          <p:spTgt spid="39"/>
                                        </p:tgtEl>
                                        <p:attrNameLst>
                                          <p:attrName>style.visibility</p:attrName>
                                        </p:attrNameLst>
                                      </p:cBhvr>
                                      <p:to>
                                        <p:strVal val="visible"/>
                                      </p:to>
                                    </p:set>
                                    <p:anim calcmode="lin" valueType="num">
                                      <p:cBhvr>
                                        <p:cTn id="76" dur="500" fill="hold"/>
                                        <p:tgtEl>
                                          <p:spTgt spid="39"/>
                                        </p:tgtEl>
                                        <p:attrNameLst>
                                          <p:attrName>ppt_w</p:attrName>
                                        </p:attrNameLst>
                                      </p:cBhvr>
                                      <p:tavLst>
                                        <p:tav tm="0">
                                          <p:val>
                                            <p:fltVal val="0.000000"/>
                                          </p:val>
                                        </p:tav>
                                        <p:tav tm="100000">
                                          <p:val>
                                            <p:strVal val="#ppt_w"/>
                                          </p:val>
                                        </p:tav>
                                      </p:tavLst>
                                    </p:anim>
                                    <p:anim calcmode="lin" valueType="num">
                                      <p:cBhvr>
                                        <p:cTn id="77" dur="500" fill="hold"/>
                                        <p:tgtEl>
                                          <p:spTgt spid="39"/>
                                        </p:tgtEl>
                                        <p:attrNameLst>
                                          <p:attrName>ppt_h</p:attrName>
                                        </p:attrNameLst>
                                      </p:cBhvr>
                                      <p:tavLst>
                                        <p:tav tm="0">
                                          <p:val>
                                            <p:fltVal val="0.000000"/>
                                          </p:val>
                                        </p:tav>
                                        <p:tav tm="100000">
                                          <p:val>
                                            <p:strVal val="#ppt_h"/>
                                          </p:val>
                                        </p:tav>
                                      </p:tavLst>
                                    </p:anim>
                                    <p:animEffect transition="in" filter="fade">
                                      <p:cBhvr>
                                        <p:cTn id="78" dur="500"/>
                                        <p:tgtEl>
                                          <p:spTgt spid="39"/>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46"/>
                                        </p:tgtEl>
                                        <p:attrNameLst>
                                          <p:attrName>style.visibility</p:attrName>
                                        </p:attrNameLst>
                                      </p:cBhvr>
                                      <p:to>
                                        <p:strVal val="visible"/>
                                      </p:to>
                                    </p:set>
                                    <p:anim calcmode="lin" valueType="num">
                                      <p:cBhvr>
                                        <p:cTn id="81" dur="500" fill="hold"/>
                                        <p:tgtEl>
                                          <p:spTgt spid="46"/>
                                        </p:tgtEl>
                                        <p:attrNameLst>
                                          <p:attrName>ppt_w</p:attrName>
                                        </p:attrNameLst>
                                      </p:cBhvr>
                                      <p:tavLst>
                                        <p:tav tm="0">
                                          <p:val>
                                            <p:fltVal val="0.000000"/>
                                          </p:val>
                                        </p:tav>
                                        <p:tav tm="100000">
                                          <p:val>
                                            <p:strVal val="#ppt_w"/>
                                          </p:val>
                                        </p:tav>
                                      </p:tavLst>
                                    </p:anim>
                                    <p:anim calcmode="lin" valueType="num">
                                      <p:cBhvr>
                                        <p:cTn id="82" dur="500" fill="hold"/>
                                        <p:tgtEl>
                                          <p:spTgt spid="46"/>
                                        </p:tgtEl>
                                        <p:attrNameLst>
                                          <p:attrName>ppt_h</p:attrName>
                                        </p:attrNameLst>
                                      </p:cBhvr>
                                      <p:tavLst>
                                        <p:tav tm="0">
                                          <p:val>
                                            <p:fltVal val="0.000000"/>
                                          </p:val>
                                        </p:tav>
                                        <p:tav tm="100000">
                                          <p:val>
                                            <p:strVal val="#ppt_h"/>
                                          </p:val>
                                        </p:tav>
                                      </p:tavLst>
                                    </p:anim>
                                    <p:animEffect transition="in" filter="fade">
                                      <p:cBhvr>
                                        <p:cTn id="83" dur="500"/>
                                        <p:tgtEl>
                                          <p:spTgt spid="46"/>
                                        </p:tgtEl>
                                      </p:cBhvr>
                                    </p:animEffect>
                                  </p:childTnLst>
                                </p:cTn>
                              </p:par>
                            </p:childTnLst>
                          </p:cTn>
                        </p:par>
                        <p:par>
                          <p:cTn id="84" fill="hold">
                            <p:stCondLst>
                              <p:cond delay="2000"/>
                            </p:stCondLst>
                            <p:childTnLst>
                              <p:par>
                                <p:cTn id="85" presetID="53" presetClass="entr" presetSubtype="16" fill="hold" grpId="0" nodeType="afterEffect">
                                  <p:stCondLst>
                                    <p:cond delay="0"/>
                                  </p:stCondLst>
                                  <p:childTnLst>
                                    <p:set>
                                      <p:cBhvr>
                                        <p:cTn id="86" dur="1" fill="hold">
                                          <p:stCondLst>
                                            <p:cond delay="0"/>
                                          </p:stCondLst>
                                        </p:cTn>
                                        <p:tgtEl>
                                          <p:spTgt spid="47"/>
                                        </p:tgtEl>
                                        <p:attrNameLst>
                                          <p:attrName>style.visibility</p:attrName>
                                        </p:attrNameLst>
                                      </p:cBhvr>
                                      <p:to>
                                        <p:strVal val="visible"/>
                                      </p:to>
                                    </p:set>
                                    <p:anim calcmode="lin" valueType="num">
                                      <p:cBhvr>
                                        <p:cTn id="87" dur="500" fill="hold"/>
                                        <p:tgtEl>
                                          <p:spTgt spid="47"/>
                                        </p:tgtEl>
                                        <p:attrNameLst>
                                          <p:attrName>ppt_w</p:attrName>
                                        </p:attrNameLst>
                                      </p:cBhvr>
                                      <p:tavLst>
                                        <p:tav tm="0">
                                          <p:val>
                                            <p:fltVal val="0.000000"/>
                                          </p:val>
                                        </p:tav>
                                        <p:tav tm="100000">
                                          <p:val>
                                            <p:strVal val="#ppt_w"/>
                                          </p:val>
                                        </p:tav>
                                      </p:tavLst>
                                    </p:anim>
                                    <p:anim calcmode="lin" valueType="num">
                                      <p:cBhvr>
                                        <p:cTn id="88" dur="500" fill="hold"/>
                                        <p:tgtEl>
                                          <p:spTgt spid="47"/>
                                        </p:tgtEl>
                                        <p:attrNameLst>
                                          <p:attrName>ppt_h</p:attrName>
                                        </p:attrNameLst>
                                      </p:cBhvr>
                                      <p:tavLst>
                                        <p:tav tm="0">
                                          <p:val>
                                            <p:fltVal val="0.000000"/>
                                          </p:val>
                                        </p:tav>
                                        <p:tav tm="100000">
                                          <p:val>
                                            <p:strVal val="#ppt_h"/>
                                          </p:val>
                                        </p:tav>
                                      </p:tavLst>
                                    </p:anim>
                                    <p:animEffect transition="in" filter="fade">
                                      <p:cBhvr>
                                        <p:cTn id="89"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36" grpId="0"/>
      <p:bldP spid="39" grpId="0"/>
      <p:bldP spid="46" grpId="0"/>
      <p:bldP spid="4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矩形 6"/>
          <p:cNvSpPr/>
          <p:nvPr/>
        </p:nvSpPr>
        <p:spPr>
          <a:xfrm rot="10800000">
            <a:off x="1403649"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123" name="TextBox 4"/>
          <p:cNvSpPr txBox="1"/>
          <p:nvPr/>
        </p:nvSpPr>
        <p:spPr>
          <a:xfrm>
            <a:off x="2700338" y="3414713"/>
            <a:ext cx="3605212" cy="708025"/>
          </a:xfrm>
          <a:prstGeom prst="rect">
            <a:avLst/>
          </a:prstGeom>
          <a:noFill/>
          <a:ln w="9525">
            <a:noFill/>
          </a:ln>
        </p:spPr>
        <p:txBody>
          <a:bodyPr wrap="none">
            <a:spAutoFit/>
          </a:bodyPr>
          <a:p>
            <a:r>
              <a:rPr lang="en-US" altLang="zh-CN" sz="4000" b="1" dirty="0">
                <a:latin typeface="Comic Sans MS" panose="030F0702030302020204" pitchFamily="66" charset="0"/>
                <a:ea typeface="微软雅黑" charset="-122"/>
              </a:rPr>
              <a:t>Part I Review</a:t>
            </a:r>
            <a:endParaRPr lang="en-US" altLang="zh-CN" sz="4000" b="1" dirty="0">
              <a:latin typeface="Comic Sans MS" panose="030F0702030302020204" pitchFamily="66" charset="0"/>
              <a:ea typeface="微软雅黑" charset="-122"/>
            </a:endParaRPr>
          </a:p>
        </p:txBody>
      </p:sp>
    </p:spTree>
  </p:cSld>
  <p:clrMapOvr>
    <a:masterClrMapping/>
  </p:clrMapOvr>
  <p:transition spd="slow">
    <p:blind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文本框 4097"/>
          <p:cNvSpPr txBox="1"/>
          <p:nvPr/>
        </p:nvSpPr>
        <p:spPr>
          <a:xfrm>
            <a:off x="1143000" y="457200"/>
            <a:ext cx="7162800" cy="6092825"/>
          </a:xfrm>
          <a:prstGeom prst="rect">
            <a:avLst/>
          </a:prstGeom>
          <a:noFill/>
          <a:ln w="9525">
            <a:noFill/>
          </a:ln>
        </p:spPr>
        <p:txBody>
          <a:bodyPr>
            <a:spAutoFit/>
          </a:bodyPr>
          <a:p>
            <a:r>
              <a:rPr lang="zh-CN" altLang="en-US" sz="2600" dirty="0">
                <a:solidFill>
                  <a:srgbClr val="FF0000"/>
                </a:solidFill>
                <a:latin typeface="Times New Roman" panose="02020603050405020304" pitchFamily="18" charset="0"/>
              </a:rPr>
              <a:t>信件常用单词</a:t>
            </a:r>
            <a:endParaRPr lang="zh-CN" altLang="en-US" sz="2600" dirty="0">
              <a:solidFill>
                <a:srgbClr val="FF0000"/>
              </a:solidFill>
              <a:latin typeface="Times New Roman" panose="02020603050405020304" pitchFamily="18" charset="0"/>
            </a:endParaRPr>
          </a:p>
          <a:p>
            <a:r>
              <a:rPr lang="zh-CN" altLang="en-US" sz="2600" dirty="0">
                <a:latin typeface="Times New Roman" panose="02020603050405020304" pitchFamily="18" charset="0"/>
              </a:rPr>
              <a:t>reply                 answer           question</a:t>
            </a:r>
            <a:endParaRPr lang="zh-CN" altLang="en-US" sz="2600" dirty="0">
              <a:latin typeface="Times New Roman" panose="02020603050405020304" pitchFamily="18" charset="0"/>
            </a:endParaRPr>
          </a:p>
          <a:p>
            <a:r>
              <a:rPr lang="zh-CN" altLang="en-US" sz="2600" dirty="0">
                <a:latin typeface="Times New Roman" panose="02020603050405020304" pitchFamily="18" charset="0"/>
              </a:rPr>
              <a:t>however           difficult          important</a:t>
            </a:r>
            <a:endParaRPr lang="zh-CN" altLang="en-US" sz="2600" dirty="0">
              <a:latin typeface="Times New Roman" panose="02020603050405020304" pitchFamily="18" charset="0"/>
            </a:endParaRPr>
          </a:p>
          <a:p>
            <a:r>
              <a:rPr lang="zh-CN" altLang="en-US" sz="2600" dirty="0">
                <a:latin typeface="Times New Roman" panose="02020603050405020304" pitchFamily="18" charset="0"/>
              </a:rPr>
              <a:t>survey</a:t>
            </a:r>
            <a:endParaRPr lang="zh-CN" altLang="en-US" sz="2600" dirty="0">
              <a:latin typeface="Times New Roman" panose="02020603050405020304" pitchFamily="18" charset="0"/>
            </a:endParaRPr>
          </a:p>
          <a:p>
            <a:endParaRPr lang="zh-CN" altLang="en-US" sz="2600" dirty="0">
              <a:latin typeface="Times New Roman" panose="02020603050405020304" pitchFamily="18" charset="0"/>
            </a:endParaRPr>
          </a:p>
          <a:p>
            <a:r>
              <a:rPr lang="zh-CN" altLang="en-US" sz="2600" dirty="0">
                <a:solidFill>
                  <a:srgbClr val="FF0000"/>
                </a:solidFill>
                <a:latin typeface="Times New Roman" panose="02020603050405020304" pitchFamily="18" charset="0"/>
              </a:rPr>
              <a:t>信件常用短语</a:t>
            </a:r>
            <a:endParaRPr lang="zh-CN" altLang="en-US" sz="2600" dirty="0">
              <a:solidFill>
                <a:srgbClr val="FF0000"/>
              </a:solidFill>
              <a:latin typeface="Times New Roman" panose="02020603050405020304" pitchFamily="18" charset="0"/>
            </a:endParaRPr>
          </a:p>
          <a:p>
            <a:r>
              <a:rPr lang="zh-CN" altLang="en-US" sz="2600" dirty="0">
                <a:latin typeface="Times New Roman" panose="02020603050405020304" pitchFamily="18" charset="0"/>
              </a:rPr>
              <a:t>thanks for      	谢谢……</a:t>
            </a:r>
            <a:endParaRPr lang="zh-CN" altLang="en-US" sz="2600" dirty="0">
              <a:latin typeface="Times New Roman" panose="02020603050405020304" pitchFamily="18" charset="0"/>
            </a:endParaRPr>
          </a:p>
          <a:p>
            <a:r>
              <a:rPr lang="zh-CN" altLang="en-US" sz="2600" dirty="0">
                <a:latin typeface="Times New Roman" panose="02020603050405020304" pitchFamily="18" charset="0"/>
              </a:rPr>
              <a:t>write to           	给……写信</a:t>
            </a:r>
            <a:endParaRPr lang="zh-CN" altLang="en-US" sz="2600" dirty="0">
              <a:latin typeface="Times New Roman" panose="02020603050405020304" pitchFamily="18" charset="0"/>
            </a:endParaRPr>
          </a:p>
          <a:p>
            <a:r>
              <a:rPr lang="zh-CN" altLang="en-US" sz="2600" dirty="0">
                <a:latin typeface="Times New Roman" panose="02020603050405020304" pitchFamily="18" charset="0"/>
              </a:rPr>
              <a:t>best wishes     	万事如意</a:t>
            </a:r>
            <a:endParaRPr lang="zh-CN" altLang="en-US" sz="2600" dirty="0">
              <a:latin typeface="Times New Roman" panose="02020603050405020304" pitchFamily="18" charset="0"/>
            </a:endParaRPr>
          </a:p>
          <a:p>
            <a:r>
              <a:rPr lang="zh-CN" altLang="en-US" sz="2600" dirty="0">
                <a:latin typeface="Times New Roman" panose="02020603050405020304" pitchFamily="18" charset="0"/>
              </a:rPr>
              <a:t>good luck           	祝你好运</a:t>
            </a:r>
            <a:endParaRPr lang="zh-CN" altLang="en-US" sz="2600" dirty="0">
              <a:latin typeface="Times New Roman" panose="02020603050405020304" pitchFamily="18" charset="0"/>
            </a:endParaRPr>
          </a:p>
          <a:p>
            <a:r>
              <a:rPr lang="zh-CN" altLang="en-US" sz="2600" dirty="0">
                <a:latin typeface="Times New Roman" panose="02020603050405020304" pitchFamily="18" charset="0"/>
              </a:rPr>
              <a:t>as for me     		对我来说</a:t>
            </a:r>
            <a:endParaRPr lang="zh-CN" altLang="en-US" sz="2600" dirty="0">
              <a:latin typeface="Times New Roman" panose="02020603050405020304" pitchFamily="18" charset="0"/>
            </a:endParaRPr>
          </a:p>
          <a:p>
            <a:r>
              <a:rPr lang="zh-CN" altLang="en-US" sz="2600" dirty="0">
                <a:latin typeface="Times New Roman" panose="02020603050405020304" pitchFamily="18" charset="0"/>
              </a:rPr>
              <a:t>yours sincerely   	你忠诚的</a:t>
            </a:r>
            <a:endParaRPr lang="zh-CN" altLang="en-US" sz="2600" dirty="0">
              <a:latin typeface="Times New Roman" panose="02020603050405020304" pitchFamily="18" charset="0"/>
            </a:endParaRPr>
          </a:p>
          <a:p>
            <a:r>
              <a:rPr lang="zh-CN" altLang="en-US" sz="2600" dirty="0">
                <a:latin typeface="Times New Roman" panose="02020603050405020304" pitchFamily="18" charset="0"/>
              </a:rPr>
              <a:t>in my opinion    	在我看来</a:t>
            </a:r>
            <a:endParaRPr lang="zh-CN" altLang="en-US" sz="2600" dirty="0">
              <a:latin typeface="Times New Roman" panose="02020603050405020304" pitchFamily="18" charset="0"/>
            </a:endParaRPr>
          </a:p>
          <a:p>
            <a:r>
              <a:rPr lang="zh-CN" altLang="en-US" sz="2600" dirty="0">
                <a:latin typeface="Times New Roman" panose="02020603050405020304" pitchFamily="18" charset="0"/>
              </a:rPr>
              <a:t>look forward to    	期望</a:t>
            </a:r>
            <a:endParaRPr lang="zh-CN" altLang="en-US" sz="2600" dirty="0">
              <a:latin typeface="Times New Roman" panose="02020603050405020304" pitchFamily="18" charset="0"/>
            </a:endParaRPr>
          </a:p>
          <a:p>
            <a:r>
              <a:rPr lang="zh-CN" altLang="en-US" sz="2600" dirty="0">
                <a:latin typeface="Times New Roman" panose="02020603050405020304" pitchFamily="18" charset="0"/>
              </a:rPr>
              <a:t>what’s more    	而且</a:t>
            </a:r>
            <a:endParaRPr lang="zh-CN" altLang="en-US" sz="2600" dirty="0">
              <a:latin typeface="Times New Roman" panose="02020603050405020304" pitchFamily="18" charset="0"/>
            </a:endParaRPr>
          </a:p>
        </p:txBody>
      </p:sp>
      <p:pic>
        <p:nvPicPr>
          <p:cNvPr id="4099" name="图片 4098" descr="N[92(YFH]@S9GIID8WGEM)O"/>
          <p:cNvPicPr>
            <a:picLocks noChangeAspect="1"/>
          </p:cNvPicPr>
          <p:nvPr/>
        </p:nvPicPr>
        <p:blipFill>
          <a:blip r:embed="rId1"/>
          <a:stretch>
            <a:fillRect/>
          </a:stretch>
        </p:blipFill>
        <p:spPr>
          <a:xfrm>
            <a:off x="6002338" y="2667000"/>
            <a:ext cx="3141662" cy="4191000"/>
          </a:xfrm>
          <a:prstGeom prst="rect">
            <a:avLst/>
          </a:prstGeom>
          <a:noFill/>
          <a:ln w="9525">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文本框 5121"/>
          <p:cNvSpPr txBox="1"/>
          <p:nvPr/>
        </p:nvSpPr>
        <p:spPr>
          <a:xfrm>
            <a:off x="914400" y="685800"/>
            <a:ext cx="7682865" cy="5216525"/>
          </a:xfrm>
          <a:prstGeom prst="rect">
            <a:avLst/>
          </a:prstGeom>
          <a:noFill/>
          <a:ln w="9525">
            <a:noFill/>
          </a:ln>
        </p:spPr>
        <p:txBody>
          <a:bodyPr wrap="square">
            <a:spAutoFit/>
          </a:bodyPr>
          <a:p>
            <a:pPr marL="342900" indent="-342900">
              <a:lnSpc>
                <a:spcPct val="110000"/>
              </a:lnSpc>
              <a:spcBef>
                <a:spcPct val="10000"/>
              </a:spcBef>
            </a:pPr>
            <a:r>
              <a:rPr lang="zh-CN" altLang="en-US" sz="2800" dirty="0">
                <a:solidFill>
                  <a:srgbClr val="FF0000"/>
                </a:solidFill>
                <a:latin typeface="Times New Roman" panose="02020603050405020304" pitchFamily="18" charset="0"/>
              </a:rPr>
              <a:t>信件常用句型</a:t>
            </a:r>
            <a:endParaRPr lang="zh-CN" altLang="en-US" sz="2800" dirty="0">
              <a:solidFill>
                <a:srgbClr val="FF0000"/>
              </a:solidFill>
              <a:latin typeface="Times New Roman" panose="02020603050405020304" pitchFamily="18" charset="0"/>
            </a:endParaRPr>
          </a:p>
          <a:p>
            <a:pPr marL="342900" indent="-342900">
              <a:lnSpc>
                <a:spcPct val="110000"/>
              </a:lnSpc>
              <a:spcBef>
                <a:spcPct val="10000"/>
              </a:spcBef>
            </a:pPr>
            <a:r>
              <a:rPr lang="zh-CN" altLang="en-US" sz="2800" dirty="0">
                <a:latin typeface="Times New Roman" panose="02020603050405020304" pitchFamily="18" charset="0"/>
              </a:rPr>
              <a:t>Let</a:t>
            </a:r>
            <a:r>
              <a:rPr lang="en-US" altLang="zh-CN" sz="2800" dirty="0">
                <a:latin typeface="Times New Roman" panose="02020603050405020304" pitchFamily="18" charset="0"/>
              </a:rPr>
              <a:t>'</a:t>
            </a:r>
            <a:r>
              <a:rPr lang="zh-CN" altLang="en-US" sz="2800" dirty="0">
                <a:latin typeface="Times New Roman" panose="02020603050405020304" pitchFamily="18" charset="0"/>
              </a:rPr>
              <a:t>s keep in touch.</a:t>
            </a:r>
            <a:endParaRPr lang="zh-CN" altLang="en-US" sz="2800" dirty="0">
              <a:latin typeface="Times New Roman" panose="02020603050405020304" pitchFamily="18" charset="0"/>
            </a:endParaRPr>
          </a:p>
          <a:p>
            <a:pPr marL="342900" indent="-342900">
              <a:lnSpc>
                <a:spcPct val="110000"/>
              </a:lnSpc>
              <a:spcBef>
                <a:spcPct val="10000"/>
              </a:spcBef>
            </a:pPr>
            <a:r>
              <a:rPr lang="zh-CN" altLang="en-US" sz="2800" dirty="0">
                <a:latin typeface="Times New Roman" panose="02020603050405020304" pitchFamily="18" charset="0"/>
              </a:rPr>
              <a:t>I</a:t>
            </a:r>
            <a:r>
              <a:rPr lang="en-US" altLang="zh-CN" sz="2800" dirty="0">
                <a:latin typeface="Times New Roman" panose="02020603050405020304" pitchFamily="18" charset="0"/>
              </a:rPr>
              <a:t>'</a:t>
            </a:r>
            <a:r>
              <a:rPr lang="zh-CN" altLang="en-US" sz="2800" dirty="0">
                <a:latin typeface="Times New Roman" panose="02020603050405020304" pitchFamily="18" charset="0"/>
              </a:rPr>
              <a:t>m writing to you to …</a:t>
            </a:r>
            <a:endParaRPr lang="zh-CN" altLang="en-US" sz="2800" dirty="0">
              <a:latin typeface="Times New Roman" panose="02020603050405020304" pitchFamily="18" charset="0"/>
            </a:endParaRPr>
          </a:p>
          <a:p>
            <a:pPr marL="342900" indent="-342900">
              <a:lnSpc>
                <a:spcPct val="110000"/>
              </a:lnSpc>
              <a:spcBef>
                <a:spcPct val="10000"/>
              </a:spcBef>
            </a:pPr>
            <a:r>
              <a:rPr lang="zh-CN" altLang="en-US" sz="2800" dirty="0">
                <a:latin typeface="Times New Roman" panose="02020603050405020304" pitchFamily="18" charset="0"/>
              </a:rPr>
              <a:t>Thank you for your letter.</a:t>
            </a:r>
            <a:endParaRPr lang="zh-CN" altLang="en-US" sz="2800" dirty="0">
              <a:latin typeface="Times New Roman" panose="02020603050405020304" pitchFamily="18" charset="0"/>
            </a:endParaRPr>
          </a:p>
          <a:p>
            <a:pPr marL="342900" indent="-342900">
              <a:lnSpc>
                <a:spcPct val="110000"/>
              </a:lnSpc>
              <a:spcBef>
                <a:spcPct val="10000"/>
              </a:spcBef>
            </a:pPr>
            <a:r>
              <a:rPr lang="zh-CN" altLang="en-US" sz="2800" dirty="0">
                <a:latin typeface="Times New Roman" panose="02020603050405020304" pitchFamily="18" charset="0"/>
              </a:rPr>
              <a:t>I</a:t>
            </a:r>
            <a:r>
              <a:rPr lang="en-US" altLang="zh-CN" sz="2800" dirty="0">
                <a:latin typeface="Times New Roman" panose="02020603050405020304" pitchFamily="18" charset="0"/>
              </a:rPr>
              <a:t>'</a:t>
            </a:r>
            <a:r>
              <a:rPr lang="zh-CN" altLang="en-US" sz="2800" dirty="0">
                <a:latin typeface="Times New Roman" panose="02020603050405020304" pitchFamily="18" charset="0"/>
              </a:rPr>
              <a:t>m looking forward to your reply.</a:t>
            </a:r>
            <a:endParaRPr lang="zh-CN" altLang="en-US" sz="2800" dirty="0">
              <a:latin typeface="Times New Roman" panose="02020603050405020304" pitchFamily="18" charset="0"/>
            </a:endParaRPr>
          </a:p>
          <a:p>
            <a:pPr marL="342900" indent="-342900">
              <a:lnSpc>
                <a:spcPct val="110000"/>
              </a:lnSpc>
              <a:spcBef>
                <a:spcPct val="10000"/>
              </a:spcBef>
            </a:pPr>
            <a:r>
              <a:rPr lang="zh-CN" altLang="en-US" sz="2800" dirty="0">
                <a:latin typeface="Times New Roman" panose="02020603050405020304" pitchFamily="18" charset="0"/>
              </a:rPr>
              <a:t>I am sorry for not writing to you sooner.</a:t>
            </a:r>
            <a:endParaRPr lang="zh-CN" altLang="en-US" sz="2800" dirty="0">
              <a:latin typeface="Times New Roman" panose="02020603050405020304" pitchFamily="18" charset="0"/>
            </a:endParaRPr>
          </a:p>
          <a:p>
            <a:pPr marL="342900" indent="-342900">
              <a:lnSpc>
                <a:spcPct val="110000"/>
              </a:lnSpc>
              <a:spcBef>
                <a:spcPct val="10000"/>
              </a:spcBef>
            </a:pPr>
            <a:r>
              <a:rPr lang="zh-CN" altLang="en-US" sz="2800" dirty="0">
                <a:latin typeface="Times New Roman" panose="02020603050405020304" pitchFamily="18" charset="0"/>
              </a:rPr>
              <a:t>It</a:t>
            </a:r>
            <a:r>
              <a:rPr lang="en-US" altLang="zh-CN" sz="2800" dirty="0">
                <a:latin typeface="Times New Roman" panose="02020603050405020304" pitchFamily="18" charset="0"/>
              </a:rPr>
              <a:t>'</a:t>
            </a:r>
            <a:r>
              <a:rPr lang="zh-CN" altLang="en-US" sz="2800" dirty="0">
                <a:latin typeface="Times New Roman" panose="02020603050405020304" pitchFamily="18" charset="0"/>
              </a:rPr>
              <a:t>s a long time since I saw you last time.</a:t>
            </a:r>
            <a:endParaRPr lang="zh-CN" altLang="en-US" sz="2800" dirty="0">
              <a:latin typeface="Times New Roman" panose="02020603050405020304" pitchFamily="18" charset="0"/>
            </a:endParaRPr>
          </a:p>
          <a:p>
            <a:pPr marL="342900" indent="-342900">
              <a:lnSpc>
                <a:spcPct val="110000"/>
              </a:lnSpc>
              <a:spcBef>
                <a:spcPct val="10000"/>
              </a:spcBef>
            </a:pPr>
            <a:r>
              <a:rPr lang="zh-CN" altLang="en-US" sz="2800" dirty="0">
                <a:latin typeface="Times New Roman" panose="02020603050405020304" pitchFamily="18" charset="0"/>
              </a:rPr>
              <a:t>Please accept my sincere congratulation on …</a:t>
            </a:r>
            <a:endParaRPr lang="zh-CN" altLang="en-US" sz="2800" dirty="0">
              <a:latin typeface="Times New Roman" panose="02020603050405020304" pitchFamily="18" charset="0"/>
            </a:endParaRPr>
          </a:p>
          <a:p>
            <a:pPr marL="342900" indent="-342900">
              <a:lnSpc>
                <a:spcPct val="110000"/>
              </a:lnSpc>
              <a:spcBef>
                <a:spcPct val="10000"/>
              </a:spcBef>
            </a:pPr>
            <a:r>
              <a:rPr lang="zh-CN" altLang="en-US" sz="2800" dirty="0">
                <a:latin typeface="Times New Roman" panose="02020603050405020304" pitchFamily="18" charset="0"/>
              </a:rPr>
              <a:t>Send my love to … /Please give my regard to ...</a:t>
            </a:r>
            <a:endParaRPr lang="zh-CN" altLang="en-US" sz="2800" dirty="0">
              <a:latin typeface="Times New Roman" panose="02020603050405020304" pitchFamily="18" charset="0"/>
            </a:endParaRPr>
          </a:p>
          <a:p>
            <a:pPr marL="342900" indent="-342900">
              <a:lnSpc>
                <a:spcPct val="110000"/>
              </a:lnSpc>
              <a:spcBef>
                <a:spcPct val="10000"/>
              </a:spcBef>
            </a:pPr>
            <a:endParaRPr lang="zh-CN" altLang="en-US" sz="2800" dirty="0">
              <a:latin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19" name="TextBox 4"/>
          <p:cNvSpPr txBox="1"/>
          <p:nvPr/>
        </p:nvSpPr>
        <p:spPr>
          <a:xfrm>
            <a:off x="2351088" y="3414713"/>
            <a:ext cx="4886325" cy="646112"/>
          </a:xfrm>
          <a:prstGeom prst="rect">
            <a:avLst/>
          </a:prstGeom>
          <a:noFill/>
          <a:ln w="9525">
            <a:noFill/>
          </a:ln>
        </p:spPr>
        <p:txBody>
          <a:bodyPr wrap="none">
            <a:spAutoFit/>
          </a:bodyPr>
          <a:p>
            <a:r>
              <a:rPr lang="en-US" altLang="zh-CN" sz="3600" b="1" dirty="0">
                <a:latin typeface="Comic Sans MS" panose="030F0702030302020204" pitchFamily="66" charset="0"/>
                <a:ea typeface="微软雅黑" charset="-122"/>
              </a:rPr>
              <a:t>Part II Pre-Learning</a:t>
            </a:r>
            <a:endParaRPr lang="zh-CN" altLang="en-US" sz="3600" b="1" dirty="0">
              <a:latin typeface="Comic Sans MS" panose="030F0702030302020204" pitchFamily="66" charset="0"/>
              <a:ea typeface="微软雅黑" charset="-122"/>
            </a:endParaRPr>
          </a:p>
        </p:txBody>
      </p:sp>
    </p:spTree>
  </p:cSld>
  <p:clrMapOvr>
    <a:masterClrMapping/>
  </p:clrMapOvr>
  <p:transition spd="slow">
    <p:blinds/>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 name="TextBox 6"/>
          <p:cNvSpPr txBox="1">
            <a:spLocks noChangeArrowheads="1"/>
          </p:cNvSpPr>
          <p:nvPr/>
        </p:nvSpPr>
        <p:spPr bwMode="auto">
          <a:xfrm>
            <a:off x="2000250" y="333375"/>
            <a:ext cx="7143750" cy="645160"/>
          </a:xfrm>
          <a:prstGeom prst="rect">
            <a:avLst/>
          </a:prstGeom>
          <a:noFill/>
          <a:ln w="9525">
            <a:noFill/>
            <a:miter lim="800000"/>
          </a:ln>
        </p:spPr>
        <p:txBody>
          <a:bodyPr>
            <a:spAutoFit/>
          </a:bodyPr>
          <a:lstStyle/>
          <a:p>
            <a:pPr marR="0" defTabSz="914400" fontAlgn="auto">
              <a:spcBef>
                <a:spcPts val="0"/>
              </a:spcBef>
              <a:spcAft>
                <a:spcPts val="0"/>
              </a:spcAft>
              <a:buClrTx/>
              <a:buSzTx/>
              <a:buFontTx/>
              <a:buNone/>
              <a:defRPr/>
            </a:pPr>
            <a:r>
              <a:rPr kumimoji="0" lang="en-US" altLang="zh-CN" sz="3600" b="1" kern="1200" cap="none" spc="0" normalizeH="0" baseline="0" noProof="0" dirty="0">
                <a:solidFill>
                  <a:srgbClr val="604A7B"/>
                </a:solidFill>
                <a:effectLst>
                  <a:outerShdw blurRad="38100" dist="38100" dir="2700000" algn="tl">
                    <a:srgbClr val="C0C0C0"/>
                  </a:outerShdw>
                </a:effectLst>
                <a:latin typeface="Times New Roman" panose="02020603050405020304" pitchFamily="18" charset="0"/>
                <a:ea typeface="+mn-ea"/>
                <a:cs typeface="+mn-cs"/>
              </a:rPr>
              <a:t>Brainstorm</a:t>
            </a:r>
            <a:endParaRPr kumimoji="0" lang="en-US" altLang="zh-CN" sz="3600" b="1" kern="1200" cap="none" spc="0" normalizeH="0" baseline="0" noProof="0" dirty="0">
              <a:solidFill>
                <a:srgbClr val="604A7B"/>
              </a:solidFill>
              <a:effectLst>
                <a:outerShdw blurRad="38100" dist="38100" dir="2700000" algn="tl">
                  <a:srgbClr val="C0C0C0"/>
                </a:outerShdw>
              </a:effectLst>
              <a:latin typeface="Times New Roman" panose="02020603050405020304" pitchFamily="18" charset="0"/>
              <a:ea typeface="+mn-ea"/>
              <a:cs typeface="+mn-cs"/>
            </a:endParaRPr>
          </a:p>
        </p:txBody>
      </p:sp>
      <p:sp>
        <p:nvSpPr>
          <p:cNvPr id="14" name="矩形 21"/>
          <p:cNvSpPr>
            <a:spLocks noChangeArrowheads="1"/>
          </p:cNvSpPr>
          <p:nvPr/>
        </p:nvSpPr>
        <p:spPr bwMode="auto">
          <a:xfrm>
            <a:off x="0" y="1484313"/>
            <a:ext cx="9144000" cy="521970"/>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0" i="1"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rPr>
              <a:t>Discuss the following question in groups of four.</a:t>
            </a:r>
            <a:endParaRPr kumimoji="0" lang="en-US" altLang="zh-CN" sz="2800" b="0" i="1"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endParaRPr>
          </a:p>
        </p:txBody>
      </p:sp>
      <p:sp>
        <p:nvSpPr>
          <p:cNvPr id="4102" name="AutoShape 2" descr="C:\Users\asus\AppData\Roaming\Tencent\Users\563907112\QQ\WinTemp\RichOle\W3P7$4XZ4W(19K9]1%[SM.jpg"/>
          <p:cNvSpPr>
            <a:spLocks noChangeAspect="1"/>
          </p:cNvSpPr>
          <p:nvPr/>
        </p:nvSpPr>
        <p:spPr>
          <a:xfrm>
            <a:off x="0" y="0"/>
            <a:ext cx="304800" cy="304800"/>
          </a:xfrm>
          <a:prstGeom prst="rect">
            <a:avLst/>
          </a:prstGeom>
          <a:noFill/>
          <a:ln w="9525">
            <a:noFill/>
          </a:ln>
        </p:spPr>
        <p:txBody>
          <a:bodyPr/>
          <a:p>
            <a:endParaRPr lang="zh-CN" altLang="en-US" sz="2800" dirty="0">
              <a:latin typeface="Times New Roman" panose="02020603050405020304" pitchFamily="18" charset="0"/>
            </a:endParaRPr>
          </a:p>
        </p:txBody>
      </p:sp>
      <p:sp>
        <p:nvSpPr>
          <p:cNvPr id="4103" name="AutoShape 3" descr="C:\Users\asus\AppData\Roaming\Tencent\Users\563907112\QQ\WinTemp\RichOle\W3P7$4XZ4W(19K9]1%[SM.jpg"/>
          <p:cNvSpPr>
            <a:spLocks noChangeAspect="1"/>
          </p:cNvSpPr>
          <p:nvPr/>
        </p:nvSpPr>
        <p:spPr>
          <a:xfrm>
            <a:off x="0" y="0"/>
            <a:ext cx="304800" cy="304800"/>
          </a:xfrm>
          <a:prstGeom prst="rect">
            <a:avLst/>
          </a:prstGeom>
          <a:noFill/>
          <a:ln w="9525">
            <a:noFill/>
          </a:ln>
        </p:spPr>
        <p:txBody>
          <a:bodyPr/>
          <a:p>
            <a:endParaRPr lang="zh-CN" altLang="en-US" sz="2800" dirty="0">
              <a:latin typeface="Times New Roman" panose="02020603050405020304" pitchFamily="18" charset="0"/>
            </a:endParaRPr>
          </a:p>
        </p:txBody>
      </p:sp>
      <p:sp>
        <p:nvSpPr>
          <p:cNvPr id="4104" name="Rectangle 6"/>
          <p:cNvSpPr/>
          <p:nvPr/>
        </p:nvSpPr>
        <p:spPr>
          <a:xfrm>
            <a:off x="0" y="-32385"/>
            <a:ext cx="309880" cy="521970"/>
          </a:xfrm>
          <a:prstGeom prst="rect">
            <a:avLst/>
          </a:prstGeom>
          <a:noFill/>
          <a:ln w="9525">
            <a:noFill/>
          </a:ln>
        </p:spPr>
        <p:txBody>
          <a:bodyPr wrap="none" anchor="ctr">
            <a:spAutoFit/>
          </a:bodyPr>
          <a:p>
            <a:endParaRPr lang="zh-CN" altLang="en-US" sz="2800" dirty="0">
              <a:latin typeface="Times New Roman" panose="02020603050405020304" pitchFamily="18" charset="0"/>
            </a:endParaRPr>
          </a:p>
        </p:txBody>
      </p:sp>
      <p:sp>
        <p:nvSpPr>
          <p:cNvPr id="4105" name="Rectangle 7"/>
          <p:cNvSpPr/>
          <p:nvPr/>
        </p:nvSpPr>
        <p:spPr>
          <a:xfrm>
            <a:off x="0" y="196215"/>
            <a:ext cx="309880" cy="521970"/>
          </a:xfrm>
          <a:prstGeom prst="rect">
            <a:avLst/>
          </a:prstGeom>
          <a:noFill/>
          <a:ln w="9525">
            <a:noFill/>
          </a:ln>
        </p:spPr>
        <p:txBody>
          <a:bodyPr wrap="none" anchor="ctr">
            <a:spAutoFit/>
          </a:bodyPr>
          <a:p>
            <a:endParaRPr lang="zh-CN" altLang="zh-CN" sz="2800" dirty="0">
              <a:latin typeface="Times New Roman" panose="02020603050405020304" pitchFamily="18" charset="0"/>
            </a:endParaRPr>
          </a:p>
        </p:txBody>
      </p:sp>
      <p:sp>
        <p:nvSpPr>
          <p:cNvPr id="4106" name="AutoShape 15" descr="C:\Users\xzc\AppData\Roaming\Tencent\Users\563907112\QQ\WinTemp\RichOle\4N6uP0}R[$@GR(UW7Q[6H.jpg"/>
          <p:cNvSpPr>
            <a:spLocks noChangeAspect="1"/>
          </p:cNvSpPr>
          <p:nvPr/>
        </p:nvSpPr>
        <p:spPr>
          <a:xfrm>
            <a:off x="152400" y="152400"/>
            <a:ext cx="304800" cy="304800"/>
          </a:xfrm>
          <a:prstGeom prst="rect">
            <a:avLst/>
          </a:prstGeom>
          <a:noFill/>
          <a:ln w="9525">
            <a:noFill/>
          </a:ln>
        </p:spPr>
        <p:txBody>
          <a:bodyPr/>
          <a:p>
            <a:endParaRPr lang="zh-CN" altLang="en-US" sz="2800" dirty="0">
              <a:latin typeface="Times New Roman" panose="02020603050405020304" pitchFamily="18" charset="0"/>
            </a:endParaRPr>
          </a:p>
        </p:txBody>
      </p:sp>
      <p:sp>
        <p:nvSpPr>
          <p:cNvPr id="4107" name="AutoShape 16" descr="C:\Users\xzc\AppData\Roaming\Tencent\Users\563907112\QQ\WinTemp\RichOle\4N6uP0}R[$@GR(UW7Q[6H.jpg"/>
          <p:cNvSpPr>
            <a:spLocks noChangeAspect="1"/>
          </p:cNvSpPr>
          <p:nvPr/>
        </p:nvSpPr>
        <p:spPr>
          <a:xfrm>
            <a:off x="304800" y="304800"/>
            <a:ext cx="304800" cy="304800"/>
          </a:xfrm>
          <a:prstGeom prst="rect">
            <a:avLst/>
          </a:prstGeom>
          <a:noFill/>
          <a:ln w="9525">
            <a:noFill/>
          </a:ln>
        </p:spPr>
        <p:txBody>
          <a:bodyPr/>
          <a:p>
            <a:endParaRPr lang="zh-CN" altLang="en-US" sz="2800" dirty="0">
              <a:latin typeface="Times New Roman" panose="02020603050405020304" pitchFamily="18" charset="0"/>
            </a:endParaRPr>
          </a:p>
        </p:txBody>
      </p:sp>
      <p:sp>
        <p:nvSpPr>
          <p:cNvPr id="4108" name="AutoShape 17" descr="C:\Users\xzc\AppData\Roaming\Tencent\Users\563907112\QQ\WinTemp\RichOle\4N6uP0}R[$@GR(UW7Q[6H.jpg"/>
          <p:cNvSpPr>
            <a:spLocks noChangeAspect="1"/>
          </p:cNvSpPr>
          <p:nvPr/>
        </p:nvSpPr>
        <p:spPr>
          <a:xfrm>
            <a:off x="457200" y="457200"/>
            <a:ext cx="304800" cy="304800"/>
          </a:xfrm>
          <a:prstGeom prst="rect">
            <a:avLst/>
          </a:prstGeom>
          <a:noFill/>
          <a:ln w="9525">
            <a:noFill/>
          </a:ln>
        </p:spPr>
        <p:txBody>
          <a:bodyPr/>
          <a:p>
            <a:endParaRPr lang="zh-CN" altLang="en-US" sz="2800" dirty="0">
              <a:latin typeface="Times New Roman" panose="02020603050405020304" pitchFamily="18" charset="0"/>
            </a:endParaRPr>
          </a:p>
        </p:txBody>
      </p:sp>
      <p:sp>
        <p:nvSpPr>
          <p:cNvPr id="4109" name="AutoShape 18" descr="C:\Users\xzc\AppData\Roaming\Tencent\Users\563907112\QQ\WinTemp\RichOle\4N6uP0}R[$@GR(UW7Q[6H.jpg"/>
          <p:cNvSpPr>
            <a:spLocks noChangeAspect="1"/>
          </p:cNvSpPr>
          <p:nvPr/>
        </p:nvSpPr>
        <p:spPr>
          <a:xfrm>
            <a:off x="609600" y="609600"/>
            <a:ext cx="304800" cy="304800"/>
          </a:xfrm>
          <a:prstGeom prst="rect">
            <a:avLst/>
          </a:prstGeom>
          <a:noFill/>
          <a:ln w="9525">
            <a:noFill/>
          </a:ln>
        </p:spPr>
        <p:txBody>
          <a:bodyPr/>
          <a:p>
            <a:endParaRPr lang="zh-CN" altLang="en-US" sz="2800" dirty="0">
              <a:latin typeface="Times New Roman" panose="02020603050405020304" pitchFamily="18" charset="0"/>
            </a:endParaRPr>
          </a:p>
        </p:txBody>
      </p:sp>
      <p:sp>
        <p:nvSpPr>
          <p:cNvPr id="5" name="矩形 4"/>
          <p:cNvSpPr/>
          <p:nvPr/>
        </p:nvSpPr>
        <p:spPr>
          <a:xfrm>
            <a:off x="467544" y="2492896"/>
            <a:ext cx="8005411" cy="953135"/>
          </a:xfrm>
          <a:prstGeom prst="rect">
            <a:avLst/>
          </a:prstGeom>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What will you do if one of your friends or classmates is sick?</a:t>
            </a:r>
            <a:endPar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p:txBody>
      </p:sp>
      <p:pic>
        <p:nvPicPr>
          <p:cNvPr id="4115" name="Picture 19"/>
          <p:cNvPicPr>
            <a:picLocks noChangeAspect="1" noChangeArrowheads="1"/>
          </p:cNvPicPr>
          <p:nvPr/>
        </p:nvPicPr>
        <p:blipFill rotWithShape="1">
          <a:blip r:embed="rId1" cstate="print"/>
          <a:srcRect l="34890" t="38640" r="38470" b="36250"/>
          <a:stretch>
            <a:fillRect/>
          </a:stretch>
        </p:blipFill>
        <p:spPr bwMode="auto">
          <a:xfrm>
            <a:off x="4613419" y="4022943"/>
            <a:ext cx="4034776" cy="2138174"/>
          </a:xfrm>
          <a:prstGeom prst="rect">
            <a:avLst/>
          </a:prstGeom>
          <a:noFill/>
          <a:ln>
            <a:noFill/>
          </a:ln>
          <a:effectLst>
            <a:glow rad="139700">
              <a:schemeClr val="accent1">
                <a:satMod val="175000"/>
                <a:alpha val="40000"/>
              </a:schemeClr>
            </a:glo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387" name="TextBox 4"/>
          <p:cNvSpPr txBox="1"/>
          <p:nvPr/>
        </p:nvSpPr>
        <p:spPr>
          <a:xfrm>
            <a:off x="1763713" y="3414713"/>
            <a:ext cx="5673725" cy="646112"/>
          </a:xfrm>
          <a:prstGeom prst="rect">
            <a:avLst/>
          </a:prstGeom>
          <a:noFill/>
          <a:ln w="9525">
            <a:noFill/>
          </a:ln>
        </p:spPr>
        <p:txBody>
          <a:bodyPr wrap="none">
            <a:spAutoFit/>
          </a:bodyPr>
          <a:p>
            <a:r>
              <a:rPr lang="en-US" altLang="zh-CN" sz="3600" b="1" dirty="0">
                <a:latin typeface="Comic Sans MS" panose="030F0702030302020204" pitchFamily="66" charset="0"/>
                <a:ea typeface="微软雅黑" charset="-122"/>
              </a:rPr>
              <a:t>Part III While-Learning</a:t>
            </a:r>
            <a:endParaRPr lang="zh-CN" altLang="en-US" sz="3600" b="1" dirty="0">
              <a:latin typeface="Comic Sans MS" panose="030F0702030302020204" pitchFamily="66" charset="0"/>
              <a:ea typeface="微软雅黑" charset="-122"/>
            </a:endParaRPr>
          </a:p>
        </p:txBody>
      </p:sp>
    </p:spTree>
  </p:cSld>
  <p:clrMapOvr>
    <a:masterClrMapping/>
  </p:clrMapOvr>
  <p:transition spd="slow">
    <p:blinds/>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extBox 6"/>
          <p:cNvSpPr txBox="1">
            <a:spLocks noChangeArrowheads="1"/>
          </p:cNvSpPr>
          <p:nvPr/>
        </p:nvSpPr>
        <p:spPr bwMode="auto">
          <a:xfrm>
            <a:off x="2000250" y="333375"/>
            <a:ext cx="7143750" cy="1076325"/>
          </a:xfrm>
          <a:prstGeom prst="rect">
            <a:avLst/>
          </a:prstGeom>
          <a:noFill/>
          <a:ln w="9525">
            <a:noFill/>
            <a:miter lim="800000"/>
          </a:ln>
        </p:spPr>
        <p:txBody>
          <a:bodyPr>
            <a:spAutoFit/>
          </a:bodyPr>
          <a:lstStyle/>
          <a:p>
            <a:pPr marR="0" defTabSz="914400" fontAlgn="auto">
              <a:spcBef>
                <a:spcPts val="0"/>
              </a:spcBef>
              <a:spcAft>
                <a:spcPts val="0"/>
              </a:spcAft>
              <a:buClrTx/>
              <a:buSzTx/>
              <a:buFontTx/>
              <a:buNone/>
              <a:defRPr/>
            </a:pPr>
            <a:r>
              <a:rPr kumimoji="0" lang="en-US" altLang="zh-CN" sz="3600" b="1" kern="1200" cap="none" spc="0" normalizeH="0" baseline="0" noProof="0" dirty="0">
                <a:solidFill>
                  <a:srgbClr val="604A7B"/>
                </a:solidFill>
                <a:effectLst>
                  <a:outerShdw blurRad="38100" dist="38100" dir="2700000" algn="tl">
                    <a:srgbClr val="C0C0C0"/>
                  </a:outerShdw>
                </a:effectLst>
                <a:latin typeface="Times New Roman" panose="02020603050405020304" pitchFamily="18" charset="0"/>
                <a:ea typeface="+mn-ea"/>
                <a:cs typeface="+mn-cs"/>
              </a:rPr>
              <a:t>Writing</a:t>
            </a:r>
            <a:endParaRPr kumimoji="0" lang="en-US" altLang="zh-CN" sz="3600" b="1" kern="1200" cap="none" spc="0" normalizeH="0" baseline="0" noProof="0" dirty="0">
              <a:solidFill>
                <a:srgbClr val="604A7B"/>
              </a:solidFill>
              <a:effectLst>
                <a:outerShdw blurRad="38100" dist="38100" dir="2700000" algn="tl">
                  <a:srgbClr val="C0C0C0"/>
                </a:outerShdw>
              </a:effectLst>
              <a:latin typeface="Times New Roman" panose="02020603050405020304" pitchFamily="18" charset="0"/>
              <a:ea typeface="+mn-ea"/>
              <a:cs typeface="+mn-cs"/>
            </a:endParaRPr>
          </a:p>
          <a:p>
            <a:pPr marR="0" defTabSz="914400" fontAlgn="auto">
              <a:spcBef>
                <a:spcPts val="0"/>
              </a:spcBef>
              <a:spcAft>
                <a:spcPts val="0"/>
              </a:spcAft>
              <a:buClrTx/>
              <a:buSzTx/>
              <a:buFontTx/>
              <a:buNone/>
              <a:defRPr/>
            </a:pPr>
            <a:r>
              <a:rPr kumimoji="0" lang="en-US" altLang="zh-CN" sz="2800" b="1" kern="1200" cap="none" spc="0" normalizeH="0" baseline="0" noProof="0" dirty="0">
                <a:solidFill>
                  <a:srgbClr val="0070C0"/>
                </a:solidFill>
                <a:effectLst>
                  <a:outerShdw blurRad="38100" dist="38100" dir="2700000" algn="tl">
                    <a:srgbClr val="C0C0C0"/>
                  </a:outerShdw>
                </a:effectLst>
                <a:latin typeface="Times New Roman" panose="02020603050405020304" pitchFamily="18" charset="0"/>
                <a:ea typeface="+mn-ea"/>
                <a:cs typeface="+mn-cs"/>
              </a:rPr>
              <a:t>An email to a sick classmate</a:t>
            </a:r>
            <a:endParaRPr kumimoji="0" lang="en-US" altLang="zh-CN" sz="2800" b="1" kern="1200" cap="none" spc="0" normalizeH="0" baseline="0" noProof="0" dirty="0">
              <a:solidFill>
                <a:srgbClr val="0070C0"/>
              </a:solidFill>
              <a:effectLst>
                <a:outerShdw blurRad="38100" dist="38100" dir="2700000" algn="tl">
                  <a:srgbClr val="C0C0C0"/>
                </a:outerShdw>
              </a:effectLst>
              <a:latin typeface="Times New Roman" panose="02020603050405020304" pitchFamily="18" charset="0"/>
              <a:ea typeface="+mn-ea"/>
              <a:cs typeface="+mn-cs"/>
            </a:endParaRPr>
          </a:p>
        </p:txBody>
      </p:sp>
      <p:sp>
        <p:nvSpPr>
          <p:cNvPr id="5" name="矩形 21"/>
          <p:cNvSpPr>
            <a:spLocks noChangeArrowheads="1"/>
          </p:cNvSpPr>
          <p:nvPr/>
        </p:nvSpPr>
        <p:spPr bwMode="auto">
          <a:xfrm>
            <a:off x="0" y="1484313"/>
            <a:ext cx="9144000" cy="521970"/>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0" i="1"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rPr>
              <a:t>Read the email in </a:t>
            </a:r>
            <a:r>
              <a:rPr kumimoji="0" lang="en-US" altLang="zh-CN" sz="2800" b="1" i="1"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rPr>
              <a:t>A</a:t>
            </a:r>
            <a:r>
              <a:rPr kumimoji="0" lang="en-US" altLang="zh-CN" sz="2800" b="0" i="1"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rPr>
              <a:t> and answer the questions below.</a:t>
            </a:r>
            <a:endParaRPr kumimoji="0" lang="zh-CN" altLang="zh-CN" sz="2800" b="0" i="0"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endParaRPr>
          </a:p>
        </p:txBody>
      </p:sp>
      <p:sp>
        <p:nvSpPr>
          <p:cNvPr id="5126" name="AutoShape 7" descr="C:\Users\xzc\AppData\Roaming\Tencent\Users\563907112\QQ\WinTemp\RichOle\WI@_@$6BE~$5L)CY_x0001_2R.jpg"/>
          <p:cNvSpPr>
            <a:spLocks noChangeAspect="1"/>
          </p:cNvSpPr>
          <p:nvPr/>
        </p:nvSpPr>
        <p:spPr>
          <a:xfrm>
            <a:off x="0" y="0"/>
            <a:ext cx="304800" cy="304800"/>
          </a:xfrm>
          <a:prstGeom prst="rect">
            <a:avLst/>
          </a:prstGeom>
          <a:noFill/>
          <a:ln w="9525">
            <a:noFill/>
          </a:ln>
        </p:spPr>
        <p:txBody>
          <a:bodyPr/>
          <a:p>
            <a:endParaRPr lang="zh-CN" altLang="en-US" sz="2800" dirty="0">
              <a:latin typeface="Times New Roman" panose="02020603050405020304" pitchFamily="18" charset="0"/>
            </a:endParaRPr>
          </a:p>
        </p:txBody>
      </p:sp>
      <p:sp>
        <p:nvSpPr>
          <p:cNvPr id="5127" name="AutoShape 8" descr="C:\Users\xzc\AppData\Roaming\Tencent\Users\563907112\QQ\WinTemp\RichOle\WI@_@$6BE~$5L)CY_x0001_2R.jpg"/>
          <p:cNvSpPr>
            <a:spLocks noChangeAspect="1"/>
          </p:cNvSpPr>
          <p:nvPr/>
        </p:nvSpPr>
        <p:spPr>
          <a:xfrm>
            <a:off x="152400" y="152400"/>
            <a:ext cx="304800" cy="304800"/>
          </a:xfrm>
          <a:prstGeom prst="rect">
            <a:avLst/>
          </a:prstGeom>
          <a:noFill/>
          <a:ln w="9525">
            <a:noFill/>
          </a:ln>
        </p:spPr>
        <p:txBody>
          <a:bodyPr/>
          <a:p>
            <a:endParaRPr lang="zh-CN" altLang="en-US" sz="2800" dirty="0">
              <a:latin typeface="Times New Roman" panose="02020603050405020304" pitchFamily="18" charset="0"/>
            </a:endParaRPr>
          </a:p>
        </p:txBody>
      </p:sp>
      <p:pic>
        <p:nvPicPr>
          <p:cNvPr id="5128" name="Picture 15"/>
          <p:cNvPicPr>
            <a:picLocks noChangeAspect="1"/>
          </p:cNvPicPr>
          <p:nvPr/>
        </p:nvPicPr>
        <p:blipFill>
          <a:blip r:embed="rId1"/>
          <a:stretch>
            <a:fillRect/>
          </a:stretch>
        </p:blipFill>
        <p:spPr>
          <a:xfrm>
            <a:off x="539750" y="2060575"/>
            <a:ext cx="7920038" cy="4516438"/>
          </a:xfrm>
          <a:prstGeom prst="rect">
            <a:avLst/>
          </a:prstGeom>
          <a:noFill/>
          <a:ln w="9525">
            <a:noFill/>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21"/>
          <p:cNvSpPr>
            <a:spLocks noChangeArrowheads="1"/>
          </p:cNvSpPr>
          <p:nvPr/>
        </p:nvSpPr>
        <p:spPr bwMode="auto">
          <a:xfrm>
            <a:off x="0" y="436245"/>
            <a:ext cx="9144000" cy="521970"/>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0" i="1"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rPr>
              <a:t>Read the email in </a:t>
            </a:r>
            <a:r>
              <a:rPr kumimoji="0" lang="en-US" altLang="zh-CN" sz="2800" b="1" i="1"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rPr>
              <a:t>A</a:t>
            </a:r>
            <a:r>
              <a:rPr kumimoji="0" lang="en-US" altLang="zh-CN" sz="2800" b="0" i="1"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rPr>
              <a:t> and answer the questions below.</a:t>
            </a:r>
            <a:endParaRPr kumimoji="0" lang="zh-CN" altLang="zh-CN" sz="2800" b="0" i="0"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endParaRPr>
          </a:p>
        </p:txBody>
      </p:sp>
      <p:sp>
        <p:nvSpPr>
          <p:cNvPr id="6147" name="AutoShape 7" descr="C:\Users\xzc\AppData\Roaming\Tencent\Users\563907112\QQ\WinTemp\RichOle\WI@_@$6BE~$5L)CY_x0001_2R.jpg"/>
          <p:cNvSpPr>
            <a:spLocks noChangeAspect="1"/>
          </p:cNvSpPr>
          <p:nvPr/>
        </p:nvSpPr>
        <p:spPr>
          <a:xfrm>
            <a:off x="0" y="-151130"/>
            <a:ext cx="304800" cy="304800"/>
          </a:xfrm>
          <a:prstGeom prst="rect">
            <a:avLst/>
          </a:prstGeom>
          <a:noFill/>
          <a:ln w="9525">
            <a:noFill/>
          </a:ln>
        </p:spPr>
        <p:txBody>
          <a:bodyPr/>
          <a:p>
            <a:endParaRPr lang="zh-CN" altLang="en-US" sz="2800" dirty="0">
              <a:latin typeface="Times New Roman" panose="02020603050405020304" pitchFamily="18" charset="0"/>
            </a:endParaRPr>
          </a:p>
        </p:txBody>
      </p:sp>
      <p:sp>
        <p:nvSpPr>
          <p:cNvPr id="6148" name="AutoShape 8" descr="C:\Users\xzc\AppData\Roaming\Tencent\Users\563907112\QQ\WinTemp\RichOle\WI@_@$6BE~$5L)CY_x0001_2R.jpg"/>
          <p:cNvSpPr>
            <a:spLocks noChangeAspect="1"/>
          </p:cNvSpPr>
          <p:nvPr/>
        </p:nvSpPr>
        <p:spPr>
          <a:xfrm>
            <a:off x="152400" y="1270"/>
            <a:ext cx="304800" cy="304800"/>
          </a:xfrm>
          <a:prstGeom prst="rect">
            <a:avLst/>
          </a:prstGeom>
          <a:noFill/>
          <a:ln w="9525">
            <a:noFill/>
          </a:ln>
        </p:spPr>
        <p:txBody>
          <a:bodyPr/>
          <a:p>
            <a:endParaRPr lang="zh-CN" altLang="en-US" sz="2800" dirty="0">
              <a:latin typeface="Times New Roman" panose="02020603050405020304" pitchFamily="18" charset="0"/>
            </a:endParaRPr>
          </a:p>
        </p:txBody>
      </p:sp>
      <p:sp>
        <p:nvSpPr>
          <p:cNvPr id="2" name="矩形 1"/>
          <p:cNvSpPr/>
          <p:nvPr/>
        </p:nvSpPr>
        <p:spPr>
          <a:xfrm>
            <a:off x="0" y="1260247"/>
            <a:ext cx="9143999" cy="5692775"/>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 Who is this email from? </a:t>
            </a:r>
            <a:endPar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Who is this email to? </a:t>
            </a:r>
            <a:endPar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 What happened to Andy?</a:t>
            </a:r>
            <a:endPar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 </a:t>
            </a:r>
            <a:endPar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 What will Jim do to help Andy? </a:t>
            </a:r>
            <a:endPar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 What does Jim advise Andy to do? </a:t>
            </a:r>
            <a:endPar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 What is Jim’s wish for Andy? </a:t>
            </a:r>
            <a:endPar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0" u="none" strike="noStrike" kern="1200" cap="none" spc="0" normalizeH="0" baseline="0" noProof="0" dirty="0">
                <a:ln>
                  <a:noFill/>
                </a:ln>
                <a:solidFill>
                  <a:schemeClr val="dk1"/>
                </a:solidFill>
                <a:effectLst/>
                <a:uLnTx/>
                <a:uFillTx/>
                <a:latin typeface="Times New Roman" panose="02020603050405020304" pitchFamily="18" charset="0"/>
                <a:ea typeface="+mn-ea"/>
                <a:cs typeface="+mn-cs"/>
              </a:rPr>
              <a:t> </a:t>
            </a:r>
            <a:endParaRPr kumimoji="0" lang="zh-CN" altLang="zh-CN" sz="2800" b="0" i="0" u="none" strike="noStrike" kern="1200" cap="none" spc="0" normalizeH="0" baseline="0" noProof="0" dirty="0">
              <a:ln>
                <a:noFill/>
              </a:ln>
              <a:solidFill>
                <a:schemeClr val="dk1"/>
              </a:solidFill>
              <a:effectLst/>
              <a:uLnTx/>
              <a:uFillTx/>
              <a:latin typeface="Times New Roman" panose="02020603050405020304" pitchFamily="18" charset="0"/>
              <a:ea typeface="+mn-ea"/>
              <a:cs typeface="+mn-cs"/>
            </a:endParaRPr>
          </a:p>
        </p:txBody>
      </p:sp>
      <p:sp>
        <p:nvSpPr>
          <p:cNvPr id="3" name="矩形 2"/>
          <p:cNvSpPr/>
          <p:nvPr/>
        </p:nvSpPr>
        <p:spPr>
          <a:xfrm>
            <a:off x="255077" y="3281427"/>
            <a:ext cx="7658100" cy="6299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914400" rtl="0" eaLnBrk="1" fontAlgn="base" latinLnBrk="0" hangingPunct="1">
              <a:lnSpc>
                <a:spcPct val="125000"/>
              </a:lnSpc>
              <a:spcBef>
                <a:spcPct val="0"/>
              </a:spcBef>
              <a:spcAft>
                <a:spcPct val="0"/>
              </a:spcAft>
              <a:buClrTx/>
              <a:buSzTx/>
              <a:buFontTx/>
              <a:buNone/>
              <a:defRPr/>
            </a:pPr>
            <a:r>
              <a:rPr kumimoji="0" lang="en-US"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Times New Roman" panose="02020603050405020304" pitchFamily="18" charset="0"/>
              </a:rPr>
              <a:t>He fell down some stairs and hurt himself yesterday.</a:t>
            </a:r>
            <a:endParaRPr kumimoji="0" lang="en-US"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sp>
        <p:nvSpPr>
          <p:cNvPr id="7" name="矩形 6"/>
          <p:cNvSpPr/>
          <p:nvPr/>
        </p:nvSpPr>
        <p:spPr>
          <a:xfrm>
            <a:off x="100519" y="4226044"/>
            <a:ext cx="8496944" cy="995045"/>
          </a:xfrm>
          <a:prstGeom prst="rect">
            <a:avLst/>
          </a:prstGeom>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914400" rtl="0" eaLnBrk="1" fontAlgn="base" latinLnBrk="0" hangingPunct="1">
              <a:lnSpc>
                <a:spcPct val="105000"/>
              </a:lnSpc>
              <a:spcBef>
                <a:spcPct val="0"/>
              </a:spcBef>
              <a:spcAft>
                <a:spcPct val="0"/>
              </a:spcAft>
              <a:buClrTx/>
              <a:buSzTx/>
              <a:buFontTx/>
              <a:buNone/>
              <a:defRPr/>
            </a:pP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 </a:t>
            </a:r>
            <a:r>
              <a:rPr kumimoji="0" lang="en-US"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Times New Roman" panose="02020603050405020304" pitchFamily="18" charset="0"/>
              </a:rPr>
              <a:t>He will take notes for Andy and help him with his studies when he comes back to school.</a:t>
            </a:r>
            <a:endParaRPr kumimoji="0" lang="zh-CN"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sp>
        <p:nvSpPr>
          <p:cNvPr id="8" name="矩形 7"/>
          <p:cNvSpPr/>
          <p:nvPr/>
        </p:nvSpPr>
        <p:spPr>
          <a:xfrm>
            <a:off x="255077" y="2416949"/>
            <a:ext cx="2160240" cy="629920"/>
          </a:xfrm>
          <a:prstGeom prst="rect">
            <a:avLst/>
          </a:prstGeom>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914400" rtl="0" eaLnBrk="1" fontAlgn="base" latinLnBrk="0" hangingPunct="1">
              <a:lnSpc>
                <a:spcPct val="125000"/>
              </a:lnSpc>
              <a:spcBef>
                <a:spcPct val="0"/>
              </a:spcBef>
              <a:spcAft>
                <a:spcPct val="0"/>
              </a:spcAft>
              <a:buClrTx/>
              <a:buSzTx/>
              <a:buFontTx/>
              <a:buNone/>
              <a:defRPr/>
            </a:pPr>
            <a:r>
              <a:rPr kumimoji="0" lang="en-US"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Times New Roman" panose="02020603050405020304" pitchFamily="18" charset="0"/>
              </a:rPr>
              <a:t>Andy.</a:t>
            </a:r>
            <a:endParaRPr kumimoji="0" lang="en-US"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sp>
        <p:nvSpPr>
          <p:cNvPr id="13" name="矩形 12"/>
          <p:cNvSpPr/>
          <p:nvPr/>
        </p:nvSpPr>
        <p:spPr>
          <a:xfrm>
            <a:off x="104140" y="5327015"/>
            <a:ext cx="9000490" cy="629920"/>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914400" rtl="0" eaLnBrk="1" fontAlgn="base" latinLnBrk="0" hangingPunct="1">
              <a:lnSpc>
                <a:spcPct val="125000"/>
              </a:lnSpc>
              <a:spcBef>
                <a:spcPct val="0"/>
              </a:spcBef>
              <a:spcAft>
                <a:spcPct val="0"/>
              </a:spcAft>
              <a:buClrTx/>
              <a:buSzTx/>
              <a:buFontTx/>
              <a:buNone/>
              <a:defRPr/>
            </a:pP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 </a:t>
            </a:r>
            <a:r>
              <a:rPr kumimoji="0" lang="en-US"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Times New Roman" panose="02020603050405020304" pitchFamily="18" charset="0"/>
              </a:rPr>
              <a:t>He advises Andy to read some books or listen to some music.</a:t>
            </a:r>
            <a:endParaRPr kumimoji="0" lang="zh-CN"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sp>
        <p:nvSpPr>
          <p:cNvPr id="14" name="矩形 13"/>
          <p:cNvSpPr/>
          <p:nvPr/>
        </p:nvSpPr>
        <p:spPr>
          <a:xfrm>
            <a:off x="153730" y="6174452"/>
            <a:ext cx="7128792" cy="629920"/>
          </a:xfrm>
          <a:prstGeom prst="rect">
            <a:avLst/>
          </a:prstGeom>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914400" rtl="0" eaLnBrk="1" fontAlgn="base" latinLnBrk="0" hangingPunct="1">
              <a:lnSpc>
                <a:spcPct val="125000"/>
              </a:lnSpc>
              <a:spcBef>
                <a:spcPct val="0"/>
              </a:spcBef>
              <a:spcAft>
                <a:spcPct val="0"/>
              </a:spcAft>
              <a:buClrTx/>
              <a:buSzTx/>
              <a:buFontTx/>
              <a:buNone/>
              <a:defRPr/>
            </a:pPr>
            <a:r>
              <a:rPr kumimoji="0" lang="en-US"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Times New Roman" panose="02020603050405020304" pitchFamily="18" charset="0"/>
              </a:rPr>
              <a:t>He wishes Andy all the best for a rapid recovery.</a:t>
            </a:r>
            <a:endParaRPr kumimoji="0" lang="en-US"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sp>
        <p:nvSpPr>
          <p:cNvPr id="15" name="矩形 14"/>
          <p:cNvSpPr/>
          <p:nvPr/>
        </p:nvSpPr>
        <p:spPr>
          <a:xfrm>
            <a:off x="304860" y="1569234"/>
            <a:ext cx="2160240" cy="629920"/>
          </a:xfrm>
          <a:prstGeom prst="rect">
            <a:avLst/>
          </a:prstGeom>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914400" rtl="0" eaLnBrk="1" fontAlgn="base" latinLnBrk="0" hangingPunct="1">
              <a:lnSpc>
                <a:spcPct val="125000"/>
              </a:lnSpc>
              <a:spcBef>
                <a:spcPct val="0"/>
              </a:spcBef>
              <a:spcAft>
                <a:spcPct val="0"/>
              </a:spcAft>
              <a:buClrTx/>
              <a:buSzTx/>
              <a:buFontTx/>
              <a:buNone/>
              <a:defRPr/>
            </a:pPr>
            <a:r>
              <a:rPr kumimoji="0" lang="en-US"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Times New Roman" panose="02020603050405020304" pitchFamily="18" charset="0"/>
              </a:rPr>
              <a:t>Jim.</a:t>
            </a:r>
            <a:endParaRPr kumimoji="0" lang="en-US"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矩形 21"/>
          <p:cNvSpPr>
            <a:spLocks noChangeArrowheads="1"/>
          </p:cNvSpPr>
          <p:nvPr/>
        </p:nvSpPr>
        <p:spPr bwMode="auto">
          <a:xfrm>
            <a:off x="0" y="743585"/>
            <a:ext cx="9144000" cy="521970"/>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0" i="1"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rPr>
              <a:t>Read the email in </a:t>
            </a:r>
            <a:r>
              <a:rPr kumimoji="0" lang="en-US" altLang="zh-CN" sz="2800" b="1" i="1"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rPr>
              <a:t>A</a:t>
            </a:r>
            <a:r>
              <a:rPr kumimoji="0" lang="en-US" altLang="zh-CN" sz="2800" b="0" i="1"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rPr>
              <a:t> and tick what is talked about in it.</a:t>
            </a:r>
            <a:endParaRPr kumimoji="0" lang="zh-CN" altLang="zh-CN" sz="2800" b="0" i="0"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endParaRPr>
          </a:p>
        </p:txBody>
      </p:sp>
      <p:sp>
        <p:nvSpPr>
          <p:cNvPr id="7171" name="AutoShape 2" descr="C:\Users\asus\AppData\Roaming\Tencent\Users\563907112\QQ\WinTemp\RichOle\W3P7$4XZ4W(19K9]1%[SM.jpg"/>
          <p:cNvSpPr>
            <a:spLocks noChangeAspect="1"/>
          </p:cNvSpPr>
          <p:nvPr/>
        </p:nvSpPr>
        <p:spPr>
          <a:xfrm>
            <a:off x="0" y="-453390"/>
            <a:ext cx="304800" cy="304800"/>
          </a:xfrm>
          <a:prstGeom prst="rect">
            <a:avLst/>
          </a:prstGeom>
          <a:noFill/>
          <a:ln w="9525">
            <a:noFill/>
          </a:ln>
        </p:spPr>
        <p:txBody>
          <a:bodyPr/>
          <a:p>
            <a:endParaRPr lang="zh-CN" altLang="en-US" sz="2800" dirty="0">
              <a:latin typeface="Times New Roman" panose="02020603050405020304" pitchFamily="18" charset="0"/>
            </a:endParaRPr>
          </a:p>
        </p:txBody>
      </p:sp>
      <p:sp>
        <p:nvSpPr>
          <p:cNvPr id="7172" name="AutoShape 3" descr="C:\Users\asus\AppData\Roaming\Tencent\Users\563907112\QQ\WinTemp\RichOle\W3P7$4XZ4W(19K9]1%[SM.jpg"/>
          <p:cNvSpPr>
            <a:spLocks noChangeAspect="1"/>
          </p:cNvSpPr>
          <p:nvPr/>
        </p:nvSpPr>
        <p:spPr>
          <a:xfrm>
            <a:off x="0" y="-453390"/>
            <a:ext cx="304800" cy="304800"/>
          </a:xfrm>
          <a:prstGeom prst="rect">
            <a:avLst/>
          </a:prstGeom>
          <a:noFill/>
          <a:ln w="9525">
            <a:noFill/>
          </a:ln>
        </p:spPr>
        <p:txBody>
          <a:bodyPr/>
          <a:p>
            <a:endParaRPr lang="zh-CN" altLang="en-US" sz="2800" dirty="0">
              <a:latin typeface="Times New Roman" panose="02020603050405020304" pitchFamily="18" charset="0"/>
            </a:endParaRPr>
          </a:p>
        </p:txBody>
      </p:sp>
      <p:sp>
        <p:nvSpPr>
          <p:cNvPr id="3" name="矩形 2"/>
          <p:cNvSpPr/>
          <p:nvPr/>
        </p:nvSpPr>
        <p:spPr>
          <a:xfrm>
            <a:off x="486410" y="1468755"/>
            <a:ext cx="7614920" cy="3322955"/>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marL="0" marR="0" lvl="0" indent="0" algn="l" defTabSz="914400" rtl="0" eaLnBrk="1" fontAlgn="base" latinLnBrk="0" hangingPunct="1">
              <a:lnSpc>
                <a:spcPct val="125000"/>
              </a:lnSpc>
              <a:spcBef>
                <a:spcPct val="0"/>
              </a:spcBef>
              <a:spcAft>
                <a:spcPct val="0"/>
              </a:spcAft>
              <a:buClrTx/>
              <a:buSzTx/>
              <a:buFontTx/>
              <a:buNone/>
              <a:defRPr/>
            </a:pP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What does Jim write about in the email?</a:t>
            </a:r>
            <a:endPar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25000"/>
              </a:lnSpc>
              <a:spcBef>
                <a:spcPct val="0"/>
              </a:spcBef>
              <a:spcAft>
                <a:spcPct val="0"/>
              </a:spcAft>
              <a:buClrTx/>
              <a:buSzTx/>
              <a:buFontTx/>
              <a:buNone/>
              <a:defRPr/>
            </a:pPr>
            <a:r>
              <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a:t>
            </a: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   </a:t>
            </a:r>
            <a:r>
              <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a:t>
            </a: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How Jim will help Andy with his studies.</a:t>
            </a:r>
            <a:endPar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25000"/>
              </a:lnSpc>
              <a:spcBef>
                <a:spcPct val="0"/>
              </a:spcBef>
              <a:spcAft>
                <a:spcPct val="0"/>
              </a:spcAft>
              <a:buClrTx/>
              <a:buSzTx/>
              <a:buFontTx/>
              <a:buNone/>
              <a:defRPr/>
            </a:pPr>
            <a:r>
              <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a:t>
            </a: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   </a:t>
            </a:r>
            <a:r>
              <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a:t>
            </a: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Questions about Andy’s illness. </a:t>
            </a:r>
            <a:endPar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25000"/>
              </a:lnSpc>
              <a:spcBef>
                <a:spcPct val="0"/>
              </a:spcBef>
              <a:spcAft>
                <a:spcPct val="0"/>
              </a:spcAft>
              <a:buClrTx/>
              <a:buSzTx/>
              <a:buFontTx/>
              <a:buNone/>
              <a:defRPr/>
            </a:pPr>
            <a:r>
              <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a:t>
            </a: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   </a:t>
            </a:r>
            <a:r>
              <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a:t>
            </a: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Jim’s suggestions to Andy.</a:t>
            </a:r>
            <a:endPar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25000"/>
              </a:lnSpc>
              <a:spcBef>
                <a:spcPct val="0"/>
              </a:spcBef>
              <a:spcAft>
                <a:spcPct val="0"/>
              </a:spcAft>
              <a:buClrTx/>
              <a:buSzTx/>
              <a:buFontTx/>
              <a:buNone/>
              <a:defRPr/>
            </a:pPr>
            <a:r>
              <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a:t>
            </a: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   </a:t>
            </a:r>
            <a:r>
              <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a:t>
            </a: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How Jim’s school life is now.</a:t>
            </a:r>
            <a:endPar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25000"/>
              </a:lnSpc>
              <a:spcBef>
                <a:spcPct val="0"/>
              </a:spcBef>
              <a:spcAft>
                <a:spcPct val="0"/>
              </a:spcAft>
              <a:buClrTx/>
              <a:buSzTx/>
              <a:buFontTx/>
              <a:buNone/>
              <a:defRPr/>
            </a:pPr>
            <a:r>
              <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a:t>
            </a: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   </a:t>
            </a:r>
            <a:r>
              <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a:t>
            </a: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That Jim cares about Andy.</a:t>
            </a:r>
            <a:endPar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endParaRPr>
          </a:p>
        </p:txBody>
      </p:sp>
      <p:sp>
        <p:nvSpPr>
          <p:cNvPr id="4" name="矩形 3"/>
          <p:cNvSpPr/>
          <p:nvPr/>
        </p:nvSpPr>
        <p:spPr>
          <a:xfrm>
            <a:off x="829980" y="2127612"/>
            <a:ext cx="377825" cy="52197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28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Times New Roman" panose="02020603050405020304" pitchFamily="18" charset="0"/>
              </a:rPr>
              <a:t>√</a:t>
            </a:r>
            <a:endParaRPr kumimoji="0" lang="zh-CN" altLang="zh-CN" sz="28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sp>
        <p:nvSpPr>
          <p:cNvPr id="9" name="矩形 8"/>
          <p:cNvSpPr/>
          <p:nvPr/>
        </p:nvSpPr>
        <p:spPr>
          <a:xfrm>
            <a:off x="829980" y="2650103"/>
            <a:ext cx="377825" cy="52197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28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Times New Roman" panose="02020603050405020304" pitchFamily="18" charset="0"/>
              </a:rPr>
              <a:t>√</a:t>
            </a:r>
            <a:endParaRPr kumimoji="0" lang="zh-CN" altLang="zh-CN" sz="28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sp>
        <p:nvSpPr>
          <p:cNvPr id="10" name="矩形 9"/>
          <p:cNvSpPr/>
          <p:nvPr/>
        </p:nvSpPr>
        <p:spPr>
          <a:xfrm>
            <a:off x="829980" y="3724865"/>
            <a:ext cx="377825" cy="52197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28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Times New Roman" panose="02020603050405020304" pitchFamily="18" charset="0"/>
              </a:rPr>
              <a:t>√</a:t>
            </a:r>
            <a:endParaRPr kumimoji="0" lang="zh-CN" altLang="zh-CN" sz="28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 name="矩形 21"/>
          <p:cNvSpPr>
            <a:spLocks noChangeArrowheads="1"/>
          </p:cNvSpPr>
          <p:nvPr/>
        </p:nvSpPr>
        <p:spPr bwMode="auto">
          <a:xfrm>
            <a:off x="0" y="1196975"/>
            <a:ext cx="9144000" cy="521970"/>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0" i="1"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rPr>
              <a:t>Discuss the following questions in groups of four.</a:t>
            </a:r>
            <a:endParaRPr kumimoji="0" lang="en-US" altLang="zh-CN" sz="2800" b="0" i="1"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endParaRPr>
          </a:p>
        </p:txBody>
      </p:sp>
      <p:sp>
        <p:nvSpPr>
          <p:cNvPr id="2" name="矩形 1"/>
          <p:cNvSpPr/>
          <p:nvPr/>
        </p:nvSpPr>
        <p:spPr>
          <a:xfrm>
            <a:off x="827584" y="2348880"/>
            <a:ext cx="7416824" cy="2245360"/>
          </a:xfrm>
          <a:prstGeom prst="rect">
            <a:avLst/>
          </a:prstGeom>
        </p:spPr>
        <p:txBody>
          <a:bodyPr>
            <a:spAutoFit/>
          </a:bodyPr>
          <a:lstStyle/>
          <a:p>
            <a:pPr marL="342900" marR="0" lvl="0" indent="-342900" algn="l" defTabSz="914400" rtl="0" eaLnBrk="1" fontAlgn="base" latinLnBrk="0" hangingPunct="1">
              <a:lnSpc>
                <a:spcPct val="125000"/>
              </a:lnSpc>
              <a:spcBef>
                <a:spcPct val="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What else can Jim do to help Andy with his studies?</a:t>
            </a:r>
            <a:endParaRPr kumimoji="0" lang="zh-CN"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a:p>
            <a:pPr marL="342900" marR="0" lvl="0" indent="-342900" algn="l" defTabSz="914400" rtl="0" eaLnBrk="1" fontAlgn="base" latinLnBrk="0" hangingPunct="1">
              <a:lnSpc>
                <a:spcPct val="125000"/>
              </a:lnSpc>
              <a:spcBef>
                <a:spcPct val="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What other suggestions can Jim give Andy about his illness?</a:t>
            </a:r>
            <a:endParaRPr kumimoji="0" lang="zh-CN" altLang="en-US" sz="2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p:txBody>
      </p:sp>
      <p:pic>
        <p:nvPicPr>
          <p:cNvPr id="28" name="Picture 19"/>
          <p:cNvPicPr>
            <a:picLocks noChangeAspect="1" noChangeArrowheads="1"/>
          </p:cNvPicPr>
          <p:nvPr/>
        </p:nvPicPr>
        <p:blipFill rotWithShape="1">
          <a:blip r:embed="rId1" cstate="print"/>
          <a:srcRect l="34890" t="38640" r="38470" b="36250"/>
          <a:stretch>
            <a:fillRect/>
          </a:stretch>
        </p:blipFill>
        <p:spPr bwMode="auto">
          <a:xfrm>
            <a:off x="4530234" y="4229953"/>
            <a:ext cx="4034776" cy="2138174"/>
          </a:xfrm>
          <a:prstGeom prst="rect">
            <a:avLst/>
          </a:prstGeom>
          <a:noFill/>
          <a:ln>
            <a:noFill/>
          </a:ln>
          <a:effectLst>
            <a:glow rad="139700">
              <a:schemeClr val="accent1">
                <a:satMod val="175000"/>
                <a:alpha val="40000"/>
              </a:schemeClr>
            </a:glo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21"/>
          <p:cNvSpPr>
            <a:spLocks noChangeArrowheads="1"/>
          </p:cNvSpPr>
          <p:nvPr/>
        </p:nvSpPr>
        <p:spPr bwMode="auto">
          <a:xfrm>
            <a:off x="4763" y="981075"/>
            <a:ext cx="9144000" cy="953135"/>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0" i="1"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rPr>
              <a:t>Read and learn how to express concern, suggestions and wishes.</a:t>
            </a:r>
            <a:endParaRPr kumimoji="0" lang="en-US" altLang="zh-CN" sz="2800" b="0" i="1"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endParaRPr>
          </a:p>
        </p:txBody>
      </p:sp>
      <p:sp>
        <p:nvSpPr>
          <p:cNvPr id="7" name="矩形 6"/>
          <p:cNvSpPr/>
          <p:nvPr/>
        </p:nvSpPr>
        <p:spPr>
          <a:xfrm>
            <a:off x="722169" y="2154193"/>
            <a:ext cx="7249789" cy="3861435"/>
          </a:xfrm>
          <a:prstGeom prst="rect">
            <a:avLst/>
          </a:prstGeom>
          <a:solidFill>
            <a:schemeClr val="accent3">
              <a:lumMod val="95000"/>
            </a:schemeClr>
          </a:solidFill>
        </p:spPr>
        <p:style>
          <a:lnRef idx="1">
            <a:schemeClr val="accent4"/>
          </a:lnRef>
          <a:fillRef idx="2">
            <a:schemeClr val="accent4"/>
          </a:fillRef>
          <a:effectRef idx="1">
            <a:schemeClr val="accent4"/>
          </a:effectRef>
          <a:fontRef idx="minor">
            <a:schemeClr val="dk1"/>
          </a:fontRef>
        </p:style>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1524000" marR="0" lvl="0" indent="-1524000" algn="l" defTabSz="914400" rtl="0" eaLnBrk="1" fontAlgn="base" latinLnBrk="0" hangingPunct="1">
              <a:lnSpc>
                <a:spcPct val="125000"/>
              </a:lnSpc>
              <a:spcBef>
                <a:spcPct val="0"/>
              </a:spcBef>
              <a:spcAft>
                <a:spcPct val="0"/>
              </a:spcAft>
              <a:buClrTx/>
              <a:buSzTx/>
              <a:buFontTx/>
              <a:buNone/>
              <a:defRPr/>
            </a:pPr>
            <a:r>
              <a:rPr kumimoji="0" lang="zh-CN" altLang="en-US" sz="2800" b="0" i="0" u="none" strike="noStrike" kern="1200" cap="none" spc="0" normalizeH="0" baseline="0" noProof="0" dirty="0">
                <a:ln w="11430"/>
                <a:solidFill>
                  <a:srgbClr val="0070C0"/>
                </a:solidFill>
                <a:effectLst>
                  <a:outerShdw blurRad="50800" dist="39000" dir="5460000" algn="tl">
                    <a:srgbClr val="000000">
                      <a:alpha val="38000"/>
                    </a:srgbClr>
                  </a:outerShdw>
                </a:effectLst>
                <a:uLnTx/>
                <a:uFillTx/>
                <a:latin typeface="Times New Roman" panose="02020603050405020304" pitchFamily="18" charset="0"/>
                <a:ea typeface="+mn-ea"/>
                <a:cs typeface="Times New Roman" panose="02020603050405020304" pitchFamily="18" charset="0"/>
              </a:rPr>
              <a:t>表示关心：</a:t>
            </a:r>
            <a:r>
              <a:rPr kumimoji="0" lang="en-US"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mn-ea"/>
                <a:cs typeface="Times New Roman" panose="02020603050405020304" pitchFamily="18" charset="0"/>
              </a:rPr>
              <a:t>I’m sorry to hear that .../I’m so upset to hear that ...</a:t>
            </a:r>
            <a:endParaRPr kumimoji="0" lang="en-US"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mn-ea"/>
              <a:cs typeface="Times New Roman" panose="02020603050405020304" pitchFamily="18" charset="0"/>
            </a:endParaRPr>
          </a:p>
          <a:p>
            <a:pPr marL="1524000" marR="0" lvl="0" indent="-1524000" algn="l" defTabSz="914400" rtl="0" eaLnBrk="1" fontAlgn="base" latinLnBrk="0" hangingPunct="1">
              <a:lnSpc>
                <a:spcPct val="125000"/>
              </a:lnSpc>
              <a:spcBef>
                <a:spcPct val="0"/>
              </a:spcBef>
              <a:spcAft>
                <a:spcPct val="0"/>
              </a:spcAft>
              <a:buClrTx/>
              <a:buSzTx/>
              <a:buFontTx/>
              <a:buNone/>
              <a:defRPr/>
            </a:pPr>
            <a:r>
              <a:rPr kumimoji="0" lang="zh-CN" altLang="en-US" sz="2800" b="0" i="0" u="none" strike="noStrike" kern="1200" cap="none" spc="0" normalizeH="0" baseline="0" noProof="0" dirty="0">
                <a:ln w="11430"/>
                <a:solidFill>
                  <a:srgbClr val="0070C0"/>
                </a:solidFill>
                <a:effectLst>
                  <a:outerShdw blurRad="50800" dist="39000" dir="5460000" algn="tl">
                    <a:srgbClr val="000000">
                      <a:alpha val="38000"/>
                    </a:srgbClr>
                  </a:outerShdw>
                </a:effectLst>
                <a:uLnTx/>
                <a:uFillTx/>
                <a:latin typeface="Times New Roman" panose="02020603050405020304" pitchFamily="18" charset="0"/>
                <a:ea typeface="+mn-ea"/>
                <a:cs typeface="Times New Roman" panose="02020603050405020304" pitchFamily="18" charset="0"/>
              </a:rPr>
              <a:t>表示建议：</a:t>
            </a:r>
            <a:r>
              <a:rPr kumimoji="0" lang="en-US"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mn-ea"/>
                <a:cs typeface="Times New Roman" panose="02020603050405020304" pitchFamily="18" charset="0"/>
              </a:rPr>
              <a:t>It’s good to ...</a:t>
            </a:r>
            <a:endParaRPr kumimoji="0" lang="en-US"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mn-ea"/>
              <a:cs typeface="Times New Roman" panose="02020603050405020304" pitchFamily="18" charset="0"/>
            </a:endParaRPr>
          </a:p>
          <a:p>
            <a:pPr marL="1520825" marR="0" lvl="0" indent="-1520825" algn="l" defTabSz="914400" rtl="0" eaLnBrk="1" fontAlgn="base" latinLnBrk="0" hangingPunct="1">
              <a:lnSpc>
                <a:spcPct val="125000"/>
              </a:lnSpc>
              <a:spcBef>
                <a:spcPct val="0"/>
              </a:spcBef>
              <a:spcAft>
                <a:spcPct val="0"/>
              </a:spcAft>
              <a:buClrTx/>
              <a:buSzTx/>
              <a:buFontTx/>
              <a:buNone/>
              <a:defRPr/>
            </a:pPr>
            <a:r>
              <a:rPr kumimoji="0" lang="zh-CN" altLang="en-US" sz="2800" b="0" i="0" u="none" strike="noStrike" kern="1200" cap="none" spc="0" normalizeH="0" baseline="0" noProof="0" dirty="0">
                <a:ln w="11430"/>
                <a:solidFill>
                  <a:srgbClr val="0070C0"/>
                </a:solidFill>
                <a:effectLst>
                  <a:outerShdw blurRad="50800" dist="39000" dir="5460000" algn="tl">
                    <a:srgbClr val="000000">
                      <a:alpha val="38000"/>
                    </a:srgbClr>
                  </a:outerShdw>
                </a:effectLst>
                <a:uLnTx/>
                <a:uFillTx/>
                <a:latin typeface="Times New Roman" panose="02020603050405020304" pitchFamily="18" charset="0"/>
                <a:ea typeface="+mn-ea"/>
                <a:cs typeface="Times New Roman" panose="02020603050405020304" pitchFamily="18" charset="0"/>
              </a:rPr>
              <a:t>表示祝愿：</a:t>
            </a:r>
            <a:r>
              <a:rPr kumimoji="0" lang="en-US"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mn-ea"/>
                <a:cs typeface="Times New Roman" panose="02020603050405020304" pitchFamily="18" charset="0"/>
              </a:rPr>
              <a:t>I wish you all the best for a rapid recovery./</a:t>
            </a:r>
            <a:endParaRPr kumimoji="0" lang="en-US"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mn-ea"/>
              <a:cs typeface="Times New Roman" panose="02020603050405020304" pitchFamily="18" charset="0"/>
            </a:endParaRPr>
          </a:p>
          <a:p>
            <a:pPr marL="1520825" marR="0" lvl="0" indent="-1520825" algn="l" defTabSz="914400" rtl="0" eaLnBrk="1" fontAlgn="base" latinLnBrk="0" hangingPunct="1">
              <a:lnSpc>
                <a:spcPct val="125000"/>
              </a:lnSpc>
              <a:spcBef>
                <a:spcPct val="0"/>
              </a:spcBef>
              <a:spcAft>
                <a:spcPct val="0"/>
              </a:spcAft>
              <a:buClrTx/>
              <a:buSzTx/>
              <a:buFontTx/>
              <a:buNone/>
              <a:defRPr/>
            </a:pPr>
            <a:r>
              <a:rPr kumimoji="0" lang="zh-CN" altLang="en-US"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mn-ea"/>
                <a:cs typeface="Times New Roman" panose="02020603050405020304" pitchFamily="18" charset="0"/>
              </a:rPr>
              <a:t>                    </a:t>
            </a:r>
            <a:r>
              <a:rPr kumimoji="0" lang="en-US"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mn-ea"/>
                <a:cs typeface="Times New Roman" panose="02020603050405020304" pitchFamily="18" charset="0"/>
              </a:rPr>
              <a:t>I hope you’ll get well soon./I hope you will get over it soon. </a:t>
            </a:r>
            <a:endParaRPr kumimoji="0" lang="en-US" altLang="zh-CN" sz="2800" b="0"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21"/>
          <p:cNvSpPr>
            <a:spLocks noChangeArrowheads="1"/>
          </p:cNvSpPr>
          <p:nvPr/>
        </p:nvSpPr>
        <p:spPr bwMode="auto">
          <a:xfrm>
            <a:off x="4763" y="765175"/>
            <a:ext cx="9144000" cy="706755"/>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000" b="0" i="1"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rPr>
              <a:t>Imagine Mary has been absent from school for two days because she is sick. Write an email to her according to the situation and questions below. Follow the example in </a:t>
            </a:r>
            <a:r>
              <a:rPr kumimoji="0" lang="en-US" altLang="zh-CN" sz="2000" b="1" i="1"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rPr>
              <a:t>A</a:t>
            </a:r>
            <a:r>
              <a:rPr kumimoji="0" lang="en-US" altLang="zh-CN" sz="2000" b="0" i="1"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rPr>
              <a:t>.</a:t>
            </a:r>
            <a:endParaRPr kumimoji="0" lang="zh-CN" altLang="zh-CN" sz="2000" b="0" i="0"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n-ea"/>
              <a:cs typeface="+mn-cs"/>
            </a:endParaRPr>
          </a:p>
        </p:txBody>
      </p:sp>
      <p:sp>
        <p:nvSpPr>
          <p:cNvPr id="7" name="矩形 6"/>
          <p:cNvSpPr/>
          <p:nvPr/>
        </p:nvSpPr>
        <p:spPr>
          <a:xfrm>
            <a:off x="395536" y="1916832"/>
            <a:ext cx="8208912" cy="2862322"/>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marL="0" marR="0" lvl="0" indent="0" algn="l" defTabSz="914400" rtl="0" eaLnBrk="1" fontAlgn="base" latinLnBrk="0" hangingPunct="1">
              <a:lnSpc>
                <a:spcPct val="125000"/>
              </a:lnSpc>
              <a:spcBef>
                <a:spcPct val="0"/>
              </a:spcBef>
              <a:spcAft>
                <a:spcPct val="0"/>
              </a:spcAft>
              <a:buClrTx/>
              <a:buSzTx/>
              <a:buFontTx/>
              <a:buNone/>
              <a:defRPr/>
            </a:pPr>
            <a:r>
              <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rPr>
              <a:t>Mary is a 15-year-old girl. She is going to take the senior high school entrance examination. But recently, she found that she could not sleep well at night and often felt nervous in the daytime. She once fell asleep in class. Sometimes she felt like crying but no tears came out. The doctor told her to stay at home for several days.  </a:t>
            </a:r>
            <a:endParaRPr kumimoji="0" lang="en-US" altLang="zh-CN" sz="2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mn-ea"/>
              <a:cs typeface="+mn-cs"/>
            </a:endParaRPr>
          </a:p>
        </p:txBody>
      </p:sp>
      <p:pic>
        <p:nvPicPr>
          <p:cNvPr id="9222" name="Picture 6"/>
          <p:cNvPicPr>
            <a:picLocks noChangeAspect="1" noChangeArrowheads="1"/>
          </p:cNvPicPr>
          <p:nvPr/>
        </p:nvPicPr>
        <p:blipFill rotWithShape="1">
          <a:blip r:embed="rId1"/>
          <a:srcRect l="26281" t="63125" r="28390" b="16039"/>
          <a:stretch>
            <a:fillRect/>
          </a:stretch>
        </p:blipFill>
        <p:spPr bwMode="auto">
          <a:xfrm>
            <a:off x="3563938" y="4941888"/>
            <a:ext cx="5472113" cy="17272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6440" name="内容占位符 16439"/>
          <p:cNvGraphicFramePr/>
          <p:nvPr>
            <p:ph/>
          </p:nvPr>
        </p:nvGraphicFramePr>
        <p:xfrm>
          <a:off x="292100" y="673735"/>
          <a:ext cx="8229600" cy="5741670"/>
        </p:xfrm>
        <a:graphic>
          <a:graphicData uri="http://schemas.openxmlformats.org/drawingml/2006/table">
            <a:tbl>
              <a:tblPr/>
              <a:tblGrid>
                <a:gridCol w="2069465"/>
                <a:gridCol w="4940935"/>
                <a:gridCol w="1219200"/>
              </a:tblGrid>
              <a:tr h="727075">
                <a:tc rowSpan="3">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5pPr>
                    </a:lstStyle>
                    <a:p>
                      <a:pPr marL="0" lvl="0" indent="0" algn="ctr">
                        <a:buNone/>
                      </a:pPr>
                      <a:endParaRPr lang="en-US" altLang="zh-CN" sz="2800">
                        <a:latin typeface="Times New Roman" panose="02020603050405020304" pitchFamily="18" charset="0"/>
                      </a:endParaRPr>
                    </a:p>
                    <a:p>
                      <a:pPr marL="0" lvl="0" indent="0" algn="ctr">
                        <a:buNone/>
                      </a:pPr>
                      <a:endParaRPr lang="en-US" altLang="zh-CN" sz="2800">
                        <a:latin typeface="Times New Roman" panose="02020603050405020304" pitchFamily="18" charset="0"/>
                      </a:endParaRPr>
                    </a:p>
                    <a:p>
                      <a:pPr marL="0" lvl="0" indent="0" algn="ctr">
                        <a:buNone/>
                      </a:pPr>
                      <a:r>
                        <a:rPr lang="en-US" altLang="zh-CN" sz="2800">
                          <a:latin typeface="Times New Roman" panose="02020603050405020304" pitchFamily="18" charset="0"/>
                        </a:rPr>
                        <a:t>Paragraph 1</a:t>
                      </a:r>
                      <a:endParaRPr lang="en-US" altLang="zh-CN" sz="2800">
                        <a:latin typeface="Times New Roman" panose="02020603050405020304" pitchFamily="18" charset="0"/>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5pPr>
                    </a:lstStyle>
                    <a:p>
                      <a:pPr marL="0" lvl="0" indent="0" algn="ctr">
                        <a:buNone/>
                      </a:pPr>
                      <a:r>
                        <a:rPr lang="en-US" altLang="zh-CN" sz="2800">
                          <a:latin typeface="Times New Roman" panose="02020603050405020304" pitchFamily="18" charset="0"/>
                        </a:rPr>
                        <a:t>Who are you going to write the email to?</a:t>
                      </a:r>
                      <a:endParaRPr lang="en-US" altLang="zh-CN" sz="2800">
                        <a:latin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5pPr>
                    </a:lstStyle>
                    <a:p>
                      <a:pPr marL="0" lvl="0" indent="0">
                        <a:buNone/>
                      </a:pPr>
                      <a:endParaRPr lang="zh-CN" altLang="en-US" sz="2800" dirty="0">
                        <a:latin typeface="Times New Roman" panose="02020603050405020304" pitchFamily="18" charset="0"/>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25488">
                <a:tc vMerge="1">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5pPr>
                    </a:lstStyle>
                    <a:p>
                      <a:pPr marL="0" lvl="0" indent="0" algn="ctr">
                        <a:buNone/>
                      </a:pPr>
                      <a:r>
                        <a:rPr lang="en-US" altLang="zh-CN" sz="2800">
                          <a:latin typeface="Times New Roman" panose="02020603050405020304" pitchFamily="18" charset="0"/>
                        </a:rPr>
                        <a:t>What is his/her problem?</a:t>
                      </a:r>
                      <a:endParaRPr lang="en-US" altLang="zh-CN" sz="2800">
                        <a:latin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5pPr>
                    </a:lstStyle>
                    <a:p>
                      <a:pPr marL="0" lvl="0" indent="0">
                        <a:buNone/>
                      </a:pPr>
                      <a:endParaRPr lang="zh-CN" altLang="en-US" sz="2800" dirty="0">
                        <a:latin typeface="Times New Roman" panose="02020603050405020304" pitchFamily="18" charset="0"/>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27075">
                <a:tc vMerge="1">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5pPr>
                    </a:lstStyle>
                    <a:p>
                      <a:pPr marL="0" lvl="0" indent="0" algn="ctr">
                        <a:buNone/>
                      </a:pPr>
                      <a:r>
                        <a:rPr lang="en-US" altLang="zh-CN" sz="2800">
                          <a:latin typeface="Times New Roman" panose="02020603050405020304" pitchFamily="18" charset="0"/>
                        </a:rPr>
                        <a:t>What do you think of his/her problem?</a:t>
                      </a:r>
                      <a:endParaRPr lang="en-US" altLang="zh-CN" sz="2800">
                        <a:latin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5pPr>
                    </a:lstStyle>
                    <a:p>
                      <a:pPr marL="0" lvl="0" indent="0">
                        <a:buNone/>
                      </a:pPr>
                      <a:endParaRPr lang="zh-CN" altLang="en-US" sz="2800" dirty="0">
                        <a:latin typeface="Times New Roman" panose="02020603050405020304" pitchFamily="18" charset="0"/>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27075">
                <a:tc rowSpan="3">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5pPr>
                    </a:lstStyle>
                    <a:p>
                      <a:pPr marL="0" lvl="0" indent="0" algn="ctr">
                        <a:buNone/>
                      </a:pPr>
                      <a:endParaRPr lang="en-US" altLang="zh-CN" sz="2800">
                        <a:latin typeface="Times New Roman" panose="02020603050405020304" pitchFamily="18" charset="0"/>
                      </a:endParaRPr>
                    </a:p>
                    <a:p>
                      <a:pPr marL="0" lvl="0" indent="0" algn="ctr">
                        <a:buNone/>
                      </a:pPr>
                      <a:endParaRPr lang="en-US" altLang="zh-CN" sz="2800">
                        <a:latin typeface="Times New Roman" panose="02020603050405020304" pitchFamily="18" charset="0"/>
                      </a:endParaRPr>
                    </a:p>
                    <a:p>
                      <a:pPr marL="0" lvl="0" indent="0" algn="ctr">
                        <a:buNone/>
                      </a:pPr>
                      <a:r>
                        <a:rPr lang="en-US" altLang="zh-CN" sz="2800">
                          <a:latin typeface="Times New Roman" panose="02020603050405020304" pitchFamily="18" charset="0"/>
                        </a:rPr>
                        <a:t>Paragraph 2</a:t>
                      </a:r>
                      <a:endParaRPr lang="en-US" altLang="zh-CN" sz="2800" dirty="0">
                        <a:latin typeface="Times New Roman" panose="02020603050405020304" pitchFamily="18" charset="0"/>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5pPr>
                    </a:lstStyle>
                    <a:p>
                      <a:pPr marL="0" lvl="0" indent="0" algn="ctr">
                        <a:buNone/>
                      </a:pPr>
                      <a:r>
                        <a:rPr lang="en-US" altLang="zh-CN" sz="2800">
                          <a:latin typeface="Times New Roman" panose="02020603050405020304" pitchFamily="18" charset="0"/>
                        </a:rPr>
                        <a:t>What is his/her situation now?</a:t>
                      </a:r>
                      <a:endParaRPr lang="en-US" altLang="zh-CN" sz="2800">
                        <a:latin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5pPr>
                    </a:lstStyle>
                    <a:p>
                      <a:pPr marL="0" lvl="0" indent="0">
                        <a:buNone/>
                      </a:pPr>
                      <a:endParaRPr lang="zh-CN" altLang="en-US" sz="2800" dirty="0">
                        <a:latin typeface="Times New Roman" panose="02020603050405020304" pitchFamily="18" charset="0"/>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27075">
                <a:tc vMerge="1">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5pPr>
                    </a:lstStyle>
                    <a:p>
                      <a:pPr marL="0" lvl="0" indent="0" algn="ctr">
                        <a:buNone/>
                      </a:pPr>
                      <a:r>
                        <a:rPr lang="en-US" altLang="zh-CN" sz="2800">
                          <a:latin typeface="Times New Roman" panose="02020603050405020304" pitchFamily="18" charset="0"/>
                        </a:rPr>
                        <a:t>What will you do to help him/her?</a:t>
                      </a:r>
                      <a:endParaRPr lang="en-US" altLang="zh-CN" sz="2800">
                        <a:latin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5pPr>
                    </a:lstStyle>
                    <a:p>
                      <a:pPr marL="0" lvl="0" indent="0">
                        <a:buNone/>
                      </a:pPr>
                      <a:endParaRPr lang="zh-CN" altLang="en-US" sz="2800" dirty="0">
                        <a:latin typeface="Times New Roman" panose="02020603050405020304" pitchFamily="18" charset="0"/>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60412">
                <a:tc vMerge="1">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5pPr>
                    </a:lstStyle>
                    <a:p>
                      <a:pPr marL="0" lvl="0" indent="0" algn="ctr">
                        <a:buNone/>
                      </a:pPr>
                      <a:r>
                        <a:rPr lang="en-US" altLang="zh-CN" sz="2800">
                          <a:latin typeface="Times New Roman" panose="02020603050405020304" pitchFamily="18" charset="0"/>
                        </a:rPr>
                        <a:t>What advice do you have for him/her to recover soon?</a:t>
                      </a:r>
                      <a:endParaRPr lang="en-US" altLang="zh-CN" sz="2800">
                        <a:latin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5pPr>
                    </a:lstStyle>
                    <a:p>
                      <a:pPr marL="0" lvl="0" indent="0">
                        <a:buNone/>
                      </a:pPr>
                      <a:endParaRPr lang="zh-CN" altLang="en-US" sz="2800" dirty="0">
                        <a:latin typeface="Times New Roman" panose="02020603050405020304" pitchFamily="18" charset="0"/>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27075">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5pPr>
                    </a:lstStyle>
                    <a:p>
                      <a:pPr marL="0" lvl="0" indent="0" algn="ctr">
                        <a:buNone/>
                      </a:pPr>
                      <a:r>
                        <a:rPr lang="en-US" altLang="zh-CN" sz="2800">
                          <a:latin typeface="Times New Roman" panose="02020603050405020304" pitchFamily="18" charset="0"/>
                        </a:rPr>
                        <a:t>Paragraph 3</a:t>
                      </a:r>
                      <a:endParaRPr lang="en-US" altLang="zh-CN" sz="2800" dirty="0">
                        <a:latin typeface="Times New Roman" panose="02020603050405020304" pitchFamily="18" charset="0"/>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5pPr>
                    </a:lstStyle>
                    <a:p>
                      <a:pPr marL="0" lvl="0" indent="0" algn="ctr">
                        <a:buNone/>
                      </a:pPr>
                      <a:r>
                        <a:rPr lang="en-US" altLang="zh-CN" sz="2800">
                          <a:latin typeface="Times New Roman" panose="02020603050405020304" pitchFamily="18" charset="0"/>
                        </a:rPr>
                        <a:t>What are you wishes for him/her?</a:t>
                      </a:r>
                      <a:endParaRPr lang="en-US" altLang="zh-CN" sz="2800">
                        <a:latin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charset="0"/>
                          <a:ea typeface="宋体" panose="02010600030101010101" pitchFamily="2" charset="-122"/>
                        </a:defRPr>
                      </a:lvl5pPr>
                    </a:lstStyle>
                    <a:p>
                      <a:pPr marL="0" lvl="0" indent="0">
                        <a:buNone/>
                      </a:pPr>
                      <a:endParaRPr lang="zh-CN" altLang="en-US" sz="2800" dirty="0">
                        <a:latin typeface="Times New Roman" panose="02020603050405020304" pitchFamily="18" charset="0"/>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531" name="TextBox 4"/>
          <p:cNvSpPr txBox="1"/>
          <p:nvPr/>
        </p:nvSpPr>
        <p:spPr>
          <a:xfrm>
            <a:off x="2124075" y="3414713"/>
            <a:ext cx="5149850" cy="646112"/>
          </a:xfrm>
          <a:prstGeom prst="rect">
            <a:avLst/>
          </a:prstGeom>
          <a:noFill/>
          <a:ln w="9525">
            <a:noFill/>
          </a:ln>
        </p:spPr>
        <p:txBody>
          <a:bodyPr wrap="none">
            <a:spAutoFit/>
          </a:bodyPr>
          <a:p>
            <a:r>
              <a:rPr lang="en-US" altLang="zh-CN" sz="3600" b="1" dirty="0">
                <a:latin typeface="Comic Sans MS" panose="030F0702030302020204" pitchFamily="66" charset="0"/>
                <a:ea typeface="微软雅黑" charset="-122"/>
              </a:rPr>
              <a:t>Part IV Post-Learning</a:t>
            </a:r>
            <a:endParaRPr lang="zh-CN" altLang="en-US" sz="3600" b="1" dirty="0">
              <a:latin typeface="Comic Sans MS" panose="030F0702030302020204" pitchFamily="66" charset="0"/>
              <a:ea typeface="微软雅黑" charset="-122"/>
            </a:endParaRPr>
          </a:p>
        </p:txBody>
      </p:sp>
    </p:spTree>
  </p:cSld>
  <p:clrMapOvr>
    <a:masterClrMapping/>
  </p:clrMapOvr>
  <p:transition spd="slow">
    <p:blinds/>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文本占位符 8193"/>
          <p:cNvSpPr>
            <a:spLocks noGrp="1"/>
          </p:cNvSpPr>
          <p:nvPr>
            <p:ph type="body" idx="1"/>
          </p:nvPr>
        </p:nvSpPr>
        <p:spPr>
          <a:xfrm>
            <a:off x="609600" y="911860"/>
            <a:ext cx="8077200" cy="5715000"/>
          </a:xfrm>
        </p:spPr>
        <p:txBody>
          <a:bodyPr/>
          <a:p>
            <a:pPr>
              <a:lnSpc>
                <a:spcPct val="105000"/>
              </a:lnSpc>
              <a:spcBef>
                <a:spcPct val="10000"/>
              </a:spcBef>
              <a:buNone/>
            </a:pPr>
            <a:r>
              <a:rPr lang="zh-CN" altLang="en-US" dirty="0">
                <a:solidFill>
                  <a:srgbClr val="0000FF"/>
                </a:solidFill>
                <a:latin typeface="Times New Roman" panose="02020603050405020304" pitchFamily="18" charset="0"/>
              </a:rPr>
              <a:t>I’m so sorry to hear that you fell down some stairs </a:t>
            </a:r>
            <a:endParaRPr lang="zh-CN" altLang="en-US" dirty="0">
              <a:solidFill>
                <a:srgbClr val="0000FF"/>
              </a:solidFill>
              <a:latin typeface="Times New Roman" panose="02020603050405020304" pitchFamily="18" charset="0"/>
            </a:endParaRPr>
          </a:p>
          <a:p>
            <a:pPr>
              <a:lnSpc>
                <a:spcPct val="105000"/>
              </a:lnSpc>
              <a:spcBef>
                <a:spcPct val="10000"/>
              </a:spcBef>
              <a:buNone/>
            </a:pPr>
            <a:r>
              <a:rPr lang="zh-CN" altLang="en-US" dirty="0">
                <a:solidFill>
                  <a:srgbClr val="0000FF"/>
                </a:solidFill>
                <a:latin typeface="Times New Roman" panose="02020603050405020304" pitchFamily="18" charset="0"/>
              </a:rPr>
              <a:t>and </a:t>
            </a:r>
            <a:r>
              <a:rPr lang="zh-CN" altLang="en-US" dirty="0">
                <a:solidFill>
                  <a:srgbClr val="FF0000"/>
                </a:solidFill>
                <a:latin typeface="Times New Roman" panose="02020603050405020304" pitchFamily="18" charset="0"/>
              </a:rPr>
              <a:t>hurt</a:t>
            </a:r>
            <a:r>
              <a:rPr lang="zh-CN" altLang="en-US" dirty="0">
                <a:solidFill>
                  <a:srgbClr val="0000FF"/>
                </a:solidFill>
                <a:latin typeface="Times New Roman" panose="02020603050405020304" pitchFamily="18" charset="0"/>
              </a:rPr>
              <a:t> yourself yesterday.听到你昨天从几层楼梯上</a:t>
            </a:r>
            <a:endParaRPr lang="zh-CN" altLang="en-US" dirty="0">
              <a:solidFill>
                <a:srgbClr val="0000FF"/>
              </a:solidFill>
              <a:latin typeface="Times New Roman" panose="02020603050405020304" pitchFamily="18" charset="0"/>
            </a:endParaRPr>
          </a:p>
          <a:p>
            <a:pPr>
              <a:lnSpc>
                <a:spcPct val="105000"/>
              </a:lnSpc>
              <a:spcBef>
                <a:spcPct val="10000"/>
              </a:spcBef>
              <a:buNone/>
            </a:pPr>
            <a:r>
              <a:rPr lang="zh-CN" altLang="en-US" dirty="0">
                <a:solidFill>
                  <a:srgbClr val="0000FF"/>
                </a:solidFill>
                <a:latin typeface="Times New Roman" panose="02020603050405020304" pitchFamily="18" charset="0"/>
              </a:rPr>
              <a:t>摔下来并伤到了自己，我很难过。</a:t>
            </a:r>
            <a:endParaRPr lang="zh-CN" altLang="en-US" dirty="0">
              <a:solidFill>
                <a:srgbClr val="0000FF"/>
              </a:solidFill>
              <a:latin typeface="Times New Roman" panose="02020603050405020304" pitchFamily="18" charset="0"/>
            </a:endParaRPr>
          </a:p>
          <a:p>
            <a:pPr>
              <a:lnSpc>
                <a:spcPct val="105000"/>
              </a:lnSpc>
              <a:spcBef>
                <a:spcPct val="10000"/>
              </a:spcBef>
              <a:buFont typeface="Wingdings" panose="05000000000000000000" pitchFamily="2" charset="2"/>
              <a:buChar char="Ø"/>
            </a:pPr>
            <a:r>
              <a:rPr lang="zh-CN" altLang="en-US" dirty="0">
                <a:latin typeface="Times New Roman" panose="02020603050405020304" pitchFamily="18" charset="0"/>
              </a:rPr>
              <a:t>hurt用作及物动词，意为“使疼痛；弄伤”。</a:t>
            </a:r>
            <a:endParaRPr lang="zh-CN" altLang="en-US" dirty="0">
              <a:latin typeface="Times New Roman" panose="02020603050405020304" pitchFamily="18" charset="0"/>
            </a:endParaRPr>
          </a:p>
          <a:p>
            <a:pPr>
              <a:lnSpc>
                <a:spcPct val="105000"/>
              </a:lnSpc>
              <a:spcBef>
                <a:spcPct val="10000"/>
              </a:spcBef>
              <a:buFont typeface="Wingdings" panose="05000000000000000000" pitchFamily="2" charset="2"/>
              <a:buNone/>
            </a:pPr>
            <a:r>
              <a:rPr lang="zh-CN" altLang="en-US" dirty="0">
                <a:latin typeface="Times New Roman" panose="02020603050405020304" pitchFamily="18" charset="0"/>
              </a:rPr>
              <a:t>    住手。你弄疼我了。</a:t>
            </a:r>
            <a:endParaRPr lang="zh-CN" altLang="en-US" dirty="0">
              <a:latin typeface="Times New Roman" panose="02020603050405020304" pitchFamily="18" charset="0"/>
            </a:endParaRPr>
          </a:p>
          <a:p>
            <a:pPr>
              <a:lnSpc>
                <a:spcPct val="105000"/>
              </a:lnSpc>
              <a:spcBef>
                <a:spcPct val="10000"/>
              </a:spcBef>
              <a:buNone/>
            </a:pPr>
            <a:r>
              <a:rPr lang="zh-CN" altLang="en-US" dirty="0">
                <a:latin typeface="Times New Roman" panose="02020603050405020304" pitchFamily="18" charset="0"/>
              </a:rPr>
              <a:t>	</a:t>
            </a:r>
            <a:r>
              <a:rPr lang="zh-CN" altLang="en-US" dirty="0">
                <a:solidFill>
                  <a:srgbClr val="FF0000"/>
                </a:solidFill>
                <a:latin typeface="Times New Roman" panose="02020603050405020304" pitchFamily="18" charset="0"/>
              </a:rPr>
              <a:t>Stop it. You’re hurting me.</a:t>
            </a:r>
            <a:endParaRPr lang="zh-CN" altLang="en-US" dirty="0">
              <a:solidFill>
                <a:srgbClr val="FF0000"/>
              </a:solidFill>
              <a:latin typeface="Times New Roman" panose="02020603050405020304" pitchFamily="18" charset="0"/>
            </a:endParaRPr>
          </a:p>
          <a:p>
            <a:pPr>
              <a:lnSpc>
                <a:spcPct val="105000"/>
              </a:lnSpc>
              <a:spcBef>
                <a:spcPct val="10000"/>
              </a:spcBef>
              <a:buFont typeface="Wingdings" panose="05000000000000000000" pitchFamily="2" charset="2"/>
              <a:buChar char="Ø"/>
            </a:pPr>
            <a:r>
              <a:rPr lang="zh-CN" altLang="en-US" dirty="0">
                <a:latin typeface="Times New Roman" panose="02020603050405020304" pitchFamily="18" charset="0"/>
              </a:rPr>
              <a:t>hurt用作不及物动词，意为“感到疼痛”。</a:t>
            </a:r>
            <a:endParaRPr lang="zh-CN" altLang="en-US" dirty="0">
              <a:latin typeface="Times New Roman" panose="02020603050405020304" pitchFamily="18" charset="0"/>
            </a:endParaRPr>
          </a:p>
          <a:p>
            <a:pPr>
              <a:lnSpc>
                <a:spcPct val="105000"/>
              </a:lnSpc>
              <a:spcBef>
                <a:spcPct val="10000"/>
              </a:spcBef>
              <a:buNone/>
            </a:pPr>
            <a:r>
              <a:rPr lang="zh-CN" altLang="en-US" dirty="0">
                <a:latin typeface="Times New Roman" panose="02020603050405020304" pitchFamily="18" charset="0"/>
              </a:rPr>
              <a:t>	我背疼。</a:t>
            </a:r>
            <a:endParaRPr lang="zh-CN" altLang="en-US" dirty="0">
              <a:latin typeface="Times New Roman" panose="02020603050405020304" pitchFamily="18" charset="0"/>
            </a:endParaRPr>
          </a:p>
          <a:p>
            <a:pPr>
              <a:lnSpc>
                <a:spcPct val="105000"/>
              </a:lnSpc>
              <a:spcBef>
                <a:spcPct val="10000"/>
              </a:spcBef>
              <a:buNone/>
            </a:pPr>
            <a:r>
              <a:rPr lang="zh-CN" altLang="en-US" dirty="0">
                <a:latin typeface="Times New Roman" panose="02020603050405020304" pitchFamily="18" charset="0"/>
              </a:rPr>
              <a:t>	</a:t>
            </a:r>
            <a:r>
              <a:rPr lang="zh-CN" altLang="en-US" dirty="0">
                <a:solidFill>
                  <a:srgbClr val="FF0000"/>
                </a:solidFill>
                <a:latin typeface="Times New Roman" panose="02020603050405020304" pitchFamily="18" charset="0"/>
              </a:rPr>
              <a:t>My back hurts.</a:t>
            </a:r>
            <a:endParaRPr lang="zh-CN" altLang="en-US" dirty="0">
              <a:solidFill>
                <a:srgbClr val="FF0000"/>
              </a:solidFill>
              <a:latin typeface="Times New Roman" panose="02020603050405020304" pitchFamily="18" charset="0"/>
            </a:endParaRPr>
          </a:p>
          <a:p>
            <a:pPr>
              <a:lnSpc>
                <a:spcPct val="105000"/>
              </a:lnSpc>
              <a:spcBef>
                <a:spcPct val="10000"/>
              </a:spcBef>
              <a:buFont typeface="Wingdings" panose="05000000000000000000" pitchFamily="2" charset="2"/>
              <a:buChar char="Ø"/>
            </a:pPr>
            <a:r>
              <a:rPr lang="zh-CN" altLang="en-US" dirty="0">
                <a:latin typeface="Times New Roman" panose="02020603050405020304" pitchFamily="18" charset="0"/>
              </a:rPr>
              <a:t>hurt用作不可数名词，意为“心灵创伤；委屈”。</a:t>
            </a:r>
            <a:endParaRPr lang="zh-CN" altLang="en-US" dirty="0">
              <a:latin typeface="Times New Roman" panose="02020603050405020304" pitchFamily="18" charset="0"/>
            </a:endParaRPr>
          </a:p>
          <a:p>
            <a:pPr>
              <a:lnSpc>
                <a:spcPct val="105000"/>
              </a:lnSpc>
              <a:spcBef>
                <a:spcPct val="10000"/>
              </a:spcBef>
              <a:buNone/>
            </a:pPr>
            <a:r>
              <a:rPr lang="zh-CN" altLang="en-US" dirty="0">
                <a:latin typeface="Times New Roman" panose="02020603050405020304" pitchFamily="18" charset="0"/>
              </a:rPr>
              <a:t>	她的声音显得很委屈。</a:t>
            </a:r>
            <a:endParaRPr lang="zh-CN" altLang="en-US" dirty="0">
              <a:latin typeface="Times New Roman" panose="02020603050405020304" pitchFamily="18" charset="0"/>
            </a:endParaRPr>
          </a:p>
          <a:p>
            <a:pPr>
              <a:lnSpc>
                <a:spcPct val="105000"/>
              </a:lnSpc>
              <a:spcBef>
                <a:spcPct val="10000"/>
              </a:spcBef>
              <a:buNone/>
            </a:pPr>
            <a:r>
              <a:rPr lang="zh-CN" altLang="en-US" dirty="0">
                <a:solidFill>
                  <a:srgbClr val="FF0000"/>
                </a:solidFill>
                <a:latin typeface="Times New Roman" panose="02020603050405020304" pitchFamily="18" charset="0"/>
              </a:rPr>
              <a:t>	There was hurt in her voice.</a:t>
            </a:r>
            <a:endParaRPr lang="zh-CN" altLang="en-US" dirty="0">
              <a:solidFill>
                <a:srgbClr val="FF0000"/>
              </a:solidFill>
              <a:latin typeface="Times New Roman" panose="02020603050405020304" pitchFamily="18" charset="0"/>
            </a:endParaRPr>
          </a:p>
        </p:txBody>
      </p:sp>
      <p:sp>
        <p:nvSpPr>
          <p:cNvPr id="8195" name="矩形 8194"/>
          <p:cNvSpPr/>
          <p:nvPr/>
        </p:nvSpPr>
        <p:spPr>
          <a:xfrm>
            <a:off x="2895600" y="454660"/>
            <a:ext cx="3429000" cy="457200"/>
          </a:xfrm>
          <a:prstGeom prst="rect">
            <a:avLst/>
          </a:prstGeom>
        </p:spPr>
        <p:txBody>
          <a:bodyPr wrap="none" fromWordArt="1">
            <a:prstTxWarp prst="textPlain">
              <a:avLst>
                <a:gd name="adj" fmla="val 50000"/>
              </a:avLst>
            </a:prstTxWarp>
            <a:normAutofit/>
          </a:bodyPr>
          <a:p>
            <a:pPr algn="ctr"/>
            <a:r>
              <a:rPr lang="zh-CN" altLang="en-US" sz="3600" b="0">
                <a:ln w="9525" cap="flat" cmpd="sng">
                  <a:solidFill>
                    <a:srgbClr val="000000"/>
                  </a:solidFill>
                  <a:prstDash val="solid"/>
                  <a:headEnd type="none" w="med" len="med"/>
                  <a:tailEnd type="none" w="med" len="med"/>
                </a:ln>
                <a:solidFill>
                  <a:srgbClr val="FFFFFF"/>
                </a:solidFill>
                <a:latin typeface="Times New Roman" panose="02020603050405020304" pitchFamily="18" charset="0"/>
                <a:ea typeface="宋体" panose="02010600030101010101" pitchFamily="2" charset="-122"/>
              </a:rPr>
              <a:t>Language Points</a:t>
            </a:r>
            <a:endParaRPr lang="zh-CN" altLang="en-US" sz="3600" b="0">
              <a:ln w="9525" cap="flat" cmpd="sng">
                <a:solidFill>
                  <a:srgbClr val="000000"/>
                </a:solidFill>
                <a:prstDash val="solid"/>
                <a:headEnd type="none" w="med" len="med"/>
                <a:tailEnd type="none" w="med" len="med"/>
              </a:ln>
              <a:solidFill>
                <a:srgbClr val="FFFFFF"/>
              </a:solidFill>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194">
                                            <p:txEl>
                                              <p:charRg st="146" end="175"/>
                                            </p:txEl>
                                          </p:spTgt>
                                        </p:tgtEl>
                                        <p:attrNameLst>
                                          <p:attrName>style.visibility</p:attrName>
                                        </p:attrNameLst>
                                      </p:cBhvr>
                                      <p:to>
                                        <p:strVal val="visible"/>
                                      </p:to>
                                    </p:set>
                                    <p:anim calcmode="lin" valueType="num">
                                      <p:cBhvr additive="base">
                                        <p:cTn id="7" dur="500" fill="hold"/>
                                        <p:tgtEl>
                                          <p:spTgt spid="8194">
                                            <p:txEl>
                                              <p:charRg st="146" end="17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4">
                                            <p:txEl>
                                              <p:charRg st="146" end="17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194">
                                            <p:txEl>
                                              <p:charRg st="203" end="219"/>
                                            </p:txEl>
                                          </p:spTgt>
                                        </p:tgtEl>
                                        <p:attrNameLst>
                                          <p:attrName>style.visibility</p:attrName>
                                        </p:attrNameLst>
                                      </p:cBhvr>
                                      <p:to>
                                        <p:strVal val="visible"/>
                                      </p:to>
                                    </p:set>
                                    <p:anim calcmode="lin" valueType="num">
                                      <p:cBhvr additive="base">
                                        <p:cTn id="13" dur="500" fill="hold"/>
                                        <p:tgtEl>
                                          <p:spTgt spid="8194">
                                            <p:txEl>
                                              <p:charRg st="203" end="21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194">
                                            <p:txEl>
                                              <p:charRg st="203" end="219"/>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194">
                                            <p:txEl>
                                              <p:charRg st="256" end="286"/>
                                            </p:txEl>
                                          </p:spTgt>
                                        </p:tgtEl>
                                        <p:attrNameLst>
                                          <p:attrName>style.visibility</p:attrName>
                                        </p:attrNameLst>
                                      </p:cBhvr>
                                      <p:to>
                                        <p:strVal val="visible"/>
                                      </p:to>
                                    </p:set>
                                    <p:anim calcmode="lin" valueType="num">
                                      <p:cBhvr additive="base">
                                        <p:cTn id="19" dur="500" fill="hold"/>
                                        <p:tgtEl>
                                          <p:spTgt spid="8194">
                                            <p:txEl>
                                              <p:charRg st="256" end="28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194">
                                            <p:txEl>
                                              <p:charRg st="256" end="28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文本占位符 9217"/>
          <p:cNvSpPr>
            <a:spLocks noGrp="1"/>
          </p:cNvSpPr>
          <p:nvPr>
            <p:ph type="body" idx="1"/>
          </p:nvPr>
        </p:nvSpPr>
        <p:spPr>
          <a:xfrm>
            <a:off x="533400" y="762000"/>
            <a:ext cx="8153400" cy="5211763"/>
          </a:xfrm>
        </p:spPr>
        <p:txBody>
          <a:bodyPr/>
          <a:p>
            <a:pPr>
              <a:lnSpc>
                <a:spcPct val="110000"/>
              </a:lnSpc>
              <a:buNone/>
            </a:pPr>
            <a:r>
              <a:rPr lang="zh-CN" altLang="en-US" sz="2800" dirty="0">
                <a:solidFill>
                  <a:srgbClr val="0000FF"/>
                </a:solidFill>
                <a:latin typeface="Times New Roman" panose="02020603050405020304" pitchFamily="18" charset="0"/>
              </a:rPr>
              <a:t>I wish you all the best for a rapid </a:t>
            </a:r>
            <a:r>
              <a:rPr lang="zh-CN" altLang="en-US" sz="2800" dirty="0">
                <a:solidFill>
                  <a:srgbClr val="FF0000"/>
                </a:solidFill>
                <a:latin typeface="Times New Roman" panose="02020603050405020304" pitchFamily="18" charset="0"/>
              </a:rPr>
              <a:t>recovery</a:t>
            </a:r>
            <a:r>
              <a:rPr lang="zh-CN" altLang="en-US" sz="2800" dirty="0">
                <a:solidFill>
                  <a:srgbClr val="0000FF"/>
                </a:solidFill>
                <a:latin typeface="Times New Roman" panose="02020603050405020304" pitchFamily="18" charset="0"/>
              </a:rPr>
              <a:t>.</a:t>
            </a:r>
            <a:endParaRPr lang="zh-CN" altLang="en-US" sz="2800" dirty="0">
              <a:solidFill>
                <a:srgbClr val="0000FF"/>
              </a:solidFill>
              <a:latin typeface="Times New Roman" panose="02020603050405020304" pitchFamily="18" charset="0"/>
            </a:endParaRPr>
          </a:p>
          <a:p>
            <a:pPr>
              <a:lnSpc>
                <a:spcPct val="110000"/>
              </a:lnSpc>
              <a:buNone/>
            </a:pPr>
            <a:r>
              <a:rPr lang="zh-CN" altLang="en-US" sz="2800" dirty="0">
                <a:solidFill>
                  <a:srgbClr val="0000FF"/>
                </a:solidFill>
                <a:latin typeface="Times New Roman" panose="02020603050405020304" pitchFamily="18" charset="0"/>
              </a:rPr>
              <a:t>我希望你快速痊愈，一切顺利。</a:t>
            </a:r>
            <a:endParaRPr lang="zh-CN" altLang="en-US" sz="2800" dirty="0">
              <a:solidFill>
                <a:srgbClr val="0000FF"/>
              </a:solidFill>
              <a:latin typeface="Times New Roman" panose="02020603050405020304" pitchFamily="18" charset="0"/>
            </a:endParaRPr>
          </a:p>
          <a:p>
            <a:pPr>
              <a:lnSpc>
                <a:spcPct val="110000"/>
              </a:lnSpc>
              <a:buNone/>
            </a:pPr>
            <a:r>
              <a:rPr lang="zh-CN" altLang="en-US" sz="2800" dirty="0">
                <a:latin typeface="Times New Roman" panose="02020603050405020304" pitchFamily="18" charset="0"/>
              </a:rPr>
              <a:t>recovery此处用作可数名词，意为“恢复；痊愈”，</a:t>
            </a:r>
            <a:endParaRPr lang="zh-CN" altLang="en-US" sz="2800" dirty="0">
              <a:latin typeface="Times New Roman" panose="02020603050405020304" pitchFamily="18" charset="0"/>
            </a:endParaRPr>
          </a:p>
          <a:p>
            <a:pPr>
              <a:lnSpc>
                <a:spcPct val="110000"/>
              </a:lnSpc>
              <a:buNone/>
            </a:pPr>
            <a:r>
              <a:rPr lang="zh-CN" altLang="en-US" sz="2800" dirty="0">
                <a:latin typeface="Times New Roman" panose="02020603050405020304" pitchFamily="18" charset="0"/>
              </a:rPr>
              <a:t>后常接介词from。</a:t>
            </a:r>
            <a:endParaRPr lang="zh-CN" altLang="en-US" sz="2800" dirty="0">
              <a:latin typeface="Times New Roman" panose="02020603050405020304" pitchFamily="18" charset="0"/>
            </a:endParaRPr>
          </a:p>
          <a:p>
            <a:pPr>
              <a:lnSpc>
                <a:spcPct val="110000"/>
              </a:lnSpc>
              <a:buNone/>
            </a:pPr>
            <a:r>
              <a:rPr lang="zh-CN" altLang="en-US" sz="2800" dirty="0">
                <a:latin typeface="Times New Roman" panose="02020603050405020304" pitchFamily="18" charset="0"/>
              </a:rPr>
              <a:t>我父亲手术后已完全康复了。</a:t>
            </a:r>
            <a:endParaRPr lang="zh-CN" altLang="en-US" sz="2800" dirty="0">
              <a:latin typeface="Times New Roman" panose="02020603050405020304" pitchFamily="18" charset="0"/>
            </a:endParaRPr>
          </a:p>
          <a:p>
            <a:pPr>
              <a:lnSpc>
                <a:spcPct val="110000"/>
              </a:lnSpc>
              <a:buNone/>
            </a:pPr>
            <a:r>
              <a:rPr lang="zh-CN" altLang="en-US" sz="2800" dirty="0">
                <a:solidFill>
                  <a:srgbClr val="FF0000"/>
                </a:solidFill>
                <a:latin typeface="Times New Roman" panose="02020603050405020304" pitchFamily="18" charset="0"/>
              </a:rPr>
              <a:t>My father has made a full recovery from the </a:t>
            </a:r>
            <a:endParaRPr lang="zh-CN" altLang="en-US" sz="2800" dirty="0">
              <a:solidFill>
                <a:srgbClr val="FF0000"/>
              </a:solidFill>
              <a:latin typeface="Times New Roman" panose="02020603050405020304" pitchFamily="18" charset="0"/>
            </a:endParaRPr>
          </a:p>
          <a:p>
            <a:pPr>
              <a:lnSpc>
                <a:spcPct val="110000"/>
              </a:lnSpc>
              <a:buNone/>
            </a:pPr>
            <a:r>
              <a:rPr lang="zh-CN" altLang="en-US" sz="2800" dirty="0">
                <a:solidFill>
                  <a:srgbClr val="FF0000"/>
                </a:solidFill>
                <a:latin typeface="Times New Roman" panose="02020603050405020304" pitchFamily="18" charset="0"/>
              </a:rPr>
              <a:t>operation.</a:t>
            </a:r>
            <a:endParaRPr lang="zh-CN" altLang="en-US" sz="2800" dirty="0">
              <a:solidFill>
                <a:srgbClr val="FF0000"/>
              </a:solidFill>
              <a:latin typeface="Times New Roman" panose="02020603050405020304" pitchFamily="18" charset="0"/>
            </a:endParaRPr>
          </a:p>
          <a:p>
            <a:pPr>
              <a:lnSpc>
                <a:spcPct val="110000"/>
              </a:lnSpc>
              <a:buNone/>
            </a:pPr>
            <a:r>
              <a:rPr lang="zh-CN" altLang="en-US" sz="2800" dirty="0">
                <a:latin typeface="Times New Roman" panose="02020603050405020304" pitchFamily="18" charset="0"/>
              </a:rPr>
              <a:t>手术后安康复得很快。</a:t>
            </a:r>
            <a:endParaRPr lang="zh-CN" altLang="en-US" sz="2800" dirty="0">
              <a:latin typeface="Times New Roman" panose="02020603050405020304" pitchFamily="18" charset="0"/>
            </a:endParaRPr>
          </a:p>
          <a:p>
            <a:pPr>
              <a:lnSpc>
                <a:spcPct val="110000"/>
              </a:lnSpc>
              <a:buNone/>
            </a:pPr>
            <a:r>
              <a:rPr lang="zh-CN" altLang="en-US" sz="2800" dirty="0">
                <a:solidFill>
                  <a:srgbClr val="FF0000"/>
                </a:solidFill>
                <a:latin typeface="Times New Roman" panose="02020603050405020304" pitchFamily="18" charset="0"/>
              </a:rPr>
              <a:t>Ann made a quick recovery from her operation.</a:t>
            </a:r>
            <a:endParaRPr lang="zh-CN" altLang="en-US" sz="2800"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218">
                                            <p:txEl>
                                              <p:charRg st="114" end="159"/>
                                            </p:txEl>
                                          </p:spTgt>
                                        </p:tgtEl>
                                        <p:attrNameLst>
                                          <p:attrName>style.visibility</p:attrName>
                                        </p:attrNameLst>
                                      </p:cBhvr>
                                      <p:to>
                                        <p:strVal val="visible"/>
                                      </p:to>
                                    </p:set>
                                    <p:anim calcmode="lin" valueType="num">
                                      <p:cBhvr additive="base">
                                        <p:cTn id="7" dur="500" fill="hold"/>
                                        <p:tgtEl>
                                          <p:spTgt spid="9218">
                                            <p:txEl>
                                              <p:charRg st="114" end="159"/>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218">
                                            <p:txEl>
                                              <p:charRg st="114" end="159"/>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218">
                                            <p:txEl>
                                              <p:charRg st="159" end="170"/>
                                            </p:txEl>
                                          </p:spTgt>
                                        </p:tgtEl>
                                        <p:attrNameLst>
                                          <p:attrName>style.visibility</p:attrName>
                                        </p:attrNameLst>
                                      </p:cBhvr>
                                      <p:to>
                                        <p:strVal val="visible"/>
                                      </p:to>
                                    </p:set>
                                    <p:anim calcmode="lin" valueType="num">
                                      <p:cBhvr additive="base">
                                        <p:cTn id="11" dur="500" fill="hold"/>
                                        <p:tgtEl>
                                          <p:spTgt spid="9218">
                                            <p:txEl>
                                              <p:charRg st="159" end="17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9218">
                                            <p:txEl>
                                              <p:charRg st="159" end="17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218">
                                            <p:txEl>
                                              <p:charRg st="181" end="227"/>
                                            </p:txEl>
                                          </p:spTgt>
                                        </p:tgtEl>
                                        <p:attrNameLst>
                                          <p:attrName>style.visibility</p:attrName>
                                        </p:attrNameLst>
                                      </p:cBhvr>
                                      <p:to>
                                        <p:strVal val="visible"/>
                                      </p:to>
                                    </p:set>
                                    <p:anim calcmode="lin" valueType="num">
                                      <p:cBhvr additive="base">
                                        <p:cTn id="17" dur="500" fill="hold"/>
                                        <p:tgtEl>
                                          <p:spTgt spid="9218">
                                            <p:txEl>
                                              <p:charRg st="181" end="227"/>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218">
                                            <p:txEl>
                                              <p:charRg st="181" end="22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9699" name="TextBox 4"/>
          <p:cNvSpPr txBox="1"/>
          <p:nvPr/>
        </p:nvSpPr>
        <p:spPr>
          <a:xfrm>
            <a:off x="3040063" y="3414713"/>
            <a:ext cx="2566987" cy="646112"/>
          </a:xfrm>
          <a:prstGeom prst="rect">
            <a:avLst/>
          </a:prstGeom>
          <a:noFill/>
          <a:ln w="9525">
            <a:noFill/>
          </a:ln>
        </p:spPr>
        <p:txBody>
          <a:bodyPr wrap="none">
            <a:spAutoFit/>
          </a:bodyPr>
          <a:p>
            <a:r>
              <a:rPr lang="en-US" altLang="zh-CN" sz="3600" b="1" dirty="0">
                <a:latin typeface="Comic Sans MS" panose="030F0702030302020204" pitchFamily="66" charset="0"/>
                <a:ea typeface="微软雅黑" charset="-122"/>
              </a:rPr>
              <a:t>Thank you!</a:t>
            </a:r>
            <a:endParaRPr lang="zh-CN" altLang="en-US" sz="3600" b="1" dirty="0">
              <a:latin typeface="Comic Sans MS" panose="030F0702030302020204" pitchFamily="66" charset="0"/>
              <a:ea typeface="微软雅黑" charset="-122"/>
            </a:endParaRPr>
          </a:p>
        </p:txBody>
      </p:sp>
    </p:spTree>
  </p:cSld>
  <p:clrMapOvr>
    <a:masterClrMapping/>
  </p:clrMapOvr>
  <p:transition spd="slow">
    <p:blinds/>
  </p:transition>
</p:sld>
</file>

<file path=ppt/theme/theme1.xml><?xml version="1.0" encoding="utf-8"?>
<a:theme xmlns:a="http://schemas.openxmlformats.org/drawingml/2006/main" name="7_流畅">
  <a:themeElements>
    <a:clrScheme name="">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CC2"/>
      </a:accent6>
      <a:hlink>
        <a:srgbClr val="E2D700"/>
      </a:hlink>
      <a:folHlink>
        <a:srgbClr val="85DFD0"/>
      </a:folHlink>
    </a:clrScheme>
    <a:fontScheme name="">
      <a:majorFont>
        <a:latin typeface="Calibri"/>
        <a:ea typeface="宋体"/>
        <a:cs typeface=""/>
      </a:majorFont>
      <a:minorFont>
        <a:latin typeface="Constantia"/>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CC2"/>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3507</Words>
  <Application>WPS 演示</Application>
  <PresentationFormat>在屏幕上显示</PresentationFormat>
  <Paragraphs>188</Paragraphs>
  <Slides>19</Slides>
  <Notes>0</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19</vt:i4>
      </vt:variant>
    </vt:vector>
  </HeadingPairs>
  <TitlesOfParts>
    <vt:vector size="34" baseType="lpstr">
      <vt:lpstr>Arial</vt:lpstr>
      <vt:lpstr>宋体</vt:lpstr>
      <vt:lpstr>Wingdings</vt:lpstr>
      <vt:lpstr>Comic Sans MS</vt:lpstr>
      <vt:lpstr>Wingdings 2</vt:lpstr>
      <vt:lpstr>Times New Roman</vt:lpstr>
      <vt:lpstr>微软雅黑</vt:lpstr>
      <vt:lpstr>Bodoni MT Black</vt:lpstr>
      <vt:lpstr>Constantia</vt:lpstr>
      <vt:lpstr>Courier New</vt:lpstr>
      <vt:lpstr>Arial Unicode MS</vt:lpstr>
      <vt:lpstr>Calibri</vt:lpstr>
      <vt:lpstr>Lucida Sans Unicode</vt:lpstr>
      <vt:lpstr>Wingdings</vt:lpstr>
      <vt:lpstr>7_流畅</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英语周报</dc:creator>
  <cp:lastModifiedBy>Administrator</cp:lastModifiedBy>
  <cp:revision>29</cp:revision>
  <dcterms:created xsi:type="dcterms:W3CDTF">2014-11-16T10:44:00Z</dcterms:created>
  <dcterms:modified xsi:type="dcterms:W3CDTF">2017-12-21T08:05:11Z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r8>1</vt:r8>
  </property>
  <property fmtid="{D5CDD505-2E9C-101B-9397-08002B2CF9AE}" pid="3" name="KSOProductBuildVer">
    <vt:lpwstr>2052-10.1.0.7022</vt:lpwstr>
  </property>
</Properties>
</file>