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6" r:id="rId2"/>
    <p:sldId id="262" r:id="rId3"/>
    <p:sldId id="353" r:id="rId4"/>
    <p:sldId id="354" r:id="rId5"/>
    <p:sldId id="356" r:id="rId6"/>
    <p:sldId id="355" r:id="rId7"/>
    <p:sldId id="359" r:id="rId8"/>
    <p:sldId id="357" r:id="rId9"/>
    <p:sldId id="360" r:id="rId10"/>
    <p:sldId id="361" r:id="rId11"/>
    <p:sldId id="345" r:id="rId12"/>
    <p:sldId id="358" r:id="rId13"/>
    <p:sldId id="362" r:id="rId14"/>
    <p:sldId id="326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changjun" initials="l" lastIdx="1" clrIdx="0">
    <p:extLst>
      <p:ext uri="{19B8F6BF-5375-455C-9EA6-DF929625EA0E}">
        <p15:presenceInfo xmlns:p15="http://schemas.microsoft.com/office/powerpoint/2012/main" userId="lichangju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7" autoAdjust="0"/>
    <p:restoredTop sz="91185" autoAdjust="0"/>
  </p:normalViewPr>
  <p:slideViewPr>
    <p:cSldViewPr snapToGrid="0">
      <p:cViewPr varScale="1">
        <p:scale>
          <a:sx n="58" d="100"/>
          <a:sy n="58" d="100"/>
        </p:scale>
        <p:origin x="77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9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AC6F05-9040-497E-926E-62785F1483C7}" type="doc">
      <dgm:prSet loTypeId="urn:microsoft.com/office/officeart/2005/8/layout/vList3" loCatId="list" qsTypeId="urn:microsoft.com/office/officeart/2005/8/quickstyle/simple1" qsCatId="simple" csTypeId="urn:microsoft.com/office/officeart/2005/8/colors/accent2_1" csCatId="accent2" phldr="1"/>
      <dgm:spPr/>
    </dgm:pt>
    <dgm:pt modelId="{77D588EE-FDB9-4C64-986A-254941313F53}">
      <dgm:prSet phldrT="[文本]" phldr="1"/>
      <dgm:spPr/>
      <dgm:t>
        <a:bodyPr/>
        <a:lstStyle/>
        <a:p>
          <a:endParaRPr lang="zh-CN" altLang="en-US" dirty="0"/>
        </a:p>
      </dgm:t>
    </dgm:pt>
    <dgm:pt modelId="{1693876D-AC1E-4A73-A126-52EB8ED4CFE2}" type="parTrans" cxnId="{5F61DEE3-9E2A-4531-B090-47E97CF50C92}">
      <dgm:prSet/>
      <dgm:spPr/>
      <dgm:t>
        <a:bodyPr/>
        <a:lstStyle/>
        <a:p>
          <a:endParaRPr lang="zh-CN" altLang="en-US"/>
        </a:p>
      </dgm:t>
    </dgm:pt>
    <dgm:pt modelId="{5FDFB669-0DBE-4D35-9BBC-A84B1409217A}" type="sibTrans" cxnId="{5F61DEE3-9E2A-4531-B090-47E97CF50C92}">
      <dgm:prSet/>
      <dgm:spPr/>
      <dgm:t>
        <a:bodyPr/>
        <a:lstStyle/>
        <a:p>
          <a:endParaRPr lang="zh-CN" altLang="en-US"/>
        </a:p>
      </dgm:t>
    </dgm:pt>
    <dgm:pt modelId="{F37BC69A-8641-4448-AC49-7FDD7C8FA366}">
      <dgm:prSet phldrT="[文本]" phldr="1"/>
      <dgm:spPr/>
      <dgm:t>
        <a:bodyPr/>
        <a:lstStyle/>
        <a:p>
          <a:endParaRPr lang="zh-CN" altLang="en-US"/>
        </a:p>
      </dgm:t>
    </dgm:pt>
    <dgm:pt modelId="{7116AA85-99F5-4111-A9C3-64F2199DB004}" type="parTrans" cxnId="{D343BB18-3A44-4441-B9FD-2766085F78FC}">
      <dgm:prSet/>
      <dgm:spPr/>
      <dgm:t>
        <a:bodyPr/>
        <a:lstStyle/>
        <a:p>
          <a:endParaRPr lang="zh-CN" altLang="en-US"/>
        </a:p>
      </dgm:t>
    </dgm:pt>
    <dgm:pt modelId="{88637576-8879-42F8-BA53-4A65EA32150F}" type="sibTrans" cxnId="{D343BB18-3A44-4441-B9FD-2766085F78FC}">
      <dgm:prSet/>
      <dgm:spPr/>
      <dgm:t>
        <a:bodyPr/>
        <a:lstStyle/>
        <a:p>
          <a:endParaRPr lang="zh-CN" altLang="en-US"/>
        </a:p>
      </dgm:t>
    </dgm:pt>
    <dgm:pt modelId="{3CA3B95C-5EB6-4545-B31C-FCCD37C54CEA}">
      <dgm:prSet phldrT="[文本]" phldr="1"/>
      <dgm:spPr/>
      <dgm:t>
        <a:bodyPr/>
        <a:lstStyle/>
        <a:p>
          <a:endParaRPr lang="zh-CN" altLang="en-US" dirty="0"/>
        </a:p>
      </dgm:t>
    </dgm:pt>
    <dgm:pt modelId="{EDE638F9-440F-444B-88DC-905E441716F2}" type="parTrans" cxnId="{9A9E76CC-A497-4DF9-B029-58C37C719389}">
      <dgm:prSet/>
      <dgm:spPr/>
      <dgm:t>
        <a:bodyPr/>
        <a:lstStyle/>
        <a:p>
          <a:endParaRPr lang="zh-CN" altLang="en-US"/>
        </a:p>
      </dgm:t>
    </dgm:pt>
    <dgm:pt modelId="{24630FC6-71B2-46D3-906F-76DBE98FD72C}" type="sibTrans" cxnId="{9A9E76CC-A497-4DF9-B029-58C37C719389}">
      <dgm:prSet/>
      <dgm:spPr/>
      <dgm:t>
        <a:bodyPr/>
        <a:lstStyle/>
        <a:p>
          <a:endParaRPr lang="zh-CN" altLang="en-US"/>
        </a:p>
      </dgm:t>
    </dgm:pt>
    <dgm:pt modelId="{F5F9E4F9-CB46-40B5-9FB5-D0DF1338A3BA}" type="pres">
      <dgm:prSet presAssocID="{7DAC6F05-9040-497E-926E-62785F1483C7}" presName="linearFlow" presStyleCnt="0">
        <dgm:presLayoutVars>
          <dgm:dir/>
          <dgm:resizeHandles val="exact"/>
        </dgm:presLayoutVars>
      </dgm:prSet>
      <dgm:spPr/>
    </dgm:pt>
    <dgm:pt modelId="{7905865A-FB5C-4245-8E32-B0E246D1529B}" type="pres">
      <dgm:prSet presAssocID="{77D588EE-FDB9-4C64-986A-254941313F53}" presName="composite" presStyleCnt="0"/>
      <dgm:spPr/>
    </dgm:pt>
    <dgm:pt modelId="{95FC6DA0-D1C1-4A34-BA0B-E7BE85986C56}" type="pres">
      <dgm:prSet presAssocID="{77D588EE-FDB9-4C64-986A-254941313F53}" presName="imgShp" presStyleLbl="fgImgPlace1" presStyleIdx="0" presStyleCnt="3" custLinFactNeighborX="-88500"/>
      <dgm:spPr/>
    </dgm:pt>
    <dgm:pt modelId="{26D241D4-6308-45ED-9FCA-D7E56E8236B2}" type="pres">
      <dgm:prSet presAssocID="{77D588EE-FDB9-4C64-986A-254941313F53}" presName="txShp" presStyleLbl="node1" presStyleIdx="0" presStyleCnt="3" custScaleX="118720" custScaleY="145598" custLinFactNeighborX="8752" custLinFactNeighborY="825">
        <dgm:presLayoutVars>
          <dgm:bulletEnabled val="1"/>
        </dgm:presLayoutVars>
      </dgm:prSet>
      <dgm:spPr/>
    </dgm:pt>
    <dgm:pt modelId="{D95546E6-E141-441E-80BA-28DA6ABB4CB0}" type="pres">
      <dgm:prSet presAssocID="{5FDFB669-0DBE-4D35-9BBC-A84B1409217A}" presName="spacing" presStyleCnt="0"/>
      <dgm:spPr/>
    </dgm:pt>
    <dgm:pt modelId="{5B1E0FC9-9637-4CE0-B262-F24989A76266}" type="pres">
      <dgm:prSet presAssocID="{F37BC69A-8641-4448-AC49-7FDD7C8FA366}" presName="composite" presStyleCnt="0"/>
      <dgm:spPr/>
    </dgm:pt>
    <dgm:pt modelId="{835F7676-8B1D-4FEB-B7CF-112798AEF513}" type="pres">
      <dgm:prSet presAssocID="{F37BC69A-8641-4448-AC49-7FDD7C8FA366}" presName="imgShp" presStyleLbl="fgImgPlace1" presStyleIdx="1" presStyleCnt="3" custScaleX="106599" custLinFactNeighborX="-88879" custLinFactNeighborY="3269"/>
      <dgm:spPr/>
    </dgm:pt>
    <dgm:pt modelId="{3EDAEFB2-09D8-4012-9EE3-29C3F0A7A41C}" type="pres">
      <dgm:prSet presAssocID="{F37BC69A-8641-4448-AC49-7FDD7C8FA366}" presName="txShp" presStyleLbl="node1" presStyleIdx="1" presStyleCnt="3" custScaleX="118134" custScaleY="137743" custLinFactNeighborX="8920">
        <dgm:presLayoutVars>
          <dgm:bulletEnabled val="1"/>
        </dgm:presLayoutVars>
      </dgm:prSet>
      <dgm:spPr/>
    </dgm:pt>
    <dgm:pt modelId="{A07FB31B-2418-4C3E-913C-8428A86EDD95}" type="pres">
      <dgm:prSet presAssocID="{88637576-8879-42F8-BA53-4A65EA32150F}" presName="spacing" presStyleCnt="0"/>
      <dgm:spPr/>
    </dgm:pt>
    <dgm:pt modelId="{C877F70E-02BB-49B9-840B-06D4338968EF}" type="pres">
      <dgm:prSet presAssocID="{3CA3B95C-5EB6-4545-B31C-FCCD37C54CEA}" presName="composite" presStyleCnt="0"/>
      <dgm:spPr/>
    </dgm:pt>
    <dgm:pt modelId="{622600CD-7D16-400B-A3D4-ADD0F6D39E84}" type="pres">
      <dgm:prSet presAssocID="{3CA3B95C-5EB6-4545-B31C-FCCD37C54CEA}" presName="imgShp" presStyleLbl="fgImgPlace1" presStyleIdx="2" presStyleCnt="3" custLinFactNeighborX="-88512" custLinFactNeighborY="2752"/>
      <dgm:spPr/>
    </dgm:pt>
    <dgm:pt modelId="{E0611EB2-40CE-4BAF-AD39-254D6B7B94E3}" type="pres">
      <dgm:prSet presAssocID="{3CA3B95C-5EB6-4545-B31C-FCCD37C54CEA}" presName="txShp" presStyleLbl="node1" presStyleIdx="2" presStyleCnt="3" custScaleX="116383" custScaleY="136811" custLinFactNeighborX="10620">
        <dgm:presLayoutVars>
          <dgm:bulletEnabled val="1"/>
        </dgm:presLayoutVars>
      </dgm:prSet>
      <dgm:spPr/>
    </dgm:pt>
  </dgm:ptLst>
  <dgm:cxnLst>
    <dgm:cxn modelId="{D343BB18-3A44-4441-B9FD-2766085F78FC}" srcId="{7DAC6F05-9040-497E-926E-62785F1483C7}" destId="{F37BC69A-8641-4448-AC49-7FDD7C8FA366}" srcOrd="1" destOrd="0" parTransId="{7116AA85-99F5-4111-A9C3-64F2199DB004}" sibTransId="{88637576-8879-42F8-BA53-4A65EA32150F}"/>
    <dgm:cxn modelId="{B8CD0E21-4421-481B-9136-28C84398AE4D}" type="presOf" srcId="{F37BC69A-8641-4448-AC49-7FDD7C8FA366}" destId="{3EDAEFB2-09D8-4012-9EE3-29C3F0A7A41C}" srcOrd="0" destOrd="0" presId="urn:microsoft.com/office/officeart/2005/8/layout/vList3"/>
    <dgm:cxn modelId="{096DB63B-9553-4227-9AC7-F480122D2B95}" type="presOf" srcId="{3CA3B95C-5EB6-4545-B31C-FCCD37C54CEA}" destId="{E0611EB2-40CE-4BAF-AD39-254D6B7B94E3}" srcOrd="0" destOrd="0" presId="urn:microsoft.com/office/officeart/2005/8/layout/vList3"/>
    <dgm:cxn modelId="{50680749-DE7E-499F-9B7A-57F5675F5D5F}" type="presOf" srcId="{7DAC6F05-9040-497E-926E-62785F1483C7}" destId="{F5F9E4F9-CB46-40B5-9FB5-D0DF1338A3BA}" srcOrd="0" destOrd="0" presId="urn:microsoft.com/office/officeart/2005/8/layout/vList3"/>
    <dgm:cxn modelId="{9A9E76CC-A497-4DF9-B029-58C37C719389}" srcId="{7DAC6F05-9040-497E-926E-62785F1483C7}" destId="{3CA3B95C-5EB6-4545-B31C-FCCD37C54CEA}" srcOrd="2" destOrd="0" parTransId="{EDE638F9-440F-444B-88DC-905E441716F2}" sibTransId="{24630FC6-71B2-46D3-906F-76DBE98FD72C}"/>
    <dgm:cxn modelId="{AD599CE1-DF7C-4CD7-A539-CCF04E8FC00A}" type="presOf" srcId="{77D588EE-FDB9-4C64-986A-254941313F53}" destId="{26D241D4-6308-45ED-9FCA-D7E56E8236B2}" srcOrd="0" destOrd="0" presId="urn:microsoft.com/office/officeart/2005/8/layout/vList3"/>
    <dgm:cxn modelId="{5F61DEE3-9E2A-4531-B090-47E97CF50C92}" srcId="{7DAC6F05-9040-497E-926E-62785F1483C7}" destId="{77D588EE-FDB9-4C64-986A-254941313F53}" srcOrd="0" destOrd="0" parTransId="{1693876D-AC1E-4A73-A126-52EB8ED4CFE2}" sibTransId="{5FDFB669-0DBE-4D35-9BBC-A84B1409217A}"/>
    <dgm:cxn modelId="{B1AFDAB3-62C3-422F-97E3-4E91FFA0D5E9}" type="presParOf" srcId="{F5F9E4F9-CB46-40B5-9FB5-D0DF1338A3BA}" destId="{7905865A-FB5C-4245-8E32-B0E246D1529B}" srcOrd="0" destOrd="0" presId="urn:microsoft.com/office/officeart/2005/8/layout/vList3"/>
    <dgm:cxn modelId="{EE85A7C8-B32B-4DA5-A76B-F4965AFD7F36}" type="presParOf" srcId="{7905865A-FB5C-4245-8E32-B0E246D1529B}" destId="{95FC6DA0-D1C1-4A34-BA0B-E7BE85986C56}" srcOrd="0" destOrd="0" presId="urn:microsoft.com/office/officeart/2005/8/layout/vList3"/>
    <dgm:cxn modelId="{7C0A1156-A84A-4BBB-8914-EAFE0AAEA3D3}" type="presParOf" srcId="{7905865A-FB5C-4245-8E32-B0E246D1529B}" destId="{26D241D4-6308-45ED-9FCA-D7E56E8236B2}" srcOrd="1" destOrd="0" presId="urn:microsoft.com/office/officeart/2005/8/layout/vList3"/>
    <dgm:cxn modelId="{8000CD33-FCD9-4950-A4E7-FCC267AC2DA8}" type="presParOf" srcId="{F5F9E4F9-CB46-40B5-9FB5-D0DF1338A3BA}" destId="{D95546E6-E141-441E-80BA-28DA6ABB4CB0}" srcOrd="1" destOrd="0" presId="urn:microsoft.com/office/officeart/2005/8/layout/vList3"/>
    <dgm:cxn modelId="{70B18402-B825-458D-83B1-B6C66D94F856}" type="presParOf" srcId="{F5F9E4F9-CB46-40B5-9FB5-D0DF1338A3BA}" destId="{5B1E0FC9-9637-4CE0-B262-F24989A76266}" srcOrd="2" destOrd="0" presId="urn:microsoft.com/office/officeart/2005/8/layout/vList3"/>
    <dgm:cxn modelId="{55F753B7-1D68-40A1-BD72-AB0B18D8903A}" type="presParOf" srcId="{5B1E0FC9-9637-4CE0-B262-F24989A76266}" destId="{835F7676-8B1D-4FEB-B7CF-112798AEF513}" srcOrd="0" destOrd="0" presId="urn:microsoft.com/office/officeart/2005/8/layout/vList3"/>
    <dgm:cxn modelId="{F0F4F48E-19DB-432F-AF73-9442F6765455}" type="presParOf" srcId="{5B1E0FC9-9637-4CE0-B262-F24989A76266}" destId="{3EDAEFB2-09D8-4012-9EE3-29C3F0A7A41C}" srcOrd="1" destOrd="0" presId="urn:microsoft.com/office/officeart/2005/8/layout/vList3"/>
    <dgm:cxn modelId="{99CA2081-028C-4B40-BB4E-B85DF5FD3BED}" type="presParOf" srcId="{F5F9E4F9-CB46-40B5-9FB5-D0DF1338A3BA}" destId="{A07FB31B-2418-4C3E-913C-8428A86EDD95}" srcOrd="3" destOrd="0" presId="urn:microsoft.com/office/officeart/2005/8/layout/vList3"/>
    <dgm:cxn modelId="{8774901D-887A-49B2-A926-89D206D37BD4}" type="presParOf" srcId="{F5F9E4F9-CB46-40B5-9FB5-D0DF1338A3BA}" destId="{C877F70E-02BB-49B9-840B-06D4338968EF}" srcOrd="4" destOrd="0" presId="urn:microsoft.com/office/officeart/2005/8/layout/vList3"/>
    <dgm:cxn modelId="{7DF34BF5-D7FA-4E84-903C-8E184D02E7A3}" type="presParOf" srcId="{C877F70E-02BB-49B9-840B-06D4338968EF}" destId="{622600CD-7D16-400B-A3D4-ADD0F6D39E84}" srcOrd="0" destOrd="0" presId="urn:microsoft.com/office/officeart/2005/8/layout/vList3"/>
    <dgm:cxn modelId="{11056492-3C11-4554-80FA-C9F09B49F110}" type="presParOf" srcId="{C877F70E-02BB-49B9-840B-06D4338968EF}" destId="{E0611EB2-40CE-4BAF-AD39-254D6B7B94E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D241D4-6308-45ED-9FCA-D7E56E8236B2}">
      <dsp:nvSpPr>
        <dsp:cNvPr id="0" name=""/>
        <dsp:cNvSpPr/>
      </dsp:nvSpPr>
      <dsp:spPr>
        <a:xfrm rot="10800000">
          <a:off x="1843400" y="11830"/>
          <a:ext cx="8903529" cy="173507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503" tIns="243840" rIns="455168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6400" kern="1200" dirty="0"/>
        </a:p>
      </dsp:txBody>
      <dsp:txXfrm rot="10800000">
        <a:off x="2277170" y="11830"/>
        <a:ext cx="8469759" cy="1735079"/>
      </dsp:txXfrm>
    </dsp:sp>
    <dsp:sp modelId="{95FC6DA0-D1C1-4A34-BA0B-E7BE85986C56}">
      <dsp:nvSpPr>
        <dsp:cNvPr id="0" name=""/>
        <dsp:cNvSpPr/>
      </dsp:nvSpPr>
      <dsp:spPr>
        <a:xfrm>
          <a:off x="238504" y="273692"/>
          <a:ext cx="1191692" cy="119169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DAEFB2-09D8-4012-9EE3-29C3F0A7A41C}">
      <dsp:nvSpPr>
        <dsp:cNvPr id="0" name=""/>
        <dsp:cNvSpPr/>
      </dsp:nvSpPr>
      <dsp:spPr>
        <a:xfrm rot="10800000">
          <a:off x="1877973" y="2092807"/>
          <a:ext cx="8859582" cy="164147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503" tIns="243840" rIns="455168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6400" kern="1200"/>
        </a:p>
      </dsp:txBody>
      <dsp:txXfrm rot="10800000">
        <a:off x="2288341" y="2092807"/>
        <a:ext cx="8449214" cy="1641472"/>
      </dsp:txXfrm>
    </dsp:sp>
    <dsp:sp modelId="{835F7676-8B1D-4FEB-B7CF-112798AEF513}">
      <dsp:nvSpPr>
        <dsp:cNvPr id="0" name=""/>
        <dsp:cNvSpPr/>
      </dsp:nvSpPr>
      <dsp:spPr>
        <a:xfrm>
          <a:off x="194668" y="2356654"/>
          <a:ext cx="1270331" cy="119169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611EB2-40CE-4BAF-AD39-254D6B7B94E3}">
      <dsp:nvSpPr>
        <dsp:cNvPr id="0" name=""/>
        <dsp:cNvSpPr/>
      </dsp:nvSpPr>
      <dsp:spPr>
        <a:xfrm rot="10800000">
          <a:off x="2071125" y="4090009"/>
          <a:ext cx="8728264" cy="1630365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5503" tIns="243840" rIns="455168" bIns="2438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6400" kern="1200" dirty="0"/>
        </a:p>
      </dsp:txBody>
      <dsp:txXfrm rot="10800000">
        <a:off x="2478716" y="4090009"/>
        <a:ext cx="8320673" cy="1630365"/>
      </dsp:txXfrm>
    </dsp:sp>
    <dsp:sp modelId="{622600CD-7D16-400B-A3D4-ADD0F6D39E84}">
      <dsp:nvSpPr>
        <dsp:cNvPr id="0" name=""/>
        <dsp:cNvSpPr/>
      </dsp:nvSpPr>
      <dsp:spPr>
        <a:xfrm>
          <a:off x="238361" y="4342141"/>
          <a:ext cx="1191692" cy="119169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A225E-F173-4DE4-917D-5B48A9362469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7180C-C7BA-4B33-BE79-00ACA839C9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264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7F8F65-B6A9-426B-A608-8DAA2BCD3E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3C44F51-05A7-4E51-85DF-6A0920DE00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23D374-BBD8-49DA-8F44-30F35C1F6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0038A89-7E5A-494C-A789-942EE915D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4C1B07F-050D-4409-8CFF-DC28444D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559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388968-31D8-4880-9477-611F4C6E8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3D00727-82F4-443A-8CB8-E656B41DE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605BF27-A891-4B74-A9C3-CD927095B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79503F-A014-4EB4-85C4-7F2687F59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104BDD-4834-4B56-994C-ACD33CE97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67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8F20FF-8BD6-4D6B-9910-28323E588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C3CEEAE-00CD-4540-908C-E1B40ACF1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596661-13A2-48AB-BA77-523EDD49A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FC2274-7B1A-4546-9C30-C8C5CCED9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05F7D1D-8665-4D74-887F-253599827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380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D65382-2ABB-4A63-A3E6-D9ACCECCC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0FB832B-D2F3-4C94-BC2D-35B938F044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B3594A4-2696-4CD3-8312-04F3258C3E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460D299-690F-4487-A075-AB20212C0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2173133-7910-4233-B843-43656E17E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BE52CEB-EA80-47D8-9461-4EB1622D5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555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AF346C-C09C-4064-A3AA-943910BF7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597130E-69F4-432B-BDB3-A8593F8E7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64CDA61-98AC-4344-A4EF-3F773E09B8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ECCF5C9-80A2-4DD4-A7D1-3D755C7F19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BC1D866-A484-4C2C-A274-20E6ECEB68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9406700-74FF-45C6-95C8-D2E955A58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32B7EB7-C5E0-4DE1-830A-BB4B11C6B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B3A93B3-DB3B-46CF-BF55-180689AE1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41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860CBE-A77E-45B0-9BEC-614F98C00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0AC4BC2-F84B-4F99-B778-FB365F83B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1BF9123-BD16-4F76-B714-5177BE9DC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D667DC0-74F5-4BA0-8A3F-32AAF793D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097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253ED4B-E5B8-4130-AC49-74FF9DF0A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54EBC09-D6B7-4515-A28B-74C4F80F5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32F4AFA-ACB1-45A1-8389-DD809511F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37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C9AF31-C53D-4C0D-A5A0-643A03FCD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6F2396-C83A-4524-94AF-6FDE7847F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56DB012-B3AF-491D-8460-A5EB5681A7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4DF94EF-607A-45A4-862E-4B5128E09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2263D53-7304-4DDE-8421-30CA7509D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08F4154-BD18-435F-B2AF-0A93025A1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363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50AF3E-744B-442C-8978-DF393BB34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7C0F42E-A74A-41C6-B82F-4A01C50F21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2411D11-10D3-49DD-9E3F-6BB3298AB3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DAD29B6-D08F-4BB6-89EA-CF1BDED34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9CDF4B-2CFD-48BF-82CA-3D4AC5688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AF671C-E084-428D-AE17-B0DA9A434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767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94247C-59D0-44BE-BAC5-E89FB1C76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9E8687F-38F4-4DE9-9DB0-022BEDC6D4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A3AE5E8-1702-495C-9B5E-3B7ADD461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E2A87CB-76B5-480D-8682-02DB91915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3A78D45-464E-4F99-88E4-1174593A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660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5C380EE-8521-4E6E-B502-9BD59CF891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2C72986-FB69-42A4-866E-1AAE386356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0810B33-E27E-4237-8FA0-09103DBD7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16F7CF-9542-4D4C-8863-63378499A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8364E90-E1FA-4B03-BE57-7DC2D090C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21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5DF7CC7-D1EE-430E-A1B1-5D4DFE0B8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73B5AE1-89FC-484E-8AF3-3C65164F9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E2BC60-C680-44A3-AEC3-28CA532ABF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D73BD-4DAB-48E2-8FCF-97D88B75BF4E}" type="datetimeFigureOut">
              <a:rPr lang="zh-CN" altLang="en-US" smtClean="0"/>
              <a:t>2020/7/21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EAEA3A-73A3-40D5-9940-E4CA56F22D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B09A124-AFBD-4F4F-B097-18EB2A9FE2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BAB8D-D8A8-44E0-A367-D77105E3F1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363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0.jpg"/><Relationship Id="rId4" Type="http://schemas.openxmlformats.org/officeDocument/2006/relationships/diagramLayout" Target="../diagrams/layout1.xml"/><Relationship Id="rId9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&#35270;&#39057;%20%20&#20064;&#36817;&#24179;&#23459;&#35475;.mp4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:a16="http://schemas.microsoft.com/office/drawing/2014/main" id="{23441324-C8F0-4613-B5D9-44D3E046A4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29"/>
          <a:stretch/>
        </p:blipFill>
        <p:spPr>
          <a:xfrm>
            <a:off x="0" y="161525"/>
            <a:ext cx="12192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7" name="星形: 四角 6">
            <a:extLst>
              <a:ext uri="{FF2B5EF4-FFF2-40B4-BE49-F238E27FC236}">
                <a16:creationId xmlns:a16="http://schemas.microsoft.com/office/drawing/2014/main" id="{14E73DDE-43A0-4592-AB6A-45578A9442C5}"/>
              </a:ext>
            </a:extLst>
          </p:cNvPr>
          <p:cNvSpPr/>
          <p:nvPr/>
        </p:nvSpPr>
        <p:spPr>
          <a:xfrm>
            <a:off x="10840727" y="2197676"/>
            <a:ext cx="914400" cy="914400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星形: 四角 8">
            <a:extLst>
              <a:ext uri="{FF2B5EF4-FFF2-40B4-BE49-F238E27FC236}">
                <a16:creationId xmlns:a16="http://schemas.microsoft.com/office/drawing/2014/main" id="{CFBA7599-34D5-48FC-BEA8-4FE193E30CF8}"/>
              </a:ext>
            </a:extLst>
          </p:cNvPr>
          <p:cNvSpPr/>
          <p:nvPr/>
        </p:nvSpPr>
        <p:spPr>
          <a:xfrm>
            <a:off x="10688873" y="1283276"/>
            <a:ext cx="914400" cy="914400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星形: 四角 9">
            <a:extLst>
              <a:ext uri="{FF2B5EF4-FFF2-40B4-BE49-F238E27FC236}">
                <a16:creationId xmlns:a16="http://schemas.microsoft.com/office/drawing/2014/main" id="{CBA7127E-1C42-45E1-9615-C9958426AB68}"/>
              </a:ext>
            </a:extLst>
          </p:cNvPr>
          <p:cNvSpPr/>
          <p:nvPr/>
        </p:nvSpPr>
        <p:spPr>
          <a:xfrm>
            <a:off x="525480" y="2197676"/>
            <a:ext cx="914400" cy="914400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81B4D5CE-9E96-403E-B6C0-9A40F306E9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90" y="161525"/>
            <a:ext cx="1549381" cy="154938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2E3FC7A-3DED-4F91-9EDA-9E09D3B3E90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r="1978"/>
          <a:stretch/>
        </p:blipFill>
        <p:spPr>
          <a:xfrm>
            <a:off x="3048000" y="1582994"/>
            <a:ext cx="6685935" cy="455693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9421566B-8A0F-4FF6-ACE6-AA79AD5EA16D}"/>
              </a:ext>
            </a:extLst>
          </p:cNvPr>
          <p:cNvSpPr txBox="1"/>
          <p:nvPr/>
        </p:nvSpPr>
        <p:spPr>
          <a:xfrm>
            <a:off x="4857134" y="2969346"/>
            <a:ext cx="373820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6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:a16="http://schemas.microsoft.com/office/drawing/2014/main" id="{C8D7DE81-7B04-4537-BA50-67E6C2CB87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CF52571D-53C6-45AA-9FBC-246DB95C9F70}"/>
              </a:ext>
            </a:extLst>
          </p:cNvPr>
          <p:cNvSpPr/>
          <p:nvPr/>
        </p:nvSpPr>
        <p:spPr>
          <a:xfrm>
            <a:off x="895550" y="650449"/>
            <a:ext cx="1235075" cy="5511114"/>
          </a:xfrm>
          <a:prstGeom prst="rect">
            <a:avLst/>
          </a:prstGeom>
          <a:solidFill>
            <a:srgbClr val="465FFB">
              <a:alpha val="80000"/>
            </a:srgbClr>
          </a:solidFill>
          <a:ln>
            <a:solidFill>
              <a:srgbClr val="465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文本框 3">
            <a:extLst>
              <a:ext uri="{FF2B5EF4-FFF2-40B4-BE49-F238E27FC236}">
                <a16:creationId xmlns:a16="http://schemas.microsoft.com/office/drawing/2014/main" id="{9C107DF1-E2B9-4911-8B5C-52DBC3075D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855" y="2012280"/>
            <a:ext cx="9207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 习 目 标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DE15CFA-C573-4F76-BFF2-F6919C758A34}"/>
              </a:ext>
            </a:extLst>
          </p:cNvPr>
          <p:cNvCxnSpPr>
            <a:cxnSpLocks/>
          </p:cNvCxnSpPr>
          <p:nvPr/>
        </p:nvCxnSpPr>
        <p:spPr>
          <a:xfrm flipH="1">
            <a:off x="3760866" y="1838256"/>
            <a:ext cx="1" cy="371697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8">
            <a:extLst>
              <a:ext uri="{FF2B5EF4-FFF2-40B4-BE49-F238E27FC236}">
                <a16:creationId xmlns:a16="http://schemas.microsoft.com/office/drawing/2014/main" id="{F8590E52-876D-43CB-B91A-A5AA11374F8B}"/>
              </a:ext>
            </a:extLst>
          </p:cNvPr>
          <p:cNvGrpSpPr>
            <a:grpSpLocks/>
          </p:cNvGrpSpPr>
          <p:nvPr/>
        </p:nvGrpSpPr>
        <p:grpSpPr bwMode="auto">
          <a:xfrm>
            <a:off x="3384138" y="2085576"/>
            <a:ext cx="769937" cy="676275"/>
            <a:chOff x="7679" y="2070"/>
            <a:chExt cx="1213" cy="1066"/>
          </a:xfrm>
        </p:grpSpPr>
        <p:sp>
          <p:nvSpPr>
            <p:cNvPr id="12" name="六边形 11">
              <a:extLst>
                <a:ext uri="{FF2B5EF4-FFF2-40B4-BE49-F238E27FC236}">
                  <a16:creationId xmlns:a16="http://schemas.microsoft.com/office/drawing/2014/main" id="{ED681506-AE74-4E17-96D2-957803EF2018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3" name="文本框 20">
              <a:extLst>
                <a:ext uri="{FF2B5EF4-FFF2-40B4-BE49-F238E27FC236}">
                  <a16:creationId xmlns:a16="http://schemas.microsoft.com/office/drawing/2014/main" id="{B220EFF7-7D07-464C-A9E9-2F1EDE70A6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</p:grpSp>
      <p:grpSp>
        <p:nvGrpSpPr>
          <p:cNvPr id="14" name="组合 11">
            <a:extLst>
              <a:ext uri="{FF2B5EF4-FFF2-40B4-BE49-F238E27FC236}">
                <a16:creationId xmlns:a16="http://schemas.microsoft.com/office/drawing/2014/main" id="{7E4C0FF6-D0CE-451A-92EE-F2ED229C3867}"/>
              </a:ext>
            </a:extLst>
          </p:cNvPr>
          <p:cNvGrpSpPr>
            <a:grpSpLocks/>
          </p:cNvGrpSpPr>
          <p:nvPr/>
        </p:nvGrpSpPr>
        <p:grpSpPr bwMode="auto">
          <a:xfrm>
            <a:off x="3358738" y="2920252"/>
            <a:ext cx="769937" cy="677862"/>
            <a:chOff x="7679" y="2070"/>
            <a:chExt cx="1213" cy="1066"/>
          </a:xfrm>
        </p:grpSpPr>
        <p:sp>
          <p:nvSpPr>
            <p:cNvPr id="15" name="六边形 14">
              <a:extLst>
                <a:ext uri="{FF2B5EF4-FFF2-40B4-BE49-F238E27FC236}">
                  <a16:creationId xmlns:a16="http://schemas.microsoft.com/office/drawing/2014/main" id="{6F770C54-28DD-474C-88B1-BE1E0AFFEEEA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文本框 7">
              <a:extLst>
                <a:ext uri="{FF2B5EF4-FFF2-40B4-BE49-F238E27FC236}">
                  <a16:creationId xmlns:a16="http://schemas.microsoft.com/office/drawing/2014/main" id="{98427C44-0CF4-42EA-9268-D8F3F02D44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</p:grpSp>
      <p:grpSp>
        <p:nvGrpSpPr>
          <p:cNvPr id="17" name="组合 14">
            <a:extLst>
              <a:ext uri="{FF2B5EF4-FFF2-40B4-BE49-F238E27FC236}">
                <a16:creationId xmlns:a16="http://schemas.microsoft.com/office/drawing/2014/main" id="{F0624287-3F63-4624-A70F-6F83E5A80491}"/>
              </a:ext>
            </a:extLst>
          </p:cNvPr>
          <p:cNvGrpSpPr>
            <a:grpSpLocks/>
          </p:cNvGrpSpPr>
          <p:nvPr/>
        </p:nvGrpSpPr>
        <p:grpSpPr bwMode="auto">
          <a:xfrm>
            <a:off x="3337003" y="3785253"/>
            <a:ext cx="769937" cy="677863"/>
            <a:chOff x="7679" y="2070"/>
            <a:chExt cx="1213" cy="1066"/>
          </a:xfrm>
        </p:grpSpPr>
        <p:sp>
          <p:nvSpPr>
            <p:cNvPr id="18" name="六边形 17">
              <a:extLst>
                <a:ext uri="{FF2B5EF4-FFF2-40B4-BE49-F238E27FC236}">
                  <a16:creationId xmlns:a16="http://schemas.microsoft.com/office/drawing/2014/main" id="{68A3C5BE-6307-47C0-BBE2-3226568013E6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文本框 12">
              <a:extLst>
                <a:ext uri="{FF2B5EF4-FFF2-40B4-BE49-F238E27FC236}">
                  <a16:creationId xmlns:a16="http://schemas.microsoft.com/office/drawing/2014/main" id="{4841D778-A7C7-40CF-A0EE-A8DCC83F30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id="{2A98B563-1B64-457B-AE0D-37C31C78E4FE}"/>
              </a:ext>
            </a:extLst>
          </p:cNvPr>
          <p:cNvSpPr txBox="1"/>
          <p:nvPr/>
        </p:nvSpPr>
        <p:spPr>
          <a:xfrm>
            <a:off x="2380995" y="596723"/>
            <a:ext cx="86954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zh-CN" sz="3200" kern="100" dirty="0">
                <a:solidFill>
                  <a:srgbClr val="C00000"/>
                </a:solidFill>
              </a:rPr>
              <a:t>第</a:t>
            </a:r>
            <a:r>
              <a:rPr lang="en-US" altLang="zh-CN" sz="3200" kern="100" dirty="0">
                <a:solidFill>
                  <a:srgbClr val="C00000"/>
                </a:solidFill>
              </a:rPr>
              <a:t>2</a:t>
            </a:r>
            <a:r>
              <a:rPr lang="zh-CN" altLang="en-US" sz="3200" kern="100" dirty="0">
                <a:solidFill>
                  <a:srgbClr val="C00000"/>
                </a:solidFill>
              </a:rPr>
              <a:t>框 </a:t>
            </a:r>
            <a:r>
              <a:rPr lang="en-US" altLang="zh-CN" sz="3200" kern="100" dirty="0">
                <a:solidFill>
                  <a:srgbClr val="C00000"/>
                </a:solidFill>
              </a:rPr>
              <a:t>     </a:t>
            </a:r>
            <a:r>
              <a:rPr lang="zh-CN" altLang="en-US" sz="3200" kern="100" dirty="0">
                <a:solidFill>
                  <a:srgbClr val="C00000"/>
                </a:solidFill>
              </a:rPr>
              <a:t>我们与法律同行</a:t>
            </a:r>
            <a:endParaRPr lang="zh-CN" altLang="zh-CN" sz="3200" kern="100" dirty="0">
              <a:solidFill>
                <a:srgbClr val="C00000"/>
              </a:solidFill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1FBC44ED-35CB-47BC-A1B5-C0E9A10B14C5}"/>
              </a:ext>
            </a:extLst>
          </p:cNvPr>
          <p:cNvSpPr/>
          <p:nvPr/>
        </p:nvSpPr>
        <p:spPr bwMode="auto">
          <a:xfrm flipV="1">
            <a:off x="4425689" y="1425528"/>
            <a:ext cx="4408391" cy="1803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35" name="组合 3">
            <a:extLst>
              <a:ext uri="{FF2B5EF4-FFF2-40B4-BE49-F238E27FC236}">
                <a16:creationId xmlns:a16="http://schemas.microsoft.com/office/drawing/2014/main" id="{B64D6FD5-C08D-4D21-A36B-363FED79C9A6}"/>
              </a:ext>
            </a:extLst>
          </p:cNvPr>
          <p:cNvGrpSpPr>
            <a:grpSpLocks/>
          </p:cNvGrpSpPr>
          <p:nvPr/>
        </p:nvGrpSpPr>
        <p:grpSpPr bwMode="auto">
          <a:xfrm>
            <a:off x="3298069" y="5972958"/>
            <a:ext cx="7362825" cy="503237"/>
            <a:chOff x="602559" y="5013176"/>
            <a:chExt cx="7362818" cy="504056"/>
          </a:xfrm>
          <a:solidFill>
            <a:srgbClr val="FFC000"/>
          </a:solidFill>
        </p:grpSpPr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9B331C4B-673C-4A5B-AA12-9174FEB3C575}"/>
                </a:ext>
              </a:extLst>
            </p:cNvPr>
            <p:cNvSpPr/>
            <p:nvPr/>
          </p:nvSpPr>
          <p:spPr>
            <a:xfrm>
              <a:off x="1331220" y="5094270"/>
              <a:ext cx="6553194" cy="287806"/>
            </a:xfrm>
            <a:prstGeom prst="rect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grpSp>
          <p:nvGrpSpPr>
            <p:cNvPr id="37" name="组合 5">
              <a:extLst>
                <a:ext uri="{FF2B5EF4-FFF2-40B4-BE49-F238E27FC236}">
                  <a16:creationId xmlns:a16="http://schemas.microsoft.com/office/drawing/2014/main" id="{DB3C24CE-C50E-452F-912F-EA80DA5E76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2559" y="5013176"/>
              <a:ext cx="1376361" cy="504056"/>
              <a:chOff x="314527" y="4149080"/>
              <a:chExt cx="1376361" cy="504056"/>
            </a:xfrm>
            <a:grpFill/>
          </p:grpSpPr>
          <p:grpSp>
            <p:nvGrpSpPr>
              <p:cNvPr id="53" name="组合 21">
                <a:extLst>
                  <a:ext uri="{FF2B5EF4-FFF2-40B4-BE49-F238E27FC236}">
                    <a16:creationId xmlns:a16="http://schemas.microsoft.com/office/drawing/2014/main" id="{5D1CFA06-66FA-4909-8730-D128F365643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4527" y="4149080"/>
                <a:ext cx="1376361" cy="504056"/>
                <a:chOff x="449542" y="1052736"/>
                <a:chExt cx="8510049" cy="2985864"/>
              </a:xfrm>
              <a:grpFill/>
            </p:grpSpPr>
            <p:sp>
              <p:nvSpPr>
                <p:cNvPr id="55" name="矩形 54">
                  <a:extLst>
                    <a:ext uri="{FF2B5EF4-FFF2-40B4-BE49-F238E27FC236}">
                      <a16:creationId xmlns:a16="http://schemas.microsoft.com/office/drawing/2014/main" id="{D245293D-AA68-47E8-B2AC-E569B6DA28EF}"/>
                    </a:ext>
                  </a:extLst>
                </p:cNvPr>
                <p:cNvSpPr/>
                <p:nvPr/>
              </p:nvSpPr>
              <p:spPr>
                <a:xfrm>
                  <a:off x="449542" y="1052736"/>
                  <a:ext cx="8510049" cy="2985864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56" name="矩形 55">
                  <a:extLst>
                    <a:ext uri="{FF2B5EF4-FFF2-40B4-BE49-F238E27FC236}">
                      <a16:creationId xmlns:a16="http://schemas.microsoft.com/office/drawing/2014/main" id="{A68A65F3-9A6E-4F16-A63C-79765C2AC389}"/>
                    </a:ext>
                  </a:extLst>
                </p:cNvPr>
                <p:cNvSpPr/>
                <p:nvPr/>
              </p:nvSpPr>
              <p:spPr>
                <a:xfrm>
                  <a:off x="626221" y="1354148"/>
                  <a:ext cx="8156690" cy="2383039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54" name="矩形 22">
                <a:extLst>
                  <a:ext uri="{FF2B5EF4-FFF2-40B4-BE49-F238E27FC236}">
                    <a16:creationId xmlns:a16="http://schemas.microsoft.com/office/drawing/2014/main" id="{F2388B1B-0082-49B4-8858-84000B7C03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193" y="4219585"/>
                <a:ext cx="1107996" cy="369332"/>
              </a:xfrm>
              <a:prstGeom prst="rect">
                <a:avLst/>
              </a:prstGeom>
              <a:grpFill/>
              <a:ln w="9525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导入新课</a:t>
                </a:r>
              </a:p>
            </p:txBody>
          </p:sp>
        </p:grpSp>
        <p:grpSp>
          <p:nvGrpSpPr>
            <p:cNvPr id="38" name="组合 6">
              <a:extLst>
                <a:ext uri="{FF2B5EF4-FFF2-40B4-BE49-F238E27FC236}">
                  <a16:creationId xmlns:a16="http://schemas.microsoft.com/office/drawing/2014/main" id="{DFB9A58D-5EBF-46F2-9207-4492D14A2F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98044" y="5013176"/>
              <a:ext cx="1376362" cy="504056"/>
              <a:chOff x="314790" y="4149080"/>
              <a:chExt cx="1376362" cy="504056"/>
            </a:xfrm>
            <a:grpFill/>
          </p:grpSpPr>
          <p:grpSp>
            <p:nvGrpSpPr>
              <p:cNvPr id="49" name="组合 17">
                <a:extLst>
                  <a:ext uri="{FF2B5EF4-FFF2-40B4-BE49-F238E27FC236}">
                    <a16:creationId xmlns:a16="http://schemas.microsoft.com/office/drawing/2014/main" id="{012EE330-84E4-435B-B735-CCF9D193598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4790" y="4149080"/>
                <a:ext cx="1376362" cy="504056"/>
                <a:chOff x="451168" y="1052736"/>
                <a:chExt cx="8510055" cy="2985864"/>
              </a:xfrm>
              <a:grpFill/>
            </p:grpSpPr>
            <p:sp>
              <p:nvSpPr>
                <p:cNvPr id="51" name="矩形 50">
                  <a:extLst>
                    <a:ext uri="{FF2B5EF4-FFF2-40B4-BE49-F238E27FC236}">
                      <a16:creationId xmlns:a16="http://schemas.microsoft.com/office/drawing/2014/main" id="{A3EE621C-1E70-4CC5-AB56-357B435412FD}"/>
                    </a:ext>
                  </a:extLst>
                </p:cNvPr>
                <p:cNvSpPr/>
                <p:nvPr/>
              </p:nvSpPr>
              <p:spPr>
                <a:xfrm>
                  <a:off x="451168" y="1052736"/>
                  <a:ext cx="8510055" cy="2985864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52" name="矩形 51">
                  <a:extLst>
                    <a:ext uri="{FF2B5EF4-FFF2-40B4-BE49-F238E27FC236}">
                      <a16:creationId xmlns:a16="http://schemas.microsoft.com/office/drawing/2014/main" id="{D36F3CFA-A952-41F7-A33C-493CFF8D1F7D}"/>
                    </a:ext>
                  </a:extLst>
                </p:cNvPr>
                <p:cNvSpPr/>
                <p:nvPr/>
              </p:nvSpPr>
              <p:spPr>
                <a:xfrm>
                  <a:off x="627847" y="1354148"/>
                  <a:ext cx="8156696" cy="2383039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50" name="矩形 18">
                <a:extLst>
                  <a:ext uri="{FF2B5EF4-FFF2-40B4-BE49-F238E27FC236}">
                    <a16:creationId xmlns:a16="http://schemas.microsoft.com/office/drawing/2014/main" id="{3839BCFC-39E4-4235-993F-9B7BCA0791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8718" y="4219585"/>
                <a:ext cx="1107996" cy="369332"/>
              </a:xfrm>
              <a:prstGeom prst="rect">
                <a:avLst/>
              </a:prstGeom>
              <a:grpFill/>
              <a:ln w="9525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新课探究</a:t>
                </a:r>
              </a:p>
            </p:txBody>
          </p:sp>
        </p:grpSp>
        <p:grpSp>
          <p:nvGrpSpPr>
            <p:cNvPr id="39" name="组合 7">
              <a:extLst>
                <a:ext uri="{FF2B5EF4-FFF2-40B4-BE49-F238E27FC236}">
                  <a16:creationId xmlns:a16="http://schemas.microsoft.com/office/drawing/2014/main" id="{DE54DA53-1ED6-45ED-82A9-7971569B94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93530" y="5013176"/>
              <a:ext cx="1376361" cy="504056"/>
              <a:chOff x="315054" y="4149080"/>
              <a:chExt cx="1376361" cy="504056"/>
            </a:xfrm>
            <a:grpFill/>
          </p:grpSpPr>
          <p:grpSp>
            <p:nvGrpSpPr>
              <p:cNvPr id="45" name="组合 13">
                <a:extLst>
                  <a:ext uri="{FF2B5EF4-FFF2-40B4-BE49-F238E27FC236}">
                    <a16:creationId xmlns:a16="http://schemas.microsoft.com/office/drawing/2014/main" id="{B51C5F4A-E805-44E2-BF3C-C89C9D6E039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5054" y="4149080"/>
                <a:ext cx="1376361" cy="504056"/>
                <a:chOff x="452800" y="1052736"/>
                <a:chExt cx="8510049" cy="2985864"/>
              </a:xfrm>
              <a:grpFill/>
            </p:grpSpPr>
            <p:sp>
              <p:nvSpPr>
                <p:cNvPr id="47" name="矩形 46">
                  <a:extLst>
                    <a:ext uri="{FF2B5EF4-FFF2-40B4-BE49-F238E27FC236}">
                      <a16:creationId xmlns:a16="http://schemas.microsoft.com/office/drawing/2014/main" id="{FFBB8AD1-4151-4728-8907-9E404DAA0AAF}"/>
                    </a:ext>
                  </a:extLst>
                </p:cNvPr>
                <p:cNvSpPr/>
                <p:nvPr/>
              </p:nvSpPr>
              <p:spPr>
                <a:xfrm>
                  <a:off x="452800" y="1052736"/>
                  <a:ext cx="8510049" cy="2985864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48" name="矩形 47">
                  <a:extLst>
                    <a:ext uri="{FF2B5EF4-FFF2-40B4-BE49-F238E27FC236}">
                      <a16:creationId xmlns:a16="http://schemas.microsoft.com/office/drawing/2014/main" id="{6E46E151-DFE0-4F95-8FAB-3C13A39F1F8F}"/>
                    </a:ext>
                  </a:extLst>
                </p:cNvPr>
                <p:cNvSpPr/>
                <p:nvPr/>
              </p:nvSpPr>
              <p:spPr>
                <a:xfrm>
                  <a:off x="629479" y="1354148"/>
                  <a:ext cx="8156690" cy="2383039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46" name="矩形 14">
                <a:extLst>
                  <a:ext uri="{FF2B5EF4-FFF2-40B4-BE49-F238E27FC236}">
                    <a16:creationId xmlns:a16="http://schemas.microsoft.com/office/drawing/2014/main" id="{9022C89F-A048-48B1-8AC4-9EB5BE35CD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8718" y="4219585"/>
                <a:ext cx="1107996" cy="369332"/>
              </a:xfrm>
              <a:prstGeom prst="rect">
                <a:avLst/>
              </a:prstGeom>
              <a:grpFill/>
              <a:ln w="9525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课堂小结</a:t>
                </a:r>
              </a:p>
            </p:txBody>
          </p:sp>
        </p:grpSp>
        <p:grpSp>
          <p:nvGrpSpPr>
            <p:cNvPr id="40" name="组合 8">
              <a:extLst>
                <a:ext uri="{FF2B5EF4-FFF2-40B4-BE49-F238E27FC236}">
                  <a16:creationId xmlns:a16="http://schemas.microsoft.com/office/drawing/2014/main" id="{DED426C3-D943-49B4-AA88-52072A3782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89015" y="5013176"/>
              <a:ext cx="1376362" cy="504056"/>
              <a:chOff x="315318" y="4149080"/>
              <a:chExt cx="1376362" cy="504056"/>
            </a:xfrm>
            <a:grpFill/>
          </p:grpSpPr>
          <p:grpSp>
            <p:nvGrpSpPr>
              <p:cNvPr id="41" name="组合 9">
                <a:extLst>
                  <a:ext uri="{FF2B5EF4-FFF2-40B4-BE49-F238E27FC236}">
                    <a16:creationId xmlns:a16="http://schemas.microsoft.com/office/drawing/2014/main" id="{0802D353-3E60-4C42-99D4-05AB78AC37D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5318" y="4149080"/>
                <a:ext cx="1376362" cy="504056"/>
                <a:chOff x="454433" y="1052736"/>
                <a:chExt cx="8510055" cy="2985864"/>
              </a:xfrm>
              <a:grpFill/>
            </p:grpSpPr>
            <p:sp>
              <p:nvSpPr>
                <p:cNvPr id="43" name="矩形 42">
                  <a:extLst>
                    <a:ext uri="{FF2B5EF4-FFF2-40B4-BE49-F238E27FC236}">
                      <a16:creationId xmlns:a16="http://schemas.microsoft.com/office/drawing/2014/main" id="{71EE657E-39E4-4585-A517-5F767A8BED33}"/>
                    </a:ext>
                  </a:extLst>
                </p:cNvPr>
                <p:cNvSpPr/>
                <p:nvPr/>
              </p:nvSpPr>
              <p:spPr>
                <a:xfrm>
                  <a:off x="454433" y="1052736"/>
                  <a:ext cx="8510055" cy="2985864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id="{1F26973B-4733-4F3B-ADF2-29C292A4DCE1}"/>
                    </a:ext>
                  </a:extLst>
                </p:cNvPr>
                <p:cNvSpPr/>
                <p:nvPr/>
              </p:nvSpPr>
              <p:spPr>
                <a:xfrm>
                  <a:off x="631112" y="1354148"/>
                  <a:ext cx="8156696" cy="2383039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buFontTx/>
                    <a:buNone/>
                    <a:defRPr/>
                  </a:pPr>
                  <a:endParaRPr lang="zh-CN" altLang="en-US">
                    <a:effectLst>
                      <a:reflection blurRad="6350" stA="55000" endA="300" endPos="45500" dir="5400000" sy="-100000" algn="bl" rotWithShape="0"/>
                    </a:effectLst>
                  </a:endParaRPr>
                </a:p>
              </p:txBody>
            </p:sp>
          </p:grpSp>
          <p:sp>
            <p:nvSpPr>
              <p:cNvPr id="42" name="矩形 10">
                <a:extLst>
                  <a:ext uri="{FF2B5EF4-FFF2-40B4-BE49-F238E27FC236}">
                    <a16:creationId xmlns:a16="http://schemas.microsoft.com/office/drawing/2014/main" id="{F87C3001-6204-4854-97CE-D5C6F4E0DC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717" y="4219585"/>
                <a:ext cx="1107995" cy="369933"/>
              </a:xfrm>
              <a:prstGeom prst="rect">
                <a:avLst/>
              </a:prstGeom>
              <a:grpFill/>
              <a:ln w="9525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课后小练</a:t>
                </a:r>
              </a:p>
            </p:txBody>
          </p:sp>
        </p:grpSp>
      </p:grpSp>
      <p:grpSp>
        <p:nvGrpSpPr>
          <p:cNvPr id="59" name="组合 14">
            <a:extLst>
              <a:ext uri="{FF2B5EF4-FFF2-40B4-BE49-F238E27FC236}">
                <a16:creationId xmlns:a16="http://schemas.microsoft.com/office/drawing/2014/main" id="{4E1852DD-7B74-491A-A1F0-18E0FB68848D}"/>
              </a:ext>
            </a:extLst>
          </p:cNvPr>
          <p:cNvGrpSpPr>
            <a:grpSpLocks/>
          </p:cNvGrpSpPr>
          <p:nvPr/>
        </p:nvGrpSpPr>
        <p:grpSpPr bwMode="auto">
          <a:xfrm>
            <a:off x="3341923" y="4724233"/>
            <a:ext cx="769937" cy="677863"/>
            <a:chOff x="7679" y="2070"/>
            <a:chExt cx="1213" cy="1066"/>
          </a:xfrm>
        </p:grpSpPr>
        <p:sp>
          <p:nvSpPr>
            <p:cNvPr id="60" name="六边形 59">
              <a:extLst>
                <a:ext uri="{FF2B5EF4-FFF2-40B4-BE49-F238E27FC236}">
                  <a16:creationId xmlns:a16="http://schemas.microsoft.com/office/drawing/2014/main" id="{0990B75C-A6E9-4814-8065-0507EAC047C1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2" name="文本框 12">
              <a:extLst>
                <a:ext uri="{FF2B5EF4-FFF2-40B4-BE49-F238E27FC236}">
                  <a16:creationId xmlns:a16="http://schemas.microsoft.com/office/drawing/2014/main" id="{4367D2FE-0EF2-4A5C-A807-DD3C96CC72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</a:p>
          </p:txBody>
        </p:sp>
      </p:grpSp>
      <p:sp>
        <p:nvSpPr>
          <p:cNvPr id="28" name="文本框 27">
            <a:hlinkClick r:id="rId3" action="ppaction://hlinksldjump"/>
            <a:extLst>
              <a:ext uri="{FF2B5EF4-FFF2-40B4-BE49-F238E27FC236}">
                <a16:creationId xmlns:a16="http://schemas.microsoft.com/office/drawing/2014/main" id="{2A17201A-4CE0-472E-B302-6AA858064153}"/>
              </a:ext>
            </a:extLst>
          </p:cNvPr>
          <p:cNvSpPr txBox="1"/>
          <p:nvPr/>
        </p:nvSpPr>
        <p:spPr>
          <a:xfrm>
            <a:off x="4432580" y="213360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依法办事</a:t>
            </a:r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的原因和要求</a:t>
            </a:r>
          </a:p>
        </p:txBody>
      </p:sp>
      <p:sp>
        <p:nvSpPr>
          <p:cNvPr id="29" name="文本框 28">
            <a:hlinkClick r:id="rId4" action="ppaction://hlinksldjump"/>
            <a:extLst>
              <a:ext uri="{FF2B5EF4-FFF2-40B4-BE49-F238E27FC236}">
                <a16:creationId xmlns:a16="http://schemas.microsoft.com/office/drawing/2014/main" id="{54B71A19-D1E1-4645-8AB6-99CB88BEB8B6}"/>
              </a:ext>
            </a:extLst>
          </p:cNvPr>
          <p:cNvSpPr txBox="1"/>
          <p:nvPr/>
        </p:nvSpPr>
        <p:spPr>
          <a:xfrm>
            <a:off x="4408958" y="304800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树立法治意识</a:t>
            </a:r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的必要性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0D42F7E-A08A-487A-9970-3AFD0F35587B}"/>
              </a:ext>
            </a:extLst>
          </p:cNvPr>
          <p:cNvSpPr txBox="1"/>
          <p:nvPr/>
        </p:nvSpPr>
        <p:spPr>
          <a:xfrm>
            <a:off x="4435521" y="3893576"/>
            <a:ext cx="3531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分析宪法宣誓的意义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C386960-0B71-4825-B1F3-217B4955B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001" y="2133601"/>
            <a:ext cx="2629784" cy="237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46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2CCE8BA-DCF0-4CBB-8858-51286ED200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907B58A4-DD1F-4D3D-91C2-F52650FDA449}"/>
              </a:ext>
            </a:extLst>
          </p:cNvPr>
          <p:cNvSpPr/>
          <p:nvPr/>
        </p:nvSpPr>
        <p:spPr>
          <a:xfrm>
            <a:off x="895550" y="650449"/>
            <a:ext cx="1235075" cy="5511114"/>
          </a:xfrm>
          <a:prstGeom prst="rect">
            <a:avLst/>
          </a:prstGeom>
          <a:solidFill>
            <a:srgbClr val="465FFB">
              <a:alpha val="80000"/>
            </a:srgbClr>
          </a:solidFill>
          <a:ln>
            <a:solidFill>
              <a:srgbClr val="465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1B3BC3F-EFF5-4DD3-8F0C-BCBAF19A4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855" y="2012280"/>
            <a:ext cx="9207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 习 目 标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6BBAFC73-3239-4C6F-8571-4D23DE030943}"/>
              </a:ext>
            </a:extLst>
          </p:cNvPr>
          <p:cNvSpPr/>
          <p:nvPr/>
        </p:nvSpPr>
        <p:spPr bwMode="auto">
          <a:xfrm flipV="1">
            <a:off x="4425689" y="1425528"/>
            <a:ext cx="4408391" cy="1803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文本框 5">
            <a:hlinkClick r:id="rId3" action="ppaction://hlinksldjump"/>
            <a:extLst>
              <a:ext uri="{FF2B5EF4-FFF2-40B4-BE49-F238E27FC236}">
                <a16:creationId xmlns:a16="http://schemas.microsoft.com/office/drawing/2014/main" id="{8A88DE56-F12B-4D34-BC40-0ABAC88842D9}"/>
              </a:ext>
            </a:extLst>
          </p:cNvPr>
          <p:cNvSpPr txBox="1"/>
          <p:nvPr/>
        </p:nvSpPr>
        <p:spPr>
          <a:xfrm>
            <a:off x="5199498" y="50144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学会依法办事</a:t>
            </a:r>
            <a:endParaRPr lang="zh-CN" altLang="en-US" sz="3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grpSp>
        <p:nvGrpSpPr>
          <p:cNvPr id="7" name="组合 8">
            <a:extLst>
              <a:ext uri="{FF2B5EF4-FFF2-40B4-BE49-F238E27FC236}">
                <a16:creationId xmlns:a16="http://schemas.microsoft.com/office/drawing/2014/main" id="{53124E15-AEDD-4E6B-AB3C-6DF342AB0A12}"/>
              </a:ext>
            </a:extLst>
          </p:cNvPr>
          <p:cNvGrpSpPr>
            <a:grpSpLocks/>
          </p:cNvGrpSpPr>
          <p:nvPr/>
        </p:nvGrpSpPr>
        <p:grpSpPr bwMode="auto">
          <a:xfrm>
            <a:off x="3688939" y="453419"/>
            <a:ext cx="769937" cy="676275"/>
            <a:chOff x="7679" y="2070"/>
            <a:chExt cx="1213" cy="1066"/>
          </a:xfrm>
        </p:grpSpPr>
        <p:sp>
          <p:nvSpPr>
            <p:cNvPr id="8" name="六边形 7">
              <a:extLst>
                <a:ext uri="{FF2B5EF4-FFF2-40B4-BE49-F238E27FC236}">
                  <a16:creationId xmlns:a16="http://schemas.microsoft.com/office/drawing/2014/main" id="{77B51FE0-36EC-416C-A615-4D86A660FA47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" name="文本框 20">
              <a:extLst>
                <a:ext uri="{FF2B5EF4-FFF2-40B4-BE49-F238E27FC236}">
                  <a16:creationId xmlns:a16="http://schemas.microsoft.com/office/drawing/2014/main" id="{AAAF1AC3-92F4-45AB-A103-0862C6E92F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5B7113CE-822B-4790-9089-924930E66544}"/>
              </a:ext>
            </a:extLst>
          </p:cNvPr>
          <p:cNvSpPr txBox="1"/>
          <p:nvPr/>
        </p:nvSpPr>
        <p:spPr>
          <a:xfrm>
            <a:off x="2802195" y="1769807"/>
            <a:ext cx="9124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原因：</a:t>
            </a:r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国无法不治，民无法不立。法律保障我们的生活，法律保障功能的实现靠我们每个人的尊崇和遵守。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我们要增强法律观念，树立依法办事意识。            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P101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上</a:t>
            </a:r>
            <a:endParaRPr lang="zh-CN" altLang="en-US" sz="2800" b="1" dirty="0">
              <a:solidFill>
                <a:srgbClr val="C0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793F8508-60D5-4D12-9E61-FAAD90C63414}"/>
              </a:ext>
            </a:extLst>
          </p:cNvPr>
          <p:cNvGrpSpPr>
            <a:grpSpLocks/>
          </p:cNvGrpSpPr>
          <p:nvPr/>
        </p:nvGrpSpPr>
        <p:grpSpPr bwMode="auto">
          <a:xfrm>
            <a:off x="2713703" y="3466174"/>
            <a:ext cx="5820697" cy="2954288"/>
            <a:chOff x="1129" y="1281"/>
            <a:chExt cx="12421" cy="6159"/>
          </a:xfrm>
        </p:grpSpPr>
        <p:sp>
          <p:nvSpPr>
            <p:cNvPr id="12" name="对角圆角矩形 1">
              <a:extLst>
                <a:ext uri="{FF2B5EF4-FFF2-40B4-BE49-F238E27FC236}">
                  <a16:creationId xmlns:a16="http://schemas.microsoft.com/office/drawing/2014/main" id="{5F754E3B-38E4-439A-BCE6-AEDB222B9894}"/>
                </a:ext>
              </a:extLst>
            </p:cNvPr>
            <p:cNvSpPr/>
            <p:nvPr/>
          </p:nvSpPr>
          <p:spPr>
            <a:xfrm>
              <a:off x="1129" y="1281"/>
              <a:ext cx="12421" cy="6159"/>
            </a:xfrm>
            <a:prstGeom prst="round2DiagRect">
              <a:avLst>
                <a:gd name="adj1" fmla="val 29136"/>
                <a:gd name="adj2" fmla="val 0"/>
              </a:avLst>
            </a:prstGeom>
            <a:ln w="762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noProof="1"/>
            </a:p>
          </p:txBody>
        </p:sp>
        <p:sp>
          <p:nvSpPr>
            <p:cNvPr id="13" name="文本框 4">
              <a:extLst>
                <a:ext uri="{FF2B5EF4-FFF2-40B4-BE49-F238E27FC236}">
                  <a16:creationId xmlns:a16="http://schemas.microsoft.com/office/drawing/2014/main" id="{1D4F4EF6-7C75-450C-8FEE-879933801F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69" y="1575"/>
              <a:ext cx="11482" cy="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>
                  <a:latin typeface="宋体" panose="02010600030101010101" pitchFamily="2" charset="-122"/>
                </a:rPr>
                <a:t>中国青少年研究中心的研究数据：共调查了</a:t>
              </a:r>
              <a:r>
                <a:rPr lang="en-US" altLang="zh-CN" sz="2400" dirty="0">
                  <a:latin typeface="宋体" panose="02010600030101010101" pitchFamily="2" charset="-122"/>
                </a:rPr>
                <a:t>2834</a:t>
              </a:r>
              <a:r>
                <a:rPr lang="zh-CN" altLang="en-US" sz="2400" dirty="0">
                  <a:latin typeface="宋体" panose="02010600030101010101" pitchFamily="2" charset="-122"/>
                </a:rPr>
                <a:t>名未成年犯管教所服刑人员、</a:t>
              </a:r>
              <a:r>
                <a:rPr lang="en-US" altLang="zh-CN" sz="2400" dirty="0">
                  <a:latin typeface="宋体" panose="02010600030101010101" pitchFamily="2" charset="-122"/>
                </a:rPr>
                <a:t>410</a:t>
              </a:r>
              <a:r>
                <a:rPr lang="zh-CN" altLang="en-US" sz="2400" dirty="0">
                  <a:latin typeface="宋体" panose="02010600030101010101" pitchFamily="2" charset="-122"/>
                </a:rPr>
                <a:t>名未成年社区矫正人员、</a:t>
              </a:r>
              <a:r>
                <a:rPr lang="en-US" altLang="zh-CN" sz="2400" dirty="0">
                  <a:latin typeface="宋体" panose="02010600030101010101" pitchFamily="2" charset="-122"/>
                </a:rPr>
                <a:t>751</a:t>
              </a:r>
              <a:r>
                <a:rPr lang="zh-CN" altLang="en-US" sz="2400" dirty="0">
                  <a:latin typeface="宋体" panose="02010600030101010101" pitchFamily="2" charset="-122"/>
                </a:rPr>
                <a:t>名专门学校学生。</a:t>
              </a:r>
              <a:r>
                <a:rPr lang="en-US" altLang="zh-CN" sz="2400" dirty="0">
                  <a:latin typeface="宋体" panose="02010600030101010101" pitchFamily="2" charset="-122"/>
                </a:rPr>
                <a:t>“</a:t>
              </a:r>
              <a:r>
                <a:rPr lang="zh-CN" altLang="en-US" sz="2400" dirty="0">
                  <a:latin typeface="宋体" panose="02010600030101010101" pitchFamily="2" charset="-122"/>
                </a:rPr>
                <a:t>不懂法律</a:t>
              </a:r>
              <a:r>
                <a:rPr lang="en-US" altLang="zh-CN" sz="2400" dirty="0">
                  <a:latin typeface="宋体" panose="02010600030101010101" pitchFamily="2" charset="-122"/>
                </a:rPr>
                <a:t>”</a:t>
              </a:r>
              <a:r>
                <a:rPr lang="zh-CN" altLang="en-US" sz="2400" dirty="0">
                  <a:latin typeface="宋体" panose="02010600030101010101" pitchFamily="2" charset="-122"/>
                </a:rPr>
                <a:t>的占</a:t>
              </a:r>
              <a:r>
                <a:rPr lang="en-US" altLang="zh-CN" sz="2400" dirty="0">
                  <a:latin typeface="宋体" panose="02010600030101010101" pitchFamily="2" charset="-122"/>
                </a:rPr>
                <a:t>65%</a:t>
              </a:r>
              <a:r>
                <a:rPr lang="zh-CN" altLang="en-US" sz="2400" dirty="0">
                  <a:latin typeface="宋体" panose="02010600030101010101" pitchFamily="2" charset="-122"/>
                </a:rPr>
                <a:t>，</a:t>
              </a:r>
              <a:r>
                <a:rPr lang="en-US" altLang="zh-CN" sz="2400" dirty="0">
                  <a:latin typeface="宋体" panose="02010600030101010101" pitchFamily="2" charset="-122"/>
                </a:rPr>
                <a:t>“</a:t>
              </a:r>
              <a:r>
                <a:rPr lang="zh-CN" altLang="en-US" sz="2400" dirty="0">
                  <a:latin typeface="宋体" panose="02010600030101010101" pitchFamily="2" charset="-122"/>
                </a:rPr>
                <a:t>不知道是犯罪，也不知道会受到处罚</a:t>
              </a:r>
              <a:r>
                <a:rPr lang="en-US" altLang="zh-CN" sz="2400" dirty="0">
                  <a:latin typeface="宋体" panose="02010600030101010101" pitchFamily="2" charset="-122"/>
                </a:rPr>
                <a:t>”</a:t>
              </a:r>
              <a:r>
                <a:rPr lang="zh-CN" altLang="en-US" sz="2400" dirty="0">
                  <a:latin typeface="宋体" panose="02010600030101010101" pitchFamily="2" charset="-122"/>
                </a:rPr>
                <a:t>的</a:t>
              </a:r>
              <a:r>
                <a:rPr lang="en-US" altLang="zh-CN" sz="2400" dirty="0">
                  <a:latin typeface="宋体" panose="02010600030101010101" pitchFamily="2" charset="-122"/>
                </a:rPr>
                <a:t>58.1%</a:t>
              </a:r>
              <a:r>
                <a:rPr lang="zh-CN" altLang="en-US" sz="2400" dirty="0">
                  <a:latin typeface="宋体" panose="02010600030101010101" pitchFamily="2" charset="-122"/>
                </a:rPr>
                <a:t>，</a:t>
              </a:r>
              <a:r>
                <a:rPr lang="en-US" altLang="zh-CN" sz="2400" dirty="0">
                  <a:latin typeface="宋体" panose="02010600030101010101" pitchFamily="2" charset="-122"/>
                </a:rPr>
                <a:t>“</a:t>
              </a:r>
              <a:r>
                <a:rPr lang="zh-CN" altLang="en-US" sz="2400" dirty="0">
                  <a:latin typeface="宋体" panose="02010600030101010101" pitchFamily="2" charset="-122"/>
                </a:rPr>
                <a:t>不知道自己的行为触犯了法律</a:t>
              </a:r>
              <a:r>
                <a:rPr lang="en-US" altLang="zh-CN" sz="2400" dirty="0">
                  <a:latin typeface="宋体" panose="02010600030101010101" pitchFamily="2" charset="-122"/>
                </a:rPr>
                <a:t>”</a:t>
              </a:r>
              <a:r>
                <a:rPr lang="zh-CN" altLang="en-US" sz="2400" dirty="0">
                  <a:latin typeface="宋体" panose="02010600030101010101" pitchFamily="2" charset="-122"/>
                </a:rPr>
                <a:t>占</a:t>
              </a:r>
              <a:r>
                <a:rPr lang="en-US" altLang="zh-CN" sz="2400" dirty="0">
                  <a:latin typeface="宋体" panose="02010600030101010101" pitchFamily="2" charset="-122"/>
                </a:rPr>
                <a:t>64.7%</a:t>
              </a:r>
              <a:r>
                <a:rPr lang="zh-CN" altLang="en-US" sz="2400" dirty="0">
                  <a:latin typeface="宋体" panose="02010600030101010101" pitchFamily="2" charset="-122"/>
                </a:rPr>
                <a:t>。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你读出了什么信息？</a:t>
              </a:r>
            </a:p>
          </p:txBody>
        </p:sp>
      </p:grpSp>
      <p:sp>
        <p:nvSpPr>
          <p:cNvPr id="15" name="标注: 线形 14">
            <a:extLst>
              <a:ext uri="{FF2B5EF4-FFF2-40B4-BE49-F238E27FC236}">
                <a16:creationId xmlns:a16="http://schemas.microsoft.com/office/drawing/2014/main" id="{6BF4C1BD-653C-4543-93AF-026845E24646}"/>
              </a:ext>
            </a:extLst>
          </p:cNvPr>
          <p:cNvSpPr/>
          <p:nvPr/>
        </p:nvSpPr>
        <p:spPr>
          <a:xfrm>
            <a:off x="9018991" y="3755927"/>
            <a:ext cx="2576053" cy="2143433"/>
          </a:xfrm>
          <a:prstGeom prst="borderCallout1">
            <a:avLst>
              <a:gd name="adj1" fmla="val 18750"/>
              <a:gd name="adj2" fmla="val -8333"/>
              <a:gd name="adj3" fmla="val 95243"/>
              <a:gd name="adj4" fmla="val -8937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很多青少年不懂法，法律观念淡薄，依法办事意识差。</a:t>
            </a:r>
          </a:p>
        </p:txBody>
      </p:sp>
    </p:spTree>
    <p:extLst>
      <p:ext uri="{BB962C8B-B14F-4D97-AF65-F5344CB8AC3E}">
        <p14:creationId xmlns:p14="http://schemas.microsoft.com/office/powerpoint/2010/main" val="5286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702AD177-2CE7-48B5-ADDF-7D4615CC41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57A0A837-EECB-47EF-8839-6018AC7BAB9C}"/>
              </a:ext>
            </a:extLst>
          </p:cNvPr>
          <p:cNvSpPr/>
          <p:nvPr/>
        </p:nvSpPr>
        <p:spPr>
          <a:xfrm>
            <a:off x="895550" y="650449"/>
            <a:ext cx="1235075" cy="5511114"/>
          </a:xfrm>
          <a:prstGeom prst="rect">
            <a:avLst/>
          </a:prstGeom>
          <a:solidFill>
            <a:srgbClr val="465FFB">
              <a:alpha val="80000"/>
            </a:srgbClr>
          </a:solidFill>
          <a:ln>
            <a:solidFill>
              <a:srgbClr val="465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D7E0DEB-3A9F-4F7E-BA34-B17C52EC89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855" y="2012280"/>
            <a:ext cx="9207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 习 目 标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5C398926-A8DD-42C5-BFA7-CF4C5F670D49}"/>
              </a:ext>
            </a:extLst>
          </p:cNvPr>
          <p:cNvSpPr/>
          <p:nvPr/>
        </p:nvSpPr>
        <p:spPr bwMode="auto">
          <a:xfrm flipV="1">
            <a:off x="4425689" y="1425528"/>
            <a:ext cx="4408391" cy="1803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文本框 5">
            <a:hlinkClick r:id="rId3" action="ppaction://hlinksldjump"/>
            <a:extLst>
              <a:ext uri="{FF2B5EF4-FFF2-40B4-BE49-F238E27FC236}">
                <a16:creationId xmlns:a16="http://schemas.microsoft.com/office/drawing/2014/main" id="{9F3698C2-560B-4779-A649-CAD6C00A9462}"/>
              </a:ext>
            </a:extLst>
          </p:cNvPr>
          <p:cNvSpPr txBox="1"/>
          <p:nvPr/>
        </p:nvSpPr>
        <p:spPr>
          <a:xfrm>
            <a:off x="5199498" y="501444"/>
            <a:ext cx="4031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学会依法办事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的要求</a:t>
            </a:r>
          </a:p>
        </p:txBody>
      </p:sp>
      <p:grpSp>
        <p:nvGrpSpPr>
          <p:cNvPr id="7" name="组合 8">
            <a:extLst>
              <a:ext uri="{FF2B5EF4-FFF2-40B4-BE49-F238E27FC236}">
                <a16:creationId xmlns:a16="http://schemas.microsoft.com/office/drawing/2014/main" id="{E3085C72-28D3-4951-BAAE-28C8509AD6AD}"/>
              </a:ext>
            </a:extLst>
          </p:cNvPr>
          <p:cNvGrpSpPr>
            <a:grpSpLocks/>
          </p:cNvGrpSpPr>
          <p:nvPr/>
        </p:nvGrpSpPr>
        <p:grpSpPr bwMode="auto">
          <a:xfrm>
            <a:off x="3688939" y="453419"/>
            <a:ext cx="769937" cy="676275"/>
            <a:chOff x="7679" y="2070"/>
            <a:chExt cx="1213" cy="1066"/>
          </a:xfrm>
        </p:grpSpPr>
        <p:sp>
          <p:nvSpPr>
            <p:cNvPr id="8" name="六边形 7">
              <a:extLst>
                <a:ext uri="{FF2B5EF4-FFF2-40B4-BE49-F238E27FC236}">
                  <a16:creationId xmlns:a16="http://schemas.microsoft.com/office/drawing/2014/main" id="{24E24114-451D-444D-BFFC-5D0A96588142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" name="文本框 20">
              <a:extLst>
                <a:ext uri="{FF2B5EF4-FFF2-40B4-BE49-F238E27FC236}">
                  <a16:creationId xmlns:a16="http://schemas.microsoft.com/office/drawing/2014/main" id="{97A10AA2-86B8-41B2-9158-FC7741972F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65ED5249-AD2C-429E-A4F7-5BEA3C024C76}"/>
              </a:ext>
            </a:extLst>
          </p:cNvPr>
          <p:cNvSpPr txBox="1"/>
          <p:nvPr/>
        </p:nvSpPr>
        <p:spPr>
          <a:xfrm>
            <a:off x="2753032" y="1995948"/>
            <a:ext cx="90161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h1.</a:t>
            </a:r>
            <a:r>
              <a:rPr lang="zh-CN" altLang="en-US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日常生活中，我们要经常想一想，什么可以做，什么不可以做吗，如果违背法律，会有什么后果，</a:t>
            </a:r>
            <a:r>
              <a:rPr lang="zh-CN" altLang="en-US" sz="24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以此作为评价自己行为是否合法的标准。</a:t>
            </a:r>
            <a:r>
              <a:rPr lang="en-US" altLang="zh-CN" sz="24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P101</a:t>
            </a:r>
            <a:r>
              <a:rPr lang="zh-CN" altLang="en-US" sz="24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上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F0C2A48F-8BB7-4EE7-9455-EDD9D41E4660}"/>
              </a:ext>
            </a:extLst>
          </p:cNvPr>
          <p:cNvSpPr txBox="1"/>
          <p:nvPr/>
        </p:nvSpPr>
        <p:spPr>
          <a:xfrm>
            <a:off x="2782527" y="3254476"/>
            <a:ext cx="8986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h2.</a:t>
            </a:r>
            <a:r>
              <a:rPr lang="zh-CN" altLang="en-US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依法办事，遵守各种法律法规。遇到问题需要解决，应当通过法治方式，表达</a:t>
            </a:r>
            <a:r>
              <a:rPr lang="zh-CN" altLang="en-US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自身合法</a:t>
            </a:r>
            <a:r>
              <a:rPr lang="zh-CN" altLang="en-US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的诉求和愿望。</a:t>
            </a:r>
            <a:r>
              <a:rPr lang="en-US" altLang="zh-CN" sz="24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P101</a:t>
            </a:r>
            <a:r>
              <a:rPr lang="zh-CN" altLang="en-US" sz="24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中</a:t>
            </a:r>
          </a:p>
        </p:txBody>
      </p:sp>
      <p:grpSp>
        <p:nvGrpSpPr>
          <p:cNvPr id="13" name="组合 3">
            <a:extLst>
              <a:ext uri="{FF2B5EF4-FFF2-40B4-BE49-F238E27FC236}">
                <a16:creationId xmlns:a16="http://schemas.microsoft.com/office/drawing/2014/main" id="{56838021-2998-454E-98D4-F0B85392B29B}"/>
              </a:ext>
            </a:extLst>
          </p:cNvPr>
          <p:cNvGrpSpPr>
            <a:grpSpLocks/>
          </p:cNvGrpSpPr>
          <p:nvPr/>
        </p:nvGrpSpPr>
        <p:grpSpPr bwMode="auto">
          <a:xfrm>
            <a:off x="2782526" y="4336026"/>
            <a:ext cx="4445031" cy="2143432"/>
            <a:chOff x="820" y="1653"/>
            <a:chExt cx="5896" cy="6994"/>
          </a:xfrm>
          <a:solidFill>
            <a:srgbClr val="FFFF00"/>
          </a:solidFill>
        </p:grpSpPr>
        <p:sp>
          <p:nvSpPr>
            <p:cNvPr id="14" name="圆角矩形 2">
              <a:extLst>
                <a:ext uri="{FF2B5EF4-FFF2-40B4-BE49-F238E27FC236}">
                  <a16:creationId xmlns:a16="http://schemas.microsoft.com/office/drawing/2014/main" id="{D2A5BF17-827F-47DA-A544-BF18F97B0F05}"/>
                </a:ext>
              </a:extLst>
            </p:cNvPr>
            <p:cNvSpPr/>
            <p:nvPr/>
          </p:nvSpPr>
          <p:spPr>
            <a:xfrm>
              <a:off x="820" y="1653"/>
              <a:ext cx="5896" cy="6994"/>
            </a:xfrm>
            <a:prstGeom prst="roundRect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noProof="1"/>
            </a:p>
          </p:txBody>
        </p:sp>
        <p:sp>
          <p:nvSpPr>
            <p:cNvPr id="15" name="文本框 1">
              <a:extLst>
                <a:ext uri="{FF2B5EF4-FFF2-40B4-BE49-F238E27FC236}">
                  <a16:creationId xmlns:a16="http://schemas.microsoft.com/office/drawing/2014/main" id="{B4B92C22-48A6-458B-8D33-DF80C937C9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3" y="1979"/>
              <a:ext cx="5335" cy="6327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宪法第</a:t>
              </a:r>
              <a:r>
                <a:rPr lang="en-US" altLang="zh-CN" sz="24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51</a:t>
              </a:r>
              <a:r>
                <a:rPr lang="zh-CN" altLang="en-US" sz="24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条规定：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中华人民共和国公民在行使自己自由和权利的时候，不得损害国家的、社会的、集体的利益和其他公民的合法权利。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标注: 弯曲线形 16">
            <a:extLst>
              <a:ext uri="{FF2B5EF4-FFF2-40B4-BE49-F238E27FC236}">
                <a16:creationId xmlns:a16="http://schemas.microsoft.com/office/drawing/2014/main" id="{F262FA1D-8B70-430F-B12C-A10371257947}"/>
              </a:ext>
            </a:extLst>
          </p:cNvPr>
          <p:cNvSpPr/>
          <p:nvPr/>
        </p:nvSpPr>
        <p:spPr>
          <a:xfrm>
            <a:off x="8061639" y="4435934"/>
            <a:ext cx="3500283" cy="1945179"/>
          </a:xfrm>
          <a:prstGeom prst="borderCallout2">
            <a:avLst>
              <a:gd name="adj1" fmla="val 51186"/>
              <a:gd name="adj2" fmla="val -468"/>
              <a:gd name="adj3" fmla="val 64211"/>
              <a:gd name="adj4" fmla="val -14462"/>
              <a:gd name="adj5" fmla="val -21289"/>
              <a:gd name="adj6" fmla="val -6648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>
                <a:ln>
                  <a:solidFill>
                    <a:srgbClr val="C00000"/>
                  </a:solidFill>
                </a:ln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注意：在实现自身利益时，要自觉维护他人、集体和国家的合法权益。</a:t>
            </a:r>
            <a:r>
              <a:rPr lang="en-US" altLang="zh-CN" sz="2800" dirty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P101  </a:t>
            </a:r>
            <a:r>
              <a:rPr lang="zh-CN" altLang="en-US" sz="2400" dirty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虚线</a:t>
            </a:r>
          </a:p>
        </p:txBody>
      </p:sp>
    </p:spTree>
    <p:extLst>
      <p:ext uri="{BB962C8B-B14F-4D97-AF65-F5344CB8AC3E}">
        <p14:creationId xmlns:p14="http://schemas.microsoft.com/office/powerpoint/2010/main" val="4223917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E8861D63-7F56-4A93-88E3-B8B434DB5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894" y="3702205"/>
            <a:ext cx="3381983" cy="278591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9196DC1E-8AB4-430B-95B7-2B5F2CCD32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19" y="274380"/>
            <a:ext cx="4031339" cy="315462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7E67EF5-B8AD-4A71-BA09-72496AC5B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094" y="3750340"/>
            <a:ext cx="3625213" cy="269778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7F547CD-3442-482E-B7AA-4BC57D22AF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38" y="3790336"/>
            <a:ext cx="3977224" cy="269778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E9F66A0-E71E-4C67-8375-5CE4B95396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" r="7883" b="11261"/>
          <a:stretch/>
        </p:blipFill>
        <p:spPr bwMode="auto">
          <a:xfrm>
            <a:off x="4481482" y="274380"/>
            <a:ext cx="3613825" cy="315462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2A1C270C-1150-456C-81F3-E457D097BB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868" y="256559"/>
            <a:ext cx="3625212" cy="315462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箭头: 右 12">
            <a:extLst>
              <a:ext uri="{FF2B5EF4-FFF2-40B4-BE49-F238E27FC236}">
                <a16:creationId xmlns:a16="http://schemas.microsoft.com/office/drawing/2014/main" id="{DB3EE7D8-1238-49C3-9A6D-BEC6EF7CC34C}"/>
              </a:ext>
            </a:extLst>
          </p:cNvPr>
          <p:cNvSpPr/>
          <p:nvPr/>
        </p:nvSpPr>
        <p:spPr>
          <a:xfrm>
            <a:off x="4271172" y="1851690"/>
            <a:ext cx="660881" cy="79641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B631A56B-C58D-41F9-877C-6462577C64D8}"/>
              </a:ext>
            </a:extLst>
          </p:cNvPr>
          <p:cNvSpPr txBox="1"/>
          <p:nvPr/>
        </p:nvSpPr>
        <p:spPr>
          <a:xfrm>
            <a:off x="1839465" y="3500283"/>
            <a:ext cx="83548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>
                <a:solidFill>
                  <a:srgbClr val="FF0000"/>
                </a:solidFill>
              </a:rPr>
              <a:t>X</a:t>
            </a:r>
            <a:endParaRPr lang="zh-CN" altLang="en-US" sz="8800" dirty="0">
              <a:solidFill>
                <a:srgbClr val="FF000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B13BB12-D580-4AD2-AB89-785B1A361E72}"/>
              </a:ext>
            </a:extLst>
          </p:cNvPr>
          <p:cNvSpPr txBox="1"/>
          <p:nvPr/>
        </p:nvSpPr>
        <p:spPr>
          <a:xfrm>
            <a:off x="1637903" y="1233942"/>
            <a:ext cx="83548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>
                <a:solidFill>
                  <a:srgbClr val="FF0000"/>
                </a:solidFill>
              </a:rPr>
              <a:t>X</a:t>
            </a:r>
            <a:endParaRPr lang="zh-CN" altLang="en-US" sz="8800" dirty="0">
              <a:solidFill>
                <a:srgbClr val="FF000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8D80BD2-D38B-43FA-9FE3-9D1B0588A92F}"/>
              </a:ext>
            </a:extLst>
          </p:cNvPr>
          <p:cNvSpPr txBox="1"/>
          <p:nvPr/>
        </p:nvSpPr>
        <p:spPr>
          <a:xfrm>
            <a:off x="6809686" y="3642851"/>
            <a:ext cx="83548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>
                <a:solidFill>
                  <a:srgbClr val="FF0000"/>
                </a:solidFill>
              </a:rPr>
              <a:t>X</a:t>
            </a:r>
            <a:endParaRPr lang="zh-CN" altLang="en-US" sz="8800" dirty="0">
              <a:solidFill>
                <a:srgbClr val="FF00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90130E6A-6C25-4C84-BA38-794D8AD063C9}"/>
              </a:ext>
            </a:extLst>
          </p:cNvPr>
          <p:cNvSpPr txBox="1"/>
          <p:nvPr/>
        </p:nvSpPr>
        <p:spPr>
          <a:xfrm>
            <a:off x="8268868" y="4526889"/>
            <a:ext cx="131318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>
                <a:solidFill>
                  <a:srgbClr val="FF0000"/>
                </a:solidFill>
              </a:rPr>
              <a:t>√</a:t>
            </a:r>
            <a:endParaRPr lang="zh-CN" altLang="en-US" sz="8800" dirty="0">
              <a:solidFill>
                <a:srgbClr val="FF0000"/>
              </a:solidFill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7AE0B8E-3588-40A6-BE29-B07AA25ACDF9}"/>
              </a:ext>
            </a:extLst>
          </p:cNvPr>
          <p:cNvSpPr txBox="1"/>
          <p:nvPr/>
        </p:nvSpPr>
        <p:spPr>
          <a:xfrm>
            <a:off x="6238997" y="1877960"/>
            <a:ext cx="131318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E326CA10-7A56-483C-9747-00221825F009}"/>
              </a:ext>
            </a:extLst>
          </p:cNvPr>
          <p:cNvSpPr txBox="1"/>
          <p:nvPr/>
        </p:nvSpPr>
        <p:spPr>
          <a:xfrm>
            <a:off x="9911354" y="1764888"/>
            <a:ext cx="131318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849E2EA1-2596-45C8-8ECB-D2046F706A2D}"/>
              </a:ext>
            </a:extLst>
          </p:cNvPr>
          <p:cNvSpPr txBox="1"/>
          <p:nvPr/>
        </p:nvSpPr>
        <p:spPr>
          <a:xfrm>
            <a:off x="2969339" y="3200399"/>
            <a:ext cx="6853158" cy="707886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培养知法尊法守法用法的习惯</a:t>
            </a:r>
          </a:p>
        </p:txBody>
      </p:sp>
    </p:spTree>
    <p:extLst>
      <p:ext uri="{BB962C8B-B14F-4D97-AF65-F5344CB8AC3E}">
        <p14:creationId xmlns:p14="http://schemas.microsoft.com/office/powerpoint/2010/main" val="392330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1F13E74-22A4-4CC6-A07F-9816F63213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2DF458B8-43A9-4BDA-A2C9-AE5B43823A03}"/>
              </a:ext>
            </a:extLst>
          </p:cNvPr>
          <p:cNvSpPr/>
          <p:nvPr/>
        </p:nvSpPr>
        <p:spPr>
          <a:xfrm>
            <a:off x="895550" y="650449"/>
            <a:ext cx="1235075" cy="5511114"/>
          </a:xfrm>
          <a:prstGeom prst="rect">
            <a:avLst/>
          </a:prstGeom>
          <a:solidFill>
            <a:srgbClr val="465FFB">
              <a:alpha val="80000"/>
            </a:srgbClr>
          </a:solidFill>
          <a:ln>
            <a:solidFill>
              <a:srgbClr val="465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DF42609-16BE-4EB7-A152-803152649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855" y="2012280"/>
            <a:ext cx="9207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 习 目 标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70CF2B54-0706-4B7E-945F-C1B25F334DBC}"/>
              </a:ext>
            </a:extLst>
          </p:cNvPr>
          <p:cNvSpPr/>
          <p:nvPr/>
        </p:nvSpPr>
        <p:spPr bwMode="auto">
          <a:xfrm flipV="1">
            <a:off x="4425689" y="1425528"/>
            <a:ext cx="4408391" cy="1803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文本框 5">
            <a:hlinkClick r:id="rId3" action="ppaction://hlinksldjump"/>
            <a:extLst>
              <a:ext uri="{FF2B5EF4-FFF2-40B4-BE49-F238E27FC236}">
                <a16:creationId xmlns:a16="http://schemas.microsoft.com/office/drawing/2014/main" id="{613C4D00-E8E5-4F9B-B578-92D019E67FD0}"/>
              </a:ext>
            </a:extLst>
          </p:cNvPr>
          <p:cNvSpPr txBox="1"/>
          <p:nvPr/>
        </p:nvSpPr>
        <p:spPr>
          <a:xfrm>
            <a:off x="5199498" y="501444"/>
            <a:ext cx="4031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学会依法办事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的要求</a:t>
            </a:r>
          </a:p>
        </p:txBody>
      </p:sp>
      <p:grpSp>
        <p:nvGrpSpPr>
          <p:cNvPr id="7" name="组合 8">
            <a:extLst>
              <a:ext uri="{FF2B5EF4-FFF2-40B4-BE49-F238E27FC236}">
                <a16:creationId xmlns:a16="http://schemas.microsoft.com/office/drawing/2014/main" id="{438A7251-2DA5-4F16-AAE7-99B9CD53EAB8}"/>
              </a:ext>
            </a:extLst>
          </p:cNvPr>
          <p:cNvGrpSpPr>
            <a:grpSpLocks/>
          </p:cNvGrpSpPr>
          <p:nvPr/>
        </p:nvGrpSpPr>
        <p:grpSpPr bwMode="auto">
          <a:xfrm>
            <a:off x="3688939" y="453419"/>
            <a:ext cx="769937" cy="676275"/>
            <a:chOff x="7679" y="2070"/>
            <a:chExt cx="1213" cy="1066"/>
          </a:xfrm>
        </p:grpSpPr>
        <p:sp>
          <p:nvSpPr>
            <p:cNvPr id="8" name="六边形 7">
              <a:extLst>
                <a:ext uri="{FF2B5EF4-FFF2-40B4-BE49-F238E27FC236}">
                  <a16:creationId xmlns:a16="http://schemas.microsoft.com/office/drawing/2014/main" id="{D64ED43E-DEBF-4AAC-9AEB-C0042945D2E5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" name="文本框 20">
              <a:extLst>
                <a:ext uri="{FF2B5EF4-FFF2-40B4-BE49-F238E27FC236}">
                  <a16:creationId xmlns:a16="http://schemas.microsoft.com/office/drawing/2014/main" id="{E0C01257-92C4-46CA-8E75-EF5E881159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F1523CBF-FC23-4567-91D4-CEBC4015C26E}"/>
              </a:ext>
            </a:extLst>
          </p:cNvPr>
          <p:cNvSpPr txBox="1"/>
          <p:nvPr/>
        </p:nvSpPr>
        <p:spPr>
          <a:xfrm>
            <a:off x="2783394" y="1969478"/>
            <a:ext cx="78377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h3.</a:t>
            </a:r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依法办事，要</a:t>
            </a:r>
            <a:r>
              <a:rPr lang="zh-CN" altLang="en-US" sz="2800" b="1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养成尊法学法守法用法的习惯</a:t>
            </a:r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，</a:t>
            </a:r>
            <a:endParaRPr lang="en-US" altLang="zh-CN" sz="28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逐步成为社会主义法治的忠实尊崇者、自觉遵守者和坚定维护者。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P102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上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B931CF5-141D-463B-BE5C-5803234C04C3}"/>
              </a:ext>
            </a:extLst>
          </p:cNvPr>
          <p:cNvSpPr txBox="1"/>
          <p:nvPr/>
        </p:nvSpPr>
        <p:spPr>
          <a:xfrm>
            <a:off x="2823588" y="3389266"/>
            <a:ext cx="82845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h4.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树立法治意识，提高道德水平，对法律要发自内心的认可、崇尚、遵守和服从。。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P102   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笔记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FE8FD0C5-9AA3-4DC2-BE68-3B2271256E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015" y="4411226"/>
            <a:ext cx="2845967" cy="219446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113B324F-86B2-4834-A91C-7D82B7E69A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397" y="4411226"/>
            <a:ext cx="3369629" cy="2131824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7A8DB6F2-9F0C-42B6-8146-80D02A605F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71" y="4411227"/>
            <a:ext cx="2545471" cy="2194466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51651D40-0AC9-4B73-A15D-F58EFF32CA13}"/>
              </a:ext>
            </a:extLst>
          </p:cNvPr>
          <p:cNvSpPr txBox="1"/>
          <p:nvPr/>
        </p:nvSpPr>
        <p:spPr>
          <a:xfrm>
            <a:off x="10048568" y="332959"/>
            <a:ext cx="1107996" cy="120032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h1h2</a:t>
            </a: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h3h4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279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9DBA2DF8-5F80-421E-A391-59A640944D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F2C581B8-67DD-4284-A963-1F553C395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40" y="600622"/>
            <a:ext cx="3230978" cy="3223295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圆角矩形 4">
            <a:extLst>
              <a:ext uri="{FF2B5EF4-FFF2-40B4-BE49-F238E27FC236}">
                <a16:creationId xmlns:a16="http://schemas.microsoft.com/office/drawing/2014/main" id="{02BACD27-87E1-42E6-B947-228E82B33AD7}"/>
              </a:ext>
            </a:extLst>
          </p:cNvPr>
          <p:cNvSpPr/>
          <p:nvPr/>
        </p:nvSpPr>
        <p:spPr bwMode="auto">
          <a:xfrm>
            <a:off x="7654034" y="600622"/>
            <a:ext cx="4174185" cy="3223295"/>
          </a:xfrm>
          <a:prstGeom prst="round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B76CDC7-3C6A-4CFF-AD01-F9849BD7CB50}"/>
              </a:ext>
            </a:extLst>
          </p:cNvPr>
          <p:cNvSpPr txBox="1"/>
          <p:nvPr/>
        </p:nvSpPr>
        <p:spPr>
          <a:xfrm>
            <a:off x="2566221" y="4336023"/>
            <a:ext cx="67154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latin typeface="宋体" panose="02010600030101010101" pitchFamily="2" charset="-122"/>
              </a:rPr>
              <a:t>卢梭的名言告诉我们什么道理？</a:t>
            </a:r>
            <a:endParaRPr lang="zh-CN" altLang="en-US" sz="3600" dirty="0"/>
          </a:p>
        </p:txBody>
      </p:sp>
      <p:sp>
        <p:nvSpPr>
          <p:cNvPr id="7" name="文本框 1">
            <a:extLst>
              <a:ext uri="{FF2B5EF4-FFF2-40B4-BE49-F238E27FC236}">
                <a16:creationId xmlns:a16="http://schemas.microsoft.com/office/drawing/2014/main" id="{85698CAD-5A74-496E-BCD2-D07D79363F19}"/>
              </a:ext>
            </a:extLst>
          </p:cNvPr>
          <p:cNvSpPr txBox="1"/>
          <p:nvPr/>
        </p:nvSpPr>
        <p:spPr>
          <a:xfrm>
            <a:off x="7934631" y="872970"/>
            <a:ext cx="3696929" cy="255454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defRPr/>
            </a:pPr>
            <a:r>
              <a:rPr lang="zh-CN" altLang="en-US" sz="32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党的十八届四中全会通过《决定》指出</a:t>
            </a:r>
            <a:r>
              <a:rPr lang="en-US" altLang="zh-CN" sz="32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:“</a:t>
            </a:r>
            <a:r>
              <a:rPr lang="zh-CN" altLang="en-US" sz="3200" b="1" noProof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法律的权威源自人民的内心拥护和真诚信仰</a:t>
            </a:r>
            <a:r>
              <a:rPr lang="en-US" altLang="zh-CN" sz="32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3200" b="1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1">
            <a:extLst>
              <a:ext uri="{FF2B5EF4-FFF2-40B4-BE49-F238E27FC236}">
                <a16:creationId xmlns:a16="http://schemas.microsoft.com/office/drawing/2014/main" id="{3E51ACC9-75EC-4271-A65C-6A6A163BE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459" y="600622"/>
            <a:ext cx="3678234" cy="322329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4963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一切法律之中最重要 的法律既不是铭刻在大理石上，也不是刻在铜表上，而是铭刻在公民们的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内心里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FC16E16-EC0E-42D0-B73B-9B8F62A139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420" y="5090397"/>
            <a:ext cx="10864644" cy="157485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法治意识是人们对法律发自内心的认可、崇尚、遵守和服从。当法律真正铭刻在我们的内心时，才会充分体现其自身的价值，发挥其应有的功能。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p102</a:t>
            </a:r>
            <a:endParaRPr lang="zh-CN" altLang="en-US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A41A28B7-B0A6-4FD0-A6BE-8B93CBF6F656}"/>
              </a:ext>
            </a:extLst>
          </p:cNvPr>
          <p:cNvSpPr/>
          <p:nvPr/>
        </p:nvSpPr>
        <p:spPr bwMode="auto">
          <a:xfrm flipV="1">
            <a:off x="747252" y="4047592"/>
            <a:ext cx="10510683" cy="1803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203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739E8D5E-96A1-418F-8A76-AFD21DD57D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C5DC277F-B5C1-4F32-8818-81CAA790D437}"/>
              </a:ext>
            </a:extLst>
          </p:cNvPr>
          <p:cNvSpPr txBox="1"/>
          <p:nvPr/>
        </p:nvSpPr>
        <p:spPr>
          <a:xfrm>
            <a:off x="5144007" y="459243"/>
            <a:ext cx="3990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h4.</a:t>
            </a: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树立法治意识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1E141A8-E846-4808-A1CD-7694BA7814DC}"/>
              </a:ext>
            </a:extLst>
          </p:cNvPr>
          <p:cNvSpPr/>
          <p:nvPr/>
        </p:nvSpPr>
        <p:spPr>
          <a:xfrm>
            <a:off x="895550" y="650449"/>
            <a:ext cx="1235075" cy="5511114"/>
          </a:xfrm>
          <a:prstGeom prst="rect">
            <a:avLst/>
          </a:prstGeom>
          <a:solidFill>
            <a:srgbClr val="465FFB">
              <a:alpha val="80000"/>
            </a:srgbClr>
          </a:solidFill>
          <a:ln>
            <a:solidFill>
              <a:srgbClr val="465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6AD0CA-4135-4D64-B1D4-6450382EBA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855" y="2012280"/>
            <a:ext cx="9207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 习 目 标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A2148342-3F17-4047-AA78-F66487428157}"/>
              </a:ext>
            </a:extLst>
          </p:cNvPr>
          <p:cNvSpPr/>
          <p:nvPr/>
        </p:nvSpPr>
        <p:spPr bwMode="auto">
          <a:xfrm flipV="1">
            <a:off x="4425689" y="1425528"/>
            <a:ext cx="4408391" cy="1803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A42E7DA5-6209-4EB2-9128-2D03361FB079}"/>
              </a:ext>
            </a:extLst>
          </p:cNvPr>
          <p:cNvGrpSpPr>
            <a:grpSpLocks/>
          </p:cNvGrpSpPr>
          <p:nvPr/>
        </p:nvGrpSpPr>
        <p:grpSpPr bwMode="auto">
          <a:xfrm>
            <a:off x="3688939" y="453419"/>
            <a:ext cx="769937" cy="676275"/>
            <a:chOff x="7679" y="2070"/>
            <a:chExt cx="1213" cy="1066"/>
          </a:xfrm>
        </p:grpSpPr>
        <p:sp>
          <p:nvSpPr>
            <p:cNvPr id="10" name="六边形 9">
              <a:extLst>
                <a:ext uri="{FF2B5EF4-FFF2-40B4-BE49-F238E27FC236}">
                  <a16:creationId xmlns:a16="http://schemas.microsoft.com/office/drawing/2014/main" id="{0665D9BA-E12A-4F62-8121-47A07F3F743C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" name="文本框 20">
              <a:extLst>
                <a:ext uri="{FF2B5EF4-FFF2-40B4-BE49-F238E27FC236}">
                  <a16:creationId xmlns:a16="http://schemas.microsoft.com/office/drawing/2014/main" id="{6FB28A4E-0537-42A6-8AC3-285A1ADBB1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3F49D121-329B-4E03-A5B6-6D1CC7F442C9}"/>
              </a:ext>
            </a:extLst>
          </p:cNvPr>
          <p:cNvSpPr txBox="1"/>
          <p:nvPr/>
        </p:nvSpPr>
        <p:spPr>
          <a:xfrm>
            <a:off x="2703870" y="1946786"/>
            <a:ext cx="8868698" cy="1614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原因：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a.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法治意识是人们对法律发自内心的认可、崇尚、遵守和服从。当法律真正铭刻在我们的内心时，才会充分体现其自身的价值，发挥其应有的功能。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p102</a:t>
            </a:r>
            <a:endParaRPr lang="zh-CN" altLang="en-US" sz="2800" dirty="0">
              <a:solidFill>
                <a:srgbClr val="C0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9BEA0E1E-29F4-4F75-929E-B8E18BBAF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0648" y="3901945"/>
            <a:ext cx="3959225" cy="2398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1">
            <a:extLst>
              <a:ext uri="{FF2B5EF4-FFF2-40B4-BE49-F238E27FC236}">
                <a16:creationId xmlns:a16="http://schemas.microsoft.com/office/drawing/2014/main" id="{960AF158-87A1-4AEF-9401-C43677C02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7884" y="4026146"/>
            <a:ext cx="4114684" cy="23726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22711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B410E3D-AFFD-4623-AF82-2F113E9B05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3" name="图示 2">
            <a:extLst>
              <a:ext uri="{FF2B5EF4-FFF2-40B4-BE49-F238E27FC236}">
                <a16:creationId xmlns:a16="http://schemas.microsoft.com/office/drawing/2014/main" id="{45BD5D2A-47EF-4CB6-8F8B-6750B604E2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0356949"/>
              </p:ext>
            </p:extLst>
          </p:nvPr>
        </p:nvGraphicFramePr>
        <p:xfrm>
          <a:off x="943900" y="619432"/>
          <a:ext cx="11277600" cy="5722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图片 4">
            <a:extLst>
              <a:ext uri="{FF2B5EF4-FFF2-40B4-BE49-F238E27FC236}">
                <a16:creationId xmlns:a16="http://schemas.microsoft.com/office/drawing/2014/main" id="{D18ABD1C-5419-4F82-B638-F737BE92B48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t="11834" r="48036" b="11834"/>
          <a:stretch/>
        </p:blipFill>
        <p:spPr>
          <a:xfrm>
            <a:off x="1130711" y="598265"/>
            <a:ext cx="1288024" cy="144534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4AC649A-BC61-49BC-BD5F-3E271447B45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25" t="25503" r="32746" b="26055"/>
          <a:stretch/>
        </p:blipFill>
        <p:spPr>
          <a:xfrm>
            <a:off x="1174327" y="2469398"/>
            <a:ext cx="1244408" cy="1601157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173BF32C-9354-420E-80BA-3B3686B03A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711" y="4604498"/>
            <a:ext cx="1288024" cy="1445342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A1599B56-32B3-4F2B-A891-E11ACF53708A}"/>
              </a:ext>
            </a:extLst>
          </p:cNvPr>
          <p:cNvSpPr/>
          <p:nvPr/>
        </p:nvSpPr>
        <p:spPr>
          <a:xfrm>
            <a:off x="3706764" y="765409"/>
            <a:ext cx="7973960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第五十七条　</a:t>
            </a:r>
            <a:r>
              <a:rPr lang="zh-CN" altLang="en-US" sz="2400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学校有下列情形之一的，由县级人民政府教育行政部门责令限期改正；情节严重的，对直接负责的主管人员依法给予处分：分设重点班和非重点班的；违反本法规定开除学生的。</a:t>
            </a:r>
            <a:endParaRPr lang="zh-CN" altLang="en-US" sz="2400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5023C1F9-1E83-4DE0-B472-70DED08F5A4C}"/>
              </a:ext>
            </a:extLst>
          </p:cNvPr>
          <p:cNvSpPr txBox="1"/>
          <p:nvPr/>
        </p:nvSpPr>
        <p:spPr>
          <a:xfrm>
            <a:off x="3519947" y="2910353"/>
            <a:ext cx="797396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第十三条　</a:t>
            </a:r>
            <a:r>
              <a:rPr lang="zh-CN" altLang="en-US" sz="2400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旅游者在旅游活动中应当遵守社会公共秩序和社会公德，尊重当地的风俗习惯、文化传统和宗教信仰，爱护旅游资源，保护生态环境，遵守旅游文明行为规范。</a:t>
            </a:r>
            <a:endParaRPr lang="zh-CN" altLang="en-US" sz="2400" dirty="0">
              <a:solidFill>
                <a:srgbClr val="7030A0"/>
              </a:solidFill>
              <a:effectLst/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9059EB92-97EB-4953-9D05-B85DAFD83FC1}"/>
              </a:ext>
            </a:extLst>
          </p:cNvPr>
          <p:cNvSpPr txBox="1"/>
          <p:nvPr/>
        </p:nvSpPr>
        <p:spPr>
          <a:xfrm>
            <a:off x="3805082" y="4776567"/>
            <a:ext cx="7875641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第五条   </a:t>
            </a:r>
            <a:r>
              <a:rPr lang="zh-CN" altLang="en-US" sz="2400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切法律、行政法规和地方性法规都不得同宪法相抵触。一切国家机关、各政党、各企业事业组织都必须遵守宪法和法律。一切违反宪法和法律的行为，必须予以追究。任何组织或者个人都不得有超越宪法和法律的</a:t>
            </a:r>
            <a:r>
              <a:rPr lang="zh-CN" altLang="en-US" sz="2400" b="1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特权</a:t>
            </a:r>
            <a:endParaRPr lang="zh-CN" altLang="en-US" sz="2400" dirty="0">
              <a:solidFill>
                <a:srgbClr val="7030A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71492DF-B356-48E0-9B99-CFD25AD5F2C4}"/>
              </a:ext>
            </a:extLst>
          </p:cNvPr>
          <p:cNvSpPr txBox="1"/>
          <p:nvPr/>
        </p:nvSpPr>
        <p:spPr>
          <a:xfrm>
            <a:off x="-108948" y="1163648"/>
            <a:ext cx="1200329" cy="45292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600" dirty="0"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纸</a:t>
            </a:r>
            <a:r>
              <a:rPr lang="en-US" altLang="zh-CN" sz="6600" dirty="0"/>
              <a:t>    </a:t>
            </a:r>
            <a:r>
              <a:rPr lang="en-US" altLang="zh-CN" sz="6600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★</a:t>
            </a:r>
            <a:r>
              <a:rPr lang="en-US" altLang="zh-CN" sz="6600" dirty="0"/>
              <a:t>   </a:t>
            </a:r>
            <a:r>
              <a:rPr lang="zh-CN" altLang="en-US" sz="66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心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865C164-26E6-47C8-A25B-A1B92951A4AA}"/>
              </a:ext>
            </a:extLst>
          </p:cNvPr>
          <p:cNvSpPr txBox="1"/>
          <p:nvPr/>
        </p:nvSpPr>
        <p:spPr>
          <a:xfrm>
            <a:off x="2359736" y="1671482"/>
            <a:ext cx="1366690" cy="144655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法治意识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90B03C61-CD79-4130-8C6C-FC1F5A90EC7A}"/>
              </a:ext>
            </a:extLst>
          </p:cNvPr>
          <p:cNvSpPr txBox="1"/>
          <p:nvPr/>
        </p:nvSpPr>
        <p:spPr>
          <a:xfrm>
            <a:off x="2408902" y="4168875"/>
            <a:ext cx="1303347" cy="144655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道德</a:t>
            </a:r>
            <a:endParaRPr lang="en-US" altLang="zh-CN" sz="4400" dirty="0">
              <a:solidFill>
                <a:srgbClr val="7030A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r>
              <a:rPr lang="zh-CN" altLang="en-US" sz="44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水平</a:t>
            </a:r>
          </a:p>
        </p:txBody>
      </p:sp>
    </p:spTree>
    <p:extLst>
      <p:ext uri="{BB962C8B-B14F-4D97-AF65-F5344CB8AC3E}">
        <p14:creationId xmlns:p14="http://schemas.microsoft.com/office/powerpoint/2010/main" val="371142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E17B3FA8-01EA-49A5-88ED-1D84710127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86369068-0B5F-43BA-AD95-3B37310C6DB2}"/>
              </a:ext>
            </a:extLst>
          </p:cNvPr>
          <p:cNvSpPr txBox="1"/>
          <p:nvPr/>
        </p:nvSpPr>
        <p:spPr>
          <a:xfrm>
            <a:off x="5144007" y="459243"/>
            <a:ext cx="3990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h4.</a:t>
            </a: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树立法治意识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FC7D1A1-103B-420D-B346-CF175FF3D3F0}"/>
              </a:ext>
            </a:extLst>
          </p:cNvPr>
          <p:cNvSpPr/>
          <p:nvPr/>
        </p:nvSpPr>
        <p:spPr>
          <a:xfrm>
            <a:off x="895550" y="650449"/>
            <a:ext cx="1235075" cy="5511114"/>
          </a:xfrm>
          <a:prstGeom prst="rect">
            <a:avLst/>
          </a:prstGeom>
          <a:solidFill>
            <a:srgbClr val="465FFB">
              <a:alpha val="80000"/>
            </a:srgbClr>
          </a:solidFill>
          <a:ln>
            <a:solidFill>
              <a:srgbClr val="465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1E92B7E-686D-4624-80C0-6E451556D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855" y="2012280"/>
            <a:ext cx="9207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zh-CN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 习 目 标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8E11BA3A-1FD8-47FA-BA37-5F13A5DCFA2D}"/>
              </a:ext>
            </a:extLst>
          </p:cNvPr>
          <p:cNvSpPr/>
          <p:nvPr/>
        </p:nvSpPr>
        <p:spPr bwMode="auto">
          <a:xfrm flipV="1">
            <a:off x="4425689" y="1425528"/>
            <a:ext cx="4408391" cy="1803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49D3985E-F8AB-43A8-8B2E-5AEDFD98D628}"/>
              </a:ext>
            </a:extLst>
          </p:cNvPr>
          <p:cNvGrpSpPr>
            <a:grpSpLocks/>
          </p:cNvGrpSpPr>
          <p:nvPr/>
        </p:nvGrpSpPr>
        <p:grpSpPr bwMode="auto">
          <a:xfrm>
            <a:off x="3688939" y="453419"/>
            <a:ext cx="769937" cy="676275"/>
            <a:chOff x="7679" y="2070"/>
            <a:chExt cx="1213" cy="1066"/>
          </a:xfrm>
        </p:grpSpPr>
        <p:sp>
          <p:nvSpPr>
            <p:cNvPr id="7" name="六边形 6">
              <a:extLst>
                <a:ext uri="{FF2B5EF4-FFF2-40B4-BE49-F238E27FC236}">
                  <a16:creationId xmlns:a16="http://schemas.microsoft.com/office/drawing/2014/main" id="{B96E8CBD-50CC-4648-A076-BF052A6A7208}"/>
                </a:ext>
              </a:extLst>
            </p:cNvPr>
            <p:cNvSpPr/>
            <p:nvPr/>
          </p:nvSpPr>
          <p:spPr>
            <a:xfrm>
              <a:off x="7679" y="2070"/>
              <a:ext cx="1213" cy="1066"/>
            </a:xfrm>
            <a:prstGeom prst="hexagon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" name="文本框 20">
              <a:extLst>
                <a:ext uri="{FF2B5EF4-FFF2-40B4-BE49-F238E27FC236}">
                  <a16:creationId xmlns:a16="http://schemas.microsoft.com/office/drawing/2014/main" id="{3D4BF3CA-1D59-4D85-A89A-4F6B320B46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6" y="2070"/>
              <a:ext cx="739" cy="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29948A0E-C9AC-46DD-8DBD-8A1E01941B27}"/>
              </a:ext>
            </a:extLst>
          </p:cNvPr>
          <p:cNvSpPr txBox="1"/>
          <p:nvPr/>
        </p:nvSpPr>
        <p:spPr>
          <a:xfrm>
            <a:off x="2703869" y="1946786"/>
            <a:ext cx="8996517" cy="1614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原因：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b.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 有利于 ）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推动全社会树立法治意识，增强全社会厉行法治的积极性和主动性，对于全面依法治国、建设社会主义法治国家具有重要意义。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P102  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可改</a:t>
            </a:r>
            <a:r>
              <a:rPr lang="en-US" altLang="zh-CN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y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意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F67B127-83CB-4EE3-91CC-DE7CADC23177}"/>
              </a:ext>
            </a:extLst>
          </p:cNvPr>
          <p:cNvSpPr txBox="1"/>
          <p:nvPr/>
        </p:nvSpPr>
        <p:spPr>
          <a:xfrm>
            <a:off x="2703868" y="3621715"/>
            <a:ext cx="89965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c.</a:t>
            </a:r>
            <a:r>
              <a:rPr lang="zh-CN" altLang="en-US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增强法治意识，依法办事，是青少年健康成长的基本要求。青少年是法治中国建设的受益者，更应成为参与者和推动者。</a:t>
            </a:r>
            <a:r>
              <a:rPr lang="en-US" altLang="zh-CN" sz="28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p103</a:t>
            </a:r>
            <a:endParaRPr lang="zh-CN" altLang="en-US" sz="2800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E6DD241-6686-486B-B877-C004CF534B7E}"/>
              </a:ext>
            </a:extLst>
          </p:cNvPr>
          <p:cNvSpPr txBox="1"/>
          <p:nvPr/>
        </p:nvSpPr>
        <p:spPr>
          <a:xfrm>
            <a:off x="9519212" y="285134"/>
            <a:ext cx="2033691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    原因 </a:t>
            </a:r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en-US" altLang="zh-CN" sz="3200" dirty="0">
                <a:solidFill>
                  <a:srgbClr val="FF0000"/>
                </a:solidFill>
              </a:rPr>
              <a:t>P102-103</a:t>
            </a:r>
            <a:r>
              <a:rPr lang="zh-CN" altLang="en-US" sz="3200" dirty="0">
                <a:solidFill>
                  <a:srgbClr val="FF0000"/>
                </a:solidFill>
              </a:rPr>
              <a:t>      </a:t>
            </a:r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en-US" altLang="zh-CN" sz="3200" dirty="0">
                <a:solidFill>
                  <a:srgbClr val="FF0000"/>
                </a:solidFill>
              </a:rPr>
              <a:t>     </a:t>
            </a:r>
            <a:r>
              <a:rPr lang="en-US" altLang="zh-CN" sz="3200" dirty="0" err="1">
                <a:solidFill>
                  <a:srgbClr val="FF0000"/>
                </a:solidFill>
              </a:rPr>
              <a:t>abc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2B367AE-242D-4E32-86FD-218E7579EFFB}"/>
              </a:ext>
            </a:extLst>
          </p:cNvPr>
          <p:cNvSpPr txBox="1"/>
          <p:nvPr/>
        </p:nvSpPr>
        <p:spPr>
          <a:xfrm>
            <a:off x="2707312" y="5145713"/>
            <a:ext cx="91208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-----------------</a:t>
            </a:r>
          </a:p>
          <a:p>
            <a:r>
              <a:rPr lang="zh-CN" altLang="en-US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另：</a:t>
            </a:r>
            <a:r>
              <a:rPr lang="zh-CN" altLang="en-US" sz="24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法治</a:t>
            </a:r>
            <a:r>
              <a:rPr lang="zh-CN" altLang="en-US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时代，并不否认</a:t>
            </a:r>
            <a:r>
              <a:rPr lang="zh-CN" altLang="en-US" sz="24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道德</a:t>
            </a:r>
            <a:r>
              <a:rPr lang="zh-CN" altLang="en-US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的重要性。人们道德水平的提高，有利于增强尊法守法的意识和自觉性，有助于法治文化环境的建设。</a:t>
            </a:r>
            <a:endParaRPr lang="en-US" altLang="zh-CN" sz="24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2400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                                                                     </a:t>
            </a:r>
            <a:r>
              <a:rPr lang="en-US" altLang="zh-CN" sz="24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p103</a:t>
            </a:r>
            <a:r>
              <a:rPr lang="zh-CN" altLang="en-US" sz="2400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中</a:t>
            </a:r>
          </a:p>
        </p:txBody>
      </p:sp>
    </p:spTree>
    <p:extLst>
      <p:ext uri="{BB962C8B-B14F-4D97-AF65-F5344CB8AC3E}">
        <p14:creationId xmlns:p14="http://schemas.microsoft.com/office/powerpoint/2010/main" val="2145835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EB40C0A-2537-4C1F-BCE6-63E46E9C03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</p:spPr>
      </p:pic>
      <p:sp>
        <p:nvSpPr>
          <p:cNvPr id="4" name="文本框 3">
            <a:hlinkClick r:id="rId3" action="ppaction://hlinkfile"/>
            <a:extLst>
              <a:ext uri="{FF2B5EF4-FFF2-40B4-BE49-F238E27FC236}">
                <a16:creationId xmlns:a16="http://schemas.microsoft.com/office/drawing/2014/main" id="{6FD31101-F503-44E3-82FE-472D66F456F9}"/>
              </a:ext>
            </a:extLst>
          </p:cNvPr>
          <p:cNvSpPr txBox="1"/>
          <p:nvPr/>
        </p:nvSpPr>
        <p:spPr>
          <a:xfrm>
            <a:off x="4070557" y="1415844"/>
            <a:ext cx="5161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视频   习近平宪法宣誓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723FC11D-245F-4B06-9C59-036194A136AE}"/>
              </a:ext>
            </a:extLst>
          </p:cNvPr>
          <p:cNvSpPr/>
          <p:nvPr/>
        </p:nvSpPr>
        <p:spPr bwMode="auto">
          <a:xfrm flipV="1">
            <a:off x="3775587" y="2596746"/>
            <a:ext cx="5606156" cy="15989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24EB1866-4733-46A8-A70B-15496F14C4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79" y="3170048"/>
            <a:ext cx="2615380" cy="3038168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B488D0C0-45E7-40C8-B2CA-E0078A02EE2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2" r="472" b="10580"/>
          <a:stretch/>
        </p:blipFill>
        <p:spPr>
          <a:xfrm>
            <a:off x="1391550" y="3170048"/>
            <a:ext cx="3352799" cy="303816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19E3CD1-FC98-4238-9EDD-607BD3E2622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0" r="3805"/>
          <a:stretch/>
        </p:blipFill>
        <p:spPr>
          <a:xfrm>
            <a:off x="7978589" y="3232447"/>
            <a:ext cx="3820122" cy="297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42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FFC4108-49C6-4CB4-ADD7-694CC6F108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0"/>
            <a:ext cx="12160579" cy="6858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269A1A5-5104-4875-9317-DFDDAF5B84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0" r="3805"/>
          <a:stretch/>
        </p:blipFill>
        <p:spPr>
          <a:xfrm>
            <a:off x="3732977" y="157316"/>
            <a:ext cx="4181991" cy="303816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9D7D381-8812-408A-ADF9-B61ABD997D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0" t="5539" r="5196" b="10320"/>
          <a:stretch/>
        </p:blipFill>
        <p:spPr>
          <a:xfrm>
            <a:off x="8166366" y="157316"/>
            <a:ext cx="3742814" cy="303816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1A3A0352-D0B8-4512-B9F3-79B94E648CA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2" r="472" b="10580"/>
          <a:stretch/>
        </p:blipFill>
        <p:spPr>
          <a:xfrm>
            <a:off x="190089" y="157317"/>
            <a:ext cx="3352799" cy="3038168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755ACB67-E64A-47C2-8657-2A2BBC2BDDCD}"/>
              </a:ext>
            </a:extLst>
          </p:cNvPr>
          <p:cNvSpPr/>
          <p:nvPr/>
        </p:nvSpPr>
        <p:spPr>
          <a:xfrm>
            <a:off x="475224" y="3753915"/>
            <a:ext cx="115191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意①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宪法宣誓，有利于国家工作人员增强宪法意识，在内心深处尊崇宪法和法律，捍卫宪法，维护宪法权威</a:t>
            </a:r>
            <a:r>
              <a:rPr lang="zh-CN" altLang="en-US" sz="2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。    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笔记 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p102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063720B-4EB8-41A8-A2C5-1B4FBF3AA28F}"/>
              </a:ext>
            </a:extLst>
          </p:cNvPr>
          <p:cNvSpPr txBox="1"/>
          <p:nvPr/>
        </p:nvSpPr>
        <p:spPr>
          <a:xfrm>
            <a:off x="540775" y="5142270"/>
            <a:ext cx="111891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意②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有利于</a:t>
            </a:r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推动全社会树立法治意识，增强全社会厉行法治的积极性和主动性，对于全面依法治国、建设社会主义法治国家具有重要意义。</a:t>
            </a:r>
            <a:r>
              <a:rPr lang="en-US" altLang="zh-CN" sz="32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p102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15416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AA587D9-9D02-41C3-B39C-960279D79E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-9833"/>
            <a:ext cx="12160579" cy="6858000"/>
          </a:xfrm>
          <a:prstGeom prst="rect">
            <a:avLst/>
          </a:prstGeom>
        </p:spPr>
      </p:pic>
      <p:pic>
        <p:nvPicPr>
          <p:cNvPr id="3" name="图片 1" descr="Z46`MZPS_X[N(`%A(FZ4U$4">
            <a:hlinkClick r:id="" action="ppaction://noaction"/>
            <a:extLst>
              <a:ext uri="{FF2B5EF4-FFF2-40B4-BE49-F238E27FC236}">
                <a16:creationId xmlns:a16="http://schemas.microsoft.com/office/drawing/2014/main" id="{2F509986-25B5-4778-9D43-924AC9958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47" y="855406"/>
            <a:ext cx="10628671" cy="53290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07558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C8E861A-EE3E-43CB-B25B-EDA58253E7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0"/>
          <a:stretch/>
        </p:blipFill>
        <p:spPr>
          <a:xfrm>
            <a:off x="0" y="-9833"/>
            <a:ext cx="12160579" cy="6858000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:a16="http://schemas.microsoft.com/office/drawing/2014/main" id="{352A21AB-FBC0-4373-874B-E8A0529B43F0}"/>
              </a:ext>
            </a:extLst>
          </p:cNvPr>
          <p:cNvSpPr/>
          <p:nvPr/>
        </p:nvSpPr>
        <p:spPr bwMode="auto">
          <a:xfrm>
            <a:off x="3048003" y="2975729"/>
            <a:ext cx="6786825" cy="18042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A553E68-6BC1-412D-B21B-C258E58A6CBD}"/>
              </a:ext>
            </a:extLst>
          </p:cNvPr>
          <p:cNvSpPr/>
          <p:nvPr/>
        </p:nvSpPr>
        <p:spPr>
          <a:xfrm>
            <a:off x="3048003" y="1179869"/>
            <a:ext cx="715788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谢谢大家！</a:t>
            </a: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6EFB0757-A687-46AC-A23C-A27DCF4AD6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369" y="3382354"/>
            <a:ext cx="4686243" cy="305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916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3681</TotalTime>
  <Words>925</Words>
  <Application>Microsoft Office PowerPoint</Application>
  <PresentationFormat>宽屏</PresentationFormat>
  <Paragraphs>72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等线</vt:lpstr>
      <vt:lpstr>等线 Light</vt:lpstr>
      <vt:lpstr>仿宋</vt:lpstr>
      <vt:lpstr>黑体</vt:lpstr>
      <vt:lpstr>华文仿宋</vt:lpstr>
      <vt:lpstr>华文琥珀</vt:lpstr>
      <vt:lpstr>宋体</vt:lpstr>
      <vt:lpstr>微软雅黑</vt:lpstr>
      <vt:lpstr>幼圆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lichangjun</dc:creator>
  <cp:lastModifiedBy>lichangjun</cp:lastModifiedBy>
  <cp:revision>544</cp:revision>
  <dcterms:created xsi:type="dcterms:W3CDTF">2020-02-10T14:44:21Z</dcterms:created>
  <dcterms:modified xsi:type="dcterms:W3CDTF">2020-07-21T08:41:22Z</dcterms:modified>
</cp:coreProperties>
</file>