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2" r:id="rId4"/>
    <p:sldMasterId id="2147483684" r:id="rId5"/>
  </p:sldMasterIdLst>
  <p:notesMasterIdLst>
    <p:notesMasterId r:id="rId93"/>
  </p:notesMasterIdLst>
  <p:sldIdLst>
    <p:sldId id="1836" r:id="rId6"/>
    <p:sldId id="1892" r:id="rId7"/>
    <p:sldId id="2069" r:id="rId8"/>
    <p:sldId id="1948" r:id="rId9"/>
    <p:sldId id="2087" r:id="rId10"/>
    <p:sldId id="2088" r:id="rId11"/>
    <p:sldId id="2089" r:id="rId12"/>
    <p:sldId id="2090" r:id="rId13"/>
    <p:sldId id="2091" r:id="rId14"/>
    <p:sldId id="1953" r:id="rId15"/>
    <p:sldId id="2094" r:id="rId16"/>
    <p:sldId id="2095" r:id="rId17"/>
    <p:sldId id="2096" r:id="rId18"/>
    <p:sldId id="2097" r:id="rId19"/>
    <p:sldId id="2098" r:id="rId20"/>
    <p:sldId id="2099" r:id="rId21"/>
    <p:sldId id="2100" r:id="rId22"/>
    <p:sldId id="2101" r:id="rId23"/>
    <p:sldId id="2163" r:id="rId24"/>
    <p:sldId id="2164" r:id="rId25"/>
    <p:sldId id="2165" r:id="rId26"/>
    <p:sldId id="2166" r:id="rId27"/>
    <p:sldId id="2167" r:id="rId28"/>
    <p:sldId id="2168" r:id="rId29"/>
    <p:sldId id="1931" r:id="rId30"/>
    <p:sldId id="2102" r:id="rId31"/>
    <p:sldId id="2103" r:id="rId32"/>
    <p:sldId id="2104" r:id="rId33"/>
    <p:sldId id="2105" r:id="rId34"/>
    <p:sldId id="2106" r:id="rId35"/>
    <p:sldId id="2107" r:id="rId36"/>
    <p:sldId id="2108" r:id="rId37"/>
    <p:sldId id="2109" r:id="rId38"/>
    <p:sldId id="2110" r:id="rId39"/>
    <p:sldId id="2111" r:id="rId40"/>
    <p:sldId id="2054" r:id="rId41"/>
    <p:sldId id="2113" r:id="rId42"/>
    <p:sldId id="2114" r:id="rId43"/>
    <p:sldId id="2115" r:id="rId44"/>
    <p:sldId id="2116" r:id="rId45"/>
    <p:sldId id="2117" r:id="rId46"/>
    <p:sldId id="2058" r:id="rId47"/>
    <p:sldId id="2123" r:id="rId48"/>
    <p:sldId id="2124" r:id="rId49"/>
    <p:sldId id="2126" r:id="rId50"/>
    <p:sldId id="2127" r:id="rId51"/>
    <p:sldId id="2128" r:id="rId52"/>
    <p:sldId id="2129" r:id="rId53"/>
    <p:sldId id="2125" r:id="rId54"/>
    <p:sldId id="2169" r:id="rId55"/>
    <p:sldId id="2170" r:id="rId56"/>
    <p:sldId id="2171" r:id="rId57"/>
    <p:sldId id="2172" r:id="rId58"/>
    <p:sldId id="2173" r:id="rId59"/>
    <p:sldId id="2063" r:id="rId60"/>
    <p:sldId id="2130" r:id="rId61"/>
    <p:sldId id="2131" r:id="rId62"/>
    <p:sldId id="2132" r:id="rId63"/>
    <p:sldId id="2133" r:id="rId64"/>
    <p:sldId id="2134" r:id="rId65"/>
    <p:sldId id="1841" r:id="rId66"/>
    <p:sldId id="2141" r:id="rId67"/>
    <p:sldId id="2142" r:id="rId68"/>
    <p:sldId id="2143" r:id="rId69"/>
    <p:sldId id="2144" r:id="rId70"/>
    <p:sldId id="2145" r:id="rId71"/>
    <p:sldId id="2146" r:id="rId72"/>
    <p:sldId id="1842" r:id="rId73"/>
    <p:sldId id="2147" r:id="rId74"/>
    <p:sldId id="2148" r:id="rId75"/>
    <p:sldId id="2149" r:id="rId76"/>
    <p:sldId id="2150" r:id="rId77"/>
    <p:sldId id="2151" r:id="rId78"/>
    <p:sldId id="2152" r:id="rId79"/>
    <p:sldId id="2153" r:id="rId80"/>
    <p:sldId id="2154" r:id="rId81"/>
    <p:sldId id="2155" r:id="rId82"/>
    <p:sldId id="2156" r:id="rId83"/>
    <p:sldId id="2157" r:id="rId84"/>
    <p:sldId id="2158" r:id="rId85"/>
    <p:sldId id="2159" r:id="rId86"/>
    <p:sldId id="2160" r:id="rId87"/>
    <p:sldId id="2161" r:id="rId88"/>
    <p:sldId id="2162" r:id="rId89"/>
    <p:sldId id="2174" r:id="rId90"/>
    <p:sldId id="2175" r:id="rId91"/>
    <p:sldId id="1837" r:id="rId92"/>
  </p:sldIdLst>
  <p:sldSz cx="9144000" cy="6858000" type="screen4x3"/>
  <p:notesSz cx="6858000" cy="9144000"/>
  <p:embeddedFontLst>
    <p:embeddedFont>
      <p:font typeface="黑体" panose="02010609060101010101" pitchFamily="2" charset="-122"/>
      <p:regular r:id="rId97"/>
    </p:embeddedFont>
    <p:embeddedFont>
      <p:font typeface="方正小标宋_GBK" panose="02010600030101010101" pitchFamily="65" charset="-122"/>
      <p:regular r:id="rId98"/>
    </p:embeddedFont>
  </p:embeddedFontLst>
  <p:defaultTextStyle>
    <a:defPPr>
      <a:defRPr lang="zh-CN"/>
    </a:defPPr>
    <a:lvl1pPr marL="0" lvl="0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just" defTabSz="914400" rtl="0" eaLnBrk="1" fontAlgn="base" latinLnBrk="0" hangingPunct="0">
      <a:lnSpc>
        <a:spcPct val="14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00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5F5F5F"/>
    <a:srgbClr val="808080"/>
    <a:srgbClr val="000000"/>
    <a:srgbClr val="CC0000"/>
    <a:srgbClr val="DDDDDD"/>
    <a:srgbClr val="C0C0C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 showGuides="1">
      <p:cViewPr varScale="1">
        <p:scale>
          <a:sx n="95" d="100"/>
          <a:sy n="95" d="100"/>
        </p:scale>
        <p:origin x="-762" y="-90"/>
      </p:cViewPr>
      <p:guideLst>
        <p:guide orient="horz" pos="61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8" Type="http://schemas.openxmlformats.org/officeDocument/2006/relationships/font" Target="fonts/font2.fntdata"/><Relationship Id="rId97" Type="http://schemas.openxmlformats.org/officeDocument/2006/relationships/font" Target="fonts/font1.fntdata"/><Relationship Id="rId96" Type="http://schemas.openxmlformats.org/officeDocument/2006/relationships/tableStyles" Target="tableStyles.xml"/><Relationship Id="rId95" Type="http://schemas.openxmlformats.org/officeDocument/2006/relationships/viewProps" Target="viewProps.xml"/><Relationship Id="rId94" Type="http://schemas.openxmlformats.org/officeDocument/2006/relationships/presProps" Target="presProps.xml"/><Relationship Id="rId93" Type="http://schemas.openxmlformats.org/officeDocument/2006/relationships/notesMaster" Target="notesMasters/notesMaster1.xml"/><Relationship Id="rId92" Type="http://schemas.openxmlformats.org/officeDocument/2006/relationships/slide" Target="slides/slide87.xml"/><Relationship Id="rId91" Type="http://schemas.openxmlformats.org/officeDocument/2006/relationships/slide" Target="slides/slide86.xml"/><Relationship Id="rId90" Type="http://schemas.openxmlformats.org/officeDocument/2006/relationships/slide" Target="slides/slide85.xml"/><Relationship Id="rId9" Type="http://schemas.openxmlformats.org/officeDocument/2006/relationships/slide" Target="slides/slide4.xml"/><Relationship Id="rId89" Type="http://schemas.openxmlformats.org/officeDocument/2006/relationships/slide" Target="slides/slide84.xml"/><Relationship Id="rId88" Type="http://schemas.openxmlformats.org/officeDocument/2006/relationships/slide" Target="slides/slide83.xml"/><Relationship Id="rId87" Type="http://schemas.openxmlformats.org/officeDocument/2006/relationships/slide" Target="slides/slide82.xml"/><Relationship Id="rId86" Type="http://schemas.openxmlformats.org/officeDocument/2006/relationships/slide" Target="slides/slide81.xml"/><Relationship Id="rId85" Type="http://schemas.openxmlformats.org/officeDocument/2006/relationships/slide" Target="slides/slide80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80" Type="http://schemas.openxmlformats.org/officeDocument/2006/relationships/slide" Target="slides/slide75.xml"/><Relationship Id="rId8" Type="http://schemas.openxmlformats.org/officeDocument/2006/relationships/slide" Target="slides/slide3.xml"/><Relationship Id="rId79" Type="http://schemas.openxmlformats.org/officeDocument/2006/relationships/slide" Target="slides/slide74.xml"/><Relationship Id="rId78" Type="http://schemas.openxmlformats.org/officeDocument/2006/relationships/slide" Target="slides/slide73.xml"/><Relationship Id="rId77" Type="http://schemas.openxmlformats.org/officeDocument/2006/relationships/slide" Target="slides/slide72.xml"/><Relationship Id="rId76" Type="http://schemas.openxmlformats.org/officeDocument/2006/relationships/slide" Target="slides/slide71.xml"/><Relationship Id="rId75" Type="http://schemas.openxmlformats.org/officeDocument/2006/relationships/slide" Target="slides/slide70.xml"/><Relationship Id="rId74" Type="http://schemas.openxmlformats.org/officeDocument/2006/relationships/slide" Target="slides/slide69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7" Type="http://schemas.openxmlformats.org/officeDocument/2006/relationships/slide" Target="slides/slide2.xml"/><Relationship Id="rId69" Type="http://schemas.openxmlformats.org/officeDocument/2006/relationships/slide" Target="slides/slide64.xml"/><Relationship Id="rId68" Type="http://schemas.openxmlformats.org/officeDocument/2006/relationships/slide" Target="slides/slide63.xml"/><Relationship Id="rId67" Type="http://schemas.openxmlformats.org/officeDocument/2006/relationships/slide" Target="slides/slide62.xml"/><Relationship Id="rId66" Type="http://schemas.openxmlformats.org/officeDocument/2006/relationships/slide" Target="slides/slide61.xml"/><Relationship Id="rId65" Type="http://schemas.openxmlformats.org/officeDocument/2006/relationships/slide" Target="slides/slide60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0" Type="http://schemas.openxmlformats.org/officeDocument/2006/relationships/slide" Target="slides/slide55.xml"/><Relationship Id="rId6" Type="http://schemas.openxmlformats.org/officeDocument/2006/relationships/slide" Target="slides/slide1.xml"/><Relationship Id="rId59" Type="http://schemas.openxmlformats.org/officeDocument/2006/relationships/slide" Target="slides/slide54.xml"/><Relationship Id="rId58" Type="http://schemas.openxmlformats.org/officeDocument/2006/relationships/slide" Target="slides/slide53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55" Type="http://schemas.openxmlformats.org/officeDocument/2006/relationships/slide" Target="slides/slide50.xml"/><Relationship Id="rId54" Type="http://schemas.openxmlformats.org/officeDocument/2006/relationships/slide" Target="slides/slide49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/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5" name="日期占位符 3074"/>
          <p:cNvSpPr/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6" name="幻灯片图像占位符 3075"/>
          <p:cNvSpPr>
            <a:spLocks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3078" name="页脚占位符 3077"/>
          <p:cNvSpPr/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endParaRPr lang="zh-CN" altLang="x-none" sz="1200" b="0" dirty="0">
              <a:ea typeface="宋体" panose="02010600030101010101" pitchFamily="2" charset="-122"/>
            </a:endParaRPr>
          </a:p>
        </p:txBody>
      </p:sp>
      <p:sp>
        <p:nvSpPr>
          <p:cNvPr id="3079" name="灯片编号占位符 3078"/>
          <p:cNvSpPr/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x-none" sz="1200" b="0" dirty="0">
                <a:ea typeface="宋体" panose="02010600030101010101" pitchFamily="2" charset="-122"/>
              </a:rPr>
            </a:fld>
            <a:endParaRPr lang="zh-CN" altLang="x-none" sz="1200" b="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550" y="1464685"/>
            <a:ext cx="1766900" cy="179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230200" y="3081021"/>
            <a:ext cx="4733100" cy="11088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2231756" y="4252936"/>
            <a:ext cx="4706542" cy="39199"/>
            <a:chOff x="7005899" y="7768271"/>
            <a:chExt cx="10317952" cy="64451"/>
          </a:xfrm>
        </p:grpSpPr>
        <p:sp>
          <p:nvSpPr>
            <p:cNvPr id="9" name="矩形 8"/>
            <p:cNvSpPr/>
            <p:nvPr/>
          </p:nvSpPr>
          <p:spPr bwMode="auto">
            <a:xfrm>
              <a:off x="9084680" y="7768271"/>
              <a:ext cx="2078781" cy="64451"/>
            </a:xfrm>
            <a:prstGeom prst="rect">
              <a:avLst/>
            </a:prstGeom>
            <a:solidFill>
              <a:srgbClr val="92B151"/>
            </a:solidFill>
            <a:ln w="9525" cap="flat" cmpd="sng" algn="ctr">
              <a:solidFill>
                <a:srgbClr val="92B15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1130910" y="7768271"/>
              <a:ext cx="2078781" cy="64451"/>
            </a:xfrm>
            <a:prstGeom prst="rect">
              <a:avLst/>
            </a:prstGeom>
            <a:solidFill>
              <a:srgbClr val="E4D737"/>
            </a:solidFill>
            <a:ln w="9525" cap="flat" cmpd="sng" algn="ctr">
              <a:solidFill>
                <a:srgbClr val="E4D73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13198840" y="7768271"/>
              <a:ext cx="2078781" cy="64451"/>
            </a:xfrm>
            <a:prstGeom prst="rect">
              <a:avLst/>
            </a:prstGeom>
            <a:solidFill>
              <a:srgbClr val="CD6126"/>
            </a:solidFill>
            <a:ln w="9525" cap="flat" cmpd="sng" algn="ctr">
              <a:solidFill>
                <a:srgbClr val="CD612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2" name="矩形 11"/>
            <p:cNvSpPr/>
            <p:nvPr/>
          </p:nvSpPr>
          <p:spPr bwMode="auto">
            <a:xfrm>
              <a:off x="15245070" y="7768271"/>
              <a:ext cx="2078781" cy="64451"/>
            </a:xfrm>
            <a:prstGeom prst="rect">
              <a:avLst/>
            </a:prstGeom>
            <a:solidFill>
              <a:srgbClr val="449EAF"/>
            </a:solidFill>
            <a:ln w="9525" cap="flat" cmpd="sng" algn="ctr">
              <a:solidFill>
                <a:srgbClr val="449EA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13" name="矩形 12"/>
            <p:cNvSpPr/>
            <p:nvPr/>
          </p:nvSpPr>
          <p:spPr bwMode="auto">
            <a:xfrm>
              <a:off x="7005899" y="7768271"/>
              <a:ext cx="2078781" cy="64451"/>
            </a:xfrm>
            <a:prstGeom prst="rect">
              <a:avLst/>
            </a:prstGeom>
            <a:solidFill>
              <a:srgbClr val="53662C"/>
            </a:solidFill>
            <a:ln w="9525" cap="flat" cmpd="sng" algn="ctr">
              <a:solidFill>
                <a:srgbClr val="53662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7" name="流程图: 过程 6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流程图: 过程 7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流程图: 过程 8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流程图: 过程 9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571100" y="2501660"/>
            <a:ext cx="3663900" cy="929140"/>
          </a:xfrm>
        </p:spPr>
        <p:txBody>
          <a:bodyPr anchor="b">
            <a:normAutofit/>
          </a:bodyPr>
          <a:lstStyle>
            <a:lvl1pPr>
              <a:defRPr sz="21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4600799" y="3518725"/>
            <a:ext cx="3634201" cy="70821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pic>
        <p:nvPicPr>
          <p:cNvPr id="9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07" y="1744473"/>
            <a:ext cx="3372652" cy="3372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</a:t>
            </a:r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8" name="流程图: 过程 7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流程图: 过程 8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流程图: 过程 9"/>
          <p:cNvSpPr/>
          <p:nvPr/>
        </p:nvSpPr>
        <p:spPr>
          <a:xfrm>
            <a:off x="1" y="77343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流程图: 过程 10"/>
          <p:cNvSpPr/>
          <p:nvPr/>
        </p:nvSpPr>
        <p:spPr>
          <a:xfrm>
            <a:off x="123230" y="77343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365126"/>
            <a:ext cx="7886700" cy="1325563"/>
          </a:xfrm>
        </p:spPr>
        <p:txBody>
          <a:bodyPr>
            <a:normAutofit/>
          </a:bodyPr>
          <a:lstStyle/>
          <a:p>
            <a:r>
              <a:rPr lang="zh-CN" altLang="en-US" dirty="0"/>
              <a:t>单击此处</a:t>
            </a:r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29842" y="1770063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29842" y="2679700"/>
            <a:ext cx="3868340" cy="3509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770063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4629150" y="2679700"/>
            <a:ext cx="3887391" cy="3509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550" y="1464685"/>
            <a:ext cx="1766900" cy="179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组合 20"/>
          <p:cNvGrpSpPr/>
          <p:nvPr/>
        </p:nvGrpSpPr>
        <p:grpSpPr>
          <a:xfrm>
            <a:off x="2231756" y="4252936"/>
            <a:ext cx="4706542" cy="39199"/>
            <a:chOff x="7005899" y="7768271"/>
            <a:chExt cx="10317952" cy="64451"/>
          </a:xfrm>
        </p:grpSpPr>
        <p:sp>
          <p:nvSpPr>
            <p:cNvPr id="22" name="矩形 21"/>
            <p:cNvSpPr/>
            <p:nvPr/>
          </p:nvSpPr>
          <p:spPr bwMode="auto">
            <a:xfrm>
              <a:off x="9084680" y="7768271"/>
              <a:ext cx="2078781" cy="64451"/>
            </a:xfrm>
            <a:prstGeom prst="rect">
              <a:avLst/>
            </a:prstGeom>
            <a:solidFill>
              <a:srgbClr val="92B151"/>
            </a:solidFill>
            <a:ln w="9525" cap="flat" cmpd="sng" algn="ctr">
              <a:solidFill>
                <a:srgbClr val="92B15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3" name="矩形 22"/>
            <p:cNvSpPr/>
            <p:nvPr/>
          </p:nvSpPr>
          <p:spPr bwMode="auto">
            <a:xfrm>
              <a:off x="11130910" y="7768271"/>
              <a:ext cx="2078781" cy="64451"/>
            </a:xfrm>
            <a:prstGeom prst="rect">
              <a:avLst/>
            </a:prstGeom>
            <a:solidFill>
              <a:srgbClr val="E4D737"/>
            </a:solidFill>
            <a:ln w="9525" cap="flat" cmpd="sng" algn="ctr">
              <a:solidFill>
                <a:srgbClr val="E4D737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13198840" y="7768271"/>
              <a:ext cx="2078781" cy="64451"/>
            </a:xfrm>
            <a:prstGeom prst="rect">
              <a:avLst/>
            </a:prstGeom>
            <a:solidFill>
              <a:srgbClr val="CD6126"/>
            </a:solidFill>
            <a:ln w="9525" cap="flat" cmpd="sng" algn="ctr">
              <a:solidFill>
                <a:srgbClr val="CD612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5" name="矩形 24"/>
            <p:cNvSpPr/>
            <p:nvPr/>
          </p:nvSpPr>
          <p:spPr bwMode="auto">
            <a:xfrm>
              <a:off x="15245070" y="7768271"/>
              <a:ext cx="2078781" cy="64451"/>
            </a:xfrm>
            <a:prstGeom prst="rect">
              <a:avLst/>
            </a:prstGeom>
            <a:solidFill>
              <a:srgbClr val="449EAF"/>
            </a:solidFill>
            <a:ln w="9525" cap="flat" cmpd="sng" algn="ctr">
              <a:solidFill>
                <a:srgbClr val="449EA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  <p:sp>
          <p:nvSpPr>
            <p:cNvPr id="26" name="矩形 25"/>
            <p:cNvSpPr/>
            <p:nvPr/>
          </p:nvSpPr>
          <p:spPr bwMode="auto">
            <a:xfrm>
              <a:off x="7005899" y="7768271"/>
              <a:ext cx="2078781" cy="64451"/>
            </a:xfrm>
            <a:prstGeom prst="rect">
              <a:avLst/>
            </a:prstGeom>
            <a:solidFill>
              <a:srgbClr val="53662C"/>
            </a:solidFill>
            <a:ln w="9525" cap="flat" cmpd="sng" algn="ctr">
              <a:solidFill>
                <a:srgbClr val="53662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6191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375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Helvetica Light"/>
                <a:ea typeface="Helvetica Light"/>
                <a:cs typeface="Helvetica Light"/>
                <a:sym typeface="Helvetica Ligh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231755" y="2926484"/>
            <a:ext cx="4706543" cy="1325563"/>
          </a:xfrm>
        </p:spPr>
        <p:txBody>
          <a:bodyPr>
            <a:normAutofit/>
          </a:bodyPr>
          <a:lstStyle>
            <a:lvl1pPr algn="ctr">
              <a:defRPr sz="54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5" name="流程图: 过程 4"/>
          <p:cNvSpPr/>
          <p:nvPr/>
        </p:nvSpPr>
        <p:spPr>
          <a:xfrm>
            <a:off x="1" y="36195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" name="流程图: 过程 5"/>
          <p:cNvSpPr/>
          <p:nvPr/>
        </p:nvSpPr>
        <p:spPr>
          <a:xfrm>
            <a:off x="123230" y="36195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流程图: 过程 6"/>
          <p:cNvSpPr/>
          <p:nvPr/>
        </p:nvSpPr>
        <p:spPr>
          <a:xfrm>
            <a:off x="1" y="36195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流程图: 过程 7"/>
          <p:cNvSpPr/>
          <p:nvPr/>
        </p:nvSpPr>
        <p:spPr>
          <a:xfrm>
            <a:off x="123230" y="36195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zh-CN" altLang="en-US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 hasCustomPrompt="1"/>
          </p:nvPr>
        </p:nvSpPr>
        <p:spPr>
          <a:xfrm>
            <a:off x="4014391" y="733425"/>
            <a:ext cx="4478400" cy="54036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8" name="流程图: 过程 7"/>
          <p:cNvSpPr/>
          <p:nvPr/>
        </p:nvSpPr>
        <p:spPr>
          <a:xfrm>
            <a:off x="1" y="61341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流程图: 过程 8"/>
          <p:cNvSpPr/>
          <p:nvPr/>
        </p:nvSpPr>
        <p:spPr>
          <a:xfrm>
            <a:off x="123230" y="61341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流程图: 过程 9"/>
          <p:cNvSpPr/>
          <p:nvPr/>
        </p:nvSpPr>
        <p:spPr>
          <a:xfrm>
            <a:off x="1" y="613410"/>
            <a:ext cx="7322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流程图: 过程 10"/>
          <p:cNvSpPr/>
          <p:nvPr/>
        </p:nvSpPr>
        <p:spPr>
          <a:xfrm>
            <a:off x="123230" y="613410"/>
            <a:ext cx="72733" cy="485775"/>
          </a:xfrm>
          <a:prstGeom prst="flowChartProcess">
            <a:avLst/>
          </a:prstGeom>
          <a:solidFill>
            <a:srgbClr val="FE29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467600" y="365125"/>
            <a:ext cx="1047750" cy="5811838"/>
          </a:xfrm>
        </p:spPr>
        <p:txBody>
          <a:bodyPr vert="eaVer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365125"/>
            <a:ext cx="6696075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628650" y="404814"/>
            <a:ext cx="7886700" cy="5813425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编辑文本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5" Type="http://schemas.openxmlformats.org/officeDocument/2006/relationships/theme" Target="../theme/theme4.xml"/><Relationship Id="rId14" Type="http://schemas.openxmlformats.org/officeDocument/2006/relationships/tags" Target="../tags/tag4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94914" name="矩形 294913"/>
          <p:cNvSpPr/>
          <p:nvPr userDrawn="1"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4915" name="矩形 294914"/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1557338"/>
            <a:ext cx="9144000" cy="18748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矩形 10"/>
          <p:cNvSpPr/>
          <p:nvPr/>
        </p:nvSpPr>
        <p:spPr>
          <a:xfrm>
            <a:off x="0" y="3427413"/>
            <a:ext cx="9144000" cy="18748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4918" name="图片 294917" descr="素材天下网 sucaitianxia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-458787"/>
            <a:ext cx="9251950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4919" name="图片 294918" descr="素材天下网 sucaitianxia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4868863"/>
            <a:ext cx="9251950" cy="24479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4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94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 -0.2627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10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0 0.27315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70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294918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94919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" grpId="0" animBg="1"/>
      <p:bldP spid="2" grpId="1" animBg="1"/>
    </p:bldLst>
  </p:timing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cxnSp>
        <p:nvCxnSpPr>
          <p:cNvPr id="2077" name="直接连接符 16"/>
          <p:cNvCxnSpPr/>
          <p:nvPr userDrawn="1"/>
        </p:nvCxnSpPr>
        <p:spPr>
          <a:xfrm>
            <a:off x="1476375" y="3025775"/>
            <a:ext cx="7056438" cy="0"/>
          </a:xfrm>
          <a:prstGeom prst="line">
            <a:avLst/>
          </a:prstGeom>
          <a:ln w="57150" cap="flat" cmpd="sng">
            <a:solidFill>
              <a:srgbClr val="FF6600"/>
            </a:solidFill>
            <a:prstDash val="solid"/>
            <a:headEnd type="none" w="med" len="med"/>
            <a:tailEnd type="triangle" w="med" len="med"/>
          </a:ln>
        </p:spPr>
      </p:cxnSp>
      <p:grpSp>
        <p:nvGrpSpPr>
          <p:cNvPr id="2079" name="组合 2078"/>
          <p:cNvGrpSpPr/>
          <p:nvPr userDrawn="1"/>
        </p:nvGrpSpPr>
        <p:grpSpPr>
          <a:xfrm>
            <a:off x="481013" y="1484313"/>
            <a:ext cx="2087562" cy="1987550"/>
            <a:chOff x="929" y="2659"/>
            <a:chExt cx="1271" cy="1210"/>
          </a:xfrm>
        </p:grpSpPr>
        <p:sp>
          <p:nvSpPr>
            <p:cNvPr id="2080" name="Ellipse 59"/>
            <p:cNvSpPr/>
            <p:nvPr/>
          </p:nvSpPr>
          <p:spPr>
            <a:xfrm>
              <a:off x="929" y="3612"/>
              <a:ext cx="1271" cy="257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21999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anchor="ctr"/>
            <a:p>
              <a:pPr lvl="0" algn="ctr" eaLnBrk="0">
                <a:lnSpc>
                  <a:spcPct val="100000"/>
                </a:lnSpc>
              </a:pPr>
              <a:endParaRPr sz="1800" b="0" dirty="0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grpSp>
          <p:nvGrpSpPr>
            <p:cNvPr id="2081" name="组合 2080"/>
            <p:cNvGrpSpPr/>
            <p:nvPr/>
          </p:nvGrpSpPr>
          <p:grpSpPr>
            <a:xfrm rot="-1834427" flipH="1">
              <a:off x="1020" y="2659"/>
              <a:ext cx="963" cy="954"/>
              <a:chOff x="0" y="0"/>
              <a:chExt cx="1031875" cy="1022350"/>
            </a:xfrm>
          </p:grpSpPr>
          <p:sp>
            <p:nvSpPr>
              <p:cNvPr id="2082" name="Ellipse 44"/>
              <p:cNvSpPr/>
              <p:nvPr/>
            </p:nvSpPr>
            <p:spPr>
              <a:xfrm rot="21052097">
                <a:off x="10061" y="0"/>
                <a:ext cx="1021814" cy="1022350"/>
              </a:xfrm>
              <a:prstGeom prst="ellipse">
                <a:avLst/>
              </a:prstGeom>
              <a:gradFill rotWithShape="1">
                <a:gsLst>
                  <a:gs pos="0">
                    <a:srgbClr val="FFC000"/>
                  </a:gs>
                  <a:gs pos="100000">
                    <a:srgbClr val="FF6600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FF66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ctr"/>
              <a:p>
                <a:pPr lvl="0" algn="ctr" eaLnBrk="0">
                  <a:lnSpc>
                    <a:spcPct val="100000"/>
                  </a:lnSpc>
                </a:pPr>
                <a:endParaRPr sz="1800" b="0" u="sng" dirty="0">
                  <a:solidFill>
                    <a:srgbClr val="FFFFFF"/>
                  </a:solidFill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2083" name="Måne 63"/>
              <p:cNvSpPr/>
              <p:nvPr/>
            </p:nvSpPr>
            <p:spPr>
              <a:xfrm rot="16552097">
                <a:off x="270930" y="280964"/>
                <a:ext cx="450073" cy="991936"/>
              </a:xfrm>
              <a:prstGeom prst="moon">
                <a:avLst>
                  <a:gd name="adj" fmla="val 18949"/>
                </a:avLst>
              </a:prstGeom>
              <a:gradFill rotWithShape="1">
                <a:gsLst>
                  <a:gs pos="0">
                    <a:srgbClr val="000000">
                      <a:alpha val="23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path path="rect">
                  <a:fillToRect l="50000" t="50000" r="50000" b="50000"/>
                </a:path>
                <a:tileRect/>
              </a:gradFill>
              <a:ln w="9525">
                <a:noFill/>
              </a:ln>
            </p:spPr>
            <p:txBody>
              <a:bodyPr rot="10800000" vert="eaVert" anchor="ctr"/>
              <a:p>
                <a:pPr lvl="0" algn="ctr" eaLnBrk="0">
                  <a:lnSpc>
                    <a:spcPct val="100000"/>
                  </a:lnSpc>
                </a:pPr>
                <a:endParaRPr sz="1800" b="0" u="sng" dirty="0">
                  <a:solidFill>
                    <a:srgbClr val="FFFFFF"/>
                  </a:solidFill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2084" name="Ellipse 45"/>
              <p:cNvSpPr/>
              <p:nvPr/>
            </p:nvSpPr>
            <p:spPr>
              <a:xfrm>
                <a:off x="155575" y="28575"/>
                <a:ext cx="722312" cy="539750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75999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anchor="ctr"/>
              <a:p>
                <a:pPr lvl="0" algn="ctr" eaLnBrk="0">
                  <a:lnSpc>
                    <a:spcPct val="100000"/>
                  </a:lnSpc>
                </a:pPr>
                <a:endParaRPr sz="1800" b="0" u="sng" dirty="0">
                  <a:solidFill>
                    <a:srgbClr val="FFFFFF"/>
                  </a:solidFill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</p:grpSp>
      </p:grpSp>
      <p:sp>
        <p:nvSpPr>
          <p:cNvPr id="2085" name="燕尾形 23"/>
          <p:cNvSpPr/>
          <p:nvPr userDrawn="1"/>
        </p:nvSpPr>
        <p:spPr>
          <a:xfrm>
            <a:off x="1089025" y="1846263"/>
            <a:ext cx="687388" cy="906462"/>
          </a:xfrm>
          <a:prstGeom prst="chevron">
            <a:avLst>
              <a:gd name="adj" fmla="val 51791"/>
            </a:avLst>
          </a:prstGeom>
          <a:solidFill>
            <a:schemeClr val="bg1"/>
          </a:solidFill>
          <a:ln w="25400">
            <a:noFill/>
          </a:ln>
        </p:spPr>
        <p:txBody>
          <a:bodyPr anchor="ctr"/>
          <a:p>
            <a:pPr lvl="0" algn="ctr" eaLnBrk="1" hangingPunct="1">
              <a:lnSpc>
                <a:spcPct val="100000"/>
              </a:lnSpc>
            </a:pPr>
            <a:endParaRPr sz="1800" b="0" dirty="0">
              <a:solidFill>
                <a:schemeClr val="tx1"/>
              </a:solidFill>
              <a:latin typeface="黑体" panose="02010609060101010101" pitchFamily="2" charset="-122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5" grpId="0" animBg="1"/>
    </p:bldLst>
  </p:timing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just" defTabSz="914400" rtl="0" eaLnBrk="1" fontAlgn="base" latinLnBrk="0" hangingPunct="0">
        <a:lnSpc>
          <a:spcPct val="14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00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00E7E-9A8E-4C82-8C79-E781F3C64749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65067-40D2-419F-82B5-BDD318F98C0F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.xml"/><Relationship Id="rId1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image" Target="../media/image8.emf"/><Relationship Id="rId7" Type="http://schemas.openxmlformats.org/officeDocument/2006/relationships/image" Target="../media/image7.emf"/><Relationship Id="rId6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2522;&#30784;&#33853;&#23454;.tif" TargetMode="External"/><Relationship Id="rId5" Type="http://schemas.openxmlformats.org/officeDocument/2006/relationships/image" Target="../media/image6.png"/><Relationship Id="rId4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2771;&#28857;1.tif" TargetMode="External"/><Relationship Id="rId3" Type="http://schemas.openxmlformats.org/officeDocument/2006/relationships/image" Target="../media/image5.png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2771;&#28857;&#23618;&#26512;&#183;&#19968;&#31449;&#28165;.TIF" TargetMode="External"/><Relationship Id="rId10" Type="http://schemas.openxmlformats.org/officeDocument/2006/relationships/slideLayout" Target="../slideLayouts/slideLayout35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.xml"/><Relationship Id="rId1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.xml"/><Relationship Id="rId1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9.xml"/><Relationship Id="rId1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0.xml"/><Relationship Id="rId1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1.xml"/><Relationship Id="rId1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2.xml"/><Relationship Id="rId1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13.xml"/><Relationship Id="rId3" Type="http://schemas.openxmlformats.org/officeDocument/2006/relationships/image" Target="../media/image16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1490;&#26009;&#25506;&#31350;.tif" TargetMode="External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14.xml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5.xml"/><Relationship Id="rId1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16.xml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7.xml"/><Relationship Id="rId1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18.xml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19.xml"/><Relationship Id="rId1" Type="http://schemas.openxmlformats.org/officeDocument/2006/relationships/image" Target="../media/image2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0.xml"/><Relationship Id="rId1" Type="http://schemas.openxmlformats.org/officeDocument/2006/relationships/image" Target="../media/image2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1.xml"/><Relationship Id="rId1" Type="http://schemas.openxmlformats.org/officeDocument/2006/relationships/image" Target="../media/image2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2.xml"/><Relationship Id="rId1" Type="http://schemas.openxmlformats.org/officeDocument/2006/relationships/image" Target="../media/image2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3.xml"/><Relationship Id="rId1" Type="http://schemas.openxmlformats.org/officeDocument/2006/relationships/image" Target="../media/image29.emf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24.xml"/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5.xml"/><Relationship Id="rId1" Type="http://schemas.openxmlformats.org/officeDocument/2006/relationships/image" Target="../media/image3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6.xml"/><Relationship Id="rId1" Type="http://schemas.openxmlformats.org/officeDocument/2006/relationships/image" Target="../media/image3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7.xml"/><Relationship Id="rId1" Type="http://schemas.openxmlformats.org/officeDocument/2006/relationships/image" Target="../media/image34.emf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28.xml"/><Relationship Id="rId3" Type="http://schemas.openxmlformats.org/officeDocument/2006/relationships/image" Target="../media/image36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9640;&#32771;&#24863;&#24735;.tif" TargetMode="External"/><Relationship Id="rId1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29.xml"/><Relationship Id="rId1" Type="http://schemas.openxmlformats.org/officeDocument/2006/relationships/image" Target="../media/image3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0.xml"/><Relationship Id="rId1" Type="http://schemas.openxmlformats.org/officeDocument/2006/relationships/image" Target="../media/image3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1.xml"/><Relationship Id="rId1" Type="http://schemas.openxmlformats.org/officeDocument/2006/relationships/image" Target="../media/image3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2.xml"/><Relationship Id="rId1" Type="http://schemas.openxmlformats.org/officeDocument/2006/relationships/image" Target="../media/image4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3.xml"/><Relationship Id="rId1" Type="http://schemas.openxmlformats.org/officeDocument/2006/relationships/image" Target="../media/image41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4.xml"/><Relationship Id="rId1" Type="http://schemas.openxmlformats.org/officeDocument/2006/relationships/image" Target="../media/image42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5.xml"/><Relationship Id="rId1" Type="http://schemas.openxmlformats.org/officeDocument/2006/relationships/image" Target="../media/image43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6.xml"/><Relationship Id="rId1" Type="http://schemas.openxmlformats.org/officeDocument/2006/relationships/image" Target="../media/image44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7.xml"/><Relationship Id="rId1" Type="http://schemas.openxmlformats.org/officeDocument/2006/relationships/image" Target="../media/image45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38.xml"/><Relationship Id="rId1" Type="http://schemas.openxmlformats.org/officeDocument/2006/relationships/image" Target="../media/image46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7" Type="http://schemas.openxmlformats.org/officeDocument/2006/relationships/tags" Target="../tags/tag39.xml"/><Relationship Id="rId6" Type="http://schemas.openxmlformats.org/officeDocument/2006/relationships/image" Target="../media/image49.emf"/><Relationship Id="rId5" Type="http://schemas.openxmlformats.org/officeDocument/2006/relationships/image" Target="../media/image48.emf"/><Relationship Id="rId4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2522;&#30784;&#33853;&#23454;.tif" TargetMode="External"/><Relationship Id="rId3" Type="http://schemas.openxmlformats.org/officeDocument/2006/relationships/image" Target="../media/image6.png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2771;&#28857;2.tif" TargetMode="External"/><Relationship Id="rId1" Type="http://schemas.openxmlformats.org/officeDocument/2006/relationships/image" Target="../media/image4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0.xml"/><Relationship Id="rId1" Type="http://schemas.openxmlformats.org/officeDocument/2006/relationships/image" Target="../media/image50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1.xml"/><Relationship Id="rId1" Type="http://schemas.openxmlformats.org/officeDocument/2006/relationships/image" Target="../media/image51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2.xml"/><Relationship Id="rId1" Type="http://schemas.openxmlformats.org/officeDocument/2006/relationships/image" Target="../media/image52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3.xml"/><Relationship Id="rId1" Type="http://schemas.openxmlformats.org/officeDocument/2006/relationships/image" Target="../media/image53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4.xml"/><Relationship Id="rId1" Type="http://schemas.openxmlformats.org/officeDocument/2006/relationships/image" Target="../media/image54.emf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45.xml"/><Relationship Id="rId3" Type="http://schemas.openxmlformats.org/officeDocument/2006/relationships/image" Target="../media/image55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1490;&#26009;&#25506;&#31350;.tif" TargetMode="External"/><Relationship Id="rId1" Type="http://schemas.openxmlformats.org/officeDocument/2006/relationships/image" Target="../media/image15.png"/></Relationships>
</file>

<file path=ppt/slides/_rels/slide4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46.xml"/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slides/_rels/slide4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47.xml"/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48.xml"/><Relationship Id="rId1" Type="http://schemas.openxmlformats.org/officeDocument/2006/relationships/image" Target="../media/image60.emf"/></Relationships>
</file>

<file path=ppt/slides/_rels/slide4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49.xml"/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0.xml"/><Relationship Id="rId1" Type="http://schemas.openxmlformats.org/officeDocument/2006/relationships/image" Target="../media/image63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1.xml"/><Relationship Id="rId1" Type="http://schemas.openxmlformats.org/officeDocument/2006/relationships/image" Target="../media/image64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2.xml"/><Relationship Id="rId1" Type="http://schemas.openxmlformats.org/officeDocument/2006/relationships/image" Target="../media/image65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3.xml"/><Relationship Id="rId1" Type="http://schemas.openxmlformats.org/officeDocument/2006/relationships/image" Target="../media/image66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4.xml"/><Relationship Id="rId1" Type="http://schemas.openxmlformats.org/officeDocument/2006/relationships/image" Target="../media/image67.emf"/></Relationships>
</file>

<file path=ppt/slides/_rels/slide5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55.xml"/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6.xml"/><Relationship Id="rId1" Type="http://schemas.openxmlformats.org/officeDocument/2006/relationships/image" Target="../media/image70.e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7.xml"/><Relationship Id="rId1" Type="http://schemas.openxmlformats.org/officeDocument/2006/relationships/image" Target="../media/image71.emf"/></Relationships>
</file>

<file path=ppt/slides/_rels/slide5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5.xml"/><Relationship Id="rId5" Type="http://schemas.openxmlformats.org/officeDocument/2006/relationships/tags" Target="../tags/tag58.xml"/><Relationship Id="rId4" Type="http://schemas.openxmlformats.org/officeDocument/2006/relationships/image" Target="../media/image73.emf"/><Relationship Id="rId3" Type="http://schemas.openxmlformats.org/officeDocument/2006/relationships/image" Target="../media/image72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9640;&#32771;&#24863;&#24735;.tif" TargetMode="External"/><Relationship Id="rId1" Type="http://schemas.openxmlformats.org/officeDocument/2006/relationships/image" Target="../media/image3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59.xml"/><Relationship Id="rId1" Type="http://schemas.openxmlformats.org/officeDocument/2006/relationships/image" Target="../media/image74.e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0.xml"/><Relationship Id="rId1" Type="http://schemas.openxmlformats.org/officeDocument/2006/relationships/image" Target="../media/image75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1.xml"/><Relationship Id="rId1" Type="http://schemas.openxmlformats.org/officeDocument/2006/relationships/image" Target="../media/image76.e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2.xml"/><Relationship Id="rId1" Type="http://schemas.openxmlformats.org/officeDocument/2006/relationships/image" Target="../media/image77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3.xml"/><Relationship Id="rId1" Type="http://schemas.openxmlformats.org/officeDocument/2006/relationships/image" Target="../media/image78.emf"/></Relationships>
</file>

<file path=ppt/slides/_rels/slide6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64.xml"/><Relationship Id="rId3" Type="http://schemas.openxmlformats.org/officeDocument/2006/relationships/image" Target="../media/image80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26131;&#38169;&#35686;&#31034;.TIF" TargetMode="External"/><Relationship Id="rId1" Type="http://schemas.openxmlformats.org/officeDocument/2006/relationships/image" Target="../media/image7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5.xml"/><Relationship Id="rId1" Type="http://schemas.openxmlformats.org/officeDocument/2006/relationships/image" Target="../media/image81.emf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6.xml"/><Relationship Id="rId1" Type="http://schemas.openxmlformats.org/officeDocument/2006/relationships/image" Target="../media/image82.e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7.xml"/><Relationship Id="rId1" Type="http://schemas.openxmlformats.org/officeDocument/2006/relationships/image" Target="../media/image83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8.xml"/><Relationship Id="rId1" Type="http://schemas.openxmlformats.org/officeDocument/2006/relationships/image" Target="../media/image84.e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69.xml"/><Relationship Id="rId1" Type="http://schemas.openxmlformats.org/officeDocument/2006/relationships/image" Target="../media/image85.e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0.xml"/><Relationship Id="rId1" Type="http://schemas.openxmlformats.org/officeDocument/2006/relationships/image" Target="../media/image86.emf"/></Relationships>
</file>

<file path=ppt/slides/_rels/slide6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tags" Target="../tags/tag71.xml"/><Relationship Id="rId3" Type="http://schemas.openxmlformats.org/officeDocument/2006/relationships/image" Target="../media/image88.emf"/><Relationship Id="rId2" Type="http://schemas.openxmlformats.org/officeDocument/2006/relationships/image" Target="E:/2016&#40511;&#27849;/LJC&#183;2016&#183;&#19968;&#36718;&#20154;&#25945;&#21382;&#21490;&#65288;&#25945;&#21442;&#65289;/LJC&#183;2016&#183;&#19968;&#36718;&#20154;&#25945;&#21382;&#21490;&#65288;&#25945;&#21442;&#65289;/&#39640;&#39057;&#32771;&#28857;.TIF" TargetMode="External"/><Relationship Id="rId1" Type="http://schemas.openxmlformats.org/officeDocument/2006/relationships/image" Target="../media/image8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2.xml"/><Relationship Id="rId1" Type="http://schemas.openxmlformats.org/officeDocument/2006/relationships/image" Target="../media/image89.e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3.xml"/><Relationship Id="rId1" Type="http://schemas.openxmlformats.org/officeDocument/2006/relationships/image" Target="../media/image90.em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4.xml"/><Relationship Id="rId1" Type="http://schemas.openxmlformats.org/officeDocument/2006/relationships/image" Target="../media/image91.em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5.xml"/><Relationship Id="rId1" Type="http://schemas.openxmlformats.org/officeDocument/2006/relationships/image" Target="../media/image92.em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6.xml"/><Relationship Id="rId1" Type="http://schemas.openxmlformats.org/officeDocument/2006/relationships/image" Target="../media/image93.em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7.xml"/><Relationship Id="rId1" Type="http://schemas.openxmlformats.org/officeDocument/2006/relationships/image" Target="../media/image94.em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8.xml"/><Relationship Id="rId1" Type="http://schemas.openxmlformats.org/officeDocument/2006/relationships/image" Target="../media/image95.em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79.xml"/><Relationship Id="rId1" Type="http://schemas.openxmlformats.org/officeDocument/2006/relationships/image" Target="../media/image96.em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0.xml"/><Relationship Id="rId1" Type="http://schemas.openxmlformats.org/officeDocument/2006/relationships/image" Target="../media/image97.em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1.xml"/><Relationship Id="rId1" Type="http://schemas.openxmlformats.org/officeDocument/2006/relationships/image" Target="../media/image98.em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2.xml"/><Relationship Id="rId1" Type="http://schemas.openxmlformats.org/officeDocument/2006/relationships/image" Target="../media/image99.em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3.xml"/><Relationship Id="rId1" Type="http://schemas.openxmlformats.org/officeDocument/2006/relationships/image" Target="../media/image100.em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4.xml"/><Relationship Id="rId1" Type="http://schemas.openxmlformats.org/officeDocument/2006/relationships/image" Target="../media/image101.emf"/></Relationships>
</file>

<file path=ppt/slides/_rels/slide8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85.xml"/><Relationship Id="rId2" Type="http://schemas.openxmlformats.org/officeDocument/2006/relationships/image" Target="../media/image103.emf"/><Relationship Id="rId1" Type="http://schemas.openxmlformats.org/officeDocument/2006/relationships/image" Target="../media/image102.em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6.xml"/><Relationship Id="rId1" Type="http://schemas.openxmlformats.org/officeDocument/2006/relationships/image" Target="../media/image104.em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7.xml"/><Relationship Id="rId1" Type="http://schemas.openxmlformats.org/officeDocument/2006/relationships/image" Target="../media/image105.em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tags" Target="../tags/tag88.xml"/><Relationship Id="rId1" Type="http://schemas.openxmlformats.org/officeDocument/2006/relationships/image" Target="../media/image106.emf"/></Relationships>
</file>

<file path=ppt/slides/_rels/slide8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5.xml"/><Relationship Id="rId3" Type="http://schemas.openxmlformats.org/officeDocument/2006/relationships/tags" Target="../tags/tag89.xml"/><Relationship Id="rId2" Type="http://schemas.openxmlformats.org/officeDocument/2006/relationships/image" Target="../media/image108.emf"/><Relationship Id="rId1" Type="http://schemas.openxmlformats.org/officeDocument/2006/relationships/image" Target="../media/image107.emf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64" name="矩形 296963"/>
          <p:cNvSpPr/>
          <p:nvPr/>
        </p:nvSpPr>
        <p:spPr>
          <a:xfrm>
            <a:off x="107950" y="2470150"/>
            <a:ext cx="8818563" cy="671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hangingPunct="1">
              <a:lnSpc>
                <a:spcPct val="100000"/>
              </a:lnSpc>
            </a:pPr>
            <a:r>
              <a:rPr lang="zh-CN" altLang="en-US" sz="3800" dirty="0">
                <a:solidFill>
                  <a:schemeClr val="tx1"/>
                </a:solidFill>
                <a:latin typeface="方正小标宋_GBK" panose="02010600030101010101" pitchFamily="65" charset="-122"/>
                <a:ea typeface="方正小标宋_GBK" panose="02010600030101010101" pitchFamily="65" charset="-122"/>
              </a:rPr>
              <a:t>第十一单元  中国古代的思想</a:t>
            </a:r>
            <a:endParaRPr lang="zh-CN" altLang="en-US" sz="3800" dirty="0">
              <a:solidFill>
                <a:schemeClr val="tx1"/>
              </a:solidFill>
              <a:latin typeface="方正小标宋_GBK" panose="02010600030101010101" pitchFamily="65" charset="-122"/>
              <a:ea typeface="方正小标宋_GBK" panose="02010600030101010101" pitchFamily="65" charset="-122"/>
            </a:endParaRPr>
          </a:p>
        </p:txBody>
      </p:sp>
      <p:sp>
        <p:nvSpPr>
          <p:cNvPr id="296965" name="矩形 296964"/>
          <p:cNvSpPr/>
          <p:nvPr/>
        </p:nvSpPr>
        <p:spPr>
          <a:xfrm>
            <a:off x="539750" y="3425825"/>
            <a:ext cx="8064500" cy="1250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hangingPunct="1">
              <a:lnSpc>
                <a:spcPct val="100000"/>
              </a:lnSpc>
            </a:pPr>
            <a:r>
              <a:rPr lang="zh-CN" altLang="en-US" sz="3800" dirty="0">
                <a:solidFill>
                  <a:schemeClr val="tx1"/>
                </a:solidFill>
                <a:latin typeface="方正小标宋_GBK" panose="02010600030101010101" pitchFamily="65" charset="-122"/>
                <a:ea typeface="方正小标宋_GBK" panose="02010600030101010101" pitchFamily="65" charset="-122"/>
              </a:rPr>
              <a:t>第</a:t>
            </a:r>
            <a:r>
              <a:rPr lang="en-US" altLang="zh-CN" sz="3800" dirty="0">
                <a:solidFill>
                  <a:schemeClr val="tx1"/>
                </a:solidFill>
                <a:latin typeface="方正小标宋_GBK" panose="02010600030101010101" pitchFamily="65" charset="-122"/>
                <a:ea typeface="方正小标宋_GBK" panose="02010600030101010101" pitchFamily="65" charset="-122"/>
              </a:rPr>
              <a:t>26</a:t>
            </a:r>
            <a:r>
              <a:rPr lang="zh-CN" altLang="en-US" sz="3800" dirty="0">
                <a:solidFill>
                  <a:schemeClr val="tx1"/>
                </a:solidFill>
                <a:latin typeface="方正小标宋_GBK" panose="02010600030101010101" pitchFamily="65" charset="-122"/>
                <a:ea typeface="方正小标宋_GBK" panose="02010600030101010101" pitchFamily="65" charset="-122"/>
              </a:rPr>
              <a:t>讲　宋明理学及明清之际活跃的儒家思想</a:t>
            </a:r>
            <a:endParaRPr lang="zh-CN" altLang="en-US" sz="3800" dirty="0">
              <a:solidFill>
                <a:schemeClr val="tx1"/>
              </a:solidFill>
              <a:latin typeface="方正小标宋_GBK" panose="02010600030101010101" pitchFamily="65" charset="-122"/>
              <a:ea typeface="方正小标宋_GBK" panose="02010600030101010101" pitchFamily="65" charset="-122"/>
            </a:endParaRPr>
          </a:p>
        </p:txBody>
      </p:sp>
      <p:sp>
        <p:nvSpPr>
          <p:cNvPr id="296966" name="直接连接符 296965"/>
          <p:cNvSpPr/>
          <p:nvPr/>
        </p:nvSpPr>
        <p:spPr>
          <a:xfrm>
            <a:off x="71438" y="3213100"/>
            <a:ext cx="8964612" cy="0"/>
          </a:xfrm>
          <a:prstGeom prst="line">
            <a:avLst/>
          </a:prstGeom>
          <a:ln w="19050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6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6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4" grpId="0"/>
      <p:bldP spid="2969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2502" name="图片 3625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492375"/>
            <a:ext cx="8216900" cy="11842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0674" name="图片 540673" descr="E:/2016鸿泉/LJC·2016·一轮人教历史（教参）/LJC·2016·一轮人教历史（教参）/考点层析·一站清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53988" y="1081088"/>
            <a:ext cx="8666162" cy="619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0675" name="图片 540674" descr="E:/2016鸿泉/LJC·2016·一轮人教历史（教参）/LJC·2016·一轮人教历史（教参）/考点1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395538" y="1916113"/>
            <a:ext cx="1312862" cy="514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0676" name="矩形 540675"/>
          <p:cNvSpPr/>
          <p:nvPr/>
        </p:nvSpPr>
        <p:spPr>
          <a:xfrm>
            <a:off x="0" y="3181350"/>
            <a:ext cx="9144000" cy="0"/>
          </a:xfrm>
          <a:prstGeom prst="rect">
            <a:avLst/>
          </a:prstGeom>
          <a:noFill/>
          <a:ln w="19050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540677" name="图片 540676" descr="E:/2016鸿泉/LJC·2016·一轮人教历史（教参）/LJC·2016·一轮人教历史（教参）/基础落实.tif"/>
          <p:cNvPicPr>
            <a:picLocks noChangeAspect="1"/>
          </p:cNvPicPr>
          <p:nvPr/>
        </p:nvPicPr>
        <p:blipFill>
          <a:blip r:embed="rId5" r:link="rId6"/>
          <a:stretch>
            <a:fillRect/>
          </a:stretch>
        </p:blipFill>
        <p:spPr>
          <a:xfrm>
            <a:off x="606425" y="2492375"/>
            <a:ext cx="619760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0680" name="图片 54067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550" y="1973263"/>
            <a:ext cx="821690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40681" name="图片 54068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313" y="3395663"/>
            <a:ext cx="9175750" cy="3767137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40682" name="矩形 540681"/>
          <p:cNvSpPr/>
          <p:nvPr/>
        </p:nvSpPr>
        <p:spPr>
          <a:xfrm>
            <a:off x="4859338" y="4508500"/>
            <a:ext cx="1792287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三教合归儒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0683" name="矩形 540682"/>
          <p:cNvSpPr/>
          <p:nvPr/>
        </p:nvSpPr>
        <p:spPr>
          <a:xfrm>
            <a:off x="4572000" y="5419725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三教并行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0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0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82" grpId="0"/>
      <p:bldP spid="5406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4051" name="图片 5140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881063"/>
            <a:ext cx="8316912" cy="5410200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14052" name="矩形 514051"/>
          <p:cNvSpPr/>
          <p:nvPr/>
        </p:nvSpPr>
        <p:spPr>
          <a:xfrm>
            <a:off x="2124075" y="2251075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天理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3" name="矩形 514052"/>
          <p:cNvSpPr/>
          <p:nvPr/>
        </p:nvSpPr>
        <p:spPr>
          <a:xfrm>
            <a:off x="4716463" y="2708275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伦理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4" name="矩形 514053"/>
          <p:cNvSpPr/>
          <p:nvPr/>
        </p:nvSpPr>
        <p:spPr>
          <a:xfrm>
            <a:off x="4067175" y="3187700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道德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5" name="矩形 514054"/>
          <p:cNvSpPr/>
          <p:nvPr/>
        </p:nvSpPr>
        <p:spPr>
          <a:xfrm>
            <a:off x="2767013" y="5059363"/>
            <a:ext cx="7969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三纲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6" name="矩形 514055"/>
          <p:cNvSpPr/>
          <p:nvPr/>
        </p:nvSpPr>
        <p:spPr>
          <a:xfrm>
            <a:off x="2195513" y="5373688"/>
            <a:ext cx="796925" cy="603250"/>
          </a:xfrm>
          <a:prstGeom prst="rect">
            <a:avLst/>
          </a:prstGeom>
          <a:noFill/>
          <a:ln w="19050">
            <a:noFill/>
          </a:ln>
        </p:spPr>
        <p:txBody>
          <a:bodyPr wrap="none" anchor="t">
            <a:spAutoFit/>
          </a:bodyPr>
          <a:p>
            <a:pPr defTabSz="933450">
              <a:buClr>
                <a:schemeClr val="accent1"/>
              </a:buClr>
              <a:buFont typeface="Wingdings" panose="05000000000000000000" pitchFamily="2" charset="2"/>
              <a:buNone/>
              <a:tabLst>
                <a:tab pos="3676650" algn="l"/>
              </a:tabLst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五常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7" name="矩形 514056"/>
          <p:cNvSpPr/>
          <p:nvPr/>
        </p:nvSpPr>
        <p:spPr>
          <a:xfrm>
            <a:off x="6877050" y="4581525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道德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4058" name="矩形 514057"/>
          <p:cNvSpPr/>
          <p:nvPr/>
        </p:nvSpPr>
        <p:spPr>
          <a:xfrm>
            <a:off x="5651500" y="5084763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之善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4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4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14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4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1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14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52" grpId="0"/>
      <p:bldP spid="514053" grpId="0"/>
      <p:bldP spid="514054" grpId="0"/>
      <p:bldP spid="514055" grpId="0"/>
      <p:bldP spid="514056" grpId="0"/>
      <p:bldP spid="514057" grpId="0"/>
      <p:bldP spid="5140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1026" name="图片 6410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066800"/>
            <a:ext cx="8164512" cy="4713288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41027" name="矩形 641026"/>
          <p:cNvSpPr/>
          <p:nvPr/>
        </p:nvSpPr>
        <p:spPr>
          <a:xfrm>
            <a:off x="601663" y="2755900"/>
            <a:ext cx="209867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封建专制统治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41028" name="矩形 641027"/>
          <p:cNvSpPr/>
          <p:nvPr/>
        </p:nvSpPr>
        <p:spPr>
          <a:xfrm>
            <a:off x="3409950" y="3357563"/>
            <a:ext cx="209867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四书章句集注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27" grpId="0"/>
      <p:bldP spid="6410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0002" name="图片 640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8978" name="图片 6389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992313"/>
            <a:ext cx="8632825" cy="2797175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8979" name="矩形 638978"/>
          <p:cNvSpPr/>
          <p:nvPr/>
        </p:nvSpPr>
        <p:spPr>
          <a:xfrm>
            <a:off x="5507038" y="25654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封建专制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8980" name="矩形 638979"/>
          <p:cNvSpPr/>
          <p:nvPr/>
        </p:nvSpPr>
        <p:spPr>
          <a:xfrm>
            <a:off x="4500563" y="3068638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整治人心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79" grpId="0"/>
      <p:bldP spid="6389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7955" name="图片 6379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692150"/>
            <a:ext cx="8305800" cy="587851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7956" name="矩形 637955"/>
          <p:cNvSpPr/>
          <p:nvPr/>
        </p:nvSpPr>
        <p:spPr>
          <a:xfrm>
            <a:off x="2484438" y="2060575"/>
            <a:ext cx="566737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57" name="矩形 637956"/>
          <p:cNvSpPr/>
          <p:nvPr/>
        </p:nvSpPr>
        <p:spPr>
          <a:xfrm>
            <a:off x="3851275" y="29972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心外无物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58" name="矩形 637957"/>
          <p:cNvSpPr/>
          <p:nvPr/>
        </p:nvSpPr>
        <p:spPr>
          <a:xfrm>
            <a:off x="6011863" y="29718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反省内心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59" name="矩形 637958"/>
          <p:cNvSpPr/>
          <p:nvPr/>
        </p:nvSpPr>
        <p:spPr>
          <a:xfrm>
            <a:off x="3059113" y="4652963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反省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60" name="矩形 637959"/>
          <p:cNvSpPr/>
          <p:nvPr/>
        </p:nvSpPr>
        <p:spPr>
          <a:xfrm>
            <a:off x="2195513" y="5084763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内心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61" name="矩形 637960"/>
          <p:cNvSpPr/>
          <p:nvPr/>
        </p:nvSpPr>
        <p:spPr>
          <a:xfrm>
            <a:off x="5930900" y="4868863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良知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37962" name="矩形 637961"/>
          <p:cNvSpPr/>
          <p:nvPr/>
        </p:nvSpPr>
        <p:spPr>
          <a:xfrm>
            <a:off x="7380288" y="5348288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良知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7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7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7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37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3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3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37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6" grpId="0"/>
      <p:bldP spid="637957" grpId="0"/>
      <p:bldP spid="637958" grpId="0"/>
      <p:bldP spid="637959" grpId="0"/>
      <p:bldP spid="637960" grpId="0"/>
      <p:bldP spid="637961" grpId="0"/>
      <p:bldP spid="6379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6930" name="图片 6369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241425"/>
            <a:ext cx="8164512" cy="4973638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36931" name="矩形 636930"/>
          <p:cNvSpPr/>
          <p:nvPr/>
        </p:nvSpPr>
        <p:spPr>
          <a:xfrm>
            <a:off x="6757988" y="1171575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伦理道德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6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08930" name="图片 508929" descr="E:/2016鸿泉/LJC·2016·一轮人教历史（教参）/LJC·2016·一轮人教历史（教参）/史料探究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611188" y="1077913"/>
            <a:ext cx="6064250" cy="982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8933" name="图片 5089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1949450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3858" name="图片 6338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916113"/>
            <a:ext cx="8216900" cy="5921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3859" name="图片 6338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2492375"/>
            <a:ext cx="8216900" cy="1776413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3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2834" name="图片 6328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73188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1810" name="图片 6318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484313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31811" name="图片 6318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3148013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1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0786" name="图片 6307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9762" name="图片 6297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41438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29763" name="图片 6297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2997200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8738" name="图片 6287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81075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7714" name="图片 6277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989138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6690" name="图片 6266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9220" name="图片 6492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0242" name="图片 6502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1266" name="图片 6512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412875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51267" name="图片 6512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50" y="4221163"/>
            <a:ext cx="8216900" cy="59213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2290" name="图片 6522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3314" name="图片 6533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4340" name="图片 6543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949450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1955" name="图片 381954" descr="E:/2016鸿泉/LJC·2016·一轮人教历史（教参）/LJC·2016·一轮人教历史（教参）/高考感悟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539750" y="1365250"/>
            <a:ext cx="619760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1959" name="图片 3819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2373313"/>
            <a:ext cx="8216900" cy="17764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5666" name="图片 6256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98538"/>
            <a:ext cx="8216900" cy="48783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4642" name="图片 6246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1252538"/>
            <a:ext cx="8359775" cy="435451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3618" name="图片 6236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133600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2595" name="图片 6225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1570" name="图片 6215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2205038"/>
            <a:ext cx="8216900" cy="23685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0546" name="图片 6205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738188"/>
            <a:ext cx="8216900" cy="564356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9522" name="图片 6195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909638"/>
            <a:ext cx="8216900" cy="53276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8498" name="图片 6184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73188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7474" name="图片 61747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949450"/>
            <a:ext cx="8216900" cy="29591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6450" name="图片 6164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3550" y="1357313"/>
            <a:ext cx="8216900" cy="414337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1218" name="图片 521217" descr="E:/2016鸿泉/LJC·2016·一轮人教历史（教参）/LJC·2016·一轮人教历史（教参）/考点2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476375" y="981075"/>
            <a:ext cx="1312863" cy="514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1221" name="图片 521220" descr="E:/2016鸿泉/LJC·2016·一轮人教历史（教参）/LJC·2016·一轮人教历史（教参）/基础落实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679450" y="1628775"/>
            <a:ext cx="619760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1226" name="图片 5212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850" y="981075"/>
            <a:ext cx="8216900" cy="592138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21227" name="图片 5212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313" y="2709863"/>
            <a:ext cx="8545512" cy="328771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521228" name="矩形 521227"/>
          <p:cNvSpPr/>
          <p:nvPr/>
        </p:nvSpPr>
        <p:spPr>
          <a:xfrm>
            <a:off x="5534025" y="3332163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内在矛盾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1229" name="矩形 521228"/>
          <p:cNvSpPr/>
          <p:nvPr/>
        </p:nvSpPr>
        <p:spPr>
          <a:xfrm>
            <a:off x="3851275" y="3789363"/>
            <a:ext cx="209867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市民工商业者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1230" name="矩形 521229"/>
          <p:cNvSpPr/>
          <p:nvPr/>
        </p:nvSpPr>
        <p:spPr>
          <a:xfrm>
            <a:off x="2843213" y="4652963"/>
            <a:ext cx="1179512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道学家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21231" name="矩形 521230"/>
          <p:cNvSpPr/>
          <p:nvPr/>
        </p:nvSpPr>
        <p:spPr>
          <a:xfrm>
            <a:off x="4356100" y="5059363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官场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1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21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21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1228" grpId="0"/>
      <p:bldP spid="521229" grpId="0"/>
      <p:bldP spid="521230" grpId="0"/>
      <p:bldP spid="52123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402" name="图片 6144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2263775"/>
            <a:ext cx="9251950" cy="321151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4403" name="矩形 614402"/>
          <p:cNvSpPr/>
          <p:nvPr/>
        </p:nvSpPr>
        <p:spPr>
          <a:xfrm>
            <a:off x="5076825" y="2276475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儒家经典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04" name="矩形 614403"/>
          <p:cNvSpPr/>
          <p:nvPr/>
        </p:nvSpPr>
        <p:spPr>
          <a:xfrm>
            <a:off x="7092950" y="31877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人伦物理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/>
      <p:bldP spid="61440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3378" name="图片 6133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2060575"/>
            <a:ext cx="8208962" cy="2371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2354" name="图片 6123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914400"/>
            <a:ext cx="8251825" cy="5453063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2355" name="矩形 612354"/>
          <p:cNvSpPr/>
          <p:nvPr/>
        </p:nvSpPr>
        <p:spPr>
          <a:xfrm>
            <a:off x="2916238" y="1881188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君主专制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2356" name="矩形 612355"/>
          <p:cNvSpPr/>
          <p:nvPr/>
        </p:nvSpPr>
        <p:spPr>
          <a:xfrm>
            <a:off x="2195513" y="3403600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民主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2357" name="矩形 612356"/>
          <p:cNvSpPr/>
          <p:nvPr/>
        </p:nvSpPr>
        <p:spPr>
          <a:xfrm>
            <a:off x="3086100" y="3933825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经世致用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2358" name="矩形 612357"/>
          <p:cNvSpPr/>
          <p:nvPr/>
        </p:nvSpPr>
        <p:spPr>
          <a:xfrm>
            <a:off x="5940425" y="4700588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朴实学风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5" grpId="0"/>
      <p:bldP spid="612356" grpId="0"/>
      <p:bldP spid="612357" grpId="0"/>
      <p:bldP spid="61235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1330" name="图片 6113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1839913"/>
            <a:ext cx="8251825" cy="3744912"/>
          </a:xfrm>
          <a:prstGeom prst="rect">
            <a:avLst/>
          </a:prstGeom>
          <a:noFill/>
          <a:ln w="19050">
            <a:noFill/>
          </a:ln>
        </p:spPr>
      </p:pic>
      <p:sp>
        <p:nvSpPr>
          <p:cNvPr id="611331" name="矩形 611330"/>
          <p:cNvSpPr/>
          <p:nvPr/>
        </p:nvSpPr>
        <p:spPr>
          <a:xfrm>
            <a:off x="3059113" y="1773238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物质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1332" name="矩形 611331"/>
          <p:cNvSpPr/>
          <p:nvPr/>
        </p:nvSpPr>
        <p:spPr>
          <a:xfrm>
            <a:off x="3708400" y="3500438"/>
            <a:ext cx="873125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认识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1333" name="矩形 611332"/>
          <p:cNvSpPr/>
          <p:nvPr/>
        </p:nvSpPr>
        <p:spPr>
          <a:xfrm>
            <a:off x="3995738" y="4724400"/>
            <a:ext cx="1179512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辩证法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1334" name="矩形 611333"/>
          <p:cNvSpPr/>
          <p:nvPr/>
        </p:nvSpPr>
        <p:spPr>
          <a:xfrm>
            <a:off x="6372225" y="2971800"/>
            <a:ext cx="1485900" cy="457200"/>
          </a:xfrm>
          <a:prstGeom prst="rect">
            <a:avLst/>
          </a:prstGeom>
          <a:noFill/>
          <a:ln w="19050">
            <a:noFill/>
          </a:ln>
        </p:spPr>
        <p:txBody>
          <a:bodyPr wrap="none" anchor="ctr">
            <a:spAutoFit/>
          </a:bodyPr>
          <a:p>
            <a:pPr algn="l" eaLnBrk="0">
              <a:lnSpc>
                <a:spcPct val="100000"/>
              </a:lnSpc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思维方法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1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1331" grpId="0"/>
      <p:bldP spid="611332" grpId="0"/>
      <p:bldP spid="611333" grpId="0"/>
      <p:bldP spid="61133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0306" name="图片 6103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989138"/>
            <a:ext cx="8208962" cy="2371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7122" name="图片 517121" descr="E:/2016鸿泉/LJC·2016·一轮人教历史（教参）/LJC·2016·一轮人教历史（教参）/史料探究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668338" y="981075"/>
            <a:ext cx="6064250" cy="982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7125" name="图片 5171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13" y="1781175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4162" name="图片 6041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2243138"/>
            <a:ext cx="8208962" cy="1185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4163" name="图片 6041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3322638"/>
            <a:ext cx="8208962" cy="118586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3138" name="图片 6031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08050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3139" name="图片 6031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4797425"/>
            <a:ext cx="8208962" cy="17780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1090" name="图片 6010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651000"/>
            <a:ext cx="8208962" cy="35575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0066" name="图片 6000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557338"/>
            <a:ext cx="8208962" cy="1185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00067" name="图片 6000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2625725"/>
            <a:ext cx="8208962" cy="2963863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0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9042" name="图片 5990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54138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8018" name="图片 5980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947863"/>
            <a:ext cx="8208962" cy="296386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02114" name="图片 6021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057275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5364" name="图片 6553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651000"/>
            <a:ext cx="8208962" cy="35575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6386" name="图片 6563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133475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7410" name="图片 6574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484313"/>
            <a:ext cx="8208962" cy="2963862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57411" name="图片 6574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4349750"/>
            <a:ext cx="8208962" cy="59213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8434" name="图片 6584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73138"/>
            <a:ext cx="8208962" cy="53355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59458" name="图片 6594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01700"/>
            <a:ext cx="8208962" cy="53355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1458" name="图片 531457" descr="E:/2016鸿泉/LJC·2016·一轮人教历史（教参）/LJC·2016·一轮人教历史（教参）/高考感悟.tif"/>
          <p:cNvPicPr>
            <a:picLocks noChangeAspect="1"/>
          </p:cNvPicPr>
          <p:nvPr/>
        </p:nvPicPr>
        <p:blipFill>
          <a:blip r:embed="rId1" r:link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2325" y="836613"/>
            <a:ext cx="6197600" cy="982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1463" name="图片 5314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13" y="1633538"/>
            <a:ext cx="8153400" cy="3525837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31464" name="图片 5314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313" y="4724400"/>
            <a:ext cx="8447087" cy="236220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1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6994" name="图片 5969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113" y="908050"/>
            <a:ext cx="8294687" cy="5573713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5970" name="图片 5959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54138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4946" name="图片 5949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54138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3922" name="图片 5939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54138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2898" name="图片 5928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133475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0298" name="图片 310297" descr="E:/2016鸿泉/LJC·2016·一轮人教历史（教参）/LJC·2016·一轮人教历史（教参）/易错警示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27013" y="1009650"/>
            <a:ext cx="8666162" cy="619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0302" name="图片 3103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13" y="1709738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5730" name="图片 5857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206500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4707" name="图片 5847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01700"/>
            <a:ext cx="8208962" cy="53355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3682" name="图片 5836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133475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2658" name="图片 5826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133475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1634" name="图片 5816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671638"/>
            <a:ext cx="8208962" cy="35575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0610" name="图片 58060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947863"/>
            <a:ext cx="8208962" cy="296386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1311" name="图片 311310" descr="E:/2016鸿泉/LJC·2016·一轮人教历史（教参）/LJC·2016·一轮人教历史（教参）/高频考点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27013" y="1081088"/>
            <a:ext cx="8666162" cy="619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1315" name="图片 3113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13" y="1800225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4"/>
    </p:custData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9586" name="图片 5795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947863"/>
            <a:ext cx="8208962" cy="2963862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8562" name="图片 5785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484313"/>
            <a:ext cx="8208962" cy="35575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7538" name="图片 5775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54138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6514" name="图片 5765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651000"/>
            <a:ext cx="8208962" cy="35575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5490" name="图片 5754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2243138"/>
            <a:ext cx="8208962" cy="2371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4466" name="图片 5744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651000"/>
            <a:ext cx="8208962" cy="35575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42" name="图片 5734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73138"/>
            <a:ext cx="8208962" cy="53355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2418" name="图片 5724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439863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1394" name="图片 5713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651000"/>
            <a:ext cx="8208962" cy="35575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0370" name="图片 5703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981200"/>
            <a:ext cx="8208962" cy="2897188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9346" name="图片 5693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973138"/>
            <a:ext cx="8208962" cy="53355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8322" name="图片 5683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062038"/>
            <a:ext cx="8208962" cy="4743450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7298" name="图片 5672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54138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6274" name="图片 56627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125538"/>
            <a:ext cx="8208962" cy="23717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566275" name="图片 5662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3357563"/>
            <a:ext cx="8208962" cy="2371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6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5250" name="图片 5652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671638"/>
            <a:ext cx="8208962" cy="35575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4226" name="图片 5642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366838"/>
            <a:ext cx="8208962" cy="4149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60484" name="图片 6604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2133600"/>
            <a:ext cx="8208962" cy="2371725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61508" name="图片 6615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765175"/>
            <a:ext cx="8208962" cy="2371725"/>
          </a:xfrm>
          <a:prstGeom prst="rect">
            <a:avLst/>
          </a:prstGeom>
          <a:noFill/>
          <a:ln w="19050">
            <a:noFill/>
          </a:ln>
        </p:spPr>
      </p:pic>
      <p:pic>
        <p:nvPicPr>
          <p:cNvPr id="661509" name="图片 6615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2967038"/>
            <a:ext cx="8208962" cy="3557587"/>
          </a:xfrm>
          <a:prstGeom prst="rect">
            <a:avLst/>
          </a:prstGeom>
          <a:noFill/>
          <a:ln w="19050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2082" name="矩形 302081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02083" name="矩形 302082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0C0C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2125663"/>
            <a:ext cx="9144000" cy="13065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矩形 10"/>
          <p:cNvSpPr/>
          <p:nvPr/>
        </p:nvSpPr>
        <p:spPr>
          <a:xfrm>
            <a:off x="0" y="3427413"/>
            <a:ext cx="9144000" cy="130651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2086" name="椭圆 302085"/>
          <p:cNvSpPr/>
          <p:nvPr/>
        </p:nvSpPr>
        <p:spPr>
          <a:xfrm>
            <a:off x="7669213" y="2124075"/>
            <a:ext cx="3024187" cy="2590800"/>
          </a:xfrm>
          <a:prstGeom prst="ellipse">
            <a:avLst/>
          </a:prstGeom>
          <a:gradFill rotWithShape="1">
            <a:gsLst>
              <a:gs pos="0">
                <a:schemeClr val="bg1">
                  <a:alpha val="63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54653" name="Text Box 29"/>
          <p:cNvSpPr txBox="1">
            <a:spLocks noChangeArrowheads="1"/>
          </p:cNvSpPr>
          <p:nvPr/>
        </p:nvSpPr>
        <p:spPr bwMode="auto">
          <a:xfrm>
            <a:off x="2425700" y="2852738"/>
            <a:ext cx="4810125" cy="109855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algn="l" hangingPunct="1">
              <a:lnSpc>
                <a:spcPct val="100000"/>
              </a:lnSpc>
            </a:pPr>
            <a:r>
              <a:rPr lang="zh-CN" altLang="en-US" sz="6600" b="0" dirty="0">
                <a:latin typeface="方正小标宋_GBK" panose="02010600030101010101" pitchFamily="65" charset="-122"/>
                <a:ea typeface="方正小标宋_GBK" panose="02010600030101010101" pitchFamily="65" charset="-122"/>
              </a:rPr>
              <a:t>谢谢观看！</a:t>
            </a:r>
            <a:endParaRPr lang="zh-CN" altLang="en-US" sz="6600" b="0" dirty="0">
              <a:latin typeface="方正小标宋_GBK" panose="02010600030101010101" pitchFamily="65" charset="-122"/>
              <a:ea typeface="方正小标宋_GBK" panose="02010600030101010101" pitchFamily="65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1546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1546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993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1546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54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4.90632E-6 L -1.0868 4.90632E-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02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53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basetag"/>
  <p:tag name="KSO_WM_TEMPLATE_INDEX" val="20164680"/>
</p:tagLst>
</file>

<file path=ppt/tags/tag2.xml><?xml version="1.0" encoding="utf-8"?>
<p:tagLst xmlns:p="http://schemas.openxmlformats.org/presentationml/2006/main">
  <p:tag name="KSO_WM_TAG_VERSION" val="1.0"/>
  <p:tag name="KSO_WM_TEMPLATE_CATEGORY" val="basetag"/>
  <p:tag name="KSO_WM_TEMPLATE_INDEX" val="20164680"/>
</p:tagLst>
</file>

<file path=ppt/tags/tag3.xml><?xml version="1.0" encoding="utf-8"?>
<p:tagLst xmlns:p="http://schemas.openxmlformats.org/presentationml/2006/main">
  <p:tag name="KSO_WM_TEMPLATE_CATEGORY" val="basetag"/>
  <p:tag name="KSO_WM_TEMPLATE_INDEX" val="20163751"/>
  <p:tag name="KSO_WM_TAG_VERSION" val="1.0"/>
  <p:tag name="KSO_WM_TEMPLATE_THUMBS_INDEX" val="1、2、5、6、7、9、10、13、16、22、26、29、34"/>
  <p:tag name="KSO_WM_BEAUTIFY_FLAG" val="#wm#"/>
</p:tagLst>
</file>

<file path=ppt/tags/tag4.xml><?xml version="1.0" encoding="utf-8"?>
<p:tagLst xmlns:p="http://schemas.openxmlformats.org/presentationml/2006/main">
  <p:tag name="KSO_WM_TEMPLATE_CATEGORY" val="basetag"/>
  <p:tag name="KSO_WM_TEMPLATE_INDEX" val="20163751"/>
  <p:tag name="KSO_WM_TAG_VERSION" val="1.0"/>
  <p:tag name="KSO_WM_TEMPLATE_THUMBS_INDEX" val="1、2、5、6、7、9、10、13、16、22、26、29、34"/>
  <p:tag name="KSO_WM_BEAUTIFY_FLAG" val="#wm#"/>
</p:tagLst>
</file>

<file path=ppt/tags/tag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1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2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3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4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5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6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7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0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1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2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3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4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5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6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7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8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89.xml><?xml version="1.0" encoding="utf-8"?>
<p:tagLst xmlns:p="http://schemas.openxmlformats.org/presentationml/2006/main">
  <p:tag name="KSO_WM_TEMPLATE_CATEGORY" val="basetag"/>
  <p:tag name="KSO_WM_TEMPLATE_INDEX" val="20164680"/>
</p:tagLst>
</file>

<file path=ppt/tags/tag90.xml><?xml version="1.0" encoding="utf-8"?>
<p:tagLst xmlns:p="http://schemas.openxmlformats.org/presentationml/2006/main">
  <p:tag name="KSO_WM_TEMPLATE_CATEGORY" val="basetag"/>
  <p:tag name="KSO_WM_TEMPLATE_INDEX" val="20164680"/>
</p:tagLst>
</file>

<file path=ppt/theme/theme1.xml><?xml version="1.0" encoding="utf-8"?>
<a:theme xmlns:a="http://schemas.openxmlformats.org/drawingml/2006/main" name="2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basetag20163751_docer803721.渐变WPS推荐商务计划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</Words>
  <Application>WPS 演示</Application>
  <PresentationFormat>在屏幕上显示</PresentationFormat>
  <Paragraphs>76</Paragraphs>
  <Slides>87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87</vt:i4>
      </vt:variant>
    </vt:vector>
  </HeadingPairs>
  <TitlesOfParts>
    <vt:vector size="100" baseType="lpstr">
      <vt:lpstr>Arial</vt:lpstr>
      <vt:lpstr>宋体</vt:lpstr>
      <vt:lpstr>Wingdings</vt:lpstr>
      <vt:lpstr>Times New Roman</vt:lpstr>
      <vt:lpstr>黑体</vt:lpstr>
      <vt:lpstr>Helvetica Light</vt:lpstr>
      <vt:lpstr>方正小标宋_GBK</vt:lpstr>
      <vt:lpstr>微软雅黑</vt:lpstr>
      <vt:lpstr>Arial Unicode MS</vt:lpstr>
      <vt:lpstr>2_自定义设计方案</vt:lpstr>
      <vt:lpstr>自定义设计方案</vt:lpstr>
      <vt:lpstr>1_自定义设计方案</vt:lpstr>
      <vt:lpstr>basetag20163751_docer803721.渐变WPS推荐商务计划书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CSU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Bill</dc:creator>
  <cp:lastModifiedBy>沈</cp:lastModifiedBy>
  <cp:revision>261</cp:revision>
  <dcterms:created xsi:type="dcterms:W3CDTF">2014-02-17T10:06:00Z</dcterms:created>
  <dcterms:modified xsi:type="dcterms:W3CDTF">2017-10-06T02:30:49Z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000800f6120000000000010250300207f7000400038000</vt:lpwstr>
  </property>
  <property fmtid="{D5CDD505-2E9C-101B-9397-08002B2CF9AE}" pid="3" name="KSOProductBuildVer">
    <vt:lpwstr>2052-10.1.0.6876</vt:lpwstr>
  </property>
</Properties>
</file>