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2" r:id="rId2"/>
    <p:sldId id="265" r:id="rId3"/>
    <p:sldId id="263" r:id="rId4"/>
    <p:sldId id="264" r:id="rId5"/>
    <p:sldId id="266" r:id="rId6"/>
    <p:sldId id="257" r:id="rId7"/>
    <p:sldId id="258" r:id="rId8"/>
    <p:sldId id="259" r:id="rId9"/>
    <p:sldId id="260" r:id="rId10"/>
    <p:sldId id="261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5F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726440"/>
            <a:ext cx="10515600" cy="54508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>
                <a:solidFill>
                  <a:srgbClr val="0B5FD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2019</a:t>
            </a:r>
            <a:r>
              <a:rPr lang="zh-CN" altLang="en-US" b="1" dirty="0">
                <a:solidFill>
                  <a:srgbClr val="0B5FD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全国卷</a:t>
            </a:r>
            <a:r>
              <a:rPr lang="en-US" altLang="zh-CN" b="1" dirty="0">
                <a:solidFill>
                  <a:srgbClr val="0B5FD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endParaRPr lang="zh-CN" altLang="en-US" b="1" dirty="0">
              <a:solidFill>
                <a:srgbClr val="0B5FD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10．下列对文中画被浪线部分的断句，正确的一项是（3分）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A．贾生名谊/洛阳人也/年十八/以能诵诗属书闻于郡中吴廷尉/为河南守/闻其秀才/召置门下/甚幸爱/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B．贾生名谊/洛阳人也/年十八/以能诵诗属书闻于郡中/吴廷尉为河南守/闻其秀才/召置/门下甚幸爱/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C．贾生名谊/洛阳人也/年十八/以能诵诗属书闻于郡中/吴廷尉为河南守/闻其秀才/召置门下/甚幸爱/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D．贾生名谊/洛阳人也/年十八/以能诵诗属书闻/于郡中吴廷尉为河南守/闻其秀才/召置门下/甚幸爱/</a:t>
            </a:r>
          </a:p>
          <a:p>
            <a:pPr marL="0" indent="0"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8125" y="565150"/>
            <a:ext cx="11115675" cy="56121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2020</a:t>
            </a:r>
            <a:r>
              <a:rPr lang="zh-CN" altLang="en-US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全国卷</a:t>
            </a:r>
            <a:r>
              <a:rPr lang="en-US" altLang="zh-CN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</a:p>
          <a:p>
            <a:pPr marL="0" indent="0">
              <a:buNone/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10. 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下列对文中画波浪线部分的断句，正确的一项是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（   ）</a:t>
            </a:r>
          </a:p>
          <a:p>
            <a:pPr marL="0" indent="0">
              <a:buNone/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A. 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三年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权知礼部贡举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会大雪苦寒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士坐庭中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噤未能言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轼宽其禁约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使得尽技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巡辅内侍每摧辱举子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且持暧昧单词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诬以为罪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轼尽奏逐之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</a:p>
          <a:p>
            <a:pPr marL="0" indent="0">
              <a:buNone/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B. 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三年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权知礼部贡举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会大雪苦寒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士坐庭中噤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未能言轼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宽其禁约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使得尽技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巡辅内侍每摧辱举子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且持暧昧单词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诬以为罪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轼尽奏逐之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</a:p>
          <a:p>
            <a:pPr marL="0" indent="0">
              <a:buNone/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C. 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三年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权知礼部贡举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会大雪苦寒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士坐庭中噤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未能言轼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宽其禁约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使得尽技巡辅内侍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每摧辱举子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且持暧昧单词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诬以为罪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轼尽奏逐之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</a:p>
          <a:p>
            <a:pPr marL="0" indent="0">
              <a:buNone/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D. 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三年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权知礼部贡举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会大雪苦寒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士坐庭中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噤未能言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轼宽其禁约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使得尽技巡辅内侍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每摧辱举子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且持暧昧单词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诬以为罪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en-US" altLang="zh-CN" b="1" dirty="0" err="1">
                <a:latin typeface="宋体" panose="02010600030101010101" pitchFamily="2" charset="-122"/>
                <a:ea typeface="宋体" panose="02010600030101010101" pitchFamily="2" charset="-122"/>
              </a:rPr>
              <a:t>轼尽奏逐之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542925"/>
            <a:ext cx="10515600" cy="5634355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2020</a:t>
            </a:r>
            <a:r>
              <a:rPr lang="zh-CN" altLang="en-US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新高考山东卷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10. 下列对文中画波浪线部分的断句，正确的一项是（    ）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A. 及忠贤逐南星/攀龙/大中/次将及涟/光斗/光斗愤甚/草奏劾忠贤/及魏广微三十二斩罪/拟十一月二日上之/先遣妻子南还/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B. 及忠贤逐南星/攀龙/大中/次将及涟/光斗/光斗愤甚/草奏劾忠贤及魏广微三十二斩罪/拟十一月二日上之/先遣妻子南还/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C. 及忠贤逐南星/攀龙/大中/次将及涟/光斗/光斗愤甚/草奏劾忠贤/及魏广微三十二斩罪/拟十一月二日/上之先遣妻子南还/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D. 及忠贤逐南星/攀龙/大中/次将及涟/光斗/光斗愤甚/草奏劾忠贤及魏广微三十二斩罪/拟十一月二日/上之先遣妻子南还/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618490"/>
            <a:ext cx="10515600" cy="55587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2021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全国甲卷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10. 下列对文中画波浪线部分的断句，正确的一项是（   ）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A. 九月/契丹大举入寇时/以虏寇深入/中外震骇/召群臣问方略/王钦若/临江人请幸金陵/陈尧叟/阆州人请幸成都/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B. 九月/契丹大举入寇/时以虏寇深入/中外震骇/召群臣问方略/王钦若/临江人请幸金陵/陈尧叟/阆州人请幸成都/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C. 九月/契丹大举入寇/时以虏寇深入/中外震骇/召群臣问方略/王钦若/临江人/请幸金陵/陈尧叟/阆州人/请幸成都/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D. 九月/契丹大举入寇时/以虏寇深入/中外震骇/召群臣问方略/王钦若/临江人/请幸金陵/陈尧叟/阆州人/请幸成都/</a:t>
            </a:r>
          </a:p>
          <a:p>
            <a:pPr marL="0" indent="0"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920750"/>
            <a:ext cx="10515600" cy="5256530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2021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新高考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卷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10. 下列对文中画波浪线部分的断句，正确的一项是（   ）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A. 初/上皇欲强宗室/以镇天下故皇/再从三从弟及兄弟之子/虽童孺皆为王/王者数十人/上从容问群臣/遍封宗子于天下利乎/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B. 初/上皇欲强宗室以镇天下/故皇再从三从弟及兄弟之子/虽童孺皆为王/王者数十人/上从容问群臣/遍封宗子/于天下利乎/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C. 初/上皇欲强宗室以镇天下/故皇再从三从弟及兄弟之子虽童孺/皆为王/王者数十人/上从容问群臣/遍封宗子于天下/利乎/</a:t>
            </a:r>
          </a:p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D. 初/上皇欲强宗室/以镇天下故皇/再从三从弟及兄弟之子虽童孺/皆为王/王者数十人/上从容问群臣/遍封宗子于天下/利乎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644525"/>
            <a:ext cx="10515600" cy="553275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altLang="zh-CN" sz="4000" dirty="0">
                <a:solidFill>
                  <a:srgbClr val="0B5FD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2021</a:t>
            </a:r>
            <a:r>
              <a:rPr lang="zh-CN" altLang="en-US" sz="4000" dirty="0">
                <a:solidFill>
                  <a:srgbClr val="0B5FD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年新高考</a:t>
            </a:r>
            <a:r>
              <a:rPr lang="en-US" altLang="zh-CN" sz="4000" dirty="0">
                <a:solidFill>
                  <a:srgbClr val="0B5FD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4000" dirty="0">
                <a:solidFill>
                  <a:srgbClr val="0B5FD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卷文言文阅读理解试题分析</a:t>
            </a:r>
            <a:endParaRPr lang="en-US" altLang="zh-CN" sz="4000" dirty="0">
              <a:solidFill>
                <a:srgbClr val="0B5FD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</a:pPr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关于唐太宗李世民的这段文字选自《通鉴纪事本末·贞观君臣论治》，原文篇幅比较长，两千余字。</a:t>
            </a:r>
          </a:p>
          <a:p>
            <a:pPr marL="0" indent="0">
              <a:buNone/>
            </a:pPr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从内容看，节选部分一共写了唐太宗登基之后发生的四件事情和司马光在《资治通鉴》中的评论，选文主要记录了唐太宗及大臣关于分封诸王、平息盗贼、用人之道、以德导廉的言论，体现了贞观年间君臣治国以民为本，廉洁爱民，戒贪戒腐，清醒自知等方面的美德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645160"/>
            <a:ext cx="10515600" cy="553212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从选材看，试题并没有按以往常规的方式从“二十四史”中选择人物纪传类文本，而是选自《通鉴纪事本末》。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《通鉴纪事本末》是中国第一部纪事本末体史书，由南宋袁枢撰写。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buNone/>
            </a:pP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中国史书主要有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编年、纪传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二体，前者以年为纪，后者以人为主。而袁枢以事件为中心，把分散的史料集中起来，按照《通鉴》原来年次编纂，再抄上原文和司马光的论。这种体例虽不列入正史，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但故事性强，阅读方便，文字又较为浅易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，适合对于高中毕业生的考查。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927735"/>
            <a:ext cx="10515600" cy="524954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4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10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、断句题</a:t>
            </a:r>
          </a:p>
          <a:p>
            <a:pPr marL="0" indent="0">
              <a:buNone/>
            </a:pP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【试题分析】四个选项中断句不同的地方共有：“强宗室”“以镇天下”之间、“故皇”前后、“虽童孺”前后、“于天下”前后四处，</a:t>
            </a:r>
            <a:r>
              <a:rPr lang="zh-CN" altLang="en-US"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这与往年的题目选项多设置两处不同，有所增加，难度加大，灵活性更强。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916940"/>
            <a:ext cx="10515600" cy="526034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4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、文意分析题</a:t>
            </a:r>
          </a:p>
          <a:p>
            <a:pPr marL="0" indent="0">
              <a:buNone/>
            </a:pP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【试题分析】本题的题干相比往年有所改变，</a:t>
            </a:r>
            <a:r>
              <a:rPr lang="zh-CN" altLang="en-US"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仅需要判断“对原文有关内容的概述”正确与否，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而不再是判断“对原文有关内容的概括和分析”是否正确。这也是因文命题的体现。由此选项也相应地发生变化，</a:t>
            </a:r>
            <a:r>
              <a:rPr lang="zh-CN" altLang="en-US"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没有概括性的表述，而更注重陈述史实。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从这一点看，符合读懂浅易文言文的要求。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304924"/>
            <a:ext cx="10515600" cy="487235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13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、文言句子翻译</a:t>
            </a:r>
          </a:p>
          <a:p>
            <a:pPr marL="0" indent="0">
              <a:buNone/>
            </a:pP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【试题分析】本题翻译无论是句子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字数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，还是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翻译难度都有明显的下降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，这也符合读懂浅易文言文的要求，也是</a:t>
            </a:r>
            <a:r>
              <a:rPr lang="zh-CN" altLang="en-US" sz="4000" b="1" dirty="0">
                <a:solidFill>
                  <a:srgbClr val="0B5FD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因题命题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的结果。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1358</Words>
  <Application>Microsoft Office PowerPoint</Application>
  <PresentationFormat>宽屏</PresentationFormat>
  <Paragraphs>41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6" baseType="lpstr">
      <vt:lpstr>黑体</vt:lpstr>
      <vt:lpstr>楷体</vt:lpstr>
      <vt:lpstr>宋体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梁浩蕾</dc:creator>
  <cp:lastModifiedBy>梁 浩蕾</cp:lastModifiedBy>
  <cp:revision>16</cp:revision>
  <dcterms:created xsi:type="dcterms:W3CDTF">2021-09-11T02:37:00Z</dcterms:created>
  <dcterms:modified xsi:type="dcterms:W3CDTF">2021-09-11T03:37:29Z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F8B5974CB0464E469216C9209B43F33A</vt:lpwstr>
  </property>
  <property fmtid="{D5CDD505-2E9C-101B-9397-08002B2CF9AE}" pid="3" name="KSOProductBuildVer">
    <vt:lpwstr>2052-11.1.0.10700</vt:lpwstr>
  </property>
</Properties>
</file>