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65.xml"/><Relationship Id="rId3" Type="http://schemas.openxmlformats.org/officeDocument/2006/relationships/image" Target="../media/image1.png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8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0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空白演示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4770" y="1309370"/>
            <a:ext cx="6981825" cy="42386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778125" y="1490345"/>
            <a:ext cx="6628130" cy="47593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915920" y="2755265"/>
            <a:ext cx="6353175" cy="222885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091690" y="2083435"/>
            <a:ext cx="8001000" cy="35718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096770" y="1835785"/>
            <a:ext cx="7991475" cy="40671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049145" y="1964690"/>
            <a:ext cx="8086725" cy="381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WPS 演示</Application>
  <PresentationFormat>宽屏</PresentationFormat>
  <Paragraphs>4</Paragraphs>
  <Slides>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逸</cp:lastModifiedBy>
  <cp:revision>150</cp:revision>
  <dcterms:created xsi:type="dcterms:W3CDTF">2019-06-19T02:08:00Z</dcterms:created>
  <dcterms:modified xsi:type="dcterms:W3CDTF">2021-09-13T23:56:57Z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6593355C05D34DF6919836F62FE66D12</vt:lpwstr>
  </property>
</Properties>
</file>