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8" r:id="rId3"/>
    <p:sldId id="269" r:id="rId4"/>
    <p:sldId id="270" r:id="rId5"/>
    <p:sldId id="271" r:id="rId6"/>
    <p:sldId id="272" r:id="rId7"/>
    <p:sldId id="274" r:id="rId8"/>
    <p:sldId id="273" r:id="rId9"/>
    <p:sldId id="275" r:id="rId10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howGuides="1">
      <p:cViewPr varScale="1">
        <p:scale>
          <a:sx n="108" d="100"/>
          <a:sy n="108" d="100"/>
        </p:scale>
        <p:origin x="78" y="12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5687-CE9F-450E-898B-279B6C31DA43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E0317-01EA-4E64-9DB4-F9AC6FE0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94973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5687-CE9F-450E-898B-279B6C31DA43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E0317-01EA-4E64-9DB4-F9AC6FE0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03838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5687-CE9F-450E-898B-279B6C31DA43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E0317-01EA-4E64-9DB4-F9AC6FE0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84281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5687-CE9F-450E-898B-279B6C31DA43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E0317-01EA-4E64-9DB4-F9AC6FE0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31172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5687-CE9F-450E-898B-279B6C31DA43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E0317-01EA-4E64-9DB4-F9AC6FE0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25033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5687-CE9F-450E-898B-279B6C31DA43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E0317-01EA-4E64-9DB4-F9AC6FE0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5986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5687-CE9F-450E-898B-279B6C31DA43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E0317-01EA-4E64-9DB4-F9AC6FE0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06839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5687-CE9F-450E-898B-279B6C31DA43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E0317-01EA-4E64-9DB4-F9AC6FE0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87787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5687-CE9F-450E-898B-279B6C31DA43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E0317-01EA-4E64-9DB4-F9AC6FE0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42227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5687-CE9F-450E-898B-279B6C31DA43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E0317-01EA-4E64-9DB4-F9AC6FE0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93461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5687-CE9F-450E-898B-279B6C31DA43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E0317-01EA-4E64-9DB4-F9AC6FE0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70657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555687-CE9F-450E-898B-279B6C31DA43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EE0317-01EA-4E64-9DB4-F9AC6FE0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75110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Relationship Id="rId9" Type="http://schemas.openxmlformats.org/officeDocument/2006/relationships/image" Target="../media/image29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315944" y="129394"/>
            <a:ext cx="11542857" cy="6333333"/>
            <a:chOff x="315944" y="129394"/>
            <a:chExt cx="11542857" cy="6333333"/>
          </a:xfrm>
        </p:grpSpPr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15944" y="129394"/>
              <a:ext cx="11542857" cy="6333333"/>
            </a:xfrm>
            <a:prstGeom prst="rect">
              <a:avLst/>
            </a:prstGeom>
          </p:spPr>
        </p:pic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772578" y="2496060"/>
              <a:ext cx="1866667" cy="1600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279538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99112" y="74974"/>
            <a:ext cx="4476190" cy="514286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3378" y="763842"/>
            <a:ext cx="9723809" cy="72381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7644" y="1814729"/>
            <a:ext cx="9733333" cy="2038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1129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4034" y="135570"/>
            <a:ext cx="1704762" cy="361905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8597" y="683748"/>
            <a:ext cx="8685714" cy="2342857"/>
          </a:xfrm>
          <a:prstGeom prst="rect">
            <a:avLst/>
          </a:prstGeom>
        </p:spPr>
      </p:pic>
      <p:grpSp>
        <p:nvGrpSpPr>
          <p:cNvPr id="6" name="组合 5"/>
          <p:cNvGrpSpPr/>
          <p:nvPr/>
        </p:nvGrpSpPr>
        <p:grpSpPr>
          <a:xfrm>
            <a:off x="1923639" y="3457614"/>
            <a:ext cx="5095238" cy="2136315"/>
            <a:chOff x="1923639" y="3457614"/>
            <a:chExt cx="5095238" cy="2136315"/>
          </a:xfrm>
        </p:grpSpPr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990306" y="3457614"/>
              <a:ext cx="5028571" cy="628571"/>
            </a:xfrm>
            <a:prstGeom prst="rect">
              <a:avLst/>
            </a:prstGeom>
          </p:spPr>
        </p:pic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923639" y="4193929"/>
              <a:ext cx="5095238" cy="1400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1646299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7740" y="90878"/>
            <a:ext cx="1742857" cy="380952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2193" y="615848"/>
            <a:ext cx="2190476" cy="333333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7740" y="1193372"/>
            <a:ext cx="9666667" cy="2923809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2193" y="4429200"/>
            <a:ext cx="9847619" cy="120000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433060" y="1228540"/>
            <a:ext cx="219048" cy="219048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5512281" y="1596718"/>
            <a:ext cx="30623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latin typeface="Kozuka Mincho Pro H" panose="02020A00000000000000" pitchFamily="18" charset="-128"/>
                <a:ea typeface="Kozuka Mincho Pro H" panose="02020A00000000000000" pitchFamily="18" charset="-128"/>
              </a:rPr>
              <a:t>B</a:t>
            </a:r>
            <a:endParaRPr lang="zh-CN" altLang="en-US" sz="2000" dirty="0">
              <a:latin typeface="Kozuka Mincho Pro H" panose="02020A00000000000000" pitchFamily="18" charset="-128"/>
              <a:ea typeface="Kozuka Mincho Pro H" panose="02020A00000000000000" pitchFamily="18" charset="-128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5538657" y="4502943"/>
            <a:ext cx="978757" cy="278134"/>
            <a:chOff x="5413019" y="4499536"/>
            <a:chExt cx="978757" cy="278134"/>
          </a:xfrm>
        </p:grpSpPr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5413019" y="4520527"/>
              <a:ext cx="504762" cy="257143"/>
            </a:xfrm>
            <a:prstGeom prst="rect">
              <a:avLst/>
            </a:prstGeom>
          </p:spPr>
        </p:pic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5944157" y="4499536"/>
              <a:ext cx="447619" cy="24761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0929903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661864" y="167054"/>
            <a:ext cx="10887045" cy="4098521"/>
            <a:chOff x="661864" y="167054"/>
            <a:chExt cx="10887045" cy="4098521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61864" y="167054"/>
              <a:ext cx="9742857" cy="1438095"/>
            </a:xfrm>
            <a:prstGeom prst="rect">
              <a:avLst/>
            </a:prstGeom>
          </p:spPr>
        </p:pic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984183" y="1777924"/>
              <a:ext cx="2838095" cy="752381"/>
            </a:xfrm>
            <a:prstGeom prst="rect">
              <a:avLst/>
            </a:prstGeom>
          </p:spPr>
        </p:pic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9101290" y="1713194"/>
              <a:ext cx="2447619" cy="2552381"/>
            </a:xfrm>
            <a:prstGeom prst="rect">
              <a:avLst/>
            </a:prstGeom>
          </p:spPr>
        </p:pic>
      </p:grpSp>
      <p:grpSp>
        <p:nvGrpSpPr>
          <p:cNvPr id="8" name="组合 7"/>
          <p:cNvGrpSpPr/>
          <p:nvPr/>
        </p:nvGrpSpPr>
        <p:grpSpPr>
          <a:xfrm>
            <a:off x="2335894" y="3100041"/>
            <a:ext cx="5066667" cy="2923263"/>
            <a:chOff x="1395117" y="3100041"/>
            <a:chExt cx="5066667" cy="2923263"/>
          </a:xfrm>
        </p:grpSpPr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277828" y="3100041"/>
              <a:ext cx="4066667" cy="323810"/>
            </a:xfrm>
            <a:prstGeom prst="rect">
              <a:avLst/>
            </a:prstGeom>
          </p:spPr>
        </p:pic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395117" y="3489971"/>
              <a:ext cx="5066667" cy="253333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121947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8570" y="171471"/>
            <a:ext cx="2190476" cy="342857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8570" y="767641"/>
            <a:ext cx="9704762" cy="2333333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71475" y="3799296"/>
            <a:ext cx="3123809" cy="2961905"/>
          </a:xfrm>
          <a:prstGeom prst="rect">
            <a:avLst/>
          </a:prstGeom>
        </p:spPr>
      </p:pic>
      <p:grpSp>
        <p:nvGrpSpPr>
          <p:cNvPr id="7" name="组合 6"/>
          <p:cNvGrpSpPr/>
          <p:nvPr/>
        </p:nvGrpSpPr>
        <p:grpSpPr>
          <a:xfrm>
            <a:off x="934650" y="3440081"/>
            <a:ext cx="3808792" cy="485714"/>
            <a:chOff x="1536965" y="3369692"/>
            <a:chExt cx="3808792" cy="485714"/>
          </a:xfrm>
        </p:grpSpPr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536965" y="3438911"/>
              <a:ext cx="2295238" cy="314286"/>
            </a:xfrm>
            <a:prstGeom prst="rect">
              <a:avLst/>
            </a:prstGeom>
          </p:spPr>
        </p:pic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840995" y="3369692"/>
              <a:ext cx="1504762" cy="485714"/>
            </a:xfrm>
            <a:prstGeom prst="rect">
              <a:avLst/>
            </a:prstGeom>
          </p:spPr>
        </p:pic>
      </p:grpSp>
      <p:grpSp>
        <p:nvGrpSpPr>
          <p:cNvPr id="12" name="组合 11"/>
          <p:cNvGrpSpPr/>
          <p:nvPr/>
        </p:nvGrpSpPr>
        <p:grpSpPr>
          <a:xfrm>
            <a:off x="943177" y="4750616"/>
            <a:ext cx="8268288" cy="1336834"/>
            <a:chOff x="1075060" y="4267039"/>
            <a:chExt cx="8268288" cy="1336834"/>
          </a:xfrm>
        </p:grpSpPr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1075060" y="4282386"/>
              <a:ext cx="3219048" cy="514286"/>
            </a:xfrm>
            <a:prstGeom prst="rect">
              <a:avLst/>
            </a:prstGeom>
          </p:spPr>
        </p:pic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4343348" y="4267039"/>
              <a:ext cx="5000000" cy="476190"/>
            </a:xfrm>
            <a:prstGeom prst="rect">
              <a:avLst/>
            </a:prstGeom>
          </p:spPr>
        </p:pic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1303631" y="4889587"/>
              <a:ext cx="5057143" cy="71428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4455460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94494" y="537390"/>
            <a:ext cx="5152381" cy="5238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1416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7956" y="69262"/>
            <a:ext cx="2152381" cy="371429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5232" y="574970"/>
            <a:ext cx="9780952" cy="2771429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06184" y="3666190"/>
            <a:ext cx="2400000" cy="2638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66482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3243218" y="627007"/>
            <a:ext cx="5142857" cy="5219780"/>
            <a:chOff x="3260802" y="125845"/>
            <a:chExt cx="5142857" cy="5219780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260802" y="125845"/>
              <a:ext cx="5142857" cy="3019048"/>
            </a:xfrm>
            <a:prstGeom prst="rect">
              <a:avLst/>
            </a:prstGeom>
          </p:spPr>
        </p:pic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279850" y="3136101"/>
              <a:ext cx="5123809" cy="220952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7399417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743</TotalTime>
  <Words>1</Words>
  <Application>Microsoft Office PowerPoint</Application>
  <PresentationFormat>宽屏</PresentationFormat>
  <Paragraphs>1</Paragraphs>
  <Slides>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15" baseType="lpstr">
      <vt:lpstr>Kozuka Mincho Pro H</vt:lpstr>
      <vt:lpstr>宋体</vt:lpstr>
      <vt:lpstr>Arial</vt:lpstr>
      <vt:lpstr>Calibri</vt:lpstr>
      <vt:lpstr>Calibri Light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田坤</dc:creator>
  <cp:lastModifiedBy>田坤</cp:lastModifiedBy>
  <cp:revision>60</cp:revision>
  <dcterms:created xsi:type="dcterms:W3CDTF">2019-02-16T09:18:31Z</dcterms:created>
  <dcterms:modified xsi:type="dcterms:W3CDTF">2019-12-19T11:39:01Z</dcterms:modified>
</cp:coreProperties>
</file>