
<file path=[Content_Types].xml><?xml version="1.0" encoding="utf-8"?>
<Types xmlns="http://schemas.openxmlformats.org/package/2006/content-types">
  <Default Extension="jpeg" ContentType="image/jpeg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7"/>
  </p:handoutMasterIdLst>
  <p:sldIdLst>
    <p:sldId id="256" r:id="rId3"/>
    <p:sldId id="280" r:id="rId5"/>
    <p:sldId id="257" r:id="rId6"/>
    <p:sldId id="261" r:id="rId7"/>
    <p:sldId id="290" r:id="rId8"/>
    <p:sldId id="281" r:id="rId9"/>
    <p:sldId id="285" r:id="rId10"/>
    <p:sldId id="262" r:id="rId11"/>
    <p:sldId id="286" r:id="rId12"/>
    <p:sldId id="268" r:id="rId13"/>
    <p:sldId id="301" r:id="rId14"/>
    <p:sldId id="298" r:id="rId15"/>
    <p:sldId id="259" r:id="rId16"/>
  </p:sldIdLst>
  <p:sldSz cx="9144000" cy="6858000" type="screen4x3"/>
  <p:notesSz cx="6858000" cy="994727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FF8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0" autoAdjust="0"/>
    <p:restoredTop sz="94660"/>
  </p:normalViewPr>
  <p:slideViewPr>
    <p:cSldViewPr>
      <p:cViewPr varScale="1">
        <p:scale>
          <a:sx n="108" d="100"/>
          <a:sy n="108" d="100"/>
        </p:scale>
        <p:origin x="-1746" y="-84"/>
      </p:cViewPr>
      <p:guideLst>
        <p:guide orient="horz" pos="2160"/>
        <p:guide pos="288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handoutMaster" Target="handoutMasters/handoutMaster1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6A63D1-824C-49EC-B6CD-E60CDB48952D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CN" altLang="en-US"/>
        </a:p>
      </dgm:t>
    </dgm:pt>
    <dgm:pt modelId="{8616A330-1FB4-4AB4-8A79-BA37E4BB35B0}">
      <dgm:prSet phldrT="[文本]" custT="1"/>
      <dgm:spPr/>
      <dgm:t>
        <a:bodyPr/>
        <a:lstStyle/>
        <a:p>
          <a:r>
            <a:rPr lang="en-US" altLang="zh-CN" sz="2800" b="1" dirty="0" smtClean="0"/>
            <a:t>Let me try</a:t>
          </a:r>
          <a:endParaRPr lang="zh-CN" altLang="en-US" sz="2800" b="1" dirty="0"/>
        </a:p>
      </dgm:t>
    </dgm:pt>
    <dgm:pt modelId="{B107F18D-F1CB-4239-A6FB-0EB10CAAD08E}" cxnId="{0B4057D5-5AE9-4E9A-8A3A-5AAE6A2CF708}" type="parTrans">
      <dgm:prSet/>
      <dgm:spPr/>
      <dgm:t>
        <a:bodyPr/>
        <a:lstStyle/>
        <a:p>
          <a:endParaRPr lang="zh-CN" altLang="en-US"/>
        </a:p>
      </dgm:t>
    </dgm:pt>
    <dgm:pt modelId="{9580E6FA-55F7-4EE9-A900-165A44D3B72F}" cxnId="{0B4057D5-5AE9-4E9A-8A3A-5AAE6A2CF708}" type="sibTrans">
      <dgm:prSet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pPr algn="ctr"/>
          <a:r>
            <a:rPr lang="zh-CN" altLang="en-US" sz="1400" b="0" i="1" dirty="0" smtClean="0">
              <a:solidFill>
                <a:schemeClr val="tx1"/>
              </a:solidFill>
            </a:rPr>
            <a:t>主题词：举手发言</a:t>
          </a:r>
          <a:endParaRPr lang="zh-CN" altLang="en-US" sz="1400" b="0" i="1" dirty="0">
            <a:solidFill>
              <a:schemeClr val="tx1"/>
            </a:solidFill>
          </a:endParaRPr>
        </a:p>
      </dgm:t>
    </dgm:pt>
    <dgm:pt modelId="{CD4FF9D6-BC8B-4580-8737-251945A90068}" type="asst">
      <dgm:prSet phldrT="[文本]" custT="1"/>
      <dgm:spPr/>
      <dgm:t>
        <a:bodyPr/>
        <a:lstStyle/>
        <a:p>
          <a:pPr algn="ctr"/>
          <a:r>
            <a:rPr lang="zh-CN" altLang="en-US" sz="2400" b="1" dirty="0" smtClean="0"/>
            <a:t>暖身活动</a:t>
          </a:r>
          <a:endParaRPr lang="en-US" altLang="zh-CN" sz="4000" b="1" dirty="0" smtClean="0"/>
        </a:p>
      </dgm:t>
    </dgm:pt>
    <dgm:pt modelId="{A334B8A0-14F8-4659-AFDC-F1E44CDB4118}" cxnId="{ECF50922-D4D9-4B4F-8343-4F76CEB59CEB}" type="parTrans">
      <dgm:prSet/>
      <dgm:spPr/>
      <dgm:t>
        <a:bodyPr/>
        <a:lstStyle/>
        <a:p>
          <a:endParaRPr lang="zh-CN" altLang="en-US"/>
        </a:p>
      </dgm:t>
    </dgm:pt>
    <dgm:pt modelId="{79B35F63-0091-4268-9F0E-4C567CC16287}" cxnId="{ECF50922-D4D9-4B4F-8343-4F76CEB59CEB}" type="sibTrans">
      <dgm:prSet/>
      <dgm:spPr>
        <a:solidFill>
          <a:schemeClr val="bg1">
            <a:lumMod val="85000"/>
            <a:alpha val="90000"/>
          </a:schemeClr>
        </a:solidFill>
      </dgm:spPr>
      <dgm:t>
        <a:bodyPr/>
        <a:lstStyle/>
        <a:p>
          <a:r>
            <a:rPr lang="zh-CN" altLang="en-US" b="1" dirty="0" smtClean="0"/>
            <a:t>团体热身阶段</a:t>
          </a:r>
          <a:endParaRPr lang="zh-CN" altLang="en-US" b="1" dirty="0"/>
        </a:p>
      </dgm:t>
    </dgm:pt>
    <dgm:pt modelId="{C5AA58F0-8416-4F6E-B0D9-218AF32B852E}">
      <dgm:prSet phldrT="[文本]" custT="1"/>
      <dgm:spPr/>
      <dgm:t>
        <a:bodyPr/>
        <a:lstStyle/>
        <a:p>
          <a:r>
            <a:rPr lang="zh-CN" altLang="en-US" sz="2400" b="1" dirty="0" smtClean="0"/>
            <a:t>分组辩论</a:t>
          </a:r>
          <a:endParaRPr lang="en-US" altLang="zh-CN" sz="1800" b="1" dirty="0" smtClean="0"/>
        </a:p>
      </dgm:t>
    </dgm:pt>
    <dgm:pt modelId="{F335FF4A-1B88-4C7D-A53B-A312951E57FF}" cxnId="{C58FFBFC-C1A9-44D3-9304-52783B8EF5E3}" type="parTrans">
      <dgm:prSet/>
      <dgm:spPr/>
      <dgm:t>
        <a:bodyPr/>
        <a:lstStyle/>
        <a:p>
          <a:endParaRPr lang="zh-CN" altLang="en-US"/>
        </a:p>
      </dgm:t>
    </dgm:pt>
    <dgm:pt modelId="{EBC4E11F-C9F7-4ACE-9929-9E2C0E5F0D5C}" cxnId="{C58FFBFC-C1A9-44D3-9304-52783B8EF5E3}" type="sibTrans">
      <dgm:prSet/>
      <dgm:spPr>
        <a:solidFill>
          <a:schemeClr val="bg1">
            <a:lumMod val="85000"/>
            <a:alpha val="90000"/>
          </a:schemeClr>
        </a:solidFill>
      </dgm:spPr>
      <dgm:t>
        <a:bodyPr/>
        <a:lstStyle/>
        <a:p>
          <a:r>
            <a:rPr lang="zh-CN" altLang="en-US" b="1" dirty="0" smtClean="0"/>
            <a:t>团体转换阶段</a:t>
          </a:r>
          <a:endParaRPr lang="zh-CN" altLang="en-US" b="1" dirty="0"/>
        </a:p>
      </dgm:t>
    </dgm:pt>
    <dgm:pt modelId="{40567EB0-CB54-4165-81F3-F3D2F2749ECF}">
      <dgm:prSet phldrT="[文本]" custT="1"/>
      <dgm:spPr/>
      <dgm:t>
        <a:bodyPr/>
        <a:lstStyle/>
        <a:p>
          <a:r>
            <a:rPr lang="zh-CN" altLang="en-US" sz="2400" b="1" dirty="0" smtClean="0"/>
            <a:t>自我工作</a:t>
          </a:r>
          <a:endParaRPr lang="en-US" altLang="zh-CN" sz="1800" b="1" dirty="0" smtClean="0"/>
        </a:p>
      </dgm:t>
    </dgm:pt>
    <dgm:pt modelId="{3DDD70EC-193E-4C38-8AB0-0D80E45C23D5}" cxnId="{82712BF2-D6F5-4B6F-8D5E-DEC9CD0749D6}" type="parTrans">
      <dgm:prSet/>
      <dgm:spPr/>
      <dgm:t>
        <a:bodyPr/>
        <a:lstStyle/>
        <a:p>
          <a:endParaRPr lang="zh-CN" altLang="en-US"/>
        </a:p>
      </dgm:t>
    </dgm:pt>
    <dgm:pt modelId="{D3DD7B85-A48D-4584-AC9B-A85EA903C565}" cxnId="{82712BF2-D6F5-4B6F-8D5E-DEC9CD0749D6}" type="sibTrans">
      <dgm:prSet/>
      <dgm:spPr>
        <a:solidFill>
          <a:schemeClr val="bg1">
            <a:lumMod val="85000"/>
            <a:alpha val="90000"/>
          </a:schemeClr>
        </a:solidFill>
      </dgm:spPr>
      <dgm:t>
        <a:bodyPr/>
        <a:lstStyle/>
        <a:p>
          <a:r>
            <a:rPr lang="zh-CN" altLang="en-US" b="1" dirty="0" smtClean="0"/>
            <a:t>团体工作阶段</a:t>
          </a:r>
          <a:endParaRPr lang="zh-CN" altLang="en-US" b="1" dirty="0"/>
        </a:p>
      </dgm:t>
    </dgm:pt>
    <dgm:pt modelId="{AC42A158-A846-44D1-AE80-DDACB9327989}">
      <dgm:prSet phldrT="[文本]" custT="1"/>
      <dgm:spPr/>
      <dgm:t>
        <a:bodyPr/>
        <a:lstStyle/>
        <a:p>
          <a:r>
            <a:rPr lang="zh-CN" altLang="en-US" sz="2400" b="1" dirty="0" smtClean="0"/>
            <a:t>分享与反思</a:t>
          </a:r>
          <a:endParaRPr lang="en-US" altLang="zh-CN" sz="2400" b="1" dirty="0" smtClean="0"/>
        </a:p>
      </dgm:t>
    </dgm:pt>
    <dgm:pt modelId="{D4E653C2-E176-4C24-9A58-7DBBB377B5E9}" cxnId="{369678CE-8515-4945-85A6-66F5EEB79A99}" type="parTrans">
      <dgm:prSet/>
      <dgm:spPr/>
      <dgm:t>
        <a:bodyPr/>
        <a:lstStyle/>
        <a:p>
          <a:endParaRPr lang="zh-CN" altLang="en-US"/>
        </a:p>
      </dgm:t>
    </dgm:pt>
    <dgm:pt modelId="{EF01E024-4B94-439E-ABA7-DEC11C73D643}" cxnId="{369678CE-8515-4945-85A6-66F5EEB79A99}" type="sibTrans">
      <dgm:prSet/>
      <dgm:spPr>
        <a:solidFill>
          <a:schemeClr val="bg1">
            <a:lumMod val="85000"/>
            <a:alpha val="90000"/>
          </a:schemeClr>
        </a:solidFill>
      </dgm:spPr>
      <dgm:t>
        <a:bodyPr/>
        <a:lstStyle/>
        <a:p>
          <a:r>
            <a:rPr lang="zh-CN" altLang="en-US" b="1" dirty="0" smtClean="0"/>
            <a:t>团体结束阶段</a:t>
          </a:r>
          <a:endParaRPr lang="zh-CN" altLang="en-US" b="1" dirty="0"/>
        </a:p>
      </dgm:t>
    </dgm:pt>
    <dgm:pt modelId="{189A2190-056D-4EC8-A937-37055F2EC57B}" type="asst">
      <dgm:prSet phldrT="[文本]" custT="1"/>
      <dgm:spPr>
        <a:solidFill>
          <a:srgbClr val="00B050"/>
        </a:solidFill>
      </dgm:spPr>
      <dgm:t>
        <a:bodyPr/>
        <a:lstStyle/>
        <a:p>
          <a:r>
            <a:rPr lang="zh-CN" altLang="en-US" sz="2000" b="1" dirty="0" smtClean="0"/>
            <a:t>神秘任务卡</a:t>
          </a:r>
          <a:endParaRPr lang="zh-CN" altLang="en-US" sz="2000" b="1" dirty="0"/>
        </a:p>
      </dgm:t>
    </dgm:pt>
    <dgm:pt modelId="{1617AC3E-17E3-49BB-B90B-BE357D26437F}" cxnId="{519A12A7-C483-4D2F-B44C-421161AE5CF5}" type="parTrans">
      <dgm:prSet/>
      <dgm:spPr/>
      <dgm:t>
        <a:bodyPr/>
        <a:lstStyle/>
        <a:p>
          <a:endParaRPr lang="zh-CN" altLang="en-US"/>
        </a:p>
      </dgm:t>
    </dgm:pt>
    <dgm:pt modelId="{04DCA3B5-4CB4-4258-BCB7-7A5ABE5AC5F9}" cxnId="{519A12A7-C483-4D2F-B44C-421161AE5CF5}" type="sibTrans">
      <dgm:prSet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pPr algn="ctr"/>
          <a:r>
            <a:rPr lang="zh-CN" altLang="en-US" sz="1400" b="0" i="1" smtClean="0">
              <a:solidFill>
                <a:schemeClr val="tx1"/>
              </a:solidFill>
            </a:rPr>
            <a:t>现场实验</a:t>
          </a:r>
          <a:endParaRPr lang="zh-CN" altLang="en-US" sz="1400" b="0" i="1" dirty="0">
            <a:solidFill>
              <a:schemeClr val="tx1"/>
            </a:solidFill>
          </a:endParaRPr>
        </a:p>
      </dgm:t>
    </dgm:pt>
    <dgm:pt modelId="{289355FB-B0EC-45CB-B189-42567D6579A7}" type="pres">
      <dgm:prSet presAssocID="{886A63D1-824C-49EC-B6CD-E60CDB48952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AC32588B-323F-475F-9F0B-26889BB06C74}" type="pres">
      <dgm:prSet presAssocID="{8616A330-1FB4-4AB4-8A79-BA37E4BB35B0}" presName="hierRoot1" presStyleCnt="0">
        <dgm:presLayoutVars>
          <dgm:hierBranch val="init"/>
        </dgm:presLayoutVars>
      </dgm:prSet>
      <dgm:spPr/>
    </dgm:pt>
    <dgm:pt modelId="{8F48235D-EB4A-4BAC-9B0E-EF025BBF01F6}" type="pres">
      <dgm:prSet presAssocID="{8616A330-1FB4-4AB4-8A79-BA37E4BB35B0}" presName="rootComposite1" presStyleCnt="0"/>
      <dgm:spPr/>
    </dgm:pt>
    <dgm:pt modelId="{E46ADA9D-2D4D-4E3C-84A8-D1697870EB26}" type="pres">
      <dgm:prSet presAssocID="{8616A330-1FB4-4AB4-8A79-BA37E4BB35B0}" presName="rootText1" presStyleLbl="node0" presStyleIdx="0" presStyleCnt="2" custScaleX="112729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9C1BC85-365B-49B0-AE08-63175CDB819F}" type="pres">
      <dgm:prSet presAssocID="{8616A330-1FB4-4AB4-8A79-BA37E4BB35B0}" presName="titleText1" presStyleLbl="fgAcc0" presStyleIdx="0" presStyleCnt="2" custScaleX="118427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40263282-1A10-4EBF-ADA5-C9A5FC5B0B87}" type="pres">
      <dgm:prSet presAssocID="{8616A330-1FB4-4AB4-8A79-BA37E4BB35B0}" presName="rootConnector1" presStyleLbl="node1" presStyleIdx="0" presStyleCnt="3"/>
      <dgm:spPr/>
      <dgm:t>
        <a:bodyPr/>
        <a:lstStyle/>
        <a:p>
          <a:endParaRPr lang="zh-CN" altLang="en-US"/>
        </a:p>
      </dgm:t>
    </dgm:pt>
    <dgm:pt modelId="{4473012E-7E08-451F-B161-3D5B4AD8C2ED}" type="pres">
      <dgm:prSet presAssocID="{8616A330-1FB4-4AB4-8A79-BA37E4BB35B0}" presName="hierChild2" presStyleCnt="0"/>
      <dgm:spPr/>
    </dgm:pt>
    <dgm:pt modelId="{B294942F-3037-445E-9B57-7534AC5B2EA7}" type="pres">
      <dgm:prSet presAssocID="{F335FF4A-1B88-4C7D-A53B-A312951E57FF}" presName="Name37" presStyleLbl="parChTrans1D2" presStyleIdx="0" presStyleCnt="4"/>
      <dgm:spPr/>
      <dgm:t>
        <a:bodyPr/>
        <a:lstStyle/>
        <a:p>
          <a:endParaRPr lang="zh-CN" altLang="en-US"/>
        </a:p>
      </dgm:t>
    </dgm:pt>
    <dgm:pt modelId="{B15F2332-408D-4415-840A-0168C881AFA4}" type="pres">
      <dgm:prSet presAssocID="{C5AA58F0-8416-4F6E-B0D9-218AF32B852E}" presName="hierRoot2" presStyleCnt="0">
        <dgm:presLayoutVars>
          <dgm:hierBranch val="init"/>
        </dgm:presLayoutVars>
      </dgm:prSet>
      <dgm:spPr/>
    </dgm:pt>
    <dgm:pt modelId="{9C6C44CF-4C07-4409-AF6B-152E1AD5998B}" type="pres">
      <dgm:prSet presAssocID="{C5AA58F0-8416-4F6E-B0D9-218AF32B852E}" presName="rootComposite" presStyleCnt="0"/>
      <dgm:spPr/>
    </dgm:pt>
    <dgm:pt modelId="{39E218CE-ECB3-4121-AC71-7484CA0A7C9C}" type="pres">
      <dgm:prSet presAssocID="{C5AA58F0-8416-4F6E-B0D9-218AF32B852E}" presName="rootText" presStyleLbl="node1" presStyleIdx="0" presStyleCnt="3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0D10342-D402-47E1-AA8E-DACE11840308}" type="pres">
      <dgm:prSet presAssocID="{C5AA58F0-8416-4F6E-B0D9-218AF32B852E}" presName="titleText2" presStyleLbl="fgAcc1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A936BAFE-F79E-4695-AE66-C6D173F443AD}" type="pres">
      <dgm:prSet presAssocID="{C5AA58F0-8416-4F6E-B0D9-218AF32B852E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3CF8706A-D555-4FBC-9B02-B3C9560F55AF}" type="pres">
      <dgm:prSet presAssocID="{C5AA58F0-8416-4F6E-B0D9-218AF32B852E}" presName="hierChild4" presStyleCnt="0"/>
      <dgm:spPr/>
    </dgm:pt>
    <dgm:pt modelId="{A661B155-FD3D-464E-ABB8-FF41829E5E0C}" type="pres">
      <dgm:prSet presAssocID="{C5AA58F0-8416-4F6E-B0D9-218AF32B852E}" presName="hierChild5" presStyleCnt="0"/>
      <dgm:spPr/>
    </dgm:pt>
    <dgm:pt modelId="{59037F1B-2EE0-4E03-943F-F0EF5FAD6032}" type="pres">
      <dgm:prSet presAssocID="{3DDD70EC-193E-4C38-8AB0-0D80E45C23D5}" presName="Name37" presStyleLbl="parChTrans1D2" presStyleIdx="1" presStyleCnt="4"/>
      <dgm:spPr/>
      <dgm:t>
        <a:bodyPr/>
        <a:lstStyle/>
        <a:p>
          <a:endParaRPr lang="zh-CN" altLang="en-US"/>
        </a:p>
      </dgm:t>
    </dgm:pt>
    <dgm:pt modelId="{5405C53D-1431-421D-9CD6-81B63B6F4293}" type="pres">
      <dgm:prSet presAssocID="{40567EB0-CB54-4165-81F3-F3D2F2749ECF}" presName="hierRoot2" presStyleCnt="0">
        <dgm:presLayoutVars>
          <dgm:hierBranch val="init"/>
        </dgm:presLayoutVars>
      </dgm:prSet>
      <dgm:spPr/>
    </dgm:pt>
    <dgm:pt modelId="{DEB98770-3E34-4E3E-A40C-95645002ADE9}" type="pres">
      <dgm:prSet presAssocID="{40567EB0-CB54-4165-81F3-F3D2F2749ECF}" presName="rootComposite" presStyleCnt="0"/>
      <dgm:spPr/>
    </dgm:pt>
    <dgm:pt modelId="{C02460F6-1CEE-4801-AE17-BA3F79C2B274}" type="pres">
      <dgm:prSet presAssocID="{40567EB0-CB54-4165-81F3-F3D2F2749ECF}" presName="rootText" presStyleLbl="node1" presStyleIdx="1" presStyleCnt="3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4F97CDC-6BB2-4E6C-8CD7-77DFC58F2399}" type="pres">
      <dgm:prSet presAssocID="{40567EB0-CB54-4165-81F3-F3D2F2749ECF}" presName="titleText2" presStyleLbl="fgAcc1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E1324674-0E58-4853-A772-43D2C79C9AAE}" type="pres">
      <dgm:prSet presAssocID="{40567EB0-CB54-4165-81F3-F3D2F2749ECF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7879EC91-9989-4234-B841-B8F2F3901D2A}" type="pres">
      <dgm:prSet presAssocID="{40567EB0-CB54-4165-81F3-F3D2F2749ECF}" presName="hierChild4" presStyleCnt="0"/>
      <dgm:spPr/>
    </dgm:pt>
    <dgm:pt modelId="{09CE0A3C-9353-4F0C-97BD-B83EB0DF57D2}" type="pres">
      <dgm:prSet presAssocID="{40567EB0-CB54-4165-81F3-F3D2F2749ECF}" presName="hierChild5" presStyleCnt="0"/>
      <dgm:spPr/>
    </dgm:pt>
    <dgm:pt modelId="{E84DCCBA-0E36-4E8C-A43A-29D77F797E63}" type="pres">
      <dgm:prSet presAssocID="{D4E653C2-E176-4C24-9A58-7DBBB377B5E9}" presName="Name37" presStyleLbl="parChTrans1D2" presStyleIdx="2" presStyleCnt="4"/>
      <dgm:spPr/>
      <dgm:t>
        <a:bodyPr/>
        <a:lstStyle/>
        <a:p>
          <a:endParaRPr lang="zh-CN" altLang="en-US"/>
        </a:p>
      </dgm:t>
    </dgm:pt>
    <dgm:pt modelId="{1F5FB26C-6112-47E8-AED6-B61835362A39}" type="pres">
      <dgm:prSet presAssocID="{AC42A158-A846-44D1-AE80-DDACB9327989}" presName="hierRoot2" presStyleCnt="0">
        <dgm:presLayoutVars>
          <dgm:hierBranch val="init"/>
        </dgm:presLayoutVars>
      </dgm:prSet>
      <dgm:spPr/>
    </dgm:pt>
    <dgm:pt modelId="{6E2B40C8-D1D7-4874-9CF1-F3BD517FE732}" type="pres">
      <dgm:prSet presAssocID="{AC42A158-A846-44D1-AE80-DDACB9327989}" presName="rootComposite" presStyleCnt="0"/>
      <dgm:spPr/>
    </dgm:pt>
    <dgm:pt modelId="{B0B85ECC-19CC-49C3-A312-A1449F20108C}" type="pres">
      <dgm:prSet presAssocID="{AC42A158-A846-44D1-AE80-DDACB9327989}" presName="rootText" presStyleLbl="node1" presStyleIdx="2" presStyleCnt="3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1EA28B3-A104-48E8-80BF-96B029078514}" type="pres">
      <dgm:prSet presAssocID="{AC42A158-A846-44D1-AE80-DDACB9327989}" presName="titleText2" presStyleLbl="fgAcc1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3BD3610F-C847-49E4-8865-BF82DD66381E}" type="pres">
      <dgm:prSet presAssocID="{AC42A158-A846-44D1-AE80-DDACB9327989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467A2F91-D63D-4BCA-A324-54A5B147103E}" type="pres">
      <dgm:prSet presAssocID="{AC42A158-A846-44D1-AE80-DDACB9327989}" presName="hierChild4" presStyleCnt="0"/>
      <dgm:spPr/>
    </dgm:pt>
    <dgm:pt modelId="{04347ABF-A06F-46EA-A8F8-EF1C166B41B1}" type="pres">
      <dgm:prSet presAssocID="{AC42A158-A846-44D1-AE80-DDACB9327989}" presName="hierChild5" presStyleCnt="0"/>
      <dgm:spPr/>
    </dgm:pt>
    <dgm:pt modelId="{5830971B-8233-4F67-9B6B-0AA943CB9C66}" type="pres">
      <dgm:prSet presAssocID="{8616A330-1FB4-4AB4-8A79-BA37E4BB35B0}" presName="hierChild3" presStyleCnt="0"/>
      <dgm:spPr/>
    </dgm:pt>
    <dgm:pt modelId="{1882F960-D151-40B6-B903-B32FFDA48C3D}" type="pres">
      <dgm:prSet presAssocID="{A334B8A0-14F8-4659-AFDC-F1E44CDB4118}" presName="Name96" presStyleLbl="parChTrans1D2" presStyleIdx="3" presStyleCnt="4"/>
      <dgm:spPr/>
      <dgm:t>
        <a:bodyPr/>
        <a:lstStyle/>
        <a:p>
          <a:endParaRPr lang="zh-CN" altLang="en-US"/>
        </a:p>
      </dgm:t>
    </dgm:pt>
    <dgm:pt modelId="{59612393-8956-4414-84C6-446EF1F9C346}" type="pres">
      <dgm:prSet presAssocID="{CD4FF9D6-BC8B-4580-8737-251945A90068}" presName="hierRoot3" presStyleCnt="0">
        <dgm:presLayoutVars>
          <dgm:hierBranch val="init"/>
        </dgm:presLayoutVars>
      </dgm:prSet>
      <dgm:spPr/>
    </dgm:pt>
    <dgm:pt modelId="{8331C239-2242-4B24-8280-35162A6D93BC}" type="pres">
      <dgm:prSet presAssocID="{CD4FF9D6-BC8B-4580-8737-251945A90068}" presName="rootComposite3" presStyleCnt="0"/>
      <dgm:spPr/>
    </dgm:pt>
    <dgm:pt modelId="{CDF215F2-59EA-4488-BEFF-8D5ACDA16A97}" type="pres">
      <dgm:prSet presAssocID="{CD4FF9D6-BC8B-4580-8737-251945A90068}" presName="rootText3" presStyleLbl="asst1" presStyleIdx="0" presStyleCnt="1" custLinFactNeighborX="-632" custLinFactNeighborY="-2345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2A4357E-000B-4BC5-A268-951BF96CDA66}" type="pres">
      <dgm:prSet presAssocID="{CD4FF9D6-BC8B-4580-8737-251945A90068}" presName="titleText3" presStyleLbl="fgAcc2" presStyleIdx="0" presStyleCnt="1" custLinFactNeighborX="2279" custLinFactNeighborY="-40823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8BDB1F64-C722-4AE0-A6DA-214304DAFE44}" type="pres">
      <dgm:prSet presAssocID="{CD4FF9D6-BC8B-4580-8737-251945A90068}" presName="rootConnector3" presStyleLbl="asst1" presStyleIdx="0" presStyleCnt="1"/>
      <dgm:spPr/>
      <dgm:t>
        <a:bodyPr/>
        <a:lstStyle/>
        <a:p>
          <a:endParaRPr lang="zh-CN" altLang="en-US"/>
        </a:p>
      </dgm:t>
    </dgm:pt>
    <dgm:pt modelId="{C7C89F44-3383-446B-9DBA-9429D98DA37F}" type="pres">
      <dgm:prSet presAssocID="{CD4FF9D6-BC8B-4580-8737-251945A90068}" presName="hierChild6" presStyleCnt="0"/>
      <dgm:spPr/>
    </dgm:pt>
    <dgm:pt modelId="{6309E6A9-44BB-4C6A-B26B-F1FD70F9099C}" type="pres">
      <dgm:prSet presAssocID="{CD4FF9D6-BC8B-4580-8737-251945A90068}" presName="hierChild7" presStyleCnt="0"/>
      <dgm:spPr/>
    </dgm:pt>
    <dgm:pt modelId="{6D113CC8-98A0-4FA5-9739-679B6D55C1D4}" type="pres">
      <dgm:prSet presAssocID="{189A2190-056D-4EC8-A937-37055F2EC57B}" presName="hierRoot1" presStyleCnt="0">
        <dgm:presLayoutVars>
          <dgm:hierBranch val="init"/>
        </dgm:presLayoutVars>
      </dgm:prSet>
      <dgm:spPr/>
    </dgm:pt>
    <dgm:pt modelId="{B911CBAC-69DE-43C2-849D-8A6AEACF75A5}" type="pres">
      <dgm:prSet presAssocID="{189A2190-056D-4EC8-A937-37055F2EC57B}" presName="rootComposite1" presStyleCnt="0"/>
      <dgm:spPr/>
    </dgm:pt>
    <dgm:pt modelId="{5862F0B5-5F05-455E-BCC1-7B4BE02E865B}" type="pres">
      <dgm:prSet presAssocID="{189A2190-056D-4EC8-A937-37055F2EC57B}" presName="rootText1" presStyleLbl="node0" presStyleIdx="1" presStyleCnt="2" custLinFactY="60612" custLinFactNeighborX="-68516" custLinFactNeighborY="100000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750BAEB-4766-4FD5-9030-BDB5D7AEBDCB}" type="pres">
      <dgm:prSet presAssocID="{189A2190-056D-4EC8-A937-37055F2EC57B}" presName="titleText1" presStyleLbl="fgAcc0" presStyleIdx="1" presStyleCnt="2" custLinFactY="200000" custLinFactNeighborX="-79212" custLinFactNeighborY="279785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46187EC3-C838-48A1-8BA2-83A9CD5EA613}" type="pres">
      <dgm:prSet presAssocID="{189A2190-056D-4EC8-A937-37055F2EC57B}" presName="rootConnector1" presStyleLbl="asst0" presStyleIdx="0" presStyleCnt="0"/>
      <dgm:spPr/>
      <dgm:t>
        <a:bodyPr/>
        <a:lstStyle/>
        <a:p>
          <a:endParaRPr lang="zh-CN" altLang="en-US"/>
        </a:p>
      </dgm:t>
    </dgm:pt>
    <dgm:pt modelId="{F7D47825-8326-4B02-BFF0-EFC672D5BA91}" type="pres">
      <dgm:prSet presAssocID="{189A2190-056D-4EC8-A937-37055F2EC57B}" presName="hierChild2" presStyleCnt="0"/>
      <dgm:spPr/>
    </dgm:pt>
    <dgm:pt modelId="{ED2BBA93-DCCE-4090-9B14-BB6CD1C26E10}" type="pres">
      <dgm:prSet presAssocID="{189A2190-056D-4EC8-A937-37055F2EC57B}" presName="hierChild3" presStyleCnt="0"/>
      <dgm:spPr/>
    </dgm:pt>
  </dgm:ptLst>
  <dgm:cxnLst>
    <dgm:cxn modelId="{B6ED98FC-C6DE-458E-A860-A22EA2948F87}" type="presOf" srcId="{CD4FF9D6-BC8B-4580-8737-251945A90068}" destId="{CDF215F2-59EA-4488-BEFF-8D5ACDA16A97}" srcOrd="0" destOrd="0" presId="urn:microsoft.com/office/officeart/2008/layout/NameandTitleOrganizationalChart"/>
    <dgm:cxn modelId="{DC2D6E3B-7BAF-4E02-BF92-13C20D59DFFE}" type="presOf" srcId="{40567EB0-CB54-4165-81F3-F3D2F2749ECF}" destId="{C02460F6-1CEE-4801-AE17-BA3F79C2B274}" srcOrd="0" destOrd="0" presId="urn:microsoft.com/office/officeart/2008/layout/NameandTitleOrganizationalChart"/>
    <dgm:cxn modelId="{08D90454-90AA-40C4-A668-CBF3937DDE5A}" type="presOf" srcId="{8616A330-1FB4-4AB4-8A79-BA37E4BB35B0}" destId="{40263282-1A10-4EBF-ADA5-C9A5FC5B0B87}" srcOrd="1" destOrd="0" presId="urn:microsoft.com/office/officeart/2008/layout/NameandTitleOrganizationalChart"/>
    <dgm:cxn modelId="{E1D1D314-6381-4F09-987F-967B1B0CD658}" type="presOf" srcId="{9580E6FA-55F7-4EE9-A900-165A44D3B72F}" destId="{A9C1BC85-365B-49B0-AE08-63175CDB819F}" srcOrd="0" destOrd="0" presId="urn:microsoft.com/office/officeart/2008/layout/NameandTitleOrganizationalChart"/>
    <dgm:cxn modelId="{369678CE-8515-4945-85A6-66F5EEB79A99}" srcId="{8616A330-1FB4-4AB4-8A79-BA37E4BB35B0}" destId="{AC42A158-A846-44D1-AE80-DDACB9327989}" srcOrd="3" destOrd="0" parTransId="{D4E653C2-E176-4C24-9A58-7DBBB377B5E9}" sibTransId="{EF01E024-4B94-439E-ABA7-DEC11C73D643}"/>
    <dgm:cxn modelId="{140F05B1-6138-499A-A9CC-C2070BE2EEA9}" type="presOf" srcId="{EBC4E11F-C9F7-4ACE-9929-9E2C0E5F0D5C}" destId="{40D10342-D402-47E1-AA8E-DACE11840308}" srcOrd="0" destOrd="0" presId="urn:microsoft.com/office/officeart/2008/layout/NameandTitleOrganizationalChart"/>
    <dgm:cxn modelId="{B7E094D3-6CB2-442E-A13C-59F4CF120464}" type="presOf" srcId="{3DDD70EC-193E-4C38-8AB0-0D80E45C23D5}" destId="{59037F1B-2EE0-4E03-943F-F0EF5FAD6032}" srcOrd="0" destOrd="0" presId="urn:microsoft.com/office/officeart/2008/layout/NameandTitleOrganizationalChart"/>
    <dgm:cxn modelId="{11E02F60-249E-4B68-984B-4A82D72ED346}" type="presOf" srcId="{F335FF4A-1B88-4C7D-A53B-A312951E57FF}" destId="{B294942F-3037-445E-9B57-7534AC5B2EA7}" srcOrd="0" destOrd="0" presId="urn:microsoft.com/office/officeart/2008/layout/NameandTitleOrganizationalChart"/>
    <dgm:cxn modelId="{7B351DA2-01B0-4612-B7F1-A87762A43D3A}" type="presOf" srcId="{886A63D1-824C-49EC-B6CD-E60CDB48952D}" destId="{289355FB-B0EC-45CB-B189-42567D6579A7}" srcOrd="0" destOrd="0" presId="urn:microsoft.com/office/officeart/2008/layout/NameandTitleOrganizationalChart"/>
    <dgm:cxn modelId="{FEEAB8C5-28A8-4522-B632-151BBE0E9055}" type="presOf" srcId="{D3DD7B85-A48D-4584-AC9B-A85EA903C565}" destId="{A4F97CDC-6BB2-4E6C-8CD7-77DFC58F2399}" srcOrd="0" destOrd="0" presId="urn:microsoft.com/office/officeart/2008/layout/NameandTitleOrganizationalChart"/>
    <dgm:cxn modelId="{E170DA4F-F3DE-4A3D-8EEE-5D0F88B6C757}" type="presOf" srcId="{EF01E024-4B94-439E-ABA7-DEC11C73D643}" destId="{61EA28B3-A104-48E8-80BF-96B029078514}" srcOrd="0" destOrd="0" presId="urn:microsoft.com/office/officeart/2008/layout/NameandTitleOrganizationalChart"/>
    <dgm:cxn modelId="{3AF82C43-28FA-476A-8D6A-139A74E41EF4}" type="presOf" srcId="{AC42A158-A846-44D1-AE80-DDACB9327989}" destId="{3BD3610F-C847-49E4-8865-BF82DD66381E}" srcOrd="1" destOrd="0" presId="urn:microsoft.com/office/officeart/2008/layout/NameandTitleOrganizationalChart"/>
    <dgm:cxn modelId="{C58FFBFC-C1A9-44D3-9304-52783B8EF5E3}" srcId="{8616A330-1FB4-4AB4-8A79-BA37E4BB35B0}" destId="{C5AA58F0-8416-4F6E-B0D9-218AF32B852E}" srcOrd="1" destOrd="0" parTransId="{F335FF4A-1B88-4C7D-A53B-A312951E57FF}" sibTransId="{EBC4E11F-C9F7-4ACE-9929-9E2C0E5F0D5C}"/>
    <dgm:cxn modelId="{28080729-6840-474A-85C9-DA47E64CED7E}" type="presOf" srcId="{189A2190-056D-4EC8-A937-37055F2EC57B}" destId="{46187EC3-C838-48A1-8BA2-83A9CD5EA613}" srcOrd="1" destOrd="0" presId="urn:microsoft.com/office/officeart/2008/layout/NameandTitleOrganizationalChart"/>
    <dgm:cxn modelId="{6A78B3F8-1622-4D7B-98BC-E6DBA6B7CB50}" type="presOf" srcId="{C5AA58F0-8416-4F6E-B0D9-218AF32B852E}" destId="{39E218CE-ECB3-4121-AC71-7484CA0A7C9C}" srcOrd="0" destOrd="0" presId="urn:microsoft.com/office/officeart/2008/layout/NameandTitleOrganizationalChart"/>
    <dgm:cxn modelId="{82712BF2-D6F5-4B6F-8D5E-DEC9CD0749D6}" srcId="{8616A330-1FB4-4AB4-8A79-BA37E4BB35B0}" destId="{40567EB0-CB54-4165-81F3-F3D2F2749ECF}" srcOrd="2" destOrd="0" parTransId="{3DDD70EC-193E-4C38-8AB0-0D80E45C23D5}" sibTransId="{D3DD7B85-A48D-4584-AC9B-A85EA903C565}"/>
    <dgm:cxn modelId="{9D680D8C-ECAE-4BAF-8E48-0B4B5FE4EB12}" type="presOf" srcId="{D4E653C2-E176-4C24-9A58-7DBBB377B5E9}" destId="{E84DCCBA-0E36-4E8C-A43A-29D77F797E63}" srcOrd="0" destOrd="0" presId="urn:microsoft.com/office/officeart/2008/layout/NameandTitleOrganizationalChart"/>
    <dgm:cxn modelId="{D5B84CBD-FE51-4D65-A4CA-B70888F0EF63}" type="presOf" srcId="{CD4FF9D6-BC8B-4580-8737-251945A90068}" destId="{8BDB1F64-C722-4AE0-A6DA-214304DAFE44}" srcOrd="1" destOrd="0" presId="urn:microsoft.com/office/officeart/2008/layout/NameandTitleOrganizationalChart"/>
    <dgm:cxn modelId="{C27DCC72-0BD4-4A23-9FA9-1DD25EC08E5E}" type="presOf" srcId="{8616A330-1FB4-4AB4-8A79-BA37E4BB35B0}" destId="{E46ADA9D-2D4D-4E3C-84A8-D1697870EB26}" srcOrd="0" destOrd="0" presId="urn:microsoft.com/office/officeart/2008/layout/NameandTitleOrganizationalChart"/>
    <dgm:cxn modelId="{C964E3FC-727C-483F-9095-CBAC412B2B32}" type="presOf" srcId="{04DCA3B5-4CB4-4258-BCB7-7A5ABE5AC5F9}" destId="{2750BAEB-4766-4FD5-9030-BDB5D7AEBDCB}" srcOrd="0" destOrd="0" presId="urn:microsoft.com/office/officeart/2008/layout/NameandTitleOrganizationalChart"/>
    <dgm:cxn modelId="{C7B140BF-1F50-4DA8-9D11-3166A048484E}" type="presOf" srcId="{40567EB0-CB54-4165-81F3-F3D2F2749ECF}" destId="{E1324674-0E58-4853-A772-43D2C79C9AAE}" srcOrd="1" destOrd="0" presId="urn:microsoft.com/office/officeart/2008/layout/NameandTitleOrganizationalChart"/>
    <dgm:cxn modelId="{0B4057D5-5AE9-4E9A-8A3A-5AAE6A2CF708}" srcId="{886A63D1-824C-49EC-B6CD-E60CDB48952D}" destId="{8616A330-1FB4-4AB4-8A79-BA37E4BB35B0}" srcOrd="0" destOrd="0" parTransId="{B107F18D-F1CB-4239-A6FB-0EB10CAAD08E}" sibTransId="{9580E6FA-55F7-4EE9-A900-165A44D3B72F}"/>
    <dgm:cxn modelId="{519A12A7-C483-4D2F-B44C-421161AE5CF5}" srcId="{886A63D1-824C-49EC-B6CD-E60CDB48952D}" destId="{189A2190-056D-4EC8-A937-37055F2EC57B}" srcOrd="1" destOrd="0" parTransId="{1617AC3E-17E3-49BB-B90B-BE357D26437F}" sibTransId="{04DCA3B5-4CB4-4258-BCB7-7A5ABE5AC5F9}"/>
    <dgm:cxn modelId="{7A224F76-52C5-4F72-BACC-E929A0C542A8}" type="presOf" srcId="{189A2190-056D-4EC8-A937-37055F2EC57B}" destId="{5862F0B5-5F05-455E-BCC1-7B4BE02E865B}" srcOrd="0" destOrd="0" presId="urn:microsoft.com/office/officeart/2008/layout/NameandTitleOrganizationalChart"/>
    <dgm:cxn modelId="{F0D6FE98-6E7C-4F0F-8719-582B77B63238}" type="presOf" srcId="{AC42A158-A846-44D1-AE80-DDACB9327989}" destId="{B0B85ECC-19CC-49C3-A312-A1449F20108C}" srcOrd="0" destOrd="0" presId="urn:microsoft.com/office/officeart/2008/layout/NameandTitleOrganizationalChart"/>
    <dgm:cxn modelId="{6A0D7280-EEE6-4571-A9C2-ABE18430886B}" type="presOf" srcId="{A334B8A0-14F8-4659-AFDC-F1E44CDB4118}" destId="{1882F960-D151-40B6-B903-B32FFDA48C3D}" srcOrd="0" destOrd="0" presId="urn:microsoft.com/office/officeart/2008/layout/NameandTitleOrganizationalChart"/>
    <dgm:cxn modelId="{794D018D-1B36-476A-A408-E36B455C5FF1}" type="presOf" srcId="{79B35F63-0091-4268-9F0E-4C567CC16287}" destId="{B2A4357E-000B-4BC5-A268-951BF96CDA66}" srcOrd="0" destOrd="0" presId="urn:microsoft.com/office/officeart/2008/layout/NameandTitleOrganizationalChart"/>
    <dgm:cxn modelId="{12737977-9514-4ED1-A421-CAEE00BC6A95}" type="presOf" srcId="{C5AA58F0-8416-4F6E-B0D9-218AF32B852E}" destId="{A936BAFE-F79E-4695-AE66-C6D173F443AD}" srcOrd="1" destOrd="0" presId="urn:microsoft.com/office/officeart/2008/layout/NameandTitleOrganizationalChart"/>
    <dgm:cxn modelId="{ECF50922-D4D9-4B4F-8343-4F76CEB59CEB}" srcId="{8616A330-1FB4-4AB4-8A79-BA37E4BB35B0}" destId="{CD4FF9D6-BC8B-4580-8737-251945A90068}" srcOrd="0" destOrd="0" parTransId="{A334B8A0-14F8-4659-AFDC-F1E44CDB4118}" sibTransId="{79B35F63-0091-4268-9F0E-4C567CC16287}"/>
    <dgm:cxn modelId="{65E11111-AB0F-4DCB-98CA-ACAF89546215}" type="presParOf" srcId="{289355FB-B0EC-45CB-B189-42567D6579A7}" destId="{AC32588B-323F-475F-9F0B-26889BB06C74}" srcOrd="0" destOrd="0" presId="urn:microsoft.com/office/officeart/2008/layout/NameandTitleOrganizationalChart"/>
    <dgm:cxn modelId="{8EC1C38E-8DED-45FD-A700-297250C1DCB0}" type="presParOf" srcId="{AC32588B-323F-475F-9F0B-26889BB06C74}" destId="{8F48235D-EB4A-4BAC-9B0E-EF025BBF01F6}" srcOrd="0" destOrd="0" presId="urn:microsoft.com/office/officeart/2008/layout/NameandTitleOrganizationalChart"/>
    <dgm:cxn modelId="{9955E663-67CC-49A6-BDDA-FAACE65369E2}" type="presParOf" srcId="{8F48235D-EB4A-4BAC-9B0E-EF025BBF01F6}" destId="{E46ADA9D-2D4D-4E3C-84A8-D1697870EB26}" srcOrd="0" destOrd="0" presId="urn:microsoft.com/office/officeart/2008/layout/NameandTitleOrganizationalChart"/>
    <dgm:cxn modelId="{CEC621D6-0797-4233-A5A7-C4167DAFFF2D}" type="presParOf" srcId="{8F48235D-EB4A-4BAC-9B0E-EF025BBF01F6}" destId="{A9C1BC85-365B-49B0-AE08-63175CDB819F}" srcOrd="1" destOrd="0" presId="urn:microsoft.com/office/officeart/2008/layout/NameandTitleOrganizationalChart"/>
    <dgm:cxn modelId="{3C4A8D27-D825-4BF1-AF0A-2E22F8C7EF49}" type="presParOf" srcId="{8F48235D-EB4A-4BAC-9B0E-EF025BBF01F6}" destId="{40263282-1A10-4EBF-ADA5-C9A5FC5B0B87}" srcOrd="2" destOrd="0" presId="urn:microsoft.com/office/officeart/2008/layout/NameandTitleOrganizationalChart"/>
    <dgm:cxn modelId="{F7FFCE1C-4A9C-4204-B9F7-98B0CCA90468}" type="presParOf" srcId="{AC32588B-323F-475F-9F0B-26889BB06C74}" destId="{4473012E-7E08-451F-B161-3D5B4AD8C2ED}" srcOrd="1" destOrd="0" presId="urn:microsoft.com/office/officeart/2008/layout/NameandTitleOrganizationalChart"/>
    <dgm:cxn modelId="{3C35C356-1FAE-4F6D-A8D6-6568B0876FEF}" type="presParOf" srcId="{4473012E-7E08-451F-B161-3D5B4AD8C2ED}" destId="{B294942F-3037-445E-9B57-7534AC5B2EA7}" srcOrd="0" destOrd="0" presId="urn:microsoft.com/office/officeart/2008/layout/NameandTitleOrganizationalChart"/>
    <dgm:cxn modelId="{ABD5AB6B-4273-4FA1-AF2B-E54F71107300}" type="presParOf" srcId="{4473012E-7E08-451F-B161-3D5B4AD8C2ED}" destId="{B15F2332-408D-4415-840A-0168C881AFA4}" srcOrd="1" destOrd="0" presId="urn:microsoft.com/office/officeart/2008/layout/NameandTitleOrganizationalChart"/>
    <dgm:cxn modelId="{65E6E7AD-F468-4987-980C-0360F7ACB557}" type="presParOf" srcId="{B15F2332-408D-4415-840A-0168C881AFA4}" destId="{9C6C44CF-4C07-4409-AF6B-152E1AD5998B}" srcOrd="0" destOrd="0" presId="urn:microsoft.com/office/officeart/2008/layout/NameandTitleOrganizationalChart"/>
    <dgm:cxn modelId="{0D8273CA-D2C9-43FF-A6D7-3FCCAF5BE3B6}" type="presParOf" srcId="{9C6C44CF-4C07-4409-AF6B-152E1AD5998B}" destId="{39E218CE-ECB3-4121-AC71-7484CA0A7C9C}" srcOrd="0" destOrd="0" presId="urn:microsoft.com/office/officeart/2008/layout/NameandTitleOrganizationalChart"/>
    <dgm:cxn modelId="{359ED4EB-A5D6-49D2-BB2D-78EBC2D98268}" type="presParOf" srcId="{9C6C44CF-4C07-4409-AF6B-152E1AD5998B}" destId="{40D10342-D402-47E1-AA8E-DACE11840308}" srcOrd="1" destOrd="0" presId="urn:microsoft.com/office/officeart/2008/layout/NameandTitleOrganizationalChart"/>
    <dgm:cxn modelId="{6E19D003-0D43-4FBA-9AFE-6DA4731DFD96}" type="presParOf" srcId="{9C6C44CF-4C07-4409-AF6B-152E1AD5998B}" destId="{A936BAFE-F79E-4695-AE66-C6D173F443AD}" srcOrd="2" destOrd="0" presId="urn:microsoft.com/office/officeart/2008/layout/NameandTitleOrganizationalChart"/>
    <dgm:cxn modelId="{0BF5560C-CFAC-48C1-898F-3CD2D49F79CD}" type="presParOf" srcId="{B15F2332-408D-4415-840A-0168C881AFA4}" destId="{3CF8706A-D555-4FBC-9B02-B3C9560F55AF}" srcOrd="1" destOrd="0" presId="urn:microsoft.com/office/officeart/2008/layout/NameandTitleOrganizationalChart"/>
    <dgm:cxn modelId="{9FBB0502-2305-4E43-8C55-F560BFBC2CD4}" type="presParOf" srcId="{B15F2332-408D-4415-840A-0168C881AFA4}" destId="{A661B155-FD3D-464E-ABB8-FF41829E5E0C}" srcOrd="2" destOrd="0" presId="urn:microsoft.com/office/officeart/2008/layout/NameandTitleOrganizationalChart"/>
    <dgm:cxn modelId="{308C5B8A-4A43-4E33-A559-CCEC740B8D7A}" type="presParOf" srcId="{4473012E-7E08-451F-B161-3D5B4AD8C2ED}" destId="{59037F1B-2EE0-4E03-943F-F0EF5FAD6032}" srcOrd="2" destOrd="0" presId="urn:microsoft.com/office/officeart/2008/layout/NameandTitleOrganizationalChart"/>
    <dgm:cxn modelId="{ADE97FC0-C225-4DA6-8F35-F32F56BACB7E}" type="presParOf" srcId="{4473012E-7E08-451F-B161-3D5B4AD8C2ED}" destId="{5405C53D-1431-421D-9CD6-81B63B6F4293}" srcOrd="3" destOrd="0" presId="urn:microsoft.com/office/officeart/2008/layout/NameandTitleOrganizationalChart"/>
    <dgm:cxn modelId="{6E68EB28-8450-4ED4-8C77-3F30FD5B1650}" type="presParOf" srcId="{5405C53D-1431-421D-9CD6-81B63B6F4293}" destId="{DEB98770-3E34-4E3E-A40C-95645002ADE9}" srcOrd="0" destOrd="0" presId="urn:microsoft.com/office/officeart/2008/layout/NameandTitleOrganizationalChart"/>
    <dgm:cxn modelId="{F63060C1-20BB-404E-BC5D-AA6D682DF777}" type="presParOf" srcId="{DEB98770-3E34-4E3E-A40C-95645002ADE9}" destId="{C02460F6-1CEE-4801-AE17-BA3F79C2B274}" srcOrd="0" destOrd="0" presId="urn:microsoft.com/office/officeart/2008/layout/NameandTitleOrganizationalChart"/>
    <dgm:cxn modelId="{F064E742-6857-4273-9E24-4373399002A8}" type="presParOf" srcId="{DEB98770-3E34-4E3E-A40C-95645002ADE9}" destId="{A4F97CDC-6BB2-4E6C-8CD7-77DFC58F2399}" srcOrd="1" destOrd="0" presId="urn:microsoft.com/office/officeart/2008/layout/NameandTitleOrganizationalChart"/>
    <dgm:cxn modelId="{DC8725EB-C110-42E3-A4C2-3889C74EE9CB}" type="presParOf" srcId="{DEB98770-3E34-4E3E-A40C-95645002ADE9}" destId="{E1324674-0E58-4853-A772-43D2C79C9AAE}" srcOrd="2" destOrd="0" presId="urn:microsoft.com/office/officeart/2008/layout/NameandTitleOrganizationalChart"/>
    <dgm:cxn modelId="{4FC10945-30D6-4395-B970-4CD895B099F3}" type="presParOf" srcId="{5405C53D-1431-421D-9CD6-81B63B6F4293}" destId="{7879EC91-9989-4234-B841-B8F2F3901D2A}" srcOrd="1" destOrd="0" presId="urn:microsoft.com/office/officeart/2008/layout/NameandTitleOrganizationalChart"/>
    <dgm:cxn modelId="{674406CC-389D-4EE2-952D-6A25B2D99BAC}" type="presParOf" srcId="{5405C53D-1431-421D-9CD6-81B63B6F4293}" destId="{09CE0A3C-9353-4F0C-97BD-B83EB0DF57D2}" srcOrd="2" destOrd="0" presId="urn:microsoft.com/office/officeart/2008/layout/NameandTitleOrganizationalChart"/>
    <dgm:cxn modelId="{D60B92B5-9BE6-4D8A-8DDE-047A93015915}" type="presParOf" srcId="{4473012E-7E08-451F-B161-3D5B4AD8C2ED}" destId="{E84DCCBA-0E36-4E8C-A43A-29D77F797E63}" srcOrd="4" destOrd="0" presId="urn:microsoft.com/office/officeart/2008/layout/NameandTitleOrganizationalChart"/>
    <dgm:cxn modelId="{37FF2974-5F78-481F-A94D-6BFED0EF372C}" type="presParOf" srcId="{4473012E-7E08-451F-B161-3D5B4AD8C2ED}" destId="{1F5FB26C-6112-47E8-AED6-B61835362A39}" srcOrd="5" destOrd="0" presId="urn:microsoft.com/office/officeart/2008/layout/NameandTitleOrganizationalChart"/>
    <dgm:cxn modelId="{2706B7E2-9F06-4E87-9C78-A56DE809021A}" type="presParOf" srcId="{1F5FB26C-6112-47E8-AED6-B61835362A39}" destId="{6E2B40C8-D1D7-4874-9CF1-F3BD517FE732}" srcOrd="0" destOrd="0" presId="urn:microsoft.com/office/officeart/2008/layout/NameandTitleOrganizationalChart"/>
    <dgm:cxn modelId="{F14A6D29-E684-4C24-A061-801103111DCD}" type="presParOf" srcId="{6E2B40C8-D1D7-4874-9CF1-F3BD517FE732}" destId="{B0B85ECC-19CC-49C3-A312-A1449F20108C}" srcOrd="0" destOrd="0" presId="urn:microsoft.com/office/officeart/2008/layout/NameandTitleOrganizationalChart"/>
    <dgm:cxn modelId="{4EEE6C03-8805-489C-9780-3738BBC46545}" type="presParOf" srcId="{6E2B40C8-D1D7-4874-9CF1-F3BD517FE732}" destId="{61EA28B3-A104-48E8-80BF-96B029078514}" srcOrd="1" destOrd="0" presId="urn:microsoft.com/office/officeart/2008/layout/NameandTitleOrganizationalChart"/>
    <dgm:cxn modelId="{EF7F29C4-B28C-4F88-9E9E-5A697E8B9AA3}" type="presParOf" srcId="{6E2B40C8-D1D7-4874-9CF1-F3BD517FE732}" destId="{3BD3610F-C847-49E4-8865-BF82DD66381E}" srcOrd="2" destOrd="0" presId="urn:microsoft.com/office/officeart/2008/layout/NameandTitleOrganizationalChart"/>
    <dgm:cxn modelId="{8343C30F-1915-4254-B0EE-6B775D6ED64C}" type="presParOf" srcId="{1F5FB26C-6112-47E8-AED6-B61835362A39}" destId="{467A2F91-D63D-4BCA-A324-54A5B147103E}" srcOrd="1" destOrd="0" presId="urn:microsoft.com/office/officeart/2008/layout/NameandTitleOrganizationalChart"/>
    <dgm:cxn modelId="{44C215BD-C160-43F6-91FC-6FD0B54BF6F4}" type="presParOf" srcId="{1F5FB26C-6112-47E8-AED6-B61835362A39}" destId="{04347ABF-A06F-46EA-A8F8-EF1C166B41B1}" srcOrd="2" destOrd="0" presId="urn:microsoft.com/office/officeart/2008/layout/NameandTitleOrganizationalChart"/>
    <dgm:cxn modelId="{F44450D0-CBE1-467B-9B38-33FFED8AE50E}" type="presParOf" srcId="{AC32588B-323F-475F-9F0B-26889BB06C74}" destId="{5830971B-8233-4F67-9B6B-0AA943CB9C66}" srcOrd="2" destOrd="0" presId="urn:microsoft.com/office/officeart/2008/layout/NameandTitleOrganizationalChart"/>
    <dgm:cxn modelId="{82AA4ED7-EDD7-4A02-82D1-60E9DC9F6690}" type="presParOf" srcId="{5830971B-8233-4F67-9B6B-0AA943CB9C66}" destId="{1882F960-D151-40B6-B903-B32FFDA48C3D}" srcOrd="0" destOrd="0" presId="urn:microsoft.com/office/officeart/2008/layout/NameandTitleOrganizationalChart"/>
    <dgm:cxn modelId="{AA0A76D8-D4EA-46CA-A32C-F366990EB569}" type="presParOf" srcId="{5830971B-8233-4F67-9B6B-0AA943CB9C66}" destId="{59612393-8956-4414-84C6-446EF1F9C346}" srcOrd="1" destOrd="0" presId="urn:microsoft.com/office/officeart/2008/layout/NameandTitleOrganizationalChart"/>
    <dgm:cxn modelId="{531DE232-5710-4EDF-80D2-CE576203A831}" type="presParOf" srcId="{59612393-8956-4414-84C6-446EF1F9C346}" destId="{8331C239-2242-4B24-8280-35162A6D93BC}" srcOrd="0" destOrd="0" presId="urn:microsoft.com/office/officeart/2008/layout/NameandTitleOrganizationalChart"/>
    <dgm:cxn modelId="{36C88D73-4EB3-49F1-92F6-12AAD9E7F75B}" type="presParOf" srcId="{8331C239-2242-4B24-8280-35162A6D93BC}" destId="{CDF215F2-59EA-4488-BEFF-8D5ACDA16A97}" srcOrd="0" destOrd="0" presId="urn:microsoft.com/office/officeart/2008/layout/NameandTitleOrganizationalChart"/>
    <dgm:cxn modelId="{C0E89255-8CCB-4E22-9E76-FA5CC14F23C3}" type="presParOf" srcId="{8331C239-2242-4B24-8280-35162A6D93BC}" destId="{B2A4357E-000B-4BC5-A268-951BF96CDA66}" srcOrd="1" destOrd="0" presId="urn:microsoft.com/office/officeart/2008/layout/NameandTitleOrganizationalChart"/>
    <dgm:cxn modelId="{DC9E3F9A-96EC-4FC4-B2AC-84002C2A6087}" type="presParOf" srcId="{8331C239-2242-4B24-8280-35162A6D93BC}" destId="{8BDB1F64-C722-4AE0-A6DA-214304DAFE44}" srcOrd="2" destOrd="0" presId="urn:microsoft.com/office/officeart/2008/layout/NameandTitleOrganizationalChart"/>
    <dgm:cxn modelId="{40C7A118-9525-4018-8BB0-6F56997BF37B}" type="presParOf" srcId="{59612393-8956-4414-84C6-446EF1F9C346}" destId="{C7C89F44-3383-446B-9DBA-9429D98DA37F}" srcOrd="1" destOrd="0" presId="urn:microsoft.com/office/officeart/2008/layout/NameandTitleOrganizationalChart"/>
    <dgm:cxn modelId="{A18D4159-BD94-40D2-ADBE-465045615782}" type="presParOf" srcId="{59612393-8956-4414-84C6-446EF1F9C346}" destId="{6309E6A9-44BB-4C6A-B26B-F1FD70F9099C}" srcOrd="2" destOrd="0" presId="urn:microsoft.com/office/officeart/2008/layout/NameandTitleOrganizationalChart"/>
    <dgm:cxn modelId="{89B1F819-9525-4162-9A62-1A44EEF31D24}" type="presParOf" srcId="{289355FB-B0EC-45CB-B189-42567D6579A7}" destId="{6D113CC8-98A0-4FA5-9739-679B6D55C1D4}" srcOrd="1" destOrd="0" presId="urn:microsoft.com/office/officeart/2008/layout/NameandTitleOrganizationalChart"/>
    <dgm:cxn modelId="{CBA7A1C8-7A2D-4EA0-907A-AA921939BF0E}" type="presParOf" srcId="{6D113CC8-98A0-4FA5-9739-679B6D55C1D4}" destId="{B911CBAC-69DE-43C2-849D-8A6AEACF75A5}" srcOrd="0" destOrd="0" presId="urn:microsoft.com/office/officeart/2008/layout/NameandTitleOrganizationalChart"/>
    <dgm:cxn modelId="{E7AE6A5E-5A6D-4950-BA49-071C2478636D}" type="presParOf" srcId="{B911CBAC-69DE-43C2-849D-8A6AEACF75A5}" destId="{5862F0B5-5F05-455E-BCC1-7B4BE02E865B}" srcOrd="0" destOrd="0" presId="urn:microsoft.com/office/officeart/2008/layout/NameandTitleOrganizationalChart"/>
    <dgm:cxn modelId="{B41A13EC-DB10-4BF3-861D-A8802BC5B8BD}" type="presParOf" srcId="{B911CBAC-69DE-43C2-849D-8A6AEACF75A5}" destId="{2750BAEB-4766-4FD5-9030-BDB5D7AEBDCB}" srcOrd="1" destOrd="0" presId="urn:microsoft.com/office/officeart/2008/layout/NameandTitleOrganizationalChart"/>
    <dgm:cxn modelId="{28ED1E69-C789-444C-9D42-03ABAD8EDB46}" type="presParOf" srcId="{B911CBAC-69DE-43C2-849D-8A6AEACF75A5}" destId="{46187EC3-C838-48A1-8BA2-83A9CD5EA613}" srcOrd="2" destOrd="0" presId="urn:microsoft.com/office/officeart/2008/layout/NameandTitleOrganizationalChart"/>
    <dgm:cxn modelId="{17FA654B-6642-40B5-BA52-0229316D831F}" type="presParOf" srcId="{6D113CC8-98A0-4FA5-9739-679B6D55C1D4}" destId="{F7D47825-8326-4B02-BFF0-EFC672D5BA91}" srcOrd="1" destOrd="0" presId="urn:microsoft.com/office/officeart/2008/layout/NameandTitleOrganizationalChart"/>
    <dgm:cxn modelId="{AE68A28D-36E3-42AA-93D5-4CC36ECDDA7E}" type="presParOf" srcId="{6D113CC8-98A0-4FA5-9739-679B6D55C1D4}" destId="{ED2BBA93-DCCE-4090-9B14-BB6CD1C26E10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82F960-D151-40B6-B903-B32FFDA48C3D}">
      <dsp:nvSpPr>
        <dsp:cNvPr id="0" name=""/>
        <dsp:cNvSpPr/>
      </dsp:nvSpPr>
      <dsp:spPr>
        <a:xfrm>
          <a:off x="2969854" y="822820"/>
          <a:ext cx="265846" cy="692976"/>
        </a:xfrm>
        <a:custGeom>
          <a:avLst/>
          <a:gdLst/>
          <a:ahLst/>
          <a:cxnLst/>
          <a:rect l="0" t="0" r="0" b="0"/>
          <a:pathLst>
            <a:path>
              <a:moveTo>
                <a:pt x="265846" y="0"/>
              </a:moveTo>
              <a:lnTo>
                <a:pt x="265846" y="692976"/>
              </a:lnTo>
              <a:lnTo>
                <a:pt x="0" y="692976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4DCCBA-0E36-4E8C-A43A-29D77F797E63}">
      <dsp:nvSpPr>
        <dsp:cNvPr id="0" name=""/>
        <dsp:cNvSpPr/>
      </dsp:nvSpPr>
      <dsp:spPr>
        <a:xfrm>
          <a:off x="3235700" y="822820"/>
          <a:ext cx="2144748" cy="17714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9671"/>
              </a:lnTo>
              <a:lnTo>
                <a:pt x="2144748" y="1579671"/>
              </a:lnTo>
              <a:lnTo>
                <a:pt x="2144748" y="177142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037F1B-2EE0-4E03-943F-F0EF5FAD6032}">
      <dsp:nvSpPr>
        <dsp:cNvPr id="0" name=""/>
        <dsp:cNvSpPr/>
      </dsp:nvSpPr>
      <dsp:spPr>
        <a:xfrm>
          <a:off x="3189980" y="822820"/>
          <a:ext cx="91440" cy="177142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579671"/>
              </a:lnTo>
              <a:lnTo>
                <a:pt x="61018" y="1579671"/>
              </a:lnTo>
              <a:lnTo>
                <a:pt x="61018" y="177142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94942F-3037-445E-9B57-7534AC5B2EA7}">
      <dsp:nvSpPr>
        <dsp:cNvPr id="0" name=""/>
        <dsp:cNvSpPr/>
      </dsp:nvSpPr>
      <dsp:spPr>
        <a:xfrm>
          <a:off x="1121548" y="822820"/>
          <a:ext cx="2114152" cy="1771423"/>
        </a:xfrm>
        <a:custGeom>
          <a:avLst/>
          <a:gdLst/>
          <a:ahLst/>
          <a:cxnLst/>
          <a:rect l="0" t="0" r="0" b="0"/>
          <a:pathLst>
            <a:path>
              <a:moveTo>
                <a:pt x="2114152" y="0"/>
              </a:moveTo>
              <a:lnTo>
                <a:pt x="2114152" y="1579671"/>
              </a:lnTo>
              <a:lnTo>
                <a:pt x="0" y="1579671"/>
              </a:lnTo>
              <a:lnTo>
                <a:pt x="0" y="1771423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6ADA9D-2D4D-4E3C-84A8-D1697870EB26}">
      <dsp:nvSpPr>
        <dsp:cNvPr id="0" name=""/>
        <dsp:cNvSpPr/>
      </dsp:nvSpPr>
      <dsp:spPr>
        <a:xfrm>
          <a:off x="2341069" y="1026"/>
          <a:ext cx="1789261" cy="8217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15964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b="1" kern="1200" dirty="0" smtClean="0"/>
            <a:t>Let me try</a:t>
          </a:r>
          <a:endParaRPr lang="zh-CN" altLang="en-US" sz="2800" b="1" kern="1200" dirty="0"/>
        </a:p>
      </dsp:txBody>
      <dsp:txXfrm>
        <a:off x="2341069" y="1026"/>
        <a:ext cx="1789261" cy="821794"/>
      </dsp:txXfrm>
    </dsp:sp>
    <dsp:sp modelId="{A9C1BC85-365B-49B0-AE08-63175CDB819F}">
      <dsp:nvSpPr>
        <dsp:cNvPr id="0" name=""/>
        <dsp:cNvSpPr/>
      </dsp:nvSpPr>
      <dsp:spPr>
        <a:xfrm>
          <a:off x="2627918" y="640199"/>
          <a:ext cx="1691731" cy="273931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3556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0" i="1" kern="1200" dirty="0" smtClean="0">
              <a:solidFill>
                <a:schemeClr val="tx1"/>
              </a:solidFill>
            </a:rPr>
            <a:t>主题词：举手发言</a:t>
          </a:r>
          <a:endParaRPr lang="zh-CN" altLang="en-US" sz="1400" b="0" i="1" kern="1200" dirty="0">
            <a:solidFill>
              <a:schemeClr val="tx1"/>
            </a:solidFill>
          </a:endParaRPr>
        </a:p>
      </dsp:txBody>
      <dsp:txXfrm>
        <a:off x="2627918" y="640199"/>
        <a:ext cx="1691731" cy="273931"/>
      </dsp:txXfrm>
    </dsp:sp>
    <dsp:sp modelId="{39E218CE-ECB3-4121-AC71-7484CA0A7C9C}">
      <dsp:nvSpPr>
        <dsp:cNvPr id="0" name=""/>
        <dsp:cNvSpPr/>
      </dsp:nvSpPr>
      <dsp:spPr>
        <a:xfrm>
          <a:off x="327936" y="2594243"/>
          <a:ext cx="1587224" cy="82179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1596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/>
            <a:t>分组辩论</a:t>
          </a:r>
          <a:endParaRPr lang="en-US" altLang="zh-CN" sz="1800" b="1" kern="1200" dirty="0" smtClean="0"/>
        </a:p>
      </dsp:txBody>
      <dsp:txXfrm>
        <a:off x="327936" y="2594243"/>
        <a:ext cx="1587224" cy="821794"/>
      </dsp:txXfrm>
    </dsp:sp>
    <dsp:sp modelId="{40D10342-D402-47E1-AA8E-DACE11840308}">
      <dsp:nvSpPr>
        <dsp:cNvPr id="0" name=""/>
        <dsp:cNvSpPr/>
      </dsp:nvSpPr>
      <dsp:spPr>
        <a:xfrm>
          <a:off x="645380" y="3233417"/>
          <a:ext cx="1428501" cy="273931"/>
        </a:xfrm>
        <a:prstGeom prst="rect">
          <a:avLst/>
        </a:prstGeom>
        <a:solidFill>
          <a:schemeClr val="bg1">
            <a:lumMod val="85000"/>
            <a:alpha val="9000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0160" rIns="40640" bIns="1016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kern="1200" dirty="0" smtClean="0"/>
            <a:t>团体转换阶段</a:t>
          </a:r>
          <a:endParaRPr lang="zh-CN" altLang="en-US" sz="1600" b="1" kern="1200" dirty="0"/>
        </a:p>
      </dsp:txBody>
      <dsp:txXfrm>
        <a:off x="645380" y="3233417"/>
        <a:ext cx="1428501" cy="273931"/>
      </dsp:txXfrm>
    </dsp:sp>
    <dsp:sp modelId="{C02460F6-1CEE-4801-AE17-BA3F79C2B274}">
      <dsp:nvSpPr>
        <dsp:cNvPr id="0" name=""/>
        <dsp:cNvSpPr/>
      </dsp:nvSpPr>
      <dsp:spPr>
        <a:xfrm>
          <a:off x="2457386" y="2594243"/>
          <a:ext cx="1587224" cy="821794"/>
        </a:xfrm>
        <a:prstGeom prst="rect">
          <a:avLst/>
        </a:prstGeom>
        <a:solidFill>
          <a:schemeClr val="accent2">
            <a:hueOff val="-368613"/>
            <a:satOff val="44335"/>
            <a:lumOff val="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1596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/>
            <a:t>自我工作</a:t>
          </a:r>
          <a:endParaRPr lang="en-US" altLang="zh-CN" sz="1800" b="1" kern="1200" dirty="0" smtClean="0"/>
        </a:p>
      </dsp:txBody>
      <dsp:txXfrm>
        <a:off x="2457386" y="2594243"/>
        <a:ext cx="1587224" cy="821794"/>
      </dsp:txXfrm>
    </dsp:sp>
    <dsp:sp modelId="{A4F97CDC-6BB2-4E6C-8CD7-77DFC58F2399}">
      <dsp:nvSpPr>
        <dsp:cNvPr id="0" name=""/>
        <dsp:cNvSpPr/>
      </dsp:nvSpPr>
      <dsp:spPr>
        <a:xfrm>
          <a:off x="2774831" y="3233417"/>
          <a:ext cx="1428501" cy="273931"/>
        </a:xfrm>
        <a:prstGeom prst="rect">
          <a:avLst/>
        </a:prstGeom>
        <a:solidFill>
          <a:schemeClr val="bg1">
            <a:lumMod val="85000"/>
            <a:alpha val="90000"/>
          </a:schemeClr>
        </a:solidFill>
        <a:ln w="15875" cap="flat" cmpd="sng" algn="ctr">
          <a:solidFill>
            <a:schemeClr val="accent2">
              <a:hueOff val="-368613"/>
              <a:satOff val="44335"/>
              <a:lumOff val="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0160" rIns="40640" bIns="1016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kern="1200" dirty="0" smtClean="0"/>
            <a:t>团体工作阶段</a:t>
          </a:r>
          <a:endParaRPr lang="zh-CN" altLang="en-US" sz="1600" b="1" kern="1200" dirty="0"/>
        </a:p>
      </dsp:txBody>
      <dsp:txXfrm>
        <a:off x="2774831" y="3233417"/>
        <a:ext cx="1428501" cy="273931"/>
      </dsp:txXfrm>
    </dsp:sp>
    <dsp:sp modelId="{B0B85ECC-19CC-49C3-A312-A1449F20108C}">
      <dsp:nvSpPr>
        <dsp:cNvPr id="0" name=""/>
        <dsp:cNvSpPr/>
      </dsp:nvSpPr>
      <dsp:spPr>
        <a:xfrm>
          <a:off x="4586837" y="2594243"/>
          <a:ext cx="1587224" cy="821794"/>
        </a:xfrm>
        <a:prstGeom prst="rect">
          <a:avLst/>
        </a:prstGeom>
        <a:solidFill>
          <a:schemeClr val="accent2">
            <a:hueOff val="-737226"/>
            <a:satOff val="88670"/>
            <a:lumOff val="1019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1596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/>
            <a:t>分享与反思</a:t>
          </a:r>
          <a:endParaRPr lang="en-US" altLang="zh-CN" sz="2400" b="1" kern="1200" dirty="0" smtClean="0"/>
        </a:p>
      </dsp:txBody>
      <dsp:txXfrm>
        <a:off x="4586837" y="2594243"/>
        <a:ext cx="1587224" cy="821794"/>
      </dsp:txXfrm>
    </dsp:sp>
    <dsp:sp modelId="{61EA28B3-A104-48E8-80BF-96B029078514}">
      <dsp:nvSpPr>
        <dsp:cNvPr id="0" name=""/>
        <dsp:cNvSpPr/>
      </dsp:nvSpPr>
      <dsp:spPr>
        <a:xfrm>
          <a:off x="4904282" y="3233417"/>
          <a:ext cx="1428501" cy="273931"/>
        </a:xfrm>
        <a:prstGeom prst="rect">
          <a:avLst/>
        </a:prstGeom>
        <a:solidFill>
          <a:schemeClr val="bg1">
            <a:lumMod val="85000"/>
            <a:alpha val="90000"/>
          </a:schemeClr>
        </a:solidFill>
        <a:ln w="15875" cap="flat" cmpd="sng" algn="ctr">
          <a:solidFill>
            <a:schemeClr val="accent2">
              <a:hueOff val="-737226"/>
              <a:satOff val="88670"/>
              <a:lumOff val="10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0160" rIns="40640" bIns="1016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kern="1200" dirty="0" smtClean="0"/>
            <a:t>团体结束阶段</a:t>
          </a:r>
          <a:endParaRPr lang="zh-CN" altLang="en-US" sz="1600" b="1" kern="1200" dirty="0"/>
        </a:p>
      </dsp:txBody>
      <dsp:txXfrm>
        <a:off x="4904282" y="3233417"/>
        <a:ext cx="1428501" cy="273931"/>
      </dsp:txXfrm>
    </dsp:sp>
    <dsp:sp modelId="{CDF215F2-59EA-4488-BEFF-8D5ACDA16A97}">
      <dsp:nvSpPr>
        <dsp:cNvPr id="0" name=""/>
        <dsp:cNvSpPr/>
      </dsp:nvSpPr>
      <dsp:spPr>
        <a:xfrm>
          <a:off x="1382630" y="1104899"/>
          <a:ext cx="1587224" cy="82179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1596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/>
            <a:t>暖身活动</a:t>
          </a:r>
          <a:endParaRPr lang="en-US" altLang="zh-CN" sz="4000" b="1" kern="1200" dirty="0" smtClean="0"/>
        </a:p>
      </dsp:txBody>
      <dsp:txXfrm>
        <a:off x="1382630" y="1104899"/>
        <a:ext cx="1587224" cy="821794"/>
      </dsp:txXfrm>
    </dsp:sp>
    <dsp:sp modelId="{B2A4357E-000B-4BC5-A268-951BF96CDA66}">
      <dsp:nvSpPr>
        <dsp:cNvPr id="0" name=""/>
        <dsp:cNvSpPr/>
      </dsp:nvSpPr>
      <dsp:spPr>
        <a:xfrm>
          <a:off x="1742661" y="1824981"/>
          <a:ext cx="1428501" cy="273931"/>
        </a:xfrm>
        <a:prstGeom prst="rect">
          <a:avLst/>
        </a:prstGeom>
        <a:solidFill>
          <a:schemeClr val="bg1">
            <a:lumMod val="85000"/>
            <a:alpha val="9000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0160" rIns="40640" bIns="1016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kern="1200" dirty="0" smtClean="0"/>
            <a:t>团体热身阶段</a:t>
          </a:r>
          <a:endParaRPr lang="zh-CN" altLang="en-US" sz="1600" b="1" kern="1200" dirty="0"/>
        </a:p>
      </dsp:txBody>
      <dsp:txXfrm>
        <a:off x="1742661" y="1824981"/>
        <a:ext cx="1428501" cy="273931"/>
      </dsp:txXfrm>
    </dsp:sp>
    <dsp:sp modelId="{5862F0B5-5F05-455E-BCC1-7B4BE02E865B}">
      <dsp:nvSpPr>
        <dsp:cNvPr id="0" name=""/>
        <dsp:cNvSpPr/>
      </dsp:nvSpPr>
      <dsp:spPr>
        <a:xfrm>
          <a:off x="3615651" y="1320926"/>
          <a:ext cx="1587224" cy="821794"/>
        </a:xfrm>
        <a:prstGeom prst="rect">
          <a:avLst/>
        </a:prstGeom>
        <a:solidFill>
          <a:srgbClr val="00B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15964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神秘任务卡</a:t>
          </a:r>
          <a:endParaRPr lang="zh-CN" altLang="en-US" sz="2000" b="1" kern="1200" dirty="0"/>
        </a:p>
      </dsp:txBody>
      <dsp:txXfrm>
        <a:off x="3615651" y="1320926"/>
        <a:ext cx="1587224" cy="821794"/>
      </dsp:txXfrm>
    </dsp:sp>
    <dsp:sp modelId="{2750BAEB-4766-4FD5-9030-BDB5D7AEBDCB}">
      <dsp:nvSpPr>
        <dsp:cNvPr id="0" name=""/>
        <dsp:cNvSpPr/>
      </dsp:nvSpPr>
      <dsp:spPr>
        <a:xfrm>
          <a:off x="3889054" y="1954481"/>
          <a:ext cx="1428501" cy="273931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3556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0" i="1" kern="1200" smtClean="0">
              <a:solidFill>
                <a:schemeClr val="tx1"/>
              </a:solidFill>
            </a:rPr>
            <a:t>现场实验</a:t>
          </a:r>
          <a:endParaRPr lang="zh-CN" altLang="en-US" sz="1400" b="0" i="1" kern="1200" dirty="0">
            <a:solidFill>
              <a:schemeClr val="tx1"/>
            </a:solidFill>
          </a:endParaRPr>
        </a:p>
      </dsp:txBody>
      <dsp:txXfrm>
        <a:off x="3889054" y="1954481"/>
        <a:ext cx="1428501" cy="2739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73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77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90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94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11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15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2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24FF32-A9BB-472B-8495-D27211D22D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064A-18D0-4064-B7D6-1B19E16E060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06F3AE-FB61-4086-9230-263417C5274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C8C81F-4BBC-404C-96F7-07680FE78F9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Who</a:t>
            </a:r>
            <a:r>
              <a:rPr lang="en-US" altLang="zh-CN" baseline="0" dirty="0" smtClean="0"/>
              <a:t> can try ? Let me try.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8C81F-4BBC-404C-96F7-07680FE78F9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8C81F-4BBC-404C-96F7-07680FE78F9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8C81F-4BBC-404C-96F7-07680FE78F9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8C81F-4BBC-404C-96F7-07680FE78F9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勇者无畏 ，勇于攀登内心的险峰，你可以！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8C81F-4BBC-404C-96F7-07680FE78F9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-1" fmla="*/ 0 w 9144000"/>
                <a:gd name="connsiteY0-2" fmla="*/ 1270659 h 1330035"/>
                <a:gd name="connsiteX1-3" fmla="*/ 1674420 w 9144000"/>
                <a:gd name="connsiteY1-4" fmla="*/ 1318160 h 1330035"/>
                <a:gd name="connsiteX2-5" fmla="*/ 4120737 w 9144000"/>
                <a:gd name="connsiteY2-6" fmla="*/ 1199407 h 1330035"/>
                <a:gd name="connsiteX3-7" fmla="*/ 7172696 w 9144000"/>
                <a:gd name="connsiteY3-8" fmla="*/ 760020 h 1330035"/>
                <a:gd name="connsiteX4-9" fmla="*/ 9144000 w 9144000"/>
                <a:gd name="connsiteY4-10" fmla="*/ 0 h 1330035"/>
                <a:gd name="connsiteX0-11" fmla="*/ 0 w 9144000"/>
                <a:gd name="connsiteY0-12" fmla="*/ 1270659 h 1330035"/>
                <a:gd name="connsiteX1-13" fmla="*/ 1674420 w 9144000"/>
                <a:gd name="connsiteY1-14" fmla="*/ 1318160 h 1330035"/>
                <a:gd name="connsiteX2-15" fmla="*/ 4120737 w 9144000"/>
                <a:gd name="connsiteY2-16" fmla="*/ 1199407 h 1330035"/>
                <a:gd name="connsiteX3-17" fmla="*/ 7172696 w 9144000"/>
                <a:gd name="connsiteY3-18" fmla="*/ 760020 h 1330035"/>
                <a:gd name="connsiteX4-19" fmla="*/ 9144000 w 9144000"/>
                <a:gd name="connsiteY4-20" fmla="*/ 0 h 1330035"/>
                <a:gd name="connsiteX0-21" fmla="*/ 0 w 9144000"/>
                <a:gd name="connsiteY0-22" fmla="*/ 1270659 h 1330035"/>
                <a:gd name="connsiteX1-23" fmla="*/ 1674420 w 9144000"/>
                <a:gd name="connsiteY1-24" fmla="*/ 1318160 h 1330035"/>
                <a:gd name="connsiteX2-25" fmla="*/ 4120737 w 9144000"/>
                <a:gd name="connsiteY2-26" fmla="*/ 1199407 h 1330035"/>
                <a:gd name="connsiteX3-27" fmla="*/ 7172696 w 9144000"/>
                <a:gd name="connsiteY3-28" fmla="*/ 760020 h 1330035"/>
                <a:gd name="connsiteX4-29" fmla="*/ 9144000 w 9144000"/>
                <a:gd name="connsiteY4-30" fmla="*/ 0 h 1330035"/>
                <a:gd name="connsiteX0-31" fmla="*/ 0 w 9144000"/>
                <a:gd name="connsiteY0-32" fmla="*/ 1116279 h 1175655"/>
                <a:gd name="connsiteX1-33" fmla="*/ 1674420 w 9144000"/>
                <a:gd name="connsiteY1-34" fmla="*/ 1163780 h 1175655"/>
                <a:gd name="connsiteX2-35" fmla="*/ 4120737 w 9144000"/>
                <a:gd name="connsiteY2-36" fmla="*/ 1045027 h 1175655"/>
                <a:gd name="connsiteX3-37" fmla="*/ 7172696 w 9144000"/>
                <a:gd name="connsiteY3-38" fmla="*/ 605640 h 1175655"/>
                <a:gd name="connsiteX4-39" fmla="*/ 9144000 w 9144000"/>
                <a:gd name="connsiteY4-40" fmla="*/ 0 h 11756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261499"/>
                <a:gd name="connsiteY0-2" fmla="*/ 105098 h 1388236"/>
                <a:gd name="connsiteX1-3" fmla="*/ 56357 w 1261499"/>
                <a:gd name="connsiteY1-4" fmla="*/ 0 h 1388236"/>
                <a:gd name="connsiteX2-5" fmla="*/ 865241 w 1261499"/>
                <a:gd name="connsiteY2-6" fmla="*/ 0 h 1388236"/>
                <a:gd name="connsiteX3-7" fmla="*/ 1261499 w 1261499"/>
                <a:gd name="connsiteY3-8" fmla="*/ 694118 h 1388236"/>
                <a:gd name="connsiteX4-9" fmla="*/ 865241 w 1261499"/>
                <a:gd name="connsiteY4-10" fmla="*/ 1388236 h 1388236"/>
                <a:gd name="connsiteX5-11" fmla="*/ 56357 w 1261499"/>
                <a:gd name="connsiteY5-12" fmla="*/ 1388236 h 1388236"/>
                <a:gd name="connsiteX6-13" fmla="*/ 0 w 1261499"/>
                <a:gd name="connsiteY6-14" fmla="*/ 105098 h 1388236"/>
                <a:gd name="connsiteX0-15" fmla="*/ 0 w 1261499"/>
                <a:gd name="connsiteY0-16" fmla="*/ 105098 h 1388236"/>
                <a:gd name="connsiteX1-17" fmla="*/ 56357 w 1261499"/>
                <a:gd name="connsiteY1-18" fmla="*/ 0 h 1388236"/>
                <a:gd name="connsiteX2-19" fmla="*/ 865241 w 1261499"/>
                <a:gd name="connsiteY2-20" fmla="*/ 0 h 1388236"/>
                <a:gd name="connsiteX3-21" fmla="*/ 1261499 w 1261499"/>
                <a:gd name="connsiteY3-22" fmla="*/ 694118 h 1388236"/>
                <a:gd name="connsiteX4-23" fmla="*/ 865241 w 1261499"/>
                <a:gd name="connsiteY4-24" fmla="*/ 1388236 h 1388236"/>
                <a:gd name="connsiteX5-25" fmla="*/ 744578 w 1261499"/>
                <a:gd name="connsiteY5-26" fmla="*/ 1387893 h 1388236"/>
                <a:gd name="connsiteX6-27" fmla="*/ 0 w 1261499"/>
                <a:gd name="connsiteY6-28" fmla="*/ 10509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118 h 1388236"/>
                <a:gd name="connsiteX1-3" fmla="*/ 396258 w 1601400"/>
                <a:gd name="connsiteY1-4" fmla="*/ 0 h 1388236"/>
                <a:gd name="connsiteX2-5" fmla="*/ 474029 w 1601400"/>
                <a:gd name="connsiteY2-6" fmla="*/ 4016 h 1388236"/>
                <a:gd name="connsiteX3-7" fmla="*/ 1601400 w 1601400"/>
                <a:gd name="connsiteY3-8" fmla="*/ 694118 h 1388236"/>
                <a:gd name="connsiteX4-9" fmla="*/ 1205142 w 1601400"/>
                <a:gd name="connsiteY4-10" fmla="*/ 1388236 h 1388236"/>
                <a:gd name="connsiteX5-11" fmla="*/ 396258 w 1601400"/>
                <a:gd name="connsiteY5-12" fmla="*/ 1388236 h 1388236"/>
                <a:gd name="connsiteX6-13" fmla="*/ 0 w 1601400"/>
                <a:gd name="connsiteY6-14" fmla="*/ 694118 h 1388236"/>
                <a:gd name="connsiteX0-15" fmla="*/ 0 w 1243407"/>
                <a:gd name="connsiteY0-16" fmla="*/ 694118 h 1388236"/>
                <a:gd name="connsiteX1-17" fmla="*/ 396258 w 1243407"/>
                <a:gd name="connsiteY1-18" fmla="*/ 0 h 1388236"/>
                <a:gd name="connsiteX2-19" fmla="*/ 474029 w 1243407"/>
                <a:gd name="connsiteY2-20" fmla="*/ 4016 h 1388236"/>
                <a:gd name="connsiteX3-21" fmla="*/ 1243407 w 1243407"/>
                <a:gd name="connsiteY3-22" fmla="*/ 1325983 h 1388236"/>
                <a:gd name="connsiteX4-23" fmla="*/ 1205142 w 1243407"/>
                <a:gd name="connsiteY4-24" fmla="*/ 1388236 h 1388236"/>
                <a:gd name="connsiteX5-25" fmla="*/ 396258 w 1243407"/>
                <a:gd name="connsiteY5-26" fmla="*/ 1388236 h 1388236"/>
                <a:gd name="connsiteX6-27" fmla="*/ 0 w 1243407"/>
                <a:gd name="connsiteY6-28" fmla="*/ 69411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704 h 1388822"/>
                <a:gd name="connsiteX1-3" fmla="*/ 396258 w 1601400"/>
                <a:gd name="connsiteY1-4" fmla="*/ 586 h 1388822"/>
                <a:gd name="connsiteX2-5" fmla="*/ 482002 w 1601400"/>
                <a:gd name="connsiteY2-6" fmla="*/ 0 h 1388822"/>
                <a:gd name="connsiteX3-7" fmla="*/ 1601400 w 1601400"/>
                <a:gd name="connsiteY3-8" fmla="*/ 694704 h 1388822"/>
                <a:gd name="connsiteX4-9" fmla="*/ 1205142 w 1601400"/>
                <a:gd name="connsiteY4-10" fmla="*/ 1388822 h 1388822"/>
                <a:gd name="connsiteX5-11" fmla="*/ 396258 w 1601400"/>
                <a:gd name="connsiteY5-12" fmla="*/ 1388822 h 1388822"/>
                <a:gd name="connsiteX6-13" fmla="*/ 0 w 1601400"/>
                <a:gd name="connsiteY6-14" fmla="*/ 694704 h 1388822"/>
                <a:gd name="connsiteX0-15" fmla="*/ 0 w 1241871"/>
                <a:gd name="connsiteY0-16" fmla="*/ 694704 h 1388822"/>
                <a:gd name="connsiteX1-17" fmla="*/ 396258 w 1241871"/>
                <a:gd name="connsiteY1-18" fmla="*/ 586 h 1388822"/>
                <a:gd name="connsiteX2-19" fmla="*/ 482002 w 1241871"/>
                <a:gd name="connsiteY2-20" fmla="*/ 0 h 1388822"/>
                <a:gd name="connsiteX3-21" fmla="*/ 1241871 w 1241871"/>
                <a:gd name="connsiteY3-22" fmla="*/ 1323912 h 1388822"/>
                <a:gd name="connsiteX4-23" fmla="*/ 1205142 w 1241871"/>
                <a:gd name="connsiteY4-24" fmla="*/ 1388822 h 1388822"/>
                <a:gd name="connsiteX5-25" fmla="*/ 396258 w 1241871"/>
                <a:gd name="connsiteY5-26" fmla="*/ 1388822 h 1388822"/>
                <a:gd name="connsiteX6-27" fmla="*/ 0 w 1241871"/>
                <a:gd name="connsiteY6-28" fmla="*/ 694704 h 13888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-1" fmla="*/ 0 w 9144000"/>
                <a:gd name="connsiteY0-2" fmla="*/ 1270659 h 1330035"/>
                <a:gd name="connsiteX1-3" fmla="*/ 1674420 w 9144000"/>
                <a:gd name="connsiteY1-4" fmla="*/ 1318160 h 1330035"/>
                <a:gd name="connsiteX2-5" fmla="*/ 4120737 w 9144000"/>
                <a:gd name="connsiteY2-6" fmla="*/ 1199407 h 1330035"/>
                <a:gd name="connsiteX3-7" fmla="*/ 7172696 w 9144000"/>
                <a:gd name="connsiteY3-8" fmla="*/ 760020 h 1330035"/>
                <a:gd name="connsiteX4-9" fmla="*/ 9144000 w 9144000"/>
                <a:gd name="connsiteY4-10" fmla="*/ 0 h 1330035"/>
                <a:gd name="connsiteX0-11" fmla="*/ 0 w 9144000"/>
                <a:gd name="connsiteY0-12" fmla="*/ 1270659 h 1330035"/>
                <a:gd name="connsiteX1-13" fmla="*/ 1674420 w 9144000"/>
                <a:gd name="connsiteY1-14" fmla="*/ 1318160 h 1330035"/>
                <a:gd name="connsiteX2-15" fmla="*/ 4120737 w 9144000"/>
                <a:gd name="connsiteY2-16" fmla="*/ 1199407 h 1330035"/>
                <a:gd name="connsiteX3-17" fmla="*/ 7172696 w 9144000"/>
                <a:gd name="connsiteY3-18" fmla="*/ 760020 h 1330035"/>
                <a:gd name="connsiteX4-19" fmla="*/ 9144000 w 9144000"/>
                <a:gd name="connsiteY4-20" fmla="*/ 0 h 1330035"/>
                <a:gd name="connsiteX0-21" fmla="*/ 0 w 9144000"/>
                <a:gd name="connsiteY0-22" fmla="*/ 1270659 h 1330035"/>
                <a:gd name="connsiteX1-23" fmla="*/ 1674420 w 9144000"/>
                <a:gd name="connsiteY1-24" fmla="*/ 1318160 h 1330035"/>
                <a:gd name="connsiteX2-25" fmla="*/ 4120737 w 9144000"/>
                <a:gd name="connsiteY2-26" fmla="*/ 1199407 h 1330035"/>
                <a:gd name="connsiteX3-27" fmla="*/ 7172696 w 9144000"/>
                <a:gd name="connsiteY3-28" fmla="*/ 760020 h 1330035"/>
                <a:gd name="connsiteX4-29" fmla="*/ 9144000 w 9144000"/>
                <a:gd name="connsiteY4-30" fmla="*/ 0 h 1330035"/>
                <a:gd name="connsiteX0-31" fmla="*/ 0 w 9144000"/>
                <a:gd name="connsiteY0-32" fmla="*/ 1116279 h 1175655"/>
                <a:gd name="connsiteX1-33" fmla="*/ 1674420 w 9144000"/>
                <a:gd name="connsiteY1-34" fmla="*/ 1163780 h 1175655"/>
                <a:gd name="connsiteX2-35" fmla="*/ 4120737 w 9144000"/>
                <a:gd name="connsiteY2-36" fmla="*/ 1045027 h 1175655"/>
                <a:gd name="connsiteX3-37" fmla="*/ 7172696 w 9144000"/>
                <a:gd name="connsiteY3-38" fmla="*/ 605640 h 1175655"/>
                <a:gd name="connsiteX4-39" fmla="*/ 9144000 w 9144000"/>
                <a:gd name="connsiteY4-40" fmla="*/ 0 h 11756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261499"/>
                <a:gd name="connsiteY0-2" fmla="*/ 105098 h 1388236"/>
                <a:gd name="connsiteX1-3" fmla="*/ 56357 w 1261499"/>
                <a:gd name="connsiteY1-4" fmla="*/ 0 h 1388236"/>
                <a:gd name="connsiteX2-5" fmla="*/ 865241 w 1261499"/>
                <a:gd name="connsiteY2-6" fmla="*/ 0 h 1388236"/>
                <a:gd name="connsiteX3-7" fmla="*/ 1261499 w 1261499"/>
                <a:gd name="connsiteY3-8" fmla="*/ 694118 h 1388236"/>
                <a:gd name="connsiteX4-9" fmla="*/ 865241 w 1261499"/>
                <a:gd name="connsiteY4-10" fmla="*/ 1388236 h 1388236"/>
                <a:gd name="connsiteX5-11" fmla="*/ 56357 w 1261499"/>
                <a:gd name="connsiteY5-12" fmla="*/ 1388236 h 1388236"/>
                <a:gd name="connsiteX6-13" fmla="*/ 0 w 1261499"/>
                <a:gd name="connsiteY6-14" fmla="*/ 105098 h 1388236"/>
                <a:gd name="connsiteX0-15" fmla="*/ 0 w 1261499"/>
                <a:gd name="connsiteY0-16" fmla="*/ 105098 h 1388236"/>
                <a:gd name="connsiteX1-17" fmla="*/ 56357 w 1261499"/>
                <a:gd name="connsiteY1-18" fmla="*/ 0 h 1388236"/>
                <a:gd name="connsiteX2-19" fmla="*/ 865241 w 1261499"/>
                <a:gd name="connsiteY2-20" fmla="*/ 0 h 1388236"/>
                <a:gd name="connsiteX3-21" fmla="*/ 1261499 w 1261499"/>
                <a:gd name="connsiteY3-22" fmla="*/ 694118 h 1388236"/>
                <a:gd name="connsiteX4-23" fmla="*/ 865241 w 1261499"/>
                <a:gd name="connsiteY4-24" fmla="*/ 1388236 h 1388236"/>
                <a:gd name="connsiteX5-25" fmla="*/ 744578 w 1261499"/>
                <a:gd name="connsiteY5-26" fmla="*/ 1387893 h 1388236"/>
                <a:gd name="connsiteX6-27" fmla="*/ 0 w 1261499"/>
                <a:gd name="connsiteY6-28" fmla="*/ 10509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118 h 1388236"/>
                <a:gd name="connsiteX1-3" fmla="*/ 396258 w 1601400"/>
                <a:gd name="connsiteY1-4" fmla="*/ 0 h 1388236"/>
                <a:gd name="connsiteX2-5" fmla="*/ 474029 w 1601400"/>
                <a:gd name="connsiteY2-6" fmla="*/ 4016 h 1388236"/>
                <a:gd name="connsiteX3-7" fmla="*/ 1601400 w 1601400"/>
                <a:gd name="connsiteY3-8" fmla="*/ 694118 h 1388236"/>
                <a:gd name="connsiteX4-9" fmla="*/ 1205142 w 1601400"/>
                <a:gd name="connsiteY4-10" fmla="*/ 1388236 h 1388236"/>
                <a:gd name="connsiteX5-11" fmla="*/ 396258 w 1601400"/>
                <a:gd name="connsiteY5-12" fmla="*/ 1388236 h 1388236"/>
                <a:gd name="connsiteX6-13" fmla="*/ 0 w 1601400"/>
                <a:gd name="connsiteY6-14" fmla="*/ 694118 h 1388236"/>
                <a:gd name="connsiteX0-15" fmla="*/ 0 w 1243407"/>
                <a:gd name="connsiteY0-16" fmla="*/ 694118 h 1388236"/>
                <a:gd name="connsiteX1-17" fmla="*/ 396258 w 1243407"/>
                <a:gd name="connsiteY1-18" fmla="*/ 0 h 1388236"/>
                <a:gd name="connsiteX2-19" fmla="*/ 474029 w 1243407"/>
                <a:gd name="connsiteY2-20" fmla="*/ 4016 h 1388236"/>
                <a:gd name="connsiteX3-21" fmla="*/ 1243407 w 1243407"/>
                <a:gd name="connsiteY3-22" fmla="*/ 1325983 h 1388236"/>
                <a:gd name="connsiteX4-23" fmla="*/ 1205142 w 1243407"/>
                <a:gd name="connsiteY4-24" fmla="*/ 1388236 h 1388236"/>
                <a:gd name="connsiteX5-25" fmla="*/ 396258 w 1243407"/>
                <a:gd name="connsiteY5-26" fmla="*/ 1388236 h 1388236"/>
                <a:gd name="connsiteX6-27" fmla="*/ 0 w 1243407"/>
                <a:gd name="connsiteY6-28" fmla="*/ 69411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704 h 1388822"/>
                <a:gd name="connsiteX1-3" fmla="*/ 396258 w 1601400"/>
                <a:gd name="connsiteY1-4" fmla="*/ 586 h 1388822"/>
                <a:gd name="connsiteX2-5" fmla="*/ 482002 w 1601400"/>
                <a:gd name="connsiteY2-6" fmla="*/ 0 h 1388822"/>
                <a:gd name="connsiteX3-7" fmla="*/ 1601400 w 1601400"/>
                <a:gd name="connsiteY3-8" fmla="*/ 694704 h 1388822"/>
                <a:gd name="connsiteX4-9" fmla="*/ 1205142 w 1601400"/>
                <a:gd name="connsiteY4-10" fmla="*/ 1388822 h 1388822"/>
                <a:gd name="connsiteX5-11" fmla="*/ 396258 w 1601400"/>
                <a:gd name="connsiteY5-12" fmla="*/ 1388822 h 1388822"/>
                <a:gd name="connsiteX6-13" fmla="*/ 0 w 1601400"/>
                <a:gd name="connsiteY6-14" fmla="*/ 694704 h 1388822"/>
                <a:gd name="connsiteX0-15" fmla="*/ 0 w 1241871"/>
                <a:gd name="connsiteY0-16" fmla="*/ 694704 h 1388822"/>
                <a:gd name="connsiteX1-17" fmla="*/ 396258 w 1241871"/>
                <a:gd name="connsiteY1-18" fmla="*/ 586 h 1388822"/>
                <a:gd name="connsiteX2-19" fmla="*/ 482002 w 1241871"/>
                <a:gd name="connsiteY2-20" fmla="*/ 0 h 1388822"/>
                <a:gd name="connsiteX3-21" fmla="*/ 1241871 w 1241871"/>
                <a:gd name="connsiteY3-22" fmla="*/ 1323912 h 1388822"/>
                <a:gd name="connsiteX4-23" fmla="*/ 1205142 w 1241871"/>
                <a:gd name="connsiteY4-24" fmla="*/ 1388822 h 1388822"/>
                <a:gd name="connsiteX5-25" fmla="*/ 396258 w 1241871"/>
                <a:gd name="connsiteY5-26" fmla="*/ 1388822 h 1388822"/>
                <a:gd name="connsiteX6-27" fmla="*/ 0 w 1241871"/>
                <a:gd name="connsiteY6-28" fmla="*/ 694704 h 13888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-1" fmla="*/ 0 w 9144000"/>
                <a:gd name="connsiteY0-2" fmla="*/ 1270659 h 1330035"/>
                <a:gd name="connsiteX1-3" fmla="*/ 1674420 w 9144000"/>
                <a:gd name="connsiteY1-4" fmla="*/ 1318160 h 1330035"/>
                <a:gd name="connsiteX2-5" fmla="*/ 4120737 w 9144000"/>
                <a:gd name="connsiteY2-6" fmla="*/ 1199407 h 1330035"/>
                <a:gd name="connsiteX3-7" fmla="*/ 7172696 w 9144000"/>
                <a:gd name="connsiteY3-8" fmla="*/ 760020 h 1330035"/>
                <a:gd name="connsiteX4-9" fmla="*/ 9144000 w 9144000"/>
                <a:gd name="connsiteY4-10" fmla="*/ 0 h 1330035"/>
                <a:gd name="connsiteX0-11" fmla="*/ 0 w 9144000"/>
                <a:gd name="connsiteY0-12" fmla="*/ 1270659 h 1330035"/>
                <a:gd name="connsiteX1-13" fmla="*/ 1674420 w 9144000"/>
                <a:gd name="connsiteY1-14" fmla="*/ 1318160 h 1330035"/>
                <a:gd name="connsiteX2-15" fmla="*/ 4120737 w 9144000"/>
                <a:gd name="connsiteY2-16" fmla="*/ 1199407 h 1330035"/>
                <a:gd name="connsiteX3-17" fmla="*/ 7172696 w 9144000"/>
                <a:gd name="connsiteY3-18" fmla="*/ 760020 h 1330035"/>
                <a:gd name="connsiteX4-19" fmla="*/ 9144000 w 9144000"/>
                <a:gd name="connsiteY4-20" fmla="*/ 0 h 1330035"/>
                <a:gd name="connsiteX0-21" fmla="*/ 0 w 9144000"/>
                <a:gd name="connsiteY0-22" fmla="*/ 1270659 h 1330035"/>
                <a:gd name="connsiteX1-23" fmla="*/ 1674420 w 9144000"/>
                <a:gd name="connsiteY1-24" fmla="*/ 1318160 h 1330035"/>
                <a:gd name="connsiteX2-25" fmla="*/ 4120737 w 9144000"/>
                <a:gd name="connsiteY2-26" fmla="*/ 1199407 h 1330035"/>
                <a:gd name="connsiteX3-27" fmla="*/ 7172696 w 9144000"/>
                <a:gd name="connsiteY3-28" fmla="*/ 760020 h 1330035"/>
                <a:gd name="connsiteX4-29" fmla="*/ 9144000 w 9144000"/>
                <a:gd name="connsiteY4-30" fmla="*/ 0 h 1330035"/>
                <a:gd name="connsiteX0-31" fmla="*/ 0 w 9144000"/>
                <a:gd name="connsiteY0-32" fmla="*/ 1116279 h 1175655"/>
                <a:gd name="connsiteX1-33" fmla="*/ 1674420 w 9144000"/>
                <a:gd name="connsiteY1-34" fmla="*/ 1163780 h 1175655"/>
                <a:gd name="connsiteX2-35" fmla="*/ 4120737 w 9144000"/>
                <a:gd name="connsiteY2-36" fmla="*/ 1045027 h 1175655"/>
                <a:gd name="connsiteX3-37" fmla="*/ 7172696 w 9144000"/>
                <a:gd name="connsiteY3-38" fmla="*/ 605640 h 1175655"/>
                <a:gd name="connsiteX4-39" fmla="*/ 9144000 w 9144000"/>
                <a:gd name="connsiteY4-40" fmla="*/ 0 h 11756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261499"/>
                <a:gd name="connsiteY0-2" fmla="*/ 105098 h 1388236"/>
                <a:gd name="connsiteX1-3" fmla="*/ 56357 w 1261499"/>
                <a:gd name="connsiteY1-4" fmla="*/ 0 h 1388236"/>
                <a:gd name="connsiteX2-5" fmla="*/ 865241 w 1261499"/>
                <a:gd name="connsiteY2-6" fmla="*/ 0 h 1388236"/>
                <a:gd name="connsiteX3-7" fmla="*/ 1261499 w 1261499"/>
                <a:gd name="connsiteY3-8" fmla="*/ 694118 h 1388236"/>
                <a:gd name="connsiteX4-9" fmla="*/ 865241 w 1261499"/>
                <a:gd name="connsiteY4-10" fmla="*/ 1388236 h 1388236"/>
                <a:gd name="connsiteX5-11" fmla="*/ 56357 w 1261499"/>
                <a:gd name="connsiteY5-12" fmla="*/ 1388236 h 1388236"/>
                <a:gd name="connsiteX6-13" fmla="*/ 0 w 1261499"/>
                <a:gd name="connsiteY6-14" fmla="*/ 105098 h 1388236"/>
                <a:gd name="connsiteX0-15" fmla="*/ 0 w 1261499"/>
                <a:gd name="connsiteY0-16" fmla="*/ 105098 h 1388236"/>
                <a:gd name="connsiteX1-17" fmla="*/ 56357 w 1261499"/>
                <a:gd name="connsiteY1-18" fmla="*/ 0 h 1388236"/>
                <a:gd name="connsiteX2-19" fmla="*/ 865241 w 1261499"/>
                <a:gd name="connsiteY2-20" fmla="*/ 0 h 1388236"/>
                <a:gd name="connsiteX3-21" fmla="*/ 1261499 w 1261499"/>
                <a:gd name="connsiteY3-22" fmla="*/ 694118 h 1388236"/>
                <a:gd name="connsiteX4-23" fmla="*/ 865241 w 1261499"/>
                <a:gd name="connsiteY4-24" fmla="*/ 1388236 h 1388236"/>
                <a:gd name="connsiteX5-25" fmla="*/ 744578 w 1261499"/>
                <a:gd name="connsiteY5-26" fmla="*/ 1387893 h 1388236"/>
                <a:gd name="connsiteX6-27" fmla="*/ 0 w 1261499"/>
                <a:gd name="connsiteY6-28" fmla="*/ 10509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118 h 1388236"/>
                <a:gd name="connsiteX1-3" fmla="*/ 396258 w 1601400"/>
                <a:gd name="connsiteY1-4" fmla="*/ 0 h 1388236"/>
                <a:gd name="connsiteX2-5" fmla="*/ 474029 w 1601400"/>
                <a:gd name="connsiteY2-6" fmla="*/ 4016 h 1388236"/>
                <a:gd name="connsiteX3-7" fmla="*/ 1601400 w 1601400"/>
                <a:gd name="connsiteY3-8" fmla="*/ 694118 h 1388236"/>
                <a:gd name="connsiteX4-9" fmla="*/ 1205142 w 1601400"/>
                <a:gd name="connsiteY4-10" fmla="*/ 1388236 h 1388236"/>
                <a:gd name="connsiteX5-11" fmla="*/ 396258 w 1601400"/>
                <a:gd name="connsiteY5-12" fmla="*/ 1388236 h 1388236"/>
                <a:gd name="connsiteX6-13" fmla="*/ 0 w 1601400"/>
                <a:gd name="connsiteY6-14" fmla="*/ 694118 h 1388236"/>
                <a:gd name="connsiteX0-15" fmla="*/ 0 w 1243407"/>
                <a:gd name="connsiteY0-16" fmla="*/ 694118 h 1388236"/>
                <a:gd name="connsiteX1-17" fmla="*/ 396258 w 1243407"/>
                <a:gd name="connsiteY1-18" fmla="*/ 0 h 1388236"/>
                <a:gd name="connsiteX2-19" fmla="*/ 474029 w 1243407"/>
                <a:gd name="connsiteY2-20" fmla="*/ 4016 h 1388236"/>
                <a:gd name="connsiteX3-21" fmla="*/ 1243407 w 1243407"/>
                <a:gd name="connsiteY3-22" fmla="*/ 1325983 h 1388236"/>
                <a:gd name="connsiteX4-23" fmla="*/ 1205142 w 1243407"/>
                <a:gd name="connsiteY4-24" fmla="*/ 1388236 h 1388236"/>
                <a:gd name="connsiteX5-25" fmla="*/ 396258 w 1243407"/>
                <a:gd name="connsiteY5-26" fmla="*/ 1388236 h 1388236"/>
                <a:gd name="connsiteX6-27" fmla="*/ 0 w 1243407"/>
                <a:gd name="connsiteY6-28" fmla="*/ 69411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704 h 1388822"/>
                <a:gd name="connsiteX1-3" fmla="*/ 396258 w 1601400"/>
                <a:gd name="connsiteY1-4" fmla="*/ 586 h 1388822"/>
                <a:gd name="connsiteX2-5" fmla="*/ 482002 w 1601400"/>
                <a:gd name="connsiteY2-6" fmla="*/ 0 h 1388822"/>
                <a:gd name="connsiteX3-7" fmla="*/ 1601400 w 1601400"/>
                <a:gd name="connsiteY3-8" fmla="*/ 694704 h 1388822"/>
                <a:gd name="connsiteX4-9" fmla="*/ 1205142 w 1601400"/>
                <a:gd name="connsiteY4-10" fmla="*/ 1388822 h 1388822"/>
                <a:gd name="connsiteX5-11" fmla="*/ 396258 w 1601400"/>
                <a:gd name="connsiteY5-12" fmla="*/ 1388822 h 1388822"/>
                <a:gd name="connsiteX6-13" fmla="*/ 0 w 1601400"/>
                <a:gd name="connsiteY6-14" fmla="*/ 694704 h 1388822"/>
                <a:gd name="connsiteX0-15" fmla="*/ 0 w 1241871"/>
                <a:gd name="connsiteY0-16" fmla="*/ 694704 h 1388822"/>
                <a:gd name="connsiteX1-17" fmla="*/ 396258 w 1241871"/>
                <a:gd name="connsiteY1-18" fmla="*/ 586 h 1388822"/>
                <a:gd name="connsiteX2-19" fmla="*/ 482002 w 1241871"/>
                <a:gd name="connsiteY2-20" fmla="*/ 0 h 1388822"/>
                <a:gd name="connsiteX3-21" fmla="*/ 1241871 w 1241871"/>
                <a:gd name="connsiteY3-22" fmla="*/ 1323912 h 1388822"/>
                <a:gd name="connsiteX4-23" fmla="*/ 1205142 w 1241871"/>
                <a:gd name="connsiteY4-24" fmla="*/ 1388822 h 1388822"/>
                <a:gd name="connsiteX5-25" fmla="*/ 396258 w 1241871"/>
                <a:gd name="connsiteY5-26" fmla="*/ 1388822 h 1388822"/>
                <a:gd name="connsiteX6-27" fmla="*/ 0 w 1241871"/>
                <a:gd name="connsiteY6-28" fmla="*/ 694704 h 13888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-1" fmla="*/ 0 w 9144000"/>
                <a:gd name="connsiteY0-2" fmla="*/ 1270659 h 1330035"/>
                <a:gd name="connsiteX1-3" fmla="*/ 1674420 w 9144000"/>
                <a:gd name="connsiteY1-4" fmla="*/ 1318160 h 1330035"/>
                <a:gd name="connsiteX2-5" fmla="*/ 4120737 w 9144000"/>
                <a:gd name="connsiteY2-6" fmla="*/ 1199407 h 1330035"/>
                <a:gd name="connsiteX3-7" fmla="*/ 7172696 w 9144000"/>
                <a:gd name="connsiteY3-8" fmla="*/ 760020 h 1330035"/>
                <a:gd name="connsiteX4-9" fmla="*/ 9144000 w 9144000"/>
                <a:gd name="connsiteY4-10" fmla="*/ 0 h 1330035"/>
                <a:gd name="connsiteX0-11" fmla="*/ 0 w 9144000"/>
                <a:gd name="connsiteY0-12" fmla="*/ 1270659 h 1330035"/>
                <a:gd name="connsiteX1-13" fmla="*/ 1674420 w 9144000"/>
                <a:gd name="connsiteY1-14" fmla="*/ 1318160 h 1330035"/>
                <a:gd name="connsiteX2-15" fmla="*/ 4120737 w 9144000"/>
                <a:gd name="connsiteY2-16" fmla="*/ 1199407 h 1330035"/>
                <a:gd name="connsiteX3-17" fmla="*/ 7172696 w 9144000"/>
                <a:gd name="connsiteY3-18" fmla="*/ 760020 h 1330035"/>
                <a:gd name="connsiteX4-19" fmla="*/ 9144000 w 9144000"/>
                <a:gd name="connsiteY4-20" fmla="*/ 0 h 1330035"/>
                <a:gd name="connsiteX0-21" fmla="*/ 0 w 9144000"/>
                <a:gd name="connsiteY0-22" fmla="*/ 1270659 h 1330035"/>
                <a:gd name="connsiteX1-23" fmla="*/ 1674420 w 9144000"/>
                <a:gd name="connsiteY1-24" fmla="*/ 1318160 h 1330035"/>
                <a:gd name="connsiteX2-25" fmla="*/ 4120737 w 9144000"/>
                <a:gd name="connsiteY2-26" fmla="*/ 1199407 h 1330035"/>
                <a:gd name="connsiteX3-27" fmla="*/ 7172696 w 9144000"/>
                <a:gd name="connsiteY3-28" fmla="*/ 760020 h 1330035"/>
                <a:gd name="connsiteX4-29" fmla="*/ 9144000 w 9144000"/>
                <a:gd name="connsiteY4-30" fmla="*/ 0 h 1330035"/>
                <a:gd name="connsiteX0-31" fmla="*/ 0 w 9144000"/>
                <a:gd name="connsiteY0-32" fmla="*/ 1116279 h 1175655"/>
                <a:gd name="connsiteX1-33" fmla="*/ 1674420 w 9144000"/>
                <a:gd name="connsiteY1-34" fmla="*/ 1163780 h 1175655"/>
                <a:gd name="connsiteX2-35" fmla="*/ 4120737 w 9144000"/>
                <a:gd name="connsiteY2-36" fmla="*/ 1045027 h 1175655"/>
                <a:gd name="connsiteX3-37" fmla="*/ 7172696 w 9144000"/>
                <a:gd name="connsiteY3-38" fmla="*/ 605640 h 1175655"/>
                <a:gd name="connsiteX4-39" fmla="*/ 9144000 w 9144000"/>
                <a:gd name="connsiteY4-40" fmla="*/ 0 h 11756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261499"/>
                <a:gd name="connsiteY0-2" fmla="*/ 105098 h 1388236"/>
                <a:gd name="connsiteX1-3" fmla="*/ 56357 w 1261499"/>
                <a:gd name="connsiteY1-4" fmla="*/ 0 h 1388236"/>
                <a:gd name="connsiteX2-5" fmla="*/ 865241 w 1261499"/>
                <a:gd name="connsiteY2-6" fmla="*/ 0 h 1388236"/>
                <a:gd name="connsiteX3-7" fmla="*/ 1261499 w 1261499"/>
                <a:gd name="connsiteY3-8" fmla="*/ 694118 h 1388236"/>
                <a:gd name="connsiteX4-9" fmla="*/ 865241 w 1261499"/>
                <a:gd name="connsiteY4-10" fmla="*/ 1388236 h 1388236"/>
                <a:gd name="connsiteX5-11" fmla="*/ 56357 w 1261499"/>
                <a:gd name="connsiteY5-12" fmla="*/ 1388236 h 1388236"/>
                <a:gd name="connsiteX6-13" fmla="*/ 0 w 1261499"/>
                <a:gd name="connsiteY6-14" fmla="*/ 105098 h 1388236"/>
                <a:gd name="connsiteX0-15" fmla="*/ 0 w 1261499"/>
                <a:gd name="connsiteY0-16" fmla="*/ 105098 h 1388236"/>
                <a:gd name="connsiteX1-17" fmla="*/ 56357 w 1261499"/>
                <a:gd name="connsiteY1-18" fmla="*/ 0 h 1388236"/>
                <a:gd name="connsiteX2-19" fmla="*/ 865241 w 1261499"/>
                <a:gd name="connsiteY2-20" fmla="*/ 0 h 1388236"/>
                <a:gd name="connsiteX3-21" fmla="*/ 1261499 w 1261499"/>
                <a:gd name="connsiteY3-22" fmla="*/ 694118 h 1388236"/>
                <a:gd name="connsiteX4-23" fmla="*/ 865241 w 1261499"/>
                <a:gd name="connsiteY4-24" fmla="*/ 1388236 h 1388236"/>
                <a:gd name="connsiteX5-25" fmla="*/ 744578 w 1261499"/>
                <a:gd name="connsiteY5-26" fmla="*/ 1387893 h 1388236"/>
                <a:gd name="connsiteX6-27" fmla="*/ 0 w 1261499"/>
                <a:gd name="connsiteY6-28" fmla="*/ 10509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118 h 1388236"/>
                <a:gd name="connsiteX1-3" fmla="*/ 396258 w 1601400"/>
                <a:gd name="connsiteY1-4" fmla="*/ 0 h 1388236"/>
                <a:gd name="connsiteX2-5" fmla="*/ 474029 w 1601400"/>
                <a:gd name="connsiteY2-6" fmla="*/ 4016 h 1388236"/>
                <a:gd name="connsiteX3-7" fmla="*/ 1601400 w 1601400"/>
                <a:gd name="connsiteY3-8" fmla="*/ 694118 h 1388236"/>
                <a:gd name="connsiteX4-9" fmla="*/ 1205142 w 1601400"/>
                <a:gd name="connsiteY4-10" fmla="*/ 1388236 h 1388236"/>
                <a:gd name="connsiteX5-11" fmla="*/ 396258 w 1601400"/>
                <a:gd name="connsiteY5-12" fmla="*/ 1388236 h 1388236"/>
                <a:gd name="connsiteX6-13" fmla="*/ 0 w 1601400"/>
                <a:gd name="connsiteY6-14" fmla="*/ 694118 h 1388236"/>
                <a:gd name="connsiteX0-15" fmla="*/ 0 w 1243407"/>
                <a:gd name="connsiteY0-16" fmla="*/ 694118 h 1388236"/>
                <a:gd name="connsiteX1-17" fmla="*/ 396258 w 1243407"/>
                <a:gd name="connsiteY1-18" fmla="*/ 0 h 1388236"/>
                <a:gd name="connsiteX2-19" fmla="*/ 474029 w 1243407"/>
                <a:gd name="connsiteY2-20" fmla="*/ 4016 h 1388236"/>
                <a:gd name="connsiteX3-21" fmla="*/ 1243407 w 1243407"/>
                <a:gd name="connsiteY3-22" fmla="*/ 1325983 h 1388236"/>
                <a:gd name="connsiteX4-23" fmla="*/ 1205142 w 1243407"/>
                <a:gd name="connsiteY4-24" fmla="*/ 1388236 h 1388236"/>
                <a:gd name="connsiteX5-25" fmla="*/ 396258 w 1243407"/>
                <a:gd name="connsiteY5-26" fmla="*/ 1388236 h 1388236"/>
                <a:gd name="connsiteX6-27" fmla="*/ 0 w 1243407"/>
                <a:gd name="connsiteY6-28" fmla="*/ 694118 h 13882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-1" fmla="*/ 0 w 1601400"/>
                <a:gd name="connsiteY0-2" fmla="*/ 694704 h 1388822"/>
                <a:gd name="connsiteX1-3" fmla="*/ 396258 w 1601400"/>
                <a:gd name="connsiteY1-4" fmla="*/ 586 h 1388822"/>
                <a:gd name="connsiteX2-5" fmla="*/ 482002 w 1601400"/>
                <a:gd name="connsiteY2-6" fmla="*/ 0 h 1388822"/>
                <a:gd name="connsiteX3-7" fmla="*/ 1601400 w 1601400"/>
                <a:gd name="connsiteY3-8" fmla="*/ 694704 h 1388822"/>
                <a:gd name="connsiteX4-9" fmla="*/ 1205142 w 1601400"/>
                <a:gd name="connsiteY4-10" fmla="*/ 1388822 h 1388822"/>
                <a:gd name="connsiteX5-11" fmla="*/ 396258 w 1601400"/>
                <a:gd name="connsiteY5-12" fmla="*/ 1388822 h 1388822"/>
                <a:gd name="connsiteX6-13" fmla="*/ 0 w 1601400"/>
                <a:gd name="connsiteY6-14" fmla="*/ 694704 h 1388822"/>
                <a:gd name="connsiteX0-15" fmla="*/ 0 w 1241871"/>
                <a:gd name="connsiteY0-16" fmla="*/ 694704 h 1388822"/>
                <a:gd name="connsiteX1-17" fmla="*/ 396258 w 1241871"/>
                <a:gd name="connsiteY1-18" fmla="*/ 586 h 1388822"/>
                <a:gd name="connsiteX2-19" fmla="*/ 482002 w 1241871"/>
                <a:gd name="connsiteY2-20" fmla="*/ 0 h 1388822"/>
                <a:gd name="connsiteX3-21" fmla="*/ 1241871 w 1241871"/>
                <a:gd name="connsiteY3-22" fmla="*/ 1323912 h 1388822"/>
                <a:gd name="connsiteX4-23" fmla="*/ 1205142 w 1241871"/>
                <a:gd name="connsiteY4-24" fmla="*/ 1388822 h 1388822"/>
                <a:gd name="connsiteX5-25" fmla="*/ 396258 w 1241871"/>
                <a:gd name="connsiteY5-26" fmla="*/ 1388822 h 1388822"/>
                <a:gd name="connsiteX6-27" fmla="*/ 0 w 1241871"/>
                <a:gd name="connsiteY6-28" fmla="*/ 694704 h 138882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585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65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8945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535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anose="05020102010507070707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microsoft.com/office/2007/relationships/hdphoto" Target="../media/hdphoto1.wdp"/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2.jpeg"/><Relationship Id="rId4" Type="http://schemas.microsoft.com/office/2007/relationships/hdphoto" Target="../media/hdphoto2.wdp"/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microsoft.com/office/2007/relationships/hdphoto" Target="../media/hdphoto4.wdp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microsoft.com/office/2007/relationships/hdphoto" Target="../media/hdphoto5.wdp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zh-CN" altLang="en-US" sz="2800" b="1" dirty="0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01899" y="2204864"/>
            <a:ext cx="531587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altLang="zh-CN" sz="8000" b="1" cap="none" spc="0" dirty="0" smtClean="0">
                <a:solidFill>
                  <a:schemeClr val="accent3"/>
                </a:solidFill>
                <a:effectLst/>
              </a:rPr>
              <a:t>Let me try!</a:t>
            </a:r>
            <a:endParaRPr lang="zh-CN" altLang="en-US" sz="8000" b="1" cap="none" spc="0" dirty="0">
              <a:solidFill>
                <a:schemeClr val="accent3"/>
              </a:solidFill>
              <a:effectLst/>
            </a:endParaRPr>
          </a:p>
        </p:txBody>
      </p:sp>
      <p:sp>
        <p:nvSpPr>
          <p:cNvPr id="6" name="AutoShape 4" descr="https://timgsa.baidu.com/timg?image&amp;quality=80&amp;size=b9999_10000&amp;sec=1509681300132&amp;di=c7bb2f93b06e5529bce166033d25bc89&amp;imgtype=0&amp;src=http%3A%2F%2Fimgsrc.baidu.com%2Fimage%2Fc0%253Dshijue1%252C0%252C0%252C294%252C40%2Fsign%3D57e5b1d400d162d991e36a5f79b6c399%2Ff3d3572c11dfa9ecdffea90768d0f703908fc1ca.jpg"/>
          <p:cNvSpPr>
            <a:spLocks noChangeAspect="1" noChangeArrowheads="1"/>
          </p:cNvSpPr>
          <p:nvPr/>
        </p:nvSpPr>
        <p:spPr bwMode="auto">
          <a:xfrm>
            <a:off x="63500" y="-136525"/>
            <a:ext cx="6124575" cy="612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AutoShape 6" descr="https://timgsa.baidu.com/timg?image&amp;quality=80&amp;size=b9999_10000&amp;sec=1509681300132&amp;di=c7bb2f93b06e5529bce166033d25bc89&amp;imgtype=0&amp;src=http%3A%2F%2Fimgsrc.baidu.com%2Fimage%2Fc0%253Dshijue1%252C0%252C0%252C294%252C40%2Fsign%3D57e5b1d400d162d991e36a5f79b6c399%2Ff3d3572c11dfa9ecdffea90768d0f703908fc1ca.jpg"/>
          <p:cNvSpPr>
            <a:spLocks noChangeAspect="1" noChangeArrowheads="1"/>
          </p:cNvSpPr>
          <p:nvPr/>
        </p:nvSpPr>
        <p:spPr bwMode="auto">
          <a:xfrm>
            <a:off x="215900" y="15875"/>
            <a:ext cx="6124575" cy="612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AutoShape 8" descr="https://timgsa.baidu.com/timg?image&amp;quality=80&amp;size=b9999_10000&amp;sec=1509681477826&amp;di=d1a6258d96a9d0fc4496546b323f2d0c&amp;imgtype=0&amp;src=http%3A%2F%2Fpic.666pic.com%2F53%2F17%2F28%2F67bOOOPIC11.jpg"/>
          <p:cNvSpPr>
            <a:spLocks noChangeAspect="1" noChangeArrowheads="1"/>
          </p:cNvSpPr>
          <p:nvPr/>
        </p:nvSpPr>
        <p:spPr bwMode="auto">
          <a:xfrm>
            <a:off x="63500" y="-136525"/>
            <a:ext cx="4267200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146" y="3797787"/>
            <a:ext cx="3694261" cy="246591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01899" y="3356992"/>
            <a:ext cx="7772400" cy="712922"/>
          </a:xfrm>
        </p:spPr>
        <p:txBody>
          <a:bodyPr>
            <a:normAutofit fontScale="90000"/>
          </a:bodyPr>
          <a:lstStyle/>
          <a:p>
            <a:r>
              <a:rPr lang="en-US" altLang="zh-CN" sz="6000" dirty="0" smtClean="0"/>
              <a:t>                 </a:t>
            </a:r>
            <a:br>
              <a:rPr lang="en-US" altLang="zh-CN" sz="6000" dirty="0" smtClean="0"/>
            </a:br>
            <a:r>
              <a:rPr lang="en-US" altLang="zh-CN" sz="6000" dirty="0"/>
              <a:t> </a:t>
            </a:r>
            <a:r>
              <a:rPr lang="en-US" altLang="zh-CN" sz="6000" dirty="0" smtClean="0"/>
              <a:t>       </a:t>
            </a:r>
            <a:br>
              <a:rPr lang="en-US" altLang="zh-CN" sz="6000" dirty="0" smtClean="0"/>
            </a:br>
            <a:r>
              <a:rPr lang="en-US" altLang="zh-CN" sz="6000" dirty="0"/>
              <a:t> </a:t>
            </a:r>
            <a:r>
              <a:rPr lang="en-US" altLang="zh-CN" sz="6000" dirty="0" smtClean="0"/>
              <a:t>    </a:t>
            </a:r>
            <a:br>
              <a:rPr lang="en-US" altLang="zh-CN" sz="6000" dirty="0" smtClean="0"/>
            </a:br>
            <a:br>
              <a:rPr lang="en-US" altLang="zh-CN" sz="6000" dirty="0"/>
            </a:br>
            <a:r>
              <a:rPr lang="en-US" altLang="zh-CN" sz="6000" dirty="0" smtClean="0"/>
              <a:t>           </a:t>
            </a:r>
            <a:r>
              <a:rPr lang="en-US" altLang="zh-CN" sz="4400" dirty="0" smtClean="0">
                <a:solidFill>
                  <a:schemeClr val="accent3"/>
                </a:solidFill>
              </a:rPr>
              <a:t>——</a:t>
            </a:r>
            <a:r>
              <a:rPr lang="zh-CN" altLang="en-US" sz="4400" dirty="0" smtClean="0">
                <a:solidFill>
                  <a:schemeClr val="accent3"/>
                </a:solidFill>
              </a:rPr>
              <a:t>举手发言我可以</a:t>
            </a:r>
            <a:endParaRPr lang="zh-CN" altLang="en-US" sz="44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课程设计：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1042988" y="2338614"/>
          <a:ext cx="6777037" cy="350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cxnSp>
        <p:nvCxnSpPr>
          <p:cNvPr id="5" name="直接连接符 4"/>
          <p:cNvCxnSpPr/>
          <p:nvPr/>
        </p:nvCxnSpPr>
        <p:spPr>
          <a:xfrm flipH="1">
            <a:off x="4355976" y="4005064"/>
            <a:ext cx="288032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五边形 6"/>
          <p:cNvSpPr/>
          <p:nvPr/>
        </p:nvSpPr>
        <p:spPr>
          <a:xfrm>
            <a:off x="467544" y="692696"/>
            <a:ext cx="8064896" cy="504056"/>
          </a:xfrm>
          <a:prstGeom prst="homePlat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帮助初中生</a:t>
            </a:r>
            <a:r>
              <a:rPr lang="zh-CN" altLang="en-US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培养正确的学习观念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</a:t>
            </a:r>
            <a:r>
              <a:rPr lang="zh-CN" altLang="en-US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改善学习方法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。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                                                             ——《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中小学心理健康教育指导纲要（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2012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年修订）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5824827" y="1772816"/>
            <a:ext cx="2188344" cy="3381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rgbClr val="969696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>
              <a:defRPr sz="1400">
                <a:solidFill>
                  <a:srgbClr val="969696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>
              <a:defRPr sz="1200">
                <a:solidFill>
                  <a:srgbClr val="969696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>
              <a:defRPr sz="1000">
                <a:solidFill>
                  <a:srgbClr val="969696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>
              <a:defRPr sz="1000">
                <a:solidFill>
                  <a:srgbClr val="969696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>
              <a:defRPr sz="1000">
                <a:solidFill>
                  <a:srgbClr val="969696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>
              <a:defRPr sz="1000">
                <a:solidFill>
                  <a:srgbClr val="969696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>
              <a:defRPr sz="1000">
                <a:solidFill>
                  <a:srgbClr val="969696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>
              <a:defRPr sz="1000">
                <a:solidFill>
                  <a:srgbClr val="969696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r>
              <a:rPr lang="zh-CN" altLang="en-US" b="1" u="sng" dirty="0">
                <a:solidFill>
                  <a:srgbClr val="92D05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教学对象</a:t>
            </a:r>
            <a:r>
              <a:rPr lang="zh-CN" altLang="en-US" b="1" u="sng" dirty="0" smtClean="0">
                <a:solidFill>
                  <a:srgbClr val="92D05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：初</a:t>
            </a:r>
            <a:r>
              <a:rPr lang="zh-CN" altLang="en-US" b="1" u="sng" dirty="0">
                <a:solidFill>
                  <a:srgbClr val="92D05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二学生</a:t>
            </a:r>
            <a:endParaRPr lang="zh-CN" altLang="en-US" b="1" u="sng" dirty="0">
              <a:solidFill>
                <a:srgbClr val="92D050"/>
              </a:solidFill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162" y="1934428"/>
            <a:ext cx="1622331" cy="140415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024744" cy="1143000"/>
          </a:xfrm>
        </p:spPr>
        <p:txBody>
          <a:bodyPr/>
          <a:lstStyle/>
          <a:p>
            <a:r>
              <a:rPr lang="zh-CN" altLang="en-US" b="1" dirty="0" smtClean="0"/>
              <a:t>一、暖身活动：某时某地某事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5536" y="1595674"/>
            <a:ext cx="6025033" cy="3485819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zh-CN" altLang="en-US" sz="2200" dirty="0" smtClean="0"/>
              <a:t>第一步：打开你的脑洞，在发到的小纸条背面分别写上具体内容，例如：</a:t>
            </a:r>
            <a:endParaRPr lang="en-US" altLang="zh-CN" sz="2200" dirty="0" smtClean="0"/>
          </a:p>
          <a:p>
            <a:pPr marL="0" indent="0">
              <a:buNone/>
            </a:pPr>
            <a:endParaRPr lang="en-US" altLang="zh-CN" sz="20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6" name="流程图: 文档 5"/>
          <p:cNvSpPr/>
          <p:nvPr/>
        </p:nvSpPr>
        <p:spPr>
          <a:xfrm>
            <a:off x="924835" y="2554898"/>
            <a:ext cx="1656184" cy="1512168"/>
          </a:xfrm>
          <a:prstGeom prst="flowChartDocumen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/>
              <a:t>时间</a:t>
            </a:r>
            <a:endParaRPr lang="en-US" altLang="zh-CN" sz="3600" b="1" dirty="0" smtClean="0"/>
          </a:p>
          <a:p>
            <a:pPr algn="ctr"/>
            <a:endParaRPr lang="zh-CN" altLang="en-US" dirty="0"/>
          </a:p>
        </p:txBody>
      </p:sp>
      <p:sp>
        <p:nvSpPr>
          <p:cNvPr id="8" name="流程图: 文档 7"/>
          <p:cNvSpPr/>
          <p:nvPr/>
        </p:nvSpPr>
        <p:spPr>
          <a:xfrm>
            <a:off x="3413502" y="2852936"/>
            <a:ext cx="1656184" cy="1512168"/>
          </a:xfrm>
          <a:prstGeom prst="flowChartDocumen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/>
              <a:t>地点</a:t>
            </a:r>
            <a:endParaRPr lang="zh-CN" altLang="en-US" sz="3600" b="1" dirty="0"/>
          </a:p>
        </p:txBody>
      </p:sp>
      <p:sp>
        <p:nvSpPr>
          <p:cNvPr id="9" name="流程图: 文档 8"/>
          <p:cNvSpPr/>
          <p:nvPr/>
        </p:nvSpPr>
        <p:spPr>
          <a:xfrm>
            <a:off x="5885070" y="3338584"/>
            <a:ext cx="1656184" cy="1512168"/>
          </a:xfrm>
          <a:prstGeom prst="flowChartDocumen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/>
              <a:t>事情</a:t>
            </a:r>
            <a:endParaRPr lang="zh-CN" altLang="en-US" sz="3600" b="1" dirty="0"/>
          </a:p>
        </p:txBody>
      </p:sp>
      <p:sp>
        <p:nvSpPr>
          <p:cNvPr id="10" name="矩形 9"/>
          <p:cNvSpPr/>
          <p:nvPr/>
        </p:nvSpPr>
        <p:spPr>
          <a:xfrm>
            <a:off x="3098594" y="4365104"/>
            <a:ext cx="228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68580" lvl="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zh-CN" altLang="en-US" sz="2000" dirty="0">
                <a:solidFill>
                  <a:schemeClr val="accent3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在</a:t>
            </a:r>
            <a:r>
              <a:rPr lang="zh-CN" altLang="zh-CN" sz="2000" dirty="0" smtClean="0">
                <a:solidFill>
                  <a:schemeClr val="accent3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电梯</a:t>
            </a:r>
            <a:r>
              <a:rPr lang="zh-CN" altLang="zh-CN" sz="2000" dirty="0">
                <a:solidFill>
                  <a:schemeClr val="accent3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，在图书馆</a:t>
            </a:r>
            <a:r>
              <a:rPr lang="zh-CN" altLang="en-US" sz="2000" dirty="0">
                <a:solidFill>
                  <a:schemeClr val="accent3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，</a:t>
            </a:r>
            <a:r>
              <a:rPr lang="zh-CN" altLang="zh-CN" sz="2000" dirty="0">
                <a:solidFill>
                  <a:schemeClr val="accent3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在树上</a:t>
            </a:r>
            <a:r>
              <a:rPr lang="en-US" altLang="zh-CN" sz="2000" dirty="0" smtClean="0">
                <a:solidFill>
                  <a:schemeClr val="accent3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……</a:t>
            </a:r>
            <a:endParaRPr lang="en-US" altLang="zh-CN" sz="2000" dirty="0">
              <a:solidFill>
                <a:schemeClr val="accent3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652120" y="4822987"/>
            <a:ext cx="2376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" lvl="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zh-CN" altLang="en-US" sz="2000" dirty="0" smtClean="0">
                <a:solidFill>
                  <a:schemeClr val="accent6">
                    <a:lumMod val="50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摘</a:t>
            </a:r>
            <a:r>
              <a:rPr lang="zh-CN" altLang="en-US" sz="2000" dirty="0">
                <a:solidFill>
                  <a:schemeClr val="accent6">
                    <a:lumMod val="50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苹</a:t>
            </a:r>
            <a:r>
              <a:rPr lang="zh-CN" altLang="zh-CN" sz="2000" dirty="0">
                <a:solidFill>
                  <a:schemeClr val="accent6">
                    <a:lumMod val="50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果，打苍蝇</a:t>
            </a:r>
            <a:r>
              <a:rPr lang="zh-CN" altLang="en-US" sz="2000" dirty="0">
                <a:solidFill>
                  <a:schemeClr val="accent6">
                    <a:lumMod val="50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，</a:t>
            </a:r>
            <a:r>
              <a:rPr lang="zh-CN" altLang="zh-CN" sz="2000" dirty="0" smtClean="0">
                <a:solidFill>
                  <a:schemeClr val="accent6">
                    <a:lumMod val="50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喝咖啡</a:t>
            </a:r>
            <a:r>
              <a:rPr lang="en-US" altLang="zh-CN" sz="2000" dirty="0">
                <a:solidFill>
                  <a:schemeClr val="accent6">
                    <a:lumMod val="50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……</a:t>
            </a:r>
            <a:endParaRPr lang="zh-CN" altLang="zh-CN" sz="2000" dirty="0">
              <a:solidFill>
                <a:schemeClr val="accent6">
                  <a:lumMod val="50000"/>
                </a:schemeClr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27583" y="4067066"/>
            <a:ext cx="2286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marL="68580" lvl="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zh-CN" altLang="zh-CN" sz="2000" dirty="0" smtClean="0">
                <a:solidFill>
                  <a:schemeClr val="bg2">
                    <a:lumMod val="50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周一，夏天</a:t>
            </a:r>
            <a:r>
              <a:rPr lang="zh-CN" altLang="en-US" sz="2000" dirty="0" smtClean="0">
                <a:solidFill>
                  <a:schemeClr val="bg2">
                    <a:lumMod val="50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，</a:t>
            </a:r>
            <a:endParaRPr lang="en-US" altLang="zh-CN" sz="2000" dirty="0" smtClean="0">
              <a:solidFill>
                <a:schemeClr val="bg2">
                  <a:lumMod val="50000"/>
                </a:schemeClr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  <a:p>
            <a:pPr marL="68580" lvl="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zh-CN" altLang="en-US" sz="2000" dirty="0" smtClean="0">
                <a:solidFill>
                  <a:schemeClr val="bg2">
                    <a:lumMod val="50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晚上</a:t>
            </a:r>
            <a:r>
              <a:rPr lang="en-US" altLang="zh-CN" sz="2000" dirty="0" smtClean="0">
                <a:solidFill>
                  <a:schemeClr val="bg2">
                    <a:lumMod val="50000"/>
                  </a:schemeClr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……</a:t>
            </a:r>
            <a:endParaRPr lang="en-US" altLang="zh-CN" sz="2000" dirty="0">
              <a:solidFill>
                <a:schemeClr val="bg2">
                  <a:lumMod val="50000"/>
                </a:schemeClr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15" name="内容占位符 2"/>
          <p:cNvSpPr txBox="1"/>
          <p:nvPr/>
        </p:nvSpPr>
        <p:spPr>
          <a:xfrm>
            <a:off x="827405" y="5661025"/>
            <a:ext cx="6809740" cy="154178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585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65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8945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535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200" dirty="0"/>
              <a:t>第二步：分别放入三个箱子，由一位同学随机抽取念出组合句子。</a:t>
            </a:r>
            <a:endParaRPr lang="zh-CN" altLang="en-US" sz="2200" dirty="0"/>
          </a:p>
          <a:p>
            <a:pPr marL="0" indent="0">
              <a:buFont typeface="Wingdings 2" panose="05020102010507070707" pitchFamily="18" charset="2"/>
              <a:buNone/>
            </a:pPr>
            <a:endParaRPr lang="en-US" altLang="zh-CN" sz="2000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89237" y="1844824"/>
            <a:ext cx="6561697" cy="1324744"/>
          </a:xfrm>
        </p:spPr>
        <p:txBody>
          <a:bodyPr/>
          <a:lstStyle/>
          <a:p>
            <a:r>
              <a:rPr lang="zh-CN" altLang="en-US" b="1" dirty="0" smtClean="0"/>
              <a:t>思考</a:t>
            </a:r>
            <a:r>
              <a:rPr lang="zh-CN" altLang="en-US" dirty="0" smtClean="0"/>
              <a:t>：</a:t>
            </a:r>
            <a:r>
              <a:rPr lang="zh-CN" altLang="en-US" sz="3600" b="1" dirty="0" smtClean="0">
                <a:solidFill>
                  <a:schemeClr val="tx1"/>
                </a:solidFill>
              </a:rPr>
              <a:t>上课时间</a:t>
            </a:r>
            <a:r>
              <a:rPr lang="zh-CN" altLang="en-US" b="1" dirty="0" smtClean="0"/>
              <a:t>，我们做的</a:t>
            </a:r>
            <a:r>
              <a:rPr lang="zh-CN" altLang="en-US" sz="3600" b="1" dirty="0" smtClean="0"/>
              <a:t>不恰当</a:t>
            </a:r>
            <a:r>
              <a:rPr lang="zh-CN" altLang="en-US" b="1" dirty="0" smtClean="0"/>
              <a:t>的事情有哪些</a:t>
            </a:r>
            <a:r>
              <a:rPr lang="zh-CN" altLang="en-US" dirty="0" smtClean="0"/>
              <a:t>？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698871" y="2773793"/>
            <a:ext cx="3528392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*起哄</a:t>
            </a:r>
            <a:endParaRPr lang="zh-CN" altLang="en-US" sz="24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*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睡觉</a:t>
            </a:r>
            <a:endParaRPr lang="en-US" altLang="zh-CN" sz="24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*插话</a:t>
            </a:r>
            <a:endParaRPr lang="en-US" altLang="zh-CN" sz="24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*发呆</a:t>
            </a:r>
            <a:endParaRPr lang="en-US" altLang="zh-CN" sz="24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*做别科作业</a:t>
            </a:r>
            <a:endParaRPr lang="en-US" altLang="zh-CN" sz="24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*看课外书</a:t>
            </a:r>
            <a:endParaRPr lang="en-US" altLang="zh-CN" sz="24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*与同学聊天</a:t>
            </a:r>
            <a:endParaRPr lang="en-US" altLang="zh-CN" sz="24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</a:t>
            </a:r>
            <a:r>
              <a:rPr lang="en-US" altLang="zh-CN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7543" y="332656"/>
            <a:ext cx="8208911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恰当的时间做恰当的事！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2" b="19201"/>
          <a:stretch>
            <a:fillRect/>
          </a:stretch>
        </p:blipFill>
        <p:spPr>
          <a:xfrm>
            <a:off x="1259632" y="3212976"/>
            <a:ext cx="3189654" cy="26064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2619211" y="2787498"/>
            <a:ext cx="4088875" cy="2946095"/>
            <a:chOff x="2619211" y="2787498"/>
            <a:chExt cx="4088875" cy="2946095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946" t="7620" r="25221" b="14309"/>
            <a:stretch>
              <a:fillRect/>
            </a:stretch>
          </p:blipFill>
          <p:spPr>
            <a:xfrm>
              <a:off x="4932040" y="2840924"/>
              <a:ext cx="1776046" cy="2892669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487" t="6161" r="51917" b="15531"/>
            <a:stretch>
              <a:fillRect/>
            </a:stretch>
          </p:blipFill>
          <p:spPr>
            <a:xfrm>
              <a:off x="2619211" y="2787498"/>
              <a:ext cx="1670538" cy="2901461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024744" cy="1143000"/>
          </a:xfrm>
        </p:spPr>
        <p:txBody>
          <a:bodyPr/>
          <a:lstStyle/>
          <a:p>
            <a:r>
              <a:rPr lang="zh-CN" altLang="en-US" b="1" dirty="0" smtClean="0"/>
              <a:t>神秘任务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3608" y="1988840"/>
            <a:ext cx="6768868" cy="601292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有四位同学将被挑选在在课堂上执行一项特定任务。</a:t>
            </a:r>
            <a:endParaRPr lang="zh-CN" altLang="en-US" dirty="0"/>
          </a:p>
        </p:txBody>
      </p:sp>
      <p:grpSp>
        <p:nvGrpSpPr>
          <p:cNvPr id="14" name="组合 13"/>
          <p:cNvGrpSpPr/>
          <p:nvPr/>
        </p:nvGrpSpPr>
        <p:grpSpPr>
          <a:xfrm>
            <a:off x="2669623" y="2822618"/>
            <a:ext cx="3889003" cy="2898903"/>
            <a:chOff x="2669623" y="2822618"/>
            <a:chExt cx="3889003" cy="2898903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687" t="4991" r="20571" b="7503"/>
            <a:stretch>
              <a:fillRect/>
            </a:stretch>
          </p:blipFill>
          <p:spPr>
            <a:xfrm>
              <a:off x="2669623" y="2822618"/>
              <a:ext cx="1621125" cy="288387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713" t="4991" r="20545" b="7503"/>
            <a:stretch>
              <a:fillRect/>
            </a:stretch>
          </p:blipFill>
          <p:spPr>
            <a:xfrm>
              <a:off x="4974450" y="2837643"/>
              <a:ext cx="1584176" cy="2883878"/>
            </a:xfrm>
            <a:prstGeom prst="rect">
              <a:avLst/>
            </a:prstGeom>
          </p:spPr>
        </p:pic>
      </p:grpSp>
      <p:sp>
        <p:nvSpPr>
          <p:cNvPr id="33" name="TextBox 32"/>
          <p:cNvSpPr txBox="1"/>
          <p:nvPr/>
        </p:nvSpPr>
        <p:spPr>
          <a:xfrm>
            <a:off x="3139440" y="5983605"/>
            <a:ext cx="30645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b="1" dirty="0" smtClean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**</a:t>
            </a:r>
            <a:r>
              <a:rPr lang="zh-CN" altLang="en-US" b="1" dirty="0" smtClean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任务内容对其他同学保密**</a:t>
            </a:r>
            <a:endParaRPr lang="zh-CN" altLang="en-US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7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03" t="35523" r="4070" b="10153"/>
          <a:stretch>
            <a:fillRect/>
          </a:stretch>
        </p:blipFill>
        <p:spPr bwMode="auto">
          <a:xfrm>
            <a:off x="6638192" y="2998177"/>
            <a:ext cx="1951894" cy="1986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5616" y="1021296"/>
            <a:ext cx="6768752" cy="7829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</a:rPr>
              <a:t>辩论：上课要不要举手发言？</a:t>
            </a:r>
            <a:endParaRPr lang="zh-CN" altLang="en-US" b="1" dirty="0">
              <a:solidFill>
                <a:schemeClr val="tx1"/>
              </a:solidFill>
            </a:endParaRPr>
          </a:p>
        </p:txBody>
      </p:sp>
      <p:sp>
        <p:nvSpPr>
          <p:cNvPr id="7" name="AutoShape 2" descr="https://timgsa.baidu.com/timg?image&amp;quality=80&amp;size=b9999_10000&amp;sec=1509683354118&amp;di=baee702c92dda3b279ff6cbb6ef9448f&amp;imgtype=0&amp;src=http%3A%2F%2Fimg1.gtimg.com%2Fbaby%2Fpics%2Fhv1%2F100%2F26%2F1732%2F112630030.jpg"/>
          <p:cNvSpPr>
            <a:spLocks noChangeAspect="1" noChangeArrowheads="1"/>
          </p:cNvSpPr>
          <p:nvPr/>
        </p:nvSpPr>
        <p:spPr bwMode="auto">
          <a:xfrm>
            <a:off x="63500" y="-136525"/>
            <a:ext cx="4600575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73" t="19771" r="32116" b="18673"/>
          <a:stretch>
            <a:fillRect/>
          </a:stretch>
        </p:blipFill>
        <p:spPr>
          <a:xfrm>
            <a:off x="3707904" y="2869301"/>
            <a:ext cx="1673873" cy="1303548"/>
          </a:xfr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111" b="89889" l="9778" r="89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410" b="8462"/>
          <a:stretch>
            <a:fillRect/>
          </a:stretch>
        </p:blipFill>
        <p:spPr>
          <a:xfrm>
            <a:off x="1955179" y="1340768"/>
            <a:ext cx="5164903" cy="4795502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5" t="33573" r="51411" b="11405"/>
          <a:stretch>
            <a:fillRect/>
          </a:stretch>
        </p:blipFill>
        <p:spPr bwMode="auto">
          <a:xfrm>
            <a:off x="539553" y="2954215"/>
            <a:ext cx="2080556" cy="2012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510392" y="5445224"/>
            <a:ext cx="281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正方</a:t>
            </a:r>
            <a:r>
              <a:rPr lang="zh-CN" altLang="en-U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：需要</a:t>
            </a:r>
            <a:endParaRPr lang="zh-CN" altLang="en-U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508103" y="5538955"/>
            <a:ext cx="3223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反方</a:t>
            </a:r>
            <a:r>
              <a:rPr lang="zh-CN" altLang="en-U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：不需要</a:t>
            </a:r>
            <a:endParaRPr lang="zh-CN" altLang="en-US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861048"/>
            <a:ext cx="4878439" cy="212034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7024744" cy="1143000"/>
          </a:xfrm>
        </p:spPr>
        <p:txBody>
          <a:bodyPr/>
          <a:lstStyle/>
          <a:p>
            <a:r>
              <a:rPr lang="zh-CN" altLang="en-US" dirty="0" smtClean="0"/>
              <a:t>采访：任务</a:t>
            </a:r>
            <a:r>
              <a:rPr lang="zh-CN" altLang="en-US" dirty="0"/>
              <a:t>执行者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94510" y="1916699"/>
            <a:ext cx="6336704" cy="2114529"/>
          </a:xfrm>
        </p:spPr>
        <p:txBody>
          <a:bodyPr/>
          <a:lstStyle/>
          <a:p>
            <a:r>
              <a:rPr lang="zh-CN" altLang="en-US" dirty="0" smtClean="0"/>
              <a:t>执行任务时心里有什么感受？</a:t>
            </a:r>
            <a:endParaRPr lang="en-US" altLang="zh-CN" dirty="0" smtClean="0"/>
          </a:p>
          <a:p>
            <a:r>
              <a:rPr lang="zh-CN" altLang="en-US" dirty="0" smtClean="0"/>
              <a:t>你平时课堂上是这样子的吗？</a:t>
            </a:r>
            <a:endParaRPr lang="zh-CN" altLang="en-US" dirty="0" smtClean="0"/>
          </a:p>
          <a:p>
            <a:r>
              <a:rPr lang="zh-CN" altLang="en-US" dirty="0" smtClean="0">
                <a:sym typeface="+mn-ea"/>
              </a:rPr>
              <a:t>你觉得这个任务对你是一种限制还是帮助？</a:t>
            </a:r>
            <a:endParaRPr lang="en-US" altLang="zh-CN" dirty="0" smtClean="0"/>
          </a:p>
          <a:p>
            <a:pPr marL="68580" indent="0">
              <a:buNone/>
            </a:pPr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156827"/>
            <a:ext cx="350912" cy="35091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 trans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02" y="5156827"/>
            <a:ext cx="350912" cy="350912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 trans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5123193"/>
            <a:ext cx="350912" cy="350912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162779"/>
            <a:ext cx="350912" cy="3509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小调查：不举手发言的原因</a:t>
            </a:r>
            <a:endParaRPr lang="zh-CN" altLang="en-US" dirty="0"/>
          </a:p>
        </p:txBody>
      </p:sp>
      <p:pic>
        <p:nvPicPr>
          <p:cNvPr id="4" name="Picture 14" descr="http://img.mp.itc.cn/upload/20160910/b262328d8e454dbaa4e7f9300e6abc63_th.jpe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3" y="3717032"/>
            <a:ext cx="3810000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椭圆形标注 4"/>
          <p:cNvSpPr/>
          <p:nvPr/>
        </p:nvSpPr>
        <p:spPr>
          <a:xfrm>
            <a:off x="323528" y="1501810"/>
            <a:ext cx="1440160" cy="1512168"/>
          </a:xfrm>
          <a:prstGeom prst="wedgeEllipseCallout">
            <a:avLst>
              <a:gd name="adj1" fmla="val 30084"/>
              <a:gd name="adj2" fmla="val 9971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椭圆形标注 5"/>
          <p:cNvSpPr/>
          <p:nvPr/>
        </p:nvSpPr>
        <p:spPr>
          <a:xfrm>
            <a:off x="1691680" y="2205232"/>
            <a:ext cx="1368152" cy="1512168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形标注 8"/>
          <p:cNvSpPr/>
          <p:nvPr/>
        </p:nvSpPr>
        <p:spPr>
          <a:xfrm>
            <a:off x="5859343" y="1507859"/>
            <a:ext cx="1590030" cy="1512168"/>
          </a:xfrm>
          <a:prstGeom prst="wedgeEllipseCallout">
            <a:avLst>
              <a:gd name="adj1" fmla="val -210780"/>
              <a:gd name="adj2" fmla="val 11075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形标注 10"/>
          <p:cNvSpPr/>
          <p:nvPr/>
        </p:nvSpPr>
        <p:spPr>
          <a:xfrm>
            <a:off x="5652120" y="3613810"/>
            <a:ext cx="2101907" cy="1512168"/>
          </a:xfrm>
          <a:prstGeom prst="wedgeEllipseCallout">
            <a:avLst>
              <a:gd name="adj1" fmla="val -163749"/>
              <a:gd name="adj2" fmla="val 2993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5838" y="1860199"/>
            <a:ext cx="1097280" cy="11988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/>
            <a:r>
              <a:rPr lang="zh-CN" altLang="en-US" dirty="0" smtClean="0"/>
              <a:t>答错了会</a:t>
            </a:r>
            <a:endParaRPr lang="zh-CN" altLang="en-US" dirty="0" smtClean="0"/>
          </a:p>
          <a:p>
            <a:pPr lvl="0" algn="l"/>
            <a:r>
              <a:rPr lang="zh-CN" altLang="en-US" dirty="0" smtClean="0"/>
              <a:t>受到</a:t>
            </a:r>
            <a:r>
              <a:rPr lang="zh-CN" altLang="en-US" dirty="0" smtClean="0">
                <a:sym typeface="+mn-ea"/>
              </a:rPr>
              <a:t>嘲笑</a:t>
            </a:r>
            <a:endParaRPr lang="zh-CN" altLang="en-US" dirty="0" smtClean="0"/>
          </a:p>
          <a:p>
            <a:pPr lvl="0" algn="l"/>
            <a:r>
              <a:rPr lang="zh-CN" altLang="en-US" dirty="0" smtClean="0"/>
              <a:t>或</a:t>
            </a:r>
            <a:r>
              <a:rPr lang="zh-CN" altLang="en-US" dirty="0" smtClean="0">
                <a:sym typeface="+mn-ea"/>
              </a:rPr>
              <a:t>批评</a:t>
            </a:r>
            <a:endParaRPr lang="zh-CN" altLang="en-US" dirty="0" smtClean="0"/>
          </a:p>
          <a:p>
            <a:pPr lvl="0" algn="l"/>
            <a:endParaRPr lang="zh-CN" altLang="en-US" dirty="0" smtClean="0"/>
          </a:p>
        </p:txBody>
      </p:sp>
      <p:sp>
        <p:nvSpPr>
          <p:cNvPr id="15" name="矩形 14"/>
          <p:cNvSpPr/>
          <p:nvPr/>
        </p:nvSpPr>
        <p:spPr>
          <a:xfrm>
            <a:off x="3222104" y="1719033"/>
            <a:ext cx="134989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dirty="0" smtClean="0">
                <a:solidFill>
                  <a:prstClr val="black"/>
                </a:solidFill>
              </a:rPr>
              <a:t>没有准备答不上来 。</a:t>
            </a:r>
            <a:endParaRPr lang="zh-CN" altLang="zh-CN" dirty="0">
              <a:solidFill>
                <a:prstClr val="black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804256" y="2249024"/>
            <a:ext cx="1143000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r>
              <a:rPr lang="zh-CN" altLang="en-US" dirty="0" smtClean="0">
                <a:solidFill>
                  <a:prstClr val="black"/>
                </a:solidFill>
              </a:rPr>
              <a:t> 太安静，一个声音很尴尬</a:t>
            </a:r>
            <a:r>
              <a:rPr lang="zh-CN" altLang="zh-CN" dirty="0" smtClean="0">
                <a:solidFill>
                  <a:prstClr val="black"/>
                </a:solidFill>
              </a:rPr>
              <a:t>。</a:t>
            </a:r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5899557" y="4112176"/>
            <a:ext cx="1779920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zh-CN" dirty="0">
                <a:solidFill>
                  <a:prstClr val="black"/>
                </a:solidFill>
              </a:rPr>
              <a:t>没养成习惯</a:t>
            </a:r>
            <a:endParaRPr lang="zh-CN" altLang="zh-CN" dirty="0">
              <a:solidFill>
                <a:prstClr val="black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997270" y="5512586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solidFill>
                  <a:prstClr val="black"/>
                </a:solidFill>
              </a:rPr>
              <a:t>其他</a:t>
            </a:r>
            <a:endParaRPr lang="zh-CN" altLang="en-US" dirty="0"/>
          </a:p>
        </p:txBody>
      </p:sp>
      <p:sp>
        <p:nvSpPr>
          <p:cNvPr id="21" name="椭圆形标注 20"/>
          <p:cNvSpPr/>
          <p:nvPr/>
        </p:nvSpPr>
        <p:spPr>
          <a:xfrm>
            <a:off x="3087969" y="1379639"/>
            <a:ext cx="1512168" cy="1512168"/>
          </a:xfrm>
          <a:prstGeom prst="wedgeEllipseCallout">
            <a:avLst>
              <a:gd name="adj1" fmla="val -67929"/>
              <a:gd name="adj2" fmla="val 1171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椭圆形标注 7"/>
          <p:cNvSpPr/>
          <p:nvPr/>
        </p:nvSpPr>
        <p:spPr>
          <a:xfrm>
            <a:off x="4296339" y="2864760"/>
            <a:ext cx="1470993" cy="1512168"/>
          </a:xfrm>
          <a:prstGeom prst="wedgeEllipseCallout">
            <a:avLst>
              <a:gd name="adj1" fmla="val -89479"/>
              <a:gd name="adj2" fmla="val 4156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5950992" y="1796699"/>
            <a:ext cx="2286000" cy="9220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CN" altLang="en-US" dirty="0" smtClean="0">
                <a:solidFill>
                  <a:prstClr val="black"/>
                </a:solidFill>
              </a:rPr>
              <a:t>浪费老师和</a:t>
            </a:r>
            <a:endParaRPr lang="zh-CN" altLang="en-US" dirty="0" smtClean="0">
              <a:solidFill>
                <a:prstClr val="black"/>
              </a:solidFill>
            </a:endParaRPr>
          </a:p>
          <a:p>
            <a:pPr lvl="0"/>
            <a:r>
              <a:rPr lang="zh-CN" altLang="en-US" dirty="0" smtClean="0">
                <a:solidFill>
                  <a:prstClr val="black"/>
                </a:solidFill>
              </a:rPr>
              <a:t>别人的时间，</a:t>
            </a:r>
            <a:endParaRPr lang="zh-CN" altLang="en-US" dirty="0" smtClean="0">
              <a:solidFill>
                <a:prstClr val="black"/>
              </a:solidFill>
            </a:endParaRPr>
          </a:p>
          <a:p>
            <a:pPr lvl="0"/>
            <a:r>
              <a:rPr lang="zh-CN" altLang="en-US" dirty="0" smtClean="0">
                <a:solidFill>
                  <a:prstClr val="black"/>
                </a:solidFill>
              </a:rPr>
              <a:t>降低效率。</a:t>
            </a:r>
            <a:endParaRPr lang="zh-CN" altLang="zh-CN" dirty="0">
              <a:solidFill>
                <a:prstClr val="black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87486" y="3289193"/>
            <a:ext cx="114300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dirty="0" smtClean="0">
                <a:sym typeface="+mn-ea"/>
              </a:rPr>
              <a:t>班上没有这个氛围。</a:t>
            </a:r>
            <a:endParaRPr lang="zh-CN" altLang="en-US" dirty="0" smtClean="0">
              <a:solidFill>
                <a:schemeClr val="tx1"/>
              </a:solidFill>
              <a:sym typeface="+mn-ea"/>
            </a:endParaRPr>
          </a:p>
        </p:txBody>
      </p:sp>
      <p:sp>
        <p:nvSpPr>
          <p:cNvPr id="22" name="椭圆形标注 21"/>
          <p:cNvSpPr/>
          <p:nvPr/>
        </p:nvSpPr>
        <p:spPr>
          <a:xfrm>
            <a:off x="5859145" y="5270500"/>
            <a:ext cx="1513840" cy="1223010"/>
          </a:xfrm>
          <a:prstGeom prst="wedgeEllipseCallout">
            <a:avLst>
              <a:gd name="adj1" fmla="val -218031"/>
              <a:gd name="adj2" fmla="val -5345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</a:rPr>
              <a:t>问题太简单。</a:t>
            </a:r>
            <a:endParaRPr lang="zh-CN" altLang="en-US" dirty="0" smtClean="0">
              <a:solidFill>
                <a:schemeClr val="tx1"/>
              </a:solidFill>
            </a:endParaRPr>
          </a:p>
        </p:txBody>
      </p:sp>
      <p:sp>
        <p:nvSpPr>
          <p:cNvPr id="10" name="椭圆形标注 9"/>
          <p:cNvSpPr/>
          <p:nvPr/>
        </p:nvSpPr>
        <p:spPr>
          <a:xfrm>
            <a:off x="4096459" y="4941168"/>
            <a:ext cx="1562358" cy="1512168"/>
          </a:xfrm>
          <a:prstGeom prst="wedgeEllipseCallout">
            <a:avLst>
              <a:gd name="adj1" fmla="val -146191"/>
              <a:gd name="adj2" fmla="val -2994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sym typeface="+mn-ea"/>
              </a:rPr>
              <a:t>反正老师会点名。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07674" y="1046194"/>
            <a:ext cx="3398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939051" y="1674058"/>
            <a:ext cx="3398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209637" y="1011398"/>
            <a:ext cx="3398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540038" y="1112785"/>
            <a:ext cx="3398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482922" y="2315895"/>
            <a:ext cx="3398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888424" y="3239225"/>
            <a:ext cx="3398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257768" y="4481508"/>
            <a:ext cx="3398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859343" y="4808737"/>
            <a:ext cx="3398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ldLvl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3500" b="90000" l="10000" r="900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217" y="1862851"/>
            <a:ext cx="5752619" cy="575261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1143000"/>
          </a:xfrm>
        </p:spPr>
        <p:txBody>
          <a:bodyPr/>
          <a:lstStyle/>
          <a:p>
            <a:r>
              <a:rPr lang="zh-CN" altLang="en-US" dirty="0" smtClean="0"/>
              <a:t>举手发言的</a:t>
            </a:r>
            <a:r>
              <a:rPr lang="zh-CN" altLang="en-US" dirty="0"/>
              <a:t>积极</a:t>
            </a:r>
            <a:r>
              <a:rPr lang="zh-CN" altLang="en-US" dirty="0" smtClean="0"/>
              <a:t>作用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74192" y="2379107"/>
            <a:ext cx="6408712" cy="3816424"/>
          </a:xfrm>
        </p:spPr>
        <p:txBody>
          <a:bodyPr>
            <a:normAutofit/>
          </a:bodyPr>
          <a:lstStyle/>
          <a:p>
            <a:pPr lvl="0"/>
            <a:r>
              <a:rPr lang="zh-CN" altLang="zh-CN" b="1" dirty="0"/>
              <a:t>注意力</a:t>
            </a:r>
            <a:r>
              <a:rPr lang="zh-CN" altLang="en-US" dirty="0" smtClean="0"/>
              <a:t>：</a:t>
            </a:r>
            <a:r>
              <a:rPr lang="zh-CN" altLang="en-US" dirty="0" smtClean="0">
                <a:solidFill>
                  <a:srgbClr val="FF0000"/>
                </a:solidFill>
              </a:rPr>
              <a:t>保持</a:t>
            </a:r>
            <a:r>
              <a:rPr lang="zh-CN" altLang="en-US" dirty="0" smtClean="0"/>
              <a:t>对问题及问题解决的</a:t>
            </a:r>
            <a:r>
              <a:rPr lang="zh-CN" altLang="en-US" b="1" dirty="0" smtClean="0">
                <a:solidFill>
                  <a:srgbClr val="FF0000"/>
                </a:solidFill>
              </a:rPr>
              <a:t>专注</a:t>
            </a:r>
            <a:endParaRPr lang="zh-CN" altLang="en-US" b="1" dirty="0" smtClean="0">
              <a:solidFill>
                <a:srgbClr val="FF0000"/>
              </a:solidFill>
            </a:endParaRPr>
          </a:p>
          <a:p>
            <a:pPr lvl="0"/>
            <a:r>
              <a:rPr lang="zh-CN" altLang="en-US" b="1" dirty="0" smtClean="0"/>
              <a:t>思考能力</a:t>
            </a:r>
            <a:r>
              <a:rPr lang="zh-CN" altLang="en-US" dirty="0" smtClean="0"/>
              <a:t>：一步步从表象</a:t>
            </a:r>
            <a:r>
              <a:rPr lang="zh-CN" altLang="en-US" dirty="0" smtClean="0">
                <a:solidFill>
                  <a:srgbClr val="FF0000"/>
                </a:solidFill>
              </a:rPr>
              <a:t>深入本质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pPr lvl="0"/>
            <a:r>
              <a:rPr lang="zh-CN" altLang="en-US" b="1" dirty="0" smtClean="0"/>
              <a:t>提问技巧</a:t>
            </a:r>
            <a:r>
              <a:rPr lang="zh-CN" altLang="en-US" dirty="0" smtClean="0"/>
              <a:t>：学习</a:t>
            </a:r>
            <a:r>
              <a:rPr lang="zh-CN" altLang="en-US" dirty="0" smtClean="0">
                <a:solidFill>
                  <a:srgbClr val="FF0000"/>
                </a:solidFill>
              </a:rPr>
              <a:t>如何提</a:t>
            </a:r>
            <a:r>
              <a:rPr lang="zh-CN" altLang="en-US" dirty="0" smtClean="0"/>
              <a:t>出切中要害的</a:t>
            </a:r>
            <a:r>
              <a:rPr lang="zh-CN" altLang="en-US" b="1" dirty="0" smtClean="0">
                <a:solidFill>
                  <a:srgbClr val="FF0000"/>
                </a:solidFill>
              </a:rPr>
              <a:t>问题</a:t>
            </a:r>
            <a:endParaRPr lang="zh-CN" altLang="en-US" b="1" dirty="0" smtClean="0">
              <a:solidFill>
                <a:srgbClr val="FF0000"/>
              </a:solidFill>
            </a:endParaRPr>
          </a:p>
          <a:p>
            <a:pPr lvl="0"/>
            <a:r>
              <a:rPr lang="zh-CN" altLang="en-US" b="1" dirty="0" smtClean="0"/>
              <a:t>情绪状态</a:t>
            </a:r>
            <a:r>
              <a:rPr lang="zh-CN" altLang="en-US" dirty="0" smtClean="0"/>
              <a:t>：</a:t>
            </a:r>
            <a:r>
              <a:rPr lang="zh-CN" altLang="en-US" dirty="0" smtClean="0">
                <a:solidFill>
                  <a:srgbClr val="FF0000"/>
                </a:solidFill>
              </a:rPr>
              <a:t>调动</a:t>
            </a:r>
            <a:r>
              <a:rPr lang="zh-CN" altLang="en-US" dirty="0" smtClean="0"/>
              <a:t>积极</a:t>
            </a:r>
            <a:r>
              <a:rPr lang="zh-CN" altLang="en-US" dirty="0" smtClean="0">
                <a:solidFill>
                  <a:srgbClr val="FF0000"/>
                </a:solidFill>
              </a:rPr>
              <a:t>情绪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pPr lvl="0"/>
            <a:r>
              <a:rPr lang="zh-CN" altLang="en-US" b="1" dirty="0" smtClean="0"/>
              <a:t>师生互动：</a:t>
            </a:r>
            <a:r>
              <a:rPr lang="zh-CN" altLang="en-US" b="1" dirty="0" smtClean="0">
                <a:solidFill>
                  <a:srgbClr val="FF0000"/>
                </a:solidFill>
              </a:rPr>
              <a:t>让老师了解</a:t>
            </a:r>
            <a:r>
              <a:rPr lang="zh-CN" altLang="en-US" b="1" dirty="0" smtClean="0">
                <a:solidFill>
                  <a:schemeClr val="tx1"/>
                </a:solidFill>
              </a:rPr>
              <a:t>学</a:t>
            </a:r>
            <a:r>
              <a:rPr lang="zh-CN" altLang="en-US" b="1" dirty="0" smtClean="0"/>
              <a:t>生问题</a:t>
            </a:r>
            <a:endParaRPr lang="zh-CN" altLang="en-US" b="1" dirty="0" smtClean="0"/>
          </a:p>
          <a:p>
            <a:pPr lvl="0"/>
            <a:r>
              <a:rPr lang="en-US" altLang="zh-CN" dirty="0" smtClean="0">
                <a:solidFill>
                  <a:srgbClr val="FF0000"/>
                </a:solidFill>
              </a:rPr>
              <a:t>……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p5.so.qhimgs1.com/bdr/_240_/t01b4794ff794e0866b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99467"/>
            <a:ext cx="2937783" cy="206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376469"/>
            <a:ext cx="2528219" cy="2414449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67544" y="1429532"/>
            <a:ext cx="4572000" cy="230695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      一</a:t>
            </a:r>
            <a:r>
              <a:rPr lang="zh-CN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位心理学家在</a:t>
            </a:r>
            <a:r>
              <a:rPr lang="zh-CN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他的小女儿第一天要上学之前，教给他的女儿一个诀窍：</a:t>
            </a:r>
            <a:r>
              <a:rPr lang="zh-CN" altLang="zh-CN" u="sng" dirty="0">
                <a:solidFill>
                  <a:srgbClr val="0070C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在学校里要多举手</a:t>
            </a:r>
            <a:r>
              <a:rPr lang="zh-CN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，尤其在想上厕所时更是特别重要。小女儿真的遵照父亲的叮咛，</a:t>
            </a:r>
            <a:r>
              <a:rPr lang="zh-CN" altLang="zh-CN" dirty="0">
                <a:solidFill>
                  <a:srgbClr val="FF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不只在上厕所时记得举手，教师发问时，她总是第一个举起手，无论老师所说的、所问的她是否了解，或是否能够回答，她总是举手。</a:t>
            </a:r>
            <a:r>
              <a:rPr lang="en-US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 </a:t>
            </a:r>
            <a:br>
              <a:rPr lang="en-US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</a:br>
            <a:r>
              <a:rPr lang="zh-CN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　　</a:t>
            </a:r>
            <a:endParaRPr lang="zh-CN" altLang="en-US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779912" y="4097713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  <a:r>
              <a:rPr lang="en-US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    </a:t>
            </a:r>
            <a:r>
              <a:rPr lang="zh-CN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随着</a:t>
            </a:r>
            <a:r>
              <a:rPr lang="zh-CN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日子一天天</a:t>
            </a:r>
            <a:r>
              <a:rPr lang="zh-CN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过去</a:t>
            </a:r>
            <a:r>
              <a:rPr lang="en-US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,</a:t>
            </a:r>
            <a:r>
              <a:rPr lang="zh-CN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教师</a:t>
            </a:r>
            <a:r>
              <a:rPr lang="zh-CN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对这个不断举手的小女孩自然而然印象极为深刻。不论她举手发问或是举手回答，教师总是不自觉地优先让她开口。正因为得到了许多这种潜在的优先权，这位小女孩</a:t>
            </a:r>
            <a:r>
              <a:rPr lang="zh-CN" altLang="zh-CN" dirty="0">
                <a:solidFill>
                  <a:srgbClr val="FF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在学习上</a:t>
            </a:r>
            <a:r>
              <a:rPr lang="zh-CN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，以及</a:t>
            </a:r>
            <a:r>
              <a:rPr lang="zh-CN" altLang="zh-CN" dirty="0">
                <a:solidFill>
                  <a:srgbClr val="FF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自我肯定</a:t>
            </a:r>
            <a:r>
              <a:rPr lang="zh-CN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上，甚至于</a:t>
            </a:r>
            <a:r>
              <a:rPr lang="zh-CN" altLang="zh-CN" dirty="0">
                <a:solidFill>
                  <a:srgbClr val="FF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许多其他方面的成长</a:t>
            </a:r>
            <a:r>
              <a:rPr lang="zh-CN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，</a:t>
            </a:r>
            <a:r>
              <a:rPr lang="zh-CN" altLang="zh-CN" dirty="0">
                <a:solidFill>
                  <a:srgbClr val="FF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大大超越了其他的同学。</a:t>
            </a:r>
            <a:r>
              <a:rPr lang="en-US" altLang="zh-CN" dirty="0">
                <a:solidFill>
                  <a:srgbClr val="FF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 </a:t>
            </a:r>
            <a:br>
              <a:rPr lang="en-US" altLang="zh-CN" dirty="0">
                <a:solidFill>
                  <a:srgbClr val="FF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</a:br>
            <a:endParaRPr lang="en-US" altLang="zh-CN" dirty="0">
              <a:solidFill>
                <a:srgbClr val="FF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86" y="3958718"/>
            <a:ext cx="3217826" cy="2143072"/>
          </a:xfrm>
          <a:prstGeom prst="rect">
            <a:avLst/>
          </a:prstGeom>
        </p:spPr>
      </p:pic>
      <p:sp>
        <p:nvSpPr>
          <p:cNvPr id="4" name="标题 2"/>
          <p:cNvSpPr>
            <a:spLocks noGrp="1"/>
          </p:cNvSpPr>
          <p:nvPr/>
        </p:nvSpPr>
        <p:spPr>
          <a:xfrm>
            <a:off x="562159" y="1657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CN" altLang="en-US" dirty="0" smtClean="0"/>
              <a:t>时常举手发言</a:t>
            </a:r>
            <a:r>
              <a:rPr lang="en-US" altLang="zh-CN" dirty="0" smtClean="0"/>
              <a:t>=</a:t>
            </a:r>
            <a:r>
              <a:rPr lang="zh-CN" altLang="en-US" dirty="0" smtClean="0"/>
              <a:t>刻意练习</a:t>
            </a:r>
            <a:endParaRPr lang="zh-CN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L-pc\Desktop\乐科社\乐科社2016年9月16日活动\苏晟 中大附中 初二四班 (2).JPG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5" t="7741" r="4205" b="48909"/>
          <a:stretch>
            <a:fillRect/>
          </a:stretch>
        </p:blipFill>
        <p:spPr bwMode="auto">
          <a:xfrm>
            <a:off x="473710" y="1235075"/>
            <a:ext cx="2336800" cy="2263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03617" y="2131562"/>
            <a:ext cx="6552728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2014</a:t>
            </a:r>
            <a:r>
              <a:rPr lang="zh-CN" altLang="en-US" sz="2400" dirty="0" smtClean="0"/>
              <a:t>年入学考试英语</a:t>
            </a:r>
            <a:r>
              <a:rPr lang="en-US" altLang="zh-CN" sz="2400" dirty="0" smtClean="0"/>
              <a:t>83</a:t>
            </a:r>
            <a:r>
              <a:rPr lang="zh-CN" altLang="en-US" sz="2400" dirty="0" smtClean="0"/>
              <a:t>分，数学</a:t>
            </a:r>
            <a:r>
              <a:rPr lang="en-US" altLang="zh-CN" sz="2400" dirty="0" smtClean="0"/>
              <a:t>60</a:t>
            </a:r>
            <a:r>
              <a:rPr lang="zh-CN" altLang="en-US" sz="2400" dirty="0" smtClean="0"/>
              <a:t>分，</a:t>
            </a:r>
            <a:endParaRPr lang="zh-CN" altLang="en-US" sz="2400" dirty="0" smtClean="0"/>
          </a:p>
          <a:p>
            <a:r>
              <a:rPr lang="zh-CN" altLang="en-US" sz="2400" b="1" dirty="0" smtClean="0">
                <a:solidFill>
                  <a:srgbClr val="0070C0"/>
                </a:solidFill>
              </a:rPr>
              <a:t>年级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229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名</a:t>
            </a:r>
            <a:r>
              <a:rPr lang="zh-CN" altLang="en-US" sz="2400" dirty="0" smtClean="0"/>
              <a:t>。</a:t>
            </a:r>
            <a:endParaRPr lang="en-US" altLang="zh-CN" sz="2400" dirty="0"/>
          </a:p>
          <a:p>
            <a:r>
              <a:rPr lang="zh-CN" altLang="en-US" sz="2400" dirty="0" smtClean="0"/>
              <a:t>在初中</a:t>
            </a:r>
            <a:r>
              <a:rPr lang="zh-CN" altLang="en-US" sz="2400" dirty="0" smtClean="0"/>
              <a:t>三年中，年年获得特等奖学金</a:t>
            </a:r>
            <a:endParaRPr lang="zh-CN" altLang="en-US" sz="2400" dirty="0" smtClean="0"/>
          </a:p>
          <a:p>
            <a:r>
              <a:rPr lang="zh-CN" altLang="en-US" sz="2400" dirty="0" smtClean="0"/>
              <a:t>（年级前十名）</a:t>
            </a:r>
            <a:r>
              <a:rPr lang="zh-CN" altLang="en-US" sz="2400" dirty="0"/>
              <a:t>  </a:t>
            </a:r>
            <a:endParaRPr lang="en-US" altLang="zh-CN" sz="2400" dirty="0" smtClean="0"/>
          </a:p>
          <a:p>
            <a:r>
              <a:rPr lang="zh-CN" altLang="en-US" sz="2400" dirty="0"/>
              <a:t>     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1325310" y="3376027"/>
            <a:ext cx="822325" cy="6451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Su </a:t>
            </a:r>
            <a:endParaRPr lang="en-US" altLang="zh-CN" sz="36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56030" y="5421855"/>
            <a:ext cx="6425565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 语文</a:t>
            </a:r>
            <a:r>
              <a:rPr lang="en-US" altLang="zh-CN" dirty="0" smtClean="0"/>
              <a:t>142    </a:t>
            </a:r>
            <a:r>
              <a:rPr lang="zh-CN" altLang="en-US" dirty="0" smtClean="0"/>
              <a:t>数学 </a:t>
            </a:r>
            <a:r>
              <a:rPr lang="en-US" altLang="zh-CN" dirty="0" smtClean="0"/>
              <a:t>130    </a:t>
            </a:r>
            <a:r>
              <a:rPr lang="zh-CN" altLang="en-US" dirty="0" smtClean="0"/>
              <a:t>英语 </a:t>
            </a:r>
            <a:r>
              <a:rPr lang="en-US" altLang="zh-CN" dirty="0" smtClean="0"/>
              <a:t>146    </a:t>
            </a:r>
            <a:r>
              <a:rPr lang="zh-CN" altLang="en-US" dirty="0" smtClean="0"/>
              <a:t> 思品 </a:t>
            </a:r>
            <a:r>
              <a:rPr lang="en-US" altLang="zh-CN" dirty="0" smtClean="0"/>
              <a:t>90</a:t>
            </a:r>
            <a:r>
              <a:rPr lang="zh-CN" altLang="en-US" dirty="0" smtClean="0"/>
              <a:t>    </a:t>
            </a:r>
            <a:endParaRPr lang="zh-CN" altLang="en-US" dirty="0" smtClean="0"/>
          </a:p>
          <a:p>
            <a:r>
              <a:rPr lang="zh-CN" altLang="en-US" dirty="0" smtClean="0"/>
              <a:t> 物理</a:t>
            </a:r>
            <a:r>
              <a:rPr lang="en-US" altLang="zh-CN" dirty="0" smtClean="0"/>
              <a:t>98</a:t>
            </a:r>
            <a:r>
              <a:rPr lang="zh-CN" altLang="en-US" dirty="0" smtClean="0"/>
              <a:t>     化学</a:t>
            </a:r>
            <a:r>
              <a:rPr lang="en-US" altLang="zh-CN" dirty="0" smtClean="0"/>
              <a:t>98</a:t>
            </a:r>
            <a:r>
              <a:rPr lang="zh-CN" altLang="en-US" dirty="0" smtClean="0"/>
              <a:t>       体育</a:t>
            </a:r>
            <a:r>
              <a:rPr lang="en-US" altLang="zh-CN" dirty="0" smtClean="0"/>
              <a:t>60</a:t>
            </a:r>
            <a:r>
              <a:rPr lang="zh-CN" altLang="en-US" dirty="0" smtClean="0"/>
              <a:t>         总分</a:t>
            </a:r>
            <a:r>
              <a:rPr lang="en-US" altLang="zh-CN" dirty="0" smtClean="0"/>
              <a:t>764           </a:t>
            </a:r>
            <a:r>
              <a:rPr lang="zh-CN" altLang="en-US" b="1" dirty="0" smtClean="0">
                <a:solidFill>
                  <a:srgbClr val="FF0000"/>
                </a:solidFill>
              </a:rPr>
              <a:t>年级排名 </a:t>
            </a:r>
            <a:r>
              <a:rPr lang="en-US" altLang="zh-CN" b="1" dirty="0">
                <a:solidFill>
                  <a:srgbClr val="FF0000"/>
                </a:solidFill>
              </a:rPr>
              <a:t>3</a:t>
            </a:r>
            <a:r>
              <a:rPr lang="zh-CN" altLang="en-US" dirty="0">
                <a:solidFill>
                  <a:srgbClr val="FF0000"/>
                </a:solidFill>
              </a:rPr>
              <a:t> 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53607" y="4383764"/>
            <a:ext cx="5276850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 </a:t>
            </a:r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的中考成绩单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Box 3"/>
          <p:cNvSpPr txBox="1"/>
          <p:nvPr/>
        </p:nvSpPr>
        <p:spPr>
          <a:xfrm>
            <a:off x="2634898" y="1362477"/>
            <a:ext cx="583264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dirty="0" smtClean="0"/>
              <a:t> </a:t>
            </a:r>
            <a:r>
              <a:rPr lang="zh-CN" altLang="en-US" sz="2800" b="1" dirty="0" smtClean="0"/>
              <a:t> 一个在课堂上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最爱举手发言</a:t>
            </a:r>
            <a:r>
              <a:rPr lang="zh-CN" altLang="en-US" sz="2800" b="1" dirty="0" smtClean="0"/>
              <a:t>的人！</a:t>
            </a:r>
            <a:endParaRPr lang="zh-CN" altLang="en-US" sz="2400" b="1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7384" y="92120"/>
            <a:ext cx="8229600" cy="1143000"/>
          </a:xfrm>
        </p:spPr>
        <p:txBody>
          <a:bodyPr>
            <a:normAutofit/>
          </a:bodyPr>
          <a:p>
            <a:r>
              <a:rPr lang="zh-CN" altLang="en-US" dirty="0" smtClean="0"/>
              <a:t>时常举手发言</a:t>
            </a:r>
            <a:r>
              <a:rPr lang="en-US" altLang="zh-CN" dirty="0" smtClean="0"/>
              <a:t>=</a:t>
            </a:r>
            <a:r>
              <a:rPr lang="zh-CN" altLang="en-US" dirty="0" smtClean="0"/>
              <a:t>刻意练习</a:t>
            </a:r>
            <a:endParaRPr lang="zh-CN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835" y="266383"/>
            <a:ext cx="8229600" cy="1143000"/>
          </a:xfrm>
        </p:spPr>
        <p:txBody>
          <a:bodyPr/>
          <a:lstStyle/>
          <a:p>
            <a:r>
              <a:rPr lang="zh-CN" altLang="en-US"/>
              <a:t>手画我心</a:t>
            </a:r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 rotWithShape="1"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8248" t="14397" b="3678"/>
          <a:stretch>
            <a:fillRect/>
          </a:stretch>
        </p:blipFill>
        <p:spPr>
          <a:xfrm>
            <a:off x="3347864" y="2778924"/>
            <a:ext cx="4186557" cy="3738164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0522" y="1484784"/>
            <a:ext cx="7632848" cy="1198880"/>
          </a:xfrm>
          <a:prstGeom prst="rect">
            <a:avLst/>
          </a:prstGeom>
          <a:solidFill>
            <a:schemeClr val="bg1"/>
          </a:solidFill>
          <a:ln w="28575" cmpd="tri">
            <a:solidFill>
              <a:schemeClr val="accent3"/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2"/>
                </a:solidFill>
              </a:rPr>
              <a:t>1</a:t>
            </a:r>
            <a:r>
              <a:rPr lang="zh-CN" altLang="en-US" sz="2400" dirty="0" smtClean="0">
                <a:solidFill>
                  <a:schemeClr val="tx2"/>
                </a:solidFill>
              </a:rPr>
              <a:t>、</a:t>
            </a:r>
            <a:r>
              <a:rPr lang="zh-CN" altLang="en-US" sz="2400" b="1" dirty="0" smtClean="0">
                <a:solidFill>
                  <a:schemeClr val="tx2"/>
                </a:solidFill>
              </a:rPr>
              <a:t>从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很少（从不）举手</a:t>
            </a:r>
            <a:r>
              <a:rPr lang="zh-CN" altLang="en-US" sz="2400" b="1" dirty="0" smtClean="0">
                <a:solidFill>
                  <a:schemeClr val="tx2"/>
                </a:solidFill>
              </a:rPr>
              <a:t>到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主动举手</a:t>
            </a:r>
            <a:r>
              <a:rPr lang="zh-CN" altLang="en-US" sz="2400" b="1" dirty="0">
                <a:solidFill>
                  <a:schemeClr val="tx2"/>
                </a:solidFill>
              </a:rPr>
              <a:t>发言，我需要</a:t>
            </a:r>
            <a:r>
              <a:rPr lang="zh-CN" altLang="en-US" sz="2400" b="1" dirty="0" smtClean="0">
                <a:solidFill>
                  <a:schemeClr val="tx2"/>
                </a:solidFill>
              </a:rPr>
              <a:t>突破内心的</a:t>
            </a:r>
            <a:r>
              <a:rPr lang="zh-CN" altLang="en-US" sz="2400" b="1" dirty="0">
                <a:solidFill>
                  <a:schemeClr val="tx2"/>
                </a:solidFill>
              </a:rPr>
              <a:t>哪些</a:t>
            </a:r>
            <a:r>
              <a:rPr lang="zh-CN" altLang="en-US" sz="2400" b="1" dirty="0" smtClean="0">
                <a:solidFill>
                  <a:schemeClr val="tx2"/>
                </a:solidFill>
              </a:rPr>
              <a:t>关卡 </a:t>
            </a:r>
            <a:r>
              <a:rPr lang="zh-CN" altLang="en-US" sz="2400" dirty="0">
                <a:solidFill>
                  <a:schemeClr val="tx2"/>
                </a:solidFill>
              </a:rPr>
              <a:t>（影响不发言的因素有哪些）？</a:t>
            </a:r>
            <a:endParaRPr lang="zh-CN" altLang="en-US" sz="2400" dirty="0">
              <a:solidFill>
                <a:schemeClr val="tx2"/>
              </a:solidFill>
            </a:endParaRPr>
          </a:p>
          <a:p>
            <a:r>
              <a:rPr lang="en-US" altLang="zh-CN" sz="2400" dirty="0" smtClean="0">
                <a:solidFill>
                  <a:schemeClr val="tx2"/>
                </a:solidFill>
              </a:rPr>
              <a:t>2</a:t>
            </a:r>
            <a:r>
              <a:rPr lang="zh-CN" altLang="en-US" sz="2400" dirty="0" smtClean="0">
                <a:solidFill>
                  <a:schemeClr val="tx2"/>
                </a:solidFill>
              </a:rPr>
              <a:t>、</a:t>
            </a:r>
            <a:r>
              <a:rPr lang="zh-CN" altLang="en-US" sz="2400" b="1" dirty="0" smtClean="0">
                <a:solidFill>
                  <a:schemeClr val="tx2"/>
                </a:solidFill>
              </a:rPr>
              <a:t>请依次在五</a:t>
            </a:r>
            <a:r>
              <a:rPr lang="zh-CN" altLang="en-US" sz="2400" b="1" dirty="0">
                <a:solidFill>
                  <a:schemeClr val="tx2"/>
                </a:solidFill>
              </a:rPr>
              <a:t>个手指上</a:t>
            </a:r>
            <a:r>
              <a:rPr lang="zh-CN" altLang="en-US" sz="2400" b="1" dirty="0" smtClean="0">
                <a:solidFill>
                  <a:schemeClr val="tx2"/>
                </a:solidFill>
              </a:rPr>
              <a:t>写下来，并思考解决方法</a:t>
            </a:r>
            <a:r>
              <a:rPr lang="zh-CN" altLang="en-US" sz="2400" b="1" dirty="0">
                <a:solidFill>
                  <a:schemeClr val="tx2"/>
                </a:solidFill>
              </a:rPr>
              <a:t>。</a:t>
            </a:r>
            <a:endParaRPr lang="zh-CN" altLang="en-US" sz="2400" b="1" dirty="0">
              <a:solidFill>
                <a:schemeClr val="tx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19108066">
            <a:off x="3735291" y="3768297"/>
            <a:ext cx="459740" cy="9361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关卡一</a:t>
            </a:r>
            <a:endParaRPr lang="zh-CN" altLang="en-US" b="1" dirty="0"/>
          </a:p>
        </p:txBody>
      </p:sp>
      <p:sp>
        <p:nvSpPr>
          <p:cNvPr id="9" name="TextBox 8"/>
          <p:cNvSpPr txBox="1"/>
          <p:nvPr/>
        </p:nvSpPr>
        <p:spPr>
          <a:xfrm rot="20174175">
            <a:off x="4162072" y="2988056"/>
            <a:ext cx="459740" cy="9361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关卡二</a:t>
            </a:r>
            <a:endParaRPr lang="zh-CN" altLang="en-US" b="1" dirty="0" smtClean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1011866">
            <a:off x="5210536" y="2993952"/>
            <a:ext cx="459740" cy="9361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关卡三</a:t>
            </a:r>
            <a:endParaRPr lang="zh-CN" altLang="en-US" b="1" dirty="0"/>
          </a:p>
        </p:txBody>
      </p:sp>
      <p:sp>
        <p:nvSpPr>
          <p:cNvPr id="11" name="TextBox 10"/>
          <p:cNvSpPr txBox="1"/>
          <p:nvPr/>
        </p:nvSpPr>
        <p:spPr>
          <a:xfrm rot="2990703">
            <a:off x="6072546" y="3607721"/>
            <a:ext cx="459740" cy="9361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/>
            <a:r>
              <a:rPr lang="zh-CN" altLang="en-US" b="1" dirty="0" smtClean="0">
                <a:solidFill>
                  <a:srgbClr val="FF0000"/>
                </a:solidFill>
              </a:rPr>
              <a:t>关卡四</a:t>
            </a:r>
            <a:endParaRPr lang="zh-CN" altLang="en-US" b="1" dirty="0" smtClean="0">
              <a:solidFill>
                <a:srgbClr val="FF0000"/>
              </a:solidFill>
            </a:endParaRPr>
          </a:p>
        </p:txBody>
      </p:sp>
      <p:pic>
        <p:nvPicPr>
          <p:cNvPr id="14" name="内容占位符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768" b="91454" l="5667" r="94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67814" y="4077072"/>
            <a:ext cx="1162308" cy="17456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7544" y="5373216"/>
            <a:ext cx="380151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</a:rPr>
              <a:t>举例：</a:t>
            </a:r>
            <a:r>
              <a:rPr lang="zh-CN" altLang="en-US" sz="1600" dirty="0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怕出错</a:t>
            </a:r>
            <a:r>
              <a:rPr lang="en-US" altLang="zh-CN" sz="1600" dirty="0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——</a:t>
            </a:r>
            <a:r>
              <a:rPr lang="zh-CN" altLang="en-US" sz="1600" dirty="0" smtClean="0">
                <a:solidFill>
                  <a:srgbClr val="0070C0"/>
                </a:solidFill>
                <a:latin typeface="华文新魏" panose="02010800040101010101" charset="-122"/>
                <a:ea typeface="华文新魏" panose="02010800040101010101" charset="-122"/>
              </a:rPr>
              <a:t>大胆试错；</a:t>
            </a:r>
            <a:endParaRPr lang="zh-CN" altLang="en-US" sz="1600" dirty="0" smtClean="0">
              <a:solidFill>
                <a:srgbClr val="0070C0"/>
              </a:solidFill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en-US" altLang="zh-CN" sz="1600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 </a:t>
            </a:r>
            <a:r>
              <a:rPr lang="en-US" altLang="zh-CN" sz="1600" dirty="0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           </a:t>
            </a:r>
            <a:r>
              <a:rPr lang="zh-CN" altLang="en-US" sz="1600" dirty="0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没弄懂</a:t>
            </a:r>
            <a:r>
              <a:rPr lang="en-US" altLang="zh-CN" sz="1600" dirty="0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——</a:t>
            </a:r>
            <a:r>
              <a:rPr lang="zh-CN" altLang="en-US" sz="1600" dirty="0" smtClean="0">
                <a:solidFill>
                  <a:srgbClr val="0070C0"/>
                </a:solidFill>
                <a:latin typeface="华文新魏" panose="02010800040101010101" charset="-122"/>
                <a:ea typeface="华文新魏" panose="02010800040101010101" charset="-122"/>
              </a:rPr>
              <a:t>上课更留神些；</a:t>
            </a:r>
            <a:endParaRPr lang="zh-CN" altLang="en-US" sz="1600" dirty="0" smtClean="0">
              <a:solidFill>
                <a:srgbClr val="0070C0"/>
              </a:solidFill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en-US" altLang="zh-CN" sz="1600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 </a:t>
            </a:r>
            <a:r>
              <a:rPr lang="en-US" altLang="zh-CN" sz="1600" dirty="0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           </a:t>
            </a:r>
            <a:r>
              <a:rPr lang="zh-CN" altLang="en-US" sz="1600" dirty="0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不习惯</a:t>
            </a:r>
            <a:r>
              <a:rPr lang="en-US" altLang="zh-CN" sz="1600" dirty="0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——</a:t>
            </a:r>
            <a:r>
              <a:rPr lang="zh-CN" altLang="en-US" sz="1600" dirty="0" smtClean="0">
                <a:solidFill>
                  <a:srgbClr val="0070C0"/>
                </a:solidFill>
                <a:latin typeface="华文新魏" panose="02010800040101010101" charset="-122"/>
                <a:ea typeface="华文新魏" panose="02010800040101010101" charset="-122"/>
              </a:rPr>
              <a:t>偶尔也可以表现一下。</a:t>
            </a:r>
            <a:endParaRPr lang="zh-CN" altLang="en-US" sz="1600" dirty="0" smtClean="0">
              <a:solidFill>
                <a:srgbClr val="0070C0"/>
              </a:solidFill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en-US" altLang="zh-CN" dirty="0"/>
              <a:t> </a:t>
            </a:r>
            <a:r>
              <a:rPr lang="en-US" altLang="zh-CN" dirty="0" smtClean="0"/>
              <a:t>          </a:t>
            </a:r>
            <a:endParaRPr lang="zh-CN" altLang="en-US" dirty="0"/>
          </a:p>
        </p:txBody>
      </p:sp>
      <p:sp>
        <p:nvSpPr>
          <p:cNvPr id="3" name="TextBox 10"/>
          <p:cNvSpPr txBox="1"/>
          <p:nvPr/>
        </p:nvSpPr>
        <p:spPr>
          <a:xfrm rot="4610702">
            <a:off x="6208436" y="4574826"/>
            <a:ext cx="459740" cy="9361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l"/>
            <a:r>
              <a:rPr lang="zh-CN" altLang="en-US" b="1" dirty="0" smtClean="0">
                <a:solidFill>
                  <a:srgbClr val="FF0000"/>
                </a:solidFill>
              </a:rPr>
              <a:t>关卡五</a:t>
            </a:r>
            <a:endParaRPr lang="zh-CN" altLang="en-US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5" grpId="0" animBg="1"/>
      <p:bldP spid="8" grpId="1"/>
      <p:bldP spid="9" grpId="1"/>
      <p:bldP spid="10" grpId="1"/>
      <p:bldP spid="11" grpId="1"/>
      <p:bldP spid="5" grpId="1" bldLvl="0" animBg="1"/>
      <p:bldP spid="6" grpId="0"/>
      <p:bldP spid="3" grpId="0"/>
      <p:bldP spid="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7704856" cy="1143000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/>
              <a:t>课堂随时</a:t>
            </a:r>
            <a:r>
              <a:rPr lang="en-US" altLang="zh-CN" b="1" dirty="0" smtClean="0"/>
              <a:t>Stand by</a:t>
            </a:r>
            <a:r>
              <a:rPr lang="zh-CN" altLang="en-US" b="1" dirty="0" smtClean="0"/>
              <a:t>，举手发言我可以！</a:t>
            </a:r>
            <a:endParaRPr lang="zh-CN" altLang="en-US" b="1" dirty="0"/>
          </a:p>
        </p:txBody>
      </p:sp>
      <p:pic>
        <p:nvPicPr>
          <p:cNvPr id="3" name="内容占位符 2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510" y="2324100"/>
            <a:ext cx="5255992" cy="3508375"/>
          </a:xfrm>
        </p:spPr>
      </p:pic>
      <p:sp>
        <p:nvSpPr>
          <p:cNvPr id="5" name="矩形 4"/>
          <p:cNvSpPr/>
          <p:nvPr/>
        </p:nvSpPr>
        <p:spPr>
          <a:xfrm>
            <a:off x="2777808" y="4723765"/>
            <a:ext cx="485076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 dirty="0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</a:rPr>
              <a:t>LET ME TRY!</a:t>
            </a:r>
            <a:endParaRPr lang="en-US" altLang="zh-CN" sz="7200" b="1" dirty="0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0</TotalTime>
  <Words>1353</Words>
  <Application>WPS 演示</Application>
  <PresentationFormat>全屏显示(4:3)</PresentationFormat>
  <Paragraphs>162</Paragraphs>
  <Slides>13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8" baseType="lpstr">
      <vt:lpstr>Arial</vt:lpstr>
      <vt:lpstr>宋体</vt:lpstr>
      <vt:lpstr>Wingdings</vt:lpstr>
      <vt:lpstr>Wingdings 2</vt:lpstr>
      <vt:lpstr>华文行楷</vt:lpstr>
      <vt:lpstr>Calibri</vt:lpstr>
      <vt:lpstr>微软雅黑</vt:lpstr>
      <vt:lpstr>方正粗宋简体</vt:lpstr>
      <vt:lpstr>方正舒体</vt:lpstr>
      <vt:lpstr>黑体</vt:lpstr>
      <vt:lpstr>Arial Unicode MS</vt:lpstr>
      <vt:lpstr>华文新魏</vt:lpstr>
      <vt:lpstr>Century Gothic</vt:lpstr>
      <vt:lpstr>幼圆</vt:lpstr>
      <vt:lpstr>奥斯汀</vt:lpstr>
      <vt:lpstr>                                             ——举手发言我可以</vt:lpstr>
      <vt:lpstr>课程设计：</vt:lpstr>
      <vt:lpstr>一、暖身活动：某时某地某事</vt:lpstr>
      <vt:lpstr>PowerPoint 演示文稿</vt:lpstr>
      <vt:lpstr>神秘任务</vt:lpstr>
      <vt:lpstr>辩论：上课要不要举手发言？</vt:lpstr>
      <vt:lpstr>采访：任务执行者</vt:lpstr>
      <vt:lpstr>小调查：不举手发言的原因</vt:lpstr>
      <vt:lpstr>举手发言的积极作用</vt:lpstr>
      <vt:lpstr>能力突破：时常举手发言=刻意练习</vt:lpstr>
      <vt:lpstr>练习发言：保持刻意练习，方能有所成就</vt:lpstr>
      <vt:lpstr>手画我心</vt:lpstr>
      <vt:lpstr>课堂随时Stand by，举手发言我可以！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 can change</dc:title>
  <dc:creator>lenovo</dc:creator>
  <cp:lastModifiedBy>lenovo</cp:lastModifiedBy>
  <cp:revision>129</cp:revision>
  <cp:lastPrinted>2017-11-06T05:33:00Z</cp:lastPrinted>
  <dcterms:created xsi:type="dcterms:W3CDTF">2017-03-31T02:14:00Z</dcterms:created>
  <dcterms:modified xsi:type="dcterms:W3CDTF">2017-11-21T05:16:24Z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