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E9AF8-3E86-484A-AA5F-DB58B0DC49ED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DEA80-CD12-4310-B86E-438B6C9AAD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张择端</a:t>
            </a:r>
            <a:r>
              <a:rPr lang="en-US" altLang="zh-CN" dirty="0"/>
              <a:t>《</a:t>
            </a:r>
            <a:r>
              <a:rPr lang="zh-CN" altLang="en-US" dirty="0"/>
              <a:t>清明上河图</a:t>
            </a:r>
            <a:r>
              <a:rPr lang="en-US" altLang="zh-CN" dirty="0"/>
              <a:t>》</a:t>
            </a:r>
            <a:r>
              <a:rPr lang="zh-CN" altLang="en-US" dirty="0"/>
              <a:t>的几处很有意思的细节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00166" y="4572008"/>
            <a:ext cx="6400800" cy="1752600"/>
          </a:xfrm>
        </p:spPr>
        <p:txBody>
          <a:bodyPr/>
          <a:lstStyle/>
          <a:p>
            <a:r>
              <a:rPr lang="zh-CN" altLang="en-US" dirty="0" smtClean="0"/>
              <a:t>中大附中  陶术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4282" y="714356"/>
            <a:ext cx="8715404" cy="5429264"/>
          </a:xfrm>
        </p:spPr>
        <p:txBody>
          <a:bodyPr>
            <a:normAutofit/>
          </a:bodyPr>
          <a:lstStyle/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张择端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自问世以来，不但催生了无数仿作、摹品、衍生品，而且吸引了诸多宋史学者、美术史学者一次又一次的解读，对于研究中国社会史、生活史、民俗史、服装史、建筑史、交通史、商业史、广告史、城市史、造船史的学者来说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也是一座不容错过、不可多得的史料富矿。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一、客店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这块“久住王员外家”的招牌，是做什么生意的？是宋朝的客店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。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“久住”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是宋时旅店业的常用语，这家旅店大概是一个王姓富户开设的，因此叫做“久住王员外家”。北宋汴京流动人口繁多，自然是客店如云。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东京梦华录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记载，汴梁“第三条甜水巷，以东熙熙楼客店，都下着数”。</a:t>
            </a:r>
          </a:p>
        </p:txBody>
      </p:sp>
      <p:pic>
        <p:nvPicPr>
          <p:cNvPr id="1026" name="Picture 2" descr="http://5b0988e595225.cdn.sohucs.com/images/20190307/4f22c4e80693435ba78da99bef712e7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6072198" cy="4473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857760"/>
            <a:ext cx="9144000" cy="2000240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二、红栀子灯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这是“孙羊正店”挂着的红栀子灯。宋朝的酒店，门首通常都是悬挂着红栀子灯，以为标志。如果这红栀子灯不论晴雨都盖着竹叶编成的灯罩，则表示这家酒店还提供色情服务，有点类似于今日西方社会的“红灯区”。</a:t>
            </a:r>
          </a:p>
        </p:txBody>
      </p:sp>
      <p:pic>
        <p:nvPicPr>
          <p:cNvPr id="6146" name="Picture 2" descr="http://5b0988e595225.cdn.sohucs.com/images/20190307/41c9e2f77dbf40fa8b09fc2b4810467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857884" cy="48473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二、红栀子灯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这是“孙羊正店”挂着的红栀子灯。宋朝的酒店，门首通常都是悬挂着红栀子灯，以为标志。如果这红栀子灯不论晴雨都盖着竹叶编成的灯罩，则表示这家酒店还提供色情服务，有点类似于今日西方社会的“红灯区”。</a:t>
            </a:r>
          </a:p>
        </p:txBody>
      </p:sp>
      <p:pic>
        <p:nvPicPr>
          <p:cNvPr id="7170" name="Picture 2" descr="http://5b0988e595225.cdn.sohucs.com/images/20190307/13d5f9b29ae84c3e81086536f9abcfa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33832" cy="4572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三、香饮子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这个路边摊，挂着一个招牌，上写“香饮子”。“香饮子”是什么？就是饮料。宋人以喝饮料为时尚，市场上当然就有各色饮料出售。如果是六月天，还有冷饮消暑。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东京梦华录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说，六月时节，汴梁的“巷陌路口、桥门市进”都有人叫卖“冰雪凉水、荔枝膏”，“皆用青布伞，当街列床凳堆垛”。当然，那时候也不必担心有城管来踢摊、赶人。</a:t>
            </a:r>
          </a:p>
        </p:txBody>
      </p:sp>
      <p:pic>
        <p:nvPicPr>
          <p:cNvPr id="7170" name="Picture 2" descr="http://5b0988e595225.cdn.sohucs.com/images/20190307/13d5f9b29ae84c3e81086536f9abcfa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33832" cy="4572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四、小夫妻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在“孙羊正店”大门前，有一对小夫妻正在买花，小娇妻亲昵地将她的胳膊搭到丈夫的肩膀上，跟现代情侣没啥区别。另有一首宋代民间女子写的诗词为证：“月满蓬壶灿烂灯，与郎携手至端门。”小夫妻出门看花灯，是手牵手的。从“孙羊正店”门口经过的一顶轿子，轿夫的眼睛盯着这对亲昵的小夫妻看，结果路都走弯了。</a:t>
            </a:r>
          </a:p>
        </p:txBody>
      </p:sp>
      <p:pic>
        <p:nvPicPr>
          <p:cNvPr id="8194" name="Picture 2" descr="http://5b0988e595225.cdn.sohucs.com/images/20190307/457b623ede924e7bbb0fb444b32504c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4880" cy="4367200"/>
          </a:xfrm>
          <a:prstGeom prst="rect">
            <a:avLst/>
          </a:prstGeom>
          <a:noFill/>
        </p:spPr>
      </p:pic>
      <p:pic>
        <p:nvPicPr>
          <p:cNvPr id="8196" name="Picture 4" descr="http://5b0988e595225.cdn.sohucs.com/images/20190307/303546b2051f44daac68114c47d5b76d.jpeg"/>
          <p:cNvPicPr>
            <a:picLocks noChangeAspect="1" noChangeArrowheads="1"/>
          </p:cNvPicPr>
          <p:nvPr/>
        </p:nvPicPr>
        <p:blipFill>
          <a:blip r:embed="rId3"/>
          <a:srcRect l="24510"/>
          <a:stretch>
            <a:fillRect/>
          </a:stretch>
        </p:blipFill>
        <p:spPr bwMode="auto">
          <a:xfrm>
            <a:off x="-1" y="2928933"/>
            <a:ext cx="6858017" cy="42395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五、轿子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上，乘驴、乘马的人比乘坐轿子的要多。宋人出行，习惯坐马，不习惯乘轿，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东京梦华录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说，“寻常出街市干事，稍似路远倦行，逐坊巷桥市，自有假赁鞍马者，不过百钱。”租马很方便。北宋士人以乘轿为耻，因为他们认为，轿子“以人代畜”，乃是对人的尊严的侮辱。他们不允许自己将他人当成牲口来使用。可见宋人的价值观，极富人道主义精神。</a:t>
            </a:r>
          </a:p>
        </p:txBody>
      </p:sp>
      <p:pic>
        <p:nvPicPr>
          <p:cNvPr id="10242" name="Picture 2" descr="http://5b0988e595225.cdn.sohucs.com/images/20190307/303546b2051f44daac68114c47d5b76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4832" cy="4286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六、茶坊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这是汴河边的一间茶坊。就跟现代人爱喝咖啡一样，宋朝人爱饮茶，宋代城市中茶坊到处可见，如同今日的咖啡馆。这些茶坊名字非常有个性，如俞七郎茶坊、朱骷髅茶坊、郭四郎茶坊、张七相干茶坊、黄尖嘴蹴球茶坊、一窟鬼茶坊、大街车儿茶肆、蒋检阅茶肆。名字都起得很酷，很抓眼球，很有广告效应。</a:t>
            </a:r>
          </a:p>
        </p:txBody>
      </p:sp>
      <p:pic>
        <p:nvPicPr>
          <p:cNvPr id="11266" name="Picture 2" descr="http://5b0988e595225.cdn.sohucs.com/images/20190307/aaebf574d9bd4753a3a175d04c11dcf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6586" cy="4429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七、鲜花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这个小摊，看起来好像是在卖花。宋朝市民以插花为生活时尚，汴京的春天，“是月季春，万花烂漫，牡丹芍药，棠棣香木，种种上市，卖花者以马头竹篮铺开，歌叫之声，清奇可听”。今日的城市“小资”大概也莫过于此。</a:t>
            </a:r>
          </a:p>
        </p:txBody>
      </p:sp>
      <p:pic>
        <p:nvPicPr>
          <p:cNvPr id="12290" name="Picture 2" descr="http://5b0988e595225.cdn.sohucs.com/images/20190307/ff7e425d3c6c4e69a31b1f18b9ec000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6000760" cy="4500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57818" y="1071546"/>
            <a:ext cx="3786182" cy="5786454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八、灯箱广告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虹桥附近的这家“脚店”，是一家酒店。门口设置了一个灯箱广告，上书“十千”、“脚店”四字。“十千”为美酒的代称，如唐诗有云：“新丰美酒斗十千，咸阳游侠多少年”。灯箱广告在现代商业社会不过是寻常事物，但许多人未必知道宋朝已出现了灯箱广告的形式。今日在日本、韩国一些地方，还保留着这种古老的广告，古香古色，别有风味。</a:t>
            </a:r>
          </a:p>
        </p:txBody>
      </p:sp>
      <p:pic>
        <p:nvPicPr>
          <p:cNvPr id="13314" name="Picture 2" descr="http://5b0988e595225.cdn.sohucs.com/images/20190307/4567c18a95254614b0fb3422cbd69b5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7584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28599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九、送外卖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这是酒店的伙计，不知正往谁家送外卖。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—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宋朝时候就有送外卖吗？没错，当时的饮食店已经开始提供“逐时施行索唤”“咄嗟可办”的快餐、叫餐服务了。汴京餐饮业极为发达，“市井经纪之家，往往只于市店旋买饮食，不置家蔬”。宋代都市的小白领、小商人，跟今日的城市白领一样，都不习惯在家做饭，而是下馆子或叫外卖。</a:t>
            </a:r>
          </a:p>
        </p:txBody>
      </p:sp>
      <p:pic>
        <p:nvPicPr>
          <p:cNvPr id="14338" name="Picture 2" descr="http://5b0988e595225.cdn.sohucs.com/images/20190307/f5048f4d3e714505a62527cc46f3623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07286" cy="4429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715008" y="714356"/>
            <a:ext cx="3214678" cy="5429264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十、测风仪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看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，这些细节不容错过 在虹桥四角，立有四根木杆，每根木杆顶上都有一个鸟形之物。这是什么？这叫做“五两”，因为是五两重的鸡毛所制。它不是用来装饰的，而是古代的测风仪。只要看鸟头朝向哪个方向，便可知道风向。</a:t>
            </a:r>
          </a:p>
        </p:txBody>
      </p:sp>
      <p:pic>
        <p:nvPicPr>
          <p:cNvPr id="15362" name="Picture 2" descr="http://5b0988e595225.cdn.sohucs.com/images/20190307/81540c10c04b4e2c862827d4cf7a0b6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98734" cy="5715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4282" y="714356"/>
            <a:ext cx="8715404" cy="5429264"/>
          </a:xfrm>
        </p:spPr>
        <p:txBody>
          <a:bodyPr>
            <a:normAutofit/>
          </a:bodyPr>
          <a:lstStyle/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张择端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自问世以来，不但催生了无数仿作、摹品、衍生品，而且吸引了诸多宋史学者、美术史学者一次又一次的解读，对于研究中国社会史、生活史、民俗史、服装史、建筑史、交通史、商业史、广告史、城市史、造船史的学者来说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也是一座不容错过、不可多得的史料富矿。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4282" y="714356"/>
            <a:ext cx="8715404" cy="5429264"/>
          </a:xfrm>
        </p:spPr>
        <p:txBody>
          <a:bodyPr>
            <a:normAutofit lnSpcReduction="10000"/>
          </a:bodyPr>
          <a:lstStyle/>
          <a:p>
            <a:pPr algn="l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就如宋朝社会的一部“小百科全书”，从汴河上的舟楫往来，我们可以想见宋代汴河漕运的繁华；从市面中的酒旗招展，我们也可以想象北宋东京酒楼业的发达；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画出的毛驴与骡子比马匹多得多（图中马只有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匹，毛驴与骡子则有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46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头），亦是宋朝缺乏马匹的真实写照；想了解宋代城门构造、民居造型、桥梁结构、市民服饰的研究者，都可以从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找到最直观、真切的图像材料。</a:t>
            </a:r>
          </a:p>
          <a:p>
            <a:pPr algn="l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这正是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清明上河图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的魅力所在。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1471</Words>
  <Application>Microsoft Office PowerPoint</Application>
  <PresentationFormat>全屏显示(4:3)</PresentationFormat>
  <Paragraphs>30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张择端《清明上河图》的几处很有意思的细节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张择端《清明上河图》的几处很有意思的细节</dc:title>
  <dc:creator>Windows 用户</dc:creator>
  <cp:lastModifiedBy>Windows 用户</cp:lastModifiedBy>
  <cp:revision>1</cp:revision>
  <dcterms:created xsi:type="dcterms:W3CDTF">2020-06-11T03:09:20Z</dcterms:created>
  <dcterms:modified xsi:type="dcterms:W3CDTF">2020-06-11T03:49:09Z</dcterms:modified>
</cp:coreProperties>
</file>