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3.xml" ContentType="application/vnd.openxmlformats-officedocument.theme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4.xml" ContentType="application/vnd.openxmlformats-officedocument.theme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5.xml" ContentType="application/vnd.openxmlformats-officedocument.theme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6.xml" ContentType="application/vnd.openxmlformats-officedocument.theme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7.xml" ContentType="application/vnd.openxmlformats-officedocument.theme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heme/theme8.xml" ContentType="application/vnd.openxmlformats-officedocument.theme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heme/theme9.xml" ContentType="application/vnd.openxmlformats-officedocument.theme+xml"/>
  <Override PartName="/ppt/tags/tag229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notesSlides/notesSlide1.xml" ContentType="application/vnd.openxmlformats-officedocument.presentationml.notesSlide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tags/tag425.xml" ContentType="application/vnd.openxmlformats-officedocument.presentationml.tags+xml"/>
  <Override PartName="/ppt/tags/tag426.xml" ContentType="application/vnd.openxmlformats-officedocument.presentationml.tags+xml"/>
  <Override PartName="/ppt/tags/tag427.xml" ContentType="application/vnd.openxmlformats-officedocument.presentationml.tags+xml"/>
  <Override PartName="/ppt/tags/tag428.xml" ContentType="application/vnd.openxmlformats-officedocument.presentationml.tags+xml"/>
  <Override PartName="/ppt/tags/tag429.xml" ContentType="application/vnd.openxmlformats-officedocument.presentationml.tags+xml"/>
  <Override PartName="/ppt/tags/tag430.xml" ContentType="application/vnd.openxmlformats-officedocument.presentationml.tags+xml"/>
  <Override PartName="/ppt/tags/tag431.xml" ContentType="application/vnd.openxmlformats-officedocument.presentationml.tags+xml"/>
  <Override PartName="/ppt/tags/tag432.xml" ContentType="application/vnd.openxmlformats-officedocument.presentationml.tags+xml"/>
  <Override PartName="/ppt/tags/tag433.xml" ContentType="application/vnd.openxmlformats-officedocument.presentationml.tags+xml"/>
  <Override PartName="/ppt/tags/tag434.xml" ContentType="application/vnd.openxmlformats-officedocument.presentationml.tags+xml"/>
  <Override PartName="/ppt/tags/tag435.xml" ContentType="application/vnd.openxmlformats-officedocument.presentationml.tags+xml"/>
  <Override PartName="/ppt/tags/tag436.xml" ContentType="application/vnd.openxmlformats-officedocument.presentationml.tags+xml"/>
  <Override PartName="/ppt/tags/tag437.xml" ContentType="application/vnd.openxmlformats-officedocument.presentationml.tags+xml"/>
  <Override PartName="/ppt/tags/tag438.xml" ContentType="application/vnd.openxmlformats-officedocument.presentationml.tags+xml"/>
  <Override PartName="/ppt/tags/tag439.xml" ContentType="application/vnd.openxmlformats-officedocument.presentationml.tags+xml"/>
  <Override PartName="/ppt/tags/tag440.xml" ContentType="application/vnd.openxmlformats-officedocument.presentationml.tags+xml"/>
  <Override PartName="/ppt/tags/tag441.xml" ContentType="application/vnd.openxmlformats-officedocument.presentationml.tags+xml"/>
  <Override PartName="/ppt/tags/tag442.xml" ContentType="application/vnd.openxmlformats-officedocument.presentationml.tags+xml"/>
  <Override PartName="/ppt/tags/tag443.xml" ContentType="application/vnd.openxmlformats-officedocument.presentationml.tags+xml"/>
  <Override PartName="/ppt/tags/tag444.xml" ContentType="application/vnd.openxmlformats-officedocument.presentationml.tags+xml"/>
  <Override PartName="/ppt/tags/tag445.xml" ContentType="application/vnd.openxmlformats-officedocument.presentationml.tags+xml"/>
  <Override PartName="/ppt/tags/tag446.xml" ContentType="application/vnd.openxmlformats-officedocument.presentationml.tags+xml"/>
  <Override PartName="/ppt/tags/tag447.xml" ContentType="application/vnd.openxmlformats-officedocument.presentationml.tags+xml"/>
  <Override PartName="/ppt/tags/tag448.xml" ContentType="application/vnd.openxmlformats-officedocument.presentationml.tags+xml"/>
  <Override PartName="/ppt/tags/tag449.xml" ContentType="application/vnd.openxmlformats-officedocument.presentationml.tags+xml"/>
  <Override PartName="/ppt/tags/tag450.xml" ContentType="application/vnd.openxmlformats-officedocument.presentationml.tags+xml"/>
  <Override PartName="/ppt/tags/tag451.xml" ContentType="application/vnd.openxmlformats-officedocument.presentationml.tags+xml"/>
  <Override PartName="/ppt/tags/tag452.xml" ContentType="application/vnd.openxmlformats-officedocument.presentationml.tags+xml"/>
  <Override PartName="/ppt/tags/tag453.xml" ContentType="application/vnd.openxmlformats-officedocument.presentationml.tags+xml"/>
  <Override PartName="/ppt/tags/tag454.xml" ContentType="application/vnd.openxmlformats-officedocument.presentationml.tags+xml"/>
  <Override PartName="/ppt/tags/tag455.xml" ContentType="application/vnd.openxmlformats-officedocument.presentationml.tags+xml"/>
  <Override PartName="/ppt/tags/tag456.xml" ContentType="application/vnd.openxmlformats-officedocument.presentationml.tags+xml"/>
  <Override PartName="/ppt/tags/tag457.xml" ContentType="application/vnd.openxmlformats-officedocument.presentationml.tags+xml"/>
  <Override PartName="/ppt/tags/tag458.xml" ContentType="application/vnd.openxmlformats-officedocument.presentationml.tags+xml"/>
  <Override PartName="/ppt/tags/tag459.xml" ContentType="application/vnd.openxmlformats-officedocument.presentationml.tags+xml"/>
  <Override PartName="/ppt/tags/tag460.xml" ContentType="application/vnd.openxmlformats-officedocument.presentationml.tags+xml"/>
  <Override PartName="/ppt/tags/tag461.xml" ContentType="application/vnd.openxmlformats-officedocument.presentationml.tags+xml"/>
  <Override PartName="/ppt/tags/tag462.xml" ContentType="application/vnd.openxmlformats-officedocument.presentationml.tags+xml"/>
  <Override PartName="/ppt/tags/tag463.xml" ContentType="application/vnd.openxmlformats-officedocument.presentationml.tags+xml"/>
  <Override PartName="/ppt/tags/tag464.xml" ContentType="application/vnd.openxmlformats-officedocument.presentationml.tags+xml"/>
  <Override PartName="/ppt/tags/tag465.xml" ContentType="application/vnd.openxmlformats-officedocument.presentationml.tags+xml"/>
  <Override PartName="/ppt/tags/tag466.xml" ContentType="application/vnd.openxmlformats-officedocument.presentationml.tags+xml"/>
  <Override PartName="/ppt/tags/tag467.xml" ContentType="application/vnd.openxmlformats-officedocument.presentationml.tags+xml"/>
  <Override PartName="/ppt/tags/tag468.xml" ContentType="application/vnd.openxmlformats-officedocument.presentationml.tags+xml"/>
  <Override PartName="/ppt/tags/tag469.xml" ContentType="application/vnd.openxmlformats-officedocument.presentationml.tags+xml"/>
  <Override PartName="/ppt/tags/tag470.xml" ContentType="application/vnd.openxmlformats-officedocument.presentationml.tags+xml"/>
  <Override PartName="/ppt/tags/tag471.xml" ContentType="application/vnd.openxmlformats-officedocument.presentationml.tags+xml"/>
  <Override PartName="/ppt/tags/tag472.xml" ContentType="application/vnd.openxmlformats-officedocument.presentationml.tags+xml"/>
  <Override PartName="/ppt/tags/tag473.xml" ContentType="application/vnd.openxmlformats-officedocument.presentationml.tags+xml"/>
  <Override PartName="/ppt/tags/tag474.xml" ContentType="application/vnd.openxmlformats-officedocument.presentationml.tags+xml"/>
  <Override PartName="/ppt/tags/tag475.xml" ContentType="application/vnd.openxmlformats-officedocument.presentationml.tags+xml"/>
  <Override PartName="/ppt/tags/tag476.xml" ContentType="application/vnd.openxmlformats-officedocument.presentationml.tags+xml"/>
  <Override PartName="/ppt/tags/tag477.xml" ContentType="application/vnd.openxmlformats-officedocument.presentationml.tags+xml"/>
  <Override PartName="/ppt/tags/tag478.xml" ContentType="application/vnd.openxmlformats-officedocument.presentationml.tags+xml"/>
  <Override PartName="/ppt/tags/tag479.xml" ContentType="application/vnd.openxmlformats-officedocument.presentationml.tags+xml"/>
  <Override PartName="/ppt/tags/tag480.xml" ContentType="application/vnd.openxmlformats-officedocument.presentationml.tags+xml"/>
  <Override PartName="/ppt/tags/tag481.xml" ContentType="application/vnd.openxmlformats-officedocument.presentationml.tags+xml"/>
  <Override PartName="/ppt/notesSlides/notesSlide2.xml" ContentType="application/vnd.openxmlformats-officedocument.presentationml.notesSlide+xml"/>
  <Override PartName="/ppt/tags/tag482.xml" ContentType="application/vnd.openxmlformats-officedocument.presentationml.tags+xml"/>
  <Override PartName="/ppt/tags/tag483.xml" ContentType="application/vnd.openxmlformats-officedocument.presentationml.tags+xml"/>
  <Override PartName="/ppt/tags/tag484.xml" ContentType="application/vnd.openxmlformats-officedocument.presentationml.tags+xml"/>
  <Override PartName="/ppt/tags/tag485.xml" ContentType="application/vnd.openxmlformats-officedocument.presentationml.tags+xml"/>
  <Override PartName="/ppt/tags/tag486.xml" ContentType="application/vnd.openxmlformats-officedocument.presentationml.tags+xml"/>
  <Override PartName="/ppt/tags/tag487.xml" ContentType="application/vnd.openxmlformats-officedocument.presentationml.tags+xml"/>
  <Override PartName="/ppt/tags/tag488.xml" ContentType="application/vnd.openxmlformats-officedocument.presentationml.tags+xml"/>
  <Override PartName="/ppt/tags/tag489.xml" ContentType="application/vnd.openxmlformats-officedocument.presentationml.tags+xml"/>
  <Override PartName="/ppt/tags/tag490.xml" ContentType="application/vnd.openxmlformats-officedocument.presentationml.tags+xml"/>
  <Override PartName="/ppt/tags/tag491.xml" ContentType="application/vnd.openxmlformats-officedocument.presentationml.tags+xml"/>
  <Override PartName="/ppt/tags/tag492.xml" ContentType="application/vnd.openxmlformats-officedocument.presentationml.tags+xml"/>
  <Override PartName="/ppt/tags/tag493.xml" ContentType="application/vnd.openxmlformats-officedocument.presentationml.tags+xml"/>
  <Override PartName="/ppt/tags/tag494.xml" ContentType="application/vnd.openxmlformats-officedocument.presentationml.tags+xml"/>
  <Override PartName="/ppt/tags/tag495.xml" ContentType="application/vnd.openxmlformats-officedocument.presentationml.tags+xml"/>
  <Override PartName="/ppt/tags/tag496.xml" ContentType="application/vnd.openxmlformats-officedocument.presentationml.tags+xml"/>
  <Override PartName="/ppt/tags/tag497.xml" ContentType="application/vnd.openxmlformats-officedocument.presentationml.tags+xml"/>
  <Override PartName="/ppt/tags/tag498.xml" ContentType="application/vnd.openxmlformats-officedocument.presentationml.tags+xml"/>
  <Override PartName="/ppt/tags/tag499.xml" ContentType="application/vnd.openxmlformats-officedocument.presentationml.tags+xml"/>
  <Override PartName="/ppt/tags/tag500.xml" ContentType="application/vnd.openxmlformats-officedocument.presentationml.tags+xml"/>
  <Override PartName="/ppt/tags/tag501.xml" ContentType="application/vnd.openxmlformats-officedocument.presentationml.tags+xml"/>
  <Override PartName="/ppt/tags/tag502.xml" ContentType="application/vnd.openxmlformats-officedocument.presentationml.tags+xml"/>
  <Override PartName="/ppt/tags/tag503.xml" ContentType="application/vnd.openxmlformats-officedocument.presentationml.tags+xml"/>
  <Override PartName="/ppt/tags/tag504.xml" ContentType="application/vnd.openxmlformats-officedocument.presentationml.tags+xml"/>
  <Override PartName="/ppt/tags/tag505.xml" ContentType="application/vnd.openxmlformats-officedocument.presentationml.tags+xml"/>
  <Override PartName="/ppt/tags/tag506.xml" ContentType="application/vnd.openxmlformats-officedocument.presentationml.tags+xml"/>
  <Override PartName="/ppt/tags/tag507.xml" ContentType="application/vnd.openxmlformats-officedocument.presentationml.tags+xml"/>
  <Override PartName="/ppt/tags/tag508.xml" ContentType="application/vnd.openxmlformats-officedocument.presentationml.tags+xml"/>
  <Override PartName="/ppt/tags/tag509.xml" ContentType="application/vnd.openxmlformats-officedocument.presentationml.tags+xml"/>
  <Override PartName="/ppt/tags/tag510.xml" ContentType="application/vnd.openxmlformats-officedocument.presentationml.tags+xml"/>
  <Override PartName="/ppt/tags/tag511.xml" ContentType="application/vnd.openxmlformats-officedocument.presentationml.tags+xml"/>
  <Override PartName="/ppt/tags/tag512.xml" ContentType="application/vnd.openxmlformats-officedocument.presentationml.tags+xml"/>
  <Override PartName="/ppt/tags/tag513.xml" ContentType="application/vnd.openxmlformats-officedocument.presentationml.tags+xml"/>
  <Override PartName="/ppt/tags/tag514.xml" ContentType="application/vnd.openxmlformats-officedocument.presentationml.tags+xml"/>
  <Override PartName="/ppt/tags/tag515.xml" ContentType="application/vnd.openxmlformats-officedocument.presentationml.tags+xml"/>
  <Override PartName="/ppt/tags/tag516.xml" ContentType="application/vnd.openxmlformats-officedocument.presentationml.tags+xml"/>
  <Override PartName="/ppt/tags/tag517.xml" ContentType="application/vnd.openxmlformats-officedocument.presentationml.tags+xml"/>
  <Override PartName="/ppt/tags/tag518.xml" ContentType="application/vnd.openxmlformats-officedocument.presentationml.tags+xml"/>
  <Override PartName="/ppt/tags/tag519.xml" ContentType="application/vnd.openxmlformats-officedocument.presentationml.tags+xml"/>
  <Override PartName="/ppt/tags/tag520.xml" ContentType="application/vnd.openxmlformats-officedocument.presentationml.tags+xml"/>
  <Override PartName="/ppt/tags/tag521.xml" ContentType="application/vnd.openxmlformats-officedocument.presentationml.tags+xml"/>
  <Override PartName="/ppt/tags/tag522.xml" ContentType="application/vnd.openxmlformats-officedocument.presentationml.tags+xml"/>
  <Override PartName="/ppt/tags/tag523.xml" ContentType="application/vnd.openxmlformats-officedocument.presentationml.tags+xml"/>
  <Override PartName="/ppt/tags/tag524.xml" ContentType="application/vnd.openxmlformats-officedocument.presentationml.tags+xml"/>
  <Override PartName="/ppt/tags/tag525.xml" ContentType="application/vnd.openxmlformats-officedocument.presentationml.tags+xml"/>
  <Override PartName="/ppt/tags/tag526.xml" ContentType="application/vnd.openxmlformats-officedocument.presentationml.tags+xml"/>
  <Override PartName="/ppt/tags/tag527.xml" ContentType="application/vnd.openxmlformats-officedocument.presentationml.tags+xml"/>
  <Override PartName="/ppt/tags/tag528.xml" ContentType="application/vnd.openxmlformats-officedocument.presentationml.tags+xml"/>
  <Override PartName="/ppt/tags/tag529.xml" ContentType="application/vnd.openxmlformats-officedocument.presentationml.tags+xml"/>
  <Override PartName="/ppt/tags/tag530.xml" ContentType="application/vnd.openxmlformats-officedocument.presentationml.tags+xml"/>
  <Override PartName="/ppt/tags/tag531.xml" ContentType="application/vnd.openxmlformats-officedocument.presentationml.tags+xml"/>
  <Override PartName="/ppt/tags/tag532.xml" ContentType="application/vnd.openxmlformats-officedocument.presentationml.tags+xml"/>
  <Override PartName="/ppt/tags/tag533.xml" ContentType="application/vnd.openxmlformats-officedocument.presentationml.tags+xml"/>
  <Override PartName="/ppt/tags/tag534.xml" ContentType="application/vnd.openxmlformats-officedocument.presentationml.tags+xml"/>
  <Override PartName="/ppt/tags/tag535.xml" ContentType="application/vnd.openxmlformats-officedocument.presentationml.tags+xml"/>
  <Override PartName="/ppt/tags/tag536.xml" ContentType="application/vnd.openxmlformats-officedocument.presentationml.tags+xml"/>
  <Override PartName="/ppt/tags/tag537.xml" ContentType="application/vnd.openxmlformats-officedocument.presentationml.tags+xml"/>
  <Override PartName="/ppt/tags/tag538.xml" ContentType="application/vnd.openxmlformats-officedocument.presentationml.tags+xml"/>
  <Override PartName="/ppt/tags/tag539.xml" ContentType="application/vnd.openxmlformats-officedocument.presentationml.tags+xml"/>
  <Override PartName="/ppt/tags/tag54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2" r:id="rId2"/>
    <p:sldMasterId id="2147483656" r:id="rId3"/>
    <p:sldMasterId id="2147483660" r:id="rId4"/>
    <p:sldMasterId id="2147483664" r:id="rId5"/>
    <p:sldMasterId id="2147483668" r:id="rId6"/>
    <p:sldMasterId id="2147483681" r:id="rId7"/>
  </p:sldMasterIdLst>
  <p:notesMasterIdLst>
    <p:notesMasterId r:id="rId32"/>
  </p:notesMasterIdLst>
  <p:handoutMasterIdLst>
    <p:handoutMasterId r:id="rId33"/>
  </p:handoutMasterIdLst>
  <p:sldIdLst>
    <p:sldId id="445" r:id="rId8"/>
    <p:sldId id="446" r:id="rId9"/>
    <p:sldId id="258" r:id="rId10"/>
    <p:sldId id="449" r:id="rId11"/>
    <p:sldId id="398" r:id="rId12"/>
    <p:sldId id="270" r:id="rId13"/>
    <p:sldId id="425" r:id="rId14"/>
    <p:sldId id="450" r:id="rId15"/>
    <p:sldId id="331" r:id="rId16"/>
    <p:sldId id="439" r:id="rId17"/>
    <p:sldId id="461" r:id="rId18"/>
    <p:sldId id="352" r:id="rId19"/>
    <p:sldId id="451" r:id="rId20"/>
    <p:sldId id="452" r:id="rId21"/>
    <p:sldId id="453" r:id="rId22"/>
    <p:sldId id="455" r:id="rId23"/>
    <p:sldId id="457" r:id="rId24"/>
    <p:sldId id="467" r:id="rId25"/>
    <p:sldId id="469" r:id="rId26"/>
    <p:sldId id="462" r:id="rId27"/>
    <p:sldId id="474" r:id="rId28"/>
    <p:sldId id="463" r:id="rId29"/>
    <p:sldId id="464" r:id="rId30"/>
    <p:sldId id="475" r:id="rId31"/>
  </p:sldIdLst>
  <p:sldSz cx="12192000" cy="6858000"/>
  <p:notesSz cx="6858000" cy="9144000"/>
  <p:custDataLst>
    <p:tags r:id="rId34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44">
          <p15:clr>
            <a:srgbClr val="A4A3A4"/>
          </p15:clr>
        </p15:guide>
        <p15:guide id="2" pos="375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08" d="100"/>
          <a:sy n="108" d="100"/>
        </p:scale>
        <p:origin x="978" y="78"/>
      </p:cViewPr>
      <p:guideLst>
        <p:guide orient="horz" pos="2244"/>
        <p:guide pos="3759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21" Type="http://schemas.openxmlformats.org/officeDocument/2006/relationships/slide" Target="slides/slide14.xml"/><Relationship Id="rId34" Type="http://schemas.openxmlformats.org/officeDocument/2006/relationships/tags" Target="tags/tag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handoutMaster" Target="handoutMasters/handoutMaster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notesMaster" Target="notesMasters/notesMaster1.xml"/><Relationship Id="rId37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viewProps" Target="viewProp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presProps" Target="presProps.xml"/><Relationship Id="rId8" Type="http://schemas.openxmlformats.org/officeDocument/2006/relationships/slide" Target="slides/slide1.xml"/><Relationship Id="rId3" Type="http://schemas.openxmlformats.org/officeDocument/2006/relationships/slideMaster" Target="slideMasters/slideMaster3.xml"/></Relationships>
</file>

<file path=ppt/handoutMasters/_rels/handout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230.xml"/><Relationship Id="rId2" Type="http://schemas.openxmlformats.org/officeDocument/2006/relationships/tags" Target="../tags/tag229.xml"/><Relationship Id="rId1" Type="http://schemas.openxmlformats.org/officeDocument/2006/relationships/theme" Target="../theme/theme9.xml"/><Relationship Id="rId5" Type="http://schemas.openxmlformats.org/officeDocument/2006/relationships/tags" Target="../tags/tag232.xml"/><Relationship Id="rId4" Type="http://schemas.openxmlformats.org/officeDocument/2006/relationships/tags" Target="../tags/tag231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  <p:custDataLst>
              <p:tags r:id="rId3"/>
            </p:custDataLst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fontAlgn="base"/>
            <a:fld id="{0F9B84EA-7D68-4D60-9CB1-D50884785D1C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2022-06-16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  <p:custDataLst>
              <p:tags r:id="rId4"/>
            </p:custDataLst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  <p:custDataLst>
              <p:tags r:id="rId5"/>
            </p:custDataLst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fontAlgn="base"/>
            <a:fld id="{8D4E0FC9-F1F8-4FAE-9988-3BA365CFD46F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224.xml"/><Relationship Id="rId7" Type="http://schemas.openxmlformats.org/officeDocument/2006/relationships/tags" Target="../tags/tag228.xml"/><Relationship Id="rId2" Type="http://schemas.openxmlformats.org/officeDocument/2006/relationships/tags" Target="../tags/tag223.xml"/><Relationship Id="rId1" Type="http://schemas.openxmlformats.org/officeDocument/2006/relationships/theme" Target="../theme/theme8.xml"/><Relationship Id="rId6" Type="http://schemas.openxmlformats.org/officeDocument/2006/relationships/tags" Target="../tags/tag227.xml"/><Relationship Id="rId5" Type="http://schemas.openxmlformats.org/officeDocument/2006/relationships/tags" Target="../tags/tag226.xml"/><Relationship Id="rId4" Type="http://schemas.openxmlformats.org/officeDocument/2006/relationships/tags" Target="../tags/tag22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页眉占位符 2049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 fontAlgn="base"/>
            <a:endParaRPr lang="zh-CN" sz="1200" b="0" strike="noStrike" noProof="1"/>
          </a:p>
        </p:txBody>
      </p:sp>
      <p:sp>
        <p:nvSpPr>
          <p:cNvPr id="2051" name="日期占位符 2050"/>
          <p:cNvSpPr>
            <a:spLocks noGrp="1"/>
          </p:cNvSpPr>
          <p:nvPr>
            <p:ph type="dt" idx="1"/>
            <p:custDataLst>
              <p:tags r:id="rId3"/>
            </p:custDataLst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 algn="r" fontAlgn="base"/>
            <a:fld id="{BB962C8B-B14F-4D97-AF65-F5344CB8AC3E}" type="datetime1">
              <a:rPr lang="zh-CN" altLang="en-US" sz="1200" b="0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2022-06-16</a:t>
            </a:fld>
            <a:endParaRPr lang="zh-CN" altLang="en-US" sz="1200" b="0" strike="noStrike" noProof="1"/>
          </a:p>
        </p:txBody>
      </p:sp>
      <p:sp>
        <p:nvSpPr>
          <p:cNvPr id="22532" name="幻灯片图像占位符 2051"/>
          <p:cNvSpPr>
            <a:spLocks noGrp="1" noRot="1" noChangeAspect="1"/>
          </p:cNvSpPr>
          <p:nvPr>
            <p:ph type="sldImg" idx="6"/>
            <p:custDataLst>
              <p:tags r:id="rId4"/>
            </p:custDataLst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22533" name="文本占位符 2052"/>
          <p:cNvSpPr>
            <a:spLocks noGrp="1" noRot="1"/>
          </p:cNvSpPr>
          <p:nvPr>
            <p:ph type="body" sz="quarter" idx="7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 indent="0"/>
            <a:r>
              <a:rPr lang="zh-CN" altLang="en-US"/>
              <a:t>单击此处编辑母版文本样式</a:t>
            </a:r>
          </a:p>
          <a:p>
            <a:pPr lvl="1" indent="0"/>
            <a:r>
              <a:rPr lang="zh-CN" altLang="en-US"/>
              <a:t>第二级</a:t>
            </a:r>
          </a:p>
          <a:p>
            <a:pPr lvl="2" indent="0"/>
            <a:r>
              <a:rPr lang="zh-CN" altLang="en-US"/>
              <a:t>第三级</a:t>
            </a:r>
          </a:p>
          <a:p>
            <a:pPr lvl="3" indent="0"/>
            <a:r>
              <a:rPr lang="zh-CN" altLang="en-US"/>
              <a:t>第四级</a:t>
            </a:r>
          </a:p>
          <a:p>
            <a:pPr lvl="4" indent="0"/>
            <a:r>
              <a:rPr lang="zh-CN" altLang="en-US"/>
              <a:t>第五级</a:t>
            </a:r>
          </a:p>
        </p:txBody>
      </p:sp>
      <p:sp>
        <p:nvSpPr>
          <p:cNvPr id="2054" name="页脚占位符 2053"/>
          <p:cNvSpPr>
            <a:spLocks noGrp="1"/>
          </p:cNvSpPr>
          <p:nvPr>
            <p:ph type="ftr" sz="quarter" idx="4"/>
            <p:custDataLst>
              <p:tags r:id="rId6"/>
            </p:custDataLst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b"/>
          <a:lstStyle/>
          <a:p>
            <a:pPr lvl="0" fontAlgn="base"/>
            <a:r>
              <a:rPr lang="zh-CN" sz="1200" b="0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资中县龙结中学高一数学组</a:t>
            </a:r>
            <a:endParaRPr lang="zh-CN" sz="1200" b="0" strike="noStrike" noProof="1"/>
          </a:p>
        </p:txBody>
      </p:sp>
      <p:sp>
        <p:nvSpPr>
          <p:cNvPr id="2055" name="灯片编号占位符 2054"/>
          <p:cNvSpPr>
            <a:spLocks noGrp="1"/>
          </p:cNvSpPr>
          <p:nvPr>
            <p:ph type="sldNum" sz="quarter" idx="5"/>
            <p:custDataLst>
              <p:tags r:id="rId7"/>
            </p:custDataLst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b"/>
          <a:lstStyle/>
          <a:p>
            <a:pPr lvl="0" algn="r" fontAlgn="base"/>
            <a:fld id="{9A0DB2DC-4C9A-4742-B13C-FB6460FD3503}" type="slidenum">
              <a:rPr lang="en-US" altLang="zh-CN" sz="1200" b="0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zh-CN" sz="1200" b="0" strike="noStrike" noProof="1"/>
          </a:p>
        </p:txBody>
      </p:sp>
    </p:spTree>
    <p:extLst>
      <p:ext uri="{BB962C8B-B14F-4D97-AF65-F5344CB8AC3E}">
        <p14:creationId xmlns:p14="http://schemas.microsoft.com/office/powerpoint/2010/main" val="175658051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lvl="0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308.xml"/><Relationship Id="rId1" Type="http://schemas.openxmlformats.org/officeDocument/2006/relationships/tags" Target="../tags/tag307.xml"/><Relationship Id="rId4" Type="http://schemas.openxmlformats.org/officeDocument/2006/relationships/slide" Target="../slides/slide9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484.xml"/><Relationship Id="rId2" Type="http://schemas.openxmlformats.org/officeDocument/2006/relationships/tags" Target="../tags/tag483.xml"/><Relationship Id="rId1" Type="http://schemas.openxmlformats.org/officeDocument/2006/relationships/tags" Target="../tags/tag482.xml"/><Relationship Id="rId5" Type="http://schemas.openxmlformats.org/officeDocument/2006/relationships/slide" Target="../slides/slide17.xml"/><Relationship Id="rId4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幻灯片图像占位符 1"/>
          <p:cNvSpPr>
            <a:spLocks noGrp="1" noRot="1" noChangeAspect="1"/>
          </p:cNvSpPr>
          <p:nvPr>
            <p:ph type="sldImg"/>
            <p:custDataLst>
              <p:tags r:id="rId1"/>
            </p:custDataLst>
          </p:nvPr>
        </p:nvSpPr>
        <p:spPr/>
      </p:sp>
      <p:sp>
        <p:nvSpPr>
          <p:cNvPr id="29698" name="文本占位符 2"/>
          <p:cNvSpPr>
            <a:spLocks noGrp="1" noRot="1"/>
          </p:cNvSpPr>
          <p:nvPr>
            <p:ph type="body" idx="1"/>
            <p:custDataLst>
              <p:tags r:id="rId2"/>
            </p:custDataLst>
          </p:nvPr>
        </p:nvSpPr>
        <p:spPr/>
        <p:txBody>
          <a:bodyPr anchor="ctr"/>
          <a:lstStyle/>
          <a:p>
            <a:pPr lvl="0" indent="0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69713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TextEdit="1"/>
          </p:cNvSpPr>
          <p:nvPr>
            <p:ph type="sldImg"/>
            <p:custDataLst>
              <p:tags r:id="rId1"/>
            </p:custDataLst>
          </p:nvPr>
        </p:nvSpPr>
        <p:spPr/>
      </p:sp>
      <p:sp>
        <p:nvSpPr>
          <p:cNvPr id="29699" name="备注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 wrap="square" lIns="91440" tIns="45720" rIns="91440" bIns="45720" anchor="t"/>
          <a:lstStyle/>
          <a:p>
            <a: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1200" u="none" baseline="0">
              <a:solidFill>
                <a:schemeClr val="tx1"/>
              </a:solidFill>
              <a:effectLst/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29700" name="灯片编号占位符 3"/>
          <p:cNvSpPr>
            <a:spLocks noGrp="1"/>
          </p:cNvSpPr>
          <p:nvPr>
            <p:ph type="sldNum" sz="quarter" idx="10"/>
            <p:custDataLst>
              <p:tags r:id="rId3"/>
            </p:custDataLst>
          </p:nvPr>
        </p:nvSpPr>
        <p:spPr>
          <a:xfrm>
            <a:off x="5592763" y="6456363"/>
            <a:ext cx="4278312" cy="339725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marL="0" lvl="0" indent="0" algn="r"/>
            <a:fld id="{9A0DB2DC-4C9A-4742-B13C-FB6460FD3503}" type="slidenum">
              <a:rPr lang="zh-CN" altLang="en-US" sz="1200"/>
              <a:t>17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3852515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9.xml"/><Relationship Id="rId4" Type="http://schemas.openxmlformats.org/officeDocument/2006/relationships/tags" Target="../tags/tag8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2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18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4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26.xml"/><Relationship Id="rId4" Type="http://schemas.openxmlformats.org/officeDocument/2006/relationships/tags" Target="../tags/tag25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tags" Target="../tags/tag29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6" Type="http://schemas.openxmlformats.org/officeDocument/2006/relationships/tags" Target="../tags/tag32.xml"/><Relationship Id="rId5" Type="http://schemas.openxmlformats.org/officeDocument/2006/relationships/tags" Target="../tags/tag31.xml"/><Relationship Id="rId4" Type="http://schemas.openxmlformats.org/officeDocument/2006/relationships/tags" Target="../tags/tag30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tags" Target="../tags/tag33.xml"/><Relationship Id="rId4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1.xml"/><Relationship Id="rId2" Type="http://schemas.openxmlformats.org/officeDocument/2006/relationships/tags" Target="../tags/tag40.xml"/><Relationship Id="rId1" Type="http://schemas.openxmlformats.org/officeDocument/2006/relationships/tags" Target="../tags/tag39.xml"/><Relationship Id="rId6" Type="http://schemas.openxmlformats.org/officeDocument/2006/relationships/slideMaster" Target="../slideMasters/slideMaster3.xml"/><Relationship Id="rId5" Type="http://schemas.openxmlformats.org/officeDocument/2006/relationships/tags" Target="../tags/tag43.xml"/><Relationship Id="rId4" Type="http://schemas.openxmlformats.org/officeDocument/2006/relationships/tags" Target="../tags/tag42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46.xml"/><Relationship Id="rId7" Type="http://schemas.openxmlformats.org/officeDocument/2006/relationships/slideMaster" Target="../slideMasters/slideMaster3.xml"/><Relationship Id="rId2" Type="http://schemas.openxmlformats.org/officeDocument/2006/relationships/tags" Target="../tags/tag45.xml"/><Relationship Id="rId1" Type="http://schemas.openxmlformats.org/officeDocument/2006/relationships/tags" Target="../tags/tag44.xml"/><Relationship Id="rId6" Type="http://schemas.openxmlformats.org/officeDocument/2006/relationships/tags" Target="../tags/tag49.xml"/><Relationship Id="rId5" Type="http://schemas.openxmlformats.org/officeDocument/2006/relationships/tags" Target="../tags/tag48.xml"/><Relationship Id="rId4" Type="http://schemas.openxmlformats.org/officeDocument/2006/relationships/tags" Target="../tags/tag47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52.xml"/><Relationship Id="rId2" Type="http://schemas.openxmlformats.org/officeDocument/2006/relationships/tags" Target="../tags/tag51.xml"/><Relationship Id="rId1" Type="http://schemas.openxmlformats.org/officeDocument/2006/relationships/tags" Target="../tags/tag50.xml"/><Relationship Id="rId4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58.xml"/><Relationship Id="rId2" Type="http://schemas.openxmlformats.org/officeDocument/2006/relationships/tags" Target="../tags/tag57.xml"/><Relationship Id="rId1" Type="http://schemas.openxmlformats.org/officeDocument/2006/relationships/tags" Target="../tags/tag56.xml"/><Relationship Id="rId6" Type="http://schemas.openxmlformats.org/officeDocument/2006/relationships/slideMaster" Target="../slideMasters/slideMaster4.xml"/><Relationship Id="rId5" Type="http://schemas.openxmlformats.org/officeDocument/2006/relationships/tags" Target="../tags/tag60.xml"/><Relationship Id="rId4" Type="http://schemas.openxmlformats.org/officeDocument/2006/relationships/tags" Target="../tags/tag59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63.xml"/><Relationship Id="rId7" Type="http://schemas.openxmlformats.org/officeDocument/2006/relationships/slideMaster" Target="../slideMasters/slideMaster4.xml"/><Relationship Id="rId2" Type="http://schemas.openxmlformats.org/officeDocument/2006/relationships/tags" Target="../tags/tag62.xml"/><Relationship Id="rId1" Type="http://schemas.openxmlformats.org/officeDocument/2006/relationships/tags" Target="../tags/tag61.xml"/><Relationship Id="rId6" Type="http://schemas.openxmlformats.org/officeDocument/2006/relationships/tags" Target="../tags/tag66.xml"/><Relationship Id="rId5" Type="http://schemas.openxmlformats.org/officeDocument/2006/relationships/tags" Target="../tags/tag65.xml"/><Relationship Id="rId4" Type="http://schemas.openxmlformats.org/officeDocument/2006/relationships/tags" Target="../tags/tag64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tags" Target="../tags/tag69.xml"/><Relationship Id="rId2" Type="http://schemas.openxmlformats.org/officeDocument/2006/relationships/tags" Target="../tags/tag68.xml"/><Relationship Id="rId1" Type="http://schemas.openxmlformats.org/officeDocument/2006/relationships/tags" Target="../tags/tag67.xml"/><Relationship Id="rId4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tags" Target="../tags/tag75.xml"/><Relationship Id="rId2" Type="http://schemas.openxmlformats.org/officeDocument/2006/relationships/tags" Target="../tags/tag74.xml"/><Relationship Id="rId1" Type="http://schemas.openxmlformats.org/officeDocument/2006/relationships/tags" Target="../tags/tag73.xml"/><Relationship Id="rId6" Type="http://schemas.openxmlformats.org/officeDocument/2006/relationships/slideMaster" Target="../slideMasters/slideMaster5.xml"/><Relationship Id="rId5" Type="http://schemas.openxmlformats.org/officeDocument/2006/relationships/tags" Target="../tags/tag77.xml"/><Relationship Id="rId4" Type="http://schemas.openxmlformats.org/officeDocument/2006/relationships/tags" Target="../tags/tag76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tags" Target="../tags/tag80.xml"/><Relationship Id="rId7" Type="http://schemas.openxmlformats.org/officeDocument/2006/relationships/slideMaster" Target="../slideMasters/slideMaster5.xml"/><Relationship Id="rId2" Type="http://schemas.openxmlformats.org/officeDocument/2006/relationships/tags" Target="../tags/tag79.xml"/><Relationship Id="rId1" Type="http://schemas.openxmlformats.org/officeDocument/2006/relationships/tags" Target="../tags/tag78.xml"/><Relationship Id="rId6" Type="http://schemas.openxmlformats.org/officeDocument/2006/relationships/tags" Target="../tags/tag83.xml"/><Relationship Id="rId5" Type="http://schemas.openxmlformats.org/officeDocument/2006/relationships/tags" Target="../tags/tag82.xml"/><Relationship Id="rId4" Type="http://schemas.openxmlformats.org/officeDocument/2006/relationships/tags" Target="../tags/tag8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tags" Target="../tags/tag86.xml"/><Relationship Id="rId2" Type="http://schemas.openxmlformats.org/officeDocument/2006/relationships/tags" Target="../tags/tag85.xml"/><Relationship Id="rId1" Type="http://schemas.openxmlformats.org/officeDocument/2006/relationships/tags" Target="../tags/tag84.xml"/><Relationship Id="rId4" Type="http://schemas.openxmlformats.org/officeDocument/2006/relationships/slideMaster" Target="../slideMasters/slideMaster5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tags" Target="../tags/tag97.xml"/><Relationship Id="rId2" Type="http://schemas.openxmlformats.org/officeDocument/2006/relationships/tags" Target="../tags/tag96.xml"/><Relationship Id="rId1" Type="http://schemas.openxmlformats.org/officeDocument/2006/relationships/tags" Target="../tags/tag95.xml"/><Relationship Id="rId6" Type="http://schemas.openxmlformats.org/officeDocument/2006/relationships/slideMaster" Target="../slideMasters/slideMaster6.xml"/><Relationship Id="rId5" Type="http://schemas.openxmlformats.org/officeDocument/2006/relationships/tags" Target="../tags/tag99.xml"/><Relationship Id="rId4" Type="http://schemas.openxmlformats.org/officeDocument/2006/relationships/tags" Target="../tags/tag98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tags" Target="../tags/tag102.xml"/><Relationship Id="rId2" Type="http://schemas.openxmlformats.org/officeDocument/2006/relationships/tags" Target="../tags/tag101.xml"/><Relationship Id="rId1" Type="http://schemas.openxmlformats.org/officeDocument/2006/relationships/tags" Target="../tags/tag100.xml"/><Relationship Id="rId6" Type="http://schemas.openxmlformats.org/officeDocument/2006/relationships/slideMaster" Target="../slideMasters/slideMaster6.xml"/><Relationship Id="rId5" Type="http://schemas.openxmlformats.org/officeDocument/2006/relationships/tags" Target="../tags/tag104.xml"/><Relationship Id="rId4" Type="http://schemas.openxmlformats.org/officeDocument/2006/relationships/tags" Target="../tags/tag103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tags" Target="../tags/tag107.xml"/><Relationship Id="rId2" Type="http://schemas.openxmlformats.org/officeDocument/2006/relationships/tags" Target="../tags/tag106.xml"/><Relationship Id="rId1" Type="http://schemas.openxmlformats.org/officeDocument/2006/relationships/tags" Target="../tags/tag105.xml"/><Relationship Id="rId6" Type="http://schemas.openxmlformats.org/officeDocument/2006/relationships/slideMaster" Target="../slideMasters/slideMaster6.xml"/><Relationship Id="rId5" Type="http://schemas.openxmlformats.org/officeDocument/2006/relationships/tags" Target="../tags/tag109.xml"/><Relationship Id="rId4" Type="http://schemas.openxmlformats.org/officeDocument/2006/relationships/tags" Target="../tags/tag108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tags" Target="../tags/tag112.xml"/><Relationship Id="rId7" Type="http://schemas.openxmlformats.org/officeDocument/2006/relationships/slideMaster" Target="../slideMasters/slideMaster6.xml"/><Relationship Id="rId2" Type="http://schemas.openxmlformats.org/officeDocument/2006/relationships/tags" Target="../tags/tag111.xml"/><Relationship Id="rId1" Type="http://schemas.openxmlformats.org/officeDocument/2006/relationships/tags" Target="../tags/tag110.xml"/><Relationship Id="rId6" Type="http://schemas.openxmlformats.org/officeDocument/2006/relationships/tags" Target="../tags/tag115.xml"/><Relationship Id="rId5" Type="http://schemas.openxmlformats.org/officeDocument/2006/relationships/tags" Target="../tags/tag114.xml"/><Relationship Id="rId4" Type="http://schemas.openxmlformats.org/officeDocument/2006/relationships/tags" Target="../tags/tag113.xml"/></Relationships>
</file>

<file path=ppt/slideLayouts/_rels/slideLayout20.xml.rels><?xml version="1.0" encoding="UTF-8" standalone="yes"?>
<Relationships xmlns="http://schemas.openxmlformats.org/package/2006/relationships"><Relationship Id="rId8" Type="http://schemas.openxmlformats.org/officeDocument/2006/relationships/tags" Target="../tags/tag123.xml"/><Relationship Id="rId3" Type="http://schemas.openxmlformats.org/officeDocument/2006/relationships/tags" Target="../tags/tag118.xml"/><Relationship Id="rId7" Type="http://schemas.openxmlformats.org/officeDocument/2006/relationships/tags" Target="../tags/tag122.xml"/><Relationship Id="rId2" Type="http://schemas.openxmlformats.org/officeDocument/2006/relationships/tags" Target="../tags/tag117.xml"/><Relationship Id="rId1" Type="http://schemas.openxmlformats.org/officeDocument/2006/relationships/tags" Target="../tags/tag116.xml"/><Relationship Id="rId6" Type="http://schemas.openxmlformats.org/officeDocument/2006/relationships/tags" Target="../tags/tag121.xml"/><Relationship Id="rId5" Type="http://schemas.openxmlformats.org/officeDocument/2006/relationships/tags" Target="../tags/tag120.xml"/><Relationship Id="rId4" Type="http://schemas.openxmlformats.org/officeDocument/2006/relationships/tags" Target="../tags/tag119.xml"/><Relationship Id="rId9" Type="http://schemas.openxmlformats.org/officeDocument/2006/relationships/slideMaster" Target="../slideMasters/slideMaster6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tags" Target="../tags/tag126.xml"/><Relationship Id="rId2" Type="http://schemas.openxmlformats.org/officeDocument/2006/relationships/tags" Target="../tags/tag125.xml"/><Relationship Id="rId1" Type="http://schemas.openxmlformats.org/officeDocument/2006/relationships/tags" Target="../tags/tag124.xml"/><Relationship Id="rId5" Type="http://schemas.openxmlformats.org/officeDocument/2006/relationships/slideMaster" Target="../slideMasters/slideMaster6.xml"/><Relationship Id="rId4" Type="http://schemas.openxmlformats.org/officeDocument/2006/relationships/tags" Target="../tags/tag127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tags" Target="../tags/tag130.xml"/><Relationship Id="rId2" Type="http://schemas.openxmlformats.org/officeDocument/2006/relationships/tags" Target="../tags/tag129.xml"/><Relationship Id="rId1" Type="http://schemas.openxmlformats.org/officeDocument/2006/relationships/tags" Target="../tags/tag128.xml"/><Relationship Id="rId4" Type="http://schemas.openxmlformats.org/officeDocument/2006/relationships/slideMaster" Target="../slideMasters/slideMaster6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tags" Target="../tags/tag133.xml"/><Relationship Id="rId7" Type="http://schemas.openxmlformats.org/officeDocument/2006/relationships/slideMaster" Target="../slideMasters/slideMaster6.xml"/><Relationship Id="rId2" Type="http://schemas.openxmlformats.org/officeDocument/2006/relationships/tags" Target="../tags/tag132.xml"/><Relationship Id="rId1" Type="http://schemas.openxmlformats.org/officeDocument/2006/relationships/tags" Target="../tags/tag131.xml"/><Relationship Id="rId6" Type="http://schemas.openxmlformats.org/officeDocument/2006/relationships/tags" Target="../tags/tag136.xml"/><Relationship Id="rId5" Type="http://schemas.openxmlformats.org/officeDocument/2006/relationships/tags" Target="../tags/tag135.xml"/><Relationship Id="rId4" Type="http://schemas.openxmlformats.org/officeDocument/2006/relationships/tags" Target="../tags/tag134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tags" Target="../tags/tag139.xml"/><Relationship Id="rId7" Type="http://schemas.openxmlformats.org/officeDocument/2006/relationships/slideMaster" Target="../slideMasters/slideMaster6.xml"/><Relationship Id="rId2" Type="http://schemas.openxmlformats.org/officeDocument/2006/relationships/tags" Target="../tags/tag138.xml"/><Relationship Id="rId1" Type="http://schemas.openxmlformats.org/officeDocument/2006/relationships/tags" Target="../tags/tag137.xml"/><Relationship Id="rId6" Type="http://schemas.openxmlformats.org/officeDocument/2006/relationships/tags" Target="../tags/tag142.xml"/><Relationship Id="rId5" Type="http://schemas.openxmlformats.org/officeDocument/2006/relationships/tags" Target="../tags/tag141.xml"/><Relationship Id="rId4" Type="http://schemas.openxmlformats.org/officeDocument/2006/relationships/tags" Target="../tags/tag140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tags" Target="../tags/tag145.xml"/><Relationship Id="rId2" Type="http://schemas.openxmlformats.org/officeDocument/2006/relationships/tags" Target="../tags/tag144.xml"/><Relationship Id="rId1" Type="http://schemas.openxmlformats.org/officeDocument/2006/relationships/tags" Target="../tags/tag143.xml"/><Relationship Id="rId6" Type="http://schemas.openxmlformats.org/officeDocument/2006/relationships/slideMaster" Target="../slideMasters/slideMaster6.xml"/><Relationship Id="rId5" Type="http://schemas.openxmlformats.org/officeDocument/2006/relationships/tags" Target="../tags/tag147.xml"/><Relationship Id="rId4" Type="http://schemas.openxmlformats.org/officeDocument/2006/relationships/tags" Target="../tags/tag146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tags" Target="../tags/tag150.xml"/><Relationship Id="rId2" Type="http://schemas.openxmlformats.org/officeDocument/2006/relationships/tags" Target="../tags/tag149.xml"/><Relationship Id="rId1" Type="http://schemas.openxmlformats.org/officeDocument/2006/relationships/tags" Target="../tags/tag148.xml"/><Relationship Id="rId6" Type="http://schemas.openxmlformats.org/officeDocument/2006/relationships/slideMaster" Target="../slideMasters/slideMaster6.xml"/><Relationship Id="rId5" Type="http://schemas.openxmlformats.org/officeDocument/2006/relationships/tags" Target="../tags/tag152.xml"/><Relationship Id="rId4" Type="http://schemas.openxmlformats.org/officeDocument/2006/relationships/tags" Target="../tags/tag151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tags" Target="../tags/tag155.xml"/><Relationship Id="rId2" Type="http://schemas.openxmlformats.org/officeDocument/2006/relationships/tags" Target="../tags/tag154.xml"/><Relationship Id="rId1" Type="http://schemas.openxmlformats.org/officeDocument/2006/relationships/tags" Target="../tags/tag153.xml"/><Relationship Id="rId4" Type="http://schemas.openxmlformats.org/officeDocument/2006/relationships/slideMaster" Target="../slideMasters/slideMaster6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tags" Target="../tags/tag166.xml"/><Relationship Id="rId2" Type="http://schemas.openxmlformats.org/officeDocument/2006/relationships/tags" Target="../tags/tag165.xml"/><Relationship Id="rId1" Type="http://schemas.openxmlformats.org/officeDocument/2006/relationships/tags" Target="../tags/tag164.xml"/><Relationship Id="rId4" Type="http://schemas.openxmlformats.org/officeDocument/2006/relationships/slideMaster" Target="../slideMasters/slideMaster7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tags" Target="../tags/tag169.xml"/><Relationship Id="rId2" Type="http://schemas.openxmlformats.org/officeDocument/2006/relationships/tags" Target="../tags/tag168.xml"/><Relationship Id="rId1" Type="http://schemas.openxmlformats.org/officeDocument/2006/relationships/tags" Target="../tags/tag167.xml"/><Relationship Id="rId6" Type="http://schemas.openxmlformats.org/officeDocument/2006/relationships/slideMaster" Target="../slideMasters/slideMaster7.xml"/><Relationship Id="rId5" Type="http://schemas.openxmlformats.org/officeDocument/2006/relationships/tags" Target="../tags/tag171.xml"/><Relationship Id="rId4" Type="http://schemas.openxmlformats.org/officeDocument/2006/relationships/tags" Target="../tags/tag170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tags" Target="../tags/tag174.xml"/><Relationship Id="rId2" Type="http://schemas.openxmlformats.org/officeDocument/2006/relationships/tags" Target="../tags/tag173.xml"/><Relationship Id="rId1" Type="http://schemas.openxmlformats.org/officeDocument/2006/relationships/tags" Target="../tags/tag172.xml"/><Relationship Id="rId6" Type="http://schemas.openxmlformats.org/officeDocument/2006/relationships/slideMaster" Target="../slideMasters/slideMaster7.xml"/><Relationship Id="rId5" Type="http://schemas.openxmlformats.org/officeDocument/2006/relationships/tags" Target="../tags/tag176.xml"/><Relationship Id="rId4" Type="http://schemas.openxmlformats.org/officeDocument/2006/relationships/tags" Target="../tags/tag175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tags" Target="../tags/tag179.xml"/><Relationship Id="rId7" Type="http://schemas.openxmlformats.org/officeDocument/2006/relationships/slideMaster" Target="../slideMasters/slideMaster7.xml"/><Relationship Id="rId2" Type="http://schemas.openxmlformats.org/officeDocument/2006/relationships/tags" Target="../tags/tag178.xml"/><Relationship Id="rId1" Type="http://schemas.openxmlformats.org/officeDocument/2006/relationships/tags" Target="../tags/tag177.xml"/><Relationship Id="rId6" Type="http://schemas.openxmlformats.org/officeDocument/2006/relationships/tags" Target="../tags/tag182.xml"/><Relationship Id="rId5" Type="http://schemas.openxmlformats.org/officeDocument/2006/relationships/tags" Target="../tags/tag181.xml"/><Relationship Id="rId4" Type="http://schemas.openxmlformats.org/officeDocument/2006/relationships/tags" Target="../tags/tag180.xml"/></Relationships>
</file>

<file path=ppt/slideLayouts/_rels/slideLayout32.xml.rels><?xml version="1.0" encoding="UTF-8" standalone="yes"?>
<Relationships xmlns="http://schemas.openxmlformats.org/package/2006/relationships"><Relationship Id="rId8" Type="http://schemas.openxmlformats.org/officeDocument/2006/relationships/tags" Target="../tags/tag190.xml"/><Relationship Id="rId3" Type="http://schemas.openxmlformats.org/officeDocument/2006/relationships/tags" Target="../tags/tag185.xml"/><Relationship Id="rId7" Type="http://schemas.openxmlformats.org/officeDocument/2006/relationships/tags" Target="../tags/tag189.xml"/><Relationship Id="rId2" Type="http://schemas.openxmlformats.org/officeDocument/2006/relationships/tags" Target="../tags/tag184.xml"/><Relationship Id="rId1" Type="http://schemas.openxmlformats.org/officeDocument/2006/relationships/tags" Target="../tags/tag183.xml"/><Relationship Id="rId6" Type="http://schemas.openxmlformats.org/officeDocument/2006/relationships/tags" Target="../tags/tag188.xml"/><Relationship Id="rId5" Type="http://schemas.openxmlformats.org/officeDocument/2006/relationships/tags" Target="../tags/tag187.xml"/><Relationship Id="rId4" Type="http://schemas.openxmlformats.org/officeDocument/2006/relationships/tags" Target="../tags/tag186.xml"/><Relationship Id="rId9" Type="http://schemas.openxmlformats.org/officeDocument/2006/relationships/slideMaster" Target="../slideMasters/slideMaster7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tags" Target="../tags/tag193.xml"/><Relationship Id="rId2" Type="http://schemas.openxmlformats.org/officeDocument/2006/relationships/tags" Target="../tags/tag192.xml"/><Relationship Id="rId1" Type="http://schemas.openxmlformats.org/officeDocument/2006/relationships/tags" Target="../tags/tag191.xml"/><Relationship Id="rId5" Type="http://schemas.openxmlformats.org/officeDocument/2006/relationships/slideMaster" Target="../slideMasters/slideMaster7.xml"/><Relationship Id="rId4" Type="http://schemas.openxmlformats.org/officeDocument/2006/relationships/tags" Target="../tags/tag194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tags" Target="../tags/tag197.xml"/><Relationship Id="rId2" Type="http://schemas.openxmlformats.org/officeDocument/2006/relationships/tags" Target="../tags/tag196.xml"/><Relationship Id="rId1" Type="http://schemas.openxmlformats.org/officeDocument/2006/relationships/tags" Target="../tags/tag195.xml"/><Relationship Id="rId4" Type="http://schemas.openxmlformats.org/officeDocument/2006/relationships/slideMaster" Target="../slideMasters/slideMaster7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tags" Target="../tags/tag200.xml"/><Relationship Id="rId7" Type="http://schemas.openxmlformats.org/officeDocument/2006/relationships/slideMaster" Target="../slideMasters/slideMaster7.xml"/><Relationship Id="rId2" Type="http://schemas.openxmlformats.org/officeDocument/2006/relationships/tags" Target="../tags/tag199.xml"/><Relationship Id="rId1" Type="http://schemas.openxmlformats.org/officeDocument/2006/relationships/tags" Target="../tags/tag198.xml"/><Relationship Id="rId6" Type="http://schemas.openxmlformats.org/officeDocument/2006/relationships/tags" Target="../tags/tag203.xml"/><Relationship Id="rId5" Type="http://schemas.openxmlformats.org/officeDocument/2006/relationships/tags" Target="../tags/tag202.xml"/><Relationship Id="rId4" Type="http://schemas.openxmlformats.org/officeDocument/2006/relationships/tags" Target="../tags/tag201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tags" Target="../tags/tag206.xml"/><Relationship Id="rId7" Type="http://schemas.openxmlformats.org/officeDocument/2006/relationships/slideMaster" Target="../slideMasters/slideMaster7.xml"/><Relationship Id="rId2" Type="http://schemas.openxmlformats.org/officeDocument/2006/relationships/tags" Target="../tags/tag205.xml"/><Relationship Id="rId1" Type="http://schemas.openxmlformats.org/officeDocument/2006/relationships/tags" Target="../tags/tag204.xml"/><Relationship Id="rId6" Type="http://schemas.openxmlformats.org/officeDocument/2006/relationships/tags" Target="../tags/tag209.xml"/><Relationship Id="rId5" Type="http://schemas.openxmlformats.org/officeDocument/2006/relationships/tags" Target="../tags/tag208.xml"/><Relationship Id="rId4" Type="http://schemas.openxmlformats.org/officeDocument/2006/relationships/tags" Target="../tags/tag207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tags" Target="../tags/tag212.xml"/><Relationship Id="rId2" Type="http://schemas.openxmlformats.org/officeDocument/2006/relationships/tags" Target="../tags/tag211.xml"/><Relationship Id="rId1" Type="http://schemas.openxmlformats.org/officeDocument/2006/relationships/tags" Target="../tags/tag210.xml"/><Relationship Id="rId6" Type="http://schemas.openxmlformats.org/officeDocument/2006/relationships/slideMaster" Target="../slideMasters/slideMaster7.xml"/><Relationship Id="rId5" Type="http://schemas.openxmlformats.org/officeDocument/2006/relationships/tags" Target="../tags/tag214.xml"/><Relationship Id="rId4" Type="http://schemas.openxmlformats.org/officeDocument/2006/relationships/tags" Target="../tags/tag213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tags" Target="../tags/tag217.xml"/><Relationship Id="rId2" Type="http://schemas.openxmlformats.org/officeDocument/2006/relationships/tags" Target="../tags/tag216.xml"/><Relationship Id="rId1" Type="http://schemas.openxmlformats.org/officeDocument/2006/relationships/tags" Target="../tags/tag215.xml"/><Relationship Id="rId6" Type="http://schemas.openxmlformats.org/officeDocument/2006/relationships/slideMaster" Target="../slideMasters/slideMaster7.xml"/><Relationship Id="rId5" Type="http://schemas.openxmlformats.org/officeDocument/2006/relationships/tags" Target="../tags/tag219.xml"/><Relationship Id="rId4" Type="http://schemas.openxmlformats.org/officeDocument/2006/relationships/tags" Target="../tags/tag218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tags" Target="../tags/tag222.xml"/><Relationship Id="rId2" Type="http://schemas.openxmlformats.org/officeDocument/2006/relationships/tags" Target="../tags/tag221.xml"/><Relationship Id="rId1" Type="http://schemas.openxmlformats.org/officeDocument/2006/relationships/tags" Target="../tags/tag220.xml"/><Relationship Id="rId4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2022-06-16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2022-06-16</a:t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2022-06-16</a:t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2022-06-16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2022-06-16</a:t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2022-06-16</a:t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2022-06-16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2022-06-16</a:t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2022-06-16</a:t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2022-06-16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2022-06-16</a:t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2022-06-16</a:t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2022-06-16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2022-06-16</a:t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2022-06-16</a:t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fontAlgn="auto"/>
            <a:r>
              <a:rPr lang="zh-CN" altLang="en-US" strike="noStrike" noProof="1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2022-06-16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/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2022-06-16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2022-06-16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2022-06-16</a:t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4"/>
            </p:custDataLst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2022-06-16</a:t>
            </a:fld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2022-06-16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2022-06-16</a:t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2022-06-16</a:t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fontAlgn="auto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2022-06-16</a:t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/>
        <p:txBody>
          <a:bodyPr vert="eaVert"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2022-06-16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2022-06-16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2022-06-16</a:t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2022-06-16</a:t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/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2022-06-16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2022-06-16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2022-06-16</a:t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4"/>
            </p:custDataLst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2022-06-16</a:t>
            </a:fld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2022-06-16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2022-06-16</a:t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2022-06-16</a:t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fontAlgn="auto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2022-06-16</a:t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/>
        <p:txBody>
          <a:bodyPr vert="eaVert"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2022-06-16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2022-06-16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2022-06-16</a:t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ags" Target="../tags/tag4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ags" Target="../tags/tag3.xml"/><Relationship Id="rId11" Type="http://schemas.openxmlformats.org/officeDocument/2006/relationships/image" Target="file:///D:\qq&#25991;&#20214;\712321467\Image\C2C\Image2\%7b75232B38-A165-1FB7-499C-2E1C792CACB5%7d.png" TargetMode="External"/><Relationship Id="rId5" Type="http://schemas.openxmlformats.org/officeDocument/2006/relationships/tags" Target="../tags/tag2.xml"/><Relationship Id="rId10" Type="http://schemas.openxmlformats.org/officeDocument/2006/relationships/image" Target="../media/image3.png"/><Relationship Id="rId4" Type="http://schemas.openxmlformats.org/officeDocument/2006/relationships/theme" Target="../theme/theme1.xml"/><Relationship Id="rId9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6.xml"/><Relationship Id="rId7" Type="http://schemas.openxmlformats.org/officeDocument/2006/relationships/tags" Target="../tags/tag21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tags" Target="../tags/tag20.xml"/><Relationship Id="rId11" Type="http://schemas.openxmlformats.org/officeDocument/2006/relationships/image" Target="file:///D:\qq&#25991;&#20214;\712321467\Image\C2C\Image2\%7b75232B38-A165-1FB7-499C-2E1C792CACB5%7d.png" TargetMode="External"/><Relationship Id="rId5" Type="http://schemas.openxmlformats.org/officeDocument/2006/relationships/tags" Target="../tags/tag19.xml"/><Relationship Id="rId10" Type="http://schemas.openxmlformats.org/officeDocument/2006/relationships/image" Target="../media/image3.png"/><Relationship Id="rId4" Type="http://schemas.openxmlformats.org/officeDocument/2006/relationships/theme" Target="../theme/theme2.xml"/><Relationship Id="rId9" Type="http://schemas.openxmlformats.org/officeDocument/2006/relationships/image" Target="../media/image2.wmf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9.xml"/><Relationship Id="rId7" Type="http://schemas.openxmlformats.org/officeDocument/2006/relationships/tags" Target="../tags/tag38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tags" Target="../tags/tag37.xml"/><Relationship Id="rId11" Type="http://schemas.openxmlformats.org/officeDocument/2006/relationships/image" Target="file:///D:\qq&#25991;&#20214;\712321467\Image\C2C\Image2\%7b75232B38-A165-1FB7-499C-2E1C792CACB5%7d.png" TargetMode="External"/><Relationship Id="rId5" Type="http://schemas.openxmlformats.org/officeDocument/2006/relationships/tags" Target="../tags/tag36.xml"/><Relationship Id="rId10" Type="http://schemas.openxmlformats.org/officeDocument/2006/relationships/image" Target="../media/image3.png"/><Relationship Id="rId4" Type="http://schemas.openxmlformats.org/officeDocument/2006/relationships/theme" Target="../theme/theme3.xml"/><Relationship Id="rId9" Type="http://schemas.openxmlformats.org/officeDocument/2006/relationships/image" Target="../media/image2.wmf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12.xml"/><Relationship Id="rId7" Type="http://schemas.openxmlformats.org/officeDocument/2006/relationships/tags" Target="../tags/tag55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tags" Target="../tags/tag54.xml"/><Relationship Id="rId11" Type="http://schemas.openxmlformats.org/officeDocument/2006/relationships/image" Target="file:///D:\qq&#25991;&#20214;\712321467\Image\C2C\Image2\%7b75232B38-A165-1FB7-499C-2E1C792CACB5%7d.png" TargetMode="External"/><Relationship Id="rId5" Type="http://schemas.openxmlformats.org/officeDocument/2006/relationships/tags" Target="../tags/tag53.xml"/><Relationship Id="rId10" Type="http://schemas.openxmlformats.org/officeDocument/2006/relationships/image" Target="../media/image3.png"/><Relationship Id="rId4" Type="http://schemas.openxmlformats.org/officeDocument/2006/relationships/theme" Target="../theme/theme4.xml"/><Relationship Id="rId9" Type="http://schemas.openxmlformats.org/officeDocument/2006/relationships/image" Target="../media/image2.wmf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15.xml"/><Relationship Id="rId7" Type="http://schemas.openxmlformats.org/officeDocument/2006/relationships/tags" Target="../tags/tag7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tags" Target="../tags/tag71.xml"/><Relationship Id="rId11" Type="http://schemas.openxmlformats.org/officeDocument/2006/relationships/image" Target="file:///D:\qq&#25991;&#20214;\712321467\Image\C2C\Image2\%7b75232B38-A165-1FB7-499C-2E1C792CACB5%7d.png" TargetMode="External"/><Relationship Id="rId5" Type="http://schemas.openxmlformats.org/officeDocument/2006/relationships/tags" Target="../tags/tag70.xml"/><Relationship Id="rId10" Type="http://schemas.openxmlformats.org/officeDocument/2006/relationships/image" Target="../media/image3.png"/><Relationship Id="rId4" Type="http://schemas.openxmlformats.org/officeDocument/2006/relationships/theme" Target="../theme/theme5.xml"/><Relationship Id="rId9" Type="http://schemas.openxmlformats.org/officeDocument/2006/relationships/image" Target="../media/image2.wmf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theme" Target="../theme/theme6.xml"/><Relationship Id="rId18" Type="http://schemas.openxmlformats.org/officeDocument/2006/relationships/tags" Target="../tags/tag91.xml"/><Relationship Id="rId3" Type="http://schemas.openxmlformats.org/officeDocument/2006/relationships/slideLayout" Target="../slideLayouts/slideLayout18.xml"/><Relationship Id="rId21" Type="http://schemas.openxmlformats.org/officeDocument/2006/relationships/tags" Target="../tags/tag94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17" Type="http://schemas.openxmlformats.org/officeDocument/2006/relationships/tags" Target="../tags/tag90.xml"/><Relationship Id="rId2" Type="http://schemas.openxmlformats.org/officeDocument/2006/relationships/slideLayout" Target="../slideLayouts/slideLayout17.xml"/><Relationship Id="rId16" Type="http://schemas.openxmlformats.org/officeDocument/2006/relationships/tags" Target="../tags/tag89.xml"/><Relationship Id="rId20" Type="http://schemas.openxmlformats.org/officeDocument/2006/relationships/tags" Target="../tags/tag93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tags" Target="../tags/tag88.xml"/><Relationship Id="rId23" Type="http://schemas.openxmlformats.org/officeDocument/2006/relationships/image" Target="file:///D:\qq&#25991;&#20214;\712321467\Image\C2C\Image2\%7b75232B38-A165-1FB7-499C-2E1C792CACB5%7d.png" TargetMode="External"/><Relationship Id="rId10" Type="http://schemas.openxmlformats.org/officeDocument/2006/relationships/slideLayout" Target="../slideLayouts/slideLayout25.xml"/><Relationship Id="rId19" Type="http://schemas.openxmlformats.org/officeDocument/2006/relationships/tags" Target="../tags/tag92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tags" Target="../tags/tag87.xml"/><Relationship Id="rId22" Type="http://schemas.openxmlformats.org/officeDocument/2006/relationships/image" Target="../media/image3.pn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theme" Target="../theme/theme7.xml"/><Relationship Id="rId18" Type="http://schemas.openxmlformats.org/officeDocument/2006/relationships/tags" Target="../tags/tag160.xml"/><Relationship Id="rId3" Type="http://schemas.openxmlformats.org/officeDocument/2006/relationships/slideLayout" Target="../slideLayouts/slideLayout30.xml"/><Relationship Id="rId21" Type="http://schemas.openxmlformats.org/officeDocument/2006/relationships/tags" Target="../tags/tag163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17" Type="http://schemas.openxmlformats.org/officeDocument/2006/relationships/tags" Target="../tags/tag159.xml"/><Relationship Id="rId2" Type="http://schemas.openxmlformats.org/officeDocument/2006/relationships/slideLayout" Target="../slideLayouts/slideLayout29.xml"/><Relationship Id="rId16" Type="http://schemas.openxmlformats.org/officeDocument/2006/relationships/tags" Target="../tags/tag158.xml"/><Relationship Id="rId20" Type="http://schemas.openxmlformats.org/officeDocument/2006/relationships/tags" Target="../tags/tag162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5" Type="http://schemas.openxmlformats.org/officeDocument/2006/relationships/tags" Target="../tags/tag157.xml"/><Relationship Id="rId23" Type="http://schemas.openxmlformats.org/officeDocument/2006/relationships/image" Target="file:///D:\qq&#25991;&#20214;\712321467\Image\C2C\Image2\%7b75232B38-A165-1FB7-499C-2E1C792CACB5%7d.png" TargetMode="External"/><Relationship Id="rId10" Type="http://schemas.openxmlformats.org/officeDocument/2006/relationships/slideLayout" Target="../slideLayouts/slideLayout37.xml"/><Relationship Id="rId19" Type="http://schemas.openxmlformats.org/officeDocument/2006/relationships/tags" Target="../tags/tag161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Relationship Id="rId14" Type="http://schemas.openxmlformats.org/officeDocument/2006/relationships/tags" Target="../tags/tag156.xml"/><Relationship Id="rId22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图片 2"/>
          <p:cNvPicPr/>
          <p:nvPr userDrawn="1">
            <p:custDataLst>
              <p:tags r:id="rId5"/>
            </p:custDataLst>
          </p:nvPr>
        </p:nvPicPr>
        <p:blipFill>
          <a:blip r:embed="rId8"/>
          <a:srcRect l="430" r="1221" b="19260"/>
          <a:stretch>
            <a:fillRect/>
          </a:stretch>
        </p:blipFill>
        <p:spPr>
          <a:xfrm>
            <a:off x="-10583" y="-14287"/>
            <a:ext cx="12213167" cy="4937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7" name="图片 3"/>
          <p:cNvPicPr>
            <a:picLocks noChangeAspect="1"/>
          </p:cNvPicPr>
          <p:nvPr userDrawn="1">
            <p:custDataLst>
              <p:tags r:id="rId6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-8467" y="6448425"/>
            <a:ext cx="12211051" cy="4079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8" name="图片 1073743875" descr="学科网 zxxk.com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10" r:link="rId11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图片 2"/>
          <p:cNvPicPr/>
          <p:nvPr userDrawn="1">
            <p:custDataLst>
              <p:tags r:id="rId5"/>
            </p:custDataLst>
          </p:nvPr>
        </p:nvPicPr>
        <p:blipFill>
          <a:blip r:embed="rId8"/>
          <a:srcRect l="430" r="1221" b="19260"/>
          <a:stretch>
            <a:fillRect/>
          </a:stretch>
        </p:blipFill>
        <p:spPr>
          <a:xfrm>
            <a:off x="-10583" y="-14287"/>
            <a:ext cx="12213167" cy="4937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1" name="图片 3"/>
          <p:cNvPicPr>
            <a:picLocks noChangeAspect="1"/>
          </p:cNvPicPr>
          <p:nvPr userDrawn="1">
            <p:custDataLst>
              <p:tags r:id="rId6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-8467" y="6448425"/>
            <a:ext cx="12211051" cy="4079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2" name="图片 1073743875" descr="学科网 zxxk.com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10" r:link="rId11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2"/>
          <p:cNvPicPr/>
          <p:nvPr userDrawn="1">
            <p:custDataLst>
              <p:tags r:id="rId5"/>
            </p:custDataLst>
          </p:nvPr>
        </p:nvPicPr>
        <p:blipFill>
          <a:blip r:embed="rId8"/>
          <a:srcRect l="430" r="1221" b="19260"/>
          <a:stretch>
            <a:fillRect/>
          </a:stretch>
        </p:blipFill>
        <p:spPr>
          <a:xfrm>
            <a:off x="-10583" y="-14287"/>
            <a:ext cx="12213167" cy="4937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5" name="图片 3"/>
          <p:cNvPicPr>
            <a:picLocks noChangeAspect="1"/>
          </p:cNvPicPr>
          <p:nvPr userDrawn="1">
            <p:custDataLst>
              <p:tags r:id="rId6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-8467" y="6448425"/>
            <a:ext cx="12211051" cy="4079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6" name="图片 1073743875" descr="学科网 zxxk.com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10" r:link="rId11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图片 2"/>
          <p:cNvPicPr/>
          <p:nvPr userDrawn="1">
            <p:custDataLst>
              <p:tags r:id="rId5"/>
            </p:custDataLst>
          </p:nvPr>
        </p:nvPicPr>
        <p:blipFill>
          <a:blip r:embed="rId8"/>
          <a:srcRect l="430" r="1221" b="19260"/>
          <a:stretch>
            <a:fillRect/>
          </a:stretch>
        </p:blipFill>
        <p:spPr>
          <a:xfrm>
            <a:off x="-10583" y="-14287"/>
            <a:ext cx="12213167" cy="4937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099" name="图片 3"/>
          <p:cNvPicPr>
            <a:picLocks noChangeAspect="1"/>
          </p:cNvPicPr>
          <p:nvPr userDrawn="1">
            <p:custDataLst>
              <p:tags r:id="rId6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-8467" y="6448425"/>
            <a:ext cx="12211051" cy="4079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图片 1073743875" descr="学科网 zxxk.com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10" r:link="rId11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图片 2"/>
          <p:cNvPicPr/>
          <p:nvPr userDrawn="1">
            <p:custDataLst>
              <p:tags r:id="rId5"/>
            </p:custDataLst>
          </p:nvPr>
        </p:nvPicPr>
        <p:blipFill>
          <a:blip r:embed="rId8"/>
          <a:srcRect l="430" r="1221" b="19260"/>
          <a:stretch>
            <a:fillRect/>
          </a:stretch>
        </p:blipFill>
        <p:spPr>
          <a:xfrm>
            <a:off x="-10583" y="-14287"/>
            <a:ext cx="12213167" cy="4937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3" name="图片 3"/>
          <p:cNvPicPr>
            <a:picLocks noChangeAspect="1"/>
          </p:cNvPicPr>
          <p:nvPr userDrawn="1">
            <p:custDataLst>
              <p:tags r:id="rId6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-8467" y="6448425"/>
            <a:ext cx="12211051" cy="4079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4" name="图片 1073743875" descr="学科网 zxxk.com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10" r:link="rId11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5"/>
            <p:custDataLst>
              <p:tags r:id="rId15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 indent="-228600"/>
            <a:r>
              <a:rPr lang="zh-CN" altLang="en-US"/>
              <a:t>第二级</a:t>
            </a:r>
          </a:p>
          <a:p>
            <a:pPr lvl="2" indent="-228600"/>
            <a:r>
              <a:rPr lang="zh-CN" altLang="en-US"/>
              <a:t>第三级</a:t>
            </a:r>
          </a:p>
          <a:p>
            <a:pPr lvl="3" indent="-228600"/>
            <a:r>
              <a:rPr lang="zh-CN" altLang="en-US"/>
              <a:t>第四级</a:t>
            </a:r>
          </a:p>
          <a:p>
            <a:pPr lvl="4" indent="-228600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2022-06-16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  <p:sp>
        <p:nvSpPr>
          <p:cNvPr id="7" name="矩形 6"/>
          <p:cNvSpPr/>
          <p:nvPr userDrawn="1">
            <p:custDataLst>
              <p:tags r:id="rId19"/>
            </p:custDataLst>
          </p:nvPr>
        </p:nvSpPr>
        <p:spPr>
          <a:xfrm>
            <a:off x="-1333500" y="0"/>
            <a:ext cx="939800" cy="330200"/>
          </a:xfrm>
          <a:prstGeom prst="rect">
            <a:avLst/>
          </a:prstGeom>
          <a:solidFill>
            <a:srgbClr val="DFA7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strike="noStrike" noProof="1"/>
          </a:p>
        </p:txBody>
      </p:sp>
      <p:sp>
        <p:nvSpPr>
          <p:cNvPr id="8" name="矩形 7"/>
          <p:cNvSpPr/>
          <p:nvPr userDrawn="1">
            <p:custDataLst>
              <p:tags r:id="rId20"/>
            </p:custDataLst>
          </p:nvPr>
        </p:nvSpPr>
        <p:spPr>
          <a:xfrm>
            <a:off x="-1333500" y="406400"/>
            <a:ext cx="939800" cy="330200"/>
          </a:xfrm>
          <a:prstGeom prst="rect">
            <a:avLst/>
          </a:prstGeom>
          <a:solidFill>
            <a:srgbClr val="B9CC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strike="noStrike" noProof="1"/>
          </a:p>
        </p:txBody>
      </p:sp>
      <p:pic>
        <p:nvPicPr>
          <p:cNvPr id="1028" name="图片 1073743875" descr="学科网 zxxk.com"/>
          <p:cNvPicPr>
            <a:picLocks noChangeAspect="1"/>
          </p:cNvPicPr>
          <p:nvPr>
            <p:custDataLst>
              <p:tags r:id="rId21"/>
            </p:custDataLst>
          </p:nvPr>
        </p:nvPicPr>
        <p:blipFill>
          <a:blip r:embed="rId22" r:link="rId23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2051" name="文本占位符 2"/>
          <p:cNvSpPr>
            <a:spLocks noGrp="1"/>
          </p:cNvSpPr>
          <p:nvPr>
            <p:ph type="body" idx="5"/>
            <p:custDataLst>
              <p:tags r:id="rId15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 indent="-228600"/>
            <a:r>
              <a:rPr lang="zh-CN" altLang="en-US"/>
              <a:t>第二级</a:t>
            </a:r>
          </a:p>
          <a:p>
            <a:pPr lvl="2" indent="-228600"/>
            <a:r>
              <a:rPr lang="zh-CN" altLang="en-US"/>
              <a:t>第三级</a:t>
            </a:r>
          </a:p>
          <a:p>
            <a:pPr lvl="3" indent="-228600"/>
            <a:r>
              <a:rPr lang="zh-CN" altLang="en-US"/>
              <a:t>第四级</a:t>
            </a:r>
          </a:p>
          <a:p>
            <a:pPr lvl="4" indent="-228600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2022-06-16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  <p:sp>
        <p:nvSpPr>
          <p:cNvPr id="7" name="矩形 6"/>
          <p:cNvSpPr/>
          <p:nvPr userDrawn="1">
            <p:custDataLst>
              <p:tags r:id="rId19"/>
            </p:custDataLst>
          </p:nvPr>
        </p:nvSpPr>
        <p:spPr>
          <a:xfrm>
            <a:off x="-1333500" y="0"/>
            <a:ext cx="939800" cy="330200"/>
          </a:xfrm>
          <a:prstGeom prst="rect">
            <a:avLst/>
          </a:prstGeom>
          <a:solidFill>
            <a:srgbClr val="DFA7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strike="noStrike" noProof="1"/>
          </a:p>
        </p:txBody>
      </p:sp>
      <p:sp>
        <p:nvSpPr>
          <p:cNvPr id="8" name="矩形 7"/>
          <p:cNvSpPr/>
          <p:nvPr userDrawn="1">
            <p:custDataLst>
              <p:tags r:id="rId20"/>
            </p:custDataLst>
          </p:nvPr>
        </p:nvSpPr>
        <p:spPr>
          <a:xfrm>
            <a:off x="-1333500" y="406400"/>
            <a:ext cx="939800" cy="330200"/>
          </a:xfrm>
          <a:prstGeom prst="rect">
            <a:avLst/>
          </a:prstGeom>
          <a:solidFill>
            <a:srgbClr val="B9CC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strike="noStrike" noProof="1"/>
          </a:p>
        </p:txBody>
      </p:sp>
      <p:pic>
        <p:nvPicPr>
          <p:cNvPr id="2052" name="图片 1073743875" descr="学科网 zxxk.com"/>
          <p:cNvPicPr>
            <a:picLocks noChangeAspect="1"/>
          </p:cNvPicPr>
          <p:nvPr>
            <p:custDataLst>
              <p:tags r:id="rId21"/>
            </p:custDataLst>
          </p:nvPr>
        </p:nvPicPr>
        <p:blipFill>
          <a:blip r:embed="rId22" r:link="rId23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  <p:sldLayoutId id="2147483693" r:id="rId12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6.xml"/><Relationship Id="rId1" Type="http://schemas.openxmlformats.org/officeDocument/2006/relationships/tags" Target="../tags/tag23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241.xml"/><Relationship Id="rId3" Type="http://schemas.openxmlformats.org/officeDocument/2006/relationships/tags" Target="../tags/tag236.xml"/><Relationship Id="rId7" Type="http://schemas.openxmlformats.org/officeDocument/2006/relationships/tags" Target="../tags/tag240.xml"/><Relationship Id="rId2" Type="http://schemas.openxmlformats.org/officeDocument/2006/relationships/tags" Target="../tags/tag235.xml"/><Relationship Id="rId1" Type="http://schemas.openxmlformats.org/officeDocument/2006/relationships/tags" Target="../tags/tag234.xml"/><Relationship Id="rId6" Type="http://schemas.openxmlformats.org/officeDocument/2006/relationships/tags" Target="../tags/tag239.xml"/><Relationship Id="rId5" Type="http://schemas.openxmlformats.org/officeDocument/2006/relationships/tags" Target="../tags/tag238.xml"/><Relationship Id="rId4" Type="http://schemas.openxmlformats.org/officeDocument/2006/relationships/tags" Target="../tags/tag237.xml"/><Relationship Id="rId9" Type="http://schemas.openxmlformats.org/officeDocument/2006/relationships/slideLayout" Target="../slideLayouts/slideLayout2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tags" Target="../tags/tag243.xml"/><Relationship Id="rId1" Type="http://schemas.openxmlformats.org/officeDocument/2006/relationships/tags" Target="../tags/tag24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246.xml"/><Relationship Id="rId7" Type="http://schemas.openxmlformats.org/officeDocument/2006/relationships/slideLayout" Target="../slideLayouts/slideLayout28.xml"/><Relationship Id="rId2" Type="http://schemas.openxmlformats.org/officeDocument/2006/relationships/tags" Target="../tags/tag245.xml"/><Relationship Id="rId1" Type="http://schemas.openxmlformats.org/officeDocument/2006/relationships/tags" Target="../tags/tag244.xml"/><Relationship Id="rId6" Type="http://schemas.openxmlformats.org/officeDocument/2006/relationships/tags" Target="../tags/tag249.xml"/><Relationship Id="rId5" Type="http://schemas.openxmlformats.org/officeDocument/2006/relationships/tags" Target="../tags/tag248.xml"/><Relationship Id="rId4" Type="http://schemas.openxmlformats.org/officeDocument/2006/relationships/tags" Target="../tags/tag247.xml"/></Relationships>
</file>

<file path=ppt/slides/_rels/slide6.xml.rels><?xml version="1.0" encoding="UTF-8" standalone="yes"?>
<Relationships xmlns="http://schemas.openxmlformats.org/package/2006/relationships"><Relationship Id="rId13" Type="http://schemas.openxmlformats.org/officeDocument/2006/relationships/tags" Target="../tags/tag262.xml"/><Relationship Id="rId18" Type="http://schemas.openxmlformats.org/officeDocument/2006/relationships/tags" Target="../tags/tag267.xml"/><Relationship Id="rId26" Type="http://schemas.openxmlformats.org/officeDocument/2006/relationships/tags" Target="../tags/tag275.xml"/><Relationship Id="rId39" Type="http://schemas.openxmlformats.org/officeDocument/2006/relationships/image" Target="../media/image5.wmf"/><Relationship Id="rId21" Type="http://schemas.openxmlformats.org/officeDocument/2006/relationships/tags" Target="../tags/tag270.xml"/><Relationship Id="rId34" Type="http://schemas.openxmlformats.org/officeDocument/2006/relationships/tags" Target="../tags/tag283.xml"/><Relationship Id="rId7" Type="http://schemas.openxmlformats.org/officeDocument/2006/relationships/tags" Target="../tags/tag256.xml"/><Relationship Id="rId2" Type="http://schemas.openxmlformats.org/officeDocument/2006/relationships/tags" Target="../tags/tag251.xml"/><Relationship Id="rId16" Type="http://schemas.openxmlformats.org/officeDocument/2006/relationships/tags" Target="../tags/tag265.xml"/><Relationship Id="rId20" Type="http://schemas.openxmlformats.org/officeDocument/2006/relationships/tags" Target="../tags/tag269.xml"/><Relationship Id="rId29" Type="http://schemas.openxmlformats.org/officeDocument/2006/relationships/tags" Target="../tags/tag278.xml"/><Relationship Id="rId41" Type="http://schemas.openxmlformats.org/officeDocument/2006/relationships/image" Target="../media/image6.wmf"/><Relationship Id="rId1" Type="http://schemas.openxmlformats.org/officeDocument/2006/relationships/tags" Target="../tags/tag250.xml"/><Relationship Id="rId6" Type="http://schemas.openxmlformats.org/officeDocument/2006/relationships/tags" Target="../tags/tag255.xml"/><Relationship Id="rId11" Type="http://schemas.openxmlformats.org/officeDocument/2006/relationships/tags" Target="../tags/tag260.xml"/><Relationship Id="rId24" Type="http://schemas.openxmlformats.org/officeDocument/2006/relationships/tags" Target="../tags/tag273.xml"/><Relationship Id="rId32" Type="http://schemas.openxmlformats.org/officeDocument/2006/relationships/tags" Target="../tags/tag281.xml"/><Relationship Id="rId37" Type="http://schemas.openxmlformats.org/officeDocument/2006/relationships/slideLayout" Target="../slideLayouts/slideLayout28.xml"/><Relationship Id="rId40" Type="http://schemas.openxmlformats.org/officeDocument/2006/relationships/oleObject" Target="../embeddings/oleObject2.bin"/><Relationship Id="rId5" Type="http://schemas.openxmlformats.org/officeDocument/2006/relationships/tags" Target="../tags/tag254.xml"/><Relationship Id="rId15" Type="http://schemas.openxmlformats.org/officeDocument/2006/relationships/tags" Target="../tags/tag264.xml"/><Relationship Id="rId23" Type="http://schemas.openxmlformats.org/officeDocument/2006/relationships/tags" Target="../tags/tag272.xml"/><Relationship Id="rId28" Type="http://schemas.openxmlformats.org/officeDocument/2006/relationships/tags" Target="../tags/tag277.xml"/><Relationship Id="rId36" Type="http://schemas.openxmlformats.org/officeDocument/2006/relationships/tags" Target="../tags/tag285.xml"/><Relationship Id="rId10" Type="http://schemas.openxmlformats.org/officeDocument/2006/relationships/tags" Target="../tags/tag259.xml"/><Relationship Id="rId19" Type="http://schemas.openxmlformats.org/officeDocument/2006/relationships/tags" Target="../tags/tag268.xml"/><Relationship Id="rId31" Type="http://schemas.openxmlformats.org/officeDocument/2006/relationships/tags" Target="../tags/tag280.xml"/><Relationship Id="rId4" Type="http://schemas.openxmlformats.org/officeDocument/2006/relationships/tags" Target="../tags/tag253.xml"/><Relationship Id="rId9" Type="http://schemas.openxmlformats.org/officeDocument/2006/relationships/tags" Target="../tags/tag258.xml"/><Relationship Id="rId14" Type="http://schemas.openxmlformats.org/officeDocument/2006/relationships/tags" Target="../tags/tag263.xml"/><Relationship Id="rId22" Type="http://schemas.openxmlformats.org/officeDocument/2006/relationships/tags" Target="../tags/tag271.xml"/><Relationship Id="rId27" Type="http://schemas.openxmlformats.org/officeDocument/2006/relationships/tags" Target="../tags/tag276.xml"/><Relationship Id="rId30" Type="http://schemas.openxmlformats.org/officeDocument/2006/relationships/tags" Target="../tags/tag279.xml"/><Relationship Id="rId35" Type="http://schemas.openxmlformats.org/officeDocument/2006/relationships/tags" Target="../tags/tag284.xml"/><Relationship Id="rId8" Type="http://schemas.openxmlformats.org/officeDocument/2006/relationships/tags" Target="../tags/tag257.xml"/><Relationship Id="rId3" Type="http://schemas.openxmlformats.org/officeDocument/2006/relationships/tags" Target="../tags/tag252.xml"/><Relationship Id="rId12" Type="http://schemas.openxmlformats.org/officeDocument/2006/relationships/tags" Target="../tags/tag261.xml"/><Relationship Id="rId17" Type="http://schemas.openxmlformats.org/officeDocument/2006/relationships/tags" Target="../tags/tag266.xml"/><Relationship Id="rId25" Type="http://schemas.openxmlformats.org/officeDocument/2006/relationships/tags" Target="../tags/tag274.xml"/><Relationship Id="rId33" Type="http://schemas.openxmlformats.org/officeDocument/2006/relationships/tags" Target="../tags/tag282.xml"/><Relationship Id="rId38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tags" Target="../tags/tag288.xml"/><Relationship Id="rId2" Type="http://schemas.openxmlformats.org/officeDocument/2006/relationships/tags" Target="../tags/tag287.xml"/><Relationship Id="rId1" Type="http://schemas.openxmlformats.org/officeDocument/2006/relationships/tags" Target="../tags/tag286.xml"/><Relationship Id="rId6" Type="http://schemas.openxmlformats.org/officeDocument/2006/relationships/slideLayout" Target="../slideLayouts/slideLayout28.xml"/><Relationship Id="rId5" Type="http://schemas.openxmlformats.org/officeDocument/2006/relationships/tags" Target="../tags/tag290.xml"/><Relationship Id="rId4" Type="http://schemas.openxmlformats.org/officeDocument/2006/relationships/tags" Target="../tags/tag28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293.xml"/><Relationship Id="rId2" Type="http://schemas.openxmlformats.org/officeDocument/2006/relationships/tags" Target="../tags/tag292.xml"/><Relationship Id="rId1" Type="http://schemas.openxmlformats.org/officeDocument/2006/relationships/tags" Target="../tags/tag291.xml"/><Relationship Id="rId6" Type="http://schemas.openxmlformats.org/officeDocument/2006/relationships/slideLayout" Target="../slideLayouts/slideLayout28.xml"/><Relationship Id="rId5" Type="http://schemas.openxmlformats.org/officeDocument/2006/relationships/tags" Target="../tags/tag295.xml"/><Relationship Id="rId4" Type="http://schemas.openxmlformats.org/officeDocument/2006/relationships/tags" Target="../tags/tag294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303.xml"/><Relationship Id="rId13" Type="http://schemas.openxmlformats.org/officeDocument/2006/relationships/notesSlide" Target="../notesSlides/notesSlide1.xml"/><Relationship Id="rId3" Type="http://schemas.openxmlformats.org/officeDocument/2006/relationships/tags" Target="../tags/tag298.xml"/><Relationship Id="rId7" Type="http://schemas.openxmlformats.org/officeDocument/2006/relationships/tags" Target="../tags/tag302.xml"/><Relationship Id="rId12" Type="http://schemas.openxmlformats.org/officeDocument/2006/relationships/slideLayout" Target="../slideLayouts/slideLayout28.xml"/><Relationship Id="rId2" Type="http://schemas.openxmlformats.org/officeDocument/2006/relationships/tags" Target="../tags/tag297.xml"/><Relationship Id="rId1" Type="http://schemas.openxmlformats.org/officeDocument/2006/relationships/tags" Target="../tags/tag296.xml"/><Relationship Id="rId6" Type="http://schemas.openxmlformats.org/officeDocument/2006/relationships/tags" Target="../tags/tag301.xml"/><Relationship Id="rId11" Type="http://schemas.openxmlformats.org/officeDocument/2006/relationships/tags" Target="../tags/tag306.xml"/><Relationship Id="rId5" Type="http://schemas.openxmlformats.org/officeDocument/2006/relationships/tags" Target="../tags/tag300.xml"/><Relationship Id="rId15" Type="http://schemas.openxmlformats.org/officeDocument/2006/relationships/image" Target="../media/image7.wmf"/><Relationship Id="rId10" Type="http://schemas.openxmlformats.org/officeDocument/2006/relationships/tags" Target="../tags/tag305.xml"/><Relationship Id="rId4" Type="http://schemas.openxmlformats.org/officeDocument/2006/relationships/tags" Target="../tags/tag299.xml"/><Relationship Id="rId9" Type="http://schemas.openxmlformats.org/officeDocument/2006/relationships/tags" Target="../tags/tag304.xml"/><Relationship Id="rId14" Type="http://schemas.openxmlformats.org/officeDocument/2006/relationships/oleObject" Target="../embeddings/oleObject3.bin"/></Relationships>
</file>

<file path=ppt/slides/_rels/slide10.xml.rels><?xml version="1.0" encoding="UTF-8" standalone="yes"?>
<Relationships xmlns="http://schemas.openxmlformats.org/package/2006/relationships"><Relationship Id="rId13" Type="http://schemas.openxmlformats.org/officeDocument/2006/relationships/tags" Target="../tags/tag321.xml"/><Relationship Id="rId18" Type="http://schemas.openxmlformats.org/officeDocument/2006/relationships/tags" Target="../tags/tag326.xml"/><Relationship Id="rId26" Type="http://schemas.openxmlformats.org/officeDocument/2006/relationships/tags" Target="../tags/tag334.xml"/><Relationship Id="rId39" Type="http://schemas.openxmlformats.org/officeDocument/2006/relationships/tags" Target="../tags/tag347.xml"/><Relationship Id="rId21" Type="http://schemas.openxmlformats.org/officeDocument/2006/relationships/tags" Target="../tags/tag329.xml"/><Relationship Id="rId34" Type="http://schemas.openxmlformats.org/officeDocument/2006/relationships/tags" Target="../tags/tag342.xml"/><Relationship Id="rId42" Type="http://schemas.openxmlformats.org/officeDocument/2006/relationships/slideLayout" Target="../slideLayouts/slideLayout28.xml"/><Relationship Id="rId47" Type="http://schemas.openxmlformats.org/officeDocument/2006/relationships/oleObject" Target="../embeddings/oleObject6.bin"/><Relationship Id="rId7" Type="http://schemas.openxmlformats.org/officeDocument/2006/relationships/tags" Target="../tags/tag315.xml"/><Relationship Id="rId2" Type="http://schemas.openxmlformats.org/officeDocument/2006/relationships/tags" Target="../tags/tag310.xml"/><Relationship Id="rId16" Type="http://schemas.openxmlformats.org/officeDocument/2006/relationships/tags" Target="../tags/tag324.xml"/><Relationship Id="rId29" Type="http://schemas.openxmlformats.org/officeDocument/2006/relationships/tags" Target="../tags/tag337.xml"/><Relationship Id="rId1" Type="http://schemas.openxmlformats.org/officeDocument/2006/relationships/tags" Target="../tags/tag309.xml"/><Relationship Id="rId6" Type="http://schemas.openxmlformats.org/officeDocument/2006/relationships/tags" Target="../tags/tag314.xml"/><Relationship Id="rId11" Type="http://schemas.openxmlformats.org/officeDocument/2006/relationships/tags" Target="../tags/tag319.xml"/><Relationship Id="rId24" Type="http://schemas.openxmlformats.org/officeDocument/2006/relationships/tags" Target="../tags/tag332.xml"/><Relationship Id="rId32" Type="http://schemas.openxmlformats.org/officeDocument/2006/relationships/tags" Target="../tags/tag340.xml"/><Relationship Id="rId37" Type="http://schemas.openxmlformats.org/officeDocument/2006/relationships/tags" Target="../tags/tag345.xml"/><Relationship Id="rId40" Type="http://schemas.openxmlformats.org/officeDocument/2006/relationships/tags" Target="../tags/tag348.xml"/><Relationship Id="rId45" Type="http://schemas.openxmlformats.org/officeDocument/2006/relationships/oleObject" Target="../embeddings/oleObject5.bin"/><Relationship Id="rId5" Type="http://schemas.openxmlformats.org/officeDocument/2006/relationships/tags" Target="../tags/tag313.xml"/><Relationship Id="rId15" Type="http://schemas.openxmlformats.org/officeDocument/2006/relationships/tags" Target="../tags/tag323.xml"/><Relationship Id="rId23" Type="http://schemas.openxmlformats.org/officeDocument/2006/relationships/tags" Target="../tags/tag331.xml"/><Relationship Id="rId28" Type="http://schemas.openxmlformats.org/officeDocument/2006/relationships/tags" Target="../tags/tag336.xml"/><Relationship Id="rId36" Type="http://schemas.openxmlformats.org/officeDocument/2006/relationships/tags" Target="../tags/tag344.xml"/><Relationship Id="rId10" Type="http://schemas.openxmlformats.org/officeDocument/2006/relationships/tags" Target="../tags/tag318.xml"/><Relationship Id="rId19" Type="http://schemas.openxmlformats.org/officeDocument/2006/relationships/tags" Target="../tags/tag327.xml"/><Relationship Id="rId31" Type="http://schemas.openxmlformats.org/officeDocument/2006/relationships/tags" Target="../tags/tag339.xml"/><Relationship Id="rId44" Type="http://schemas.openxmlformats.org/officeDocument/2006/relationships/image" Target="../media/image8.wmf"/><Relationship Id="rId4" Type="http://schemas.openxmlformats.org/officeDocument/2006/relationships/tags" Target="../tags/tag312.xml"/><Relationship Id="rId9" Type="http://schemas.openxmlformats.org/officeDocument/2006/relationships/tags" Target="../tags/tag317.xml"/><Relationship Id="rId14" Type="http://schemas.openxmlformats.org/officeDocument/2006/relationships/tags" Target="../tags/tag322.xml"/><Relationship Id="rId22" Type="http://schemas.openxmlformats.org/officeDocument/2006/relationships/tags" Target="../tags/tag330.xml"/><Relationship Id="rId27" Type="http://schemas.openxmlformats.org/officeDocument/2006/relationships/tags" Target="../tags/tag335.xml"/><Relationship Id="rId30" Type="http://schemas.openxmlformats.org/officeDocument/2006/relationships/tags" Target="../tags/tag338.xml"/><Relationship Id="rId35" Type="http://schemas.openxmlformats.org/officeDocument/2006/relationships/tags" Target="../tags/tag343.xml"/><Relationship Id="rId43" Type="http://schemas.openxmlformats.org/officeDocument/2006/relationships/oleObject" Target="../embeddings/oleObject4.bin"/><Relationship Id="rId48" Type="http://schemas.openxmlformats.org/officeDocument/2006/relationships/image" Target="../media/image10.wmf"/><Relationship Id="rId8" Type="http://schemas.openxmlformats.org/officeDocument/2006/relationships/tags" Target="../tags/tag316.xml"/><Relationship Id="rId3" Type="http://schemas.openxmlformats.org/officeDocument/2006/relationships/tags" Target="../tags/tag311.xml"/><Relationship Id="rId12" Type="http://schemas.openxmlformats.org/officeDocument/2006/relationships/tags" Target="../tags/tag320.xml"/><Relationship Id="rId17" Type="http://schemas.openxmlformats.org/officeDocument/2006/relationships/tags" Target="../tags/tag325.xml"/><Relationship Id="rId25" Type="http://schemas.openxmlformats.org/officeDocument/2006/relationships/tags" Target="../tags/tag333.xml"/><Relationship Id="rId33" Type="http://schemas.openxmlformats.org/officeDocument/2006/relationships/tags" Target="../tags/tag341.xml"/><Relationship Id="rId38" Type="http://schemas.openxmlformats.org/officeDocument/2006/relationships/tags" Target="../tags/tag346.xml"/><Relationship Id="rId46" Type="http://schemas.openxmlformats.org/officeDocument/2006/relationships/image" Target="../media/image9.wmf"/><Relationship Id="rId20" Type="http://schemas.openxmlformats.org/officeDocument/2006/relationships/tags" Target="../tags/tag328.xml"/><Relationship Id="rId41" Type="http://schemas.openxmlformats.org/officeDocument/2006/relationships/tags" Target="../tags/tag349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357.xml"/><Relationship Id="rId3" Type="http://schemas.openxmlformats.org/officeDocument/2006/relationships/tags" Target="../tags/tag352.xml"/><Relationship Id="rId7" Type="http://schemas.openxmlformats.org/officeDocument/2006/relationships/tags" Target="../tags/tag356.xml"/><Relationship Id="rId2" Type="http://schemas.openxmlformats.org/officeDocument/2006/relationships/tags" Target="../tags/tag351.xml"/><Relationship Id="rId1" Type="http://schemas.openxmlformats.org/officeDocument/2006/relationships/tags" Target="../tags/tag350.xml"/><Relationship Id="rId6" Type="http://schemas.openxmlformats.org/officeDocument/2006/relationships/tags" Target="../tags/tag355.xml"/><Relationship Id="rId11" Type="http://schemas.openxmlformats.org/officeDocument/2006/relationships/slideLayout" Target="../slideLayouts/slideLayout34.xml"/><Relationship Id="rId5" Type="http://schemas.openxmlformats.org/officeDocument/2006/relationships/tags" Target="../tags/tag354.xml"/><Relationship Id="rId10" Type="http://schemas.openxmlformats.org/officeDocument/2006/relationships/tags" Target="../tags/tag359.xml"/><Relationship Id="rId4" Type="http://schemas.openxmlformats.org/officeDocument/2006/relationships/tags" Target="../tags/tag353.xml"/><Relationship Id="rId9" Type="http://schemas.openxmlformats.org/officeDocument/2006/relationships/tags" Target="../tags/tag358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367.xml"/><Relationship Id="rId13" Type="http://schemas.openxmlformats.org/officeDocument/2006/relationships/image" Target="../media/image11.wmf"/><Relationship Id="rId18" Type="http://schemas.openxmlformats.org/officeDocument/2006/relationships/image" Target="../media/image14.wmf"/><Relationship Id="rId3" Type="http://schemas.openxmlformats.org/officeDocument/2006/relationships/tags" Target="../tags/tag362.xml"/><Relationship Id="rId7" Type="http://schemas.openxmlformats.org/officeDocument/2006/relationships/tags" Target="../tags/tag366.xml"/><Relationship Id="rId12" Type="http://schemas.openxmlformats.org/officeDocument/2006/relationships/oleObject" Target="../embeddings/oleObject7.bin"/><Relationship Id="rId17" Type="http://schemas.openxmlformats.org/officeDocument/2006/relationships/oleObject" Target="../embeddings/oleObject9.bin"/><Relationship Id="rId2" Type="http://schemas.openxmlformats.org/officeDocument/2006/relationships/tags" Target="../tags/tag361.xml"/><Relationship Id="rId16" Type="http://schemas.openxmlformats.org/officeDocument/2006/relationships/image" Target="../media/image13.png"/><Relationship Id="rId1" Type="http://schemas.openxmlformats.org/officeDocument/2006/relationships/tags" Target="../tags/tag360.xml"/><Relationship Id="rId6" Type="http://schemas.openxmlformats.org/officeDocument/2006/relationships/tags" Target="../tags/tag365.xml"/><Relationship Id="rId11" Type="http://schemas.openxmlformats.org/officeDocument/2006/relationships/slideLayout" Target="../slideLayouts/slideLayout28.xml"/><Relationship Id="rId5" Type="http://schemas.openxmlformats.org/officeDocument/2006/relationships/tags" Target="../tags/tag364.xml"/><Relationship Id="rId15" Type="http://schemas.openxmlformats.org/officeDocument/2006/relationships/image" Target="../media/image12.wmf"/><Relationship Id="rId10" Type="http://schemas.openxmlformats.org/officeDocument/2006/relationships/tags" Target="../tags/tag369.xml"/><Relationship Id="rId4" Type="http://schemas.openxmlformats.org/officeDocument/2006/relationships/tags" Target="../tags/tag363.xml"/><Relationship Id="rId9" Type="http://schemas.openxmlformats.org/officeDocument/2006/relationships/tags" Target="../tags/tag368.xml"/><Relationship Id="rId14" Type="http://schemas.openxmlformats.org/officeDocument/2006/relationships/oleObject" Target="../embeddings/oleObject8.bin"/></Relationships>
</file>

<file path=ppt/slides/_rels/slide13.xml.rels><?xml version="1.0" encoding="UTF-8" standalone="yes"?>
<Relationships xmlns="http://schemas.openxmlformats.org/package/2006/relationships"><Relationship Id="rId26" Type="http://schemas.openxmlformats.org/officeDocument/2006/relationships/tags" Target="../tags/tag395.xml"/><Relationship Id="rId21" Type="http://schemas.openxmlformats.org/officeDocument/2006/relationships/tags" Target="../tags/tag390.xml"/><Relationship Id="rId42" Type="http://schemas.openxmlformats.org/officeDocument/2006/relationships/tags" Target="../tags/tag411.xml"/><Relationship Id="rId47" Type="http://schemas.openxmlformats.org/officeDocument/2006/relationships/tags" Target="../tags/tag416.xml"/><Relationship Id="rId63" Type="http://schemas.openxmlformats.org/officeDocument/2006/relationships/tags" Target="../tags/tag432.xml"/><Relationship Id="rId68" Type="http://schemas.openxmlformats.org/officeDocument/2006/relationships/tags" Target="../tags/tag437.xml"/><Relationship Id="rId84" Type="http://schemas.openxmlformats.org/officeDocument/2006/relationships/oleObject" Target="../embeddings/oleObject12.bin"/><Relationship Id="rId89" Type="http://schemas.openxmlformats.org/officeDocument/2006/relationships/image" Target="../media/image20.png"/><Relationship Id="rId16" Type="http://schemas.openxmlformats.org/officeDocument/2006/relationships/tags" Target="../tags/tag385.xml"/><Relationship Id="rId107" Type="http://schemas.openxmlformats.org/officeDocument/2006/relationships/image" Target="../media/image30.wmf"/><Relationship Id="rId11" Type="http://schemas.openxmlformats.org/officeDocument/2006/relationships/tags" Target="../tags/tag380.xml"/><Relationship Id="rId32" Type="http://schemas.openxmlformats.org/officeDocument/2006/relationships/tags" Target="../tags/tag401.xml"/><Relationship Id="rId37" Type="http://schemas.openxmlformats.org/officeDocument/2006/relationships/tags" Target="../tags/tag406.xml"/><Relationship Id="rId53" Type="http://schemas.openxmlformats.org/officeDocument/2006/relationships/tags" Target="../tags/tag422.xml"/><Relationship Id="rId58" Type="http://schemas.openxmlformats.org/officeDocument/2006/relationships/tags" Target="../tags/tag427.xml"/><Relationship Id="rId74" Type="http://schemas.openxmlformats.org/officeDocument/2006/relationships/tags" Target="../tags/tag443.xml"/><Relationship Id="rId79" Type="http://schemas.openxmlformats.org/officeDocument/2006/relationships/slideLayout" Target="../slideLayouts/slideLayout28.xml"/><Relationship Id="rId102" Type="http://schemas.openxmlformats.org/officeDocument/2006/relationships/oleObject" Target="../embeddings/oleObject19.bin"/><Relationship Id="rId5" Type="http://schemas.openxmlformats.org/officeDocument/2006/relationships/tags" Target="../tags/tag374.xml"/><Relationship Id="rId90" Type="http://schemas.openxmlformats.org/officeDocument/2006/relationships/image" Target="../media/image21.png"/><Relationship Id="rId95" Type="http://schemas.openxmlformats.org/officeDocument/2006/relationships/image" Target="../media/image24.wmf"/><Relationship Id="rId22" Type="http://schemas.openxmlformats.org/officeDocument/2006/relationships/tags" Target="../tags/tag391.xml"/><Relationship Id="rId27" Type="http://schemas.openxmlformats.org/officeDocument/2006/relationships/tags" Target="../tags/tag396.xml"/><Relationship Id="rId43" Type="http://schemas.openxmlformats.org/officeDocument/2006/relationships/tags" Target="../tags/tag412.xml"/><Relationship Id="rId48" Type="http://schemas.openxmlformats.org/officeDocument/2006/relationships/tags" Target="../tags/tag417.xml"/><Relationship Id="rId64" Type="http://schemas.openxmlformats.org/officeDocument/2006/relationships/tags" Target="../tags/tag433.xml"/><Relationship Id="rId69" Type="http://schemas.openxmlformats.org/officeDocument/2006/relationships/tags" Target="../tags/tag438.xml"/><Relationship Id="rId80" Type="http://schemas.openxmlformats.org/officeDocument/2006/relationships/oleObject" Target="../embeddings/oleObject10.bin"/><Relationship Id="rId85" Type="http://schemas.openxmlformats.org/officeDocument/2006/relationships/image" Target="../media/image17.wmf"/><Relationship Id="rId12" Type="http://schemas.openxmlformats.org/officeDocument/2006/relationships/tags" Target="../tags/tag381.xml"/><Relationship Id="rId17" Type="http://schemas.openxmlformats.org/officeDocument/2006/relationships/tags" Target="../tags/tag386.xml"/><Relationship Id="rId33" Type="http://schemas.openxmlformats.org/officeDocument/2006/relationships/tags" Target="../tags/tag402.xml"/><Relationship Id="rId38" Type="http://schemas.openxmlformats.org/officeDocument/2006/relationships/tags" Target="../tags/tag407.xml"/><Relationship Id="rId59" Type="http://schemas.openxmlformats.org/officeDocument/2006/relationships/tags" Target="../tags/tag428.xml"/><Relationship Id="rId103" Type="http://schemas.openxmlformats.org/officeDocument/2006/relationships/image" Target="../media/image28.wmf"/><Relationship Id="rId108" Type="http://schemas.openxmlformats.org/officeDocument/2006/relationships/oleObject" Target="../embeddings/oleObject22.bin"/><Relationship Id="rId20" Type="http://schemas.openxmlformats.org/officeDocument/2006/relationships/tags" Target="../tags/tag389.xml"/><Relationship Id="rId41" Type="http://schemas.openxmlformats.org/officeDocument/2006/relationships/tags" Target="../tags/tag410.xml"/><Relationship Id="rId54" Type="http://schemas.openxmlformats.org/officeDocument/2006/relationships/tags" Target="../tags/tag423.xml"/><Relationship Id="rId62" Type="http://schemas.openxmlformats.org/officeDocument/2006/relationships/tags" Target="../tags/tag431.xml"/><Relationship Id="rId70" Type="http://schemas.openxmlformats.org/officeDocument/2006/relationships/tags" Target="../tags/tag439.xml"/><Relationship Id="rId75" Type="http://schemas.openxmlformats.org/officeDocument/2006/relationships/tags" Target="../tags/tag444.xml"/><Relationship Id="rId83" Type="http://schemas.openxmlformats.org/officeDocument/2006/relationships/image" Target="../media/image16.wmf"/><Relationship Id="rId88" Type="http://schemas.openxmlformats.org/officeDocument/2006/relationships/image" Target="../media/image19.png"/><Relationship Id="rId91" Type="http://schemas.openxmlformats.org/officeDocument/2006/relationships/image" Target="../media/image22.png"/><Relationship Id="rId96" Type="http://schemas.openxmlformats.org/officeDocument/2006/relationships/oleObject" Target="../embeddings/oleObject16.bin"/><Relationship Id="rId1" Type="http://schemas.openxmlformats.org/officeDocument/2006/relationships/tags" Target="../tags/tag370.xml"/><Relationship Id="rId6" Type="http://schemas.openxmlformats.org/officeDocument/2006/relationships/tags" Target="../tags/tag375.xml"/><Relationship Id="rId15" Type="http://schemas.openxmlformats.org/officeDocument/2006/relationships/tags" Target="../tags/tag384.xml"/><Relationship Id="rId23" Type="http://schemas.openxmlformats.org/officeDocument/2006/relationships/tags" Target="../tags/tag392.xml"/><Relationship Id="rId28" Type="http://schemas.openxmlformats.org/officeDocument/2006/relationships/tags" Target="../tags/tag397.xml"/><Relationship Id="rId36" Type="http://schemas.openxmlformats.org/officeDocument/2006/relationships/tags" Target="../tags/tag405.xml"/><Relationship Id="rId49" Type="http://schemas.openxmlformats.org/officeDocument/2006/relationships/tags" Target="../tags/tag418.xml"/><Relationship Id="rId57" Type="http://schemas.openxmlformats.org/officeDocument/2006/relationships/tags" Target="../tags/tag426.xml"/><Relationship Id="rId106" Type="http://schemas.openxmlformats.org/officeDocument/2006/relationships/oleObject" Target="../embeddings/oleObject21.bin"/><Relationship Id="rId10" Type="http://schemas.openxmlformats.org/officeDocument/2006/relationships/tags" Target="../tags/tag379.xml"/><Relationship Id="rId31" Type="http://schemas.openxmlformats.org/officeDocument/2006/relationships/tags" Target="../tags/tag400.xml"/><Relationship Id="rId44" Type="http://schemas.openxmlformats.org/officeDocument/2006/relationships/tags" Target="../tags/tag413.xml"/><Relationship Id="rId52" Type="http://schemas.openxmlformats.org/officeDocument/2006/relationships/tags" Target="../tags/tag421.xml"/><Relationship Id="rId60" Type="http://schemas.openxmlformats.org/officeDocument/2006/relationships/tags" Target="../tags/tag429.xml"/><Relationship Id="rId65" Type="http://schemas.openxmlformats.org/officeDocument/2006/relationships/tags" Target="../tags/tag434.xml"/><Relationship Id="rId73" Type="http://schemas.openxmlformats.org/officeDocument/2006/relationships/tags" Target="../tags/tag442.xml"/><Relationship Id="rId78" Type="http://schemas.openxmlformats.org/officeDocument/2006/relationships/tags" Target="../tags/tag447.xml"/><Relationship Id="rId81" Type="http://schemas.openxmlformats.org/officeDocument/2006/relationships/image" Target="../media/image15.wmf"/><Relationship Id="rId86" Type="http://schemas.openxmlformats.org/officeDocument/2006/relationships/oleObject" Target="../embeddings/oleObject13.bin"/><Relationship Id="rId94" Type="http://schemas.openxmlformats.org/officeDocument/2006/relationships/oleObject" Target="../embeddings/oleObject15.bin"/><Relationship Id="rId99" Type="http://schemas.openxmlformats.org/officeDocument/2006/relationships/image" Target="../media/image26.wmf"/><Relationship Id="rId101" Type="http://schemas.openxmlformats.org/officeDocument/2006/relationships/image" Target="../media/image27.wmf"/><Relationship Id="rId4" Type="http://schemas.openxmlformats.org/officeDocument/2006/relationships/tags" Target="../tags/tag373.xml"/><Relationship Id="rId9" Type="http://schemas.openxmlformats.org/officeDocument/2006/relationships/tags" Target="../tags/tag378.xml"/><Relationship Id="rId13" Type="http://schemas.openxmlformats.org/officeDocument/2006/relationships/tags" Target="../tags/tag382.xml"/><Relationship Id="rId18" Type="http://schemas.openxmlformats.org/officeDocument/2006/relationships/tags" Target="../tags/tag387.xml"/><Relationship Id="rId39" Type="http://schemas.openxmlformats.org/officeDocument/2006/relationships/tags" Target="../tags/tag408.xml"/><Relationship Id="rId34" Type="http://schemas.openxmlformats.org/officeDocument/2006/relationships/tags" Target="../tags/tag403.xml"/><Relationship Id="rId50" Type="http://schemas.openxmlformats.org/officeDocument/2006/relationships/tags" Target="../tags/tag419.xml"/><Relationship Id="rId55" Type="http://schemas.openxmlformats.org/officeDocument/2006/relationships/tags" Target="../tags/tag424.xml"/><Relationship Id="rId76" Type="http://schemas.openxmlformats.org/officeDocument/2006/relationships/tags" Target="../tags/tag445.xml"/><Relationship Id="rId97" Type="http://schemas.openxmlformats.org/officeDocument/2006/relationships/image" Target="../media/image25.wmf"/><Relationship Id="rId104" Type="http://schemas.openxmlformats.org/officeDocument/2006/relationships/oleObject" Target="../embeddings/oleObject20.bin"/><Relationship Id="rId7" Type="http://schemas.openxmlformats.org/officeDocument/2006/relationships/tags" Target="../tags/tag376.xml"/><Relationship Id="rId71" Type="http://schemas.openxmlformats.org/officeDocument/2006/relationships/tags" Target="../tags/tag440.xml"/><Relationship Id="rId92" Type="http://schemas.openxmlformats.org/officeDocument/2006/relationships/oleObject" Target="../embeddings/oleObject14.bin"/><Relationship Id="rId2" Type="http://schemas.openxmlformats.org/officeDocument/2006/relationships/tags" Target="../tags/tag371.xml"/><Relationship Id="rId29" Type="http://schemas.openxmlformats.org/officeDocument/2006/relationships/tags" Target="../tags/tag398.xml"/><Relationship Id="rId24" Type="http://schemas.openxmlformats.org/officeDocument/2006/relationships/tags" Target="../tags/tag393.xml"/><Relationship Id="rId40" Type="http://schemas.openxmlformats.org/officeDocument/2006/relationships/tags" Target="../tags/tag409.xml"/><Relationship Id="rId45" Type="http://schemas.openxmlformats.org/officeDocument/2006/relationships/tags" Target="../tags/tag414.xml"/><Relationship Id="rId66" Type="http://schemas.openxmlformats.org/officeDocument/2006/relationships/tags" Target="../tags/tag435.xml"/><Relationship Id="rId87" Type="http://schemas.openxmlformats.org/officeDocument/2006/relationships/image" Target="../media/image18.wmf"/><Relationship Id="rId61" Type="http://schemas.openxmlformats.org/officeDocument/2006/relationships/tags" Target="../tags/tag430.xml"/><Relationship Id="rId82" Type="http://schemas.openxmlformats.org/officeDocument/2006/relationships/oleObject" Target="../embeddings/oleObject11.bin"/><Relationship Id="rId19" Type="http://schemas.openxmlformats.org/officeDocument/2006/relationships/tags" Target="../tags/tag388.xml"/><Relationship Id="rId14" Type="http://schemas.openxmlformats.org/officeDocument/2006/relationships/tags" Target="../tags/tag383.xml"/><Relationship Id="rId30" Type="http://schemas.openxmlformats.org/officeDocument/2006/relationships/tags" Target="../tags/tag399.xml"/><Relationship Id="rId35" Type="http://schemas.openxmlformats.org/officeDocument/2006/relationships/tags" Target="../tags/tag404.xml"/><Relationship Id="rId56" Type="http://schemas.openxmlformats.org/officeDocument/2006/relationships/tags" Target="../tags/tag425.xml"/><Relationship Id="rId77" Type="http://schemas.openxmlformats.org/officeDocument/2006/relationships/tags" Target="../tags/tag446.xml"/><Relationship Id="rId100" Type="http://schemas.openxmlformats.org/officeDocument/2006/relationships/oleObject" Target="../embeddings/oleObject18.bin"/><Relationship Id="rId105" Type="http://schemas.openxmlformats.org/officeDocument/2006/relationships/image" Target="../media/image29.wmf"/><Relationship Id="rId8" Type="http://schemas.openxmlformats.org/officeDocument/2006/relationships/tags" Target="../tags/tag377.xml"/><Relationship Id="rId51" Type="http://schemas.openxmlformats.org/officeDocument/2006/relationships/tags" Target="../tags/tag420.xml"/><Relationship Id="rId72" Type="http://schemas.openxmlformats.org/officeDocument/2006/relationships/tags" Target="../tags/tag441.xml"/><Relationship Id="rId93" Type="http://schemas.openxmlformats.org/officeDocument/2006/relationships/image" Target="../media/image23.wmf"/><Relationship Id="rId98" Type="http://schemas.openxmlformats.org/officeDocument/2006/relationships/oleObject" Target="../embeddings/oleObject17.bin"/><Relationship Id="rId3" Type="http://schemas.openxmlformats.org/officeDocument/2006/relationships/tags" Target="../tags/tag372.xml"/><Relationship Id="rId25" Type="http://schemas.openxmlformats.org/officeDocument/2006/relationships/tags" Target="../tags/tag394.xml"/><Relationship Id="rId46" Type="http://schemas.openxmlformats.org/officeDocument/2006/relationships/tags" Target="../tags/tag415.xml"/><Relationship Id="rId67" Type="http://schemas.openxmlformats.org/officeDocument/2006/relationships/tags" Target="../tags/tag436.xml"/></Relationships>
</file>

<file path=ppt/slides/_rels/slide14.xml.rels><?xml version="1.0" encoding="UTF-8" standalone="yes"?>
<Relationships xmlns="http://schemas.openxmlformats.org/package/2006/relationships"><Relationship Id="rId13" Type="http://schemas.openxmlformats.org/officeDocument/2006/relationships/tags" Target="../tags/tag460.xml"/><Relationship Id="rId18" Type="http://schemas.openxmlformats.org/officeDocument/2006/relationships/tags" Target="../tags/tag465.xml"/><Relationship Id="rId26" Type="http://schemas.openxmlformats.org/officeDocument/2006/relationships/image" Target="../media/image32.wmf"/><Relationship Id="rId3" Type="http://schemas.openxmlformats.org/officeDocument/2006/relationships/tags" Target="../tags/tag450.xml"/><Relationship Id="rId21" Type="http://schemas.openxmlformats.org/officeDocument/2006/relationships/tags" Target="../tags/tag468.xml"/><Relationship Id="rId34" Type="http://schemas.openxmlformats.org/officeDocument/2006/relationships/image" Target="../media/image30.wmf"/><Relationship Id="rId7" Type="http://schemas.openxmlformats.org/officeDocument/2006/relationships/tags" Target="../tags/tag454.xml"/><Relationship Id="rId12" Type="http://schemas.openxmlformats.org/officeDocument/2006/relationships/tags" Target="../tags/tag459.xml"/><Relationship Id="rId17" Type="http://schemas.openxmlformats.org/officeDocument/2006/relationships/tags" Target="../tags/tag464.xml"/><Relationship Id="rId25" Type="http://schemas.openxmlformats.org/officeDocument/2006/relationships/oleObject" Target="../embeddings/oleObject24.bin"/><Relationship Id="rId33" Type="http://schemas.openxmlformats.org/officeDocument/2006/relationships/oleObject" Target="../embeddings/oleObject28.bin"/><Relationship Id="rId2" Type="http://schemas.openxmlformats.org/officeDocument/2006/relationships/tags" Target="../tags/tag449.xml"/><Relationship Id="rId16" Type="http://schemas.openxmlformats.org/officeDocument/2006/relationships/tags" Target="../tags/tag463.xml"/><Relationship Id="rId20" Type="http://schemas.openxmlformats.org/officeDocument/2006/relationships/tags" Target="../tags/tag467.xml"/><Relationship Id="rId29" Type="http://schemas.openxmlformats.org/officeDocument/2006/relationships/oleObject" Target="../embeddings/oleObject26.bin"/><Relationship Id="rId1" Type="http://schemas.openxmlformats.org/officeDocument/2006/relationships/tags" Target="../tags/tag448.xml"/><Relationship Id="rId6" Type="http://schemas.openxmlformats.org/officeDocument/2006/relationships/tags" Target="../tags/tag453.xml"/><Relationship Id="rId11" Type="http://schemas.openxmlformats.org/officeDocument/2006/relationships/tags" Target="../tags/tag458.xml"/><Relationship Id="rId24" Type="http://schemas.openxmlformats.org/officeDocument/2006/relationships/image" Target="../media/image31.wmf"/><Relationship Id="rId32" Type="http://schemas.openxmlformats.org/officeDocument/2006/relationships/image" Target="../media/image35.wmf"/><Relationship Id="rId5" Type="http://schemas.openxmlformats.org/officeDocument/2006/relationships/tags" Target="../tags/tag452.xml"/><Relationship Id="rId15" Type="http://schemas.openxmlformats.org/officeDocument/2006/relationships/tags" Target="../tags/tag462.xml"/><Relationship Id="rId23" Type="http://schemas.openxmlformats.org/officeDocument/2006/relationships/oleObject" Target="../embeddings/oleObject23.bin"/><Relationship Id="rId28" Type="http://schemas.openxmlformats.org/officeDocument/2006/relationships/image" Target="../media/image33.wmf"/><Relationship Id="rId10" Type="http://schemas.openxmlformats.org/officeDocument/2006/relationships/tags" Target="../tags/tag457.xml"/><Relationship Id="rId19" Type="http://schemas.openxmlformats.org/officeDocument/2006/relationships/tags" Target="../tags/tag466.xml"/><Relationship Id="rId31" Type="http://schemas.openxmlformats.org/officeDocument/2006/relationships/oleObject" Target="../embeddings/oleObject27.bin"/><Relationship Id="rId4" Type="http://schemas.openxmlformats.org/officeDocument/2006/relationships/tags" Target="../tags/tag451.xml"/><Relationship Id="rId9" Type="http://schemas.openxmlformats.org/officeDocument/2006/relationships/tags" Target="../tags/tag456.xml"/><Relationship Id="rId14" Type="http://schemas.openxmlformats.org/officeDocument/2006/relationships/tags" Target="../tags/tag461.xml"/><Relationship Id="rId22" Type="http://schemas.openxmlformats.org/officeDocument/2006/relationships/slideLayout" Target="../slideLayouts/slideLayout28.xml"/><Relationship Id="rId27" Type="http://schemas.openxmlformats.org/officeDocument/2006/relationships/oleObject" Target="../embeddings/oleObject25.bin"/><Relationship Id="rId30" Type="http://schemas.openxmlformats.org/officeDocument/2006/relationships/image" Target="../media/image34.wmf"/><Relationship Id="rId8" Type="http://schemas.openxmlformats.org/officeDocument/2006/relationships/tags" Target="../tags/tag45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tags" Target="../tags/tag471.xml"/><Relationship Id="rId2" Type="http://schemas.openxmlformats.org/officeDocument/2006/relationships/tags" Target="../tags/tag470.xml"/><Relationship Id="rId1" Type="http://schemas.openxmlformats.org/officeDocument/2006/relationships/tags" Target="../tags/tag469.xml"/><Relationship Id="rId5" Type="http://schemas.openxmlformats.org/officeDocument/2006/relationships/slideLayout" Target="../slideLayouts/slideLayout28.xml"/><Relationship Id="rId4" Type="http://schemas.openxmlformats.org/officeDocument/2006/relationships/tags" Target="../tags/tag47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tags" Target="../tags/tag475.xml"/><Relationship Id="rId7" Type="http://schemas.openxmlformats.org/officeDocument/2006/relationships/image" Target="../media/image36.emf"/><Relationship Id="rId2" Type="http://schemas.openxmlformats.org/officeDocument/2006/relationships/tags" Target="../tags/tag474.xml"/><Relationship Id="rId1" Type="http://schemas.openxmlformats.org/officeDocument/2006/relationships/tags" Target="../tags/tag473.xml"/><Relationship Id="rId6" Type="http://schemas.openxmlformats.org/officeDocument/2006/relationships/oleObject" Target="../embeddings/oleObject29.bin"/><Relationship Id="rId5" Type="http://schemas.openxmlformats.org/officeDocument/2006/relationships/slideLayout" Target="../slideLayouts/slideLayout28.xml"/><Relationship Id="rId4" Type="http://schemas.openxmlformats.org/officeDocument/2006/relationships/tags" Target="../tags/tag47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emf"/><Relationship Id="rId3" Type="http://schemas.openxmlformats.org/officeDocument/2006/relationships/tags" Target="../tags/tag479.xml"/><Relationship Id="rId7" Type="http://schemas.openxmlformats.org/officeDocument/2006/relationships/notesSlide" Target="../notesSlides/notesSlide2.xml"/><Relationship Id="rId2" Type="http://schemas.openxmlformats.org/officeDocument/2006/relationships/tags" Target="../tags/tag478.xml"/><Relationship Id="rId1" Type="http://schemas.openxmlformats.org/officeDocument/2006/relationships/tags" Target="../tags/tag477.xml"/><Relationship Id="rId6" Type="http://schemas.openxmlformats.org/officeDocument/2006/relationships/slideLayout" Target="../slideLayouts/slideLayout28.xml"/><Relationship Id="rId5" Type="http://schemas.openxmlformats.org/officeDocument/2006/relationships/tags" Target="../tags/tag481.xml"/><Relationship Id="rId4" Type="http://schemas.openxmlformats.org/officeDocument/2006/relationships/tags" Target="../tags/tag480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1.bin"/><Relationship Id="rId3" Type="http://schemas.openxmlformats.org/officeDocument/2006/relationships/tags" Target="../tags/tag487.xml"/><Relationship Id="rId7" Type="http://schemas.openxmlformats.org/officeDocument/2006/relationships/image" Target="../media/image39.png"/><Relationship Id="rId2" Type="http://schemas.openxmlformats.org/officeDocument/2006/relationships/tags" Target="../tags/tag486.xml"/><Relationship Id="rId1" Type="http://schemas.openxmlformats.org/officeDocument/2006/relationships/tags" Target="../tags/tag485.xml"/><Relationship Id="rId6" Type="http://schemas.openxmlformats.org/officeDocument/2006/relationships/image" Target="../media/image38.emf"/><Relationship Id="rId5" Type="http://schemas.openxmlformats.org/officeDocument/2006/relationships/oleObject" Target="../embeddings/oleObject30.bin"/><Relationship Id="rId4" Type="http://schemas.openxmlformats.org/officeDocument/2006/relationships/slideLayout" Target="../slideLayouts/slideLayout28.xml"/><Relationship Id="rId9" Type="http://schemas.openxmlformats.org/officeDocument/2006/relationships/image" Target="../media/image40.e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emf"/><Relationship Id="rId3" Type="http://schemas.openxmlformats.org/officeDocument/2006/relationships/tags" Target="../tags/tag490.xml"/><Relationship Id="rId7" Type="http://schemas.openxmlformats.org/officeDocument/2006/relationships/oleObject" Target="../embeddings/oleObject33.bin"/><Relationship Id="rId2" Type="http://schemas.openxmlformats.org/officeDocument/2006/relationships/tags" Target="../tags/tag489.xml"/><Relationship Id="rId1" Type="http://schemas.openxmlformats.org/officeDocument/2006/relationships/tags" Target="../tags/tag488.xml"/><Relationship Id="rId6" Type="http://schemas.openxmlformats.org/officeDocument/2006/relationships/image" Target="../media/image41.emf"/><Relationship Id="rId5" Type="http://schemas.openxmlformats.org/officeDocument/2006/relationships/oleObject" Target="../embeddings/oleObject32.bin"/><Relationship Id="rId4" Type="http://schemas.openxmlformats.org/officeDocument/2006/relationships/slideLayout" Target="../slideLayouts/slideLayout28.xml"/><Relationship Id="rId9" Type="http://schemas.openxmlformats.org/officeDocument/2006/relationships/image" Target="../media/image39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tags" Target="../tags/tag498.xml"/><Relationship Id="rId13" Type="http://schemas.openxmlformats.org/officeDocument/2006/relationships/slideLayout" Target="../slideLayouts/slideLayout34.xml"/><Relationship Id="rId3" Type="http://schemas.openxmlformats.org/officeDocument/2006/relationships/tags" Target="../tags/tag493.xml"/><Relationship Id="rId7" Type="http://schemas.openxmlformats.org/officeDocument/2006/relationships/tags" Target="../tags/tag497.xml"/><Relationship Id="rId12" Type="http://schemas.openxmlformats.org/officeDocument/2006/relationships/tags" Target="../tags/tag502.xml"/><Relationship Id="rId2" Type="http://schemas.openxmlformats.org/officeDocument/2006/relationships/tags" Target="../tags/tag492.xml"/><Relationship Id="rId1" Type="http://schemas.openxmlformats.org/officeDocument/2006/relationships/tags" Target="../tags/tag491.xml"/><Relationship Id="rId6" Type="http://schemas.openxmlformats.org/officeDocument/2006/relationships/tags" Target="../tags/tag496.xml"/><Relationship Id="rId11" Type="http://schemas.openxmlformats.org/officeDocument/2006/relationships/tags" Target="../tags/tag501.xml"/><Relationship Id="rId5" Type="http://schemas.openxmlformats.org/officeDocument/2006/relationships/tags" Target="../tags/tag495.xml"/><Relationship Id="rId10" Type="http://schemas.openxmlformats.org/officeDocument/2006/relationships/tags" Target="../tags/tag500.xml"/><Relationship Id="rId4" Type="http://schemas.openxmlformats.org/officeDocument/2006/relationships/tags" Target="../tags/tag494.xml"/><Relationship Id="rId9" Type="http://schemas.openxmlformats.org/officeDocument/2006/relationships/tags" Target="../tags/tag499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tags" Target="../tags/tag510.xml"/><Relationship Id="rId3" Type="http://schemas.openxmlformats.org/officeDocument/2006/relationships/tags" Target="../tags/tag505.xml"/><Relationship Id="rId7" Type="http://schemas.openxmlformats.org/officeDocument/2006/relationships/tags" Target="../tags/tag509.xml"/><Relationship Id="rId2" Type="http://schemas.openxmlformats.org/officeDocument/2006/relationships/tags" Target="../tags/tag504.xml"/><Relationship Id="rId1" Type="http://schemas.openxmlformats.org/officeDocument/2006/relationships/tags" Target="../tags/tag503.xml"/><Relationship Id="rId6" Type="http://schemas.openxmlformats.org/officeDocument/2006/relationships/tags" Target="../tags/tag508.xml"/><Relationship Id="rId5" Type="http://schemas.openxmlformats.org/officeDocument/2006/relationships/tags" Target="../tags/tag507.xml"/><Relationship Id="rId10" Type="http://schemas.openxmlformats.org/officeDocument/2006/relationships/slideLayout" Target="../slideLayouts/slideLayout34.xml"/><Relationship Id="rId4" Type="http://schemas.openxmlformats.org/officeDocument/2006/relationships/tags" Target="../tags/tag506.xml"/><Relationship Id="rId9" Type="http://schemas.openxmlformats.org/officeDocument/2006/relationships/tags" Target="../tags/tag511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tags" Target="../tags/tag519.xml"/><Relationship Id="rId13" Type="http://schemas.openxmlformats.org/officeDocument/2006/relationships/tags" Target="../tags/tag524.xml"/><Relationship Id="rId18" Type="http://schemas.openxmlformats.org/officeDocument/2006/relationships/tags" Target="../tags/tag529.xml"/><Relationship Id="rId3" Type="http://schemas.openxmlformats.org/officeDocument/2006/relationships/tags" Target="../tags/tag514.xml"/><Relationship Id="rId21" Type="http://schemas.openxmlformats.org/officeDocument/2006/relationships/image" Target="../media/image42.wmf"/><Relationship Id="rId7" Type="http://schemas.openxmlformats.org/officeDocument/2006/relationships/tags" Target="../tags/tag518.xml"/><Relationship Id="rId12" Type="http://schemas.openxmlformats.org/officeDocument/2006/relationships/tags" Target="../tags/tag523.xml"/><Relationship Id="rId17" Type="http://schemas.openxmlformats.org/officeDocument/2006/relationships/tags" Target="../tags/tag528.xml"/><Relationship Id="rId2" Type="http://schemas.openxmlformats.org/officeDocument/2006/relationships/tags" Target="../tags/tag513.xml"/><Relationship Id="rId16" Type="http://schemas.openxmlformats.org/officeDocument/2006/relationships/tags" Target="../tags/tag527.xml"/><Relationship Id="rId20" Type="http://schemas.openxmlformats.org/officeDocument/2006/relationships/oleObject" Target="../embeddings/oleObject34.bin"/><Relationship Id="rId1" Type="http://schemas.openxmlformats.org/officeDocument/2006/relationships/tags" Target="../tags/tag512.xml"/><Relationship Id="rId6" Type="http://schemas.openxmlformats.org/officeDocument/2006/relationships/tags" Target="../tags/tag517.xml"/><Relationship Id="rId11" Type="http://schemas.openxmlformats.org/officeDocument/2006/relationships/tags" Target="../tags/tag522.xml"/><Relationship Id="rId5" Type="http://schemas.openxmlformats.org/officeDocument/2006/relationships/tags" Target="../tags/tag516.xml"/><Relationship Id="rId15" Type="http://schemas.openxmlformats.org/officeDocument/2006/relationships/tags" Target="../tags/tag526.xml"/><Relationship Id="rId10" Type="http://schemas.openxmlformats.org/officeDocument/2006/relationships/tags" Target="../tags/tag521.xml"/><Relationship Id="rId19" Type="http://schemas.openxmlformats.org/officeDocument/2006/relationships/slideLayout" Target="../slideLayouts/slideLayout34.xml"/><Relationship Id="rId4" Type="http://schemas.openxmlformats.org/officeDocument/2006/relationships/tags" Target="../tags/tag515.xml"/><Relationship Id="rId9" Type="http://schemas.openxmlformats.org/officeDocument/2006/relationships/tags" Target="../tags/tag520.xml"/><Relationship Id="rId14" Type="http://schemas.openxmlformats.org/officeDocument/2006/relationships/tags" Target="../tags/tag525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tags" Target="../tags/tag537.xml"/><Relationship Id="rId13" Type="http://schemas.openxmlformats.org/officeDocument/2006/relationships/image" Target="../media/image43.png"/><Relationship Id="rId3" Type="http://schemas.openxmlformats.org/officeDocument/2006/relationships/tags" Target="../tags/tag532.xml"/><Relationship Id="rId7" Type="http://schemas.openxmlformats.org/officeDocument/2006/relationships/tags" Target="../tags/tag536.xml"/><Relationship Id="rId12" Type="http://schemas.openxmlformats.org/officeDocument/2006/relationships/slideLayout" Target="../slideLayouts/slideLayout34.xml"/><Relationship Id="rId2" Type="http://schemas.openxmlformats.org/officeDocument/2006/relationships/tags" Target="../tags/tag531.xml"/><Relationship Id="rId1" Type="http://schemas.openxmlformats.org/officeDocument/2006/relationships/tags" Target="../tags/tag530.xml"/><Relationship Id="rId6" Type="http://schemas.openxmlformats.org/officeDocument/2006/relationships/tags" Target="../tags/tag535.xml"/><Relationship Id="rId11" Type="http://schemas.openxmlformats.org/officeDocument/2006/relationships/tags" Target="../tags/tag540.xml"/><Relationship Id="rId5" Type="http://schemas.openxmlformats.org/officeDocument/2006/relationships/tags" Target="../tags/tag534.xml"/><Relationship Id="rId10" Type="http://schemas.openxmlformats.org/officeDocument/2006/relationships/tags" Target="../tags/tag539.xml"/><Relationship Id="rId4" Type="http://schemas.openxmlformats.org/officeDocument/2006/relationships/tags" Target="../tags/tag533.xml"/><Relationship Id="rId9" Type="http://schemas.openxmlformats.org/officeDocument/2006/relationships/tags" Target="../tags/tag53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文本框 38"/>
          <p:cNvSpPr txBox="1"/>
          <p:nvPr>
            <p:custDataLst>
              <p:tags r:id="rId1"/>
            </p:custDataLst>
          </p:nvPr>
        </p:nvSpPr>
        <p:spPr>
          <a:xfrm>
            <a:off x="2711624" y="2780928"/>
            <a:ext cx="5616624" cy="898836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sz="4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10.1.4 概率的基本性质</a:t>
            </a: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文本框 2"/>
          <p:cNvSpPr/>
          <p:nvPr>
            <p:custDataLst>
              <p:tags r:id="rId1"/>
            </p:custDataLst>
          </p:nvPr>
        </p:nvSpPr>
        <p:spPr>
          <a:xfrm>
            <a:off x="551384" y="908720"/>
            <a:ext cx="554736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8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4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0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18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18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</a:lstStyle>
          <a:p>
            <a:pPr marL="0" lvl="0" indent="0" defTabSz="457200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1. </a:t>
            </a:r>
            <a:r>
              <a:rPr lang="zh-CN" altLang="en-US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互斥事件与对立事件如何定义？</a:t>
            </a:r>
          </a:p>
        </p:txBody>
      </p:sp>
      <p:graphicFrame>
        <p:nvGraphicFramePr>
          <p:cNvPr id="3076" name="表格 3075"/>
          <p:cNvGraphicFramePr>
            <a:graphicFrameLocks noGrp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413319231"/>
              </p:ext>
            </p:extLst>
          </p:nvPr>
        </p:nvGraphicFramePr>
        <p:xfrm>
          <a:off x="1032767" y="1565782"/>
          <a:ext cx="8640445" cy="1296000"/>
        </p:xfrm>
        <a:graphic>
          <a:graphicData uri="http://schemas.openxmlformats.org/drawingml/2006/table">
            <a:tbl>
              <a:tblPr/>
              <a:tblGrid>
                <a:gridCol w="25209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826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36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48000">
                <a:tc>
                  <a:txBody>
                    <a:bodyPr/>
                    <a:lstStyle>
                      <a:lvl1pPr marL="0" lvl="0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+mn-ea"/>
                        </a:defRPr>
                      </a:lvl1pPr>
                      <a:lvl2pPr marL="457200" lvl="1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91440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400" b="1">
                          <a:solidFill>
                            <a:srgbClr val="0000CC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互斥</a:t>
                      </a:r>
                      <a:r>
                        <a:rPr lang="en-US" altLang="zh-CN" sz="2400" b="1">
                          <a:solidFill>
                            <a:srgbClr val="0000CC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CN" altLang="en-US" sz="2400" b="1">
                          <a:solidFill>
                            <a:srgbClr val="0000CC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互不相容</a:t>
                      </a:r>
                      <a:r>
                        <a:rPr lang="en-US" altLang="zh-CN" sz="2400" b="1">
                          <a:solidFill>
                            <a:srgbClr val="0000CC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  <a:endParaRPr lang="zh-CN" altLang="en-US" sz="2400" b="1">
                        <a:solidFill>
                          <a:srgbClr val="0000CC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+mn-ea"/>
                        </a:defRPr>
                      </a:lvl1pPr>
                      <a:lvl2pPr marL="457200" lvl="1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91440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400" b="1" i="1">
                          <a:solidFill>
                            <a:srgbClr val="0000CC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zh-CN" altLang="en-US" sz="2400" b="1">
                          <a:solidFill>
                            <a:srgbClr val="0000CC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与</a:t>
                      </a:r>
                      <a:r>
                        <a:rPr lang="en-US" altLang="zh-CN" sz="2400" b="1" i="1">
                          <a:solidFill>
                            <a:srgbClr val="0000CC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zh-CN" altLang="en-US" sz="2400" b="1">
                          <a:solidFill>
                            <a:srgbClr val="0000CC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不能同时发生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+mn-ea"/>
                        </a:defRPr>
                      </a:lvl1pPr>
                      <a:lvl2pPr marL="457200" lvl="1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91440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400" b="1" i="1">
                          <a:solidFill>
                            <a:srgbClr val="0000CC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en-US" altLang="zh-CN" sz="2400" b="1">
                          <a:solidFill>
                            <a:srgbClr val="0000CC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∩</a:t>
                      </a:r>
                      <a:r>
                        <a:rPr lang="en-US" altLang="zh-CN" sz="2400" b="1" i="1">
                          <a:solidFill>
                            <a:srgbClr val="0000CC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en-US" altLang="zh-CN" sz="2400" b="1">
                          <a:solidFill>
                            <a:srgbClr val="0000CC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=</a:t>
                      </a:r>
                      <a:r>
                        <a:rPr lang="zh-CN" altLang="en-US" sz="2400" b="1">
                          <a:solidFill>
                            <a:srgbClr val="0000CC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∅</a:t>
                      </a:r>
                      <a:endParaRPr lang="en-US" altLang="zh-CN" sz="2400" b="1">
                        <a:solidFill>
                          <a:srgbClr val="0000CC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8000">
                <a:tc>
                  <a:txBody>
                    <a:bodyPr/>
                    <a:lstStyle>
                      <a:lvl1pPr marL="0" lvl="0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+mn-ea"/>
                        </a:defRPr>
                      </a:lvl1pPr>
                      <a:lvl2pPr marL="457200" lvl="1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91440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400" b="1">
                          <a:solidFill>
                            <a:srgbClr val="0000CC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互为对立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+mn-ea"/>
                        </a:defRPr>
                      </a:lvl1pPr>
                      <a:lvl2pPr marL="457200" lvl="1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91440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400" b="1" i="1">
                          <a:solidFill>
                            <a:srgbClr val="0000CC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zh-CN" altLang="en-US" sz="2400" b="1">
                          <a:solidFill>
                            <a:srgbClr val="0000CC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与</a:t>
                      </a:r>
                      <a:r>
                        <a:rPr lang="en-US" altLang="zh-CN" sz="2400" b="1" i="1">
                          <a:solidFill>
                            <a:srgbClr val="0000CC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zh-CN" altLang="en-US" sz="2400" b="1">
                          <a:solidFill>
                            <a:srgbClr val="0000CC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有且仅有一个发生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+mn-ea"/>
                        </a:defRPr>
                      </a:lvl1pPr>
                      <a:lvl2pPr marL="457200" lvl="1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91440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400" b="1" i="1">
                          <a:solidFill>
                            <a:srgbClr val="0000CC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en-US" altLang="zh-CN" sz="2400" b="1">
                          <a:solidFill>
                            <a:srgbClr val="0000CC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∩</a:t>
                      </a:r>
                      <a:r>
                        <a:rPr lang="en-US" altLang="zh-CN" sz="2400" b="1" i="1">
                          <a:solidFill>
                            <a:srgbClr val="0000CC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en-US" altLang="zh-CN" sz="2400" b="1">
                          <a:solidFill>
                            <a:srgbClr val="0000CC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=</a:t>
                      </a:r>
                      <a:r>
                        <a:rPr lang="zh-CN" altLang="en-US" sz="2400" b="1">
                          <a:solidFill>
                            <a:srgbClr val="0000CC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∅</a:t>
                      </a:r>
                      <a:r>
                        <a:rPr lang="en-US" altLang="zh-CN" sz="2400" b="1">
                          <a:solidFill>
                            <a:srgbClr val="0000CC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altLang="zh-CN" sz="2400" b="1" i="1">
                          <a:solidFill>
                            <a:srgbClr val="0000CC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zh-CN" altLang="en-US" sz="2400" b="1">
                          <a:solidFill>
                            <a:srgbClr val="0000CC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∪</a:t>
                      </a:r>
                      <a:r>
                        <a:rPr lang="en-US" altLang="zh-CN" sz="2400" b="1" i="1">
                          <a:solidFill>
                            <a:srgbClr val="0000CC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en-US" altLang="zh-CN" sz="2400" b="1">
                          <a:solidFill>
                            <a:srgbClr val="0000CC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=Ω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090" name="文本框 4"/>
          <p:cNvSpPr/>
          <p:nvPr>
            <p:custDataLst>
              <p:tags r:id="rId3"/>
            </p:custDataLst>
          </p:nvPr>
        </p:nvSpPr>
        <p:spPr>
          <a:xfrm>
            <a:off x="551384" y="3147889"/>
            <a:ext cx="7411003" cy="52322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8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4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0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18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18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</a:lstStyle>
          <a:p>
            <a:pPr marL="0" lvl="0" indent="0" defTabSz="457200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2. </a:t>
            </a:r>
            <a:r>
              <a:rPr lang="zh-CN" altLang="en-US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互斥事件是对立事件的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_____________</a:t>
            </a:r>
            <a:r>
              <a:rPr lang="zh-CN" altLang="en-US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条件</a:t>
            </a:r>
            <a:r>
              <a:rPr lang="en-US" altLang="zh-CN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092" name="文本框 7"/>
          <p:cNvSpPr/>
          <p:nvPr>
            <p:custDataLst>
              <p:tags r:id="rId4"/>
            </p:custDataLst>
          </p:nvPr>
        </p:nvSpPr>
        <p:spPr>
          <a:xfrm flipH="1">
            <a:off x="4727848" y="3120960"/>
            <a:ext cx="2109788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8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4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0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18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18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</a:lstStyle>
          <a:p>
            <a:pPr marL="0" lvl="0" indent="0" defTabSz="457200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必要不充分</a:t>
            </a:r>
          </a:p>
        </p:txBody>
      </p:sp>
      <p:sp>
        <p:nvSpPr>
          <p:cNvPr id="3093" name="文本框 8"/>
          <p:cNvSpPr/>
          <p:nvPr>
            <p:custDataLst>
              <p:tags r:id="rId5"/>
            </p:custDataLst>
          </p:nvPr>
        </p:nvSpPr>
        <p:spPr>
          <a:xfrm>
            <a:off x="551384" y="3974127"/>
            <a:ext cx="447484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8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4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0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18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18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</a:lstStyle>
          <a:p>
            <a:pPr marL="0" lvl="0" indent="0" defTabSz="457200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3. </a:t>
            </a:r>
            <a:r>
              <a:rPr lang="zh-CN" altLang="en-US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古典概型的特征是什么？</a:t>
            </a:r>
          </a:p>
        </p:txBody>
      </p:sp>
      <p:sp>
        <p:nvSpPr>
          <p:cNvPr id="3094" name="文本框 9"/>
          <p:cNvSpPr/>
          <p:nvPr>
            <p:custDataLst>
              <p:tags r:id="rId6"/>
            </p:custDataLst>
          </p:nvPr>
        </p:nvSpPr>
        <p:spPr>
          <a:xfrm>
            <a:off x="945138" y="4618275"/>
            <a:ext cx="730885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8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4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0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18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18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</a:lstStyle>
          <a:p>
            <a:pPr marL="0" lvl="0" indent="0" defTabSz="457200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(1) </a:t>
            </a:r>
            <a:r>
              <a:rPr lang="zh-CN" altLang="en-US">
                <a:solidFill>
                  <a:srgbClr val="FF00C8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有限性</a:t>
            </a:r>
            <a:r>
              <a:rPr lang="zh-CN" altLang="en-US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：样本空间的样本点只有有限个；</a:t>
            </a:r>
          </a:p>
        </p:txBody>
      </p:sp>
      <p:sp>
        <p:nvSpPr>
          <p:cNvPr id="3095" name="文本框 10"/>
          <p:cNvSpPr/>
          <p:nvPr>
            <p:custDataLst>
              <p:tags r:id="rId7"/>
            </p:custDataLst>
          </p:nvPr>
        </p:nvSpPr>
        <p:spPr>
          <a:xfrm>
            <a:off x="903809" y="5263753"/>
            <a:ext cx="7640463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8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4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0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18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18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</a:lstStyle>
          <a:p>
            <a:pPr marL="0" lvl="0" indent="0" defTabSz="457200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(2) </a:t>
            </a:r>
            <a:r>
              <a:rPr lang="zh-CN" altLang="en-US">
                <a:solidFill>
                  <a:srgbClr val="FF00C8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等可能性</a:t>
            </a:r>
            <a:r>
              <a:rPr lang="zh-CN" altLang="en-US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：每个样本点发生的可能性相等.</a:t>
            </a:r>
          </a:p>
        </p:txBody>
      </p:sp>
      <p:sp>
        <p:nvSpPr>
          <p:cNvPr id="6148" name="文本框 11"/>
          <p:cNvSpPr txBox="1"/>
          <p:nvPr>
            <p:custDataLst>
              <p:tags r:id="rId8"/>
            </p:custDataLst>
          </p:nvPr>
        </p:nvSpPr>
        <p:spPr>
          <a:xfrm>
            <a:off x="119336" y="261359"/>
            <a:ext cx="1627369" cy="5232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eaLnBrk="0" hangingPunct="0"/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复习回顾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 fill="hold"/>
                                        <p:tgtEl>
                                          <p:spTgt spid="3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 fill="hold"/>
                                        <p:tgtEl>
                                          <p:spTgt spid="3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90" grpId="0"/>
      <p:bldP spid="3092" grpId="0"/>
      <p:bldP spid="3093" grpId="0"/>
      <p:bldP spid="3094" grpId="0"/>
      <p:bldP spid="309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4558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文本框 3"/>
          <p:cNvSpPr/>
          <p:nvPr>
            <p:custDataLst>
              <p:tags r:id="rId1"/>
            </p:custDataLst>
          </p:nvPr>
        </p:nvSpPr>
        <p:spPr>
          <a:xfrm>
            <a:off x="119336" y="0"/>
            <a:ext cx="11881320" cy="216059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8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4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0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18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18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</a:lstStyle>
          <a:p>
            <a:pPr marL="0" lvl="0" indent="0" defTabSz="45720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b="1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思考</a:t>
            </a:r>
            <a:r>
              <a:rPr lang="en-US" altLang="zh-CN" b="1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 </a:t>
            </a:r>
            <a:r>
              <a:rPr lang="zh-CN" altLang="en-US" b="1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en-US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一般而言，给出了一个数学对象的定义，就可以从定义出发研究这个数学对象的性质. 例如，在给出指数函数的定义后，我们通过定义域、值域、单调性、特殊点等角度来研究函数性质</a:t>
            </a:r>
            <a:r>
              <a:rPr lang="en-US" altLang="zh-CN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. </a:t>
            </a:r>
            <a:r>
              <a:rPr lang="zh-CN" altLang="en-US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类似地，在给出了概率的定义后，你认为可以从哪些角度研究概率的性质</a:t>
            </a:r>
            <a:r>
              <a:rPr lang="en-US" altLang="zh-CN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4100" name="文本框 7"/>
          <p:cNvSpPr/>
          <p:nvPr>
            <p:custDataLst>
              <p:tags r:id="rId2"/>
            </p:custDataLst>
          </p:nvPr>
        </p:nvSpPr>
        <p:spPr>
          <a:xfrm>
            <a:off x="767408" y="2192977"/>
            <a:ext cx="8446770" cy="2031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8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4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0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18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18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① 概率的取值范围;</a:t>
            </a:r>
            <a:endParaRPr lang="en-US" altLang="zh-CN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② 特殊事件的概率;</a:t>
            </a:r>
            <a:endParaRPr lang="en-US" altLang="zh-CN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③ 事件有某些特殊关系时，它们的概率之间的关系</a:t>
            </a:r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936308" y="637812"/>
            <a:ext cx="9820275" cy="164352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由概率的定义可知：</a:t>
            </a:r>
          </a:p>
          <a:p>
            <a:pPr>
              <a:lnSpc>
                <a:spcPct val="120000"/>
              </a:lnSpc>
            </a:pP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任何事件的概率都是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非负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的;</a:t>
            </a:r>
          </a:p>
          <a:p>
            <a:pPr>
              <a:lnSpc>
                <a:spcPct val="120000"/>
              </a:lnSpc>
            </a:pP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在每次试验中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必然事件一定发生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不可能事件一定不会发生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3" name="文本框 12"/>
          <p:cNvSpPr txBox="1"/>
          <p:nvPr>
            <p:custDataLst>
              <p:tags r:id="rId2"/>
            </p:custDataLst>
          </p:nvPr>
        </p:nvSpPr>
        <p:spPr>
          <a:xfrm>
            <a:off x="767408" y="2278126"/>
            <a:ext cx="447357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因此可得概率有如下性质：</a:t>
            </a:r>
          </a:p>
        </p:txBody>
      </p:sp>
      <p:sp>
        <p:nvSpPr>
          <p:cNvPr id="4" name="文本框 3"/>
          <p:cNvSpPr txBox="1"/>
          <p:nvPr>
            <p:custDataLst>
              <p:tags r:id="rId3"/>
            </p:custDataLst>
          </p:nvPr>
        </p:nvSpPr>
        <p:spPr>
          <a:xfrm>
            <a:off x="1072418" y="2902792"/>
            <a:ext cx="664337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性质1  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对任意的事件</a:t>
            </a:r>
            <a:r>
              <a:rPr lang="zh-CN" altLang="en-US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，都有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≥0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.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>
            <p:custDataLst>
              <p:tags r:id="rId4"/>
            </p:custDataLst>
          </p:nvPr>
        </p:nvSpPr>
        <p:spPr>
          <a:xfrm>
            <a:off x="1072418" y="3524245"/>
            <a:ext cx="8867775" cy="5232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性质2 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必然事件的概率为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1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，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不可能事件的概率为0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，即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文本框 11"/>
          <p:cNvSpPr txBox="1"/>
          <p:nvPr>
            <p:custDataLst>
              <p:tags r:id="rId5"/>
            </p:custDataLst>
          </p:nvPr>
        </p:nvSpPr>
        <p:spPr>
          <a:xfrm>
            <a:off x="3215680" y="4179425"/>
            <a:ext cx="3048635" cy="521970"/>
          </a:xfrm>
          <a:prstGeom prst="rect">
            <a:avLst/>
          </a:prstGeom>
          <a:noFill/>
          <a:ln w="9525">
            <a:solidFill>
              <a:srgbClr val="00B0F0"/>
            </a:solidFill>
          </a:ln>
        </p:spPr>
        <p:txBody>
          <a:bodyPr wrap="square" anchor="t">
            <a:spAutoFit/>
          </a:bodyPr>
          <a:lstStyle/>
          <a:p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Ω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)=1，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(Ø)=0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.</a:t>
            </a:r>
          </a:p>
        </p:txBody>
      </p:sp>
      <p:sp>
        <p:nvSpPr>
          <p:cNvPr id="2" name="矩形 1"/>
          <p:cNvSpPr/>
          <p:nvPr>
            <p:custDataLst>
              <p:tags r:id="rId6"/>
            </p:custDataLst>
          </p:nvPr>
        </p:nvSpPr>
        <p:spPr>
          <a:xfrm>
            <a:off x="335360" y="114592"/>
            <a:ext cx="221949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概率的性质：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3" grpId="0"/>
      <p:bldP spid="4" grpId="0"/>
      <p:bldP spid="3" grpId="0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6" name="文本框 14"/>
          <p:cNvSpPr txBox="1"/>
          <p:nvPr>
            <p:custDataLst>
              <p:tags r:id="rId1"/>
            </p:custDataLst>
          </p:nvPr>
        </p:nvSpPr>
        <p:spPr>
          <a:xfrm>
            <a:off x="263352" y="64866"/>
            <a:ext cx="11585878" cy="1514261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探究：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在“事件的关系和运算”中我们研究过事件之间的某些关系.具有这些关系的事件，它们的概率之间会有什么关系呢? 例如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设事件</a:t>
            </a:r>
            <a:r>
              <a:rPr lang="zh-CN" altLang="en-US" sz="2800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与事件</a:t>
            </a:r>
            <a:r>
              <a:rPr lang="zh-CN" altLang="en-US" sz="2800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互斥，那么和事件</a:t>
            </a:r>
            <a:r>
              <a:rPr lang="zh-CN" altLang="en-US" sz="2800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∪</a:t>
            </a:r>
            <a:r>
              <a:rPr lang="zh-CN" altLang="en-US" sz="2800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的概率与事件</a:t>
            </a:r>
            <a:r>
              <a:rPr lang="zh-CN" altLang="en-US" sz="2800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、</a:t>
            </a:r>
            <a:r>
              <a:rPr lang="zh-CN" altLang="en-US" sz="2800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的概率之间具有怎样的关系?</a:t>
            </a:r>
          </a:p>
        </p:txBody>
      </p:sp>
      <p:sp>
        <p:nvSpPr>
          <p:cNvPr id="17" name="文本框 16"/>
          <p:cNvSpPr txBox="1"/>
          <p:nvPr>
            <p:custDataLst>
              <p:tags r:id="rId2"/>
            </p:custDataLst>
          </p:nvPr>
        </p:nvSpPr>
        <p:spPr>
          <a:xfrm>
            <a:off x="433129" y="4034546"/>
            <a:ext cx="7776864" cy="566309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>
            <a:defPPr>
              <a:defRPr lang="zh-CN"/>
            </a:defPPr>
            <a:lvl1pPr>
              <a:lnSpc>
                <a:spcPct val="110000"/>
              </a:lnSpc>
              <a:defRPr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zh-CN" altLang="en-US">
                <a:ea typeface="宋体" panose="02010600030101010101" pitchFamily="2" charset="-122"/>
              </a:rPr>
              <a:t>因为</a:t>
            </a:r>
            <a:r>
              <a:rPr lang="zh-CN" altLang="en-US" i="1">
                <a:ea typeface="宋体" panose="02010600030101010101" pitchFamily="2" charset="-122"/>
              </a:rPr>
              <a:t>n</a:t>
            </a:r>
            <a:r>
              <a:rPr lang="zh-CN" altLang="en-US">
                <a:ea typeface="宋体" panose="02010600030101010101" pitchFamily="2" charset="-122"/>
              </a:rPr>
              <a:t>(</a:t>
            </a:r>
            <a:r>
              <a:rPr lang="zh-CN" altLang="en-US" i="1">
                <a:ea typeface="宋体" panose="02010600030101010101" pitchFamily="2" charset="-122"/>
              </a:rPr>
              <a:t>R</a:t>
            </a:r>
            <a:r>
              <a:rPr lang="zh-CN" altLang="en-US">
                <a:ea typeface="宋体" panose="02010600030101010101" pitchFamily="2" charset="-122"/>
              </a:rPr>
              <a:t>)=2，</a:t>
            </a:r>
            <a:r>
              <a:rPr lang="zh-CN" altLang="en-US" i="1">
                <a:ea typeface="宋体" panose="02010600030101010101" pitchFamily="2" charset="-122"/>
              </a:rPr>
              <a:t>n</a:t>
            </a:r>
            <a:r>
              <a:rPr lang="zh-CN" altLang="en-US">
                <a:ea typeface="宋体" panose="02010600030101010101" pitchFamily="2" charset="-122"/>
              </a:rPr>
              <a:t>(</a:t>
            </a:r>
            <a:r>
              <a:rPr lang="zh-CN" altLang="en-US" i="1">
                <a:ea typeface="宋体" panose="02010600030101010101" pitchFamily="2" charset="-122"/>
              </a:rPr>
              <a:t>G</a:t>
            </a:r>
            <a:r>
              <a:rPr lang="zh-CN" altLang="en-US">
                <a:ea typeface="宋体" panose="02010600030101010101" pitchFamily="2" charset="-122"/>
              </a:rPr>
              <a:t>)=2，</a:t>
            </a:r>
            <a:r>
              <a:rPr lang="zh-CN" altLang="en-US" i="1">
                <a:ea typeface="宋体" panose="02010600030101010101" pitchFamily="2" charset="-122"/>
              </a:rPr>
              <a:t>n</a:t>
            </a:r>
            <a:r>
              <a:rPr lang="zh-CN" altLang="en-US">
                <a:ea typeface="宋体" panose="02010600030101010101" pitchFamily="2" charset="-122"/>
              </a:rPr>
              <a:t>(</a:t>
            </a:r>
            <a:r>
              <a:rPr lang="zh-CN" altLang="en-US" i="1">
                <a:ea typeface="宋体" panose="02010600030101010101" pitchFamily="2" charset="-122"/>
              </a:rPr>
              <a:t>R</a:t>
            </a:r>
            <a:r>
              <a:rPr lang="zh-CN" altLang="en-US">
                <a:ea typeface="宋体" panose="02010600030101010101" pitchFamily="2" charset="-122"/>
              </a:rPr>
              <a:t>∪</a:t>
            </a:r>
            <a:r>
              <a:rPr lang="zh-CN" altLang="en-US" i="1">
                <a:ea typeface="宋体" panose="02010600030101010101" pitchFamily="2" charset="-122"/>
              </a:rPr>
              <a:t>G</a:t>
            </a:r>
            <a:r>
              <a:rPr lang="zh-CN" altLang="en-US">
                <a:ea typeface="宋体" panose="02010600030101010101" pitchFamily="2" charset="-122"/>
              </a:rPr>
              <a:t>)=2+2=4，所以</a:t>
            </a:r>
          </a:p>
        </p:txBody>
      </p:sp>
      <p:sp>
        <p:nvSpPr>
          <p:cNvPr id="18" name="文本框 17"/>
          <p:cNvSpPr txBox="1"/>
          <p:nvPr>
            <p:custDataLst>
              <p:tags r:id="rId3"/>
            </p:custDataLst>
          </p:nvPr>
        </p:nvSpPr>
        <p:spPr>
          <a:xfrm>
            <a:off x="263352" y="2010664"/>
            <a:ext cx="11585878" cy="15029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800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例6 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一个袋子中有大小和质地相同的4个球，其中有2个红色球(标号为1和2)，2个绿色球(标号为3和4)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，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从袋中不放回地依次随机摸出2个球. </a:t>
            </a:r>
            <a:r>
              <a:rPr lang="zh-CN" altLang="en-US" sz="2800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R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=“两次都摸到红球”，</a:t>
            </a:r>
            <a:r>
              <a:rPr lang="zh-CN" altLang="en-US" sz="2800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G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=“两次都摸到绿球”</a:t>
            </a:r>
            <a:r>
              <a:rPr lang="en-US" altLang="zh-CN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.</a:t>
            </a:r>
            <a:endParaRPr lang="zh-CN" altLang="en-US" sz="280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44" name="组合 43"/>
          <p:cNvGrpSpPr>
            <a:grpSpLocks noChangeAspect="1"/>
          </p:cNvGrpSpPr>
          <p:nvPr>
            <p:custDataLst>
              <p:tags r:id="rId4"/>
            </p:custDataLst>
          </p:nvPr>
        </p:nvGrpSpPr>
        <p:grpSpPr>
          <a:xfrm>
            <a:off x="9768408" y="3100818"/>
            <a:ext cx="2080822" cy="1688565"/>
            <a:chOff x="10742" y="6310"/>
            <a:chExt cx="3301" cy="2709"/>
          </a:xfrm>
        </p:grpSpPr>
        <p:sp>
          <p:nvSpPr>
            <p:cNvPr id="19" name="椭圆 18"/>
            <p:cNvSpPr/>
            <p:nvPr>
              <p:custDataLst>
                <p:tags r:id="rId13"/>
              </p:custDataLst>
            </p:nvPr>
          </p:nvSpPr>
          <p:spPr>
            <a:xfrm>
              <a:off x="10742" y="6310"/>
              <a:ext cx="453" cy="453"/>
            </a:xfrm>
            <a:prstGeom prst="ellipse">
              <a:avLst/>
            </a:prstGeom>
            <a:gradFill flip="none">
              <a:gsLst>
                <a:gs pos="9000">
                  <a:srgbClr val="FFFFFF">
                    <a:alpha val="100000"/>
                  </a:srgbClr>
                </a:gs>
                <a:gs pos="22000">
                  <a:schemeClr val="bg1"/>
                </a:gs>
                <a:gs pos="74000">
                  <a:srgbClr val="FF0000"/>
                </a:gs>
                <a:gs pos="91000">
                  <a:srgbClr val="FF0000"/>
                </a:gs>
                <a:gs pos="57000">
                  <a:srgbClr val="FF3300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r>
                <a:rPr lang="en-US" altLang="zh-CN" sz="2800" strike="noStrike" noProof="1">
                  <a:solidFill>
                    <a:schemeClr val="tx1"/>
                  </a:solidFill>
                </a:rPr>
                <a:t>1</a:t>
              </a:r>
            </a:p>
          </p:txBody>
        </p:sp>
        <p:sp>
          <p:nvSpPr>
            <p:cNvPr id="20" name="椭圆 19"/>
            <p:cNvSpPr/>
            <p:nvPr>
              <p:custDataLst>
                <p:tags r:id="rId14"/>
              </p:custDataLst>
            </p:nvPr>
          </p:nvSpPr>
          <p:spPr>
            <a:xfrm>
              <a:off x="11195" y="6310"/>
              <a:ext cx="453" cy="453"/>
            </a:xfrm>
            <a:prstGeom prst="ellipse">
              <a:avLst/>
            </a:prstGeom>
            <a:gradFill flip="none">
              <a:gsLst>
                <a:gs pos="9000">
                  <a:srgbClr val="FFFFFF">
                    <a:alpha val="100000"/>
                  </a:srgbClr>
                </a:gs>
                <a:gs pos="22000">
                  <a:schemeClr val="bg1"/>
                </a:gs>
                <a:gs pos="74000">
                  <a:srgbClr val="FF0000"/>
                </a:gs>
                <a:gs pos="91000">
                  <a:srgbClr val="FF0000"/>
                </a:gs>
                <a:gs pos="57000">
                  <a:srgbClr val="FF3300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r>
                <a:rPr lang="en-US" altLang="zh-CN" sz="2800" strike="noStrike" noProof="1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21" name="椭圆 20"/>
            <p:cNvSpPr/>
            <p:nvPr>
              <p:custDataLst>
                <p:tags r:id="rId15"/>
              </p:custDataLst>
            </p:nvPr>
          </p:nvSpPr>
          <p:spPr>
            <a:xfrm>
              <a:off x="12403" y="6310"/>
              <a:ext cx="453" cy="453"/>
            </a:xfrm>
            <a:prstGeom prst="ellipse">
              <a:avLst/>
            </a:prstGeom>
            <a:gradFill flip="none">
              <a:gsLst>
                <a:gs pos="9000">
                  <a:srgbClr val="FFFFFF">
                    <a:alpha val="100000"/>
                  </a:srgbClr>
                </a:gs>
                <a:gs pos="22000">
                  <a:schemeClr val="bg1"/>
                </a:gs>
                <a:gs pos="74000">
                  <a:schemeClr val="accent6"/>
                </a:gs>
                <a:gs pos="91000">
                  <a:schemeClr val="accent6"/>
                </a:gs>
                <a:gs pos="57000">
                  <a:schemeClr val="accent6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r>
                <a:rPr lang="en-US" altLang="zh-CN" sz="2800" strike="noStrike" noProof="1">
                  <a:solidFill>
                    <a:schemeClr val="tx1"/>
                  </a:solidFill>
                </a:rPr>
                <a:t>3</a:t>
              </a:r>
            </a:p>
          </p:txBody>
        </p:sp>
        <p:sp>
          <p:nvSpPr>
            <p:cNvPr id="22" name="椭圆 21"/>
            <p:cNvSpPr/>
            <p:nvPr>
              <p:custDataLst>
                <p:tags r:id="rId16"/>
              </p:custDataLst>
            </p:nvPr>
          </p:nvSpPr>
          <p:spPr>
            <a:xfrm>
              <a:off x="13591" y="6310"/>
              <a:ext cx="453" cy="453"/>
            </a:xfrm>
            <a:prstGeom prst="ellipse">
              <a:avLst/>
            </a:prstGeom>
            <a:gradFill flip="none">
              <a:gsLst>
                <a:gs pos="9000">
                  <a:srgbClr val="FFFFFF">
                    <a:alpha val="100000"/>
                  </a:srgbClr>
                </a:gs>
                <a:gs pos="22000">
                  <a:schemeClr val="bg1"/>
                </a:gs>
                <a:gs pos="74000">
                  <a:schemeClr val="accent6"/>
                </a:gs>
                <a:gs pos="91000">
                  <a:schemeClr val="accent6"/>
                </a:gs>
                <a:gs pos="57000">
                  <a:schemeClr val="accent6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r>
                <a:rPr lang="en-US" altLang="zh-CN" sz="2800" strike="noStrike" noProof="1">
                  <a:solidFill>
                    <a:schemeClr val="tx1"/>
                  </a:solidFill>
                </a:rPr>
                <a:t>4</a:t>
              </a:r>
            </a:p>
          </p:txBody>
        </p:sp>
        <p:sp>
          <p:nvSpPr>
            <p:cNvPr id="23" name="椭圆 22"/>
            <p:cNvSpPr/>
            <p:nvPr>
              <p:custDataLst>
                <p:tags r:id="rId17"/>
              </p:custDataLst>
            </p:nvPr>
          </p:nvSpPr>
          <p:spPr>
            <a:xfrm>
              <a:off x="11950" y="6310"/>
              <a:ext cx="453" cy="453"/>
            </a:xfrm>
            <a:prstGeom prst="ellipse">
              <a:avLst/>
            </a:prstGeom>
            <a:gradFill flip="none">
              <a:gsLst>
                <a:gs pos="9000">
                  <a:srgbClr val="FFFFFF">
                    <a:alpha val="100000"/>
                  </a:srgbClr>
                </a:gs>
                <a:gs pos="22000">
                  <a:schemeClr val="bg1"/>
                </a:gs>
                <a:gs pos="74000">
                  <a:srgbClr val="FF0000"/>
                </a:gs>
                <a:gs pos="91000">
                  <a:srgbClr val="FF0000"/>
                </a:gs>
                <a:gs pos="57000">
                  <a:srgbClr val="FF3300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r>
                <a:rPr lang="en-US" altLang="zh-CN" sz="2800" strike="noStrike" noProof="1">
                  <a:solidFill>
                    <a:schemeClr val="tx1"/>
                  </a:solidFill>
                </a:rPr>
                <a:t>1</a:t>
              </a:r>
            </a:p>
          </p:txBody>
        </p:sp>
        <p:sp>
          <p:nvSpPr>
            <p:cNvPr id="24" name="椭圆 23"/>
            <p:cNvSpPr/>
            <p:nvPr>
              <p:custDataLst>
                <p:tags r:id="rId18"/>
              </p:custDataLst>
            </p:nvPr>
          </p:nvSpPr>
          <p:spPr>
            <a:xfrm>
              <a:off x="13138" y="6310"/>
              <a:ext cx="453" cy="453"/>
            </a:xfrm>
            <a:prstGeom prst="ellipse">
              <a:avLst/>
            </a:prstGeom>
            <a:gradFill flip="none">
              <a:gsLst>
                <a:gs pos="9000">
                  <a:srgbClr val="FFFFFF">
                    <a:alpha val="100000"/>
                  </a:srgbClr>
                </a:gs>
                <a:gs pos="22000">
                  <a:schemeClr val="bg1"/>
                </a:gs>
                <a:gs pos="74000">
                  <a:srgbClr val="FF0000"/>
                </a:gs>
                <a:gs pos="91000">
                  <a:srgbClr val="FF0000"/>
                </a:gs>
                <a:gs pos="57000">
                  <a:srgbClr val="FF3300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r>
                <a:rPr lang="en-US" altLang="zh-CN" sz="2800" strike="noStrike" noProof="1">
                  <a:solidFill>
                    <a:schemeClr val="tx1"/>
                  </a:solidFill>
                </a:rPr>
                <a:t>1</a:t>
              </a:r>
            </a:p>
          </p:txBody>
        </p:sp>
        <p:sp>
          <p:nvSpPr>
            <p:cNvPr id="25" name="椭圆 24"/>
            <p:cNvSpPr/>
            <p:nvPr>
              <p:custDataLst>
                <p:tags r:id="rId19"/>
              </p:custDataLst>
            </p:nvPr>
          </p:nvSpPr>
          <p:spPr>
            <a:xfrm>
              <a:off x="11195" y="7808"/>
              <a:ext cx="453" cy="453"/>
            </a:xfrm>
            <a:prstGeom prst="ellipse">
              <a:avLst/>
            </a:prstGeom>
            <a:gradFill flip="none">
              <a:gsLst>
                <a:gs pos="9000">
                  <a:srgbClr val="FFFFFF">
                    <a:alpha val="100000"/>
                  </a:srgbClr>
                </a:gs>
                <a:gs pos="22000">
                  <a:schemeClr val="bg1"/>
                </a:gs>
                <a:gs pos="74000">
                  <a:srgbClr val="FF0000"/>
                </a:gs>
                <a:gs pos="91000">
                  <a:srgbClr val="FF0000"/>
                </a:gs>
                <a:gs pos="57000">
                  <a:srgbClr val="FF3300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r>
                <a:rPr lang="en-US" altLang="zh-CN" sz="2800" strike="noStrike" noProof="1">
                  <a:solidFill>
                    <a:schemeClr val="tx1"/>
                  </a:solidFill>
                </a:rPr>
                <a:t>1</a:t>
              </a:r>
            </a:p>
          </p:txBody>
        </p:sp>
        <p:sp>
          <p:nvSpPr>
            <p:cNvPr id="26" name="椭圆 25"/>
            <p:cNvSpPr/>
            <p:nvPr>
              <p:custDataLst>
                <p:tags r:id="rId20"/>
              </p:custDataLst>
            </p:nvPr>
          </p:nvSpPr>
          <p:spPr>
            <a:xfrm>
              <a:off x="11195" y="7064"/>
              <a:ext cx="453" cy="453"/>
            </a:xfrm>
            <a:prstGeom prst="ellipse">
              <a:avLst/>
            </a:prstGeom>
            <a:gradFill flip="none">
              <a:gsLst>
                <a:gs pos="9000">
                  <a:srgbClr val="FFFFFF">
                    <a:alpha val="100000"/>
                  </a:srgbClr>
                </a:gs>
                <a:gs pos="22000">
                  <a:schemeClr val="bg1"/>
                </a:gs>
                <a:gs pos="74000">
                  <a:srgbClr val="FF0000"/>
                </a:gs>
                <a:gs pos="91000">
                  <a:srgbClr val="FF0000"/>
                </a:gs>
                <a:gs pos="57000">
                  <a:srgbClr val="FF3300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r>
                <a:rPr lang="en-US" altLang="zh-CN" sz="2800" strike="noStrike" noProof="1">
                  <a:solidFill>
                    <a:schemeClr val="tx1"/>
                  </a:solidFill>
                </a:rPr>
                <a:t>1</a:t>
              </a:r>
            </a:p>
          </p:txBody>
        </p:sp>
        <p:sp>
          <p:nvSpPr>
            <p:cNvPr id="27" name="椭圆 26"/>
            <p:cNvSpPr/>
            <p:nvPr>
              <p:custDataLst>
                <p:tags r:id="rId21"/>
              </p:custDataLst>
            </p:nvPr>
          </p:nvSpPr>
          <p:spPr>
            <a:xfrm>
              <a:off x="11195" y="8567"/>
              <a:ext cx="453" cy="453"/>
            </a:xfrm>
            <a:prstGeom prst="ellipse">
              <a:avLst/>
            </a:prstGeom>
            <a:gradFill flip="none">
              <a:gsLst>
                <a:gs pos="9000">
                  <a:srgbClr val="FFFFFF">
                    <a:alpha val="100000"/>
                  </a:srgbClr>
                </a:gs>
                <a:gs pos="22000">
                  <a:schemeClr val="bg1"/>
                </a:gs>
                <a:gs pos="74000">
                  <a:srgbClr val="FF0000"/>
                </a:gs>
                <a:gs pos="91000">
                  <a:srgbClr val="FF0000"/>
                </a:gs>
                <a:gs pos="57000">
                  <a:srgbClr val="FF3300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r>
                <a:rPr lang="en-US" altLang="zh-CN" sz="2800" strike="noStrike" noProof="1">
                  <a:solidFill>
                    <a:schemeClr val="tx1"/>
                  </a:solidFill>
                </a:rPr>
                <a:t>1</a:t>
              </a:r>
            </a:p>
          </p:txBody>
        </p:sp>
        <p:sp>
          <p:nvSpPr>
            <p:cNvPr id="28" name="椭圆 27"/>
            <p:cNvSpPr/>
            <p:nvPr>
              <p:custDataLst>
                <p:tags r:id="rId22"/>
              </p:custDataLst>
            </p:nvPr>
          </p:nvSpPr>
          <p:spPr>
            <a:xfrm>
              <a:off x="10742" y="7064"/>
              <a:ext cx="453" cy="453"/>
            </a:xfrm>
            <a:prstGeom prst="ellipse">
              <a:avLst/>
            </a:prstGeom>
            <a:gradFill flip="none">
              <a:gsLst>
                <a:gs pos="9000">
                  <a:srgbClr val="FFFFFF">
                    <a:alpha val="100000"/>
                  </a:srgbClr>
                </a:gs>
                <a:gs pos="22000">
                  <a:schemeClr val="bg1"/>
                </a:gs>
                <a:gs pos="74000">
                  <a:srgbClr val="FF0000"/>
                </a:gs>
                <a:gs pos="91000">
                  <a:srgbClr val="FF0000"/>
                </a:gs>
                <a:gs pos="57000">
                  <a:srgbClr val="FF3300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r>
                <a:rPr lang="en-US" altLang="zh-CN" sz="2800" strike="noStrike" noProof="1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29" name="椭圆 28"/>
            <p:cNvSpPr/>
            <p:nvPr>
              <p:custDataLst>
                <p:tags r:id="rId23"/>
              </p:custDataLst>
            </p:nvPr>
          </p:nvSpPr>
          <p:spPr>
            <a:xfrm>
              <a:off x="11950" y="7064"/>
              <a:ext cx="453" cy="453"/>
            </a:xfrm>
            <a:prstGeom prst="ellipse">
              <a:avLst/>
            </a:prstGeom>
            <a:gradFill flip="none">
              <a:gsLst>
                <a:gs pos="9000">
                  <a:srgbClr val="FFFFFF">
                    <a:alpha val="100000"/>
                  </a:srgbClr>
                </a:gs>
                <a:gs pos="22000">
                  <a:schemeClr val="bg1"/>
                </a:gs>
                <a:gs pos="74000">
                  <a:srgbClr val="FF0000"/>
                </a:gs>
                <a:gs pos="91000">
                  <a:srgbClr val="FF0000"/>
                </a:gs>
                <a:gs pos="57000">
                  <a:srgbClr val="FF3300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r>
                <a:rPr lang="en-US" altLang="zh-CN" sz="2800" strike="noStrike" noProof="1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30" name="椭圆 29"/>
            <p:cNvSpPr/>
            <p:nvPr>
              <p:custDataLst>
                <p:tags r:id="rId24"/>
              </p:custDataLst>
            </p:nvPr>
          </p:nvSpPr>
          <p:spPr>
            <a:xfrm>
              <a:off x="12403" y="7808"/>
              <a:ext cx="453" cy="453"/>
            </a:xfrm>
            <a:prstGeom prst="ellipse">
              <a:avLst/>
            </a:prstGeom>
            <a:gradFill flip="none">
              <a:gsLst>
                <a:gs pos="9000">
                  <a:srgbClr val="FFFFFF">
                    <a:alpha val="100000"/>
                  </a:srgbClr>
                </a:gs>
                <a:gs pos="22000">
                  <a:schemeClr val="bg1"/>
                </a:gs>
                <a:gs pos="74000">
                  <a:srgbClr val="FF0000"/>
                </a:gs>
                <a:gs pos="91000">
                  <a:srgbClr val="FF0000"/>
                </a:gs>
                <a:gs pos="57000">
                  <a:srgbClr val="FF3300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r>
                <a:rPr lang="en-US" altLang="zh-CN" sz="2800" strike="noStrike" noProof="1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31" name="椭圆 30"/>
            <p:cNvSpPr/>
            <p:nvPr>
              <p:custDataLst>
                <p:tags r:id="rId25"/>
              </p:custDataLst>
            </p:nvPr>
          </p:nvSpPr>
          <p:spPr>
            <a:xfrm>
              <a:off x="13138" y="7064"/>
              <a:ext cx="453" cy="453"/>
            </a:xfrm>
            <a:prstGeom prst="ellipse">
              <a:avLst/>
            </a:prstGeom>
            <a:gradFill flip="none">
              <a:gsLst>
                <a:gs pos="9000">
                  <a:srgbClr val="FFFFFF">
                    <a:alpha val="100000"/>
                  </a:srgbClr>
                </a:gs>
                <a:gs pos="22000">
                  <a:schemeClr val="bg1"/>
                </a:gs>
                <a:gs pos="74000">
                  <a:srgbClr val="FF0000"/>
                </a:gs>
                <a:gs pos="91000">
                  <a:srgbClr val="FF0000"/>
                </a:gs>
                <a:gs pos="57000">
                  <a:srgbClr val="FF3300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r>
                <a:rPr lang="en-US" altLang="zh-CN" sz="2800" strike="noStrike" noProof="1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32" name="椭圆 31"/>
            <p:cNvSpPr/>
            <p:nvPr>
              <p:custDataLst>
                <p:tags r:id="rId26"/>
              </p:custDataLst>
            </p:nvPr>
          </p:nvSpPr>
          <p:spPr>
            <a:xfrm>
              <a:off x="12403" y="8567"/>
              <a:ext cx="453" cy="453"/>
            </a:xfrm>
            <a:prstGeom prst="ellipse">
              <a:avLst/>
            </a:prstGeom>
            <a:gradFill flip="none">
              <a:gsLst>
                <a:gs pos="9000">
                  <a:srgbClr val="FFFFFF">
                    <a:alpha val="100000"/>
                  </a:srgbClr>
                </a:gs>
                <a:gs pos="22000">
                  <a:schemeClr val="bg1"/>
                </a:gs>
                <a:gs pos="74000">
                  <a:srgbClr val="FF0000"/>
                </a:gs>
                <a:gs pos="91000">
                  <a:srgbClr val="FF0000"/>
                </a:gs>
                <a:gs pos="57000">
                  <a:srgbClr val="FF3300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r>
                <a:rPr lang="en-US" altLang="zh-CN" sz="2800" strike="noStrike" noProof="1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33" name="椭圆 32"/>
            <p:cNvSpPr/>
            <p:nvPr>
              <p:custDataLst>
                <p:tags r:id="rId27"/>
              </p:custDataLst>
            </p:nvPr>
          </p:nvSpPr>
          <p:spPr>
            <a:xfrm>
              <a:off x="12403" y="7064"/>
              <a:ext cx="453" cy="453"/>
            </a:xfrm>
            <a:prstGeom prst="ellipse">
              <a:avLst/>
            </a:prstGeom>
            <a:gradFill flip="none">
              <a:gsLst>
                <a:gs pos="9000">
                  <a:srgbClr val="FFFFFF">
                    <a:alpha val="100000"/>
                  </a:srgbClr>
                </a:gs>
                <a:gs pos="22000">
                  <a:schemeClr val="bg1"/>
                </a:gs>
                <a:gs pos="74000">
                  <a:schemeClr val="accent6"/>
                </a:gs>
                <a:gs pos="91000">
                  <a:schemeClr val="accent6"/>
                </a:gs>
                <a:gs pos="57000">
                  <a:schemeClr val="accent6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r>
                <a:rPr lang="en-US" altLang="zh-CN" sz="2800" strike="noStrike" noProof="1">
                  <a:solidFill>
                    <a:schemeClr val="tx1"/>
                  </a:solidFill>
                </a:rPr>
                <a:t>3</a:t>
              </a:r>
            </a:p>
          </p:txBody>
        </p:sp>
        <p:sp>
          <p:nvSpPr>
            <p:cNvPr id="34" name="椭圆 33"/>
            <p:cNvSpPr/>
            <p:nvPr>
              <p:custDataLst>
                <p:tags r:id="rId28"/>
              </p:custDataLst>
            </p:nvPr>
          </p:nvSpPr>
          <p:spPr>
            <a:xfrm>
              <a:off x="13591" y="8567"/>
              <a:ext cx="453" cy="453"/>
            </a:xfrm>
            <a:prstGeom prst="ellipse">
              <a:avLst/>
            </a:prstGeom>
            <a:gradFill flip="none">
              <a:gsLst>
                <a:gs pos="9000">
                  <a:srgbClr val="FFFFFF">
                    <a:alpha val="100000"/>
                  </a:srgbClr>
                </a:gs>
                <a:gs pos="22000">
                  <a:schemeClr val="bg1"/>
                </a:gs>
                <a:gs pos="74000">
                  <a:schemeClr val="accent6"/>
                </a:gs>
                <a:gs pos="91000">
                  <a:schemeClr val="accent6"/>
                </a:gs>
                <a:gs pos="57000">
                  <a:schemeClr val="accent6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r>
                <a:rPr lang="en-US" altLang="zh-CN" sz="2800" strike="noStrike" noProof="1">
                  <a:solidFill>
                    <a:schemeClr val="tx1"/>
                  </a:solidFill>
                </a:rPr>
                <a:t>3</a:t>
              </a:r>
            </a:p>
          </p:txBody>
        </p:sp>
        <p:sp>
          <p:nvSpPr>
            <p:cNvPr id="35" name="椭圆 34"/>
            <p:cNvSpPr/>
            <p:nvPr>
              <p:custDataLst>
                <p:tags r:id="rId29"/>
              </p:custDataLst>
            </p:nvPr>
          </p:nvSpPr>
          <p:spPr>
            <a:xfrm>
              <a:off x="13138" y="7808"/>
              <a:ext cx="453" cy="453"/>
            </a:xfrm>
            <a:prstGeom prst="ellipse">
              <a:avLst/>
            </a:prstGeom>
            <a:gradFill flip="none">
              <a:gsLst>
                <a:gs pos="9000">
                  <a:srgbClr val="FFFFFF">
                    <a:alpha val="100000"/>
                  </a:srgbClr>
                </a:gs>
                <a:gs pos="22000">
                  <a:schemeClr val="bg1"/>
                </a:gs>
                <a:gs pos="74000">
                  <a:schemeClr val="accent6"/>
                </a:gs>
                <a:gs pos="91000">
                  <a:schemeClr val="accent6"/>
                </a:gs>
                <a:gs pos="57000">
                  <a:schemeClr val="accent6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r>
                <a:rPr lang="en-US" altLang="zh-CN" sz="2800" strike="noStrike" noProof="1">
                  <a:solidFill>
                    <a:schemeClr val="tx1"/>
                  </a:solidFill>
                </a:rPr>
                <a:t>3</a:t>
              </a:r>
            </a:p>
          </p:txBody>
        </p:sp>
        <p:sp>
          <p:nvSpPr>
            <p:cNvPr id="36" name="椭圆 35"/>
            <p:cNvSpPr/>
            <p:nvPr>
              <p:custDataLst>
                <p:tags r:id="rId30"/>
              </p:custDataLst>
            </p:nvPr>
          </p:nvSpPr>
          <p:spPr>
            <a:xfrm>
              <a:off x="11950" y="7808"/>
              <a:ext cx="453" cy="453"/>
            </a:xfrm>
            <a:prstGeom prst="ellipse">
              <a:avLst/>
            </a:prstGeom>
            <a:gradFill flip="none">
              <a:gsLst>
                <a:gs pos="9000">
                  <a:srgbClr val="FFFFFF">
                    <a:alpha val="100000"/>
                  </a:srgbClr>
                </a:gs>
                <a:gs pos="22000">
                  <a:schemeClr val="bg1"/>
                </a:gs>
                <a:gs pos="74000">
                  <a:schemeClr val="accent6"/>
                </a:gs>
                <a:gs pos="91000">
                  <a:schemeClr val="accent6"/>
                </a:gs>
                <a:gs pos="57000">
                  <a:schemeClr val="accent6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r>
                <a:rPr lang="en-US" altLang="zh-CN" sz="2800" strike="noStrike" noProof="1">
                  <a:solidFill>
                    <a:schemeClr val="tx1"/>
                  </a:solidFill>
                </a:rPr>
                <a:t>3</a:t>
              </a:r>
            </a:p>
          </p:txBody>
        </p:sp>
        <p:sp>
          <p:nvSpPr>
            <p:cNvPr id="37" name="椭圆 36"/>
            <p:cNvSpPr/>
            <p:nvPr>
              <p:custDataLst>
                <p:tags r:id="rId31"/>
              </p:custDataLst>
            </p:nvPr>
          </p:nvSpPr>
          <p:spPr>
            <a:xfrm>
              <a:off x="10742" y="7808"/>
              <a:ext cx="453" cy="453"/>
            </a:xfrm>
            <a:prstGeom prst="ellipse">
              <a:avLst/>
            </a:prstGeom>
            <a:gradFill flip="none">
              <a:gsLst>
                <a:gs pos="9000">
                  <a:srgbClr val="FFFFFF">
                    <a:alpha val="100000"/>
                  </a:srgbClr>
                </a:gs>
                <a:gs pos="22000">
                  <a:schemeClr val="bg1"/>
                </a:gs>
                <a:gs pos="74000">
                  <a:schemeClr val="accent6"/>
                </a:gs>
                <a:gs pos="91000">
                  <a:schemeClr val="accent6"/>
                </a:gs>
                <a:gs pos="57000">
                  <a:schemeClr val="accent6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r>
                <a:rPr lang="en-US" altLang="zh-CN" sz="2800" strike="noStrike" noProof="1">
                  <a:solidFill>
                    <a:schemeClr val="tx1"/>
                  </a:solidFill>
                </a:rPr>
                <a:t>3</a:t>
              </a:r>
            </a:p>
          </p:txBody>
        </p:sp>
        <p:sp>
          <p:nvSpPr>
            <p:cNvPr id="38" name="椭圆 37"/>
            <p:cNvSpPr/>
            <p:nvPr>
              <p:custDataLst>
                <p:tags r:id="rId32"/>
              </p:custDataLst>
            </p:nvPr>
          </p:nvSpPr>
          <p:spPr>
            <a:xfrm>
              <a:off x="13591" y="7064"/>
              <a:ext cx="453" cy="453"/>
            </a:xfrm>
            <a:prstGeom prst="ellipse">
              <a:avLst/>
            </a:prstGeom>
            <a:gradFill flip="none">
              <a:gsLst>
                <a:gs pos="9000">
                  <a:srgbClr val="FFFFFF">
                    <a:alpha val="100000"/>
                  </a:srgbClr>
                </a:gs>
                <a:gs pos="22000">
                  <a:schemeClr val="bg1"/>
                </a:gs>
                <a:gs pos="74000">
                  <a:schemeClr val="accent6"/>
                </a:gs>
                <a:gs pos="91000">
                  <a:schemeClr val="accent6"/>
                </a:gs>
                <a:gs pos="57000">
                  <a:schemeClr val="accent6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r>
                <a:rPr lang="en-US" altLang="zh-CN" sz="2800" strike="noStrike" noProof="1">
                  <a:solidFill>
                    <a:schemeClr val="tx1"/>
                  </a:solidFill>
                </a:rPr>
                <a:t>4</a:t>
              </a:r>
            </a:p>
          </p:txBody>
        </p:sp>
        <p:sp>
          <p:nvSpPr>
            <p:cNvPr id="39" name="椭圆 38"/>
            <p:cNvSpPr/>
            <p:nvPr>
              <p:custDataLst>
                <p:tags r:id="rId33"/>
              </p:custDataLst>
            </p:nvPr>
          </p:nvSpPr>
          <p:spPr>
            <a:xfrm>
              <a:off x="13591" y="7808"/>
              <a:ext cx="453" cy="453"/>
            </a:xfrm>
            <a:prstGeom prst="ellipse">
              <a:avLst/>
            </a:prstGeom>
            <a:gradFill flip="none">
              <a:gsLst>
                <a:gs pos="9000">
                  <a:srgbClr val="FFFFFF">
                    <a:alpha val="100000"/>
                  </a:srgbClr>
                </a:gs>
                <a:gs pos="22000">
                  <a:schemeClr val="bg1"/>
                </a:gs>
                <a:gs pos="74000">
                  <a:schemeClr val="accent6"/>
                </a:gs>
                <a:gs pos="91000">
                  <a:schemeClr val="accent6"/>
                </a:gs>
                <a:gs pos="57000">
                  <a:schemeClr val="accent6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r>
                <a:rPr lang="en-US" altLang="zh-CN" sz="2800" strike="noStrike" noProof="1">
                  <a:solidFill>
                    <a:schemeClr val="tx1"/>
                  </a:solidFill>
                </a:rPr>
                <a:t>4</a:t>
              </a:r>
            </a:p>
          </p:txBody>
        </p:sp>
        <p:sp>
          <p:nvSpPr>
            <p:cNvPr id="40" name="椭圆 39"/>
            <p:cNvSpPr/>
            <p:nvPr>
              <p:custDataLst>
                <p:tags r:id="rId34"/>
              </p:custDataLst>
            </p:nvPr>
          </p:nvSpPr>
          <p:spPr>
            <a:xfrm>
              <a:off x="13138" y="8567"/>
              <a:ext cx="453" cy="453"/>
            </a:xfrm>
            <a:prstGeom prst="ellipse">
              <a:avLst/>
            </a:prstGeom>
            <a:gradFill flip="none">
              <a:gsLst>
                <a:gs pos="9000">
                  <a:srgbClr val="FFFFFF">
                    <a:alpha val="100000"/>
                  </a:srgbClr>
                </a:gs>
                <a:gs pos="22000">
                  <a:schemeClr val="bg1"/>
                </a:gs>
                <a:gs pos="74000">
                  <a:schemeClr val="accent6"/>
                </a:gs>
                <a:gs pos="91000">
                  <a:schemeClr val="accent6"/>
                </a:gs>
                <a:gs pos="57000">
                  <a:schemeClr val="accent6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r>
                <a:rPr lang="en-US" altLang="zh-CN" sz="2800" strike="noStrike" noProof="1">
                  <a:solidFill>
                    <a:schemeClr val="tx1"/>
                  </a:solidFill>
                </a:rPr>
                <a:t>4</a:t>
              </a:r>
            </a:p>
          </p:txBody>
        </p:sp>
        <p:sp>
          <p:nvSpPr>
            <p:cNvPr id="42" name="椭圆 41"/>
            <p:cNvSpPr/>
            <p:nvPr>
              <p:custDataLst>
                <p:tags r:id="rId35"/>
              </p:custDataLst>
            </p:nvPr>
          </p:nvSpPr>
          <p:spPr>
            <a:xfrm>
              <a:off x="11950" y="8567"/>
              <a:ext cx="453" cy="453"/>
            </a:xfrm>
            <a:prstGeom prst="ellipse">
              <a:avLst/>
            </a:prstGeom>
            <a:gradFill flip="none">
              <a:gsLst>
                <a:gs pos="9000">
                  <a:srgbClr val="FFFFFF">
                    <a:alpha val="100000"/>
                  </a:srgbClr>
                </a:gs>
                <a:gs pos="22000">
                  <a:schemeClr val="bg1"/>
                </a:gs>
                <a:gs pos="74000">
                  <a:schemeClr val="accent6"/>
                </a:gs>
                <a:gs pos="91000">
                  <a:schemeClr val="accent6"/>
                </a:gs>
                <a:gs pos="57000">
                  <a:schemeClr val="accent6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r>
                <a:rPr lang="en-US" altLang="zh-CN" sz="2800" strike="noStrike" noProof="1">
                  <a:solidFill>
                    <a:schemeClr val="tx1"/>
                  </a:solidFill>
                </a:rPr>
                <a:t>4</a:t>
              </a:r>
            </a:p>
          </p:txBody>
        </p:sp>
        <p:sp>
          <p:nvSpPr>
            <p:cNvPr id="43" name="椭圆 42"/>
            <p:cNvSpPr/>
            <p:nvPr>
              <p:custDataLst>
                <p:tags r:id="rId36"/>
              </p:custDataLst>
            </p:nvPr>
          </p:nvSpPr>
          <p:spPr>
            <a:xfrm>
              <a:off x="10742" y="8567"/>
              <a:ext cx="453" cy="453"/>
            </a:xfrm>
            <a:prstGeom prst="ellipse">
              <a:avLst/>
            </a:prstGeom>
            <a:gradFill flip="none">
              <a:gsLst>
                <a:gs pos="9000">
                  <a:srgbClr val="FFFFFF">
                    <a:alpha val="100000"/>
                  </a:srgbClr>
                </a:gs>
                <a:gs pos="22000">
                  <a:schemeClr val="bg1"/>
                </a:gs>
                <a:gs pos="74000">
                  <a:schemeClr val="accent6"/>
                </a:gs>
                <a:gs pos="91000">
                  <a:schemeClr val="accent6"/>
                </a:gs>
                <a:gs pos="57000">
                  <a:schemeClr val="accent6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r>
                <a:rPr lang="en-US" altLang="zh-CN" sz="2800" strike="noStrike" noProof="1">
                  <a:solidFill>
                    <a:schemeClr val="tx1"/>
                  </a:solidFill>
                </a:rPr>
                <a:t>4</a:t>
              </a:r>
            </a:p>
          </p:txBody>
        </p:sp>
      </p:grpSp>
      <p:sp>
        <p:nvSpPr>
          <p:cNvPr id="41" name="文本框 40"/>
          <p:cNvSpPr txBox="1"/>
          <p:nvPr>
            <p:custDataLst>
              <p:tags r:id="rId5"/>
            </p:custDataLst>
          </p:nvPr>
        </p:nvSpPr>
        <p:spPr>
          <a:xfrm>
            <a:off x="433129" y="3459148"/>
            <a:ext cx="8954210" cy="566309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>
            <a:defPPr>
              <a:defRPr lang="zh-CN"/>
            </a:defPPr>
            <a:lvl1pPr>
              <a:lnSpc>
                <a:spcPct val="110000"/>
              </a:lnSpc>
              <a:defRPr sz="2800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zh-CN" altLang="en-US">
                <a:solidFill>
                  <a:schemeClr val="tx1"/>
                </a:solidFill>
                <a:ea typeface="宋体" panose="02010600030101010101" pitchFamily="2" charset="-122"/>
              </a:rPr>
              <a:t>事件</a:t>
            </a:r>
            <a:r>
              <a:rPr lang="zh-CN" altLang="en-US" i="1">
                <a:solidFill>
                  <a:schemeClr val="tx1"/>
                </a:solidFill>
                <a:ea typeface="宋体" panose="02010600030101010101" pitchFamily="2" charset="-122"/>
              </a:rPr>
              <a:t>R</a:t>
            </a:r>
            <a:r>
              <a:rPr lang="zh-CN" altLang="en-US">
                <a:solidFill>
                  <a:schemeClr val="tx1"/>
                </a:solidFill>
                <a:ea typeface="宋体" panose="02010600030101010101" pitchFamily="2" charset="-122"/>
              </a:rPr>
              <a:t>与事件</a:t>
            </a:r>
            <a:r>
              <a:rPr lang="zh-CN" altLang="en-US" i="1">
                <a:solidFill>
                  <a:schemeClr val="tx1"/>
                </a:solidFill>
                <a:ea typeface="宋体" panose="02010600030101010101" pitchFamily="2" charset="-122"/>
              </a:rPr>
              <a:t>G</a:t>
            </a:r>
            <a:r>
              <a:rPr lang="zh-CN" altLang="en-US">
                <a:solidFill>
                  <a:schemeClr val="tx1"/>
                </a:solidFill>
                <a:ea typeface="宋体" panose="02010600030101010101" pitchFamily="2" charset="-122"/>
              </a:rPr>
              <a:t>互斥，</a:t>
            </a:r>
            <a:r>
              <a:rPr lang="zh-CN" altLang="en-US" i="1">
                <a:solidFill>
                  <a:schemeClr val="tx1"/>
                </a:solidFill>
                <a:ea typeface="宋体" panose="02010600030101010101" pitchFamily="2" charset="-122"/>
              </a:rPr>
              <a:t>R</a:t>
            </a:r>
            <a:r>
              <a:rPr lang="zh-CN" altLang="en-US">
                <a:solidFill>
                  <a:schemeClr val="tx1"/>
                </a:solidFill>
                <a:ea typeface="宋体" panose="02010600030101010101" pitchFamily="2" charset="-122"/>
              </a:rPr>
              <a:t>∪</a:t>
            </a:r>
            <a:r>
              <a:rPr lang="zh-CN" altLang="en-US" i="1">
                <a:solidFill>
                  <a:schemeClr val="tx1"/>
                </a:solidFill>
                <a:ea typeface="宋体" panose="02010600030101010101" pitchFamily="2" charset="-122"/>
              </a:rPr>
              <a:t>G</a:t>
            </a:r>
            <a:r>
              <a:rPr lang="zh-CN" altLang="en-US">
                <a:solidFill>
                  <a:schemeClr val="tx1"/>
                </a:solidFill>
                <a:ea typeface="宋体" panose="02010600030101010101" pitchFamily="2" charset="-122"/>
              </a:rPr>
              <a:t>=“两次摸到球颜色相同”</a:t>
            </a:r>
            <a:r>
              <a:rPr lang="en-US" altLang="zh-CN">
                <a:solidFill>
                  <a:schemeClr val="tx1"/>
                </a:solidFill>
                <a:ea typeface="宋体" panose="02010600030101010101" pitchFamily="2" charset="-122"/>
              </a:rPr>
              <a:t>.</a:t>
            </a:r>
          </a:p>
        </p:txBody>
      </p:sp>
      <p:sp>
        <p:nvSpPr>
          <p:cNvPr id="45" name="文本框 44"/>
          <p:cNvSpPr txBox="1"/>
          <p:nvPr>
            <p:custDataLst>
              <p:tags r:id="rId6"/>
            </p:custDataLst>
          </p:nvPr>
        </p:nvSpPr>
        <p:spPr>
          <a:xfrm>
            <a:off x="916922" y="4728644"/>
            <a:ext cx="2053767" cy="5232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i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zh-CN" altLang="en-US" sz="280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zh-CN" sz="280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2800" i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zh-CN" altLang="en-US" sz="280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</a:p>
        </p:txBody>
      </p:sp>
      <p:sp>
        <p:nvSpPr>
          <p:cNvPr id="46" name="文本框 45"/>
          <p:cNvSpPr txBox="1"/>
          <p:nvPr>
            <p:custDataLst>
              <p:tags r:id="rId7"/>
            </p:custDataLst>
          </p:nvPr>
        </p:nvSpPr>
        <p:spPr>
          <a:xfrm>
            <a:off x="4599411" y="4760066"/>
            <a:ext cx="1838965" cy="5232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= </a:t>
            </a:r>
            <a:r>
              <a:rPr lang="en-US" altLang="zh-CN" sz="2800" i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P</a:t>
            </a:r>
            <a:r>
              <a:rPr lang="zh-CN" altLang="en-US" sz="280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(</a:t>
            </a:r>
            <a:r>
              <a:rPr lang="zh-CN" altLang="en-US" sz="2800" i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R</a:t>
            </a:r>
            <a:r>
              <a:rPr lang="zh-CN" altLang="en-US" sz="280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∪</a:t>
            </a:r>
            <a:r>
              <a:rPr lang="zh-CN" altLang="en-US" sz="2800" i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G</a:t>
            </a:r>
            <a:r>
              <a:rPr lang="zh-CN" altLang="en-US" sz="280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)</a:t>
            </a:r>
          </a:p>
        </p:txBody>
      </p:sp>
      <p:graphicFrame>
        <p:nvGraphicFramePr>
          <p:cNvPr id="47" name="对象 46">
            <a:hlinkClick r:id="" action="ppaction://ole?verb=0"/>
          </p:cNvPr>
          <p:cNvGraphicFramePr>
            <a:graphicFrameLocks noChangeAspect="1"/>
          </p:cNvGraphicFramePr>
          <p:nvPr>
            <p:custDataLst>
              <p:tags r:id="rId8"/>
            </p:custDataLst>
            <p:extLst>
              <p:ext uri="{D42A27DB-BD31-4B8C-83A1-F6EECF244321}">
                <p14:modId xmlns:p14="http://schemas.microsoft.com/office/powerpoint/2010/main" val="3516414856"/>
              </p:ext>
            </p:extLst>
          </p:nvPr>
        </p:nvGraphicFramePr>
        <p:xfrm>
          <a:off x="2834507" y="4569869"/>
          <a:ext cx="1330174" cy="8407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8" imgW="622080" imgH="393480" progId="Equation.DSMT4">
                  <p:embed/>
                </p:oleObj>
              </mc:Choice>
              <mc:Fallback>
                <p:oleObj name="Equation" r:id="rId38" imgW="622080" imgH="39348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9"/>
                      <a:stretch>
                        <a:fillRect/>
                      </a:stretch>
                    </p:blipFill>
                    <p:spPr>
                      <a:xfrm>
                        <a:off x="2834507" y="4569869"/>
                        <a:ext cx="1330174" cy="84077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" name="对象 47">
            <a:hlinkClick r:id="" action="ppaction://ole?verb=0"/>
          </p:cNvPr>
          <p:cNvGraphicFramePr>
            <a:graphicFrameLocks noChangeAspect="1"/>
          </p:cNvGraphicFramePr>
          <p:nvPr>
            <p:custDataLst>
              <p:tags r:id="rId9"/>
            </p:custDataLst>
            <p:extLst>
              <p:ext uri="{D42A27DB-BD31-4B8C-83A1-F6EECF244321}">
                <p14:modId xmlns:p14="http://schemas.microsoft.com/office/powerpoint/2010/main" val="473105365"/>
              </p:ext>
            </p:extLst>
          </p:nvPr>
        </p:nvGraphicFramePr>
        <p:xfrm>
          <a:off x="4164013" y="4569869"/>
          <a:ext cx="435398" cy="8438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0" imgW="203040" imgH="393480" progId="Equation.DSMT4">
                  <p:embed/>
                </p:oleObj>
              </mc:Choice>
              <mc:Fallback>
                <p:oleObj name="Equation" r:id="rId40" imgW="203040" imgH="39348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1"/>
                      <a:stretch>
                        <a:fillRect/>
                      </a:stretch>
                    </p:blipFill>
                    <p:spPr>
                      <a:xfrm>
                        <a:off x="4164013" y="4569869"/>
                        <a:ext cx="435398" cy="84380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矩形 1"/>
          <p:cNvSpPr/>
          <p:nvPr>
            <p:custDataLst>
              <p:tags r:id="rId10"/>
            </p:custDataLst>
          </p:nvPr>
        </p:nvSpPr>
        <p:spPr>
          <a:xfrm>
            <a:off x="479376" y="1498217"/>
            <a:ext cx="6040436" cy="5275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下面我们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用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10.1.2节例6来探究此问题.</a:t>
            </a:r>
          </a:p>
        </p:txBody>
      </p:sp>
      <p:sp>
        <p:nvSpPr>
          <p:cNvPr id="49" name="文本框 48"/>
          <p:cNvSpPr txBox="1"/>
          <p:nvPr>
            <p:custDataLst>
              <p:tags r:id="rId11"/>
            </p:custDataLst>
          </p:nvPr>
        </p:nvSpPr>
        <p:spPr>
          <a:xfrm>
            <a:off x="925356" y="5684352"/>
            <a:ext cx="3693640" cy="5232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即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)=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R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∪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G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)</a:t>
            </a:r>
          </a:p>
        </p:txBody>
      </p:sp>
      <p:sp>
        <p:nvSpPr>
          <p:cNvPr id="4" name="云形标注 3"/>
          <p:cNvSpPr/>
          <p:nvPr>
            <p:custDataLst>
              <p:tags r:id="rId12"/>
            </p:custDataLst>
          </p:nvPr>
        </p:nvSpPr>
        <p:spPr>
          <a:xfrm>
            <a:off x="5159896" y="5949280"/>
            <a:ext cx="2906081" cy="667236"/>
          </a:xfrm>
          <a:prstGeom prst="cloudCallout">
            <a:avLst>
              <a:gd name="adj1" fmla="val -68935"/>
              <a:gd name="adj2" fmla="val -4175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概率的性质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41" grpId="0"/>
      <p:bldP spid="45" grpId="0"/>
      <p:bldP spid="46" grpId="0"/>
      <p:bldP spid="2" grpId="0"/>
      <p:bldP spid="49" grpId="0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>
            <p:custDataLst>
              <p:tags r:id="rId1"/>
            </p:custDataLst>
          </p:nvPr>
        </p:nvSpPr>
        <p:spPr>
          <a:xfrm>
            <a:off x="830366" y="2912286"/>
            <a:ext cx="10882258" cy="21583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事实上，若事件</a:t>
            </a:r>
            <a:r>
              <a:rPr lang="zh-CN" altLang="en-US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与事件</a:t>
            </a:r>
            <a:r>
              <a:rPr lang="zh-CN" altLang="en-US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互斥，即</a:t>
            </a:r>
            <a:r>
              <a:rPr lang="zh-CN" altLang="en-US" sz="2800" i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与</a:t>
            </a:r>
            <a:r>
              <a:rPr lang="zh-CN" altLang="en-US" sz="2800" i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不含有相同的样本点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，则</a:t>
            </a:r>
            <a:r>
              <a:rPr lang="zh-CN" altLang="en-US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∪</a:t>
            </a:r>
            <a:r>
              <a:rPr lang="zh-CN" altLang="en-US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)=</a:t>
            </a:r>
            <a:r>
              <a:rPr lang="zh-CN" altLang="en-US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)+</a:t>
            </a:r>
            <a:r>
              <a:rPr lang="zh-CN" altLang="en-US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)，这就等价于</a:t>
            </a:r>
            <a:r>
              <a:rPr lang="zh-CN" altLang="en-US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∪</a:t>
            </a:r>
            <a:r>
              <a:rPr lang="zh-CN" altLang="en-US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)=</a:t>
            </a:r>
            <a:r>
              <a:rPr lang="zh-CN" altLang="en-US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)+ </a:t>
            </a:r>
            <a:r>
              <a:rPr lang="zh-CN" altLang="en-US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)，即两个互斥事件的</a:t>
            </a:r>
            <a:r>
              <a:rPr lang="zh-CN" altLang="en-US" sz="280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和事件的概率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等于这两个</a:t>
            </a:r>
            <a:r>
              <a:rPr lang="zh-CN" altLang="en-US" sz="280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事件概率之和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. 所以我们就得到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互斥事件的概率加法公式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即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文本框 12"/>
          <p:cNvSpPr txBox="1"/>
          <p:nvPr>
            <p:custDataLst>
              <p:tags r:id="rId2"/>
            </p:custDataLst>
          </p:nvPr>
        </p:nvSpPr>
        <p:spPr>
          <a:xfrm>
            <a:off x="830366" y="736872"/>
            <a:ext cx="9492829" cy="5318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性质3 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如果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事件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与事件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互斥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，那么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∪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)=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)+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4" name="文本框 13"/>
          <p:cNvSpPr txBox="1"/>
          <p:nvPr>
            <p:custDataLst>
              <p:tags r:id="rId3"/>
            </p:custDataLst>
          </p:nvPr>
        </p:nvSpPr>
        <p:spPr>
          <a:xfrm>
            <a:off x="830366" y="1268759"/>
            <a:ext cx="11026274" cy="164352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推论 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如果事件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…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 i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两两互斥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，那么事件</a:t>
            </a:r>
            <a:r>
              <a:rPr lang="zh-CN" altLang="en-US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8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∪</a:t>
            </a:r>
            <a:r>
              <a:rPr lang="zh-CN" altLang="en-US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∪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∪</a:t>
            </a:r>
            <a:r>
              <a:rPr lang="zh-CN" altLang="en-US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发生的概率等于这</a:t>
            </a:r>
            <a:r>
              <a:rPr lang="zh-CN" altLang="en-US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个事件分别发生的概率之和，即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A</a:t>
            </a:r>
            <a:r>
              <a:rPr lang="en-US" altLang="zh-CN" sz="2800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1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∪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A</a:t>
            </a:r>
            <a:r>
              <a:rPr lang="zh-CN" altLang="en-US" sz="2800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∪…∪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A</a:t>
            </a:r>
            <a:r>
              <a:rPr lang="zh-CN" altLang="en-US" sz="2800" i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m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)=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)+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+…+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 i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8" name="矩形 7"/>
          <p:cNvSpPr/>
          <p:nvPr>
            <p:custDataLst>
              <p:tags r:id="rId4"/>
            </p:custDataLst>
          </p:nvPr>
        </p:nvSpPr>
        <p:spPr>
          <a:xfrm>
            <a:off x="335360" y="114592"/>
            <a:ext cx="221949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概率的性质：</a:t>
            </a:r>
          </a:p>
        </p:txBody>
      </p:sp>
      <p:sp>
        <p:nvSpPr>
          <p:cNvPr id="2" name="矩形 1"/>
          <p:cNvSpPr/>
          <p:nvPr>
            <p:custDataLst>
              <p:tags r:id="rId5"/>
            </p:custDataLst>
          </p:nvPr>
        </p:nvSpPr>
        <p:spPr>
          <a:xfrm>
            <a:off x="1847528" y="5157192"/>
            <a:ext cx="7992888" cy="1384995"/>
          </a:xfrm>
          <a:prstGeom prst="rect">
            <a:avLst/>
          </a:prstGeom>
          <a:ln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若事件</a:t>
            </a:r>
            <a:r>
              <a:rPr lang="zh-CN" altLang="en-US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与事件</a:t>
            </a:r>
            <a:r>
              <a:rPr lang="zh-CN" altLang="en-US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互斥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，那么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∪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)=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)+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或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)=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)+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4" grpId="0"/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4" name="文本框 14"/>
          <p:cNvSpPr txBox="1"/>
          <p:nvPr>
            <p:custDataLst>
              <p:tags r:id="rId1"/>
            </p:custDataLst>
          </p:nvPr>
        </p:nvSpPr>
        <p:spPr>
          <a:xfrm>
            <a:off x="263352" y="116633"/>
            <a:ext cx="10585176" cy="566309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800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思考</a:t>
            </a:r>
            <a:r>
              <a:rPr lang="en-US" altLang="zh-CN" sz="2800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 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若事件</a:t>
            </a:r>
            <a:r>
              <a:rPr lang="zh-CN" altLang="en-US" sz="2800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和事件</a:t>
            </a:r>
            <a:r>
              <a:rPr lang="zh-CN" altLang="en-US" sz="2800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互为对立事件，则它们的概率有什么关系?</a:t>
            </a:r>
          </a:p>
        </p:txBody>
      </p:sp>
      <p:sp>
        <p:nvSpPr>
          <p:cNvPr id="17" name="文本框 16"/>
          <p:cNvSpPr txBox="1"/>
          <p:nvPr>
            <p:custDataLst>
              <p:tags r:id="rId2"/>
            </p:custDataLst>
          </p:nvPr>
        </p:nvSpPr>
        <p:spPr>
          <a:xfrm>
            <a:off x="479376" y="764704"/>
            <a:ext cx="11017224" cy="1594026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因为事件</a:t>
            </a:r>
            <a:r>
              <a:rPr lang="zh-CN" altLang="en-US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和事件</a:t>
            </a:r>
            <a:r>
              <a:rPr lang="zh-CN" altLang="en-US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互为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对立事件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，所以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和事件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∪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是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必然事件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，则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∪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)=1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20000"/>
              </a:lnSpc>
            </a:pP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    由性质3，得1=</a:t>
            </a:r>
            <a:r>
              <a:rPr lang="zh-CN" altLang="en-US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∪</a:t>
            </a:r>
            <a:r>
              <a:rPr lang="zh-CN" altLang="en-US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)=</a:t>
            </a:r>
            <a:r>
              <a:rPr lang="zh-CN" altLang="en-US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)+</a:t>
            </a:r>
            <a:r>
              <a:rPr lang="zh-CN" altLang="en-US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  <p:sp>
        <p:nvSpPr>
          <p:cNvPr id="18" name="文本框 17"/>
          <p:cNvSpPr txBox="1"/>
          <p:nvPr>
            <p:custDataLst>
              <p:tags r:id="rId3"/>
            </p:custDataLst>
          </p:nvPr>
        </p:nvSpPr>
        <p:spPr>
          <a:xfrm>
            <a:off x="767408" y="2399297"/>
            <a:ext cx="8105140" cy="115236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性质4 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如果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事件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与事件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互为对立事件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，那么</a:t>
            </a:r>
          </a:p>
          <a:p>
            <a:pPr>
              <a:lnSpc>
                <a:spcPct val="130000"/>
              </a:lnSpc>
            </a:pP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)=1-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)，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)=1-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. 即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)+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=1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8" name="文本框 7"/>
          <p:cNvSpPr txBox="1"/>
          <p:nvPr>
            <p:custDataLst>
              <p:tags r:id="rId4"/>
            </p:custDataLst>
          </p:nvPr>
        </p:nvSpPr>
        <p:spPr>
          <a:xfrm>
            <a:off x="479376" y="3504343"/>
            <a:ext cx="11305256" cy="107696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练习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甲、乙两人下棋，甲不输的概率是0.6，两人下成平局的概率是0.3.   求甲获胜的概率？</a:t>
            </a:r>
          </a:p>
        </p:txBody>
      </p:sp>
      <p:sp>
        <p:nvSpPr>
          <p:cNvPr id="9" name="Text Box 6"/>
          <p:cNvSpPr/>
          <p:nvPr>
            <p:custDataLst>
              <p:tags r:id="rId5"/>
            </p:custDataLst>
          </p:nvPr>
        </p:nvSpPr>
        <p:spPr>
          <a:xfrm>
            <a:off x="1055440" y="4581304"/>
            <a:ext cx="10369152" cy="1575816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800" u="none" kern="1200" baseline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400" u="none" kern="1200" baseline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000" u="none" kern="1200" baseline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1800" u="none" kern="1200" baseline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1800" u="none" kern="1200" baseline="0">
                <a:solidFill>
                  <a:sysClr val="windowText" lastClr="00000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ts val="600"/>
              </a:spcBef>
              <a:buFontTx/>
              <a:buNone/>
            </a:pPr>
            <a:r>
              <a:rPr lang="zh-CN" altLang="en-US" sz="2400" b="1">
                <a:solidFill>
                  <a:srgbClr val="00B0F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解</a:t>
            </a:r>
            <a:r>
              <a:rPr lang="zh-CN" altLang="en-US" sz="2400" b="1">
                <a:solidFill>
                  <a:srgbClr val="00B0F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：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“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甲获胜”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是“甲不输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或和棋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”的对立事件，</a:t>
            </a:r>
          </a:p>
          <a:p>
            <a:pPr marL="0" lvl="0" indent="0" eaLnBrk="1" hangingPunct="1">
              <a:lnSpc>
                <a:spcPct val="120000"/>
              </a:lnSpc>
              <a:spcBef>
                <a:spcPts val="600"/>
              </a:spcBef>
              <a:buFontTx/>
              <a:buNone/>
            </a:pP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因为“和棋”与“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甲不输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”是互斥事件，所以甲获胜的概率为：</a:t>
            </a:r>
          </a:p>
          <a:p>
            <a:pPr marL="0" lvl="0" indent="0" algn="ctr" eaLnBrk="1" hangingPunct="1">
              <a:lnSpc>
                <a:spcPct val="120000"/>
              </a:lnSpc>
              <a:spcBef>
                <a:spcPts val="600"/>
              </a:spcBef>
              <a:buFontTx/>
              <a:buNone/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1-(0.6+0.3)=0.1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>
            <p:custDataLst>
              <p:tags r:id="rId1"/>
            </p:custDataLst>
          </p:nvPr>
        </p:nvSpPr>
        <p:spPr>
          <a:xfrm>
            <a:off x="695400" y="1940071"/>
            <a:ext cx="11161240" cy="978729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>
            <a:defPPr>
              <a:defRPr lang="zh-CN"/>
            </a:defPPr>
            <a:lvl1pPr>
              <a:defRPr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>
                <a:ea typeface="宋体" panose="02010600030101010101" pitchFamily="2" charset="-122"/>
              </a:rPr>
              <a:t>    </a:t>
            </a:r>
            <a:r>
              <a:rPr lang="zh-CN" altLang="en-US">
                <a:ea typeface="宋体" panose="02010600030101010101" pitchFamily="2" charset="-122"/>
              </a:rPr>
              <a:t>一般地，对于事件</a:t>
            </a:r>
            <a:r>
              <a:rPr lang="zh-CN" altLang="en-US" i="1">
                <a:ea typeface="宋体" panose="02010600030101010101" pitchFamily="2" charset="-122"/>
              </a:rPr>
              <a:t>A</a:t>
            </a:r>
            <a:r>
              <a:rPr lang="zh-CN" altLang="en-US">
                <a:ea typeface="宋体" panose="02010600030101010101" pitchFamily="2" charset="-122"/>
              </a:rPr>
              <a:t>与事件</a:t>
            </a:r>
            <a:r>
              <a:rPr lang="zh-CN" altLang="en-US" i="1">
                <a:ea typeface="宋体" panose="02010600030101010101" pitchFamily="2" charset="-122"/>
              </a:rPr>
              <a:t>B</a:t>
            </a:r>
            <a:r>
              <a:rPr lang="zh-CN" altLang="en-US">
                <a:ea typeface="宋体" panose="02010600030101010101" pitchFamily="2" charset="-122"/>
              </a:rPr>
              <a:t>，如果</a:t>
            </a:r>
            <a:r>
              <a:rPr lang="zh-CN" altLang="en-US" i="1">
                <a:ea typeface="宋体" panose="02010600030101010101" pitchFamily="2" charset="-122"/>
              </a:rPr>
              <a:t>A</a:t>
            </a:r>
            <a:r>
              <a:rPr lang="en-US" altLang="zh-CN">
                <a:ea typeface="宋体" panose="02010600030101010101" pitchFamily="2" charset="-122"/>
                <a:sym typeface="宋体" panose="02010600030101010101" pitchFamily="2" charset="-122"/>
              </a:rPr>
              <a:t>⊆</a:t>
            </a:r>
            <a:r>
              <a:rPr lang="zh-CN" altLang="en-US" i="1">
                <a:ea typeface="宋体" panose="02010600030101010101" pitchFamily="2" charset="-122"/>
              </a:rPr>
              <a:t>B</a:t>
            </a:r>
            <a:r>
              <a:rPr lang="zh-CN" altLang="en-US">
                <a:ea typeface="宋体" panose="02010600030101010101" pitchFamily="2" charset="-122"/>
              </a:rPr>
              <a:t>，即事件</a:t>
            </a:r>
            <a:r>
              <a:rPr lang="zh-CN" altLang="en-US" i="1">
                <a:ea typeface="宋体" panose="02010600030101010101" pitchFamily="2" charset="-122"/>
              </a:rPr>
              <a:t>A</a:t>
            </a:r>
            <a:r>
              <a:rPr lang="zh-CN" altLang="en-US">
                <a:ea typeface="宋体" panose="02010600030101010101" pitchFamily="2" charset="-122"/>
              </a:rPr>
              <a:t>发生，则事件</a:t>
            </a:r>
            <a:r>
              <a:rPr lang="zh-CN" altLang="en-US" i="1">
                <a:ea typeface="宋体" panose="02010600030101010101" pitchFamily="2" charset="-122"/>
              </a:rPr>
              <a:t>B</a:t>
            </a:r>
            <a:r>
              <a:rPr lang="zh-CN" altLang="en-US">
                <a:ea typeface="宋体" panose="02010600030101010101" pitchFamily="2" charset="-122"/>
              </a:rPr>
              <a:t>一定发生，那么事件</a:t>
            </a:r>
            <a:r>
              <a:rPr lang="zh-CN" altLang="en-US" i="1">
                <a:ea typeface="宋体" panose="02010600030101010101" pitchFamily="2" charset="-122"/>
              </a:rPr>
              <a:t>A</a:t>
            </a:r>
            <a:r>
              <a:rPr lang="zh-CN" altLang="en-US">
                <a:ea typeface="宋体" panose="02010600030101010101" pitchFamily="2" charset="-122"/>
              </a:rPr>
              <a:t>的概率不超过事件</a:t>
            </a:r>
            <a:r>
              <a:rPr lang="zh-CN" altLang="en-US" i="1">
                <a:ea typeface="宋体" panose="02010600030101010101" pitchFamily="2" charset="-122"/>
              </a:rPr>
              <a:t>B</a:t>
            </a:r>
            <a:r>
              <a:rPr lang="zh-CN" altLang="en-US">
                <a:ea typeface="宋体" panose="02010600030101010101" pitchFamily="2" charset="-122"/>
              </a:rPr>
              <a:t>的概率. 于是我们有概率的单调性：</a:t>
            </a:r>
          </a:p>
        </p:txBody>
      </p:sp>
      <p:sp>
        <p:nvSpPr>
          <p:cNvPr id="5" name="文本框 4"/>
          <p:cNvSpPr txBox="1"/>
          <p:nvPr>
            <p:custDataLst>
              <p:tags r:id="rId2"/>
            </p:custDataLst>
          </p:nvPr>
        </p:nvSpPr>
        <p:spPr>
          <a:xfrm>
            <a:off x="745014" y="2922008"/>
            <a:ext cx="8015287" cy="5232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性质5</a:t>
            </a:r>
            <a:r>
              <a:rPr lang="en-US" altLang="zh-CN" sz="28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概率的单调性</a:t>
            </a:r>
            <a:r>
              <a:rPr lang="en-US" altLang="zh-CN" sz="28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如果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⊆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，那么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)≤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  <p:sp>
        <p:nvSpPr>
          <p:cNvPr id="8" name="文本框 7"/>
          <p:cNvSpPr txBox="1"/>
          <p:nvPr>
            <p:custDataLst>
              <p:tags r:id="rId3"/>
            </p:custDataLst>
          </p:nvPr>
        </p:nvSpPr>
        <p:spPr>
          <a:xfrm>
            <a:off x="1667709" y="4762654"/>
            <a:ext cx="5703806" cy="5232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00B0F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zh-CN" altLang="en-US">
                <a:solidFill>
                  <a:srgbClr val="FF0000"/>
                </a:solidFill>
                <a:ea typeface="宋体" panose="02010600030101010101" pitchFamily="2" charset="-122"/>
                <a:sym typeface="宋体" panose="02010600030101010101" pitchFamily="2" charset="-122"/>
              </a:rPr>
              <a:t>所以对于任意事件</a:t>
            </a:r>
            <a:r>
              <a:rPr lang="zh-CN" altLang="en-US" i="1">
                <a:solidFill>
                  <a:srgbClr val="FF0000"/>
                </a:solidFill>
                <a:ea typeface="宋体" panose="02010600030101010101" pitchFamily="2" charset="-122"/>
                <a:sym typeface="宋体" panose="02010600030101010101" pitchFamily="2" charset="-122"/>
              </a:rPr>
              <a:t>A</a:t>
            </a:r>
            <a:r>
              <a:rPr lang="zh-CN" altLang="en-US">
                <a:solidFill>
                  <a:srgbClr val="FF0000"/>
                </a:solidFill>
                <a:ea typeface="宋体" panose="02010600030101010101" pitchFamily="2" charset="-122"/>
                <a:sym typeface="宋体" panose="02010600030101010101" pitchFamily="2" charset="-122"/>
              </a:rPr>
              <a:t>，有0≤</a:t>
            </a:r>
            <a:r>
              <a:rPr lang="zh-CN" altLang="en-US" i="1">
                <a:solidFill>
                  <a:srgbClr val="FF0000"/>
                </a:solidFill>
                <a:ea typeface="宋体" panose="02010600030101010101" pitchFamily="2" charset="-122"/>
                <a:sym typeface="宋体" panose="02010600030101010101" pitchFamily="2" charset="-122"/>
              </a:rPr>
              <a:t>P</a:t>
            </a:r>
            <a:r>
              <a:rPr lang="zh-CN" altLang="en-US">
                <a:solidFill>
                  <a:srgbClr val="FF0000"/>
                </a:solidFill>
                <a:ea typeface="宋体" panose="02010600030101010101" pitchFamily="2" charset="-122"/>
                <a:sym typeface="宋体" panose="02010600030101010101" pitchFamily="2" charset="-122"/>
              </a:rPr>
              <a:t>(</a:t>
            </a:r>
            <a:r>
              <a:rPr lang="zh-CN" altLang="en-US" i="1">
                <a:solidFill>
                  <a:srgbClr val="FF0000"/>
                </a:solidFill>
                <a:ea typeface="宋体" panose="02010600030101010101" pitchFamily="2" charset="-122"/>
                <a:sym typeface="宋体" panose="02010600030101010101" pitchFamily="2" charset="-122"/>
              </a:rPr>
              <a:t>A</a:t>
            </a:r>
            <a:r>
              <a:rPr lang="zh-CN" altLang="en-US">
                <a:solidFill>
                  <a:srgbClr val="FF0000"/>
                </a:solidFill>
                <a:ea typeface="宋体" panose="02010600030101010101" pitchFamily="2" charset="-122"/>
                <a:sym typeface="宋体" panose="02010600030101010101" pitchFamily="2" charset="-122"/>
              </a:rPr>
              <a:t>)≤1.</a:t>
            </a:r>
          </a:p>
        </p:txBody>
      </p:sp>
      <p:sp>
        <p:nvSpPr>
          <p:cNvPr id="28677" name="文本框 3"/>
          <p:cNvSpPr txBox="1"/>
          <p:nvPr>
            <p:custDataLst>
              <p:tags r:id="rId4"/>
            </p:custDataLst>
          </p:nvPr>
        </p:nvSpPr>
        <p:spPr>
          <a:xfrm>
            <a:off x="472440" y="44624"/>
            <a:ext cx="11384200" cy="112646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思考</a:t>
            </a:r>
            <a:r>
              <a:rPr lang="en-US" altLang="zh-CN" sz="2800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3 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在古典概型中，对于事件</a:t>
            </a:r>
            <a:r>
              <a:rPr lang="zh-CN" altLang="en-US" sz="2800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与事件</a:t>
            </a:r>
            <a:r>
              <a:rPr lang="zh-CN" altLang="en-US" sz="2800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，如果</a:t>
            </a:r>
            <a:r>
              <a:rPr lang="zh-CN" altLang="en-US" sz="2800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⊆</a:t>
            </a:r>
            <a:r>
              <a:rPr lang="zh-CN" altLang="en-US" sz="2800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，那么</a:t>
            </a:r>
            <a:r>
              <a:rPr lang="zh-CN" altLang="en-US" sz="2800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P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(</a:t>
            </a:r>
            <a:r>
              <a:rPr lang="zh-CN" altLang="en-US" sz="2800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)与</a:t>
            </a:r>
            <a:r>
              <a:rPr lang="zh-CN" altLang="en-US" sz="2800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P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(</a:t>
            </a:r>
            <a:r>
              <a:rPr lang="zh-CN" altLang="en-US" sz="2800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B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)有什么关系？</a:t>
            </a:r>
          </a:p>
        </p:txBody>
      </p:sp>
      <p:sp>
        <p:nvSpPr>
          <p:cNvPr id="11" name="文本框 10"/>
          <p:cNvSpPr txBox="1"/>
          <p:nvPr>
            <p:custDataLst>
              <p:tags r:id="rId5"/>
            </p:custDataLst>
          </p:nvPr>
        </p:nvSpPr>
        <p:spPr>
          <a:xfrm>
            <a:off x="976023" y="1281490"/>
            <a:ext cx="4440639" cy="4616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如果</a:t>
            </a:r>
            <a:r>
              <a:rPr lang="zh-CN" altLang="en-US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⊆</a:t>
            </a:r>
            <a:r>
              <a:rPr lang="zh-CN" altLang="en-US" i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，则</a:t>
            </a:r>
            <a:r>
              <a:rPr lang="zh-CN" altLang="en-US" i="1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n</a:t>
            </a:r>
            <a:r>
              <a:rPr lang="zh-CN" altLang="en-US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(</a:t>
            </a:r>
            <a:r>
              <a:rPr lang="zh-CN" altLang="en-US" i="1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A</a:t>
            </a:r>
            <a:r>
              <a:rPr lang="zh-CN" altLang="en-US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)≤</a:t>
            </a:r>
            <a:r>
              <a:rPr lang="zh-CN" altLang="en-US" i="1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n</a:t>
            </a:r>
            <a:r>
              <a:rPr lang="zh-CN" altLang="en-US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(</a:t>
            </a:r>
            <a:r>
              <a:rPr lang="zh-CN" altLang="en-US" i="1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B</a:t>
            </a:r>
            <a:r>
              <a:rPr lang="zh-CN" altLang="en-US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)，所以</a:t>
            </a:r>
          </a:p>
        </p:txBody>
      </p:sp>
      <p:sp>
        <p:nvSpPr>
          <p:cNvPr id="13" name="文本框 12"/>
          <p:cNvSpPr txBox="1"/>
          <p:nvPr>
            <p:custDataLst>
              <p:tags r:id="rId6"/>
            </p:custDataLst>
          </p:nvPr>
        </p:nvSpPr>
        <p:spPr>
          <a:xfrm>
            <a:off x="6894937" y="1281488"/>
            <a:ext cx="1935145" cy="4616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即</a:t>
            </a:r>
            <a:r>
              <a:rPr lang="zh-CN" altLang="en-US" i="1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P</a:t>
            </a:r>
            <a:r>
              <a:rPr lang="zh-CN" altLang="en-US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(</a:t>
            </a:r>
            <a:r>
              <a:rPr lang="zh-CN" altLang="en-US" i="1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A</a:t>
            </a:r>
            <a:r>
              <a:rPr lang="zh-CN" altLang="en-US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)≤</a:t>
            </a:r>
            <a:r>
              <a:rPr lang="zh-CN" altLang="en-US" i="1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P</a:t>
            </a:r>
            <a:r>
              <a:rPr lang="zh-CN" altLang="en-US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(</a:t>
            </a:r>
            <a:r>
              <a:rPr lang="zh-CN" altLang="en-US" i="1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B</a:t>
            </a:r>
            <a:r>
              <a:rPr lang="zh-CN" altLang="en-US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).</a:t>
            </a:r>
          </a:p>
        </p:txBody>
      </p:sp>
      <p:graphicFrame>
        <p:nvGraphicFramePr>
          <p:cNvPr id="14" name="对象 13">
            <a:hlinkClick r:id="" action="ppaction://ole?verb=0"/>
          </p:cNvPr>
          <p:cNvGraphicFramePr>
            <a:graphicFrameLocks noChangeAspect="1"/>
          </p:cNvGraphicFramePr>
          <p:nvPr>
            <p:custDataLst>
              <p:tags r:id="rId7"/>
            </p:custDataLst>
            <p:extLst>
              <p:ext uri="{D42A27DB-BD31-4B8C-83A1-F6EECF244321}">
                <p14:modId xmlns:p14="http://schemas.microsoft.com/office/powerpoint/2010/main" val="1801536628"/>
              </p:ext>
            </p:extLst>
          </p:nvPr>
        </p:nvGraphicFramePr>
        <p:xfrm>
          <a:off x="5223192" y="1117034"/>
          <a:ext cx="1706563" cy="790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4" imgW="901440" imgH="419040" progId="Equation.DSMT4">
                  <p:embed/>
                </p:oleObj>
              </mc:Choice>
              <mc:Fallback>
                <p:oleObj name="Equation" r:id="rId14" imgW="901440" imgH="41904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5223192" y="1117034"/>
                        <a:ext cx="1706563" cy="790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683" name="文本框 16"/>
          <p:cNvSpPr txBox="1"/>
          <p:nvPr>
            <p:custDataLst>
              <p:tags r:id="rId8"/>
            </p:custDataLst>
          </p:nvPr>
        </p:nvSpPr>
        <p:spPr>
          <a:xfrm>
            <a:off x="472440" y="3538160"/>
            <a:ext cx="8094345" cy="60939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2800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zh-CN" altLang="en-US">
                <a:sym typeface="宋体" panose="02010600030101010101" pitchFamily="2" charset="-122"/>
              </a:rPr>
              <a:t>思考</a:t>
            </a:r>
            <a:r>
              <a:rPr lang="en-US" altLang="zh-CN">
                <a:sym typeface="宋体" panose="02010600030101010101" pitchFamily="2" charset="-122"/>
              </a:rPr>
              <a:t>4</a:t>
            </a:r>
            <a:r>
              <a:rPr lang="zh-CN" altLang="en-US">
                <a:sym typeface="宋体" panose="02010600030101010101" pitchFamily="2" charset="-122"/>
              </a:rPr>
              <a:t> </a:t>
            </a:r>
            <a:r>
              <a:rPr lang="zh-CN" altLang="en-US">
                <a:solidFill>
                  <a:schemeClr val="tx1"/>
                </a:solidFill>
                <a:sym typeface="宋体" panose="02010600030101010101" pitchFamily="2" charset="-122"/>
              </a:rPr>
              <a:t>对于任意事件</a:t>
            </a:r>
            <a:r>
              <a:rPr lang="zh-CN" altLang="en-US" i="1">
                <a:solidFill>
                  <a:schemeClr val="tx1"/>
                </a:solidFill>
                <a:sym typeface="宋体" panose="02010600030101010101" pitchFamily="2" charset="-122"/>
              </a:rPr>
              <a:t>A</a:t>
            </a:r>
            <a:r>
              <a:rPr lang="zh-CN" altLang="en-US">
                <a:solidFill>
                  <a:schemeClr val="tx1"/>
                </a:solidFill>
                <a:sym typeface="宋体" panose="02010600030101010101" pitchFamily="2" charset="-122"/>
              </a:rPr>
              <a:t>，</a:t>
            </a:r>
            <a:r>
              <a:rPr lang="en-US" altLang="zh-CN" i="1">
                <a:solidFill>
                  <a:schemeClr val="tx1"/>
                </a:solidFill>
                <a:sym typeface="宋体" panose="02010600030101010101" pitchFamily="2" charset="-122"/>
              </a:rPr>
              <a:t>P</a:t>
            </a:r>
            <a:r>
              <a:rPr lang="en-US" altLang="zh-CN">
                <a:solidFill>
                  <a:schemeClr val="tx1"/>
                </a:solidFill>
                <a:sym typeface="宋体" panose="02010600030101010101" pitchFamily="2" charset="-122"/>
              </a:rPr>
              <a:t>(</a:t>
            </a:r>
            <a:r>
              <a:rPr lang="en-US" altLang="zh-CN" i="1">
                <a:solidFill>
                  <a:schemeClr val="tx1"/>
                </a:solidFill>
                <a:sym typeface="宋体" panose="02010600030101010101" pitchFamily="2" charset="-122"/>
              </a:rPr>
              <a:t>A</a:t>
            </a:r>
            <a:r>
              <a:rPr lang="en-US" altLang="zh-CN">
                <a:solidFill>
                  <a:schemeClr val="tx1"/>
                </a:solidFill>
                <a:sym typeface="宋体" panose="02010600030101010101" pitchFamily="2" charset="-122"/>
              </a:rPr>
              <a:t>)</a:t>
            </a:r>
            <a:r>
              <a:rPr lang="zh-CN" altLang="en-US">
                <a:solidFill>
                  <a:schemeClr val="tx1"/>
                </a:solidFill>
                <a:sym typeface="宋体" panose="02010600030101010101" pitchFamily="2" charset="-122"/>
              </a:rPr>
              <a:t>的取值范围为多少？</a:t>
            </a:r>
          </a:p>
        </p:txBody>
      </p:sp>
      <p:sp>
        <p:nvSpPr>
          <p:cNvPr id="20" name="文本框 19"/>
          <p:cNvSpPr txBox="1"/>
          <p:nvPr>
            <p:custDataLst>
              <p:tags r:id="rId9"/>
            </p:custDataLst>
          </p:nvPr>
        </p:nvSpPr>
        <p:spPr>
          <a:xfrm>
            <a:off x="1103497" y="4183951"/>
            <a:ext cx="2255746" cy="4616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>
            <a:defPPr>
              <a:defRPr lang="zh-CN"/>
            </a:defPPr>
            <a:lvl1pPr>
              <a:defRPr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zh-CN" altLang="en-US">
                <a:ea typeface="宋体" panose="02010600030101010101" pitchFamily="2" charset="-122"/>
                <a:sym typeface="宋体" panose="02010600030101010101" pitchFamily="2" charset="-122"/>
              </a:rPr>
              <a:t>因为Ø</a:t>
            </a:r>
            <a:r>
              <a:rPr lang="en-US" altLang="zh-CN">
                <a:ea typeface="宋体" panose="02010600030101010101" pitchFamily="2" charset="-122"/>
                <a:sym typeface="宋体" panose="02010600030101010101" pitchFamily="2" charset="-122"/>
              </a:rPr>
              <a:t>⊆</a:t>
            </a:r>
            <a:r>
              <a:rPr lang="zh-CN" altLang="en-US" i="1">
                <a:ea typeface="宋体" panose="02010600030101010101" pitchFamily="2" charset="-122"/>
                <a:sym typeface="宋体" panose="02010600030101010101" pitchFamily="2" charset="-122"/>
              </a:rPr>
              <a:t>A</a:t>
            </a:r>
            <a:r>
              <a:rPr lang="en-US" altLang="zh-CN">
                <a:ea typeface="宋体" panose="02010600030101010101" pitchFamily="2" charset="-122"/>
                <a:sym typeface="宋体" panose="02010600030101010101" pitchFamily="2" charset="-122"/>
              </a:rPr>
              <a:t>⊆</a:t>
            </a:r>
            <a:r>
              <a:rPr lang="zh-CN" altLang="en-US">
                <a:ea typeface="宋体" panose="02010600030101010101" pitchFamily="2" charset="-122"/>
                <a:sym typeface="宋体" panose="02010600030101010101" pitchFamily="2" charset="-122"/>
              </a:rPr>
              <a:t>Ω，</a:t>
            </a:r>
          </a:p>
        </p:txBody>
      </p:sp>
      <p:sp>
        <p:nvSpPr>
          <p:cNvPr id="21" name="文本框 20"/>
          <p:cNvSpPr txBox="1"/>
          <p:nvPr>
            <p:custDataLst>
              <p:tags r:id="rId10"/>
            </p:custDataLst>
          </p:nvPr>
        </p:nvSpPr>
        <p:spPr>
          <a:xfrm>
            <a:off x="3155472" y="4185241"/>
            <a:ext cx="3318537" cy="4616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>
            <a:defPPr>
              <a:defRPr lang="zh-CN"/>
            </a:defPPr>
            <a:lvl1pPr>
              <a:defRPr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zh-CN" altLang="en-US">
                <a:ea typeface="宋体" panose="02010600030101010101" pitchFamily="2" charset="-122"/>
                <a:sym typeface="宋体" panose="02010600030101010101" pitchFamily="2" charset="-122"/>
              </a:rPr>
              <a:t>所以</a:t>
            </a:r>
            <a:r>
              <a:rPr lang="en-US" altLang="zh-CN" i="1">
                <a:ea typeface="宋体" panose="02010600030101010101" pitchFamily="2" charset="-122"/>
                <a:sym typeface="宋体" panose="02010600030101010101" pitchFamily="2" charset="-122"/>
              </a:rPr>
              <a:t>P</a:t>
            </a:r>
            <a:r>
              <a:rPr lang="en-US" altLang="zh-CN">
                <a:ea typeface="宋体" panose="02010600030101010101" pitchFamily="2" charset="-122"/>
                <a:sym typeface="宋体" panose="02010600030101010101" pitchFamily="2" charset="-122"/>
              </a:rPr>
              <a:t>(</a:t>
            </a:r>
            <a:r>
              <a:rPr lang="zh-CN" altLang="en-US">
                <a:ea typeface="宋体" panose="02010600030101010101" pitchFamily="2" charset="-122"/>
                <a:sym typeface="宋体" panose="02010600030101010101" pitchFamily="2" charset="-122"/>
              </a:rPr>
              <a:t>Ø</a:t>
            </a:r>
            <a:r>
              <a:rPr lang="en-US" altLang="zh-CN">
                <a:ea typeface="宋体" panose="02010600030101010101" pitchFamily="2" charset="-122"/>
                <a:sym typeface="宋体" panose="02010600030101010101" pitchFamily="2" charset="-122"/>
              </a:rPr>
              <a:t>)</a:t>
            </a:r>
            <a:r>
              <a:rPr lang="zh-CN" altLang="en-US">
                <a:ea typeface="宋体" panose="02010600030101010101" pitchFamily="2" charset="-122"/>
                <a:sym typeface="宋体" panose="02010600030101010101" pitchFamily="2" charset="-122"/>
              </a:rPr>
              <a:t>≤</a:t>
            </a:r>
            <a:r>
              <a:rPr lang="en-US" altLang="zh-CN" i="1">
                <a:ea typeface="宋体" panose="02010600030101010101" pitchFamily="2" charset="-122"/>
                <a:sym typeface="宋体" panose="02010600030101010101" pitchFamily="2" charset="-122"/>
              </a:rPr>
              <a:t>P</a:t>
            </a:r>
            <a:r>
              <a:rPr lang="en-US" altLang="zh-CN">
                <a:ea typeface="宋体" panose="02010600030101010101" pitchFamily="2" charset="-122"/>
                <a:sym typeface="宋体" panose="02010600030101010101" pitchFamily="2" charset="-122"/>
              </a:rPr>
              <a:t>(</a:t>
            </a:r>
            <a:r>
              <a:rPr lang="zh-CN" altLang="en-US" i="1">
                <a:ea typeface="宋体" panose="02010600030101010101" pitchFamily="2" charset="-122"/>
                <a:sym typeface="宋体" panose="02010600030101010101" pitchFamily="2" charset="-122"/>
              </a:rPr>
              <a:t>A</a:t>
            </a:r>
            <a:r>
              <a:rPr lang="en-US" altLang="zh-CN">
                <a:ea typeface="宋体" panose="02010600030101010101" pitchFamily="2" charset="-122"/>
                <a:sym typeface="宋体" panose="02010600030101010101" pitchFamily="2" charset="-122"/>
              </a:rPr>
              <a:t>)</a:t>
            </a:r>
            <a:r>
              <a:rPr lang="zh-CN" altLang="en-US">
                <a:ea typeface="宋体" panose="02010600030101010101" pitchFamily="2" charset="-122"/>
                <a:sym typeface="宋体" panose="02010600030101010101" pitchFamily="2" charset="-122"/>
              </a:rPr>
              <a:t>≤</a:t>
            </a:r>
            <a:r>
              <a:rPr lang="en-US" altLang="zh-CN" i="1">
                <a:ea typeface="宋体" panose="02010600030101010101" pitchFamily="2" charset="-122"/>
                <a:sym typeface="宋体" panose="02010600030101010101" pitchFamily="2" charset="-122"/>
              </a:rPr>
              <a:t>P</a:t>
            </a:r>
            <a:r>
              <a:rPr lang="en-US" altLang="zh-CN">
                <a:ea typeface="宋体" panose="02010600030101010101" pitchFamily="2" charset="-122"/>
                <a:sym typeface="宋体" panose="02010600030101010101" pitchFamily="2" charset="-122"/>
              </a:rPr>
              <a:t>(</a:t>
            </a:r>
            <a:r>
              <a:rPr lang="zh-CN" altLang="en-US">
                <a:ea typeface="宋体" panose="02010600030101010101" pitchFamily="2" charset="-122"/>
                <a:sym typeface="宋体" panose="02010600030101010101" pitchFamily="2" charset="-122"/>
              </a:rPr>
              <a:t>Ω</a:t>
            </a:r>
            <a:r>
              <a:rPr lang="en-US" altLang="zh-CN">
                <a:ea typeface="宋体" panose="02010600030101010101" pitchFamily="2" charset="-122"/>
                <a:sym typeface="宋体" panose="02010600030101010101" pitchFamily="2" charset="-122"/>
              </a:rPr>
              <a:t>)</a:t>
            </a:r>
            <a:r>
              <a:rPr lang="zh-CN" altLang="en-US">
                <a:ea typeface="宋体" panose="02010600030101010101" pitchFamily="2" charset="-122"/>
                <a:sym typeface="宋体" panose="02010600030101010101" pitchFamily="2" charset="-122"/>
              </a:rPr>
              <a:t>，</a:t>
            </a:r>
          </a:p>
        </p:txBody>
      </p:sp>
      <p:sp>
        <p:nvSpPr>
          <p:cNvPr id="22" name="文本框 21"/>
          <p:cNvSpPr txBox="1"/>
          <p:nvPr>
            <p:custDataLst>
              <p:tags r:id="rId11"/>
            </p:custDataLst>
          </p:nvPr>
        </p:nvSpPr>
        <p:spPr>
          <a:xfrm>
            <a:off x="6168213" y="4185241"/>
            <a:ext cx="1813317" cy="4616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>
            <a:defPPr>
              <a:defRPr lang="zh-CN"/>
            </a:defPPr>
            <a:lvl1pPr>
              <a:defRPr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zh-CN" altLang="en-US">
                <a:ea typeface="宋体" panose="02010600030101010101" pitchFamily="2" charset="-122"/>
                <a:sym typeface="宋体" panose="02010600030101010101" pitchFamily="2" charset="-122"/>
              </a:rPr>
              <a:t>即0≤</a:t>
            </a:r>
            <a:r>
              <a:rPr lang="zh-CN" altLang="en-US" i="1">
                <a:ea typeface="宋体" panose="02010600030101010101" pitchFamily="2" charset="-122"/>
                <a:sym typeface="宋体" panose="02010600030101010101" pitchFamily="2" charset="-122"/>
              </a:rPr>
              <a:t>P</a:t>
            </a:r>
            <a:r>
              <a:rPr lang="zh-CN" altLang="en-US">
                <a:ea typeface="宋体" panose="02010600030101010101" pitchFamily="2" charset="-122"/>
                <a:sym typeface="宋体" panose="02010600030101010101" pitchFamily="2" charset="-122"/>
              </a:rPr>
              <a:t>(</a:t>
            </a:r>
            <a:r>
              <a:rPr lang="zh-CN" altLang="en-US" i="1">
                <a:ea typeface="宋体" panose="02010600030101010101" pitchFamily="2" charset="-122"/>
                <a:sym typeface="宋体" panose="02010600030101010101" pitchFamily="2" charset="-122"/>
              </a:rPr>
              <a:t>A</a:t>
            </a:r>
            <a:r>
              <a:rPr lang="zh-CN" altLang="en-US">
                <a:ea typeface="宋体" panose="02010600030101010101" pitchFamily="2" charset="-122"/>
                <a:sym typeface="宋体" panose="02010600030101010101" pitchFamily="2" charset="-122"/>
              </a:rPr>
              <a:t>)≤1.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2868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8" grpId="0"/>
      <p:bldP spid="11" grpId="0"/>
      <p:bldP spid="13" grpId="0"/>
      <p:bldP spid="28683" grpId="0"/>
      <p:bldP spid="20" grpId="0"/>
      <p:bldP spid="21" grpId="0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文本框 1"/>
          <p:cNvSpPr txBox="1"/>
          <p:nvPr>
            <p:custDataLst>
              <p:tags r:id="rId1"/>
            </p:custDataLst>
          </p:nvPr>
        </p:nvSpPr>
        <p:spPr>
          <a:xfrm>
            <a:off x="191344" y="116632"/>
            <a:ext cx="11593288" cy="1656184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2800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zh-CN" altLang="en-US"/>
              <a:t>思考 </a:t>
            </a:r>
            <a:r>
              <a:rPr lang="zh-CN" altLang="en-US">
                <a:solidFill>
                  <a:schemeClr val="tx1"/>
                </a:solidFill>
              </a:rPr>
              <a:t>在10.1.2节例6的摸球试验中</a:t>
            </a:r>
            <a:r>
              <a:rPr lang="zh-CN" altLang="en-US">
                <a:solidFill>
                  <a:schemeClr val="tx1"/>
                </a:solidFill>
                <a:sym typeface="+mn-ea"/>
              </a:rPr>
              <a:t>，</a:t>
            </a:r>
            <a:r>
              <a:rPr lang="zh-CN" altLang="en-US" i="1">
                <a:solidFill>
                  <a:schemeClr val="tx1"/>
                </a:solidFill>
              </a:rPr>
              <a:t>R</a:t>
            </a:r>
            <a:r>
              <a:rPr lang="en-US" altLang="zh-CN" baseline="-25000">
                <a:solidFill>
                  <a:schemeClr val="tx1"/>
                </a:solidFill>
              </a:rPr>
              <a:t>1</a:t>
            </a:r>
            <a:r>
              <a:rPr lang="zh-CN" altLang="en-US">
                <a:solidFill>
                  <a:schemeClr val="tx1"/>
                </a:solidFill>
              </a:rPr>
              <a:t>=“第一次摸到红球”</a:t>
            </a:r>
            <a:r>
              <a:rPr lang="zh-CN" altLang="en-US">
                <a:solidFill>
                  <a:schemeClr val="tx1"/>
                </a:solidFill>
                <a:sym typeface="+mn-ea"/>
              </a:rPr>
              <a:t>，</a:t>
            </a:r>
            <a:r>
              <a:rPr lang="zh-CN" altLang="en-US" i="1">
                <a:solidFill>
                  <a:schemeClr val="tx1"/>
                </a:solidFill>
              </a:rPr>
              <a:t>R</a:t>
            </a:r>
            <a:r>
              <a:rPr lang="zh-CN" altLang="en-US" baseline="-25000">
                <a:solidFill>
                  <a:schemeClr val="tx1"/>
                </a:solidFill>
              </a:rPr>
              <a:t>2</a:t>
            </a:r>
            <a:r>
              <a:rPr lang="zh-CN" altLang="en-US">
                <a:solidFill>
                  <a:schemeClr val="tx1"/>
                </a:solidFill>
              </a:rPr>
              <a:t>=“第二次摸到红球”</a:t>
            </a:r>
            <a:r>
              <a:rPr lang="zh-CN" altLang="en-US">
                <a:solidFill>
                  <a:schemeClr val="tx1"/>
                </a:solidFill>
                <a:sym typeface="+mn-ea"/>
              </a:rPr>
              <a:t>,</a:t>
            </a:r>
            <a:r>
              <a:rPr lang="zh-CN" altLang="en-US">
                <a:solidFill>
                  <a:schemeClr val="tx1"/>
                </a:solidFill>
              </a:rPr>
              <a:t>“两个球中有红球”=</a:t>
            </a:r>
            <a:r>
              <a:rPr lang="zh-CN" altLang="en-US" i="1">
                <a:solidFill>
                  <a:schemeClr val="tx1"/>
                </a:solidFill>
              </a:rPr>
              <a:t>R</a:t>
            </a:r>
            <a:r>
              <a:rPr lang="en-US" altLang="zh-CN" baseline="-25000">
                <a:solidFill>
                  <a:schemeClr val="tx1"/>
                </a:solidFill>
              </a:rPr>
              <a:t>1</a:t>
            </a:r>
            <a:r>
              <a:rPr lang="zh-CN" altLang="en-US">
                <a:solidFill>
                  <a:schemeClr val="tx1"/>
                </a:solidFill>
              </a:rPr>
              <a:t>∪</a:t>
            </a:r>
            <a:r>
              <a:rPr lang="zh-CN" altLang="en-US" i="1">
                <a:solidFill>
                  <a:schemeClr val="tx1"/>
                </a:solidFill>
              </a:rPr>
              <a:t>R</a:t>
            </a:r>
            <a:r>
              <a:rPr lang="zh-CN" altLang="en-US" baseline="-25000">
                <a:solidFill>
                  <a:schemeClr val="tx1"/>
                </a:solidFill>
              </a:rPr>
              <a:t>2</a:t>
            </a:r>
            <a:r>
              <a:rPr lang="zh-CN" altLang="en-US">
                <a:solidFill>
                  <a:schemeClr val="tx1"/>
                </a:solidFill>
              </a:rPr>
              <a:t>,那么</a:t>
            </a:r>
            <a:r>
              <a:rPr lang="zh-CN" altLang="en-US" i="1">
                <a:solidFill>
                  <a:schemeClr val="tx1"/>
                </a:solidFill>
              </a:rPr>
              <a:t>P</a:t>
            </a:r>
            <a:r>
              <a:rPr lang="zh-CN" altLang="en-US">
                <a:solidFill>
                  <a:schemeClr val="tx1"/>
                </a:solidFill>
              </a:rPr>
              <a:t>(</a:t>
            </a:r>
            <a:r>
              <a:rPr lang="zh-CN" altLang="en-US" i="1">
                <a:solidFill>
                  <a:schemeClr val="tx1"/>
                </a:solidFill>
              </a:rPr>
              <a:t>R</a:t>
            </a:r>
            <a:r>
              <a:rPr lang="en-US" altLang="zh-CN" baseline="-25000">
                <a:solidFill>
                  <a:schemeClr val="tx1"/>
                </a:solidFill>
              </a:rPr>
              <a:t>1</a:t>
            </a:r>
            <a:r>
              <a:rPr lang="zh-CN" altLang="en-US">
                <a:solidFill>
                  <a:schemeClr val="tx1"/>
                </a:solidFill>
              </a:rPr>
              <a:t>∪</a:t>
            </a:r>
            <a:r>
              <a:rPr lang="zh-CN" altLang="en-US" i="1">
                <a:solidFill>
                  <a:schemeClr val="tx1"/>
                </a:solidFill>
              </a:rPr>
              <a:t>R</a:t>
            </a:r>
            <a:r>
              <a:rPr lang="zh-CN" altLang="en-US" baseline="-25000">
                <a:solidFill>
                  <a:schemeClr val="tx1"/>
                </a:solidFill>
              </a:rPr>
              <a:t>2</a:t>
            </a:r>
            <a:r>
              <a:rPr lang="zh-CN" altLang="en-US">
                <a:solidFill>
                  <a:schemeClr val="tx1"/>
                </a:solidFill>
              </a:rPr>
              <a:t>)和</a:t>
            </a:r>
            <a:r>
              <a:rPr lang="zh-CN" altLang="en-US" i="1">
                <a:solidFill>
                  <a:schemeClr val="tx1"/>
                </a:solidFill>
              </a:rPr>
              <a:t>P</a:t>
            </a:r>
            <a:r>
              <a:rPr lang="zh-CN" altLang="en-US">
                <a:solidFill>
                  <a:schemeClr val="tx1"/>
                </a:solidFill>
              </a:rPr>
              <a:t>(</a:t>
            </a:r>
            <a:r>
              <a:rPr lang="zh-CN" altLang="en-US" i="1">
                <a:solidFill>
                  <a:schemeClr val="tx1"/>
                </a:solidFill>
              </a:rPr>
              <a:t>R</a:t>
            </a:r>
            <a:r>
              <a:rPr lang="zh-CN" altLang="en-US" baseline="-25000">
                <a:solidFill>
                  <a:schemeClr val="tx1"/>
                </a:solidFill>
              </a:rPr>
              <a:t>1</a:t>
            </a:r>
            <a:r>
              <a:rPr lang="zh-CN" altLang="en-US">
                <a:solidFill>
                  <a:schemeClr val="tx1"/>
                </a:solidFill>
              </a:rPr>
              <a:t>)+ </a:t>
            </a:r>
            <a:r>
              <a:rPr lang="zh-CN" altLang="en-US" i="1">
                <a:solidFill>
                  <a:schemeClr val="tx1"/>
                </a:solidFill>
              </a:rPr>
              <a:t>P</a:t>
            </a:r>
            <a:r>
              <a:rPr lang="zh-CN" altLang="en-US">
                <a:solidFill>
                  <a:schemeClr val="tx1"/>
                </a:solidFill>
              </a:rPr>
              <a:t>(</a:t>
            </a:r>
            <a:r>
              <a:rPr lang="zh-CN" altLang="en-US" i="1">
                <a:solidFill>
                  <a:schemeClr val="tx1"/>
                </a:solidFill>
              </a:rPr>
              <a:t>R</a:t>
            </a:r>
            <a:r>
              <a:rPr lang="zh-CN" altLang="en-US" baseline="-25000">
                <a:solidFill>
                  <a:schemeClr val="tx1"/>
                </a:solidFill>
              </a:rPr>
              <a:t>2</a:t>
            </a:r>
            <a:r>
              <a:rPr lang="zh-CN" altLang="en-US">
                <a:solidFill>
                  <a:schemeClr val="tx1"/>
                </a:solidFill>
              </a:rPr>
              <a:t>)相等吗? 如果不相等，请你说明原因</a:t>
            </a:r>
            <a:r>
              <a:rPr lang="zh-CN" altLang="en-US">
                <a:solidFill>
                  <a:schemeClr val="tx1"/>
                </a:solidFill>
                <a:sym typeface="+mn-ea"/>
              </a:rPr>
              <a:t>，</a:t>
            </a:r>
            <a:r>
              <a:rPr lang="zh-CN" altLang="en-US">
                <a:solidFill>
                  <a:schemeClr val="tx1"/>
                </a:solidFill>
              </a:rPr>
              <a:t>并思考如何计算</a:t>
            </a:r>
            <a:r>
              <a:rPr lang="zh-CN" altLang="en-US" i="1">
                <a:solidFill>
                  <a:schemeClr val="tx1"/>
                </a:solidFill>
              </a:rPr>
              <a:t>P</a:t>
            </a:r>
            <a:r>
              <a:rPr lang="zh-CN" altLang="en-US">
                <a:solidFill>
                  <a:schemeClr val="tx1"/>
                </a:solidFill>
              </a:rPr>
              <a:t>(</a:t>
            </a:r>
            <a:r>
              <a:rPr lang="zh-CN" altLang="en-US" i="1">
                <a:solidFill>
                  <a:schemeClr val="tx1"/>
                </a:solidFill>
              </a:rPr>
              <a:t>R</a:t>
            </a:r>
            <a:r>
              <a:rPr lang="en-US" altLang="zh-CN" baseline="-25000">
                <a:solidFill>
                  <a:schemeClr val="tx1"/>
                </a:solidFill>
              </a:rPr>
              <a:t>1</a:t>
            </a:r>
            <a:r>
              <a:rPr lang="zh-CN" altLang="en-US">
                <a:solidFill>
                  <a:schemeClr val="tx1"/>
                </a:solidFill>
              </a:rPr>
              <a:t>∪</a:t>
            </a:r>
            <a:r>
              <a:rPr lang="zh-CN" altLang="en-US" i="1">
                <a:solidFill>
                  <a:schemeClr val="tx1"/>
                </a:solidFill>
              </a:rPr>
              <a:t>R</a:t>
            </a:r>
            <a:r>
              <a:rPr lang="zh-CN" altLang="en-US" baseline="-25000">
                <a:solidFill>
                  <a:schemeClr val="tx1"/>
                </a:solidFill>
              </a:rPr>
              <a:t>2</a:t>
            </a:r>
            <a:r>
              <a:rPr lang="zh-CN" altLang="en-US">
                <a:solidFill>
                  <a:schemeClr val="tx1"/>
                </a:solidFill>
              </a:rPr>
              <a:t>).</a:t>
            </a:r>
          </a:p>
        </p:txBody>
      </p:sp>
      <p:sp>
        <p:nvSpPr>
          <p:cNvPr id="4" name="文本框 3"/>
          <p:cNvSpPr txBox="1"/>
          <p:nvPr>
            <p:custDataLst>
              <p:tags r:id="rId2"/>
            </p:custDataLst>
          </p:nvPr>
        </p:nvSpPr>
        <p:spPr>
          <a:xfrm>
            <a:off x="754701" y="4935603"/>
            <a:ext cx="8352928" cy="12126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00B0F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30000"/>
              </a:lnSpc>
            </a:pPr>
            <a:r>
              <a:rPr lang="zh-CN" altLang="en-US" dirty="0">
                <a:ea typeface="宋体" panose="02010600030101010101" pitchFamily="2" charset="-122"/>
              </a:rPr>
              <a:t>性质6 </a:t>
            </a:r>
            <a:r>
              <a:rPr lang="zh-CN" altLang="en-US" dirty="0">
                <a:solidFill>
                  <a:schemeClr val="tx1"/>
                </a:solidFill>
                <a:ea typeface="宋体" panose="02010600030101010101" pitchFamily="2" charset="-122"/>
              </a:rPr>
              <a:t>设</a:t>
            </a:r>
            <a:r>
              <a:rPr lang="zh-CN" altLang="en-US" i="1" dirty="0">
                <a:solidFill>
                  <a:schemeClr val="tx1"/>
                </a:solidFill>
                <a:ea typeface="宋体" panose="02010600030101010101" pitchFamily="2" charset="-122"/>
              </a:rPr>
              <a:t>A</a:t>
            </a:r>
            <a:r>
              <a:rPr lang="zh-CN" altLang="en-US" dirty="0">
                <a:solidFill>
                  <a:schemeClr val="tx1"/>
                </a:solidFill>
                <a:ea typeface="宋体" panose="02010600030101010101" pitchFamily="2" charset="-122"/>
              </a:rPr>
              <a:t>、</a:t>
            </a:r>
            <a:r>
              <a:rPr lang="zh-CN" altLang="en-US" i="1" dirty="0">
                <a:solidFill>
                  <a:schemeClr val="tx1"/>
                </a:solidFill>
                <a:ea typeface="宋体" panose="02010600030101010101" pitchFamily="2" charset="-122"/>
              </a:rPr>
              <a:t>B</a:t>
            </a:r>
            <a:r>
              <a:rPr lang="zh-CN" altLang="en-US" dirty="0">
                <a:solidFill>
                  <a:schemeClr val="tx1"/>
                </a:solidFill>
                <a:ea typeface="宋体" panose="02010600030101010101" pitchFamily="2" charset="-122"/>
              </a:rPr>
              <a:t>是一个随机试验中的两个事件，则有</a:t>
            </a:r>
          </a:p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rgbClr val="FF0000"/>
                </a:solidFill>
                <a:ea typeface="宋体" panose="02010600030101010101" pitchFamily="2" charset="-122"/>
              </a:rPr>
              <a:t>                 </a:t>
            </a:r>
            <a:r>
              <a:rPr lang="zh-CN" altLang="en-US" i="1" dirty="0">
                <a:solidFill>
                  <a:srgbClr val="FF0000"/>
                </a:solidFill>
                <a:ea typeface="宋体" panose="02010600030101010101" pitchFamily="2" charset="-122"/>
              </a:rPr>
              <a:t>P</a:t>
            </a:r>
            <a:r>
              <a:rPr lang="zh-CN" altLang="en-US" dirty="0">
                <a:solidFill>
                  <a:srgbClr val="FF0000"/>
                </a:solidFill>
                <a:ea typeface="宋体" panose="02010600030101010101" pitchFamily="2" charset="-122"/>
              </a:rPr>
              <a:t>(</a:t>
            </a:r>
            <a:r>
              <a:rPr lang="zh-CN" altLang="en-US" i="1" dirty="0">
                <a:solidFill>
                  <a:srgbClr val="FF0000"/>
                </a:solidFill>
                <a:ea typeface="宋体" panose="02010600030101010101" pitchFamily="2" charset="-122"/>
              </a:rPr>
              <a:t>A</a:t>
            </a:r>
            <a:r>
              <a:rPr lang="zh-CN" altLang="en-US" dirty="0">
                <a:solidFill>
                  <a:srgbClr val="FF0000"/>
                </a:solidFill>
                <a:ea typeface="宋体" panose="02010600030101010101" pitchFamily="2" charset="-122"/>
              </a:rPr>
              <a:t>∪</a:t>
            </a:r>
            <a:r>
              <a:rPr lang="zh-CN" altLang="en-US" i="1" dirty="0">
                <a:solidFill>
                  <a:srgbClr val="FF0000"/>
                </a:solidFill>
                <a:ea typeface="宋体" panose="02010600030101010101" pitchFamily="2" charset="-122"/>
              </a:rPr>
              <a:t>B</a:t>
            </a:r>
            <a:r>
              <a:rPr lang="zh-CN" altLang="en-US" dirty="0">
                <a:solidFill>
                  <a:srgbClr val="FF0000"/>
                </a:solidFill>
                <a:ea typeface="宋体" panose="02010600030101010101" pitchFamily="2" charset="-122"/>
              </a:rPr>
              <a:t>)=</a:t>
            </a:r>
            <a:r>
              <a:rPr lang="zh-CN" altLang="en-US" i="1" dirty="0">
                <a:solidFill>
                  <a:srgbClr val="FF0000"/>
                </a:solidFill>
                <a:ea typeface="宋体" panose="02010600030101010101" pitchFamily="2" charset="-122"/>
              </a:rPr>
              <a:t>P</a:t>
            </a:r>
            <a:r>
              <a:rPr lang="zh-CN" altLang="en-US" dirty="0">
                <a:solidFill>
                  <a:srgbClr val="FF0000"/>
                </a:solidFill>
                <a:ea typeface="宋体" panose="02010600030101010101" pitchFamily="2" charset="-122"/>
              </a:rPr>
              <a:t>(</a:t>
            </a:r>
            <a:r>
              <a:rPr lang="zh-CN" altLang="en-US" i="1" dirty="0">
                <a:solidFill>
                  <a:srgbClr val="FF0000"/>
                </a:solidFill>
                <a:ea typeface="宋体" panose="02010600030101010101" pitchFamily="2" charset="-122"/>
              </a:rPr>
              <a:t>A</a:t>
            </a:r>
            <a:r>
              <a:rPr lang="zh-CN" altLang="en-US" dirty="0">
                <a:solidFill>
                  <a:srgbClr val="FF0000"/>
                </a:solidFill>
                <a:ea typeface="宋体" panose="02010600030101010101" pitchFamily="2" charset="-122"/>
              </a:rPr>
              <a:t>)+</a:t>
            </a:r>
            <a:r>
              <a:rPr lang="zh-CN" altLang="en-US" i="1" dirty="0">
                <a:solidFill>
                  <a:srgbClr val="FF0000"/>
                </a:solidFill>
                <a:ea typeface="宋体" panose="02010600030101010101" pitchFamily="2" charset="-122"/>
              </a:rPr>
              <a:t>P</a:t>
            </a:r>
            <a:r>
              <a:rPr lang="zh-CN" altLang="en-US" dirty="0">
                <a:solidFill>
                  <a:srgbClr val="FF0000"/>
                </a:solidFill>
                <a:ea typeface="宋体" panose="02010600030101010101" pitchFamily="2" charset="-122"/>
              </a:rPr>
              <a:t>(</a:t>
            </a:r>
            <a:r>
              <a:rPr lang="zh-CN" altLang="en-US" i="1" dirty="0">
                <a:solidFill>
                  <a:srgbClr val="FF0000"/>
                </a:solidFill>
                <a:ea typeface="宋体" panose="02010600030101010101" pitchFamily="2" charset="-122"/>
              </a:rPr>
              <a:t>B</a:t>
            </a:r>
            <a:r>
              <a:rPr lang="zh-CN" altLang="en-US" dirty="0">
                <a:solidFill>
                  <a:srgbClr val="FF0000"/>
                </a:solidFill>
                <a:ea typeface="宋体" panose="02010600030101010101" pitchFamily="2" charset="-122"/>
              </a:rPr>
              <a:t>)-</a:t>
            </a:r>
            <a:r>
              <a:rPr lang="zh-CN" altLang="en-US" i="1" dirty="0">
                <a:solidFill>
                  <a:srgbClr val="FF0000"/>
                </a:solidFill>
                <a:ea typeface="宋体" panose="02010600030101010101" pitchFamily="2" charset="-122"/>
              </a:rPr>
              <a:t>P</a:t>
            </a:r>
            <a:r>
              <a:rPr lang="zh-CN" altLang="en-US" dirty="0">
                <a:solidFill>
                  <a:srgbClr val="FF0000"/>
                </a:solidFill>
                <a:ea typeface="宋体" panose="02010600030101010101" pitchFamily="2" charset="-122"/>
              </a:rPr>
              <a:t>(</a:t>
            </a:r>
            <a:r>
              <a:rPr lang="zh-CN" altLang="en-US" i="1" dirty="0">
                <a:solidFill>
                  <a:srgbClr val="FF0000"/>
                </a:solidFill>
                <a:ea typeface="宋体" panose="02010600030101010101" pitchFamily="2" charset="-122"/>
              </a:rPr>
              <a:t>A</a:t>
            </a:r>
            <a:r>
              <a:rPr lang="zh-CN" altLang="en-US" dirty="0">
                <a:solidFill>
                  <a:srgbClr val="FF0000"/>
                </a:solidFill>
                <a:ea typeface="宋体" panose="02010600030101010101" pitchFamily="2" charset="-122"/>
              </a:rPr>
              <a:t>∩</a:t>
            </a:r>
            <a:r>
              <a:rPr lang="zh-CN" altLang="en-US" i="1" dirty="0">
                <a:solidFill>
                  <a:srgbClr val="FF0000"/>
                </a:solidFill>
                <a:ea typeface="宋体" panose="02010600030101010101" pitchFamily="2" charset="-122"/>
              </a:rPr>
              <a:t>B</a:t>
            </a:r>
            <a:r>
              <a:rPr lang="zh-CN" altLang="en-US" dirty="0">
                <a:solidFill>
                  <a:srgbClr val="FF0000"/>
                </a:solidFill>
                <a:ea typeface="宋体" panose="02010600030101010101" pitchFamily="2" charset="-122"/>
              </a:rPr>
              <a:t>).</a:t>
            </a:r>
          </a:p>
        </p:txBody>
      </p:sp>
      <p:sp>
        <p:nvSpPr>
          <p:cNvPr id="7" name="文本框 6"/>
          <p:cNvSpPr txBox="1"/>
          <p:nvPr>
            <p:custDataLst>
              <p:tags r:id="rId3"/>
            </p:custDataLst>
          </p:nvPr>
        </p:nvSpPr>
        <p:spPr>
          <a:xfrm>
            <a:off x="918528" y="3179486"/>
            <a:ext cx="3942105" cy="4616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因此</a:t>
            </a:r>
            <a:r>
              <a:rPr lang="zh-CN" altLang="en-US" i="1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i="1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zh-CN" baseline="-2500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1</a:t>
            </a:r>
            <a:r>
              <a:rPr lang="zh-CN" altLang="en-US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∪</a:t>
            </a:r>
            <a:r>
              <a:rPr lang="zh-CN" altLang="en-US" i="1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zh-CN" altLang="en-US" baseline="-2500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)≠</a:t>
            </a:r>
            <a:r>
              <a:rPr lang="zh-CN" altLang="en-US" i="1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i="1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zh-CN" altLang="en-US" baseline="-2500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)+</a:t>
            </a:r>
            <a:r>
              <a:rPr lang="zh-CN" altLang="en-US" i="1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i="1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zh-CN" altLang="en-US" baseline="-2500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zh-CN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2" name="文本框 11"/>
          <p:cNvSpPr txBox="1"/>
          <p:nvPr>
            <p:custDataLst>
              <p:tags r:id="rId4"/>
            </p:custDataLst>
          </p:nvPr>
        </p:nvSpPr>
        <p:spPr>
          <a:xfrm>
            <a:off x="883959" y="3743003"/>
            <a:ext cx="84232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这是因为</a:t>
            </a:r>
            <a:r>
              <a:rPr lang="zh-CN" altLang="en-US" i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R</a:t>
            </a:r>
            <a:r>
              <a:rPr lang="zh-CN" altLang="en-US" baseline="-250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</a:t>
            </a:r>
            <a:r>
              <a:rPr lang="zh-CN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∩</a:t>
            </a:r>
            <a:r>
              <a:rPr lang="zh-CN" altLang="en-US" i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R</a:t>
            </a:r>
            <a:r>
              <a:rPr lang="zh-CN" altLang="en-US" baseline="-250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={(1,2),(2,1)}≠</a:t>
            </a:r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Ø</a:t>
            </a:r>
            <a:r>
              <a:rPr lang="zh-CN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，即事件</a:t>
            </a:r>
            <a:r>
              <a:rPr lang="zh-CN" altLang="en-US" i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zh-CN" altLang="en-US" baseline="-25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和</a:t>
            </a:r>
            <a:r>
              <a:rPr lang="zh-CN" altLang="en-US" i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zh-CN" altLang="en-US" baseline="-25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不互斥</a:t>
            </a:r>
            <a:r>
              <a:rPr lang="en-US" altLang="zh-CN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3" name="文本框 12"/>
          <p:cNvSpPr txBox="1"/>
          <p:nvPr>
            <p:custDataLst>
              <p:tags r:id="rId5"/>
            </p:custDataLst>
          </p:nvPr>
        </p:nvSpPr>
        <p:spPr>
          <a:xfrm>
            <a:off x="918528" y="1772816"/>
            <a:ext cx="6570662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因为</a:t>
            </a:r>
            <a:r>
              <a:rPr lang="zh-CN" altLang="en-US" i="1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zh-CN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(Ω)=12，</a:t>
            </a:r>
            <a:r>
              <a:rPr lang="zh-CN" altLang="en-US" i="1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zh-CN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i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zh-CN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)=</a:t>
            </a:r>
            <a:r>
              <a:rPr lang="zh-CN" altLang="en-US" i="1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zh-CN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i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zh-CN" altLang="en-US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)=6，</a:t>
            </a:r>
            <a:r>
              <a:rPr lang="zh-CN" altLang="en-US" i="1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zh-CN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i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zh-CN" baseline="-25000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1</a:t>
            </a:r>
            <a:r>
              <a:rPr lang="zh-CN" altLang="en-US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∪</a:t>
            </a:r>
            <a:r>
              <a:rPr lang="zh-CN" altLang="en-US" i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zh-CN" altLang="en-US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)=10，</a:t>
            </a:r>
          </a:p>
        </p:txBody>
      </p:sp>
      <p:grpSp>
        <p:nvGrpSpPr>
          <p:cNvPr id="28" name="组合 27"/>
          <p:cNvGrpSpPr/>
          <p:nvPr>
            <p:custDataLst>
              <p:tags r:id="rId6"/>
            </p:custDataLst>
          </p:nvPr>
        </p:nvGrpSpPr>
        <p:grpSpPr>
          <a:xfrm>
            <a:off x="918528" y="2333414"/>
            <a:ext cx="3836670" cy="744220"/>
            <a:chOff x="2094" y="5179"/>
            <a:chExt cx="6042" cy="1172"/>
          </a:xfrm>
        </p:grpSpPr>
        <p:sp>
          <p:nvSpPr>
            <p:cNvPr id="17" name="文本框 16"/>
            <p:cNvSpPr txBox="1"/>
            <p:nvPr>
              <p:custDataLst>
                <p:tags r:id="rId40"/>
              </p:custDataLst>
            </p:nvPr>
          </p:nvSpPr>
          <p:spPr>
            <a:xfrm>
              <a:off x="2094" y="5422"/>
              <a:ext cx="4077" cy="7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zh-CN" altLang="en-US">
                  <a:latin typeface="Times New Roman" panose="02020603050405020304" pitchFamily="18" charset="0"/>
                  <a:cs typeface="Times New Roman" panose="02020603050405020304" pitchFamily="18" charset="0"/>
                </a:rPr>
                <a:t>所以</a:t>
              </a:r>
              <a:r>
                <a:rPr lang="zh-CN" altLang="en-US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P</a:t>
              </a:r>
              <a:r>
                <a:rPr lang="zh-CN" altLang="en-US">
                  <a:latin typeface="Times New Roman" panose="02020603050405020304" pitchFamily="18" charset="0"/>
                  <a:cs typeface="Times New Roman" panose="02020603050405020304" pitchFamily="18" charset="0"/>
                </a:rPr>
                <a:t>(</a:t>
              </a:r>
              <a:r>
                <a:rPr lang="zh-CN" altLang="en-US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R</a:t>
              </a:r>
              <a:r>
                <a:rPr lang="en-US" altLang="zh-CN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1</a:t>
              </a:r>
              <a:r>
                <a:rPr lang="zh-CN" altLang="en-US">
                  <a:latin typeface="Times New Roman" panose="02020603050405020304" pitchFamily="18" charset="0"/>
                  <a:cs typeface="Times New Roman" panose="02020603050405020304" pitchFamily="18" charset="0"/>
                </a:rPr>
                <a:t>)</a:t>
              </a:r>
              <a:r>
                <a:rPr lang="en-US" altLang="zh-CN">
                  <a:latin typeface="Times New Roman" panose="02020603050405020304" pitchFamily="18" charset="0"/>
                  <a:cs typeface="Times New Roman" panose="02020603050405020304" pitchFamily="18" charset="0"/>
                </a:rPr>
                <a:t>+</a:t>
              </a:r>
              <a:r>
                <a:rPr lang="zh-CN" altLang="en-US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P</a:t>
              </a:r>
              <a:r>
                <a:rPr lang="zh-CN" altLang="en-US">
                  <a:latin typeface="Times New Roman" panose="02020603050405020304" pitchFamily="18" charset="0"/>
                  <a:cs typeface="Times New Roman" panose="02020603050405020304" pitchFamily="18" charset="0"/>
                </a:rPr>
                <a:t>(</a:t>
              </a:r>
              <a:r>
                <a:rPr lang="zh-CN" altLang="en-US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R</a:t>
              </a:r>
              <a:r>
                <a:rPr lang="zh-CN" altLang="en-US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zh-CN" altLang="en-US">
                  <a:latin typeface="Times New Roman" panose="02020603050405020304" pitchFamily="18" charset="0"/>
                  <a:cs typeface="Times New Roman" panose="02020603050405020304" pitchFamily="18" charset="0"/>
                </a:rPr>
                <a:t>)=</a:t>
              </a:r>
            </a:p>
          </p:txBody>
        </p:sp>
        <p:graphicFrame>
          <p:nvGraphicFramePr>
            <p:cNvPr id="18" name="对象 17">
              <a:hlinkClick r:id="" action="ppaction://ole?verb=0"/>
            </p:cNvPr>
            <p:cNvGraphicFramePr>
              <a:graphicFrameLocks noChangeAspect="1"/>
            </p:cNvGraphicFramePr>
            <p:nvPr>
              <p:custDataLst>
                <p:tags r:id="rId41"/>
              </p:custDataLst>
              <p:extLst>
                <p:ext uri="{D42A27DB-BD31-4B8C-83A1-F6EECF244321}">
                  <p14:modId xmlns:p14="http://schemas.microsoft.com/office/powerpoint/2010/main" val="813930906"/>
                </p:ext>
              </p:extLst>
            </p:nvPr>
          </p:nvGraphicFramePr>
          <p:xfrm>
            <a:off x="5938" y="5179"/>
            <a:ext cx="2198" cy="11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43" imgW="736560" imgH="393480" progId="Equation.DSMT4">
                    <p:embed/>
                  </p:oleObj>
                </mc:Choice>
                <mc:Fallback>
                  <p:oleObj name="Equation" r:id="rId43" imgW="736560" imgH="39348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44"/>
                        <a:stretch>
                          <a:fillRect/>
                        </a:stretch>
                      </p:blipFill>
                      <p:spPr>
                        <a:xfrm>
                          <a:off x="5938" y="5179"/>
                          <a:ext cx="2198" cy="117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" name="组合 1"/>
          <p:cNvGrpSpPr/>
          <p:nvPr>
            <p:custDataLst>
              <p:tags r:id="rId7"/>
            </p:custDataLst>
          </p:nvPr>
        </p:nvGrpSpPr>
        <p:grpSpPr>
          <a:xfrm>
            <a:off x="4835613" y="2338494"/>
            <a:ext cx="2066290" cy="744220"/>
            <a:chOff x="9341" y="5967"/>
            <a:chExt cx="3254" cy="1172"/>
          </a:xfrm>
        </p:grpSpPr>
        <p:sp>
          <p:nvSpPr>
            <p:cNvPr id="22" name="文本框 21"/>
            <p:cNvSpPr txBox="1"/>
            <p:nvPr>
              <p:custDataLst>
                <p:tags r:id="rId38"/>
              </p:custDataLst>
            </p:nvPr>
          </p:nvSpPr>
          <p:spPr>
            <a:xfrm>
              <a:off x="9341" y="6229"/>
              <a:ext cx="2641" cy="7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P</a:t>
              </a:r>
              <a:r>
                <a:rPr lang="zh-CN" altLang="en-US">
                  <a:latin typeface="Times New Roman" panose="02020603050405020304" pitchFamily="18" charset="0"/>
                  <a:cs typeface="Times New Roman" panose="02020603050405020304" pitchFamily="18" charset="0"/>
                </a:rPr>
                <a:t>(</a:t>
              </a:r>
              <a:r>
                <a:rPr lang="zh-CN" altLang="en-US" i="1">
                  <a:latin typeface="Times New Roman" panose="02020603050405020304" pitchFamily="18" charset="0"/>
                  <a:cs typeface="Times New Roman" panose="02020603050405020304" pitchFamily="18" charset="0"/>
                  <a:sym typeface="宋体" panose="02010600030101010101" pitchFamily="2" charset="-122"/>
                </a:rPr>
                <a:t>R</a:t>
              </a:r>
              <a:r>
                <a:rPr lang="en-US" altLang="zh-CN" baseline="-25000">
                  <a:latin typeface="Times New Roman" panose="02020603050405020304" pitchFamily="18" charset="0"/>
                  <a:cs typeface="Times New Roman" panose="02020603050405020304" pitchFamily="18" charset="0"/>
                  <a:sym typeface="宋体" panose="02010600030101010101" pitchFamily="2" charset="-122"/>
                </a:rPr>
                <a:t>1</a:t>
              </a:r>
              <a:r>
                <a:rPr lang="zh-CN" altLang="en-US">
                  <a:latin typeface="Times New Roman" panose="02020603050405020304" pitchFamily="18" charset="0"/>
                  <a:cs typeface="Times New Roman" panose="02020603050405020304" pitchFamily="18" charset="0"/>
                  <a:sym typeface="宋体" panose="02010600030101010101" pitchFamily="2" charset="-122"/>
                </a:rPr>
                <a:t>∪</a:t>
              </a:r>
              <a:r>
                <a:rPr lang="zh-CN" altLang="en-US" i="1">
                  <a:latin typeface="Times New Roman" panose="02020603050405020304" pitchFamily="18" charset="0"/>
                  <a:cs typeface="Times New Roman" panose="02020603050405020304" pitchFamily="18" charset="0"/>
                  <a:sym typeface="宋体" panose="02010600030101010101" pitchFamily="2" charset="-122"/>
                </a:rPr>
                <a:t>R</a:t>
              </a:r>
              <a:r>
                <a:rPr lang="zh-CN" altLang="en-US" baseline="-25000">
                  <a:latin typeface="Times New Roman" panose="02020603050405020304" pitchFamily="18" charset="0"/>
                  <a:cs typeface="Times New Roman" panose="02020603050405020304" pitchFamily="18" charset="0"/>
                  <a:sym typeface="宋体" panose="02010600030101010101" pitchFamily="2" charset="-122"/>
                </a:rPr>
                <a:t>2</a:t>
              </a:r>
              <a:r>
                <a:rPr lang="zh-CN" altLang="en-US">
                  <a:latin typeface="Times New Roman" panose="02020603050405020304" pitchFamily="18" charset="0"/>
                  <a:cs typeface="Times New Roman" panose="02020603050405020304" pitchFamily="18" charset="0"/>
                </a:rPr>
                <a:t>)=</a:t>
              </a:r>
            </a:p>
          </p:txBody>
        </p:sp>
        <p:graphicFrame>
          <p:nvGraphicFramePr>
            <p:cNvPr id="23" name="对象 22">
              <a:hlinkClick r:id="" action="ppaction://ole?verb=0"/>
            </p:cNvPr>
            <p:cNvGraphicFramePr>
              <a:graphicFrameLocks noChangeAspect="1"/>
            </p:cNvGraphicFramePr>
            <p:nvPr>
              <p:custDataLst>
                <p:tags r:id="rId39"/>
              </p:custDataLst>
              <p:extLst>
                <p:ext uri="{D42A27DB-BD31-4B8C-83A1-F6EECF244321}">
                  <p14:modId xmlns:p14="http://schemas.microsoft.com/office/powerpoint/2010/main" val="2200925165"/>
                </p:ext>
              </p:extLst>
            </p:nvPr>
          </p:nvGraphicFramePr>
          <p:xfrm>
            <a:off x="11838" y="5967"/>
            <a:ext cx="757" cy="11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45" imgW="253800" imgH="393480" progId="Equation.DSMT4">
                    <p:embed/>
                  </p:oleObj>
                </mc:Choice>
                <mc:Fallback>
                  <p:oleObj name="Equation" r:id="rId45" imgW="253800" imgH="39348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46"/>
                        <a:stretch>
                          <a:fillRect/>
                        </a:stretch>
                      </p:blipFill>
                      <p:spPr>
                        <a:xfrm>
                          <a:off x="11838" y="5967"/>
                          <a:ext cx="757" cy="117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41" name="文本框 40"/>
          <p:cNvSpPr txBox="1"/>
          <p:nvPr>
            <p:custDataLst>
              <p:tags r:id="rId8"/>
            </p:custDataLst>
          </p:nvPr>
        </p:nvSpPr>
        <p:spPr>
          <a:xfrm>
            <a:off x="3599632" y="4374157"/>
            <a:ext cx="5468164" cy="4616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l"/>
            <a:r>
              <a:rPr lang="zh-CN" altLang="en-US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所以</a:t>
            </a:r>
            <a:r>
              <a:rPr lang="en-US" altLang="zh-CN" i="1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P</a:t>
            </a:r>
            <a:r>
              <a:rPr lang="zh-CN" altLang="en-US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(</a:t>
            </a:r>
            <a:r>
              <a:rPr lang="zh-CN" altLang="en-US" i="1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R</a:t>
            </a:r>
            <a:r>
              <a:rPr lang="en-US" altLang="zh-CN" baseline="-2500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1</a:t>
            </a:r>
            <a:r>
              <a:rPr lang="zh-CN" altLang="en-US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∪</a:t>
            </a:r>
            <a:r>
              <a:rPr lang="zh-CN" altLang="en-US" i="1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R</a:t>
            </a:r>
            <a:r>
              <a:rPr lang="zh-CN" altLang="en-US" baseline="-2500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2</a:t>
            </a:r>
            <a:r>
              <a:rPr lang="zh-CN" altLang="en-US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)=</a:t>
            </a:r>
            <a:r>
              <a:rPr lang="zh-CN" altLang="en-US" i="1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P</a:t>
            </a:r>
            <a:r>
              <a:rPr lang="zh-CN" altLang="en-US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(</a:t>
            </a:r>
            <a:r>
              <a:rPr lang="zh-CN" altLang="en-US" i="1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R</a:t>
            </a:r>
            <a:r>
              <a:rPr lang="en-US" altLang="zh-CN" baseline="-2500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1</a:t>
            </a:r>
            <a:r>
              <a:rPr lang="zh-CN" altLang="en-US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)</a:t>
            </a:r>
            <a:r>
              <a:rPr lang="en-US" altLang="zh-CN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+</a:t>
            </a:r>
            <a:r>
              <a:rPr lang="zh-CN" altLang="en-US" i="1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P</a:t>
            </a:r>
            <a:r>
              <a:rPr lang="zh-CN" altLang="en-US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(</a:t>
            </a:r>
            <a:r>
              <a:rPr lang="zh-CN" altLang="en-US" i="1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R</a:t>
            </a:r>
            <a:r>
              <a:rPr lang="zh-CN" altLang="en-US" baseline="-2500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2</a:t>
            </a:r>
            <a:r>
              <a:rPr lang="zh-CN" altLang="en-US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)</a:t>
            </a:r>
            <a:r>
              <a:rPr lang="en-US" altLang="zh-CN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-</a:t>
            </a:r>
            <a:r>
              <a:rPr lang="en-US" altLang="zh-CN" i="1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P</a:t>
            </a:r>
            <a:r>
              <a:rPr lang="zh-CN" altLang="en-US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(</a:t>
            </a:r>
            <a:r>
              <a:rPr lang="zh-CN" altLang="en-US" i="1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R</a:t>
            </a:r>
            <a:r>
              <a:rPr lang="en-US" altLang="zh-CN" baseline="-2500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1</a:t>
            </a:r>
            <a:r>
              <a:rPr lang="zh-CN" altLang="en-US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∩</a:t>
            </a:r>
            <a:r>
              <a:rPr lang="zh-CN" altLang="en-US" i="1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R</a:t>
            </a:r>
            <a:r>
              <a:rPr lang="zh-CN" altLang="en-US" baseline="-2500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2</a:t>
            </a:r>
            <a:r>
              <a:rPr lang="zh-CN" altLang="en-US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)</a:t>
            </a:r>
            <a:r>
              <a:rPr lang="en-US" altLang="zh-CN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.</a:t>
            </a:r>
            <a:endParaRPr lang="zh-CN" altLang="en-US">
              <a:solidFill>
                <a:srgbClr val="3333FF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宋体" panose="02010600030101010101" pitchFamily="2" charset="-122"/>
            </a:endParaRPr>
          </a:p>
        </p:txBody>
      </p:sp>
      <p:grpSp>
        <p:nvGrpSpPr>
          <p:cNvPr id="45" name="组合 44"/>
          <p:cNvGrpSpPr>
            <a:grpSpLocks noChangeAspect="1"/>
          </p:cNvGrpSpPr>
          <p:nvPr>
            <p:custDataLst>
              <p:tags r:id="rId9"/>
            </p:custDataLst>
          </p:nvPr>
        </p:nvGrpSpPr>
        <p:grpSpPr>
          <a:xfrm>
            <a:off x="9703810" y="1943952"/>
            <a:ext cx="2080822" cy="1688565"/>
            <a:chOff x="10742" y="6310"/>
            <a:chExt cx="3301" cy="2709"/>
          </a:xfrm>
        </p:grpSpPr>
        <p:sp>
          <p:nvSpPr>
            <p:cNvPr id="46" name="椭圆 45"/>
            <p:cNvSpPr/>
            <p:nvPr>
              <p:custDataLst>
                <p:tags r:id="rId14"/>
              </p:custDataLst>
            </p:nvPr>
          </p:nvSpPr>
          <p:spPr>
            <a:xfrm>
              <a:off x="10742" y="6310"/>
              <a:ext cx="453" cy="453"/>
            </a:xfrm>
            <a:prstGeom prst="ellipse">
              <a:avLst/>
            </a:prstGeom>
            <a:gradFill flip="none">
              <a:gsLst>
                <a:gs pos="9000">
                  <a:srgbClr val="FFFFFF">
                    <a:alpha val="100000"/>
                  </a:srgbClr>
                </a:gs>
                <a:gs pos="22000">
                  <a:schemeClr val="bg1"/>
                </a:gs>
                <a:gs pos="74000">
                  <a:srgbClr val="FF0000"/>
                </a:gs>
                <a:gs pos="91000">
                  <a:srgbClr val="FF0000"/>
                </a:gs>
                <a:gs pos="57000">
                  <a:srgbClr val="FF3300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r>
                <a:rPr lang="en-US" altLang="zh-CN" sz="2800" strike="noStrike" noProof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1</a:t>
              </a:r>
            </a:p>
          </p:txBody>
        </p:sp>
        <p:sp>
          <p:nvSpPr>
            <p:cNvPr id="47" name="椭圆 46"/>
            <p:cNvSpPr/>
            <p:nvPr>
              <p:custDataLst>
                <p:tags r:id="rId15"/>
              </p:custDataLst>
            </p:nvPr>
          </p:nvSpPr>
          <p:spPr>
            <a:xfrm>
              <a:off x="11195" y="6310"/>
              <a:ext cx="453" cy="453"/>
            </a:xfrm>
            <a:prstGeom prst="ellipse">
              <a:avLst/>
            </a:prstGeom>
            <a:gradFill flip="none">
              <a:gsLst>
                <a:gs pos="9000">
                  <a:srgbClr val="FFFFFF">
                    <a:alpha val="100000"/>
                  </a:srgbClr>
                </a:gs>
                <a:gs pos="22000">
                  <a:schemeClr val="bg1"/>
                </a:gs>
                <a:gs pos="74000">
                  <a:srgbClr val="FF0000"/>
                </a:gs>
                <a:gs pos="91000">
                  <a:srgbClr val="FF0000"/>
                </a:gs>
                <a:gs pos="57000">
                  <a:srgbClr val="FF3300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r>
                <a:rPr lang="en-US" altLang="zh-CN" sz="2800" strike="noStrike" noProof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2</a:t>
              </a:r>
            </a:p>
          </p:txBody>
        </p:sp>
        <p:sp>
          <p:nvSpPr>
            <p:cNvPr id="48" name="椭圆 47"/>
            <p:cNvSpPr/>
            <p:nvPr>
              <p:custDataLst>
                <p:tags r:id="rId16"/>
              </p:custDataLst>
            </p:nvPr>
          </p:nvSpPr>
          <p:spPr>
            <a:xfrm>
              <a:off x="12403" y="6310"/>
              <a:ext cx="453" cy="453"/>
            </a:xfrm>
            <a:prstGeom prst="ellipse">
              <a:avLst/>
            </a:prstGeom>
            <a:gradFill flip="none">
              <a:gsLst>
                <a:gs pos="9000">
                  <a:srgbClr val="FFFFFF">
                    <a:alpha val="100000"/>
                  </a:srgbClr>
                </a:gs>
                <a:gs pos="22000">
                  <a:schemeClr val="bg1"/>
                </a:gs>
                <a:gs pos="74000">
                  <a:schemeClr val="accent6"/>
                </a:gs>
                <a:gs pos="91000">
                  <a:schemeClr val="accent6"/>
                </a:gs>
                <a:gs pos="57000">
                  <a:schemeClr val="accent6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r>
                <a:rPr lang="en-US" altLang="zh-CN" sz="2800" strike="noStrike" noProof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3</a:t>
              </a:r>
            </a:p>
          </p:txBody>
        </p:sp>
        <p:sp>
          <p:nvSpPr>
            <p:cNvPr id="49" name="椭圆 48"/>
            <p:cNvSpPr/>
            <p:nvPr>
              <p:custDataLst>
                <p:tags r:id="rId17"/>
              </p:custDataLst>
            </p:nvPr>
          </p:nvSpPr>
          <p:spPr>
            <a:xfrm>
              <a:off x="13591" y="6310"/>
              <a:ext cx="453" cy="453"/>
            </a:xfrm>
            <a:prstGeom prst="ellipse">
              <a:avLst/>
            </a:prstGeom>
            <a:gradFill flip="none">
              <a:gsLst>
                <a:gs pos="9000">
                  <a:srgbClr val="FFFFFF">
                    <a:alpha val="100000"/>
                  </a:srgbClr>
                </a:gs>
                <a:gs pos="22000">
                  <a:schemeClr val="bg1"/>
                </a:gs>
                <a:gs pos="74000">
                  <a:schemeClr val="accent6"/>
                </a:gs>
                <a:gs pos="91000">
                  <a:schemeClr val="accent6"/>
                </a:gs>
                <a:gs pos="57000">
                  <a:schemeClr val="accent6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r>
                <a:rPr lang="en-US" altLang="zh-CN" sz="2800" strike="noStrike" noProof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4</a:t>
              </a:r>
            </a:p>
          </p:txBody>
        </p:sp>
        <p:sp>
          <p:nvSpPr>
            <p:cNvPr id="50" name="椭圆 49"/>
            <p:cNvSpPr/>
            <p:nvPr>
              <p:custDataLst>
                <p:tags r:id="rId18"/>
              </p:custDataLst>
            </p:nvPr>
          </p:nvSpPr>
          <p:spPr>
            <a:xfrm>
              <a:off x="11950" y="6310"/>
              <a:ext cx="453" cy="453"/>
            </a:xfrm>
            <a:prstGeom prst="ellipse">
              <a:avLst/>
            </a:prstGeom>
            <a:gradFill flip="none">
              <a:gsLst>
                <a:gs pos="9000">
                  <a:srgbClr val="FFFFFF">
                    <a:alpha val="100000"/>
                  </a:srgbClr>
                </a:gs>
                <a:gs pos="22000">
                  <a:schemeClr val="bg1"/>
                </a:gs>
                <a:gs pos="74000">
                  <a:srgbClr val="FF0000"/>
                </a:gs>
                <a:gs pos="91000">
                  <a:srgbClr val="FF0000"/>
                </a:gs>
                <a:gs pos="57000">
                  <a:srgbClr val="FF3300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r>
                <a:rPr lang="en-US" altLang="zh-CN" sz="2800" strike="noStrike" noProof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1</a:t>
              </a:r>
            </a:p>
          </p:txBody>
        </p:sp>
        <p:sp>
          <p:nvSpPr>
            <p:cNvPr id="51" name="椭圆 50"/>
            <p:cNvSpPr/>
            <p:nvPr>
              <p:custDataLst>
                <p:tags r:id="rId19"/>
              </p:custDataLst>
            </p:nvPr>
          </p:nvSpPr>
          <p:spPr>
            <a:xfrm>
              <a:off x="13138" y="6310"/>
              <a:ext cx="453" cy="453"/>
            </a:xfrm>
            <a:prstGeom prst="ellipse">
              <a:avLst/>
            </a:prstGeom>
            <a:gradFill flip="none">
              <a:gsLst>
                <a:gs pos="9000">
                  <a:srgbClr val="FFFFFF">
                    <a:alpha val="100000"/>
                  </a:srgbClr>
                </a:gs>
                <a:gs pos="22000">
                  <a:schemeClr val="bg1"/>
                </a:gs>
                <a:gs pos="74000">
                  <a:srgbClr val="FF0000"/>
                </a:gs>
                <a:gs pos="91000">
                  <a:srgbClr val="FF0000"/>
                </a:gs>
                <a:gs pos="57000">
                  <a:srgbClr val="FF3300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r>
                <a:rPr lang="en-US" altLang="zh-CN" sz="2800" strike="noStrike" noProof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1</a:t>
              </a:r>
            </a:p>
          </p:txBody>
        </p:sp>
        <p:sp>
          <p:nvSpPr>
            <p:cNvPr id="52" name="椭圆 51"/>
            <p:cNvSpPr/>
            <p:nvPr>
              <p:custDataLst>
                <p:tags r:id="rId20"/>
              </p:custDataLst>
            </p:nvPr>
          </p:nvSpPr>
          <p:spPr>
            <a:xfrm>
              <a:off x="11195" y="7808"/>
              <a:ext cx="453" cy="453"/>
            </a:xfrm>
            <a:prstGeom prst="ellipse">
              <a:avLst/>
            </a:prstGeom>
            <a:gradFill flip="none">
              <a:gsLst>
                <a:gs pos="9000">
                  <a:srgbClr val="FFFFFF">
                    <a:alpha val="100000"/>
                  </a:srgbClr>
                </a:gs>
                <a:gs pos="22000">
                  <a:schemeClr val="bg1"/>
                </a:gs>
                <a:gs pos="74000">
                  <a:srgbClr val="FF0000"/>
                </a:gs>
                <a:gs pos="91000">
                  <a:srgbClr val="FF0000"/>
                </a:gs>
                <a:gs pos="57000">
                  <a:srgbClr val="FF3300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r>
                <a:rPr lang="en-US" altLang="zh-CN" sz="2800" strike="noStrike" noProof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1</a:t>
              </a:r>
            </a:p>
          </p:txBody>
        </p:sp>
        <p:sp>
          <p:nvSpPr>
            <p:cNvPr id="53" name="椭圆 52"/>
            <p:cNvSpPr/>
            <p:nvPr>
              <p:custDataLst>
                <p:tags r:id="rId21"/>
              </p:custDataLst>
            </p:nvPr>
          </p:nvSpPr>
          <p:spPr>
            <a:xfrm>
              <a:off x="11195" y="7064"/>
              <a:ext cx="453" cy="453"/>
            </a:xfrm>
            <a:prstGeom prst="ellipse">
              <a:avLst/>
            </a:prstGeom>
            <a:gradFill flip="none">
              <a:gsLst>
                <a:gs pos="9000">
                  <a:srgbClr val="FFFFFF">
                    <a:alpha val="100000"/>
                  </a:srgbClr>
                </a:gs>
                <a:gs pos="22000">
                  <a:schemeClr val="bg1"/>
                </a:gs>
                <a:gs pos="74000">
                  <a:srgbClr val="FF0000"/>
                </a:gs>
                <a:gs pos="91000">
                  <a:srgbClr val="FF0000"/>
                </a:gs>
                <a:gs pos="57000">
                  <a:srgbClr val="FF3300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r>
                <a:rPr lang="en-US" altLang="zh-CN" sz="2800" strike="noStrike" noProof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1</a:t>
              </a:r>
            </a:p>
          </p:txBody>
        </p:sp>
        <p:sp>
          <p:nvSpPr>
            <p:cNvPr id="54" name="椭圆 53"/>
            <p:cNvSpPr/>
            <p:nvPr>
              <p:custDataLst>
                <p:tags r:id="rId22"/>
              </p:custDataLst>
            </p:nvPr>
          </p:nvSpPr>
          <p:spPr>
            <a:xfrm>
              <a:off x="11195" y="8567"/>
              <a:ext cx="453" cy="453"/>
            </a:xfrm>
            <a:prstGeom prst="ellipse">
              <a:avLst/>
            </a:prstGeom>
            <a:gradFill flip="none">
              <a:gsLst>
                <a:gs pos="9000">
                  <a:srgbClr val="FFFFFF">
                    <a:alpha val="100000"/>
                  </a:srgbClr>
                </a:gs>
                <a:gs pos="22000">
                  <a:schemeClr val="bg1"/>
                </a:gs>
                <a:gs pos="74000">
                  <a:srgbClr val="FF0000"/>
                </a:gs>
                <a:gs pos="91000">
                  <a:srgbClr val="FF0000"/>
                </a:gs>
                <a:gs pos="57000">
                  <a:srgbClr val="FF3300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r>
                <a:rPr lang="en-US" altLang="zh-CN" sz="2800" strike="noStrike" noProof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1</a:t>
              </a:r>
            </a:p>
          </p:txBody>
        </p:sp>
        <p:sp>
          <p:nvSpPr>
            <p:cNvPr id="55" name="椭圆 54"/>
            <p:cNvSpPr/>
            <p:nvPr>
              <p:custDataLst>
                <p:tags r:id="rId23"/>
              </p:custDataLst>
            </p:nvPr>
          </p:nvSpPr>
          <p:spPr>
            <a:xfrm>
              <a:off x="10742" y="7064"/>
              <a:ext cx="453" cy="453"/>
            </a:xfrm>
            <a:prstGeom prst="ellipse">
              <a:avLst/>
            </a:prstGeom>
            <a:gradFill flip="none">
              <a:gsLst>
                <a:gs pos="9000">
                  <a:srgbClr val="FFFFFF">
                    <a:alpha val="100000"/>
                  </a:srgbClr>
                </a:gs>
                <a:gs pos="22000">
                  <a:schemeClr val="bg1"/>
                </a:gs>
                <a:gs pos="74000">
                  <a:srgbClr val="FF0000"/>
                </a:gs>
                <a:gs pos="91000">
                  <a:srgbClr val="FF0000"/>
                </a:gs>
                <a:gs pos="57000">
                  <a:srgbClr val="FF3300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r>
                <a:rPr lang="en-US" altLang="zh-CN" sz="2800" strike="noStrike" noProof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2</a:t>
              </a:r>
            </a:p>
          </p:txBody>
        </p:sp>
        <p:sp>
          <p:nvSpPr>
            <p:cNvPr id="56" name="椭圆 55"/>
            <p:cNvSpPr/>
            <p:nvPr>
              <p:custDataLst>
                <p:tags r:id="rId24"/>
              </p:custDataLst>
            </p:nvPr>
          </p:nvSpPr>
          <p:spPr>
            <a:xfrm>
              <a:off x="11950" y="7064"/>
              <a:ext cx="453" cy="453"/>
            </a:xfrm>
            <a:prstGeom prst="ellipse">
              <a:avLst/>
            </a:prstGeom>
            <a:gradFill flip="none">
              <a:gsLst>
                <a:gs pos="9000">
                  <a:srgbClr val="FFFFFF">
                    <a:alpha val="100000"/>
                  </a:srgbClr>
                </a:gs>
                <a:gs pos="22000">
                  <a:schemeClr val="bg1"/>
                </a:gs>
                <a:gs pos="74000">
                  <a:srgbClr val="FF0000"/>
                </a:gs>
                <a:gs pos="91000">
                  <a:srgbClr val="FF0000"/>
                </a:gs>
                <a:gs pos="57000">
                  <a:srgbClr val="FF3300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r>
                <a:rPr lang="en-US" altLang="zh-CN" sz="2800" strike="noStrike" noProof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2</a:t>
              </a:r>
            </a:p>
          </p:txBody>
        </p:sp>
        <p:sp>
          <p:nvSpPr>
            <p:cNvPr id="57" name="椭圆 56"/>
            <p:cNvSpPr/>
            <p:nvPr>
              <p:custDataLst>
                <p:tags r:id="rId25"/>
              </p:custDataLst>
            </p:nvPr>
          </p:nvSpPr>
          <p:spPr>
            <a:xfrm>
              <a:off x="12403" y="7808"/>
              <a:ext cx="453" cy="453"/>
            </a:xfrm>
            <a:prstGeom prst="ellipse">
              <a:avLst/>
            </a:prstGeom>
            <a:gradFill flip="none">
              <a:gsLst>
                <a:gs pos="9000">
                  <a:srgbClr val="FFFFFF">
                    <a:alpha val="100000"/>
                  </a:srgbClr>
                </a:gs>
                <a:gs pos="22000">
                  <a:schemeClr val="bg1"/>
                </a:gs>
                <a:gs pos="74000">
                  <a:srgbClr val="FF0000"/>
                </a:gs>
                <a:gs pos="91000">
                  <a:srgbClr val="FF0000"/>
                </a:gs>
                <a:gs pos="57000">
                  <a:srgbClr val="FF3300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r>
                <a:rPr lang="en-US" altLang="zh-CN" sz="2800" strike="noStrike" noProof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2</a:t>
              </a:r>
            </a:p>
          </p:txBody>
        </p:sp>
        <p:sp>
          <p:nvSpPr>
            <p:cNvPr id="58" name="椭圆 57"/>
            <p:cNvSpPr/>
            <p:nvPr>
              <p:custDataLst>
                <p:tags r:id="rId26"/>
              </p:custDataLst>
            </p:nvPr>
          </p:nvSpPr>
          <p:spPr>
            <a:xfrm>
              <a:off x="13138" y="7064"/>
              <a:ext cx="453" cy="453"/>
            </a:xfrm>
            <a:prstGeom prst="ellipse">
              <a:avLst/>
            </a:prstGeom>
            <a:gradFill flip="none">
              <a:gsLst>
                <a:gs pos="9000">
                  <a:srgbClr val="FFFFFF">
                    <a:alpha val="100000"/>
                  </a:srgbClr>
                </a:gs>
                <a:gs pos="22000">
                  <a:schemeClr val="bg1"/>
                </a:gs>
                <a:gs pos="74000">
                  <a:srgbClr val="FF0000"/>
                </a:gs>
                <a:gs pos="91000">
                  <a:srgbClr val="FF0000"/>
                </a:gs>
                <a:gs pos="57000">
                  <a:srgbClr val="FF3300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r>
                <a:rPr lang="en-US" altLang="zh-CN" sz="2800" strike="noStrike" noProof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2</a:t>
              </a:r>
            </a:p>
          </p:txBody>
        </p:sp>
        <p:sp>
          <p:nvSpPr>
            <p:cNvPr id="59" name="椭圆 58"/>
            <p:cNvSpPr/>
            <p:nvPr>
              <p:custDataLst>
                <p:tags r:id="rId27"/>
              </p:custDataLst>
            </p:nvPr>
          </p:nvSpPr>
          <p:spPr>
            <a:xfrm>
              <a:off x="12403" y="8567"/>
              <a:ext cx="453" cy="453"/>
            </a:xfrm>
            <a:prstGeom prst="ellipse">
              <a:avLst/>
            </a:prstGeom>
            <a:gradFill flip="none">
              <a:gsLst>
                <a:gs pos="9000">
                  <a:srgbClr val="FFFFFF">
                    <a:alpha val="100000"/>
                  </a:srgbClr>
                </a:gs>
                <a:gs pos="22000">
                  <a:schemeClr val="bg1"/>
                </a:gs>
                <a:gs pos="74000">
                  <a:srgbClr val="FF0000"/>
                </a:gs>
                <a:gs pos="91000">
                  <a:srgbClr val="FF0000"/>
                </a:gs>
                <a:gs pos="57000">
                  <a:srgbClr val="FF3300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r>
                <a:rPr lang="en-US" altLang="zh-CN" sz="2800" strike="noStrike" noProof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2</a:t>
              </a:r>
            </a:p>
          </p:txBody>
        </p:sp>
        <p:sp>
          <p:nvSpPr>
            <p:cNvPr id="60" name="椭圆 59"/>
            <p:cNvSpPr/>
            <p:nvPr>
              <p:custDataLst>
                <p:tags r:id="rId28"/>
              </p:custDataLst>
            </p:nvPr>
          </p:nvSpPr>
          <p:spPr>
            <a:xfrm>
              <a:off x="12403" y="7064"/>
              <a:ext cx="453" cy="453"/>
            </a:xfrm>
            <a:prstGeom prst="ellipse">
              <a:avLst/>
            </a:prstGeom>
            <a:gradFill flip="none">
              <a:gsLst>
                <a:gs pos="9000">
                  <a:srgbClr val="FFFFFF">
                    <a:alpha val="100000"/>
                  </a:srgbClr>
                </a:gs>
                <a:gs pos="22000">
                  <a:schemeClr val="bg1"/>
                </a:gs>
                <a:gs pos="74000">
                  <a:schemeClr val="accent6"/>
                </a:gs>
                <a:gs pos="91000">
                  <a:schemeClr val="accent6"/>
                </a:gs>
                <a:gs pos="57000">
                  <a:schemeClr val="accent6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r>
                <a:rPr lang="en-US" altLang="zh-CN" sz="2800" strike="noStrike" noProof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3</a:t>
              </a:r>
            </a:p>
          </p:txBody>
        </p:sp>
        <p:sp>
          <p:nvSpPr>
            <p:cNvPr id="61" name="椭圆 60"/>
            <p:cNvSpPr/>
            <p:nvPr>
              <p:custDataLst>
                <p:tags r:id="rId29"/>
              </p:custDataLst>
            </p:nvPr>
          </p:nvSpPr>
          <p:spPr>
            <a:xfrm>
              <a:off x="13591" y="8567"/>
              <a:ext cx="453" cy="453"/>
            </a:xfrm>
            <a:prstGeom prst="ellipse">
              <a:avLst/>
            </a:prstGeom>
            <a:gradFill flip="none">
              <a:gsLst>
                <a:gs pos="9000">
                  <a:srgbClr val="FFFFFF">
                    <a:alpha val="100000"/>
                  </a:srgbClr>
                </a:gs>
                <a:gs pos="22000">
                  <a:schemeClr val="bg1"/>
                </a:gs>
                <a:gs pos="74000">
                  <a:schemeClr val="accent6"/>
                </a:gs>
                <a:gs pos="91000">
                  <a:schemeClr val="accent6"/>
                </a:gs>
                <a:gs pos="57000">
                  <a:schemeClr val="accent6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r>
                <a:rPr lang="en-US" altLang="zh-CN" sz="2800" strike="noStrike" noProof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3</a:t>
              </a:r>
            </a:p>
          </p:txBody>
        </p:sp>
        <p:sp>
          <p:nvSpPr>
            <p:cNvPr id="62" name="椭圆 61"/>
            <p:cNvSpPr/>
            <p:nvPr>
              <p:custDataLst>
                <p:tags r:id="rId30"/>
              </p:custDataLst>
            </p:nvPr>
          </p:nvSpPr>
          <p:spPr>
            <a:xfrm>
              <a:off x="13138" y="7808"/>
              <a:ext cx="453" cy="453"/>
            </a:xfrm>
            <a:prstGeom prst="ellipse">
              <a:avLst/>
            </a:prstGeom>
            <a:gradFill flip="none">
              <a:gsLst>
                <a:gs pos="9000">
                  <a:srgbClr val="FFFFFF">
                    <a:alpha val="100000"/>
                  </a:srgbClr>
                </a:gs>
                <a:gs pos="22000">
                  <a:schemeClr val="bg1"/>
                </a:gs>
                <a:gs pos="74000">
                  <a:schemeClr val="accent6"/>
                </a:gs>
                <a:gs pos="91000">
                  <a:schemeClr val="accent6"/>
                </a:gs>
                <a:gs pos="57000">
                  <a:schemeClr val="accent6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r>
                <a:rPr lang="en-US" altLang="zh-CN" sz="2800" strike="noStrike" noProof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3</a:t>
              </a:r>
            </a:p>
          </p:txBody>
        </p:sp>
        <p:sp>
          <p:nvSpPr>
            <p:cNvPr id="63" name="椭圆 62"/>
            <p:cNvSpPr/>
            <p:nvPr>
              <p:custDataLst>
                <p:tags r:id="rId31"/>
              </p:custDataLst>
            </p:nvPr>
          </p:nvSpPr>
          <p:spPr>
            <a:xfrm>
              <a:off x="11950" y="7808"/>
              <a:ext cx="453" cy="453"/>
            </a:xfrm>
            <a:prstGeom prst="ellipse">
              <a:avLst/>
            </a:prstGeom>
            <a:gradFill flip="none">
              <a:gsLst>
                <a:gs pos="9000">
                  <a:srgbClr val="FFFFFF">
                    <a:alpha val="100000"/>
                  </a:srgbClr>
                </a:gs>
                <a:gs pos="22000">
                  <a:schemeClr val="bg1"/>
                </a:gs>
                <a:gs pos="74000">
                  <a:schemeClr val="accent6"/>
                </a:gs>
                <a:gs pos="91000">
                  <a:schemeClr val="accent6"/>
                </a:gs>
                <a:gs pos="57000">
                  <a:schemeClr val="accent6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r>
                <a:rPr lang="en-US" altLang="zh-CN" sz="2800" strike="noStrike" noProof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3</a:t>
              </a:r>
            </a:p>
          </p:txBody>
        </p:sp>
        <p:sp>
          <p:nvSpPr>
            <p:cNvPr id="64" name="椭圆 63"/>
            <p:cNvSpPr/>
            <p:nvPr>
              <p:custDataLst>
                <p:tags r:id="rId32"/>
              </p:custDataLst>
            </p:nvPr>
          </p:nvSpPr>
          <p:spPr>
            <a:xfrm>
              <a:off x="10742" y="7808"/>
              <a:ext cx="453" cy="453"/>
            </a:xfrm>
            <a:prstGeom prst="ellipse">
              <a:avLst/>
            </a:prstGeom>
            <a:gradFill flip="none">
              <a:gsLst>
                <a:gs pos="9000">
                  <a:srgbClr val="FFFFFF">
                    <a:alpha val="100000"/>
                  </a:srgbClr>
                </a:gs>
                <a:gs pos="22000">
                  <a:schemeClr val="bg1"/>
                </a:gs>
                <a:gs pos="74000">
                  <a:schemeClr val="accent6"/>
                </a:gs>
                <a:gs pos="91000">
                  <a:schemeClr val="accent6"/>
                </a:gs>
                <a:gs pos="57000">
                  <a:schemeClr val="accent6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r>
                <a:rPr lang="en-US" altLang="zh-CN" sz="2800" strike="noStrike" noProof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3</a:t>
              </a:r>
            </a:p>
          </p:txBody>
        </p:sp>
        <p:sp>
          <p:nvSpPr>
            <p:cNvPr id="65" name="椭圆 64"/>
            <p:cNvSpPr/>
            <p:nvPr>
              <p:custDataLst>
                <p:tags r:id="rId33"/>
              </p:custDataLst>
            </p:nvPr>
          </p:nvSpPr>
          <p:spPr>
            <a:xfrm>
              <a:off x="13591" y="7064"/>
              <a:ext cx="453" cy="453"/>
            </a:xfrm>
            <a:prstGeom prst="ellipse">
              <a:avLst/>
            </a:prstGeom>
            <a:gradFill flip="none">
              <a:gsLst>
                <a:gs pos="9000">
                  <a:srgbClr val="FFFFFF">
                    <a:alpha val="100000"/>
                  </a:srgbClr>
                </a:gs>
                <a:gs pos="22000">
                  <a:schemeClr val="bg1"/>
                </a:gs>
                <a:gs pos="74000">
                  <a:schemeClr val="accent6"/>
                </a:gs>
                <a:gs pos="91000">
                  <a:schemeClr val="accent6"/>
                </a:gs>
                <a:gs pos="57000">
                  <a:schemeClr val="accent6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r>
                <a:rPr lang="en-US" altLang="zh-CN" sz="2800" strike="noStrike" noProof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4</a:t>
              </a:r>
            </a:p>
          </p:txBody>
        </p:sp>
        <p:sp>
          <p:nvSpPr>
            <p:cNvPr id="66" name="椭圆 65"/>
            <p:cNvSpPr/>
            <p:nvPr>
              <p:custDataLst>
                <p:tags r:id="rId34"/>
              </p:custDataLst>
            </p:nvPr>
          </p:nvSpPr>
          <p:spPr>
            <a:xfrm>
              <a:off x="13591" y="7808"/>
              <a:ext cx="453" cy="453"/>
            </a:xfrm>
            <a:prstGeom prst="ellipse">
              <a:avLst/>
            </a:prstGeom>
            <a:gradFill flip="none">
              <a:gsLst>
                <a:gs pos="9000">
                  <a:srgbClr val="FFFFFF">
                    <a:alpha val="100000"/>
                  </a:srgbClr>
                </a:gs>
                <a:gs pos="22000">
                  <a:schemeClr val="bg1"/>
                </a:gs>
                <a:gs pos="74000">
                  <a:schemeClr val="accent6"/>
                </a:gs>
                <a:gs pos="91000">
                  <a:schemeClr val="accent6"/>
                </a:gs>
                <a:gs pos="57000">
                  <a:schemeClr val="accent6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r>
                <a:rPr lang="en-US" altLang="zh-CN" sz="2800" strike="noStrike" noProof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4</a:t>
              </a:r>
            </a:p>
          </p:txBody>
        </p:sp>
        <p:sp>
          <p:nvSpPr>
            <p:cNvPr id="67" name="椭圆 66"/>
            <p:cNvSpPr/>
            <p:nvPr>
              <p:custDataLst>
                <p:tags r:id="rId35"/>
              </p:custDataLst>
            </p:nvPr>
          </p:nvSpPr>
          <p:spPr>
            <a:xfrm>
              <a:off x="13138" y="8567"/>
              <a:ext cx="453" cy="453"/>
            </a:xfrm>
            <a:prstGeom prst="ellipse">
              <a:avLst/>
            </a:prstGeom>
            <a:gradFill flip="none">
              <a:gsLst>
                <a:gs pos="9000">
                  <a:srgbClr val="FFFFFF">
                    <a:alpha val="100000"/>
                  </a:srgbClr>
                </a:gs>
                <a:gs pos="22000">
                  <a:schemeClr val="bg1"/>
                </a:gs>
                <a:gs pos="74000">
                  <a:schemeClr val="accent6"/>
                </a:gs>
                <a:gs pos="91000">
                  <a:schemeClr val="accent6"/>
                </a:gs>
                <a:gs pos="57000">
                  <a:schemeClr val="accent6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r>
                <a:rPr lang="en-US" altLang="zh-CN" sz="2800" strike="noStrike" noProof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4</a:t>
              </a:r>
            </a:p>
          </p:txBody>
        </p:sp>
        <p:sp>
          <p:nvSpPr>
            <p:cNvPr id="68" name="椭圆 67"/>
            <p:cNvSpPr/>
            <p:nvPr>
              <p:custDataLst>
                <p:tags r:id="rId36"/>
              </p:custDataLst>
            </p:nvPr>
          </p:nvSpPr>
          <p:spPr>
            <a:xfrm>
              <a:off x="11950" y="8567"/>
              <a:ext cx="453" cy="453"/>
            </a:xfrm>
            <a:prstGeom prst="ellipse">
              <a:avLst/>
            </a:prstGeom>
            <a:gradFill flip="none">
              <a:gsLst>
                <a:gs pos="9000">
                  <a:srgbClr val="FFFFFF">
                    <a:alpha val="100000"/>
                  </a:srgbClr>
                </a:gs>
                <a:gs pos="22000">
                  <a:schemeClr val="bg1"/>
                </a:gs>
                <a:gs pos="74000">
                  <a:schemeClr val="accent6"/>
                </a:gs>
                <a:gs pos="91000">
                  <a:schemeClr val="accent6"/>
                </a:gs>
                <a:gs pos="57000">
                  <a:schemeClr val="accent6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r>
                <a:rPr lang="en-US" altLang="zh-CN" sz="2800" strike="noStrike" noProof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4</a:t>
              </a:r>
            </a:p>
          </p:txBody>
        </p:sp>
        <p:sp>
          <p:nvSpPr>
            <p:cNvPr id="69" name="椭圆 68"/>
            <p:cNvSpPr/>
            <p:nvPr>
              <p:custDataLst>
                <p:tags r:id="rId37"/>
              </p:custDataLst>
            </p:nvPr>
          </p:nvSpPr>
          <p:spPr>
            <a:xfrm>
              <a:off x="10742" y="8567"/>
              <a:ext cx="453" cy="453"/>
            </a:xfrm>
            <a:prstGeom prst="ellipse">
              <a:avLst/>
            </a:prstGeom>
            <a:gradFill flip="none">
              <a:gsLst>
                <a:gs pos="9000">
                  <a:srgbClr val="FFFFFF">
                    <a:alpha val="100000"/>
                  </a:srgbClr>
                </a:gs>
                <a:gs pos="22000">
                  <a:schemeClr val="bg1"/>
                </a:gs>
                <a:gs pos="74000">
                  <a:schemeClr val="accent6"/>
                </a:gs>
                <a:gs pos="91000">
                  <a:schemeClr val="accent6"/>
                </a:gs>
                <a:gs pos="57000">
                  <a:schemeClr val="accent6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r>
                <a:rPr lang="en-US" altLang="zh-CN" sz="2800" strike="noStrike" noProof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4</a:t>
              </a:r>
            </a:p>
          </p:txBody>
        </p:sp>
      </p:grpSp>
      <p:grpSp>
        <p:nvGrpSpPr>
          <p:cNvPr id="70" name="组合 69"/>
          <p:cNvGrpSpPr/>
          <p:nvPr>
            <p:custDataLst>
              <p:tags r:id="rId10"/>
            </p:custDataLst>
          </p:nvPr>
        </p:nvGrpSpPr>
        <p:grpSpPr>
          <a:xfrm>
            <a:off x="983432" y="4235862"/>
            <a:ext cx="2616200" cy="744220"/>
            <a:chOff x="9341" y="5995"/>
            <a:chExt cx="4120" cy="1172"/>
          </a:xfrm>
        </p:grpSpPr>
        <p:sp>
          <p:nvSpPr>
            <p:cNvPr id="71" name="文本框 70"/>
            <p:cNvSpPr txBox="1"/>
            <p:nvPr>
              <p:custDataLst>
                <p:tags r:id="rId12"/>
              </p:custDataLst>
            </p:nvPr>
          </p:nvSpPr>
          <p:spPr>
            <a:xfrm>
              <a:off x="9341" y="6229"/>
              <a:ext cx="3615" cy="7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zh-CN" altLang="en-US">
                  <a:latin typeface="Times New Roman" panose="02020603050405020304" pitchFamily="18" charset="0"/>
                  <a:cs typeface="Times New Roman" panose="02020603050405020304" pitchFamily="18" charset="0"/>
                </a:rPr>
                <a:t>由于</a:t>
              </a:r>
              <a:r>
                <a:rPr lang="en-US" altLang="zh-CN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P</a:t>
              </a:r>
              <a:r>
                <a:rPr lang="zh-CN" altLang="en-US">
                  <a:latin typeface="Times New Roman" panose="02020603050405020304" pitchFamily="18" charset="0"/>
                  <a:cs typeface="Times New Roman" panose="02020603050405020304" pitchFamily="18" charset="0"/>
                </a:rPr>
                <a:t>(</a:t>
              </a:r>
              <a:r>
                <a:rPr lang="zh-CN" altLang="en-US" i="1">
                  <a:latin typeface="Times New Roman" panose="02020603050405020304" pitchFamily="18" charset="0"/>
                  <a:cs typeface="Times New Roman" panose="02020603050405020304" pitchFamily="18" charset="0"/>
                  <a:sym typeface="宋体" panose="02010600030101010101" pitchFamily="2" charset="-122"/>
                </a:rPr>
                <a:t>R</a:t>
              </a:r>
              <a:r>
                <a:rPr lang="en-US" altLang="zh-CN" baseline="-25000">
                  <a:latin typeface="Times New Roman" panose="02020603050405020304" pitchFamily="18" charset="0"/>
                  <a:cs typeface="Times New Roman" panose="02020603050405020304" pitchFamily="18" charset="0"/>
                  <a:sym typeface="宋体" panose="02010600030101010101" pitchFamily="2" charset="-122"/>
                </a:rPr>
                <a:t>1</a:t>
              </a:r>
              <a:r>
                <a:rPr lang="zh-CN" altLang="en-US">
                  <a:latin typeface="Times New Roman" panose="02020603050405020304" pitchFamily="18" charset="0"/>
                  <a:cs typeface="Times New Roman" panose="02020603050405020304" pitchFamily="18" charset="0"/>
                  <a:sym typeface="宋体" panose="02010600030101010101" pitchFamily="2" charset="-122"/>
                </a:rPr>
                <a:t>∩</a:t>
              </a:r>
              <a:r>
                <a:rPr lang="zh-CN" altLang="en-US" i="1">
                  <a:latin typeface="Times New Roman" panose="02020603050405020304" pitchFamily="18" charset="0"/>
                  <a:cs typeface="Times New Roman" panose="02020603050405020304" pitchFamily="18" charset="0"/>
                  <a:sym typeface="宋体" panose="02010600030101010101" pitchFamily="2" charset="-122"/>
                </a:rPr>
                <a:t>R</a:t>
              </a:r>
              <a:r>
                <a:rPr lang="zh-CN" altLang="en-US" baseline="-25000">
                  <a:latin typeface="Times New Roman" panose="02020603050405020304" pitchFamily="18" charset="0"/>
                  <a:cs typeface="Times New Roman" panose="02020603050405020304" pitchFamily="18" charset="0"/>
                  <a:sym typeface="宋体" panose="02010600030101010101" pitchFamily="2" charset="-122"/>
                </a:rPr>
                <a:t>2</a:t>
              </a:r>
              <a:r>
                <a:rPr lang="zh-CN" altLang="en-US">
                  <a:latin typeface="Times New Roman" panose="02020603050405020304" pitchFamily="18" charset="0"/>
                  <a:cs typeface="Times New Roman" panose="02020603050405020304" pitchFamily="18" charset="0"/>
                </a:rPr>
                <a:t>)=</a:t>
              </a:r>
            </a:p>
          </p:txBody>
        </p:sp>
        <p:graphicFrame>
          <p:nvGraphicFramePr>
            <p:cNvPr id="72" name="对象 71">
              <a:hlinkClick r:id="" action="ppaction://ole?verb=0"/>
            </p:cNvPr>
            <p:cNvGraphicFramePr>
              <a:graphicFrameLocks noChangeAspect="1"/>
            </p:cNvGraphicFramePr>
            <p:nvPr>
              <p:custDataLst>
                <p:tags r:id="rId13"/>
              </p:custDataLst>
              <p:extLst>
                <p:ext uri="{D42A27DB-BD31-4B8C-83A1-F6EECF244321}">
                  <p14:modId xmlns:p14="http://schemas.microsoft.com/office/powerpoint/2010/main" val="2366918395"/>
                </p:ext>
              </p:extLst>
            </p:nvPr>
          </p:nvGraphicFramePr>
          <p:xfrm>
            <a:off x="12704" y="5995"/>
            <a:ext cx="757" cy="11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47" imgW="253800" imgH="393480" progId="Equation.DSMT4">
                    <p:embed/>
                  </p:oleObj>
                </mc:Choice>
                <mc:Fallback>
                  <p:oleObj name="Equation" r:id="rId47" imgW="253800" imgH="39348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48"/>
                        <a:stretch>
                          <a:fillRect/>
                        </a:stretch>
                      </p:blipFill>
                      <p:spPr>
                        <a:xfrm>
                          <a:off x="12704" y="5995"/>
                          <a:ext cx="757" cy="117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" name="矩形 2"/>
          <p:cNvSpPr/>
          <p:nvPr>
            <p:custDataLst>
              <p:tags r:id="rId11"/>
            </p:custDataLst>
          </p:nvPr>
        </p:nvSpPr>
        <p:spPr>
          <a:xfrm>
            <a:off x="1991544" y="6093296"/>
            <a:ext cx="5072222" cy="6524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或者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)=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)+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)-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41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12" grpId="0"/>
      <p:bldP spid="13" grpId="0"/>
      <p:bldP spid="41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>
            <p:custDataLst>
              <p:tags r:id="rId1"/>
            </p:custDataLst>
          </p:nvPr>
        </p:nvSpPr>
        <p:spPr>
          <a:xfrm>
            <a:off x="119336" y="0"/>
            <a:ext cx="221949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概率的性质：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>
            <p:custDataLst>
              <p:tags r:id="rId2"/>
            </p:custDataLst>
          </p:nvPr>
        </p:nvSpPr>
        <p:spPr>
          <a:xfrm>
            <a:off x="335360" y="523220"/>
            <a:ext cx="664337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>
                <a:solidFill>
                  <a:srgbClr val="00B0F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性质1 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对任意的事件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，都有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≥0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.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>
            <p:custDataLst>
              <p:tags r:id="rId3"/>
            </p:custDataLst>
          </p:nvPr>
        </p:nvSpPr>
        <p:spPr>
          <a:xfrm>
            <a:off x="321752" y="1137376"/>
            <a:ext cx="886777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>
                <a:solidFill>
                  <a:srgbClr val="00B0F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性质2 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必然事件的概率为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1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，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不可能事件的概率为0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，即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>
            <p:custDataLst>
              <p:tags r:id="rId4"/>
            </p:custDataLst>
          </p:nvPr>
        </p:nvSpPr>
        <p:spPr>
          <a:xfrm>
            <a:off x="9024029" y="1137376"/>
            <a:ext cx="3048635" cy="521970"/>
          </a:xfrm>
          <a:prstGeom prst="rect">
            <a:avLst/>
          </a:prstGeom>
          <a:noFill/>
          <a:ln w="9525">
            <a:solidFill>
              <a:srgbClr val="00B0F0"/>
            </a:solidFill>
          </a:ln>
        </p:spPr>
        <p:txBody>
          <a:bodyPr wrap="square" anchor="t">
            <a:spAutoFit/>
          </a:bodyPr>
          <a:lstStyle/>
          <a:p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(Ω)=1，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(Ø)=0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.</a:t>
            </a:r>
          </a:p>
        </p:txBody>
      </p:sp>
      <p:sp>
        <p:nvSpPr>
          <p:cNvPr id="6" name="文本框 5"/>
          <p:cNvSpPr txBox="1"/>
          <p:nvPr>
            <p:custDataLst>
              <p:tags r:id="rId5"/>
            </p:custDataLst>
          </p:nvPr>
        </p:nvSpPr>
        <p:spPr>
          <a:xfrm>
            <a:off x="321752" y="1751532"/>
            <a:ext cx="9492829" cy="5318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>
                <a:solidFill>
                  <a:srgbClr val="00B0F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性质3 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如果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事件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与事件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互斥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，那么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∪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)=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)+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7" name="文本框 6"/>
          <p:cNvSpPr txBox="1"/>
          <p:nvPr>
            <p:custDataLst>
              <p:tags r:id="rId6"/>
            </p:custDataLst>
          </p:nvPr>
        </p:nvSpPr>
        <p:spPr>
          <a:xfrm>
            <a:off x="340752" y="3836739"/>
            <a:ext cx="8105140" cy="12126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00B0F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性质4 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如果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事件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与事件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互为对立事件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，那么</a:t>
            </a:r>
          </a:p>
          <a:p>
            <a:pPr>
              <a:lnSpc>
                <a:spcPct val="130000"/>
              </a:lnSpc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       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)=1-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)，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)=1-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 即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)+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=1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8" name="文本框 7"/>
          <p:cNvSpPr txBox="1"/>
          <p:nvPr>
            <p:custDataLst>
              <p:tags r:id="rId7"/>
            </p:custDataLst>
          </p:nvPr>
        </p:nvSpPr>
        <p:spPr>
          <a:xfrm>
            <a:off x="340752" y="5065378"/>
            <a:ext cx="8015287" cy="5232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>
                <a:solidFill>
                  <a:srgbClr val="00B0F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性质5 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如果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⊆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，那么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)≤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).</a:t>
            </a:r>
          </a:p>
        </p:txBody>
      </p:sp>
      <p:sp>
        <p:nvSpPr>
          <p:cNvPr id="9" name="文本框 8"/>
          <p:cNvSpPr txBox="1"/>
          <p:nvPr>
            <p:custDataLst>
              <p:tags r:id="rId8"/>
            </p:custDataLst>
          </p:nvPr>
        </p:nvSpPr>
        <p:spPr>
          <a:xfrm>
            <a:off x="334278" y="5604598"/>
            <a:ext cx="11613370" cy="12126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00B0F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30000"/>
              </a:lnSpc>
            </a:pPr>
            <a:r>
              <a:rPr lang="zh-CN" altLang="en-US"/>
              <a:t>性质6 </a:t>
            </a:r>
            <a:r>
              <a:rPr lang="zh-CN" altLang="en-US">
                <a:solidFill>
                  <a:schemeClr val="tx1"/>
                </a:solidFill>
              </a:rPr>
              <a:t>设</a:t>
            </a:r>
            <a:r>
              <a:rPr lang="zh-CN" altLang="en-US" i="1">
                <a:solidFill>
                  <a:schemeClr val="tx1"/>
                </a:solidFill>
              </a:rPr>
              <a:t>A</a:t>
            </a:r>
            <a:r>
              <a:rPr lang="zh-CN" altLang="en-US">
                <a:solidFill>
                  <a:schemeClr val="tx1"/>
                </a:solidFill>
              </a:rPr>
              <a:t>、</a:t>
            </a:r>
            <a:r>
              <a:rPr lang="zh-CN" altLang="en-US" i="1">
                <a:solidFill>
                  <a:schemeClr val="tx1"/>
                </a:solidFill>
              </a:rPr>
              <a:t>B</a:t>
            </a:r>
            <a:r>
              <a:rPr lang="zh-CN" altLang="en-US">
                <a:solidFill>
                  <a:schemeClr val="tx1"/>
                </a:solidFill>
              </a:rPr>
              <a:t>是一个随机试验中的两个事件，则有</a:t>
            </a:r>
          </a:p>
          <a:p>
            <a:pPr>
              <a:lnSpc>
                <a:spcPct val="130000"/>
              </a:lnSpc>
            </a:pPr>
            <a:r>
              <a:rPr lang="zh-CN" altLang="en-US">
                <a:solidFill>
                  <a:srgbClr val="FF0000"/>
                </a:solidFill>
              </a:rPr>
              <a:t>                 </a:t>
            </a:r>
            <a:r>
              <a:rPr lang="zh-CN" altLang="en-US" i="1">
                <a:solidFill>
                  <a:srgbClr val="FF0000"/>
                </a:solidFill>
              </a:rPr>
              <a:t>P</a:t>
            </a:r>
            <a:r>
              <a:rPr lang="zh-CN" altLang="en-US">
                <a:solidFill>
                  <a:srgbClr val="FF0000"/>
                </a:solidFill>
              </a:rPr>
              <a:t>(</a:t>
            </a:r>
            <a:r>
              <a:rPr lang="zh-CN" altLang="en-US" i="1">
                <a:solidFill>
                  <a:srgbClr val="FF0000"/>
                </a:solidFill>
              </a:rPr>
              <a:t>A</a:t>
            </a:r>
            <a:r>
              <a:rPr lang="zh-CN" altLang="en-US">
                <a:solidFill>
                  <a:srgbClr val="FF0000"/>
                </a:solidFill>
              </a:rPr>
              <a:t>∪</a:t>
            </a:r>
            <a:r>
              <a:rPr lang="zh-CN" altLang="en-US" i="1">
                <a:solidFill>
                  <a:srgbClr val="FF0000"/>
                </a:solidFill>
              </a:rPr>
              <a:t>B</a:t>
            </a:r>
            <a:r>
              <a:rPr lang="zh-CN" altLang="en-US">
                <a:solidFill>
                  <a:srgbClr val="FF0000"/>
                </a:solidFill>
              </a:rPr>
              <a:t>)=</a:t>
            </a:r>
            <a:r>
              <a:rPr lang="zh-CN" altLang="en-US" i="1">
                <a:solidFill>
                  <a:srgbClr val="FF0000"/>
                </a:solidFill>
              </a:rPr>
              <a:t>P</a:t>
            </a:r>
            <a:r>
              <a:rPr lang="zh-CN" altLang="en-US">
                <a:solidFill>
                  <a:srgbClr val="FF0000"/>
                </a:solidFill>
              </a:rPr>
              <a:t>(</a:t>
            </a:r>
            <a:r>
              <a:rPr lang="zh-CN" altLang="en-US" i="1">
                <a:solidFill>
                  <a:srgbClr val="FF0000"/>
                </a:solidFill>
              </a:rPr>
              <a:t>A</a:t>
            </a:r>
            <a:r>
              <a:rPr lang="zh-CN" altLang="en-US">
                <a:solidFill>
                  <a:srgbClr val="FF0000"/>
                </a:solidFill>
              </a:rPr>
              <a:t>)+</a:t>
            </a:r>
            <a:r>
              <a:rPr lang="zh-CN" altLang="en-US" i="1">
                <a:solidFill>
                  <a:srgbClr val="FF0000"/>
                </a:solidFill>
              </a:rPr>
              <a:t>P</a:t>
            </a:r>
            <a:r>
              <a:rPr lang="zh-CN" altLang="en-US">
                <a:solidFill>
                  <a:srgbClr val="FF0000"/>
                </a:solidFill>
              </a:rPr>
              <a:t>(</a:t>
            </a:r>
            <a:r>
              <a:rPr lang="zh-CN" altLang="en-US" i="1">
                <a:solidFill>
                  <a:srgbClr val="FF0000"/>
                </a:solidFill>
              </a:rPr>
              <a:t>B</a:t>
            </a:r>
            <a:r>
              <a:rPr lang="zh-CN" altLang="en-US">
                <a:solidFill>
                  <a:srgbClr val="FF0000"/>
                </a:solidFill>
              </a:rPr>
              <a:t>)-</a:t>
            </a:r>
            <a:r>
              <a:rPr lang="zh-CN" altLang="en-US" i="1">
                <a:solidFill>
                  <a:srgbClr val="FF0000"/>
                </a:solidFill>
              </a:rPr>
              <a:t>P</a:t>
            </a:r>
            <a:r>
              <a:rPr lang="zh-CN" altLang="en-US">
                <a:solidFill>
                  <a:srgbClr val="FF0000"/>
                </a:solidFill>
              </a:rPr>
              <a:t>(</a:t>
            </a:r>
            <a:r>
              <a:rPr lang="zh-CN" altLang="en-US" i="1">
                <a:solidFill>
                  <a:srgbClr val="FF0000"/>
                </a:solidFill>
              </a:rPr>
              <a:t>A</a:t>
            </a:r>
            <a:r>
              <a:rPr lang="zh-CN" altLang="en-US">
                <a:solidFill>
                  <a:srgbClr val="FF0000"/>
                </a:solidFill>
              </a:rPr>
              <a:t>∩</a:t>
            </a:r>
            <a:r>
              <a:rPr lang="zh-CN" altLang="en-US" i="1">
                <a:solidFill>
                  <a:srgbClr val="FF0000"/>
                </a:solidFill>
              </a:rPr>
              <a:t>B</a:t>
            </a:r>
            <a:r>
              <a:rPr lang="zh-CN" altLang="en-US">
                <a:solidFill>
                  <a:srgbClr val="FF0000"/>
                </a:solidFill>
              </a:rPr>
              <a:t>).</a:t>
            </a:r>
            <a:r>
              <a:rPr lang="en-US" altLang="zh-CN">
                <a:solidFill>
                  <a:srgbClr val="FF0000"/>
                </a:solidFill>
              </a:rPr>
              <a:t>(</a:t>
            </a:r>
            <a:r>
              <a:rPr lang="zh-CN" altLang="en-US">
                <a:solidFill>
                  <a:srgbClr val="FF0000"/>
                </a:solidFill>
              </a:rPr>
              <a:t>或</a:t>
            </a:r>
            <a:r>
              <a:rPr lang="zh-CN" altLang="en-US" i="1">
                <a:solidFill>
                  <a:srgbClr val="FF0000"/>
                </a:solidFill>
              </a:rPr>
              <a:t>P</a:t>
            </a:r>
            <a:r>
              <a:rPr lang="zh-CN" altLang="en-US">
                <a:solidFill>
                  <a:srgbClr val="FF0000"/>
                </a:solidFill>
              </a:rPr>
              <a:t>(</a:t>
            </a:r>
            <a:r>
              <a:rPr lang="zh-CN" altLang="en-US" i="1">
                <a:solidFill>
                  <a:srgbClr val="FF0000"/>
                </a:solidFill>
              </a:rPr>
              <a:t>A</a:t>
            </a:r>
            <a:r>
              <a:rPr lang="en-US" altLang="zh-CN">
                <a:solidFill>
                  <a:srgbClr val="FF0000"/>
                </a:solidFill>
              </a:rPr>
              <a:t>+</a:t>
            </a:r>
            <a:r>
              <a:rPr lang="zh-CN" altLang="en-US" i="1">
                <a:solidFill>
                  <a:srgbClr val="FF0000"/>
                </a:solidFill>
              </a:rPr>
              <a:t>B</a:t>
            </a:r>
            <a:r>
              <a:rPr lang="zh-CN" altLang="en-US">
                <a:solidFill>
                  <a:srgbClr val="FF0000"/>
                </a:solidFill>
              </a:rPr>
              <a:t>)=</a:t>
            </a:r>
            <a:r>
              <a:rPr lang="zh-CN" altLang="en-US" i="1">
                <a:solidFill>
                  <a:srgbClr val="FF0000"/>
                </a:solidFill>
              </a:rPr>
              <a:t>P</a:t>
            </a:r>
            <a:r>
              <a:rPr lang="zh-CN" altLang="en-US">
                <a:solidFill>
                  <a:srgbClr val="FF0000"/>
                </a:solidFill>
              </a:rPr>
              <a:t>(</a:t>
            </a:r>
            <a:r>
              <a:rPr lang="zh-CN" altLang="en-US" i="1">
                <a:solidFill>
                  <a:srgbClr val="FF0000"/>
                </a:solidFill>
              </a:rPr>
              <a:t>A</a:t>
            </a:r>
            <a:r>
              <a:rPr lang="zh-CN" altLang="en-US">
                <a:solidFill>
                  <a:srgbClr val="FF0000"/>
                </a:solidFill>
              </a:rPr>
              <a:t>)+</a:t>
            </a:r>
            <a:r>
              <a:rPr lang="zh-CN" altLang="en-US" i="1">
                <a:solidFill>
                  <a:srgbClr val="FF0000"/>
                </a:solidFill>
              </a:rPr>
              <a:t>P</a:t>
            </a:r>
            <a:r>
              <a:rPr lang="zh-CN" altLang="en-US">
                <a:solidFill>
                  <a:srgbClr val="FF0000"/>
                </a:solidFill>
              </a:rPr>
              <a:t>(</a:t>
            </a:r>
            <a:r>
              <a:rPr lang="zh-CN" altLang="en-US" i="1">
                <a:solidFill>
                  <a:srgbClr val="FF0000"/>
                </a:solidFill>
              </a:rPr>
              <a:t>B</a:t>
            </a:r>
            <a:r>
              <a:rPr lang="zh-CN" altLang="en-US">
                <a:solidFill>
                  <a:srgbClr val="FF0000"/>
                </a:solidFill>
              </a:rPr>
              <a:t>)-</a:t>
            </a:r>
            <a:r>
              <a:rPr lang="zh-CN" altLang="en-US" i="1">
                <a:solidFill>
                  <a:srgbClr val="FF0000"/>
                </a:solidFill>
              </a:rPr>
              <a:t>P</a:t>
            </a:r>
            <a:r>
              <a:rPr lang="zh-CN" altLang="en-US">
                <a:solidFill>
                  <a:srgbClr val="FF0000"/>
                </a:solidFill>
              </a:rPr>
              <a:t>(</a:t>
            </a:r>
            <a:r>
              <a:rPr lang="zh-CN" altLang="en-US" i="1">
                <a:solidFill>
                  <a:srgbClr val="FF0000"/>
                </a:solidFill>
              </a:rPr>
              <a:t>AB</a:t>
            </a:r>
            <a:r>
              <a:rPr lang="zh-CN" altLang="en-US">
                <a:solidFill>
                  <a:srgbClr val="FF0000"/>
                </a:solidFill>
              </a:rPr>
              <a:t>).</a:t>
            </a:r>
            <a:r>
              <a:rPr lang="en-US" altLang="zh-CN">
                <a:solidFill>
                  <a:srgbClr val="FF0000"/>
                </a:solidFill>
              </a:rPr>
              <a:t>)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10" name="文本框 9"/>
          <p:cNvSpPr txBox="1"/>
          <p:nvPr>
            <p:custDataLst>
              <p:tags r:id="rId9"/>
            </p:custDataLst>
          </p:nvPr>
        </p:nvSpPr>
        <p:spPr>
          <a:xfrm>
            <a:off x="340752" y="2295298"/>
            <a:ext cx="11613370" cy="164352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>
                <a:solidFill>
                  <a:srgbClr val="00B0F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推论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如果事件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, 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, …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, 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 i="1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两两互斥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，那么事件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800" baseline="-25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∪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 baseline="-25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∪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…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∪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 i="1" baseline="-25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发生的概率等于这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个事件分别发生的概率之和，即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         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A</a:t>
            </a:r>
            <a:r>
              <a:rPr lang="en-US" altLang="zh-CN" sz="28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1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∪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A</a:t>
            </a:r>
            <a:r>
              <a:rPr lang="zh-CN" altLang="en-US" sz="28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∪…∪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A</a:t>
            </a:r>
            <a:r>
              <a:rPr lang="zh-CN" altLang="en-US" sz="2800" i="1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m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)=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)+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+…+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 i="1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1" name="文本框 10"/>
          <p:cNvSpPr txBox="1"/>
          <p:nvPr>
            <p:custDataLst>
              <p:tags r:id="rId10"/>
            </p:custDataLst>
          </p:nvPr>
        </p:nvSpPr>
        <p:spPr>
          <a:xfrm>
            <a:off x="5871763" y="5085184"/>
            <a:ext cx="4968552" cy="5232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00B0F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zh-CN" altLang="en-US">
                <a:solidFill>
                  <a:srgbClr val="FF0000"/>
                </a:solidFill>
                <a:sym typeface="宋体" panose="02010600030101010101" pitchFamily="2" charset="-122"/>
              </a:rPr>
              <a:t>对任意事件</a:t>
            </a:r>
            <a:r>
              <a:rPr lang="zh-CN" altLang="en-US" i="1">
                <a:solidFill>
                  <a:srgbClr val="FF0000"/>
                </a:solidFill>
                <a:sym typeface="宋体" panose="02010600030101010101" pitchFamily="2" charset="-122"/>
              </a:rPr>
              <a:t>A</a:t>
            </a:r>
            <a:r>
              <a:rPr lang="zh-CN" altLang="en-US">
                <a:solidFill>
                  <a:srgbClr val="FF0000"/>
                </a:solidFill>
                <a:sym typeface="宋体" panose="02010600030101010101" pitchFamily="2" charset="-122"/>
              </a:rPr>
              <a:t>，有</a:t>
            </a:r>
            <a:r>
              <a:rPr lang="zh-CN" altLang="en-US" i="1">
                <a:solidFill>
                  <a:srgbClr val="FF0000"/>
                </a:solidFill>
                <a:sym typeface="宋体" panose="02010600030101010101" pitchFamily="2" charset="-122"/>
              </a:rPr>
              <a:t>P</a:t>
            </a:r>
            <a:r>
              <a:rPr lang="zh-CN" altLang="en-US">
                <a:solidFill>
                  <a:srgbClr val="FF0000"/>
                </a:solidFill>
                <a:sym typeface="宋体" panose="02010600030101010101" pitchFamily="2" charset="-122"/>
              </a:rPr>
              <a:t>(</a:t>
            </a:r>
            <a:r>
              <a:rPr lang="zh-CN" altLang="en-US" i="1">
                <a:solidFill>
                  <a:srgbClr val="FF0000"/>
                </a:solidFill>
                <a:sym typeface="宋体" panose="02010600030101010101" pitchFamily="2" charset="-122"/>
              </a:rPr>
              <a:t>A</a:t>
            </a:r>
            <a:r>
              <a:rPr lang="zh-CN" altLang="en-US">
                <a:solidFill>
                  <a:srgbClr val="FF0000"/>
                </a:solidFill>
                <a:sym typeface="宋体" panose="02010600030101010101" pitchFamily="2" charset="-122"/>
              </a:rPr>
              <a:t>)∈</a:t>
            </a:r>
            <a:r>
              <a:rPr lang="en-US" altLang="zh-CN">
                <a:solidFill>
                  <a:srgbClr val="FF0000"/>
                </a:solidFill>
                <a:sym typeface="宋体" panose="02010600030101010101" pitchFamily="2" charset="-122"/>
              </a:rPr>
              <a:t>[</a:t>
            </a:r>
            <a:r>
              <a:rPr lang="zh-CN" altLang="en-US">
                <a:solidFill>
                  <a:srgbClr val="FF0000"/>
                </a:solidFill>
                <a:sym typeface="宋体" panose="02010600030101010101" pitchFamily="2" charset="-122"/>
              </a:rPr>
              <a:t>0</a:t>
            </a:r>
            <a:r>
              <a:rPr lang="en-US" altLang="zh-CN">
                <a:solidFill>
                  <a:srgbClr val="FF0000"/>
                </a:solidFill>
                <a:sym typeface="宋体" panose="02010600030101010101" pitchFamily="2" charset="-122"/>
              </a:rPr>
              <a:t>,</a:t>
            </a:r>
            <a:r>
              <a:rPr lang="zh-CN" altLang="en-US">
                <a:solidFill>
                  <a:srgbClr val="FF0000"/>
                </a:solidFill>
                <a:sym typeface="宋体" panose="02010600030101010101" pitchFamily="2" charset="-122"/>
              </a:rPr>
              <a:t>1</a:t>
            </a:r>
            <a:r>
              <a:rPr lang="en-US" altLang="zh-CN">
                <a:solidFill>
                  <a:srgbClr val="FF0000"/>
                </a:solidFill>
                <a:sym typeface="宋体" panose="02010600030101010101" pitchFamily="2" charset="-122"/>
              </a:rPr>
              <a:t>]</a:t>
            </a:r>
            <a:r>
              <a:rPr lang="zh-CN" altLang="en-US">
                <a:solidFill>
                  <a:srgbClr val="FF0000"/>
                </a:solidFill>
                <a:sym typeface="宋体" panose="02010600030101010101" pitchFamily="2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8364300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animBg="1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>
            <p:custDataLst>
              <p:tags r:id="rId1"/>
            </p:custDataLst>
          </p:nvPr>
        </p:nvSpPr>
        <p:spPr>
          <a:xfrm>
            <a:off x="551384" y="2200386"/>
            <a:ext cx="7992888" cy="10009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解：</a:t>
            </a:r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(1) </a:t>
            </a:r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因为</a:t>
            </a:r>
            <a:r>
              <a:rPr lang="zh-CN" altLang="en-US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zh-CN" altLang="en-US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∪</a:t>
            </a:r>
            <a:r>
              <a:rPr lang="zh-CN" altLang="en-US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，且</a:t>
            </a:r>
            <a:r>
              <a:rPr lang="zh-CN" altLang="en-US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与</a:t>
            </a:r>
            <a:r>
              <a:rPr lang="zh-CN" altLang="en-US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是互斥事件. 根据互斥事件的概率加法公式，得</a:t>
            </a:r>
          </a:p>
        </p:txBody>
      </p:sp>
      <p:graphicFrame>
        <p:nvGraphicFramePr>
          <p:cNvPr id="7183" name="对象 106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255947708"/>
              </p:ext>
            </p:extLst>
          </p:nvPr>
        </p:nvGraphicFramePr>
        <p:xfrm>
          <a:off x="3847132" y="3206750"/>
          <a:ext cx="1660525" cy="815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812520" imgH="406080" progId="Equation.DSMT4">
                  <p:embed/>
                </p:oleObj>
              </mc:Choice>
              <mc:Fallback>
                <p:oleObj name="Equation" r:id="rId12" imgW="812520" imgH="40608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3847132" y="3206750"/>
                        <a:ext cx="1660525" cy="8159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" name="组合 3"/>
          <p:cNvGrpSpPr/>
          <p:nvPr>
            <p:custDataLst>
              <p:tags r:id="rId3"/>
            </p:custDataLst>
          </p:nvPr>
        </p:nvGrpSpPr>
        <p:grpSpPr>
          <a:xfrm>
            <a:off x="181758" y="141829"/>
            <a:ext cx="11819037" cy="1988185"/>
            <a:chOff x="112" y="802"/>
            <a:chExt cx="18612" cy="3131"/>
          </a:xfrm>
        </p:grpSpPr>
        <p:sp>
          <p:nvSpPr>
            <p:cNvPr id="31750" name="文本框 2"/>
            <p:cNvSpPr txBox="1"/>
            <p:nvPr>
              <p:custDataLst>
                <p:tags r:id="rId9"/>
              </p:custDataLst>
            </p:nvPr>
          </p:nvSpPr>
          <p:spPr>
            <a:xfrm>
              <a:off x="112" y="802"/>
              <a:ext cx="18612" cy="31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2800">
                  <a:solidFill>
                    <a:srgbClr val="00B0F0"/>
                  </a:solidFill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例</a:t>
              </a:r>
              <a:r>
                <a:rPr lang="en-US" altLang="zh-CN" sz="2800">
                  <a:solidFill>
                    <a:srgbClr val="00B0F0"/>
                  </a:solidFill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11</a:t>
              </a:r>
              <a:r>
                <a:rPr lang="zh-CN" altLang="en-US" sz="2800">
                  <a:solidFill>
                    <a:srgbClr val="00B0F0"/>
                  </a:solidFill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 </a:t>
              </a:r>
              <a:r>
                <a:rPr lang="zh-CN" altLang="zh-CN" sz="280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从不包含大小王牌的52张扑克牌中随机抽取一张，设事件</a:t>
              </a:r>
              <a:r>
                <a:rPr lang="zh-CN" altLang="zh-CN" sz="2800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A</a:t>
              </a:r>
              <a:r>
                <a:rPr lang="zh-CN" altLang="zh-CN" sz="280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=“抽到红心”，事件</a:t>
              </a:r>
              <a:r>
                <a:rPr lang="zh-CN" altLang="zh-CN" sz="2800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B</a:t>
              </a:r>
              <a:r>
                <a:rPr lang="zh-CN" altLang="zh-CN" sz="280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=“抽到方片”，</a:t>
              </a:r>
              <a:r>
                <a:rPr lang="zh-CN" altLang="zh-CN" sz="2800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P</a:t>
              </a:r>
              <a:r>
                <a:rPr lang="zh-CN" altLang="zh-CN" sz="280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(</a:t>
              </a:r>
              <a:r>
                <a:rPr lang="zh-CN" altLang="zh-CN" sz="2800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A</a:t>
              </a:r>
              <a:r>
                <a:rPr lang="zh-CN" altLang="zh-CN" sz="280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)=</a:t>
              </a:r>
              <a:r>
                <a:rPr lang="zh-CN" altLang="zh-CN" sz="2800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P</a:t>
              </a:r>
              <a:r>
                <a:rPr lang="zh-CN" altLang="zh-CN" sz="280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(</a:t>
              </a:r>
              <a:r>
                <a:rPr lang="zh-CN" altLang="zh-CN" sz="2800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B</a:t>
              </a:r>
              <a:r>
                <a:rPr lang="zh-CN" altLang="zh-CN" sz="280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)=   </a:t>
              </a:r>
              <a:r>
                <a:rPr lang="en-US" altLang="zh-CN" sz="280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  </a:t>
              </a:r>
              <a:r>
                <a:rPr lang="zh-CN" altLang="zh-CN" sz="280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，那么</a:t>
              </a:r>
            </a:p>
            <a:p>
              <a:pPr>
                <a:lnSpc>
                  <a:spcPct val="110000"/>
                </a:lnSpc>
              </a:pPr>
              <a:r>
                <a:rPr lang="zh-CN" altLang="zh-CN" sz="280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    (1)</a:t>
              </a:r>
              <a:r>
                <a:rPr lang="en-US" altLang="zh-CN" sz="280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 </a:t>
              </a:r>
              <a:r>
                <a:rPr lang="zh-CN" altLang="en-US" sz="280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设</a:t>
              </a:r>
              <a:r>
                <a:rPr lang="zh-CN" altLang="zh-CN" sz="2800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C</a:t>
              </a:r>
              <a:r>
                <a:rPr lang="zh-CN" altLang="zh-CN" sz="280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=“抽到红花色”，求</a:t>
              </a:r>
              <a:r>
                <a:rPr lang="zh-CN" altLang="zh-CN" sz="2800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P</a:t>
              </a:r>
              <a:r>
                <a:rPr lang="zh-CN" altLang="zh-CN" sz="280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(</a:t>
              </a:r>
              <a:r>
                <a:rPr lang="zh-CN" altLang="zh-CN" sz="2800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C</a:t>
              </a:r>
              <a:r>
                <a:rPr lang="zh-CN" altLang="zh-CN" sz="280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)；</a:t>
              </a:r>
            </a:p>
            <a:p>
              <a:pPr>
                <a:lnSpc>
                  <a:spcPct val="110000"/>
                </a:lnSpc>
              </a:pPr>
              <a:r>
                <a:rPr lang="zh-CN" altLang="zh-CN" sz="280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    (2)</a:t>
              </a:r>
              <a:r>
                <a:rPr lang="en-US" altLang="zh-CN" sz="280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 </a:t>
              </a:r>
              <a:r>
                <a:rPr lang="zh-CN" altLang="en-US" sz="280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设</a:t>
              </a:r>
              <a:r>
                <a:rPr lang="zh-CN" altLang="zh-CN" sz="2800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D</a:t>
              </a:r>
              <a:r>
                <a:rPr lang="zh-CN" altLang="zh-CN" sz="280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=“抽到黑花色”，求</a:t>
              </a:r>
              <a:r>
                <a:rPr lang="zh-CN" altLang="zh-CN" sz="2800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P</a:t>
              </a:r>
              <a:r>
                <a:rPr lang="zh-CN" altLang="zh-CN" sz="280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(</a:t>
              </a:r>
              <a:r>
                <a:rPr lang="zh-CN" altLang="zh-CN" sz="2800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D</a:t>
              </a:r>
              <a:r>
                <a:rPr lang="zh-CN" altLang="zh-CN" sz="280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). </a:t>
              </a:r>
            </a:p>
          </p:txBody>
        </p:sp>
        <p:graphicFrame>
          <p:nvGraphicFramePr>
            <p:cNvPr id="31751" name="对象 11">
              <a:hlinkClick r:id="" action="ppaction://ole?verb=0"/>
            </p:cNvPr>
            <p:cNvGraphicFramePr>
              <a:graphicFrameLocks noChangeAspect="1"/>
            </p:cNvGraphicFramePr>
            <p:nvPr>
              <p:custDataLst>
                <p:tags r:id="rId10"/>
              </p:custDataLst>
              <p:extLst>
                <p:ext uri="{D42A27DB-BD31-4B8C-83A1-F6EECF244321}">
                  <p14:modId xmlns:p14="http://schemas.microsoft.com/office/powerpoint/2010/main" val="3200745751"/>
                </p:ext>
              </p:extLst>
            </p:nvPr>
          </p:nvGraphicFramePr>
          <p:xfrm>
            <a:off x="10559" y="1285"/>
            <a:ext cx="614" cy="140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14" imgW="152280" imgH="393480" progId="Equation.DSMT4">
                    <p:embed/>
                  </p:oleObj>
                </mc:Choice>
                <mc:Fallback>
                  <p:oleObj name="Equation" r:id="rId14" imgW="152280" imgH="39348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5"/>
                        <a:stretch>
                          <a:fillRect/>
                        </a:stretch>
                      </p:blipFill>
                      <p:spPr>
                        <a:xfrm>
                          <a:off x="10559" y="1285"/>
                          <a:ext cx="614" cy="140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5" name="图片 4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6"/>
          <a:srcRect b="10490"/>
          <a:stretch>
            <a:fillRect/>
          </a:stretch>
        </p:blipFill>
        <p:spPr>
          <a:xfrm>
            <a:off x="8904312" y="944039"/>
            <a:ext cx="2947035" cy="251269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文本框 9"/>
          <p:cNvSpPr txBox="1"/>
          <p:nvPr>
            <p:custDataLst>
              <p:tags r:id="rId5"/>
            </p:custDataLst>
          </p:nvPr>
        </p:nvSpPr>
        <p:spPr>
          <a:xfrm>
            <a:off x="1579245" y="3362504"/>
            <a:ext cx="2327881" cy="4616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l"/>
            <a:r>
              <a:rPr lang="zh-CN" altLang="en-US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P</a:t>
            </a:r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(</a:t>
            </a:r>
            <a:r>
              <a:rPr lang="zh-CN" altLang="en-US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C</a:t>
            </a:r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)=</a:t>
            </a:r>
            <a:r>
              <a:rPr lang="zh-CN" altLang="en-US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)+</a:t>
            </a:r>
            <a:r>
              <a:rPr lang="zh-CN" altLang="en-US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13" name="文本框 12"/>
          <p:cNvSpPr txBox="1"/>
          <p:nvPr>
            <p:custDataLst>
              <p:tags r:id="rId6"/>
            </p:custDataLst>
          </p:nvPr>
        </p:nvSpPr>
        <p:spPr>
          <a:xfrm>
            <a:off x="1155700" y="4022725"/>
            <a:ext cx="10556924" cy="52084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(2)</a:t>
            </a:r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因为</a:t>
            </a:r>
            <a:r>
              <a:rPr lang="zh-CN" altLang="en-US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与</a:t>
            </a:r>
            <a:r>
              <a:rPr lang="zh-CN" altLang="en-US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互斥，且</a:t>
            </a:r>
            <a:r>
              <a:rPr lang="zh-CN" altLang="en-US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∪</a:t>
            </a:r>
            <a:r>
              <a:rPr lang="zh-CN" altLang="en-US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是必然事件，所以</a:t>
            </a:r>
            <a:r>
              <a:rPr lang="zh-CN" altLang="en-US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与</a:t>
            </a:r>
            <a:r>
              <a:rPr lang="zh-CN" altLang="en-US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互为对立事件. 因此</a:t>
            </a:r>
          </a:p>
        </p:txBody>
      </p:sp>
      <p:sp>
        <p:nvSpPr>
          <p:cNvPr id="14" name="文本框 13"/>
          <p:cNvSpPr txBox="1"/>
          <p:nvPr>
            <p:custDataLst>
              <p:tags r:id="rId7"/>
            </p:custDataLst>
          </p:nvPr>
        </p:nvSpPr>
        <p:spPr>
          <a:xfrm>
            <a:off x="1415480" y="4793745"/>
            <a:ext cx="220853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l"/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en-US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P</a:t>
            </a:r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(</a:t>
            </a:r>
            <a:r>
              <a:rPr lang="zh-CN" altLang="en-US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D</a:t>
            </a:r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)=</a:t>
            </a:r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</a:t>
            </a:r>
            <a:r>
              <a:rPr lang="zh-CN" altLang="en-US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graphicFrame>
        <p:nvGraphicFramePr>
          <p:cNvPr id="16" name="对象 106"/>
          <p:cNvGraphicFramePr>
            <a:graphicFrameLocks noChangeAspect="1"/>
          </p:cNvGraphicFramePr>
          <p:nvPr>
            <p:custDataLst>
              <p:tags r:id="rId8"/>
            </p:custDataLst>
            <p:extLst>
              <p:ext uri="{D42A27DB-BD31-4B8C-83A1-F6EECF244321}">
                <p14:modId xmlns:p14="http://schemas.microsoft.com/office/powerpoint/2010/main" val="2653290760"/>
              </p:ext>
            </p:extLst>
          </p:nvPr>
        </p:nvGraphicFramePr>
        <p:xfrm>
          <a:off x="3287688" y="4640144"/>
          <a:ext cx="1582738" cy="815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7" imgW="774360" imgH="406080" progId="Equation.DSMT4">
                  <p:embed/>
                </p:oleObj>
              </mc:Choice>
              <mc:Fallback>
                <p:oleObj name="Equation" r:id="rId17" imgW="774360" imgH="40608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3287688" y="4640144"/>
                        <a:ext cx="1582738" cy="8159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3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文本框 2"/>
          <p:cNvSpPr/>
          <p:nvPr>
            <p:custDataLst>
              <p:tags r:id="rId1"/>
            </p:custDataLst>
          </p:nvPr>
        </p:nvSpPr>
        <p:spPr>
          <a:xfrm>
            <a:off x="191344" y="-46324"/>
            <a:ext cx="11588118" cy="1514261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800" dirty="0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242</a:t>
            </a:r>
            <a:r>
              <a:rPr lang="zh-CN" alt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页  例</a:t>
            </a:r>
            <a:r>
              <a:rPr lang="en-US" altLang="zh-CN" sz="2800" dirty="0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12</a:t>
            </a:r>
            <a:r>
              <a:rPr lang="zh-CN" alt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为了推广一 种饮料，某饮料生产企业开展了有奖促销活动: 将6罐这种饮料装一箱，每箱中都放置2罐能够中奖的饮料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. </a:t>
            </a:r>
            <a:r>
              <a:rPr lang="zh-CN" alt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若从一箱中随机抽出2罐，能中奖的概率为多少?</a:t>
            </a:r>
          </a:p>
        </p:txBody>
      </p:sp>
      <p:grpSp>
        <p:nvGrpSpPr>
          <p:cNvPr id="10252" name="组合 33"/>
          <p:cNvGrpSpPr/>
          <p:nvPr>
            <p:custDataLst>
              <p:tags r:id="rId2"/>
            </p:custDataLst>
          </p:nvPr>
        </p:nvGrpSpPr>
        <p:grpSpPr>
          <a:xfrm>
            <a:off x="623313" y="2828878"/>
            <a:ext cx="5331208" cy="505095"/>
            <a:chOff x="5725" y="7116"/>
            <a:chExt cx="8394" cy="797"/>
          </a:xfrm>
        </p:grpSpPr>
        <p:sp>
          <p:nvSpPr>
            <p:cNvPr id="10253" name="文本框 21"/>
            <p:cNvSpPr/>
            <p:nvPr>
              <p:custDataLst>
                <p:tags r:id="rId76"/>
              </p:custDataLst>
            </p:nvPr>
          </p:nvSpPr>
          <p:spPr>
            <a:xfrm>
              <a:off x="5725" y="7116"/>
              <a:ext cx="8394" cy="72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defTabSz="914400">
                <a:buClrTx/>
                <a:buSzTx/>
                <a:buFont typeface="Arial" panose="020B0604020202020204" pitchFamily="34" charset="0"/>
              </a:pPr>
              <a:r>
                <a:rPr lang="zh-CN" altLang="en-US" sz="2400">
                  <a:latin typeface="Times New Roman" panose="02020603050405020304" pitchFamily="18" charset="0"/>
                  <a:cs typeface="Times New Roman" panose="02020603050405020304" pitchFamily="18" charset="0"/>
                </a:rPr>
                <a:t>因为</a:t>
              </a:r>
              <a:r>
                <a:rPr lang="zh-CN" altLang="en-US" sz="2400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r>
                <a:rPr lang="en-US" altLang="zh-CN" sz="2400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1</a:t>
              </a:r>
              <a:r>
                <a:rPr lang="zh-CN" altLang="en-US" sz="2400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r>
                <a:rPr lang="en-US" altLang="zh-CN" sz="2400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zh-CN" altLang="en-US" sz="2400">
                  <a:latin typeface="Times New Roman" panose="02020603050405020304" pitchFamily="18" charset="0"/>
                  <a:cs typeface="Times New Roman" panose="02020603050405020304" pitchFamily="18" charset="0"/>
                </a:rPr>
                <a:t>、     、      两两互斥，所以</a:t>
              </a:r>
            </a:p>
          </p:txBody>
        </p:sp>
        <p:graphicFrame>
          <p:nvGraphicFramePr>
            <p:cNvPr id="10254" name="对象 22"/>
            <p:cNvGraphicFramePr>
              <a:graphicFrameLocks noChangeAspect="1"/>
            </p:cNvGraphicFramePr>
            <p:nvPr>
              <p:custDataLst>
                <p:tags r:id="rId77"/>
              </p:custDataLst>
              <p:extLst>
                <p:ext uri="{D42A27DB-BD31-4B8C-83A1-F6EECF244321}">
                  <p14:modId xmlns:p14="http://schemas.microsoft.com/office/powerpoint/2010/main" val="920042722"/>
                </p:ext>
              </p:extLst>
            </p:nvPr>
          </p:nvGraphicFramePr>
          <p:xfrm>
            <a:off x="7993" y="7134"/>
            <a:ext cx="955" cy="77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80" imgW="317160" imgH="241200" progId="Equation.DSMT4">
                    <p:embed/>
                  </p:oleObj>
                </mc:Choice>
                <mc:Fallback>
                  <p:oleObj name="Equation" r:id="rId80" imgW="317160" imgH="241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81"/>
                        <a:stretch>
                          <a:fillRect/>
                        </a:stretch>
                      </p:blipFill>
                      <p:spPr>
                        <a:xfrm>
                          <a:off x="7993" y="7134"/>
                          <a:ext cx="955" cy="77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255" name="对象 24"/>
            <p:cNvGraphicFramePr>
              <a:graphicFrameLocks noChangeAspect="1"/>
            </p:cNvGraphicFramePr>
            <p:nvPr>
              <p:custDataLst>
                <p:tags r:id="rId78"/>
              </p:custDataLst>
              <p:extLst>
                <p:ext uri="{D42A27DB-BD31-4B8C-83A1-F6EECF244321}">
                  <p14:modId xmlns:p14="http://schemas.microsoft.com/office/powerpoint/2010/main" val="2797907736"/>
                </p:ext>
              </p:extLst>
            </p:nvPr>
          </p:nvGraphicFramePr>
          <p:xfrm>
            <a:off x="9126" y="7136"/>
            <a:ext cx="955" cy="77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82" imgW="317160" imgH="241200" progId="Equation.DSMT4">
                    <p:embed/>
                  </p:oleObj>
                </mc:Choice>
                <mc:Fallback>
                  <p:oleObj name="Equation" r:id="rId82" imgW="317160" imgH="241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83"/>
                        <a:stretch>
                          <a:fillRect/>
                        </a:stretch>
                      </p:blipFill>
                      <p:spPr>
                        <a:xfrm>
                          <a:off x="9126" y="7136"/>
                          <a:ext cx="955" cy="77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0256" name="组合 37"/>
          <p:cNvGrpSpPr/>
          <p:nvPr>
            <p:custDataLst>
              <p:tags r:id="rId3"/>
            </p:custDataLst>
          </p:nvPr>
        </p:nvGrpSpPr>
        <p:grpSpPr>
          <a:xfrm>
            <a:off x="5536763" y="2806640"/>
            <a:ext cx="4364037" cy="506996"/>
            <a:chOff x="5725" y="7115"/>
            <a:chExt cx="6871" cy="800"/>
          </a:xfrm>
        </p:grpSpPr>
        <p:sp>
          <p:nvSpPr>
            <p:cNvPr id="10257" name="文本框 28"/>
            <p:cNvSpPr/>
            <p:nvPr>
              <p:custDataLst>
                <p:tags r:id="rId73"/>
              </p:custDataLst>
            </p:nvPr>
          </p:nvSpPr>
          <p:spPr>
            <a:xfrm>
              <a:off x="5725" y="7116"/>
              <a:ext cx="6871" cy="72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defTabSz="914400">
                <a:buClrTx/>
                <a:buSzTx/>
                <a:buFont typeface="Arial" panose="020B0604020202020204" pitchFamily="34" charset="0"/>
              </a:pPr>
              <a:r>
                <a:rPr lang="en-US" altLang="zh-CN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P</a:t>
              </a:r>
              <a:r>
                <a:rPr lang="en-US" altLang="zh-CN" sz="24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(</a:t>
              </a:r>
              <a:r>
                <a:rPr lang="en-US" altLang="zh-CN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r>
                <a:rPr lang="en-US" altLang="zh-CN" sz="24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)=</a:t>
              </a:r>
              <a:r>
                <a:rPr lang="en-US" altLang="zh-CN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P</a:t>
              </a:r>
              <a:r>
                <a:rPr lang="en-US" altLang="zh-CN" sz="24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(</a:t>
              </a:r>
              <a:r>
                <a:rPr lang="zh-CN" altLang="en-US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r>
                <a:rPr lang="en-US" altLang="zh-CN" sz="2400" b="1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1</a:t>
              </a:r>
              <a:r>
                <a:rPr lang="zh-CN" altLang="en-US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r>
                <a:rPr lang="en-US" altLang="zh-CN" sz="2400" b="1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altLang="zh-CN" sz="24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)+</a:t>
              </a:r>
              <a:r>
                <a:rPr lang="en-US" altLang="zh-CN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P</a:t>
              </a:r>
              <a:r>
                <a:rPr lang="en-US" altLang="zh-CN" sz="24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(    </a:t>
              </a:r>
              <a:r>
                <a:rPr lang="zh-CN" altLang="en-US" sz="24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</a:t>
              </a:r>
              <a:r>
                <a:rPr lang="en-US" altLang="zh-CN" sz="24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)+</a:t>
              </a:r>
              <a:r>
                <a:rPr lang="en-US" altLang="zh-CN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P</a:t>
              </a:r>
              <a:r>
                <a:rPr lang="en-US" altLang="zh-CN" sz="24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(   </a:t>
              </a:r>
              <a:r>
                <a:rPr lang="zh-CN" altLang="en-US" sz="24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</a:t>
              </a:r>
              <a:r>
                <a:rPr lang="en-US" altLang="zh-CN" sz="24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).</a:t>
              </a:r>
            </a:p>
          </p:txBody>
        </p:sp>
        <p:graphicFrame>
          <p:nvGraphicFramePr>
            <p:cNvPr id="10258" name="对象 29"/>
            <p:cNvGraphicFramePr>
              <a:graphicFrameLocks noChangeAspect="1"/>
            </p:cNvGraphicFramePr>
            <p:nvPr>
              <p:custDataLst>
                <p:tags r:id="rId74"/>
              </p:custDataLst>
              <p:extLst>
                <p:ext uri="{D42A27DB-BD31-4B8C-83A1-F6EECF244321}">
                  <p14:modId xmlns:p14="http://schemas.microsoft.com/office/powerpoint/2010/main" val="3477720718"/>
                </p:ext>
              </p:extLst>
            </p:nvPr>
          </p:nvGraphicFramePr>
          <p:xfrm>
            <a:off x="9310" y="7115"/>
            <a:ext cx="960" cy="78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84" imgW="317160" imgH="241200" progId="Equation.DSMT4">
                    <p:embed/>
                  </p:oleObj>
                </mc:Choice>
                <mc:Fallback>
                  <p:oleObj name="Equation" r:id="rId84" imgW="317160" imgH="241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85"/>
                        <a:stretch>
                          <a:fillRect/>
                        </a:stretch>
                      </p:blipFill>
                      <p:spPr>
                        <a:xfrm>
                          <a:off x="9310" y="7115"/>
                          <a:ext cx="960" cy="78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259" name="对象 31"/>
            <p:cNvGraphicFramePr>
              <a:graphicFrameLocks noChangeAspect="1"/>
            </p:cNvGraphicFramePr>
            <p:nvPr>
              <p:custDataLst>
                <p:tags r:id="rId75"/>
              </p:custDataLst>
              <p:extLst>
                <p:ext uri="{D42A27DB-BD31-4B8C-83A1-F6EECF244321}">
                  <p14:modId xmlns:p14="http://schemas.microsoft.com/office/powerpoint/2010/main" val="1569477984"/>
                </p:ext>
              </p:extLst>
            </p:nvPr>
          </p:nvGraphicFramePr>
          <p:xfrm>
            <a:off x="11212" y="7133"/>
            <a:ext cx="955" cy="78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86" imgW="317160" imgH="241200" progId="Equation.DSMT4">
                    <p:embed/>
                  </p:oleObj>
                </mc:Choice>
                <mc:Fallback>
                  <p:oleObj name="Equation" r:id="rId86" imgW="317160" imgH="241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87"/>
                        <a:stretch>
                          <a:fillRect/>
                        </a:stretch>
                      </p:blipFill>
                      <p:spPr>
                        <a:xfrm>
                          <a:off x="11212" y="7133"/>
                          <a:ext cx="955" cy="78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0260" name="组合 41"/>
          <p:cNvGrpSpPr/>
          <p:nvPr>
            <p:custDataLst>
              <p:tags r:id="rId4"/>
            </p:custDataLst>
          </p:nvPr>
        </p:nvGrpSpPr>
        <p:grpSpPr>
          <a:xfrm>
            <a:off x="6118230" y="3501007"/>
            <a:ext cx="5807075" cy="2017395"/>
            <a:chOff x="3432" y="7196"/>
            <a:chExt cx="9146" cy="3176"/>
          </a:xfrm>
        </p:grpSpPr>
        <p:grpSp>
          <p:nvGrpSpPr>
            <p:cNvPr id="10261" name="组合 29"/>
            <p:cNvGrpSpPr/>
            <p:nvPr>
              <p:custDataLst>
                <p:tags r:id="rId26"/>
              </p:custDataLst>
            </p:nvPr>
          </p:nvGrpSpPr>
          <p:grpSpPr>
            <a:xfrm>
              <a:off x="3432" y="8436"/>
              <a:ext cx="1135" cy="1154"/>
              <a:chOff x="7621" y="1362"/>
              <a:chExt cx="1134" cy="1130"/>
            </a:xfrm>
          </p:grpSpPr>
          <p:cxnSp>
            <p:nvCxnSpPr>
              <p:cNvPr id="10262" name="直接连接符 75"/>
              <p:cNvCxnSpPr/>
              <p:nvPr>
                <p:custDataLst>
                  <p:tags r:id="rId71"/>
                </p:custDataLst>
              </p:nvPr>
            </p:nvCxnSpPr>
            <p:spPr>
              <a:xfrm flipV="1">
                <a:off x="7621" y="1362"/>
                <a:ext cx="1134" cy="565"/>
              </a:xfrm>
              <a:prstGeom prst="line">
                <a:avLst/>
              </a:prstGeom>
              <a:ln w="381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cxnSp>
          <p:cxnSp>
            <p:nvCxnSpPr>
              <p:cNvPr id="10263" name="直接连接符 76"/>
              <p:cNvCxnSpPr/>
              <p:nvPr>
                <p:custDataLst>
                  <p:tags r:id="rId72"/>
                </p:custDataLst>
              </p:nvPr>
            </p:nvCxnSpPr>
            <p:spPr>
              <a:xfrm>
                <a:off x="7621" y="1927"/>
                <a:ext cx="1134" cy="565"/>
              </a:xfrm>
              <a:prstGeom prst="line">
                <a:avLst/>
              </a:prstGeom>
              <a:ln w="381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cxnSp>
        </p:grpSp>
        <p:grpSp>
          <p:nvGrpSpPr>
            <p:cNvPr id="10264" name="组合 76"/>
            <p:cNvGrpSpPr/>
            <p:nvPr>
              <p:custDataLst>
                <p:tags r:id="rId27"/>
              </p:custDataLst>
            </p:nvPr>
          </p:nvGrpSpPr>
          <p:grpSpPr>
            <a:xfrm>
              <a:off x="6632" y="8152"/>
              <a:ext cx="855" cy="1753"/>
              <a:chOff x="6407" y="1711"/>
              <a:chExt cx="855" cy="1754"/>
            </a:xfrm>
          </p:grpSpPr>
          <p:grpSp>
            <p:nvGrpSpPr>
              <p:cNvPr id="10265" name="组合 9"/>
              <p:cNvGrpSpPr/>
              <p:nvPr>
                <p:custDataLst>
                  <p:tags r:id="rId65"/>
                </p:custDataLst>
              </p:nvPr>
            </p:nvGrpSpPr>
            <p:grpSpPr>
              <a:xfrm>
                <a:off x="6412" y="1711"/>
                <a:ext cx="850" cy="566"/>
                <a:chOff x="9576" y="4833"/>
                <a:chExt cx="850" cy="566"/>
              </a:xfrm>
            </p:grpSpPr>
            <p:cxnSp>
              <p:nvCxnSpPr>
                <p:cNvPr id="10266" name="直接连接符 73"/>
                <p:cNvCxnSpPr/>
                <p:nvPr>
                  <p:custDataLst>
                    <p:tags r:id="rId69"/>
                  </p:custDataLst>
                </p:nvPr>
              </p:nvCxnSpPr>
              <p:spPr>
                <a:xfrm flipV="1">
                  <a:off x="9576" y="4834"/>
                  <a:ext cx="850" cy="283"/>
                </a:xfrm>
                <a:prstGeom prst="line">
                  <a:avLst/>
                </a:prstGeom>
                <a:ln w="381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cxnSp>
            <p:cxnSp>
              <p:nvCxnSpPr>
                <p:cNvPr id="10267" name="直接连接符 74"/>
                <p:cNvCxnSpPr/>
                <p:nvPr>
                  <p:custDataLst>
                    <p:tags r:id="rId70"/>
                  </p:custDataLst>
                </p:nvPr>
              </p:nvCxnSpPr>
              <p:spPr>
                <a:xfrm>
                  <a:off x="9576" y="5117"/>
                  <a:ext cx="850" cy="283"/>
                </a:xfrm>
                <a:prstGeom prst="line">
                  <a:avLst/>
                </a:prstGeom>
                <a:ln w="381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cxnSp>
          </p:grpSp>
          <p:grpSp>
            <p:nvGrpSpPr>
              <p:cNvPr id="10268" name="组合 10"/>
              <p:cNvGrpSpPr/>
              <p:nvPr>
                <p:custDataLst>
                  <p:tags r:id="rId66"/>
                </p:custDataLst>
              </p:nvPr>
            </p:nvGrpSpPr>
            <p:grpSpPr>
              <a:xfrm>
                <a:off x="6407" y="2865"/>
                <a:ext cx="850" cy="600"/>
                <a:chOff x="9576" y="4946"/>
                <a:chExt cx="850" cy="600"/>
              </a:xfrm>
            </p:grpSpPr>
            <p:cxnSp>
              <p:nvCxnSpPr>
                <p:cNvPr id="10269" name="直接连接符 71"/>
                <p:cNvCxnSpPr/>
                <p:nvPr>
                  <p:custDataLst>
                    <p:tags r:id="rId67"/>
                  </p:custDataLst>
                </p:nvPr>
              </p:nvCxnSpPr>
              <p:spPr>
                <a:xfrm flipV="1">
                  <a:off x="9576" y="4946"/>
                  <a:ext cx="850" cy="283"/>
                </a:xfrm>
                <a:prstGeom prst="line">
                  <a:avLst/>
                </a:prstGeom>
                <a:ln w="381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cxnSp>
            <p:cxnSp>
              <p:nvCxnSpPr>
                <p:cNvPr id="10270" name="直接连接符 72"/>
                <p:cNvCxnSpPr/>
                <p:nvPr>
                  <p:custDataLst>
                    <p:tags r:id="rId68"/>
                  </p:custDataLst>
                </p:nvPr>
              </p:nvCxnSpPr>
              <p:spPr>
                <a:xfrm>
                  <a:off x="9576" y="5264"/>
                  <a:ext cx="850" cy="283"/>
                </a:xfrm>
                <a:prstGeom prst="line">
                  <a:avLst/>
                </a:prstGeom>
                <a:ln w="381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cxnSp>
          </p:grpSp>
        </p:grpSp>
        <p:sp>
          <p:nvSpPr>
            <p:cNvPr id="10271" name="文本框 47"/>
            <p:cNvSpPr/>
            <p:nvPr>
              <p:custDataLst>
                <p:tags r:id="rId28"/>
              </p:custDataLst>
            </p:nvPr>
          </p:nvSpPr>
          <p:spPr>
            <a:xfrm>
              <a:off x="10258" y="7796"/>
              <a:ext cx="1835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defTabSz="914400">
                <a:buClrTx/>
                <a:buSzTx/>
                <a:buFont typeface="Arial" panose="020B0604020202020204" pitchFamily="34" charset="0"/>
              </a:pPr>
              <a:r>
                <a:rPr lang="en-US" altLang="zh-CN" sz="2400" b="1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2×1=2</a:t>
              </a:r>
            </a:p>
          </p:txBody>
        </p:sp>
        <p:sp>
          <p:nvSpPr>
            <p:cNvPr id="10272" name="文本框 50"/>
            <p:cNvSpPr/>
            <p:nvPr>
              <p:custDataLst>
                <p:tags r:id="rId29"/>
              </p:custDataLst>
            </p:nvPr>
          </p:nvSpPr>
          <p:spPr>
            <a:xfrm>
              <a:off x="10258" y="8376"/>
              <a:ext cx="1835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defTabSz="914400">
                <a:buClrTx/>
                <a:buSzTx/>
                <a:buFont typeface="Arial" panose="020B0604020202020204" pitchFamily="34" charset="0"/>
              </a:pPr>
              <a:r>
                <a:rPr lang="en-US" altLang="zh-CN" sz="2400" b="1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2×4=8</a:t>
              </a:r>
            </a:p>
          </p:txBody>
        </p:sp>
        <p:sp>
          <p:nvSpPr>
            <p:cNvPr id="10273" name="文本框 46"/>
            <p:cNvSpPr/>
            <p:nvPr>
              <p:custDataLst>
                <p:tags r:id="rId30"/>
              </p:custDataLst>
            </p:nvPr>
          </p:nvSpPr>
          <p:spPr>
            <a:xfrm>
              <a:off x="9670" y="7196"/>
              <a:ext cx="2908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defTabSz="914400">
                <a:buClrTx/>
                <a:buSzTx/>
                <a:buFont typeface="Arial" panose="020B0604020202020204" pitchFamily="34" charset="0"/>
              </a:pPr>
              <a:r>
                <a:rPr lang="zh-CN" altLang="en-US" sz="24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可能结果数</a:t>
              </a:r>
            </a:p>
          </p:txBody>
        </p:sp>
        <p:grpSp>
          <p:nvGrpSpPr>
            <p:cNvPr id="10274" name="组合 77"/>
            <p:cNvGrpSpPr/>
            <p:nvPr>
              <p:custDataLst>
                <p:tags r:id="rId31"/>
              </p:custDataLst>
            </p:nvPr>
          </p:nvGrpSpPr>
          <p:grpSpPr>
            <a:xfrm>
              <a:off x="9483" y="8157"/>
              <a:ext cx="907" cy="560"/>
              <a:chOff x="7616" y="1716"/>
              <a:chExt cx="907" cy="560"/>
            </a:xfrm>
          </p:grpSpPr>
          <p:cxnSp>
            <p:nvCxnSpPr>
              <p:cNvPr id="10275" name="直接连接符 67"/>
              <p:cNvCxnSpPr/>
              <p:nvPr>
                <p:custDataLst>
                  <p:tags r:id="rId63"/>
                </p:custDataLst>
              </p:nvPr>
            </p:nvCxnSpPr>
            <p:spPr>
              <a:xfrm>
                <a:off x="7616" y="1717"/>
                <a:ext cx="908" cy="0"/>
              </a:xfrm>
              <a:prstGeom prst="line">
                <a:avLst/>
              </a:prstGeom>
              <a:ln w="38100" cap="flat" cmpd="sng">
                <a:solidFill>
                  <a:srgbClr val="000000"/>
                </a:solidFill>
                <a:prstDash val="sysDot"/>
                <a:headEnd type="none" w="med" len="med"/>
                <a:tailEnd type="none" w="med" len="med"/>
              </a:ln>
            </p:spPr>
          </p:cxnSp>
          <p:cxnSp>
            <p:nvCxnSpPr>
              <p:cNvPr id="10276" name="直接连接符 68"/>
              <p:cNvCxnSpPr/>
              <p:nvPr>
                <p:custDataLst>
                  <p:tags r:id="rId64"/>
                </p:custDataLst>
              </p:nvPr>
            </p:nvCxnSpPr>
            <p:spPr>
              <a:xfrm>
                <a:off x="7616" y="2277"/>
                <a:ext cx="908" cy="0"/>
              </a:xfrm>
              <a:prstGeom prst="line">
                <a:avLst/>
              </a:prstGeom>
              <a:ln w="38100" cap="flat" cmpd="sng">
                <a:solidFill>
                  <a:srgbClr val="000000"/>
                </a:solidFill>
                <a:prstDash val="sysDot"/>
                <a:headEnd type="none" w="med" len="med"/>
                <a:tailEnd type="none" w="med" len="med"/>
              </a:ln>
            </p:spPr>
          </p:cxnSp>
        </p:grpSp>
        <p:grpSp>
          <p:nvGrpSpPr>
            <p:cNvPr id="10277" name="椭圆 48"/>
            <p:cNvGrpSpPr/>
            <p:nvPr>
              <p:custDataLst>
                <p:tags r:id="rId32"/>
              </p:custDataLst>
            </p:nvPr>
          </p:nvGrpSpPr>
          <p:grpSpPr>
            <a:xfrm>
              <a:off x="7509" y="8494"/>
              <a:ext cx="1987" cy="451"/>
              <a:chOff x="5772912" y="5321808"/>
              <a:chExt cx="1262010" cy="286512"/>
            </a:xfrm>
          </p:grpSpPr>
          <p:pic>
            <p:nvPicPr>
              <p:cNvPr id="10278" name="椭圆 48"/>
              <p:cNvPicPr/>
              <p:nvPr>
                <p:custDataLst>
                  <p:tags r:id="rId61"/>
                </p:custDataLst>
              </p:nvPr>
            </p:nvPicPr>
            <p:blipFill>
              <a:blip r:embed="rId88"/>
              <a:stretch>
                <a:fillRect/>
              </a:stretch>
            </p:blipFill>
            <p:spPr>
              <a:xfrm>
                <a:off x="5772912" y="5321808"/>
                <a:ext cx="1261872" cy="286512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0279" name="矩形 10278"/>
              <p:cNvSpPr/>
              <p:nvPr>
                <p:custDataLst>
                  <p:tags r:id="rId62"/>
                </p:custDataLst>
              </p:nvPr>
            </p:nvSpPr>
            <p:spPr>
              <a:xfrm>
                <a:off x="5957736" y="5364358"/>
                <a:ext cx="1077186" cy="19814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ctr"/>
              <a:lstStyle/>
              <a:p>
                <a:pPr algn="ctr" defTabSz="914400">
                  <a:buSzTx/>
                  <a:buFont typeface="Arial" panose="020B0604020202020204" pitchFamily="34" charset="0"/>
                </a:pPr>
                <a:r>
                  <a:rPr lang="en-US" altLang="en-US" sz="2000" b="1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不中奖</a:t>
                </a:r>
                <a:endParaRPr lang="en-US" altLang="en-US" sz="2000" b="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0280" name="椭圆 49"/>
            <p:cNvGrpSpPr/>
            <p:nvPr>
              <p:custDataLst>
                <p:tags r:id="rId33"/>
              </p:custDataLst>
            </p:nvPr>
          </p:nvGrpSpPr>
          <p:grpSpPr>
            <a:xfrm>
              <a:off x="7509" y="7928"/>
              <a:ext cx="1987" cy="451"/>
              <a:chOff x="5772912" y="4962144"/>
              <a:chExt cx="1261872" cy="286512"/>
            </a:xfrm>
          </p:grpSpPr>
          <p:pic>
            <p:nvPicPr>
              <p:cNvPr id="10281" name="椭圆 49"/>
              <p:cNvPicPr/>
              <p:nvPr>
                <p:custDataLst>
                  <p:tags r:id="rId59"/>
                </p:custDataLst>
              </p:nvPr>
            </p:nvPicPr>
            <p:blipFill>
              <a:blip r:embed="rId89"/>
              <a:stretch>
                <a:fillRect/>
              </a:stretch>
            </p:blipFill>
            <p:spPr>
              <a:xfrm>
                <a:off x="5772912" y="4962144"/>
                <a:ext cx="1261872" cy="286512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0282" name="矩形 10281"/>
              <p:cNvSpPr/>
              <p:nvPr>
                <p:custDataLst>
                  <p:tags r:id="rId60"/>
                </p:custDataLst>
              </p:nvPr>
            </p:nvSpPr>
            <p:spPr>
              <a:xfrm>
                <a:off x="5957616" y="5001317"/>
                <a:ext cx="890744" cy="20346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ctr"/>
              <a:lstStyle/>
              <a:p>
                <a:pPr algn="ctr" defTabSz="914400">
                  <a:buSzTx/>
                  <a:buFont typeface="Arial" panose="020B0604020202020204" pitchFamily="34" charset="0"/>
                </a:pPr>
                <a:r>
                  <a:rPr lang="en-US" altLang="en-US" sz="2000" b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中奖</a:t>
                </a:r>
              </a:p>
            </p:txBody>
          </p:sp>
        </p:grpSp>
        <p:sp>
          <p:nvSpPr>
            <p:cNvPr id="10283" name="文本框 57"/>
            <p:cNvSpPr/>
            <p:nvPr>
              <p:custDataLst>
                <p:tags r:id="rId34"/>
              </p:custDataLst>
            </p:nvPr>
          </p:nvSpPr>
          <p:spPr>
            <a:xfrm>
              <a:off x="10253" y="8963"/>
              <a:ext cx="1835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defTabSz="914400">
                <a:buClrTx/>
                <a:buSzTx/>
                <a:buFont typeface="Arial" panose="020B0604020202020204" pitchFamily="34" charset="0"/>
              </a:pPr>
              <a:r>
                <a:rPr lang="en-US" altLang="zh-CN" sz="2400" b="1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4×2=8</a:t>
              </a:r>
            </a:p>
          </p:txBody>
        </p:sp>
        <p:sp>
          <p:nvSpPr>
            <p:cNvPr id="10284" name="文本框 58"/>
            <p:cNvSpPr/>
            <p:nvPr>
              <p:custDataLst>
                <p:tags r:id="rId35"/>
              </p:custDataLst>
            </p:nvPr>
          </p:nvSpPr>
          <p:spPr>
            <a:xfrm>
              <a:off x="10253" y="9543"/>
              <a:ext cx="2010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defTabSz="914400">
                <a:buClrTx/>
                <a:buSzTx/>
                <a:buFont typeface="Arial" panose="020B0604020202020204" pitchFamily="34" charset="0"/>
              </a:pPr>
              <a:r>
                <a:rPr lang="en-US" altLang="zh-CN" sz="2400" b="1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4×3=12</a:t>
              </a:r>
            </a:p>
          </p:txBody>
        </p:sp>
        <p:grpSp>
          <p:nvGrpSpPr>
            <p:cNvPr id="10285" name="组合 77"/>
            <p:cNvGrpSpPr/>
            <p:nvPr>
              <p:custDataLst>
                <p:tags r:id="rId36"/>
              </p:custDataLst>
            </p:nvPr>
          </p:nvGrpSpPr>
          <p:grpSpPr>
            <a:xfrm>
              <a:off x="9478" y="9324"/>
              <a:ext cx="907" cy="560"/>
              <a:chOff x="7616" y="1716"/>
              <a:chExt cx="907" cy="560"/>
            </a:xfrm>
          </p:grpSpPr>
          <p:cxnSp>
            <p:nvCxnSpPr>
              <p:cNvPr id="10286" name="直接连接符 65"/>
              <p:cNvCxnSpPr/>
              <p:nvPr>
                <p:custDataLst>
                  <p:tags r:id="rId57"/>
                </p:custDataLst>
              </p:nvPr>
            </p:nvCxnSpPr>
            <p:spPr>
              <a:xfrm>
                <a:off x="7616" y="1715"/>
                <a:ext cx="908" cy="0"/>
              </a:xfrm>
              <a:prstGeom prst="line">
                <a:avLst/>
              </a:prstGeom>
              <a:ln w="38100" cap="flat" cmpd="sng">
                <a:solidFill>
                  <a:srgbClr val="000000"/>
                </a:solidFill>
                <a:prstDash val="sysDot"/>
                <a:headEnd type="none" w="med" len="med"/>
                <a:tailEnd type="none" w="med" len="med"/>
              </a:ln>
            </p:spPr>
          </p:cxnSp>
          <p:cxnSp>
            <p:nvCxnSpPr>
              <p:cNvPr id="10287" name="直接连接符 66"/>
              <p:cNvCxnSpPr/>
              <p:nvPr>
                <p:custDataLst>
                  <p:tags r:id="rId58"/>
                </p:custDataLst>
              </p:nvPr>
            </p:nvCxnSpPr>
            <p:spPr>
              <a:xfrm>
                <a:off x="7616" y="2277"/>
                <a:ext cx="908" cy="0"/>
              </a:xfrm>
              <a:prstGeom prst="line">
                <a:avLst/>
              </a:prstGeom>
              <a:ln w="38100" cap="flat" cmpd="sng">
                <a:solidFill>
                  <a:srgbClr val="000000"/>
                </a:solidFill>
                <a:prstDash val="sysDot"/>
                <a:headEnd type="none" w="med" len="med"/>
                <a:tailEnd type="none" w="med" len="med"/>
              </a:ln>
            </p:spPr>
          </p:cxnSp>
        </p:grpSp>
        <p:grpSp>
          <p:nvGrpSpPr>
            <p:cNvPr id="10288" name="椭圆 53"/>
            <p:cNvGrpSpPr/>
            <p:nvPr>
              <p:custDataLst>
                <p:tags r:id="rId37"/>
              </p:custDataLst>
            </p:nvPr>
          </p:nvGrpSpPr>
          <p:grpSpPr>
            <a:xfrm>
              <a:off x="7509" y="9665"/>
              <a:ext cx="1978" cy="451"/>
              <a:chOff x="5772912" y="6065520"/>
              <a:chExt cx="1255776" cy="286512"/>
            </a:xfrm>
          </p:grpSpPr>
          <p:pic>
            <p:nvPicPr>
              <p:cNvPr id="10289" name="椭圆 53"/>
              <p:cNvPicPr/>
              <p:nvPr>
                <p:custDataLst>
                  <p:tags r:id="rId55"/>
                </p:custDataLst>
              </p:nvPr>
            </p:nvPicPr>
            <p:blipFill>
              <a:blip r:embed="rId90"/>
              <a:stretch>
                <a:fillRect/>
              </a:stretch>
            </p:blipFill>
            <p:spPr>
              <a:xfrm>
                <a:off x="5772912" y="6065520"/>
                <a:ext cx="1255776" cy="286512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0290" name="矩形 10289"/>
              <p:cNvSpPr/>
              <p:nvPr>
                <p:custDataLst>
                  <p:tags r:id="rId56"/>
                </p:custDataLst>
              </p:nvPr>
            </p:nvSpPr>
            <p:spPr>
              <a:xfrm>
                <a:off x="5954505" y="6080762"/>
                <a:ext cx="999397" cy="22862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ctr"/>
              <a:lstStyle/>
              <a:p>
                <a:pPr algn="ctr" defTabSz="914400">
                  <a:buSzTx/>
                  <a:buFont typeface="Arial" panose="020B0604020202020204" pitchFamily="34" charset="0"/>
                </a:pPr>
                <a:r>
                  <a:rPr lang="en-US" altLang="en-US" sz="2000" b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不中奖</a:t>
                </a:r>
              </a:p>
            </p:txBody>
          </p:sp>
        </p:grpSp>
        <p:grpSp>
          <p:nvGrpSpPr>
            <p:cNvPr id="10291" name="椭圆 54"/>
            <p:cNvGrpSpPr/>
            <p:nvPr>
              <p:custDataLst>
                <p:tags r:id="rId38"/>
              </p:custDataLst>
            </p:nvPr>
          </p:nvGrpSpPr>
          <p:grpSpPr>
            <a:xfrm>
              <a:off x="7509" y="9089"/>
              <a:ext cx="1978" cy="451"/>
              <a:chOff x="5772912" y="5699760"/>
              <a:chExt cx="1255776" cy="286512"/>
            </a:xfrm>
          </p:grpSpPr>
          <p:pic>
            <p:nvPicPr>
              <p:cNvPr id="10292" name="椭圆 54"/>
              <p:cNvPicPr/>
              <p:nvPr>
                <p:custDataLst>
                  <p:tags r:id="rId53"/>
                </p:custDataLst>
              </p:nvPr>
            </p:nvPicPr>
            <p:blipFill>
              <a:blip r:embed="rId91"/>
              <a:stretch>
                <a:fillRect/>
              </a:stretch>
            </p:blipFill>
            <p:spPr>
              <a:xfrm>
                <a:off x="5772912" y="5699760"/>
                <a:ext cx="1255776" cy="286512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0293" name="矩形 10292"/>
              <p:cNvSpPr/>
              <p:nvPr>
                <p:custDataLst>
                  <p:tags r:id="rId54"/>
                </p:custDataLst>
              </p:nvPr>
            </p:nvSpPr>
            <p:spPr>
              <a:xfrm>
                <a:off x="5954441" y="5742596"/>
                <a:ext cx="890744" cy="20346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ctr"/>
              <a:lstStyle/>
              <a:p>
                <a:pPr algn="ctr" defTabSz="914400">
                  <a:buSzTx/>
                  <a:buFont typeface="Arial" panose="020B0604020202020204" pitchFamily="34" charset="0"/>
                </a:pPr>
                <a:r>
                  <a:rPr lang="en-US" altLang="en-US" sz="2000" b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中奖</a:t>
                </a:r>
              </a:p>
            </p:txBody>
          </p:sp>
        </p:grpSp>
        <p:grpSp>
          <p:nvGrpSpPr>
            <p:cNvPr id="10294" name="椭圆 55"/>
            <p:cNvGrpSpPr/>
            <p:nvPr>
              <p:custDataLst>
                <p:tags r:id="rId39"/>
              </p:custDataLst>
            </p:nvPr>
          </p:nvGrpSpPr>
          <p:grpSpPr>
            <a:xfrm>
              <a:off x="4619" y="8196"/>
              <a:ext cx="1978" cy="451"/>
              <a:chOff x="3938016" y="5132832"/>
              <a:chExt cx="1255776" cy="286512"/>
            </a:xfrm>
          </p:grpSpPr>
          <p:pic>
            <p:nvPicPr>
              <p:cNvPr id="10295" name="椭圆 55"/>
              <p:cNvPicPr/>
              <p:nvPr>
                <p:custDataLst>
                  <p:tags r:id="rId51"/>
                </p:custDataLst>
              </p:nvPr>
            </p:nvPicPr>
            <p:blipFill>
              <a:blip r:embed="rId91"/>
              <a:stretch>
                <a:fillRect/>
              </a:stretch>
            </p:blipFill>
            <p:spPr>
              <a:xfrm>
                <a:off x="3938016" y="5132832"/>
                <a:ext cx="1255776" cy="286512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0296" name="矩形 10295"/>
              <p:cNvSpPr/>
              <p:nvPr>
                <p:custDataLst>
                  <p:tags r:id="rId52"/>
                </p:custDataLst>
              </p:nvPr>
            </p:nvSpPr>
            <p:spPr>
              <a:xfrm>
                <a:off x="4120762" y="5176633"/>
                <a:ext cx="890744" cy="20346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ctr"/>
              <a:lstStyle/>
              <a:p>
                <a:pPr algn="ctr" defTabSz="914400">
                  <a:buSzTx/>
                  <a:buFont typeface="Arial" panose="020B0604020202020204" pitchFamily="34" charset="0"/>
                </a:pPr>
                <a:r>
                  <a:rPr lang="en-US" altLang="en-US" sz="2000" b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中奖</a:t>
                </a:r>
              </a:p>
            </p:txBody>
          </p:sp>
        </p:grpSp>
        <p:grpSp>
          <p:nvGrpSpPr>
            <p:cNvPr id="10297" name="椭圆 56"/>
            <p:cNvGrpSpPr/>
            <p:nvPr>
              <p:custDataLst>
                <p:tags r:id="rId40"/>
              </p:custDataLst>
            </p:nvPr>
          </p:nvGrpSpPr>
          <p:grpSpPr>
            <a:xfrm>
              <a:off x="4609" y="9367"/>
              <a:ext cx="1987" cy="451"/>
              <a:chOff x="3931920" y="5876544"/>
              <a:chExt cx="1262010" cy="286512"/>
            </a:xfrm>
          </p:grpSpPr>
          <p:pic>
            <p:nvPicPr>
              <p:cNvPr id="10298" name="椭圆 56"/>
              <p:cNvPicPr/>
              <p:nvPr>
                <p:custDataLst>
                  <p:tags r:id="rId49"/>
                </p:custDataLst>
              </p:nvPr>
            </p:nvPicPr>
            <p:blipFill>
              <a:blip r:embed="rId88"/>
              <a:stretch>
                <a:fillRect/>
              </a:stretch>
            </p:blipFill>
            <p:spPr>
              <a:xfrm>
                <a:off x="3931920" y="5876544"/>
                <a:ext cx="1261872" cy="286512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0299" name="矩形 10298"/>
              <p:cNvSpPr/>
              <p:nvPr>
                <p:custDataLst>
                  <p:tags r:id="rId50"/>
                </p:custDataLst>
              </p:nvPr>
            </p:nvSpPr>
            <p:spPr>
              <a:xfrm>
                <a:off x="4115474" y="5919094"/>
                <a:ext cx="1078456" cy="24387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ctr"/>
              <a:lstStyle/>
              <a:p>
                <a:pPr algn="ctr" defTabSz="914400">
                  <a:buSzTx/>
                  <a:buFont typeface="Arial" panose="020B0604020202020204" pitchFamily="34" charset="0"/>
                </a:pPr>
                <a:r>
                  <a:rPr lang="en-US" altLang="en-US" sz="2000" b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不中奖</a:t>
                </a:r>
              </a:p>
            </p:txBody>
          </p:sp>
        </p:grpSp>
        <p:sp>
          <p:nvSpPr>
            <p:cNvPr id="10300" name="文本框 80"/>
            <p:cNvSpPr/>
            <p:nvPr>
              <p:custDataLst>
                <p:tags r:id="rId41"/>
              </p:custDataLst>
            </p:nvPr>
          </p:nvSpPr>
          <p:spPr>
            <a:xfrm>
              <a:off x="3672" y="8148"/>
              <a:ext cx="536" cy="7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defTabSz="914400">
                <a:buClrTx/>
                <a:buSzTx/>
                <a:buFont typeface="Arial" panose="020B0604020202020204" pitchFamily="34" charset="0"/>
              </a:pPr>
              <a:r>
                <a:rPr lang="en-US" altLang="zh-CN" sz="2400" b="1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endParaRPr lang="zh-CN" altLang="en-US" sz="2400" b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301" name="文本框 81"/>
            <p:cNvSpPr/>
            <p:nvPr>
              <p:custDataLst>
                <p:tags r:id="rId42"/>
              </p:custDataLst>
            </p:nvPr>
          </p:nvSpPr>
          <p:spPr>
            <a:xfrm>
              <a:off x="3672" y="9185"/>
              <a:ext cx="536" cy="7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defTabSz="914400">
                <a:buClrTx/>
                <a:buSzTx/>
                <a:buFont typeface="Arial" panose="020B0604020202020204" pitchFamily="34" charset="0"/>
              </a:pPr>
              <a:r>
                <a:rPr lang="en-US" altLang="zh-CN" sz="2400" b="1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</a:t>
              </a:r>
              <a:endParaRPr lang="zh-CN" altLang="en-US" sz="2400" b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302" name="文本框 82"/>
            <p:cNvSpPr/>
            <p:nvPr>
              <p:custDataLst>
                <p:tags r:id="rId43"/>
              </p:custDataLst>
            </p:nvPr>
          </p:nvSpPr>
          <p:spPr>
            <a:xfrm>
              <a:off x="6792" y="7706"/>
              <a:ext cx="536" cy="7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defTabSz="914400">
                <a:buClrTx/>
                <a:buSzTx/>
                <a:buFont typeface="Arial" panose="020B0604020202020204" pitchFamily="34" charset="0"/>
              </a:pPr>
              <a:r>
                <a:rPr lang="en-US" altLang="zh-CN" sz="2400" b="1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</a:t>
              </a:r>
              <a:endPara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303" name="文本框 83"/>
            <p:cNvSpPr/>
            <p:nvPr>
              <p:custDataLst>
                <p:tags r:id="rId44"/>
              </p:custDataLst>
            </p:nvPr>
          </p:nvSpPr>
          <p:spPr>
            <a:xfrm>
              <a:off x="6792" y="8461"/>
              <a:ext cx="536" cy="7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defTabSz="914400">
                <a:buClrTx/>
                <a:buSzTx/>
                <a:buFont typeface="Arial" panose="020B0604020202020204" pitchFamily="34" charset="0"/>
              </a:pPr>
              <a:r>
                <a:rPr lang="en-US" altLang="zh-CN" sz="2400" b="1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宋体" panose="02010600030101010101" pitchFamily="2" charset="-122"/>
                </a:rPr>
                <a:t>4</a:t>
              </a:r>
              <a:endParaRPr lang="zh-CN" altLang="en-US" sz="2400" b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304" name="文本框 84"/>
            <p:cNvSpPr/>
            <p:nvPr>
              <p:custDataLst>
                <p:tags r:id="rId45"/>
              </p:custDataLst>
            </p:nvPr>
          </p:nvSpPr>
          <p:spPr>
            <a:xfrm>
              <a:off x="6792" y="8843"/>
              <a:ext cx="536" cy="7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defTabSz="914400">
                <a:buClrTx/>
                <a:buSzTx/>
                <a:buFont typeface="Arial" panose="020B0604020202020204" pitchFamily="34" charset="0"/>
              </a:pPr>
              <a:r>
                <a:rPr lang="en-US" altLang="zh-CN" sz="2400" b="1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宋体" panose="02010600030101010101" pitchFamily="2" charset="-122"/>
                </a:rPr>
                <a:t>2</a:t>
              </a:r>
              <a:endParaRPr lang="zh-CN" altLang="en-US" sz="2400" b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305" name="文本框 85"/>
            <p:cNvSpPr/>
            <p:nvPr>
              <p:custDataLst>
                <p:tags r:id="rId46"/>
              </p:custDataLst>
            </p:nvPr>
          </p:nvSpPr>
          <p:spPr>
            <a:xfrm>
              <a:off x="6797" y="9645"/>
              <a:ext cx="536" cy="7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defTabSz="914400">
                <a:buClrTx/>
                <a:buSzTx/>
                <a:buFont typeface="Arial" panose="020B0604020202020204" pitchFamily="34" charset="0"/>
              </a:pPr>
              <a:r>
                <a:rPr lang="en-US" altLang="zh-CN" sz="2400" b="1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宋体" panose="02010600030101010101" pitchFamily="2" charset="-122"/>
                </a:rPr>
                <a:t>3</a:t>
              </a:r>
              <a:endParaRPr lang="zh-CN" altLang="en-US" sz="2400" b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306" name="文本框 86"/>
            <p:cNvSpPr/>
            <p:nvPr>
              <p:custDataLst>
                <p:tags r:id="rId47"/>
              </p:custDataLst>
            </p:nvPr>
          </p:nvSpPr>
          <p:spPr>
            <a:xfrm>
              <a:off x="4742" y="7196"/>
              <a:ext cx="1753" cy="7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defTabSz="914400">
                <a:buClrTx/>
                <a:buSzTx/>
                <a:buFont typeface="Arial" panose="020B0604020202020204" pitchFamily="34" charset="0"/>
              </a:pPr>
              <a:r>
                <a:rPr lang="zh-CN" altLang="en-US" sz="24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第一罐</a:t>
              </a:r>
            </a:p>
          </p:txBody>
        </p:sp>
        <p:sp>
          <p:nvSpPr>
            <p:cNvPr id="10307" name="文本框 87"/>
            <p:cNvSpPr/>
            <p:nvPr>
              <p:custDataLst>
                <p:tags r:id="rId48"/>
              </p:custDataLst>
            </p:nvPr>
          </p:nvSpPr>
          <p:spPr>
            <a:xfrm>
              <a:off x="7635" y="7198"/>
              <a:ext cx="1753" cy="7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defTabSz="914400">
                <a:buClrTx/>
                <a:buSzTx/>
                <a:buFont typeface="Arial" panose="020B0604020202020204" pitchFamily="34" charset="0"/>
              </a:pPr>
              <a:r>
                <a:rPr lang="zh-CN" altLang="en-US" sz="24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第二罐</a:t>
              </a:r>
            </a:p>
          </p:txBody>
        </p:sp>
      </p:grpSp>
      <p:sp>
        <p:nvSpPr>
          <p:cNvPr id="10308" name="文本框 77"/>
          <p:cNvSpPr/>
          <p:nvPr>
            <p:custDataLst>
              <p:tags r:id="rId5"/>
            </p:custDataLst>
          </p:nvPr>
        </p:nvSpPr>
        <p:spPr>
          <a:xfrm>
            <a:off x="656811" y="3374178"/>
            <a:ext cx="5328592" cy="461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8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4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0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18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18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</a:rPr>
              <a:t>借助树状图来求相应事件的样本点数.</a:t>
            </a:r>
          </a:p>
        </p:txBody>
      </p:sp>
      <p:grpSp>
        <p:nvGrpSpPr>
          <p:cNvPr id="4" name="组合 3"/>
          <p:cNvGrpSpPr/>
          <p:nvPr>
            <p:custDataLst>
              <p:tags r:id="rId6"/>
            </p:custDataLst>
          </p:nvPr>
        </p:nvGrpSpPr>
        <p:grpSpPr>
          <a:xfrm>
            <a:off x="470433" y="1409081"/>
            <a:ext cx="11088767" cy="1422400"/>
            <a:chOff x="991" y="2385"/>
            <a:chExt cx="17188" cy="2240"/>
          </a:xfrm>
        </p:grpSpPr>
        <p:grpSp>
          <p:nvGrpSpPr>
            <p:cNvPr id="10245" name="组合 26"/>
            <p:cNvGrpSpPr/>
            <p:nvPr>
              <p:custDataLst>
                <p:tags r:id="rId19"/>
              </p:custDataLst>
            </p:nvPr>
          </p:nvGrpSpPr>
          <p:grpSpPr>
            <a:xfrm>
              <a:off x="991" y="2385"/>
              <a:ext cx="17188" cy="2240"/>
              <a:chOff x="155" y="1506"/>
              <a:chExt cx="15816" cy="2239"/>
            </a:xfrm>
          </p:grpSpPr>
          <p:grpSp>
            <p:nvGrpSpPr>
              <p:cNvPr id="10246" name="组合 15"/>
              <p:cNvGrpSpPr/>
              <p:nvPr>
                <p:custDataLst>
                  <p:tags r:id="rId21"/>
                </p:custDataLst>
              </p:nvPr>
            </p:nvGrpSpPr>
            <p:grpSpPr>
              <a:xfrm>
                <a:off x="155" y="1506"/>
                <a:ext cx="15816" cy="2239"/>
                <a:chOff x="155" y="1506"/>
                <a:chExt cx="15816" cy="2239"/>
              </a:xfrm>
            </p:grpSpPr>
            <p:sp>
              <p:nvSpPr>
                <p:cNvPr id="10247" name="文本框 12"/>
                <p:cNvSpPr/>
                <p:nvPr>
                  <p:custDataLst>
                    <p:tags r:id="rId24"/>
                  </p:custDataLst>
                </p:nvPr>
              </p:nvSpPr>
              <p:spPr>
                <a:xfrm>
                  <a:off x="155" y="1506"/>
                  <a:ext cx="15816" cy="2239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>
                  <a:spAutoFit/>
                </a:bodyPr>
                <a:lstStyle/>
                <a:p>
                  <a:pPr defTabSz="914400">
                    <a:lnSpc>
                      <a:spcPct val="120000"/>
                    </a:lnSpc>
                    <a:buClrTx/>
                    <a:buSzTx/>
                    <a:buFont typeface="Arial" panose="020B0604020202020204" pitchFamily="34" charset="0"/>
                  </a:pPr>
                  <a:r>
                    <a:rPr lang="zh-CN" altLang="en-US" sz="2400">
                      <a:solidFill>
                        <a:srgbClr val="0000CC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  <a:sym typeface="+mn-ea"/>
                    </a:rPr>
                    <a:t>解</a:t>
                  </a:r>
                  <a:r>
                    <a:rPr lang="en-US" altLang="zh-CN" sz="2400">
                      <a:solidFill>
                        <a:srgbClr val="0000CC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  <a:sym typeface="+mn-ea"/>
                    </a:rPr>
                    <a:t>1</a:t>
                  </a:r>
                  <a:r>
                    <a:rPr lang="zh-CN" altLang="en-US" sz="2400">
                      <a:solidFill>
                        <a:srgbClr val="0000CC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  <a:sym typeface="+mn-ea"/>
                    </a:rPr>
                    <a:t>：</a:t>
                  </a:r>
                  <a:r>
                    <a:rPr lang="zh-CN" altLang="en-US" sz="240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设事件</a:t>
                  </a:r>
                  <a:r>
                    <a:rPr lang="zh-CN" altLang="en-US" sz="2400" i="1">
                      <a:solidFill>
                        <a:srgbClr val="3333FF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A</a:t>
                  </a:r>
                  <a:r>
                    <a:rPr lang="zh-CN" altLang="en-US" sz="2400">
                      <a:solidFill>
                        <a:srgbClr val="3333FF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=“中奖”</a:t>
                  </a:r>
                  <a:r>
                    <a:rPr lang="zh-CN" altLang="en-US" sz="240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，事件</a:t>
                  </a:r>
                  <a:r>
                    <a:rPr lang="zh-CN" altLang="en-US" sz="2400" i="1">
                      <a:solidFill>
                        <a:srgbClr val="3333FF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A</a:t>
                  </a:r>
                  <a:r>
                    <a:rPr lang="zh-CN" altLang="en-US" sz="2400" baseline="-25000">
                      <a:solidFill>
                        <a:srgbClr val="3333FF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1</a:t>
                  </a:r>
                  <a:r>
                    <a:rPr lang="zh-CN" altLang="en-US" sz="2400">
                      <a:solidFill>
                        <a:srgbClr val="3333FF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=“第一罐中奖”</a:t>
                  </a:r>
                  <a:r>
                    <a:rPr lang="zh-CN" altLang="en-US" sz="240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，事件</a:t>
                  </a:r>
                  <a:r>
                    <a:rPr lang="zh-CN" altLang="en-US" sz="2400" i="1">
                      <a:solidFill>
                        <a:srgbClr val="3333FF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A</a:t>
                  </a:r>
                  <a:r>
                    <a:rPr lang="en-US" altLang="zh-CN" sz="2400" baseline="-25000">
                      <a:solidFill>
                        <a:srgbClr val="3333FF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2</a:t>
                  </a:r>
                  <a:r>
                    <a:rPr lang="zh-CN" altLang="en-US" sz="2400">
                      <a:solidFill>
                        <a:srgbClr val="3333FF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=“第二罐中奖”</a:t>
                  </a:r>
                  <a:r>
                    <a:rPr lang="zh-CN" altLang="en-US" sz="240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，那么事件</a:t>
                  </a:r>
                  <a:r>
                    <a:rPr lang="zh-CN" altLang="en-US" sz="2400" i="1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A</a:t>
                  </a:r>
                  <a:r>
                    <a:rPr lang="zh-CN" altLang="en-US" sz="2400" baseline="-2500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l</a:t>
                  </a:r>
                  <a:r>
                    <a:rPr lang="zh-CN" altLang="en-US" sz="2400" i="1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A</a:t>
                  </a:r>
                  <a:r>
                    <a:rPr lang="zh-CN" altLang="en-US" sz="2400" baseline="-2500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2</a:t>
                  </a:r>
                  <a:r>
                    <a:rPr lang="zh-CN" altLang="en-US" sz="240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=“两罐都中奖”，       =“第一罐中奖</a:t>
                  </a:r>
                  <a:r>
                    <a:rPr lang="en-US" altLang="zh-CN" sz="240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, </a:t>
                  </a:r>
                  <a:r>
                    <a:rPr lang="zh-CN" altLang="en-US" sz="240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第二罐不中奖”,          =“第一罐不中奖</a:t>
                  </a:r>
                  <a:r>
                    <a:rPr lang="en-US" altLang="zh-CN" sz="240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, </a:t>
                  </a:r>
                  <a:r>
                    <a:rPr lang="zh-CN" altLang="en-US" sz="240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第二罐中奖”，且</a:t>
                  </a:r>
                  <a:r>
                    <a:rPr lang="zh-CN" altLang="en-US" sz="2400" i="1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A</a:t>
                  </a:r>
                  <a:r>
                    <a:rPr lang="zh-CN" altLang="en-US" sz="240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=</a:t>
                  </a:r>
                  <a:r>
                    <a:rPr lang="zh-CN" altLang="en-US" sz="2400" i="1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A</a:t>
                  </a:r>
                  <a:r>
                    <a:rPr lang="en-US" altLang="zh-CN" sz="2400" baseline="-2500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1</a:t>
                  </a:r>
                  <a:r>
                    <a:rPr lang="zh-CN" altLang="en-US" sz="2400" i="1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A</a:t>
                  </a:r>
                  <a:r>
                    <a:rPr lang="en-US" altLang="zh-CN" sz="2400" baseline="-2500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2</a:t>
                  </a:r>
                  <a:r>
                    <a:rPr lang="zh-CN" altLang="en-US" sz="240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∪       ∪        .</a:t>
                  </a:r>
                </a:p>
              </p:txBody>
            </p:sp>
            <p:graphicFrame>
              <p:nvGraphicFramePr>
                <p:cNvPr id="10249" name="对象 14"/>
                <p:cNvGraphicFramePr>
                  <a:graphicFrameLocks noChangeAspect="1"/>
                </p:cNvGraphicFramePr>
                <p:nvPr>
                  <p:custDataLst>
                    <p:tags r:id="rId25"/>
                  </p:custDataLst>
                  <p:extLst>
                    <p:ext uri="{D42A27DB-BD31-4B8C-83A1-F6EECF244321}">
                      <p14:modId xmlns:p14="http://schemas.microsoft.com/office/powerpoint/2010/main" val="4272807236"/>
                    </p:ext>
                  </p:extLst>
                </p:nvPr>
              </p:nvGraphicFramePr>
              <p:xfrm>
                <a:off x="13782" y="2245"/>
                <a:ext cx="956" cy="780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name="Equation" r:id="rId92" imgW="317160" imgH="241200" progId="Equation.DSMT4">
                        <p:embed/>
                      </p:oleObj>
                    </mc:Choice>
                    <mc:Fallback>
                      <p:oleObj name="Equation" r:id="rId92" imgW="317160" imgH="241200" progId="Equation.DSMT4">
                        <p:embed/>
                        <p:pic>
                          <p:nvPicPr>
                            <p:cNvPr id="0" name="OLE substitute image"/>
                            <p:cNvPicPr/>
                            <p:nvPr/>
                          </p:nvPicPr>
                          <p:blipFill>
                            <a:blip r:embed="rId93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13782" y="2245"/>
                              <a:ext cx="956" cy="780"/>
                            </a:xfrm>
                            <a:prstGeom prst="rect">
                              <a:avLst/>
                            </a:prstGeom>
                            <a:noFill/>
                            <a:ln w="38100">
                              <a:noFill/>
                              <a:miter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  <p:graphicFrame>
            <p:nvGraphicFramePr>
              <p:cNvPr id="10250" name="对象 16"/>
              <p:cNvGraphicFramePr>
                <a:graphicFrameLocks noChangeAspect="1"/>
              </p:cNvGraphicFramePr>
              <p:nvPr>
                <p:custDataLst>
                  <p:tags r:id="rId22"/>
                </p:custDataLst>
                <p:extLst>
                  <p:ext uri="{D42A27DB-BD31-4B8C-83A1-F6EECF244321}">
                    <p14:modId xmlns:p14="http://schemas.microsoft.com/office/powerpoint/2010/main" val="2257949072"/>
                  </p:ext>
                </p:extLst>
              </p:nvPr>
            </p:nvGraphicFramePr>
            <p:xfrm>
              <a:off x="7904" y="2916"/>
              <a:ext cx="953" cy="78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name="Equation" r:id="rId94" imgW="317160" imgH="241200" progId="Equation.DSMT4">
                      <p:embed/>
                    </p:oleObj>
                  </mc:Choice>
                  <mc:Fallback>
                    <p:oleObj name="Equation" r:id="rId94" imgW="317160" imgH="241200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95"/>
                          <a:stretch>
                            <a:fillRect/>
                          </a:stretch>
                        </p:blipFill>
                        <p:spPr>
                          <a:xfrm>
                            <a:off x="7904" y="2916"/>
                            <a:ext cx="953" cy="780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0251" name="对象 18"/>
              <p:cNvGraphicFramePr>
                <a:graphicFrameLocks noChangeAspect="1"/>
              </p:cNvGraphicFramePr>
              <p:nvPr>
                <p:custDataLst>
                  <p:tags r:id="rId23"/>
                </p:custDataLst>
                <p:extLst>
                  <p:ext uri="{D42A27DB-BD31-4B8C-83A1-F6EECF244321}">
                    <p14:modId xmlns:p14="http://schemas.microsoft.com/office/powerpoint/2010/main" val="348063225"/>
                  </p:ext>
                </p:extLst>
              </p:nvPr>
            </p:nvGraphicFramePr>
            <p:xfrm>
              <a:off x="9129" y="2929"/>
              <a:ext cx="956" cy="78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name="Equation" r:id="rId96" imgW="317160" imgH="241200" progId="Equation.DSMT4">
                      <p:embed/>
                    </p:oleObj>
                  </mc:Choice>
                  <mc:Fallback>
                    <p:oleObj name="Equation" r:id="rId96" imgW="317160" imgH="241200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97"/>
                          <a:stretch>
                            <a:fillRect/>
                          </a:stretch>
                        </p:blipFill>
                        <p:spPr>
                          <a:xfrm>
                            <a:off x="9129" y="2929"/>
                            <a:ext cx="956" cy="780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aphicFrame>
          <p:nvGraphicFramePr>
            <p:cNvPr id="2" name="对象 16"/>
            <p:cNvGraphicFramePr>
              <a:graphicFrameLocks noChangeAspect="1"/>
            </p:cNvGraphicFramePr>
            <p:nvPr>
              <p:custDataLst>
                <p:tags r:id="rId20"/>
              </p:custDataLst>
              <p:extLst>
                <p:ext uri="{D42A27DB-BD31-4B8C-83A1-F6EECF244321}">
                  <p14:modId xmlns:p14="http://schemas.microsoft.com/office/powerpoint/2010/main" val="2446534167"/>
                </p:ext>
              </p:extLst>
            </p:nvPr>
          </p:nvGraphicFramePr>
          <p:xfrm>
            <a:off x="7806" y="3148"/>
            <a:ext cx="1038" cy="77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98" imgW="317160" imgH="241200" progId="Equation.DSMT4">
                    <p:embed/>
                  </p:oleObj>
                </mc:Choice>
                <mc:Fallback>
                  <p:oleObj name="Equation" r:id="rId98" imgW="317160" imgH="241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99"/>
                        <a:stretch>
                          <a:fillRect/>
                        </a:stretch>
                      </p:blipFill>
                      <p:spPr>
                        <a:xfrm>
                          <a:off x="7806" y="3148"/>
                          <a:ext cx="1038" cy="77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71" name="组合 114"/>
          <p:cNvGrpSpPr/>
          <p:nvPr>
            <p:custDataLst>
              <p:tags r:id="rId7"/>
            </p:custDataLst>
          </p:nvPr>
        </p:nvGrpSpPr>
        <p:grpSpPr>
          <a:xfrm>
            <a:off x="744699" y="4392716"/>
            <a:ext cx="5210049" cy="530117"/>
            <a:chOff x="298" y="4554"/>
            <a:chExt cx="8204" cy="837"/>
          </a:xfrm>
        </p:grpSpPr>
        <p:sp>
          <p:nvSpPr>
            <p:cNvPr id="72" name="文本框 4"/>
            <p:cNvSpPr/>
            <p:nvPr>
              <p:custDataLst>
                <p:tags r:id="rId16"/>
              </p:custDataLst>
            </p:nvPr>
          </p:nvSpPr>
          <p:spPr>
            <a:xfrm>
              <a:off x="298" y="4554"/>
              <a:ext cx="8204" cy="7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defTabSz="914400">
                <a:buClrTx/>
                <a:buSzTx/>
                <a:buFont typeface="Arial" panose="020B0604020202020204" pitchFamily="34" charset="0"/>
              </a:pPr>
              <a:r>
                <a:rPr lang="zh-CN" altLang="en-US" sz="2400">
                  <a:latin typeface="Times New Roman" panose="02020603050405020304" pitchFamily="18" charset="0"/>
                  <a:cs typeface="Times New Roman" panose="02020603050405020304" pitchFamily="18" charset="0"/>
                </a:rPr>
                <a:t>因为</a:t>
              </a:r>
              <a:r>
                <a:rPr lang="zh-CN" altLang="en-US" sz="2400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n</a:t>
              </a:r>
              <a:r>
                <a:rPr lang="zh-CN" altLang="en-US" sz="2400">
                  <a:latin typeface="Times New Roman" panose="02020603050405020304" pitchFamily="18" charset="0"/>
                  <a:cs typeface="Times New Roman" panose="02020603050405020304" pitchFamily="18" charset="0"/>
                </a:rPr>
                <a:t>(</a:t>
              </a:r>
              <a:r>
                <a:rPr lang="zh-CN" altLang="en-US" sz="2400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r>
                <a:rPr lang="zh-CN" altLang="en-US" sz="2400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1</a:t>
              </a:r>
              <a:r>
                <a:rPr lang="zh-CN" altLang="en-US" sz="2400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r>
                <a:rPr lang="zh-CN" altLang="en-US" sz="2400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zh-CN" altLang="en-US" sz="2400">
                  <a:latin typeface="Times New Roman" panose="02020603050405020304" pitchFamily="18" charset="0"/>
                  <a:cs typeface="Times New Roman" panose="02020603050405020304" pitchFamily="18" charset="0"/>
                </a:rPr>
                <a:t>)=2</a:t>
              </a:r>
              <a:r>
                <a:rPr lang="en-US" altLang="zh-CN" sz="2400"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zh-CN" altLang="en-US" sz="2400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n</a:t>
              </a:r>
              <a:r>
                <a:rPr lang="zh-CN" altLang="en-US" sz="2400">
                  <a:latin typeface="Times New Roman" panose="02020603050405020304" pitchFamily="18" charset="0"/>
                  <a:cs typeface="Times New Roman" panose="02020603050405020304" pitchFamily="18" charset="0"/>
                </a:rPr>
                <a:t>(       )=8</a:t>
              </a:r>
              <a:r>
                <a:rPr lang="en-US" altLang="zh-CN" sz="2400"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zh-CN" altLang="en-US" sz="2400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n</a:t>
              </a:r>
              <a:r>
                <a:rPr lang="zh-CN" altLang="en-US" sz="2400">
                  <a:latin typeface="Times New Roman" panose="02020603050405020304" pitchFamily="18" charset="0"/>
                  <a:cs typeface="Times New Roman" panose="02020603050405020304" pitchFamily="18" charset="0"/>
                </a:rPr>
                <a:t>(       )=8，</a:t>
              </a:r>
            </a:p>
          </p:txBody>
        </p:sp>
        <p:graphicFrame>
          <p:nvGraphicFramePr>
            <p:cNvPr id="73" name="对象 5"/>
            <p:cNvGraphicFramePr>
              <a:graphicFrameLocks noChangeAspect="1"/>
            </p:cNvGraphicFramePr>
            <p:nvPr>
              <p:custDataLst>
                <p:tags r:id="rId17"/>
              </p:custDataLst>
              <p:extLst>
                <p:ext uri="{D42A27DB-BD31-4B8C-83A1-F6EECF244321}">
                  <p14:modId xmlns:p14="http://schemas.microsoft.com/office/powerpoint/2010/main" val="2167404542"/>
                </p:ext>
              </p:extLst>
            </p:nvPr>
          </p:nvGraphicFramePr>
          <p:xfrm>
            <a:off x="4040" y="4554"/>
            <a:ext cx="955" cy="77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100" imgW="317160" imgH="241200" progId="Equation.DSMT4">
                    <p:embed/>
                  </p:oleObj>
                </mc:Choice>
                <mc:Fallback>
                  <p:oleObj name="Equation" r:id="rId100" imgW="317160" imgH="241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01"/>
                        <a:stretch>
                          <a:fillRect/>
                        </a:stretch>
                      </p:blipFill>
                      <p:spPr>
                        <a:xfrm>
                          <a:off x="4040" y="4554"/>
                          <a:ext cx="955" cy="77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4" name="对象 7"/>
            <p:cNvGraphicFramePr>
              <a:graphicFrameLocks noChangeAspect="1"/>
            </p:cNvGraphicFramePr>
            <p:nvPr>
              <p:custDataLst>
                <p:tags r:id="rId18"/>
              </p:custDataLst>
              <p:extLst>
                <p:ext uri="{D42A27DB-BD31-4B8C-83A1-F6EECF244321}">
                  <p14:modId xmlns:p14="http://schemas.microsoft.com/office/powerpoint/2010/main" val="2678198525"/>
                </p:ext>
              </p:extLst>
            </p:nvPr>
          </p:nvGraphicFramePr>
          <p:xfrm>
            <a:off x="6292" y="4609"/>
            <a:ext cx="955" cy="78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102" imgW="317160" imgH="241200" progId="Equation.DSMT4">
                    <p:embed/>
                  </p:oleObj>
                </mc:Choice>
                <mc:Fallback>
                  <p:oleObj name="Equation" r:id="rId102" imgW="317160" imgH="241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03"/>
                        <a:stretch>
                          <a:fillRect/>
                        </a:stretch>
                      </p:blipFill>
                      <p:spPr>
                        <a:xfrm>
                          <a:off x="6292" y="4609"/>
                          <a:ext cx="955" cy="78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75" name="文本框 118"/>
          <p:cNvSpPr/>
          <p:nvPr>
            <p:custDataLst>
              <p:tags r:id="rId8"/>
            </p:custDataLst>
          </p:nvPr>
        </p:nvSpPr>
        <p:spPr>
          <a:xfrm>
            <a:off x="690601" y="3876048"/>
            <a:ext cx="3676006" cy="4616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8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4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0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18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18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可以得到，</a:t>
            </a:r>
            <a:r>
              <a:rPr lang="zh-CN" altLang="en-US" sz="2400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</a:t>
            </a:r>
            <a:r>
              <a:rPr lang="zh-CN" altLang="en-US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(Ω)=6×5=30.</a:t>
            </a:r>
          </a:p>
        </p:txBody>
      </p:sp>
      <p:sp>
        <p:nvSpPr>
          <p:cNvPr id="76" name="文本框 119"/>
          <p:cNvSpPr/>
          <p:nvPr>
            <p:custDataLst>
              <p:tags r:id="rId9"/>
            </p:custDataLst>
          </p:nvPr>
        </p:nvSpPr>
        <p:spPr>
          <a:xfrm>
            <a:off x="1460292" y="5099762"/>
            <a:ext cx="1071562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i="1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zh-CN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zh-CN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>
                <a:latin typeface="Times New Roman" panose="02020603050405020304" pitchFamily="18" charset="0"/>
                <a:cs typeface="Times New Roman" panose="02020603050405020304" pitchFamily="18" charset="0"/>
              </a:rPr>
              <a:t>)=</a:t>
            </a:r>
          </a:p>
        </p:txBody>
      </p:sp>
      <p:graphicFrame>
        <p:nvGraphicFramePr>
          <p:cNvPr id="77" name="对象 120"/>
          <p:cNvGraphicFramePr>
            <a:graphicFrameLocks noChangeAspect="1"/>
          </p:cNvGraphicFramePr>
          <p:nvPr>
            <p:custDataLst>
              <p:tags r:id="rId10"/>
            </p:custDataLst>
            <p:extLst>
              <p:ext uri="{D42A27DB-BD31-4B8C-83A1-F6EECF244321}">
                <p14:modId xmlns:p14="http://schemas.microsoft.com/office/powerpoint/2010/main" val="2485574971"/>
              </p:ext>
            </p:extLst>
          </p:nvPr>
        </p:nvGraphicFramePr>
        <p:xfrm>
          <a:off x="2406650" y="4922838"/>
          <a:ext cx="2754313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4" imgW="1269720" imgH="393480" progId="Equation.DSMT4">
                  <p:embed/>
                </p:oleObj>
              </mc:Choice>
              <mc:Fallback>
                <p:oleObj name="Equation" r:id="rId104" imgW="1269720" imgH="39348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5"/>
                      <a:stretch>
                        <a:fillRect/>
                      </a:stretch>
                    </p:blipFill>
                    <p:spPr>
                      <a:xfrm>
                        <a:off x="2406650" y="4922838"/>
                        <a:ext cx="2754313" cy="812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8" name="对象 106"/>
          <p:cNvGraphicFramePr>
            <a:graphicFrameLocks noChangeAspect="1"/>
          </p:cNvGraphicFramePr>
          <p:nvPr>
            <p:custDataLst>
              <p:tags r:id="rId11"/>
            </p:custDataLst>
            <p:extLst>
              <p:ext uri="{D42A27DB-BD31-4B8C-83A1-F6EECF244321}">
                <p14:modId xmlns:p14="http://schemas.microsoft.com/office/powerpoint/2010/main" val="973228732"/>
              </p:ext>
            </p:extLst>
          </p:nvPr>
        </p:nvGraphicFramePr>
        <p:xfrm>
          <a:off x="5180783" y="4951412"/>
          <a:ext cx="375637" cy="784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6" imgW="177480" imgH="393480" progId="Equation.DSMT4">
                  <p:embed/>
                </p:oleObj>
              </mc:Choice>
              <mc:Fallback>
                <p:oleObj name="Equation" r:id="rId106" imgW="177480" imgH="39348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7"/>
                      <a:stretch>
                        <a:fillRect/>
                      </a:stretch>
                    </p:blipFill>
                    <p:spPr>
                      <a:xfrm>
                        <a:off x="5180783" y="4951412"/>
                        <a:ext cx="375637" cy="7842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矩形 2"/>
          <p:cNvSpPr/>
          <p:nvPr>
            <p:custDataLst>
              <p:tags r:id="rId12"/>
            </p:custDataLst>
          </p:nvPr>
        </p:nvSpPr>
        <p:spPr>
          <a:xfrm>
            <a:off x="776937" y="5100173"/>
            <a:ext cx="8034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所以</a:t>
            </a:r>
          </a:p>
        </p:txBody>
      </p:sp>
      <p:grpSp>
        <p:nvGrpSpPr>
          <p:cNvPr id="6" name="组合 5"/>
          <p:cNvGrpSpPr/>
          <p:nvPr>
            <p:custDataLst>
              <p:tags r:id="rId13"/>
            </p:custDataLst>
          </p:nvPr>
        </p:nvGrpSpPr>
        <p:grpSpPr>
          <a:xfrm>
            <a:off x="842767" y="5735637"/>
            <a:ext cx="6482859" cy="784225"/>
            <a:chOff x="842767" y="5735637"/>
            <a:chExt cx="6482859" cy="784225"/>
          </a:xfrm>
        </p:grpSpPr>
        <p:sp>
          <p:nvSpPr>
            <p:cNvPr id="5" name="矩形 4"/>
            <p:cNvSpPr/>
            <p:nvPr>
              <p:custDataLst>
                <p:tags r:id="rId14"/>
              </p:custDataLst>
            </p:nvPr>
          </p:nvSpPr>
          <p:spPr>
            <a:xfrm>
              <a:off x="842767" y="5912561"/>
              <a:ext cx="621676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所以</a:t>
              </a:r>
              <a:r>
                <a:rPr lang="zh-CN" altLang="zh-CN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从一箱中随机抽出2罐，能中奖的概率为</a:t>
              </a:r>
              <a:endParaRPr lang="zh-CN" altLang="en-US"/>
            </a:p>
          </p:txBody>
        </p:sp>
        <p:graphicFrame>
          <p:nvGraphicFramePr>
            <p:cNvPr id="81" name="对象 106"/>
            <p:cNvGraphicFramePr>
              <a:graphicFrameLocks noChangeAspect="1"/>
            </p:cNvGraphicFramePr>
            <p:nvPr>
              <p:custDataLst>
                <p:tags r:id="rId15"/>
              </p:custDataLst>
              <p:extLst>
                <p:ext uri="{D42A27DB-BD31-4B8C-83A1-F6EECF244321}">
                  <p14:modId xmlns:p14="http://schemas.microsoft.com/office/powerpoint/2010/main" val="1841868189"/>
                </p:ext>
              </p:extLst>
            </p:nvPr>
          </p:nvGraphicFramePr>
          <p:xfrm>
            <a:off x="6949989" y="5735637"/>
            <a:ext cx="375637" cy="7842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108" imgW="177480" imgH="393480" progId="Equation.DSMT4">
                    <p:embed/>
                  </p:oleObj>
                </mc:Choice>
                <mc:Fallback>
                  <p:oleObj name="Equation" r:id="rId108" imgW="177480" imgH="39348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07"/>
                        <a:stretch>
                          <a:fillRect/>
                        </a:stretch>
                      </p:blipFill>
                      <p:spPr>
                        <a:xfrm>
                          <a:off x="6949989" y="5735637"/>
                          <a:ext cx="375637" cy="78422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 fill="hold"/>
                                        <p:tgtEl>
                                          <p:spTgt spid="10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 fill="hold"/>
                                        <p:tgtEl>
                                          <p:spTgt spid="10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 fill="hold"/>
                                        <p:tgtEl>
                                          <p:spTgt spid="10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 fill="hold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 fill="hold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 fill="hold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 fill="hold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 fill="hold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08" grpId="0"/>
      <p:bldP spid="75" grpId="0"/>
      <p:bldP spid="76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文本框 45"/>
          <p:cNvSpPr/>
          <p:nvPr>
            <p:custDataLst>
              <p:tags r:id="rId1"/>
            </p:custDataLst>
          </p:nvPr>
        </p:nvSpPr>
        <p:spPr>
          <a:xfrm>
            <a:off x="655628" y="1478033"/>
            <a:ext cx="5135880" cy="497205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defTabSz="914400">
              <a:lnSpc>
                <a:spcPct val="110000"/>
              </a:lnSpc>
              <a:buClrTx/>
              <a:buSzTx/>
              <a:buFont typeface="Arial" panose="020B0604020202020204" pitchFamily="34" charset="0"/>
            </a:pPr>
            <a:r>
              <a:rPr lang="zh-CN" altLang="zh-CN" sz="2400" b="1">
                <a:solidFill>
                  <a:srgbClr val="3333FF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思考：</a:t>
            </a:r>
            <a:r>
              <a:rPr lang="zh-CN" altLang="zh-CN" sz="2400" b="1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你还有另外方法求解此题吗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？</a:t>
            </a:r>
          </a:p>
        </p:txBody>
      </p:sp>
      <p:sp>
        <p:nvSpPr>
          <p:cNvPr id="12291" name="文本框 6"/>
          <p:cNvSpPr/>
          <p:nvPr>
            <p:custDataLst>
              <p:tags r:id="rId2"/>
            </p:custDataLst>
          </p:nvPr>
        </p:nvSpPr>
        <p:spPr>
          <a:xfrm>
            <a:off x="1103190" y="2137318"/>
            <a:ext cx="762317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8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4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0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18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18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事件</a:t>
            </a:r>
            <a:r>
              <a:rPr lang="zh-CN" altLang="en-US" sz="2400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en-US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的对立事件是“不中奖”，即“两罐都不中奖”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en-US" sz="240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pSp>
        <p:nvGrpSpPr>
          <p:cNvPr id="12292" name="组合 7"/>
          <p:cNvGrpSpPr/>
          <p:nvPr>
            <p:custDataLst>
              <p:tags r:id="rId3"/>
            </p:custDataLst>
          </p:nvPr>
        </p:nvGrpSpPr>
        <p:grpSpPr>
          <a:xfrm>
            <a:off x="1114253" y="2660797"/>
            <a:ext cx="7410682" cy="505752"/>
            <a:chOff x="711" y="8983"/>
            <a:chExt cx="11671" cy="797"/>
          </a:xfrm>
        </p:grpSpPr>
        <p:sp>
          <p:nvSpPr>
            <p:cNvPr id="12293" name="文本框 53"/>
            <p:cNvSpPr/>
            <p:nvPr>
              <p:custDataLst>
                <p:tags r:id="rId19"/>
              </p:custDataLst>
            </p:nvPr>
          </p:nvSpPr>
          <p:spPr>
            <a:xfrm>
              <a:off x="711" y="9002"/>
              <a:ext cx="11671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r>
                <a:rPr lang="zh-CN" altLang="en-US">
                  <a:latin typeface="Times New Roman" panose="02020603050405020304" pitchFamily="18" charset="0"/>
                  <a:cs typeface="Times New Roman" panose="02020603050405020304" pitchFamily="18" charset="0"/>
                </a:rPr>
                <a:t>由于        =“两罐都不中奖”，而</a:t>
              </a:r>
              <a:r>
                <a:rPr lang="zh-CN" altLang="en-US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n</a:t>
              </a:r>
              <a:r>
                <a:rPr lang="zh-CN" altLang="en-US">
                  <a:latin typeface="Times New Roman" panose="02020603050405020304" pitchFamily="18" charset="0"/>
                  <a:cs typeface="Times New Roman" panose="02020603050405020304" pitchFamily="18" charset="0"/>
                </a:rPr>
                <a:t>(        )=</a:t>
              </a:r>
              <a:r>
                <a:rPr lang="zh-CN" altLang="en-US">
                  <a:latin typeface="Times New Roman" panose="02020603050405020304" pitchFamily="18" charset="0"/>
                  <a:cs typeface="Times New Roman" panose="02020603050405020304" pitchFamily="18" charset="0"/>
                  <a:sym typeface="宋体" panose="02010600030101010101" pitchFamily="2" charset="-122"/>
                </a:rPr>
                <a:t>4×3=12，</a:t>
              </a:r>
              <a:endParaRPr lang="zh-CN" altLang="en-US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aphicFrame>
          <p:nvGraphicFramePr>
            <p:cNvPr id="12294" name="对象 54"/>
            <p:cNvGraphicFramePr>
              <a:graphicFrameLocks noChangeAspect="1"/>
            </p:cNvGraphicFramePr>
            <p:nvPr>
              <p:custDataLst>
                <p:tags r:id="rId20"/>
              </p:custDataLst>
              <p:extLst>
                <p:ext uri="{D42A27DB-BD31-4B8C-83A1-F6EECF244321}">
                  <p14:modId xmlns:p14="http://schemas.microsoft.com/office/powerpoint/2010/main" val="1263228621"/>
                </p:ext>
              </p:extLst>
            </p:nvPr>
          </p:nvGraphicFramePr>
          <p:xfrm>
            <a:off x="1801" y="8983"/>
            <a:ext cx="958" cy="77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23" imgW="317160" imgH="241200" progId="Equation.DSMT4">
                    <p:embed/>
                  </p:oleObj>
                </mc:Choice>
                <mc:Fallback>
                  <p:oleObj name="Equation" r:id="rId23" imgW="317160" imgH="241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4"/>
                        <a:stretch>
                          <a:fillRect/>
                        </a:stretch>
                      </p:blipFill>
                      <p:spPr>
                        <a:xfrm>
                          <a:off x="1801" y="8983"/>
                          <a:ext cx="958" cy="77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2295" name="对象 60"/>
            <p:cNvGraphicFramePr>
              <a:graphicFrameLocks noChangeAspect="1"/>
            </p:cNvGraphicFramePr>
            <p:nvPr>
              <p:custDataLst>
                <p:tags r:id="rId21"/>
              </p:custDataLst>
              <p:extLst>
                <p:ext uri="{D42A27DB-BD31-4B8C-83A1-F6EECF244321}">
                  <p14:modId xmlns:p14="http://schemas.microsoft.com/office/powerpoint/2010/main" val="2401729050"/>
                </p:ext>
              </p:extLst>
            </p:nvPr>
          </p:nvGraphicFramePr>
          <p:xfrm>
            <a:off x="8279" y="9002"/>
            <a:ext cx="958" cy="77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25" imgW="317160" imgH="241200" progId="Equation.DSMT4">
                    <p:embed/>
                  </p:oleObj>
                </mc:Choice>
                <mc:Fallback>
                  <p:oleObj name="Equation" r:id="rId25" imgW="317160" imgH="241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6"/>
                        <a:stretch>
                          <a:fillRect/>
                        </a:stretch>
                      </p:blipFill>
                      <p:spPr>
                        <a:xfrm>
                          <a:off x="8279" y="9002"/>
                          <a:ext cx="958" cy="77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2297" name="文本框 12"/>
          <p:cNvSpPr/>
          <p:nvPr>
            <p:custDataLst>
              <p:tags r:id="rId4"/>
            </p:custDataLst>
          </p:nvPr>
        </p:nvSpPr>
        <p:spPr>
          <a:xfrm>
            <a:off x="1129266" y="3295015"/>
            <a:ext cx="165163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所以</a:t>
            </a:r>
            <a:r>
              <a:rPr lang="en-US" altLang="zh-CN" i="1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zh-CN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zh-CN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>
                <a:latin typeface="Times New Roman" panose="02020603050405020304" pitchFamily="18" charset="0"/>
                <a:cs typeface="Times New Roman" panose="02020603050405020304" pitchFamily="18" charset="0"/>
              </a:rPr>
              <a:t>)=</a:t>
            </a:r>
          </a:p>
        </p:txBody>
      </p:sp>
      <p:grpSp>
        <p:nvGrpSpPr>
          <p:cNvPr id="12298" name="组合 13"/>
          <p:cNvGrpSpPr/>
          <p:nvPr>
            <p:custDataLst>
              <p:tags r:id="rId5"/>
            </p:custDataLst>
          </p:nvPr>
        </p:nvGrpSpPr>
        <p:grpSpPr>
          <a:xfrm>
            <a:off x="2567608" y="3287075"/>
            <a:ext cx="1817687" cy="516539"/>
            <a:chOff x="4244" y="9111"/>
            <a:chExt cx="2863" cy="814"/>
          </a:xfrm>
        </p:grpSpPr>
        <p:sp>
          <p:nvSpPr>
            <p:cNvPr id="12299" name="文本框 78"/>
            <p:cNvSpPr/>
            <p:nvPr>
              <p:custDataLst>
                <p:tags r:id="rId17"/>
              </p:custDataLst>
            </p:nvPr>
          </p:nvSpPr>
          <p:spPr>
            <a:xfrm>
              <a:off x="4244" y="9111"/>
              <a:ext cx="2863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r>
                <a:rPr lang="en-US" altLang="zh-CN">
                  <a:latin typeface="Times New Roman" panose="02020603050405020304" pitchFamily="18" charset="0"/>
                  <a:cs typeface="Times New Roman" panose="02020603050405020304" pitchFamily="18" charset="0"/>
                </a:rPr>
                <a:t>1-</a:t>
              </a:r>
              <a:r>
                <a:rPr lang="en-US" altLang="zh-CN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P</a:t>
              </a:r>
              <a:r>
                <a:rPr lang="en-US" altLang="zh-CN">
                  <a:latin typeface="Times New Roman" panose="02020603050405020304" pitchFamily="18" charset="0"/>
                  <a:cs typeface="Times New Roman" panose="02020603050405020304" pitchFamily="18" charset="0"/>
                </a:rPr>
                <a:t>(        )=</a:t>
              </a:r>
            </a:p>
          </p:txBody>
        </p:sp>
        <p:graphicFrame>
          <p:nvGraphicFramePr>
            <p:cNvPr id="12300" name="对象 90"/>
            <p:cNvGraphicFramePr>
              <a:graphicFrameLocks noChangeAspect="1"/>
            </p:cNvGraphicFramePr>
            <p:nvPr>
              <p:custDataLst>
                <p:tags r:id="rId18"/>
              </p:custDataLst>
              <p:extLst>
                <p:ext uri="{D42A27DB-BD31-4B8C-83A1-F6EECF244321}">
                  <p14:modId xmlns:p14="http://schemas.microsoft.com/office/powerpoint/2010/main" val="426474359"/>
                </p:ext>
              </p:extLst>
            </p:nvPr>
          </p:nvGraphicFramePr>
          <p:xfrm>
            <a:off x="5217" y="9147"/>
            <a:ext cx="955" cy="77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27" imgW="317160" imgH="241200" progId="Equation.DSMT4">
                    <p:embed/>
                  </p:oleObj>
                </mc:Choice>
                <mc:Fallback>
                  <p:oleObj name="Equation" r:id="rId27" imgW="317160" imgH="241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8"/>
                        <a:stretch>
                          <a:fillRect/>
                        </a:stretch>
                      </p:blipFill>
                      <p:spPr>
                        <a:xfrm>
                          <a:off x="5217" y="9147"/>
                          <a:ext cx="955" cy="77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2301" name="对象 16"/>
          <p:cNvGraphicFramePr>
            <a:graphicFrameLocks noChangeAspect="1"/>
          </p:cNvGraphicFramePr>
          <p:nvPr>
            <p:custDataLst>
              <p:tags r:id="rId6"/>
            </p:custDataLst>
            <p:extLst>
              <p:ext uri="{D42A27DB-BD31-4B8C-83A1-F6EECF244321}">
                <p14:modId xmlns:p14="http://schemas.microsoft.com/office/powerpoint/2010/main" val="2391308142"/>
              </p:ext>
            </p:extLst>
          </p:nvPr>
        </p:nvGraphicFramePr>
        <p:xfrm>
          <a:off x="4089167" y="3132917"/>
          <a:ext cx="1817688" cy="811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9" imgW="838080" imgH="393480" progId="Equation.DSMT4">
                  <p:embed/>
                </p:oleObj>
              </mc:Choice>
              <mc:Fallback>
                <p:oleObj name="Equation" r:id="rId29" imgW="838080" imgH="39348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0"/>
                      <a:stretch>
                        <a:fillRect/>
                      </a:stretch>
                    </p:blipFill>
                    <p:spPr>
                      <a:xfrm>
                        <a:off x="4089167" y="3132917"/>
                        <a:ext cx="1817688" cy="8112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302" name="对象 106"/>
          <p:cNvGraphicFramePr>
            <a:graphicFrameLocks noChangeAspect="1"/>
          </p:cNvGraphicFramePr>
          <p:nvPr>
            <p:custDataLst>
              <p:tags r:id="rId7"/>
            </p:custDataLst>
            <p:extLst>
              <p:ext uri="{D42A27DB-BD31-4B8C-83A1-F6EECF244321}">
                <p14:modId xmlns:p14="http://schemas.microsoft.com/office/powerpoint/2010/main" val="3893324046"/>
              </p:ext>
            </p:extLst>
          </p:nvPr>
        </p:nvGraphicFramePr>
        <p:xfrm>
          <a:off x="5885200" y="3142428"/>
          <a:ext cx="380293" cy="828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1" imgW="177480" imgH="393480" progId="Equation.DSMT4">
                  <p:embed/>
                </p:oleObj>
              </mc:Choice>
              <mc:Fallback>
                <p:oleObj name="Equation" r:id="rId31" imgW="177480" imgH="39348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2"/>
                      <a:stretch>
                        <a:fillRect/>
                      </a:stretch>
                    </p:blipFill>
                    <p:spPr>
                      <a:xfrm>
                        <a:off x="5885200" y="3142428"/>
                        <a:ext cx="380293" cy="828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" name="文本框 101"/>
          <p:cNvSpPr txBox="1"/>
          <p:nvPr>
            <p:custDataLst>
              <p:tags r:id="rId8"/>
            </p:custDataLst>
          </p:nvPr>
        </p:nvSpPr>
        <p:spPr>
          <a:xfrm>
            <a:off x="9008898" y="3844869"/>
            <a:ext cx="1565275" cy="460375"/>
          </a:xfrm>
          <a:prstGeom prst="rect">
            <a:avLst/>
          </a:prstGeom>
          <a:noFill/>
          <a:ln w="9525">
            <a:solidFill>
              <a:srgbClr val="FF00FF"/>
            </a:solidFill>
          </a:ln>
        </p:spPr>
        <p:txBody>
          <a:bodyPr wrap="square" anchor="t">
            <a:spAutoFit/>
          </a:bodyPr>
          <a:lstStyle/>
          <a:p>
            <a:r>
              <a:rPr lang="zh-CN" altLang="en-US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正难则反</a:t>
            </a:r>
          </a:p>
        </p:txBody>
      </p:sp>
      <p:grpSp>
        <p:nvGrpSpPr>
          <p:cNvPr id="3" name="组合 2"/>
          <p:cNvGrpSpPr/>
          <p:nvPr>
            <p:custDataLst>
              <p:tags r:id="rId9"/>
            </p:custDataLst>
          </p:nvPr>
        </p:nvGrpSpPr>
        <p:grpSpPr>
          <a:xfrm>
            <a:off x="8795316" y="2250572"/>
            <a:ext cx="1957070" cy="1357630"/>
            <a:chOff x="13761" y="5914"/>
            <a:chExt cx="3082" cy="2138"/>
          </a:xfrm>
        </p:grpSpPr>
        <p:sp>
          <p:nvSpPr>
            <p:cNvPr id="33854" name="文本框 98"/>
            <p:cNvSpPr txBox="1"/>
            <p:nvPr>
              <p:custDataLst>
                <p:tags r:id="rId15"/>
              </p:custDataLst>
            </p:nvPr>
          </p:nvSpPr>
          <p:spPr>
            <a:xfrm>
              <a:off x="13955" y="6330"/>
              <a:ext cx="2549" cy="130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en-US" altLang="zh-CN">
                  <a:latin typeface="楷体" panose="02010609060101010101" pitchFamily="49" charset="-122"/>
                  <a:ea typeface="楷体" panose="02010609060101010101" pitchFamily="49" charset="-122"/>
                  <a:sym typeface="宋体" panose="02010600030101010101" pitchFamily="2" charset="-122"/>
                </a:rPr>
                <a:t>  </a:t>
              </a:r>
              <a:r>
                <a:rPr lang="zh-CN" altLang="en-US">
                  <a:latin typeface="楷体" panose="02010609060101010101" pitchFamily="49" charset="-122"/>
                  <a:ea typeface="楷体" panose="02010609060101010101" pitchFamily="49" charset="-122"/>
                  <a:sym typeface="宋体" panose="02010600030101010101" pitchFamily="2" charset="-122"/>
                </a:rPr>
                <a:t>此解法说明什么？</a:t>
              </a:r>
            </a:p>
          </p:txBody>
        </p:sp>
        <p:sp>
          <p:nvSpPr>
            <p:cNvPr id="2" name="云形标注 1"/>
            <p:cNvSpPr/>
            <p:nvPr>
              <p:custDataLst>
                <p:tags r:id="rId16"/>
              </p:custDataLst>
            </p:nvPr>
          </p:nvSpPr>
          <p:spPr>
            <a:xfrm>
              <a:off x="13761" y="5914"/>
              <a:ext cx="3082" cy="2138"/>
            </a:xfrm>
            <a:prstGeom prst="cloudCallout">
              <a:avLst>
                <a:gd name="adj1" fmla="val -97914"/>
                <a:gd name="adj2" fmla="val 46859"/>
              </a:avLst>
            </a:prstGeom>
            <a:noFill/>
            <a:ln>
              <a:solidFill>
                <a:srgbClr val="FF00FF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" name="文本框 3"/>
          <p:cNvSpPr txBox="1"/>
          <p:nvPr>
            <p:custDataLst>
              <p:tags r:id="rId10"/>
            </p:custDataLst>
          </p:nvPr>
        </p:nvSpPr>
        <p:spPr>
          <a:xfrm>
            <a:off x="335360" y="2058543"/>
            <a:ext cx="957313" cy="49314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buClrTx/>
              <a:buSzTx/>
              <a:defRPr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zh-CN" altLang="en-US">
                <a:solidFill>
                  <a:srgbClr val="FF0000"/>
                </a:solidFill>
                <a:sym typeface="+mn-ea"/>
              </a:rPr>
              <a:t>解</a:t>
            </a:r>
            <a:r>
              <a:rPr lang="en-US" altLang="zh-CN">
                <a:solidFill>
                  <a:srgbClr val="FF0000"/>
                </a:solidFill>
                <a:sym typeface="+mn-ea"/>
              </a:rPr>
              <a:t>2</a:t>
            </a:r>
            <a:r>
              <a:rPr lang="zh-CN" altLang="en-US">
                <a:solidFill>
                  <a:srgbClr val="FF0000"/>
                </a:solidFill>
                <a:sym typeface="+mn-ea"/>
              </a:rPr>
              <a:t>：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30" name="文本框 2"/>
          <p:cNvSpPr/>
          <p:nvPr>
            <p:custDataLst>
              <p:tags r:id="rId11"/>
            </p:custDataLst>
          </p:nvPr>
        </p:nvSpPr>
        <p:spPr>
          <a:xfrm>
            <a:off x="191344" y="-46324"/>
            <a:ext cx="11588118" cy="1514261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800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例</a:t>
            </a:r>
            <a:r>
              <a:rPr lang="en-US" altLang="zh-CN" sz="2800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12</a:t>
            </a:r>
            <a:r>
              <a:rPr lang="zh-CN" altLang="en-US" sz="2800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zh-CN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为了推广一 种饮料，某饮料生产企业开展了有奖促销活动: 将6罐这种饮料装一箱，每箱中都放置2罐能够中奖的饮料</a:t>
            </a:r>
            <a:r>
              <a:rPr lang="en-US" altLang="zh-CN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. </a:t>
            </a:r>
            <a:r>
              <a:rPr lang="zh-CN" altLang="zh-CN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若从一箱中随机抽出2罐，能中奖的概率为多少?</a:t>
            </a:r>
          </a:p>
        </p:txBody>
      </p:sp>
      <p:grpSp>
        <p:nvGrpSpPr>
          <p:cNvPr id="31" name="组合 30"/>
          <p:cNvGrpSpPr/>
          <p:nvPr>
            <p:custDataLst>
              <p:tags r:id="rId12"/>
            </p:custDataLst>
          </p:nvPr>
        </p:nvGrpSpPr>
        <p:grpSpPr>
          <a:xfrm>
            <a:off x="996099" y="3909235"/>
            <a:ext cx="6482859" cy="784225"/>
            <a:chOff x="842767" y="5735637"/>
            <a:chExt cx="6482859" cy="784225"/>
          </a:xfrm>
        </p:grpSpPr>
        <p:sp>
          <p:nvSpPr>
            <p:cNvPr id="32" name="矩形 31"/>
            <p:cNvSpPr/>
            <p:nvPr>
              <p:custDataLst>
                <p:tags r:id="rId13"/>
              </p:custDataLst>
            </p:nvPr>
          </p:nvSpPr>
          <p:spPr>
            <a:xfrm>
              <a:off x="842767" y="5912561"/>
              <a:ext cx="621676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所以</a:t>
              </a:r>
              <a:r>
                <a:rPr lang="zh-CN" altLang="zh-CN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从一箱中随机抽出2罐，能中奖的概率为</a:t>
              </a:r>
              <a:endParaRPr lang="zh-CN" altLang="en-US"/>
            </a:p>
          </p:txBody>
        </p:sp>
        <p:graphicFrame>
          <p:nvGraphicFramePr>
            <p:cNvPr id="33" name="对象 106"/>
            <p:cNvGraphicFramePr>
              <a:graphicFrameLocks noChangeAspect="1"/>
            </p:cNvGraphicFramePr>
            <p:nvPr>
              <p:custDataLst>
                <p:tags r:id="rId14"/>
              </p:custDataLst>
              <p:extLst>
                <p:ext uri="{D42A27DB-BD31-4B8C-83A1-F6EECF244321}">
                  <p14:modId xmlns:p14="http://schemas.microsoft.com/office/powerpoint/2010/main" val="2181931732"/>
                </p:ext>
              </p:extLst>
            </p:nvPr>
          </p:nvGraphicFramePr>
          <p:xfrm>
            <a:off x="6949989" y="5735637"/>
            <a:ext cx="375637" cy="7842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33" imgW="177480" imgH="393480" progId="Equation.DSMT4">
                    <p:embed/>
                  </p:oleObj>
                </mc:Choice>
                <mc:Fallback>
                  <p:oleObj name="Equation" r:id="rId33" imgW="177480" imgH="39348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4"/>
                        <a:stretch>
                          <a:fillRect/>
                        </a:stretch>
                      </p:blipFill>
                      <p:spPr>
                        <a:xfrm>
                          <a:off x="6949989" y="5735637"/>
                          <a:ext cx="375637" cy="78422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 fill="hold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 fill="hold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 fill="hold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 fill="hold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 fill="hold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 fill="hold"/>
                                        <p:tgtEl>
                                          <p:spTgt spid="12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  <p:bldP spid="12297" grpId="0"/>
      <p:bldP spid="102" grpId="0" animBg="1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Rectangle 3"/>
          <p:cNvSpPr/>
          <p:nvPr>
            <p:custDataLst>
              <p:tags r:id="rId1"/>
            </p:custDataLst>
          </p:nvPr>
        </p:nvSpPr>
        <p:spPr>
          <a:xfrm>
            <a:off x="440787" y="1365443"/>
            <a:ext cx="11089232" cy="3431709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8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4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0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18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18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ts val="500"/>
              </a:spcBef>
              <a:buFontTx/>
              <a:buNone/>
            </a:pP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：</a:t>
            </a:r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设不中奖的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罐记为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1, 2, 3, 4, </a:t>
            </a:r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中奖的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罐记为</a:t>
            </a: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, </a:t>
            </a: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，随机抽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罐中有一罐中奖，就表示能中奖，其样本空间为： </a:t>
            </a:r>
          </a:p>
          <a:p>
            <a:pPr marL="0" lvl="0" indent="0" eaLnBrk="1" hangingPunct="1">
              <a:lnSpc>
                <a:spcPct val="100000"/>
              </a:lnSpc>
              <a:spcBef>
                <a:spcPts val="500"/>
              </a:spcBef>
              <a:buFontTx/>
              <a:buNone/>
            </a:pP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               (1, 2)</a:t>
            </a:r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(1, 3)</a:t>
            </a:r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(1, 4)</a:t>
            </a:r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(1,</a:t>
            </a: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 a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(1, </a:t>
            </a: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en-US" altLang="zh-CN" sz="2400" b="1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00000"/>
              </a:lnSpc>
              <a:spcBef>
                <a:spcPts val="500"/>
              </a:spcBef>
              <a:buFontTx/>
              <a:buNone/>
            </a:pP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               (2, 3)</a:t>
            </a:r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(2, 4)</a:t>
            </a:r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(2, </a:t>
            </a: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(2, </a:t>
            </a: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en-US" altLang="zh-CN" sz="2400" b="1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00000"/>
              </a:lnSpc>
              <a:spcBef>
                <a:spcPts val="500"/>
              </a:spcBef>
              <a:buFontTx/>
              <a:buNone/>
            </a:pP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               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(3, 4)</a:t>
            </a:r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(3, </a:t>
            </a: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(3, </a:t>
            </a: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en-US" altLang="zh-CN" sz="2400" b="1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00000"/>
              </a:lnSpc>
              <a:spcBef>
                <a:spcPts val="500"/>
              </a:spcBef>
              <a:buFontTx/>
              <a:buNone/>
            </a:pP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               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(4, </a:t>
            </a: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(4, </a:t>
            </a: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en-US" altLang="zh-CN" sz="2400" b="1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00000"/>
              </a:lnSpc>
              <a:spcBef>
                <a:spcPts val="500"/>
              </a:spcBef>
              <a:buFontTx/>
              <a:buNone/>
            </a:pP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               (</a:t>
            </a:r>
            <a:r>
              <a:rPr lang="en-US" altLang="zh-CN" sz="2400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, </a:t>
            </a:r>
            <a:r>
              <a:rPr lang="en-US" altLang="zh-CN" sz="2400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). </a:t>
            </a:r>
          </a:p>
          <a:p>
            <a:pPr marL="0" lvl="0" indent="0" eaLnBrk="1" hangingPunct="1">
              <a:lnSpc>
                <a:spcPct val="100000"/>
              </a:lnSpc>
              <a:spcBef>
                <a:spcPts val="500"/>
              </a:spcBef>
              <a:buFontTx/>
              <a:buNone/>
            </a:pP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          </a:t>
            </a:r>
            <a:r>
              <a:rPr lang="zh-CN" altLang="en-US" sz="2400">
                <a:latin typeface="Times New Roman" panose="02020603050405020304" pitchFamily="18" charset="0"/>
                <a:ea typeface="黑体" panose="02010609060101010101" pitchFamily="49" charset="-122"/>
              </a:rPr>
              <a:t>共</a:t>
            </a: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15</a:t>
            </a:r>
            <a:r>
              <a:rPr lang="zh-CN" altLang="en-US" sz="2400">
                <a:latin typeface="Times New Roman" panose="02020603050405020304" pitchFamily="18" charset="0"/>
                <a:ea typeface="黑体" panose="02010609060101010101" pitchFamily="49" charset="-122"/>
              </a:rPr>
              <a:t>个样本点</a:t>
            </a: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. </a:t>
            </a:r>
            <a:r>
              <a:rPr lang="zh-CN" altLang="en-US" sz="2400">
                <a:latin typeface="Times New Roman" panose="02020603050405020304" pitchFamily="18" charset="0"/>
                <a:ea typeface="黑体" panose="02010609060101010101" pitchFamily="49" charset="-122"/>
              </a:rPr>
              <a:t>而中奖的样本点有</a:t>
            </a: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9</a:t>
            </a:r>
            <a:r>
              <a:rPr lang="zh-CN" altLang="en-US" sz="2400">
                <a:latin typeface="Times New Roman" panose="02020603050405020304" pitchFamily="18" charset="0"/>
                <a:ea typeface="黑体" panose="02010609060101010101" pitchFamily="49" charset="-122"/>
              </a:rPr>
              <a:t>个，所以</a:t>
            </a:r>
            <a:endParaRPr lang="zh-CN" altLang="en-US" sz="24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>
            <p:custDataLst>
              <p:tags r:id="rId2"/>
            </p:custDataLst>
          </p:nvPr>
        </p:nvSpPr>
        <p:spPr>
          <a:xfrm>
            <a:off x="7032104" y="4368393"/>
            <a:ext cx="4032448" cy="47609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 defTabSz="914400">
              <a:spcBef>
                <a:spcPts val="500"/>
              </a:spcBef>
              <a:buClrTx/>
              <a:buSzTx/>
              <a:buFontTx/>
            </a:pPr>
            <a:r>
              <a:rPr lang="zh-CN" altLang="en-US" sz="2400" b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能中奖的概率 </a:t>
            </a:r>
            <a:r>
              <a:rPr lang="en-US" altLang="zh-CN" sz="2400" b="1">
                <a:solidFill>
                  <a:srgbClr val="3333FF"/>
                </a:solidFill>
                <a:effectLst/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P=9/15 =0.6.  </a:t>
            </a:r>
          </a:p>
        </p:txBody>
      </p:sp>
      <p:sp>
        <p:nvSpPr>
          <p:cNvPr id="27" name="文本框 2"/>
          <p:cNvSpPr/>
          <p:nvPr>
            <p:custDataLst>
              <p:tags r:id="rId3"/>
            </p:custDataLst>
          </p:nvPr>
        </p:nvSpPr>
        <p:spPr>
          <a:xfrm>
            <a:off x="191344" y="-46324"/>
            <a:ext cx="11588118" cy="1514261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800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例</a:t>
            </a:r>
            <a:r>
              <a:rPr lang="en-US" altLang="zh-CN" sz="2800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12</a:t>
            </a:r>
            <a:r>
              <a:rPr lang="zh-CN" altLang="en-US" sz="2800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zh-CN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为了推广一 种饮料，某饮料生产企业开展了有奖促销活动: 将6罐这种饮料装一箱，每箱中都放置2罐能够中奖的饮料</a:t>
            </a:r>
            <a:r>
              <a:rPr lang="en-US" altLang="zh-CN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. </a:t>
            </a:r>
            <a:r>
              <a:rPr lang="zh-CN" altLang="zh-CN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若从一箱中随机抽出2罐，能中奖的概率为多少?</a:t>
            </a:r>
          </a:p>
        </p:txBody>
      </p:sp>
      <p:sp>
        <p:nvSpPr>
          <p:cNvPr id="3" name="文本框 2"/>
          <p:cNvSpPr txBox="1"/>
          <p:nvPr>
            <p:custDataLst>
              <p:tags r:id="rId4"/>
            </p:custDataLst>
          </p:nvPr>
        </p:nvSpPr>
        <p:spPr>
          <a:xfrm>
            <a:off x="1271464" y="5013176"/>
            <a:ext cx="64087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/>
              <a:t>上述解法没有考虑顺序，其结果是一样的</a:t>
            </a:r>
            <a:r>
              <a:rPr lang="en-US" altLang="zh-CN"/>
              <a:t>.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33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33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33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33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33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33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矩形 5"/>
          <p:cNvSpPr/>
          <p:nvPr>
            <p:custDataLst>
              <p:tags r:id="rId1"/>
            </p:custDataLst>
          </p:nvPr>
        </p:nvSpPr>
        <p:spPr>
          <a:xfrm>
            <a:off x="472486" y="2077193"/>
            <a:ext cx="11101591" cy="142192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defTabSz="914400" eaLnBrk="0" hangingPunct="0">
              <a:lnSpc>
                <a:spcPct val="120000"/>
              </a:lnSpc>
              <a:tabLst>
                <a:tab pos="3149600" algn="l"/>
              </a:tabLst>
            </a:pPr>
            <a:r>
              <a:rPr lang="zh-CN" altLang="zh-CN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解：</a:t>
            </a:r>
            <a:r>
              <a:rPr lang="zh-CN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设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zh-CN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射中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zh-CN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环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”“</a:t>
            </a:r>
            <a:r>
              <a:rPr lang="zh-CN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射中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zh-CN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环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”“</a:t>
            </a:r>
            <a:r>
              <a:rPr lang="zh-CN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射中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zh-CN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环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”“</a:t>
            </a:r>
            <a:r>
              <a:rPr lang="zh-CN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射中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zh-CN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环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”“</a:t>
            </a:r>
            <a:r>
              <a:rPr lang="zh-CN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射中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zh-CN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环以下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zh-CN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的事件分别为</a:t>
            </a:r>
            <a:r>
              <a:rPr lang="en-US" altLang="zh-CN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zh-CN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zh-CN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可知它们彼此之间互斥，且</a:t>
            </a:r>
            <a:r>
              <a:rPr lang="en-US" altLang="zh-CN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zh-CN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0.24</a:t>
            </a:r>
            <a:r>
              <a:rPr lang="zh-CN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zh-CN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0.28</a:t>
            </a:r>
            <a:r>
              <a:rPr lang="zh-CN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zh-CN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0.19</a:t>
            </a:r>
            <a:r>
              <a:rPr lang="zh-CN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zh-CN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0.16</a:t>
            </a:r>
            <a:r>
              <a:rPr lang="zh-CN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zh-CN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0.13</a:t>
            </a: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08" name="矩形 6"/>
          <p:cNvSpPr/>
          <p:nvPr>
            <p:custDataLst>
              <p:tags r:id="rId2"/>
            </p:custDataLst>
          </p:nvPr>
        </p:nvSpPr>
        <p:spPr>
          <a:xfrm>
            <a:off x="585894" y="3622848"/>
            <a:ext cx="9824886" cy="13795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defTabSz="914400" eaLnBrk="0" hangingPunct="0">
              <a:lnSpc>
                <a:spcPct val="120000"/>
              </a:lnSpc>
              <a:tabLst>
                <a:tab pos="3149600" algn="l"/>
              </a:tabLst>
            </a:pP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）设“射中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环或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环”为事件</a:t>
            </a:r>
            <a:r>
              <a:rPr lang="en-US" altLang="zh-CN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，则有</a:t>
            </a:r>
            <a:r>
              <a:rPr lang="en-US" altLang="zh-CN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altLang="zh-CN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∪</a:t>
            </a:r>
            <a:r>
              <a:rPr lang="en-US" altLang="zh-CN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endParaRPr lang="en-US" altLang="zh-CN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914400" eaLnBrk="0" hangingPunct="0">
              <a:lnSpc>
                <a:spcPct val="120000"/>
              </a:lnSpc>
              <a:tabLst>
                <a:tab pos="3149600" algn="l"/>
              </a:tabLst>
            </a:pP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∴</a:t>
            </a:r>
            <a:r>
              <a:rPr lang="en-US" altLang="zh-CN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zh-CN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zh-CN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∪</a:t>
            </a:r>
            <a:r>
              <a:rPr lang="en-US" altLang="zh-CN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zh-CN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＋</a:t>
            </a:r>
            <a:r>
              <a:rPr lang="en-US" altLang="zh-CN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zh-CN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0.24</a:t>
            </a:r>
            <a:r>
              <a:rPr lang="zh-CN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＋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0.28</a:t>
            </a:r>
            <a:r>
              <a:rPr lang="zh-CN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0.52</a:t>
            </a:r>
            <a:r>
              <a:rPr lang="zh-CN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endParaRPr lang="en-US" altLang="zh-C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914400" eaLnBrk="0" hangingPunct="0">
              <a:lnSpc>
                <a:spcPct val="120000"/>
              </a:lnSpc>
              <a:tabLst>
                <a:tab pos="3149600" algn="l"/>
              </a:tabLst>
            </a:pP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zh-CN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所以射中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zh-CN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环或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zh-CN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环的概率为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0.52</a:t>
            </a: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09" name="矩形 7"/>
          <p:cNvSpPr/>
          <p:nvPr>
            <p:custDataLst>
              <p:tags r:id="rId3"/>
            </p:custDataLst>
          </p:nvPr>
        </p:nvSpPr>
        <p:spPr>
          <a:xfrm>
            <a:off x="585894" y="5157192"/>
            <a:ext cx="9173432" cy="13795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defTabSz="914400" eaLnBrk="0" hangingPunct="0">
              <a:lnSpc>
                <a:spcPct val="120000"/>
              </a:lnSpc>
              <a:tabLst>
                <a:tab pos="3149600" algn="l"/>
              </a:tabLst>
            </a:pP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）设“至少射中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环”为事件</a:t>
            </a:r>
            <a:r>
              <a:rPr lang="en-US" altLang="zh-CN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zh-CN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事件</a:t>
            </a:r>
            <a:r>
              <a:rPr lang="en-US" altLang="zh-CN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zh-CN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与事件</a:t>
            </a:r>
            <a:r>
              <a:rPr lang="en-US" altLang="zh-CN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zh-CN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是对立事件，</a:t>
            </a:r>
            <a:endParaRPr lang="en-US" altLang="zh-C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914400" eaLnBrk="0" hangingPunct="0">
              <a:lnSpc>
                <a:spcPct val="120000"/>
              </a:lnSpc>
              <a:tabLst>
                <a:tab pos="3149600" algn="l"/>
              </a:tabLst>
            </a:pPr>
            <a:r>
              <a:rPr lang="en-US" altLang="zh-CN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∴ </a:t>
            </a:r>
            <a:r>
              <a:rPr lang="en-US" altLang="zh-CN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zh-CN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－</a:t>
            </a:r>
            <a:r>
              <a:rPr lang="en-US" altLang="zh-CN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zh-CN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－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0.13</a:t>
            </a:r>
            <a:r>
              <a:rPr lang="zh-CN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0.87</a:t>
            </a:r>
            <a:endParaRPr lang="zh-CN" altLang="zh-CN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914400" eaLnBrk="0" hangingPunct="0">
              <a:lnSpc>
                <a:spcPct val="120000"/>
              </a:lnSpc>
              <a:tabLst>
                <a:tab pos="3149600" algn="l"/>
              </a:tabLst>
            </a:pP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　　 </a:t>
            </a:r>
            <a:r>
              <a:rPr lang="zh-CN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所以至少射中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zh-CN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环的概率为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0.87</a:t>
            </a:r>
            <a:endParaRPr lang="zh-CN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对象 1"/>
          <p:cNvGraphicFramePr>
            <a:graphicFrameLocks noChangeAspect="1"/>
          </p:cNvGraphicFramePr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3188034673"/>
              </p:ext>
            </p:extLst>
          </p:nvPr>
        </p:nvGraphicFramePr>
        <p:xfrm>
          <a:off x="407368" y="22123"/>
          <a:ext cx="10991850" cy="2098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6" imgW="12218783" imgH="2320338" progId="Word.Document.8">
                  <p:embed/>
                </p:oleObj>
              </mc:Choice>
              <mc:Fallback>
                <p:oleObj name="Document" r:id="rId6" imgW="12218783" imgH="23203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07368" y="22123"/>
                        <a:ext cx="10991850" cy="2098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  <p:bldP spid="21508" grpId="0"/>
      <p:bldP spid="2150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矩形 1"/>
          <p:cNvSpPr/>
          <p:nvPr>
            <p:custDataLst>
              <p:tags r:id="rId1"/>
            </p:custDataLst>
          </p:nvPr>
        </p:nvSpPr>
        <p:spPr>
          <a:xfrm>
            <a:off x="407368" y="861450"/>
            <a:ext cx="11449272" cy="37117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defTabSz="914400" eaLnBrk="0" hangingPunct="0">
              <a:lnSpc>
                <a:spcPct val="140000"/>
              </a:lnSpc>
              <a:tabLst>
                <a:tab pos="3149600" algn="l"/>
              </a:tabLst>
            </a:pPr>
            <a:r>
              <a:rPr lang="zh-CN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互斥事件、对立事件概率的求解方法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：</a:t>
            </a:r>
            <a:endParaRPr lang="zh-CN" altLang="zh-CN" sz="28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defTabSz="914400" eaLnBrk="0" hangingPunct="0">
              <a:lnSpc>
                <a:spcPct val="140000"/>
              </a:lnSpc>
              <a:tabLst>
                <a:tab pos="3149600" algn="l"/>
              </a:tabLst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zh-CN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互斥事件的概率的加法公式</a:t>
            </a:r>
            <a:r>
              <a:rPr lang="en-US" altLang="zh-CN" sz="2800" b="1" i="1">
                <a:solidFill>
                  <a:srgbClr val="FF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</a:t>
            </a:r>
            <a:r>
              <a:rPr lang="en-US" altLang="zh-CN" sz="2800" b="1">
                <a:solidFill>
                  <a:srgbClr val="FF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en-US" altLang="zh-CN" sz="2800" b="1" i="1">
                <a:solidFill>
                  <a:srgbClr val="FF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="1">
                <a:solidFill>
                  <a:srgbClr val="FF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∪</a:t>
            </a:r>
            <a:r>
              <a:rPr lang="en-US" altLang="zh-CN" sz="2800" b="1" i="1">
                <a:solidFill>
                  <a:srgbClr val="FF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 b="1">
                <a:solidFill>
                  <a:srgbClr val="FF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altLang="zh-CN" sz="2800" b="1">
                <a:solidFill>
                  <a:srgbClr val="FF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b="1" i="1">
                <a:solidFill>
                  <a:srgbClr val="FF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</a:t>
            </a:r>
            <a:r>
              <a:rPr lang="en-US" altLang="zh-CN" sz="2800" b="1">
                <a:solidFill>
                  <a:srgbClr val="FF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en-US" altLang="zh-CN" sz="2800" b="1" i="1">
                <a:solidFill>
                  <a:srgbClr val="FF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="1">
                <a:solidFill>
                  <a:srgbClr val="FF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altLang="zh-CN" sz="2800" b="1">
                <a:solidFill>
                  <a:srgbClr val="FF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sz="2800" b="1" i="1">
                <a:solidFill>
                  <a:srgbClr val="FF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</a:t>
            </a:r>
            <a:r>
              <a:rPr lang="en-US" altLang="zh-CN" sz="2800" b="1">
                <a:solidFill>
                  <a:srgbClr val="FF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en-US" altLang="zh-CN" sz="2800" b="1" i="1">
                <a:solidFill>
                  <a:srgbClr val="FF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 b="1">
                <a:solidFill>
                  <a:srgbClr val="FF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．</a:t>
            </a:r>
          </a:p>
          <a:p>
            <a:pPr defTabSz="914400" eaLnBrk="0" hangingPunct="0">
              <a:lnSpc>
                <a:spcPct val="140000"/>
              </a:lnSpc>
              <a:tabLst>
                <a:tab pos="3149600" algn="l"/>
              </a:tabLst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zh-CN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对于一个</a:t>
            </a:r>
            <a:r>
              <a:rPr lang="zh-CN" altLang="zh-CN" sz="2800">
                <a:solidFill>
                  <a:srgbClr val="FF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较复杂的事件</a:t>
            </a:r>
            <a:r>
              <a:rPr lang="zh-CN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，一般将其</a:t>
            </a:r>
            <a:r>
              <a:rPr lang="zh-CN" altLang="zh-CN" sz="2800">
                <a:solidFill>
                  <a:srgbClr val="FF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分解成几个简单的事件</a:t>
            </a:r>
            <a:r>
              <a:rPr lang="zh-CN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，当这些事件彼此互斥时，原事件的概率就是这些简单事件的概率的和．</a:t>
            </a:r>
          </a:p>
          <a:p>
            <a:pPr defTabSz="914400" eaLnBrk="0" hangingPunct="0">
              <a:lnSpc>
                <a:spcPct val="140000"/>
              </a:lnSpc>
              <a:tabLst>
                <a:tab pos="3149600" algn="l"/>
              </a:tabLst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zh-CN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当求解的问题中有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“</a:t>
            </a:r>
            <a:r>
              <a:rPr lang="zh-CN" altLang="zh-CN" sz="2800">
                <a:solidFill>
                  <a:srgbClr val="FF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至多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”“</a:t>
            </a:r>
            <a:r>
              <a:rPr lang="zh-CN" altLang="zh-CN" sz="2800">
                <a:solidFill>
                  <a:srgbClr val="FF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至少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”“</a:t>
            </a:r>
            <a:r>
              <a:rPr lang="zh-CN" altLang="zh-CN" sz="2800">
                <a:solidFill>
                  <a:srgbClr val="FF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最少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”</a:t>
            </a:r>
            <a:r>
              <a:rPr lang="zh-CN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等关键词语时，常常</a:t>
            </a:r>
            <a:r>
              <a:rPr lang="zh-CN" altLang="zh-CN" sz="2800">
                <a:solidFill>
                  <a:srgbClr val="FF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考虑其反面</a:t>
            </a:r>
            <a:r>
              <a:rPr lang="zh-CN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，通过求其反面，然后转化为所求问题．</a:t>
            </a:r>
          </a:p>
        </p:txBody>
      </p:sp>
      <p:grpSp>
        <p:nvGrpSpPr>
          <p:cNvPr id="23558" name="组合 2"/>
          <p:cNvGrpSpPr/>
          <p:nvPr>
            <p:custDataLst>
              <p:tags r:id="rId2"/>
            </p:custDataLst>
          </p:nvPr>
        </p:nvGrpSpPr>
        <p:grpSpPr>
          <a:xfrm>
            <a:off x="695400" y="4573238"/>
            <a:ext cx="11017224" cy="1520058"/>
            <a:chOff x="2399706" y="8190434"/>
            <a:chExt cx="22038590" cy="3039443"/>
          </a:xfrm>
        </p:grpSpPr>
        <p:sp>
          <p:nvSpPr>
            <p:cNvPr id="23559" name="矩形 8"/>
            <p:cNvSpPr/>
            <p:nvPr>
              <p:custDataLst>
                <p:tags r:id="rId4"/>
              </p:custDataLst>
            </p:nvPr>
          </p:nvSpPr>
          <p:spPr>
            <a:xfrm>
              <a:off x="2399706" y="8190434"/>
              <a:ext cx="22038590" cy="27693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defTabSz="914400" eaLnBrk="0" hangingPunct="0">
                <a:lnSpc>
                  <a:spcPct val="150000"/>
                </a:lnSpc>
                <a:tabLst>
                  <a:tab pos="3149600" algn="l"/>
                </a:tabLst>
              </a:pP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  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【</a:t>
              </a:r>
              <a:r>
                <a:rPr lang="zh-CN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注意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】</a:t>
              </a:r>
              <a:r>
                <a:rPr lang="zh-CN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有限个彼此互斥事件的和的概率，等于这些事件的概率的和，即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                               .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　　　　　　　 </a:t>
              </a:r>
              <a:r>
                <a:rPr lang="zh-CN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　 </a:t>
              </a:r>
            </a:p>
          </p:txBody>
        </p:sp>
        <p:pic>
          <p:nvPicPr>
            <p:cNvPr id="23560" name="Picture 7"/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>
            <a:blip r:embed="rId8"/>
            <a:srcRect r="80872"/>
            <a:stretch>
              <a:fillRect/>
            </a:stretch>
          </p:blipFill>
          <p:spPr>
            <a:xfrm>
              <a:off x="4848438" y="9133615"/>
              <a:ext cx="5329594" cy="2096262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" name="文本框 1"/>
          <p:cNvSpPr txBox="1"/>
          <p:nvPr>
            <p:custDataLst>
              <p:tags r:id="rId3"/>
            </p:custDataLst>
          </p:nvPr>
        </p:nvSpPr>
        <p:spPr>
          <a:xfrm>
            <a:off x="551384" y="338231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+mn-ea"/>
                <a:ea typeface="+mn-ea"/>
              </a:rPr>
              <a:t>规律方法：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3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3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3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235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235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235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235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235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235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235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235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235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458" name="对象 1"/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900694227"/>
              </p:ext>
            </p:extLst>
          </p:nvPr>
        </p:nvGraphicFramePr>
        <p:xfrm>
          <a:off x="263352" y="116632"/>
          <a:ext cx="8713788" cy="2662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5" imgW="9484010" imgH="2899702" progId="Word.Document.8">
                  <p:embed/>
                </p:oleObj>
              </mc:Choice>
              <mc:Fallback>
                <p:oleObj name="Document" r:id="rId5" imgW="9484010" imgH="289970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63352" y="116632"/>
                        <a:ext cx="8713788" cy="26622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9459" name="Picture 3" descr="TYR14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20336" y="116632"/>
            <a:ext cx="2998787" cy="2535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对象 1"/>
          <p:cNvGraphicFramePr>
            <a:graphicFrameLocks noChangeAspect="1"/>
          </p:cNvGraphicFramePr>
          <p:nvPr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116399357"/>
              </p:ext>
            </p:extLst>
          </p:nvPr>
        </p:nvGraphicFramePr>
        <p:xfrm>
          <a:off x="412750" y="2851150"/>
          <a:ext cx="10980738" cy="3397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8" imgW="11815316" imgH="3648198" progId="Word.Document.8">
                  <p:embed/>
                </p:oleObj>
              </mc:Choice>
              <mc:Fallback>
                <p:oleObj name="Document" r:id="rId8" imgW="11815316" imgH="364819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12750" y="2851150"/>
                        <a:ext cx="10980738" cy="3397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4091876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506" name="对象 1"/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215263741"/>
              </p:ext>
            </p:extLst>
          </p:nvPr>
        </p:nvGraphicFramePr>
        <p:xfrm>
          <a:off x="263352" y="2778869"/>
          <a:ext cx="10949929" cy="21307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5" imgW="11505317" imgH="2231814" progId="Word.Document.8">
                  <p:embed/>
                </p:oleObj>
              </mc:Choice>
              <mc:Fallback>
                <p:oleObj name="Document" r:id="rId5" imgW="11505317" imgH="2231814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63352" y="2778869"/>
                        <a:ext cx="10949929" cy="213075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4064659968"/>
              </p:ext>
            </p:extLst>
          </p:nvPr>
        </p:nvGraphicFramePr>
        <p:xfrm>
          <a:off x="263352" y="116632"/>
          <a:ext cx="8713788" cy="2662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7" imgW="9484010" imgH="2899702" progId="Word.Document.8">
                  <p:embed/>
                </p:oleObj>
              </mc:Choice>
              <mc:Fallback>
                <p:oleObj name="Document" r:id="rId7" imgW="9484010" imgH="289970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63352" y="116632"/>
                        <a:ext cx="8713788" cy="26622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3" descr="TYR14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20336" y="116632"/>
            <a:ext cx="2998787" cy="2535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595332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>
            <p:custDataLst>
              <p:tags r:id="rId1"/>
            </p:custDataLst>
          </p:nvPr>
        </p:nvSpPr>
        <p:spPr>
          <a:xfrm>
            <a:off x="263352" y="500388"/>
            <a:ext cx="11017224" cy="1643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1.已知</a:t>
            </a:r>
            <a:r>
              <a:rPr lang="zh-CN" altLang="en-US" sz="2800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)=0.5，</a:t>
            </a:r>
            <a:r>
              <a:rPr lang="zh-CN" altLang="en-US" sz="2800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)=0.3.</a:t>
            </a:r>
            <a:endParaRPr lang="en-US" altLang="zh-CN" sz="280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(1) 如果</a:t>
            </a:r>
            <a:r>
              <a:rPr lang="zh-CN" altLang="en-US" sz="2800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⊆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A，那么</a:t>
            </a:r>
            <a:r>
              <a:rPr lang="zh-CN" altLang="en-US" sz="2800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∪</a:t>
            </a:r>
            <a:r>
              <a:rPr lang="zh-CN" altLang="en-US" sz="2800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)=__</a:t>
            </a:r>
            <a:r>
              <a:rPr lang="en-US" altLang="zh-CN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_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__ ，</a:t>
            </a:r>
            <a:r>
              <a:rPr lang="zh-CN" altLang="en-US" sz="2800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AB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)=__</a:t>
            </a:r>
            <a:r>
              <a:rPr lang="en-US" altLang="zh-CN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_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___ ;</a:t>
            </a:r>
            <a:endParaRPr lang="en-US" altLang="zh-CN" sz="280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(2) 如果</a:t>
            </a:r>
            <a:r>
              <a:rPr lang="zh-CN" altLang="en-US" sz="2800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, </a:t>
            </a:r>
            <a:r>
              <a:rPr lang="zh-CN" altLang="en-US" sz="2800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互斥，那么</a:t>
            </a:r>
            <a:r>
              <a:rPr lang="zh-CN" altLang="en-US" sz="2800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∪</a:t>
            </a:r>
            <a:r>
              <a:rPr lang="zh-CN" altLang="en-US" sz="2800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)=___</a:t>
            </a:r>
            <a:r>
              <a:rPr lang="en-US" altLang="zh-CN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_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_ ，</a:t>
            </a:r>
            <a:r>
              <a:rPr lang="zh-CN" altLang="en-US" sz="2800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AB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)=</a:t>
            </a:r>
            <a:r>
              <a:rPr lang="en-US" altLang="zh-CN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_____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9" name="文本框 8"/>
          <p:cNvSpPr txBox="1"/>
          <p:nvPr>
            <p:custDataLst>
              <p:tags r:id="rId2"/>
            </p:custDataLst>
          </p:nvPr>
        </p:nvSpPr>
        <p:spPr>
          <a:xfrm>
            <a:off x="5159896" y="1060541"/>
            <a:ext cx="792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0.5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文本框 10"/>
          <p:cNvSpPr txBox="1"/>
          <p:nvPr>
            <p:custDataLst>
              <p:tags r:id="rId3"/>
            </p:custDataLst>
          </p:nvPr>
        </p:nvSpPr>
        <p:spPr>
          <a:xfrm>
            <a:off x="7536160" y="1060541"/>
            <a:ext cx="792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0.3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文本框 11"/>
          <p:cNvSpPr txBox="1"/>
          <p:nvPr>
            <p:custDataLst>
              <p:tags r:id="rId4"/>
            </p:custDataLst>
          </p:nvPr>
        </p:nvSpPr>
        <p:spPr>
          <a:xfrm>
            <a:off x="5771964" y="1568928"/>
            <a:ext cx="792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0.8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文本框 12"/>
          <p:cNvSpPr txBox="1"/>
          <p:nvPr>
            <p:custDataLst>
              <p:tags r:id="rId5"/>
            </p:custDataLst>
          </p:nvPr>
        </p:nvSpPr>
        <p:spPr>
          <a:xfrm>
            <a:off x="8311827" y="1568928"/>
            <a:ext cx="3960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6" name="组合 15"/>
          <p:cNvGrpSpPr/>
          <p:nvPr>
            <p:custDataLst>
              <p:tags r:id="rId6"/>
            </p:custDataLst>
          </p:nvPr>
        </p:nvGrpSpPr>
        <p:grpSpPr>
          <a:xfrm>
            <a:off x="0" y="-95204"/>
            <a:ext cx="12192000" cy="523220"/>
            <a:chOff x="466595" y="325131"/>
            <a:chExt cx="12192000" cy="523220"/>
          </a:xfrm>
        </p:grpSpPr>
        <p:sp>
          <p:nvSpPr>
            <p:cNvPr id="17" name="五边形 16"/>
            <p:cNvSpPr/>
            <p:nvPr>
              <p:custDataLst>
                <p:tags r:id="rId8"/>
              </p:custDataLst>
            </p:nvPr>
          </p:nvSpPr>
          <p:spPr>
            <a:xfrm>
              <a:off x="3228199" y="409563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50"/>
                </a:solidFill>
              </a:endParaRPr>
            </a:p>
          </p:txBody>
        </p:sp>
        <p:sp>
          <p:nvSpPr>
            <p:cNvPr id="18" name="五边形 17"/>
            <p:cNvSpPr/>
            <p:nvPr>
              <p:custDataLst>
                <p:tags r:id="rId9"/>
              </p:custDataLst>
            </p:nvPr>
          </p:nvSpPr>
          <p:spPr>
            <a:xfrm>
              <a:off x="2515281" y="409563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rgbClr val="13B9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50"/>
                </a:solidFill>
              </a:endParaRPr>
            </a:p>
          </p:txBody>
        </p:sp>
        <p:sp>
          <p:nvSpPr>
            <p:cNvPr id="19" name="五边形 18"/>
            <p:cNvSpPr/>
            <p:nvPr>
              <p:custDataLst>
                <p:tags r:id="rId10"/>
              </p:custDataLst>
            </p:nvPr>
          </p:nvSpPr>
          <p:spPr>
            <a:xfrm>
              <a:off x="1562100" y="416633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rgbClr val="3399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50"/>
                </a:solidFill>
              </a:endParaRPr>
            </a:p>
          </p:txBody>
        </p:sp>
        <p:sp>
          <p:nvSpPr>
            <p:cNvPr id="20" name="五边形 19"/>
            <p:cNvSpPr/>
            <p:nvPr>
              <p:custDataLst>
                <p:tags r:id="rId11"/>
              </p:custDataLst>
            </p:nvPr>
          </p:nvSpPr>
          <p:spPr>
            <a:xfrm>
              <a:off x="466595" y="422198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rgbClr val="2A86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b="1">
                  <a:solidFill>
                    <a:schemeClr val="bg1"/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    </a:t>
              </a:r>
              <a:r>
                <a:rPr lang="zh-CN" altLang="en-US" sz="24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练习</a:t>
              </a:r>
            </a:p>
          </p:txBody>
        </p:sp>
        <p:sp>
          <p:nvSpPr>
            <p:cNvPr id="21" name="文本框 20"/>
            <p:cNvSpPr txBox="1"/>
            <p:nvPr>
              <p:custDataLst>
                <p:tags r:id="rId12"/>
              </p:custDataLst>
            </p:nvPr>
          </p:nvSpPr>
          <p:spPr>
            <a:xfrm>
              <a:off x="5018762" y="325131"/>
              <a:ext cx="76398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>
                  <a:solidFill>
                    <a:srgbClr val="00B05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－ － － － － － － － － －</a:t>
              </a:r>
            </a:p>
          </p:txBody>
        </p:sp>
      </p:grpSp>
      <p:sp>
        <p:nvSpPr>
          <p:cNvPr id="22" name="矩形 21"/>
          <p:cNvSpPr/>
          <p:nvPr>
            <p:custDataLst>
              <p:tags r:id="rId7"/>
            </p:custDataLst>
          </p:nvPr>
        </p:nvSpPr>
        <p:spPr>
          <a:xfrm>
            <a:off x="10003437" y="-22832"/>
            <a:ext cx="18053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8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教材</a:t>
            </a:r>
            <a:r>
              <a:rPr lang="en-US" altLang="zh-CN" sz="28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242</a:t>
            </a:r>
            <a:r>
              <a:rPr lang="zh-CN" altLang="en-US" sz="28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页</a:t>
            </a:r>
          </a:p>
        </p:txBody>
      </p:sp>
    </p:spTree>
    <p:extLst>
      <p:ext uri="{BB962C8B-B14F-4D97-AF65-F5344CB8AC3E}">
        <p14:creationId xmlns:p14="http://schemas.microsoft.com/office/powerpoint/2010/main" val="311698272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2" grpId="0"/>
      <p:bldP spid="1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>
            <p:custDataLst>
              <p:tags r:id="rId1"/>
            </p:custDataLst>
          </p:nvPr>
        </p:nvSpPr>
        <p:spPr>
          <a:xfrm>
            <a:off x="263352" y="507458"/>
            <a:ext cx="11161240" cy="1643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2.指出下列表述中的错误:</a:t>
            </a:r>
            <a:endParaRPr lang="en-US" altLang="zh-CN" sz="280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(1) 某地区明天下雨的概率为0.4，明天不下雨的概率为0.5;</a:t>
            </a:r>
            <a:endParaRPr lang="en-US" altLang="zh-CN" sz="280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(2) 如果事件</a:t>
            </a:r>
            <a:r>
              <a:rPr lang="zh-CN" altLang="en-US" sz="2800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与事件</a:t>
            </a:r>
            <a:r>
              <a:rPr lang="zh-CN" altLang="en-US" sz="2800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互斥，那么一定有</a:t>
            </a:r>
            <a:r>
              <a:rPr lang="zh-CN" altLang="en-US" sz="2800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)+</a:t>
            </a:r>
            <a:r>
              <a:rPr lang="zh-CN" altLang="en-US" sz="2800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)=1.</a:t>
            </a:r>
          </a:p>
        </p:txBody>
      </p:sp>
      <p:sp>
        <p:nvSpPr>
          <p:cNvPr id="15" name="矩形 14"/>
          <p:cNvSpPr/>
          <p:nvPr>
            <p:custDataLst>
              <p:tags r:id="rId2"/>
            </p:custDataLst>
          </p:nvPr>
        </p:nvSpPr>
        <p:spPr>
          <a:xfrm>
            <a:off x="407368" y="2230427"/>
            <a:ext cx="10597370" cy="21605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解：(1) 因为明天下雨与明天不下雨是对立事件, 且明天下雨的概率为0.4, 所以明天不下雨的概率为0.6.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(2) 因为事件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与事件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互斥，但不一定不对立，所以不一定有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P(A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)+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</a:p>
        </p:txBody>
      </p:sp>
      <p:grpSp>
        <p:nvGrpSpPr>
          <p:cNvPr id="16" name="组合 15"/>
          <p:cNvGrpSpPr/>
          <p:nvPr>
            <p:custDataLst>
              <p:tags r:id="rId3"/>
            </p:custDataLst>
          </p:nvPr>
        </p:nvGrpSpPr>
        <p:grpSpPr>
          <a:xfrm>
            <a:off x="0" y="-95204"/>
            <a:ext cx="12192000" cy="523220"/>
            <a:chOff x="466595" y="325131"/>
            <a:chExt cx="12192000" cy="523220"/>
          </a:xfrm>
        </p:grpSpPr>
        <p:sp>
          <p:nvSpPr>
            <p:cNvPr id="17" name="五边形 16"/>
            <p:cNvSpPr/>
            <p:nvPr>
              <p:custDataLst>
                <p:tags r:id="rId5"/>
              </p:custDataLst>
            </p:nvPr>
          </p:nvSpPr>
          <p:spPr>
            <a:xfrm>
              <a:off x="3228199" y="409563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50"/>
                </a:solidFill>
              </a:endParaRPr>
            </a:p>
          </p:txBody>
        </p:sp>
        <p:sp>
          <p:nvSpPr>
            <p:cNvPr id="18" name="五边形 17"/>
            <p:cNvSpPr/>
            <p:nvPr>
              <p:custDataLst>
                <p:tags r:id="rId6"/>
              </p:custDataLst>
            </p:nvPr>
          </p:nvSpPr>
          <p:spPr>
            <a:xfrm>
              <a:off x="2515281" y="409563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rgbClr val="13B9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50"/>
                </a:solidFill>
              </a:endParaRPr>
            </a:p>
          </p:txBody>
        </p:sp>
        <p:sp>
          <p:nvSpPr>
            <p:cNvPr id="19" name="五边形 18"/>
            <p:cNvSpPr/>
            <p:nvPr>
              <p:custDataLst>
                <p:tags r:id="rId7"/>
              </p:custDataLst>
            </p:nvPr>
          </p:nvSpPr>
          <p:spPr>
            <a:xfrm>
              <a:off x="1562100" y="416633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rgbClr val="3399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50"/>
                </a:solidFill>
              </a:endParaRPr>
            </a:p>
          </p:txBody>
        </p:sp>
        <p:sp>
          <p:nvSpPr>
            <p:cNvPr id="20" name="五边形 19"/>
            <p:cNvSpPr/>
            <p:nvPr>
              <p:custDataLst>
                <p:tags r:id="rId8"/>
              </p:custDataLst>
            </p:nvPr>
          </p:nvSpPr>
          <p:spPr>
            <a:xfrm>
              <a:off x="466595" y="422198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rgbClr val="2A86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b="1">
                  <a:solidFill>
                    <a:schemeClr val="bg1"/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    </a:t>
              </a:r>
              <a:r>
                <a:rPr lang="zh-CN" altLang="en-US" sz="24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练习</a:t>
              </a:r>
            </a:p>
          </p:txBody>
        </p:sp>
        <p:sp>
          <p:nvSpPr>
            <p:cNvPr id="21" name="文本框 20"/>
            <p:cNvSpPr txBox="1"/>
            <p:nvPr>
              <p:custDataLst>
                <p:tags r:id="rId9"/>
              </p:custDataLst>
            </p:nvPr>
          </p:nvSpPr>
          <p:spPr>
            <a:xfrm>
              <a:off x="5018762" y="325131"/>
              <a:ext cx="76398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>
                  <a:solidFill>
                    <a:srgbClr val="00B05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－ － － － － － － － － －</a:t>
              </a:r>
            </a:p>
          </p:txBody>
        </p:sp>
      </p:grpSp>
      <p:sp>
        <p:nvSpPr>
          <p:cNvPr id="22" name="矩形 21"/>
          <p:cNvSpPr/>
          <p:nvPr>
            <p:custDataLst>
              <p:tags r:id="rId4"/>
            </p:custDataLst>
          </p:nvPr>
        </p:nvSpPr>
        <p:spPr>
          <a:xfrm>
            <a:off x="10003437" y="-22832"/>
            <a:ext cx="18053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8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教材</a:t>
            </a:r>
            <a:r>
              <a:rPr lang="en-US" altLang="zh-CN" sz="28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242</a:t>
            </a:r>
            <a:r>
              <a:rPr lang="zh-CN" altLang="en-US" sz="28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页</a:t>
            </a:r>
          </a:p>
        </p:txBody>
      </p:sp>
    </p:spTree>
    <p:extLst>
      <p:ext uri="{BB962C8B-B14F-4D97-AF65-F5344CB8AC3E}">
        <p14:creationId xmlns:p14="http://schemas.microsoft.com/office/powerpoint/2010/main" val="42123978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>
            <p:custDataLst>
              <p:tags r:id="rId1"/>
            </p:custDataLst>
          </p:nvPr>
        </p:nvSpPr>
        <p:spPr>
          <a:xfrm>
            <a:off x="365920" y="500875"/>
            <a:ext cx="11233248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3. 在学校运动会开幕式上，100 名学生组成一个方阵进行表演，他们按照性别</a:t>
            </a:r>
            <a:endParaRPr lang="en-US" altLang="zh-CN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(M (男)、F (女) )及年级(G</a:t>
            </a:r>
            <a:r>
              <a:rPr lang="zh-CN" altLang="en-US" baseline="-250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(高一)、G</a:t>
            </a:r>
            <a:r>
              <a:rPr lang="zh-CN" altLang="en-US" baseline="-250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(高二)、G</a:t>
            </a:r>
            <a:r>
              <a:rPr lang="zh-CN" altLang="en-US" baseline="-250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lang="zh-CN" altLang="en-US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(高三))分类统计的人数如下表:</a:t>
            </a:r>
            <a:endParaRPr lang="en-US" altLang="zh-CN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9" name="矩形 8"/>
          <p:cNvSpPr/>
          <p:nvPr>
            <p:custDataLst>
              <p:tags r:id="rId2"/>
            </p:custDataLst>
          </p:nvPr>
        </p:nvSpPr>
        <p:spPr>
          <a:xfrm>
            <a:off x="365920" y="3068960"/>
            <a:ext cx="7488832" cy="36379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  若从这100名学生中随机选一名学生， 求下列概率:</a:t>
            </a:r>
            <a:endParaRPr lang="en-US" altLang="zh-CN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      P(M) =__</a:t>
            </a:r>
            <a:r>
              <a:rPr lang="en-US" altLang="zh-CN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___</a:t>
            </a:r>
            <a:r>
              <a:rPr lang="zh-CN" altLang="en-US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_， </a:t>
            </a:r>
            <a:endParaRPr lang="en-US" altLang="zh-CN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      P(F) =__</a:t>
            </a:r>
            <a:r>
              <a:rPr lang="en-US" altLang="zh-CN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__</a:t>
            </a:r>
            <a:r>
              <a:rPr lang="zh-CN" altLang="en-US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__，</a:t>
            </a:r>
            <a:endParaRPr lang="en-US" altLang="zh-CN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      P(M∪F) =__</a:t>
            </a:r>
            <a:r>
              <a:rPr lang="en-US" altLang="zh-CN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___</a:t>
            </a:r>
            <a:r>
              <a:rPr lang="zh-CN" altLang="en-US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_，</a:t>
            </a:r>
            <a:endParaRPr lang="en-US" altLang="zh-CN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      P(MF) =_</a:t>
            </a:r>
            <a:r>
              <a:rPr lang="en-US" altLang="zh-CN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____</a:t>
            </a:r>
            <a:r>
              <a:rPr lang="zh-CN" altLang="en-US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_，</a:t>
            </a:r>
            <a:endParaRPr lang="en-US" altLang="zh-CN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      P(G</a:t>
            </a:r>
            <a:r>
              <a:rPr lang="zh-CN" altLang="en-US" baseline="-250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) =  _</a:t>
            </a:r>
            <a:r>
              <a:rPr lang="en-US" altLang="zh-CN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___</a:t>
            </a:r>
            <a:r>
              <a:rPr lang="zh-CN" altLang="en-US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__，</a:t>
            </a:r>
            <a:endParaRPr lang="en-US" altLang="zh-CN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      P(M∪G</a:t>
            </a:r>
            <a:r>
              <a:rPr lang="zh-CN" altLang="en-US" baseline="-250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) =___</a:t>
            </a:r>
            <a:r>
              <a:rPr lang="en-US" altLang="zh-CN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__</a:t>
            </a:r>
            <a:r>
              <a:rPr lang="zh-CN" altLang="en-US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__，</a:t>
            </a:r>
            <a:endParaRPr lang="en-US" altLang="zh-CN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      P(FG</a:t>
            </a:r>
            <a:r>
              <a:rPr lang="zh-CN" altLang="en-US" baseline="-250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lang="zh-CN" altLang="en-US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) =</a:t>
            </a:r>
            <a:r>
              <a:rPr lang="en-US" altLang="zh-CN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______</a:t>
            </a:r>
            <a:r>
              <a:rPr lang="zh-CN" altLang="en-US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.</a:t>
            </a:r>
          </a:p>
        </p:txBody>
      </p:sp>
      <p:graphicFrame>
        <p:nvGraphicFramePr>
          <p:cNvPr id="11" name="表格 10"/>
          <p:cNvGraphicFramePr>
            <a:graphicFrameLocks noGrp="1"/>
          </p:cNvGraphicFramePr>
          <p:nvPr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496851538"/>
              </p:ext>
            </p:extLst>
          </p:nvPr>
        </p:nvGraphicFramePr>
        <p:xfrm>
          <a:off x="1095505" y="1520424"/>
          <a:ext cx="8128000" cy="14064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</a:pPr>
                      <a:endParaRPr lang="en-US" altLang="zh-CN" sz="2400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</a:t>
                      </a:r>
                      <a:r>
                        <a:rPr lang="zh-CN" altLang="en-US" sz="2400" b="1" baseline="-250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zh-CN" altLang="en-US" sz="2400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</a:t>
                      </a:r>
                      <a:r>
                        <a:rPr lang="zh-CN" altLang="en-US" sz="2400" b="1" baseline="-250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zh-CN" altLang="en-US" sz="2400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</a:t>
                      </a:r>
                      <a:r>
                        <a:rPr lang="zh-CN" altLang="en-US" sz="2400" b="1" baseline="-250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zh-CN" altLang="en-US" sz="2400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endParaRPr lang="zh-CN" altLang="en-US" sz="2400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zh-CN" altLang="en-US" sz="2400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zh-CN" altLang="en-US" sz="2400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  <a:endParaRPr lang="zh-CN" altLang="en-US" sz="2400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</a:t>
                      </a:r>
                      <a:endParaRPr lang="zh-CN" altLang="en-US" sz="2400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zh-CN" altLang="en-US" sz="2400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4" name="矩形 13"/>
          <p:cNvSpPr/>
          <p:nvPr>
            <p:custDataLst>
              <p:tags r:id="rId4"/>
            </p:custDataLst>
          </p:nvPr>
        </p:nvSpPr>
        <p:spPr>
          <a:xfrm>
            <a:off x="2063552" y="3509416"/>
            <a:ext cx="8130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0.52</a:t>
            </a:r>
            <a:endParaRPr lang="zh-CN" altLang="en-US" sz="2800"/>
          </a:p>
        </p:txBody>
      </p:sp>
      <p:sp>
        <p:nvSpPr>
          <p:cNvPr id="15" name="矩形 14"/>
          <p:cNvSpPr/>
          <p:nvPr>
            <p:custDataLst>
              <p:tags r:id="rId5"/>
            </p:custDataLst>
          </p:nvPr>
        </p:nvSpPr>
        <p:spPr>
          <a:xfrm>
            <a:off x="1960579" y="3949872"/>
            <a:ext cx="8130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0.48</a:t>
            </a:r>
            <a:endParaRPr lang="zh-CN" altLang="en-US" sz="2800"/>
          </a:p>
        </p:txBody>
      </p:sp>
      <p:sp>
        <p:nvSpPr>
          <p:cNvPr id="16" name="矩形 15"/>
          <p:cNvSpPr/>
          <p:nvPr>
            <p:custDataLst>
              <p:tags r:id="rId6"/>
            </p:custDataLst>
          </p:nvPr>
        </p:nvSpPr>
        <p:spPr>
          <a:xfrm>
            <a:off x="2797286" y="4364699"/>
            <a:ext cx="3642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CN" altLang="en-US" sz="2800"/>
          </a:p>
        </p:txBody>
      </p:sp>
      <p:sp>
        <p:nvSpPr>
          <p:cNvPr id="17" name="矩形 16"/>
          <p:cNvSpPr/>
          <p:nvPr>
            <p:custDataLst>
              <p:tags r:id="rId7"/>
            </p:custDataLst>
          </p:nvPr>
        </p:nvSpPr>
        <p:spPr>
          <a:xfrm>
            <a:off x="2455165" y="4830784"/>
            <a:ext cx="3642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zh-CN" altLang="en-US" sz="2800"/>
          </a:p>
        </p:txBody>
      </p:sp>
      <p:sp>
        <p:nvSpPr>
          <p:cNvPr id="18" name="矩形 17"/>
          <p:cNvSpPr/>
          <p:nvPr>
            <p:custDataLst>
              <p:tags r:id="rId8"/>
            </p:custDataLst>
          </p:nvPr>
        </p:nvSpPr>
        <p:spPr>
          <a:xfrm>
            <a:off x="2185860" y="5249673"/>
            <a:ext cx="9028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0.35 </a:t>
            </a:r>
            <a:endParaRPr lang="zh-CN" altLang="en-US" sz="2800"/>
          </a:p>
        </p:txBody>
      </p:sp>
      <p:sp>
        <p:nvSpPr>
          <p:cNvPr id="19" name="矩形 18"/>
          <p:cNvSpPr/>
          <p:nvPr>
            <p:custDataLst>
              <p:tags r:id="rId9"/>
            </p:custDataLst>
          </p:nvPr>
        </p:nvSpPr>
        <p:spPr>
          <a:xfrm>
            <a:off x="2682149" y="5682424"/>
            <a:ext cx="8130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0.76</a:t>
            </a:r>
            <a:endParaRPr lang="zh-CN" altLang="en-US" sz="2800"/>
          </a:p>
        </p:txBody>
      </p:sp>
      <p:sp>
        <p:nvSpPr>
          <p:cNvPr id="20" name="矩形 19"/>
          <p:cNvSpPr/>
          <p:nvPr>
            <p:custDataLst>
              <p:tags r:id="rId10"/>
            </p:custDataLst>
          </p:nvPr>
        </p:nvSpPr>
        <p:spPr>
          <a:xfrm>
            <a:off x="2344280" y="6100895"/>
            <a:ext cx="8130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0.07</a:t>
            </a:r>
          </a:p>
        </p:txBody>
      </p:sp>
      <p:graphicFrame>
        <p:nvGraphicFramePr>
          <p:cNvPr id="22" name="对象 21"/>
          <p:cNvGraphicFramePr>
            <a:graphicFrameLocks noChangeAspect="1"/>
          </p:cNvGraphicFramePr>
          <p:nvPr>
            <p:custDataLst>
              <p:tags r:id="rId11"/>
            </p:custDataLst>
            <p:extLst>
              <p:ext uri="{D42A27DB-BD31-4B8C-83A1-F6EECF244321}">
                <p14:modId xmlns:p14="http://schemas.microsoft.com/office/powerpoint/2010/main" val="422747588"/>
              </p:ext>
            </p:extLst>
          </p:nvPr>
        </p:nvGraphicFramePr>
        <p:xfrm>
          <a:off x="4718798" y="5432301"/>
          <a:ext cx="4968552" cy="12298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0" imgW="2565360" imgH="634680" progId="Equation.DSMT4">
                  <p:embed/>
                </p:oleObj>
              </mc:Choice>
              <mc:Fallback>
                <p:oleObj name="Equation" r:id="rId20" imgW="2565360" imgH="63468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4718798" y="5432301"/>
                        <a:ext cx="4968552" cy="12298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1" name="组合 20"/>
          <p:cNvGrpSpPr/>
          <p:nvPr>
            <p:custDataLst>
              <p:tags r:id="rId12"/>
            </p:custDataLst>
          </p:nvPr>
        </p:nvGrpSpPr>
        <p:grpSpPr>
          <a:xfrm>
            <a:off x="0" y="-95204"/>
            <a:ext cx="12192000" cy="523220"/>
            <a:chOff x="466595" y="325131"/>
            <a:chExt cx="12192000" cy="523220"/>
          </a:xfrm>
        </p:grpSpPr>
        <p:sp>
          <p:nvSpPr>
            <p:cNvPr id="23" name="五边形 22"/>
            <p:cNvSpPr/>
            <p:nvPr>
              <p:custDataLst>
                <p:tags r:id="rId14"/>
              </p:custDataLst>
            </p:nvPr>
          </p:nvSpPr>
          <p:spPr>
            <a:xfrm>
              <a:off x="3228199" y="409563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50"/>
                </a:solidFill>
              </a:endParaRPr>
            </a:p>
          </p:txBody>
        </p:sp>
        <p:sp>
          <p:nvSpPr>
            <p:cNvPr id="24" name="五边形 23"/>
            <p:cNvSpPr/>
            <p:nvPr>
              <p:custDataLst>
                <p:tags r:id="rId15"/>
              </p:custDataLst>
            </p:nvPr>
          </p:nvSpPr>
          <p:spPr>
            <a:xfrm>
              <a:off x="2515281" y="409563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rgbClr val="13B9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50"/>
                </a:solidFill>
              </a:endParaRPr>
            </a:p>
          </p:txBody>
        </p:sp>
        <p:sp>
          <p:nvSpPr>
            <p:cNvPr id="25" name="五边形 24"/>
            <p:cNvSpPr/>
            <p:nvPr>
              <p:custDataLst>
                <p:tags r:id="rId16"/>
              </p:custDataLst>
            </p:nvPr>
          </p:nvSpPr>
          <p:spPr>
            <a:xfrm>
              <a:off x="1562100" y="416633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rgbClr val="3399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50"/>
                </a:solidFill>
              </a:endParaRPr>
            </a:p>
          </p:txBody>
        </p:sp>
        <p:sp>
          <p:nvSpPr>
            <p:cNvPr id="26" name="五边形 25"/>
            <p:cNvSpPr/>
            <p:nvPr>
              <p:custDataLst>
                <p:tags r:id="rId17"/>
              </p:custDataLst>
            </p:nvPr>
          </p:nvSpPr>
          <p:spPr>
            <a:xfrm>
              <a:off x="466595" y="422198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rgbClr val="2A86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b="1">
                  <a:solidFill>
                    <a:schemeClr val="bg1"/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    </a:t>
              </a:r>
              <a:r>
                <a:rPr lang="zh-CN" altLang="en-US" sz="24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练习</a:t>
              </a:r>
            </a:p>
          </p:txBody>
        </p:sp>
        <p:sp>
          <p:nvSpPr>
            <p:cNvPr id="27" name="文本框 26"/>
            <p:cNvSpPr txBox="1"/>
            <p:nvPr>
              <p:custDataLst>
                <p:tags r:id="rId18"/>
              </p:custDataLst>
            </p:nvPr>
          </p:nvSpPr>
          <p:spPr>
            <a:xfrm>
              <a:off x="5018762" y="325131"/>
              <a:ext cx="76398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>
                  <a:solidFill>
                    <a:srgbClr val="00B05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－ － － － － － － － － －</a:t>
              </a:r>
            </a:p>
          </p:txBody>
        </p:sp>
      </p:grpSp>
      <p:sp>
        <p:nvSpPr>
          <p:cNvPr id="28" name="矩形 27"/>
          <p:cNvSpPr/>
          <p:nvPr>
            <p:custDataLst>
              <p:tags r:id="rId13"/>
            </p:custDataLst>
          </p:nvPr>
        </p:nvSpPr>
        <p:spPr>
          <a:xfrm>
            <a:off x="10003437" y="-22832"/>
            <a:ext cx="18053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8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教材</a:t>
            </a:r>
            <a:r>
              <a:rPr lang="en-US" altLang="zh-CN" sz="28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243</a:t>
            </a:r>
            <a:r>
              <a:rPr lang="zh-CN" altLang="en-US" sz="28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页</a:t>
            </a:r>
          </a:p>
        </p:txBody>
      </p:sp>
    </p:spTree>
    <p:extLst>
      <p:ext uri="{BB962C8B-B14F-4D97-AF65-F5344CB8AC3E}">
        <p14:creationId xmlns:p14="http://schemas.microsoft.com/office/powerpoint/2010/main" val="120314656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>
            <p:custDataLst>
              <p:tags r:id="rId1"/>
            </p:custDataLst>
          </p:nvPr>
        </p:nvSpPr>
        <p:spPr>
          <a:xfrm>
            <a:off x="119336" y="0"/>
            <a:ext cx="221949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小结：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>
            <p:custDataLst>
              <p:tags r:id="rId2"/>
            </p:custDataLst>
          </p:nvPr>
        </p:nvSpPr>
        <p:spPr>
          <a:xfrm>
            <a:off x="335360" y="523220"/>
            <a:ext cx="664337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性质1  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对任意的事件</a:t>
            </a:r>
            <a:r>
              <a:rPr lang="zh-CN" altLang="en-US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，都有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≥0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.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>
            <p:custDataLst>
              <p:tags r:id="rId3"/>
            </p:custDataLst>
          </p:nvPr>
        </p:nvSpPr>
        <p:spPr>
          <a:xfrm>
            <a:off x="321752" y="1137376"/>
            <a:ext cx="8867775" cy="5232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性质2 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必然事件的概率为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1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，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不可能事件的概率为0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，即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>
            <p:custDataLst>
              <p:tags r:id="rId4"/>
            </p:custDataLst>
          </p:nvPr>
        </p:nvSpPr>
        <p:spPr>
          <a:xfrm>
            <a:off x="9024029" y="1137376"/>
            <a:ext cx="3048635" cy="521970"/>
          </a:xfrm>
          <a:prstGeom prst="rect">
            <a:avLst/>
          </a:prstGeom>
          <a:noFill/>
          <a:ln w="9525">
            <a:solidFill>
              <a:srgbClr val="00B0F0"/>
            </a:solidFill>
          </a:ln>
        </p:spPr>
        <p:txBody>
          <a:bodyPr wrap="square" anchor="t">
            <a:spAutoFit/>
          </a:bodyPr>
          <a:lstStyle/>
          <a:p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(Ω)=1，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(Ø)=0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.</a:t>
            </a:r>
          </a:p>
        </p:txBody>
      </p:sp>
      <p:sp>
        <p:nvSpPr>
          <p:cNvPr id="6" name="文本框 5"/>
          <p:cNvSpPr txBox="1"/>
          <p:nvPr>
            <p:custDataLst>
              <p:tags r:id="rId5"/>
            </p:custDataLst>
          </p:nvPr>
        </p:nvSpPr>
        <p:spPr>
          <a:xfrm>
            <a:off x="321752" y="1751532"/>
            <a:ext cx="9492829" cy="5318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性质3  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如果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事件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与事件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互斥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，那么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∪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)=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)+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7" name="文本框 6"/>
          <p:cNvSpPr txBox="1"/>
          <p:nvPr>
            <p:custDataLst>
              <p:tags r:id="rId6"/>
            </p:custDataLst>
          </p:nvPr>
        </p:nvSpPr>
        <p:spPr>
          <a:xfrm>
            <a:off x="340752" y="3836739"/>
            <a:ext cx="8105140" cy="12126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性质4  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如果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事件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与事件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互为对立事件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，那么</a:t>
            </a:r>
          </a:p>
          <a:p>
            <a:pPr>
              <a:lnSpc>
                <a:spcPct val="130000"/>
              </a:lnSpc>
            </a:pP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)=1-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)，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)=1-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. 即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)+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=1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8" name="文本框 7"/>
          <p:cNvSpPr txBox="1"/>
          <p:nvPr>
            <p:custDataLst>
              <p:tags r:id="rId7"/>
            </p:custDataLst>
          </p:nvPr>
        </p:nvSpPr>
        <p:spPr>
          <a:xfrm>
            <a:off x="340752" y="5065378"/>
            <a:ext cx="8015287" cy="5232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性质5 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如果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⊆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，那么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)≤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  <p:sp>
        <p:nvSpPr>
          <p:cNvPr id="9" name="文本框 8"/>
          <p:cNvSpPr txBox="1"/>
          <p:nvPr>
            <p:custDataLst>
              <p:tags r:id="rId8"/>
            </p:custDataLst>
          </p:nvPr>
        </p:nvSpPr>
        <p:spPr>
          <a:xfrm>
            <a:off x="334278" y="5604598"/>
            <a:ext cx="11613370" cy="12126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00B0F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30000"/>
              </a:lnSpc>
            </a:pPr>
            <a:r>
              <a:rPr lang="zh-CN" altLang="en-US">
                <a:ea typeface="宋体" panose="02010600030101010101" pitchFamily="2" charset="-122"/>
              </a:rPr>
              <a:t>性质6 </a:t>
            </a:r>
            <a:r>
              <a:rPr lang="zh-CN" altLang="en-US">
                <a:solidFill>
                  <a:schemeClr val="tx1"/>
                </a:solidFill>
                <a:ea typeface="宋体" panose="02010600030101010101" pitchFamily="2" charset="-122"/>
              </a:rPr>
              <a:t>设</a:t>
            </a:r>
            <a:r>
              <a:rPr lang="zh-CN" altLang="en-US" i="1">
                <a:solidFill>
                  <a:schemeClr val="tx1"/>
                </a:solidFill>
                <a:ea typeface="宋体" panose="02010600030101010101" pitchFamily="2" charset="-122"/>
              </a:rPr>
              <a:t>A</a:t>
            </a:r>
            <a:r>
              <a:rPr lang="zh-CN" altLang="en-US">
                <a:solidFill>
                  <a:schemeClr val="tx1"/>
                </a:solidFill>
                <a:ea typeface="宋体" panose="02010600030101010101" pitchFamily="2" charset="-122"/>
              </a:rPr>
              <a:t>、</a:t>
            </a:r>
            <a:r>
              <a:rPr lang="zh-CN" altLang="en-US" i="1">
                <a:solidFill>
                  <a:schemeClr val="tx1"/>
                </a:solidFill>
                <a:ea typeface="宋体" panose="02010600030101010101" pitchFamily="2" charset="-122"/>
              </a:rPr>
              <a:t>B</a:t>
            </a:r>
            <a:r>
              <a:rPr lang="zh-CN" altLang="en-US">
                <a:solidFill>
                  <a:schemeClr val="tx1"/>
                </a:solidFill>
                <a:ea typeface="宋体" panose="02010600030101010101" pitchFamily="2" charset="-122"/>
              </a:rPr>
              <a:t>是一个随机试验中的两个事件，则有</a:t>
            </a:r>
          </a:p>
          <a:p>
            <a:pPr>
              <a:lnSpc>
                <a:spcPct val="130000"/>
              </a:lnSpc>
            </a:pPr>
            <a:r>
              <a:rPr lang="zh-CN" altLang="en-US">
                <a:solidFill>
                  <a:srgbClr val="FF0000"/>
                </a:solidFill>
                <a:ea typeface="宋体" panose="02010600030101010101" pitchFamily="2" charset="-122"/>
              </a:rPr>
              <a:t>                 </a:t>
            </a:r>
            <a:r>
              <a:rPr lang="zh-CN" altLang="en-US" i="1">
                <a:solidFill>
                  <a:srgbClr val="FF0000"/>
                </a:solidFill>
                <a:ea typeface="宋体" panose="02010600030101010101" pitchFamily="2" charset="-122"/>
              </a:rPr>
              <a:t>P</a:t>
            </a:r>
            <a:r>
              <a:rPr lang="zh-CN" altLang="en-US">
                <a:solidFill>
                  <a:srgbClr val="FF0000"/>
                </a:solidFill>
                <a:ea typeface="宋体" panose="02010600030101010101" pitchFamily="2" charset="-122"/>
              </a:rPr>
              <a:t>(</a:t>
            </a:r>
            <a:r>
              <a:rPr lang="zh-CN" altLang="en-US" i="1">
                <a:solidFill>
                  <a:srgbClr val="FF0000"/>
                </a:solidFill>
                <a:ea typeface="宋体" panose="02010600030101010101" pitchFamily="2" charset="-122"/>
              </a:rPr>
              <a:t>A</a:t>
            </a:r>
            <a:r>
              <a:rPr lang="zh-CN" altLang="en-US">
                <a:solidFill>
                  <a:srgbClr val="FF0000"/>
                </a:solidFill>
                <a:ea typeface="宋体" panose="02010600030101010101" pitchFamily="2" charset="-122"/>
              </a:rPr>
              <a:t>∪</a:t>
            </a:r>
            <a:r>
              <a:rPr lang="zh-CN" altLang="en-US" i="1">
                <a:solidFill>
                  <a:srgbClr val="FF0000"/>
                </a:solidFill>
                <a:ea typeface="宋体" panose="02010600030101010101" pitchFamily="2" charset="-122"/>
              </a:rPr>
              <a:t>B</a:t>
            </a:r>
            <a:r>
              <a:rPr lang="zh-CN" altLang="en-US">
                <a:solidFill>
                  <a:srgbClr val="FF0000"/>
                </a:solidFill>
                <a:ea typeface="宋体" panose="02010600030101010101" pitchFamily="2" charset="-122"/>
              </a:rPr>
              <a:t>)=</a:t>
            </a:r>
            <a:r>
              <a:rPr lang="zh-CN" altLang="en-US" i="1">
                <a:solidFill>
                  <a:srgbClr val="FF0000"/>
                </a:solidFill>
                <a:ea typeface="宋体" panose="02010600030101010101" pitchFamily="2" charset="-122"/>
              </a:rPr>
              <a:t>P</a:t>
            </a:r>
            <a:r>
              <a:rPr lang="zh-CN" altLang="en-US">
                <a:solidFill>
                  <a:srgbClr val="FF0000"/>
                </a:solidFill>
                <a:ea typeface="宋体" panose="02010600030101010101" pitchFamily="2" charset="-122"/>
              </a:rPr>
              <a:t>(</a:t>
            </a:r>
            <a:r>
              <a:rPr lang="zh-CN" altLang="en-US" i="1">
                <a:solidFill>
                  <a:srgbClr val="FF0000"/>
                </a:solidFill>
                <a:ea typeface="宋体" panose="02010600030101010101" pitchFamily="2" charset="-122"/>
              </a:rPr>
              <a:t>A</a:t>
            </a:r>
            <a:r>
              <a:rPr lang="zh-CN" altLang="en-US">
                <a:solidFill>
                  <a:srgbClr val="FF0000"/>
                </a:solidFill>
                <a:ea typeface="宋体" panose="02010600030101010101" pitchFamily="2" charset="-122"/>
              </a:rPr>
              <a:t>)+</a:t>
            </a:r>
            <a:r>
              <a:rPr lang="zh-CN" altLang="en-US" i="1">
                <a:solidFill>
                  <a:srgbClr val="FF0000"/>
                </a:solidFill>
                <a:ea typeface="宋体" panose="02010600030101010101" pitchFamily="2" charset="-122"/>
              </a:rPr>
              <a:t>P</a:t>
            </a:r>
            <a:r>
              <a:rPr lang="zh-CN" altLang="en-US">
                <a:solidFill>
                  <a:srgbClr val="FF0000"/>
                </a:solidFill>
                <a:ea typeface="宋体" panose="02010600030101010101" pitchFamily="2" charset="-122"/>
              </a:rPr>
              <a:t>(</a:t>
            </a:r>
            <a:r>
              <a:rPr lang="zh-CN" altLang="en-US" i="1">
                <a:solidFill>
                  <a:srgbClr val="FF0000"/>
                </a:solidFill>
                <a:ea typeface="宋体" panose="02010600030101010101" pitchFamily="2" charset="-122"/>
              </a:rPr>
              <a:t>B</a:t>
            </a:r>
            <a:r>
              <a:rPr lang="zh-CN" altLang="en-US">
                <a:solidFill>
                  <a:srgbClr val="FF0000"/>
                </a:solidFill>
                <a:ea typeface="宋体" panose="02010600030101010101" pitchFamily="2" charset="-122"/>
              </a:rPr>
              <a:t>)-</a:t>
            </a:r>
            <a:r>
              <a:rPr lang="zh-CN" altLang="en-US" i="1">
                <a:solidFill>
                  <a:srgbClr val="FF0000"/>
                </a:solidFill>
                <a:ea typeface="宋体" panose="02010600030101010101" pitchFamily="2" charset="-122"/>
              </a:rPr>
              <a:t>P</a:t>
            </a:r>
            <a:r>
              <a:rPr lang="zh-CN" altLang="en-US">
                <a:solidFill>
                  <a:srgbClr val="FF0000"/>
                </a:solidFill>
                <a:ea typeface="宋体" panose="02010600030101010101" pitchFamily="2" charset="-122"/>
              </a:rPr>
              <a:t>(</a:t>
            </a:r>
            <a:r>
              <a:rPr lang="zh-CN" altLang="en-US" i="1">
                <a:solidFill>
                  <a:srgbClr val="FF0000"/>
                </a:solidFill>
                <a:ea typeface="宋体" panose="02010600030101010101" pitchFamily="2" charset="-122"/>
              </a:rPr>
              <a:t>A</a:t>
            </a:r>
            <a:r>
              <a:rPr lang="zh-CN" altLang="en-US">
                <a:solidFill>
                  <a:srgbClr val="FF0000"/>
                </a:solidFill>
                <a:ea typeface="宋体" panose="02010600030101010101" pitchFamily="2" charset="-122"/>
              </a:rPr>
              <a:t>∩</a:t>
            </a:r>
            <a:r>
              <a:rPr lang="zh-CN" altLang="en-US" i="1">
                <a:solidFill>
                  <a:srgbClr val="FF0000"/>
                </a:solidFill>
                <a:ea typeface="宋体" panose="02010600030101010101" pitchFamily="2" charset="-122"/>
              </a:rPr>
              <a:t>B</a:t>
            </a:r>
            <a:r>
              <a:rPr lang="zh-CN" altLang="en-US">
                <a:solidFill>
                  <a:srgbClr val="FF0000"/>
                </a:solidFill>
                <a:ea typeface="宋体" panose="02010600030101010101" pitchFamily="2" charset="-122"/>
              </a:rPr>
              <a:t>).</a:t>
            </a:r>
            <a:r>
              <a:rPr lang="en-US" altLang="zh-CN">
                <a:solidFill>
                  <a:srgbClr val="FF0000"/>
                </a:solidFill>
                <a:ea typeface="宋体" panose="02010600030101010101" pitchFamily="2" charset="-122"/>
              </a:rPr>
              <a:t>(</a:t>
            </a:r>
            <a:r>
              <a:rPr lang="zh-CN" altLang="en-US">
                <a:solidFill>
                  <a:srgbClr val="FF0000"/>
                </a:solidFill>
                <a:ea typeface="宋体" panose="02010600030101010101" pitchFamily="2" charset="-122"/>
              </a:rPr>
              <a:t>或</a:t>
            </a:r>
            <a:r>
              <a:rPr lang="zh-CN" altLang="en-US" i="1">
                <a:solidFill>
                  <a:srgbClr val="FF0000"/>
                </a:solidFill>
                <a:ea typeface="宋体" panose="02010600030101010101" pitchFamily="2" charset="-122"/>
              </a:rPr>
              <a:t>P</a:t>
            </a:r>
            <a:r>
              <a:rPr lang="zh-CN" altLang="en-US">
                <a:solidFill>
                  <a:srgbClr val="FF0000"/>
                </a:solidFill>
                <a:ea typeface="宋体" panose="02010600030101010101" pitchFamily="2" charset="-122"/>
              </a:rPr>
              <a:t>(</a:t>
            </a:r>
            <a:r>
              <a:rPr lang="zh-CN" altLang="en-US" i="1">
                <a:solidFill>
                  <a:srgbClr val="FF0000"/>
                </a:solidFill>
                <a:ea typeface="宋体" panose="02010600030101010101" pitchFamily="2" charset="-122"/>
              </a:rPr>
              <a:t>A</a:t>
            </a:r>
            <a:r>
              <a:rPr lang="en-US" altLang="zh-CN">
                <a:solidFill>
                  <a:srgbClr val="FF0000"/>
                </a:solidFill>
                <a:ea typeface="宋体" panose="02010600030101010101" pitchFamily="2" charset="-122"/>
              </a:rPr>
              <a:t>+</a:t>
            </a:r>
            <a:r>
              <a:rPr lang="zh-CN" altLang="en-US" i="1">
                <a:solidFill>
                  <a:srgbClr val="FF0000"/>
                </a:solidFill>
                <a:ea typeface="宋体" panose="02010600030101010101" pitchFamily="2" charset="-122"/>
              </a:rPr>
              <a:t>B</a:t>
            </a:r>
            <a:r>
              <a:rPr lang="zh-CN" altLang="en-US">
                <a:solidFill>
                  <a:srgbClr val="FF0000"/>
                </a:solidFill>
                <a:ea typeface="宋体" panose="02010600030101010101" pitchFamily="2" charset="-122"/>
              </a:rPr>
              <a:t>)=</a:t>
            </a:r>
            <a:r>
              <a:rPr lang="zh-CN" altLang="en-US" i="1">
                <a:solidFill>
                  <a:srgbClr val="FF0000"/>
                </a:solidFill>
                <a:ea typeface="宋体" panose="02010600030101010101" pitchFamily="2" charset="-122"/>
              </a:rPr>
              <a:t>P</a:t>
            </a:r>
            <a:r>
              <a:rPr lang="zh-CN" altLang="en-US">
                <a:solidFill>
                  <a:srgbClr val="FF0000"/>
                </a:solidFill>
                <a:ea typeface="宋体" panose="02010600030101010101" pitchFamily="2" charset="-122"/>
              </a:rPr>
              <a:t>(</a:t>
            </a:r>
            <a:r>
              <a:rPr lang="zh-CN" altLang="en-US" i="1">
                <a:solidFill>
                  <a:srgbClr val="FF0000"/>
                </a:solidFill>
                <a:ea typeface="宋体" panose="02010600030101010101" pitchFamily="2" charset="-122"/>
              </a:rPr>
              <a:t>A</a:t>
            </a:r>
            <a:r>
              <a:rPr lang="zh-CN" altLang="en-US">
                <a:solidFill>
                  <a:srgbClr val="FF0000"/>
                </a:solidFill>
                <a:ea typeface="宋体" panose="02010600030101010101" pitchFamily="2" charset="-122"/>
              </a:rPr>
              <a:t>)+</a:t>
            </a:r>
            <a:r>
              <a:rPr lang="zh-CN" altLang="en-US" i="1">
                <a:solidFill>
                  <a:srgbClr val="FF0000"/>
                </a:solidFill>
                <a:ea typeface="宋体" panose="02010600030101010101" pitchFamily="2" charset="-122"/>
              </a:rPr>
              <a:t>P</a:t>
            </a:r>
            <a:r>
              <a:rPr lang="zh-CN" altLang="en-US">
                <a:solidFill>
                  <a:srgbClr val="FF0000"/>
                </a:solidFill>
                <a:ea typeface="宋体" panose="02010600030101010101" pitchFamily="2" charset="-122"/>
              </a:rPr>
              <a:t>(</a:t>
            </a:r>
            <a:r>
              <a:rPr lang="zh-CN" altLang="en-US" i="1">
                <a:solidFill>
                  <a:srgbClr val="FF0000"/>
                </a:solidFill>
                <a:ea typeface="宋体" panose="02010600030101010101" pitchFamily="2" charset="-122"/>
              </a:rPr>
              <a:t>B</a:t>
            </a:r>
            <a:r>
              <a:rPr lang="zh-CN" altLang="en-US">
                <a:solidFill>
                  <a:srgbClr val="FF0000"/>
                </a:solidFill>
                <a:ea typeface="宋体" panose="02010600030101010101" pitchFamily="2" charset="-122"/>
              </a:rPr>
              <a:t>)-</a:t>
            </a:r>
            <a:r>
              <a:rPr lang="zh-CN" altLang="en-US" i="1">
                <a:solidFill>
                  <a:srgbClr val="FF0000"/>
                </a:solidFill>
                <a:ea typeface="宋体" panose="02010600030101010101" pitchFamily="2" charset="-122"/>
              </a:rPr>
              <a:t>P</a:t>
            </a:r>
            <a:r>
              <a:rPr lang="zh-CN" altLang="en-US">
                <a:solidFill>
                  <a:srgbClr val="FF0000"/>
                </a:solidFill>
                <a:ea typeface="宋体" panose="02010600030101010101" pitchFamily="2" charset="-122"/>
              </a:rPr>
              <a:t>(</a:t>
            </a:r>
            <a:r>
              <a:rPr lang="zh-CN" altLang="en-US" i="1">
                <a:solidFill>
                  <a:srgbClr val="FF0000"/>
                </a:solidFill>
                <a:ea typeface="宋体" panose="02010600030101010101" pitchFamily="2" charset="-122"/>
              </a:rPr>
              <a:t>AB</a:t>
            </a:r>
            <a:r>
              <a:rPr lang="zh-CN" altLang="en-US">
                <a:solidFill>
                  <a:srgbClr val="FF0000"/>
                </a:solidFill>
                <a:ea typeface="宋体" panose="02010600030101010101" pitchFamily="2" charset="-122"/>
              </a:rPr>
              <a:t>).</a:t>
            </a:r>
            <a:r>
              <a:rPr lang="en-US" altLang="zh-CN">
                <a:solidFill>
                  <a:srgbClr val="FF0000"/>
                </a:solidFill>
                <a:ea typeface="宋体" panose="02010600030101010101" pitchFamily="2" charset="-122"/>
              </a:rPr>
              <a:t>)</a:t>
            </a:r>
            <a:endParaRPr lang="zh-CN" altLang="en-US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>
            <p:custDataLst>
              <p:tags r:id="rId9"/>
            </p:custDataLst>
          </p:nvPr>
        </p:nvSpPr>
        <p:spPr>
          <a:xfrm>
            <a:off x="340752" y="2295298"/>
            <a:ext cx="11613370" cy="164352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推论 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如果事件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…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 i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两两互斥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，那么事件</a:t>
            </a:r>
            <a:r>
              <a:rPr lang="zh-CN" altLang="en-US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8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∪</a:t>
            </a:r>
            <a:r>
              <a:rPr lang="zh-CN" altLang="en-US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∪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∪</a:t>
            </a:r>
            <a:r>
              <a:rPr lang="zh-CN" altLang="en-US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发生的概率等于这</a:t>
            </a:r>
            <a:r>
              <a:rPr lang="zh-CN" altLang="en-US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个事件分别发生的概率之和，即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A</a:t>
            </a:r>
            <a:r>
              <a:rPr lang="en-US" altLang="zh-CN" sz="2800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1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∪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A</a:t>
            </a:r>
            <a:r>
              <a:rPr lang="zh-CN" altLang="en-US" sz="2800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∪…∪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A</a:t>
            </a:r>
            <a:r>
              <a:rPr lang="zh-CN" altLang="en-US" sz="2800" i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m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)=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)+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+…+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 i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1" name="文本框 10"/>
          <p:cNvSpPr txBox="1"/>
          <p:nvPr>
            <p:custDataLst>
              <p:tags r:id="rId10"/>
            </p:custDataLst>
          </p:nvPr>
        </p:nvSpPr>
        <p:spPr>
          <a:xfrm>
            <a:off x="5871763" y="5085184"/>
            <a:ext cx="4968552" cy="5232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00B0F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zh-CN" altLang="en-US" dirty="0">
                <a:solidFill>
                  <a:srgbClr val="FF0000"/>
                </a:solidFill>
                <a:ea typeface="宋体" panose="02010600030101010101" pitchFamily="2" charset="-122"/>
                <a:sym typeface="宋体" panose="02010600030101010101" pitchFamily="2" charset="-122"/>
              </a:rPr>
              <a:t>对任意事件</a:t>
            </a:r>
            <a:r>
              <a:rPr lang="zh-CN" altLang="en-US" i="1" dirty="0">
                <a:solidFill>
                  <a:srgbClr val="FF0000"/>
                </a:solidFill>
                <a:ea typeface="宋体" panose="02010600030101010101" pitchFamily="2" charset="-122"/>
                <a:sym typeface="宋体" panose="02010600030101010101" pitchFamily="2" charset="-122"/>
              </a:rPr>
              <a:t>A</a:t>
            </a:r>
            <a:r>
              <a:rPr lang="zh-CN" altLang="en-US" dirty="0">
                <a:solidFill>
                  <a:srgbClr val="FF0000"/>
                </a:solidFill>
                <a:ea typeface="宋体" panose="02010600030101010101" pitchFamily="2" charset="-122"/>
                <a:sym typeface="宋体" panose="02010600030101010101" pitchFamily="2" charset="-122"/>
              </a:rPr>
              <a:t>，有</a:t>
            </a:r>
            <a:r>
              <a:rPr lang="zh-CN" altLang="en-US" i="1" dirty="0">
                <a:solidFill>
                  <a:srgbClr val="FF0000"/>
                </a:solidFill>
                <a:ea typeface="宋体" panose="02010600030101010101" pitchFamily="2" charset="-122"/>
                <a:sym typeface="宋体" panose="02010600030101010101" pitchFamily="2" charset="-122"/>
              </a:rPr>
              <a:t>P</a:t>
            </a:r>
            <a:r>
              <a:rPr lang="zh-CN" altLang="en-US" dirty="0">
                <a:solidFill>
                  <a:srgbClr val="FF0000"/>
                </a:solidFill>
                <a:ea typeface="宋体" panose="02010600030101010101" pitchFamily="2" charset="-122"/>
                <a:sym typeface="宋体" panose="02010600030101010101" pitchFamily="2" charset="-122"/>
              </a:rPr>
              <a:t>(</a:t>
            </a:r>
            <a:r>
              <a:rPr lang="zh-CN" altLang="en-US" i="1" dirty="0">
                <a:solidFill>
                  <a:srgbClr val="FF0000"/>
                </a:solidFill>
                <a:ea typeface="宋体" panose="02010600030101010101" pitchFamily="2" charset="-122"/>
                <a:sym typeface="宋体" panose="02010600030101010101" pitchFamily="2" charset="-122"/>
              </a:rPr>
              <a:t>A</a:t>
            </a:r>
            <a:r>
              <a:rPr lang="zh-CN" altLang="en-US" dirty="0">
                <a:solidFill>
                  <a:srgbClr val="FF0000"/>
                </a:solidFill>
                <a:ea typeface="宋体" panose="02010600030101010101" pitchFamily="2" charset="-122"/>
                <a:sym typeface="宋体" panose="02010600030101010101" pitchFamily="2" charset="-122"/>
              </a:rPr>
              <a:t>)∈</a:t>
            </a:r>
            <a:r>
              <a:rPr lang="en-US" altLang="zh-CN" dirty="0">
                <a:solidFill>
                  <a:srgbClr val="FF0000"/>
                </a:solidFill>
                <a:ea typeface="宋体" panose="02010600030101010101" pitchFamily="2" charset="-122"/>
                <a:sym typeface="宋体" panose="02010600030101010101" pitchFamily="2" charset="-122"/>
              </a:rPr>
              <a:t>[</a:t>
            </a:r>
            <a:r>
              <a:rPr lang="zh-CN" altLang="en-US" dirty="0">
                <a:solidFill>
                  <a:srgbClr val="FF0000"/>
                </a:solidFill>
                <a:ea typeface="宋体" panose="02010600030101010101" pitchFamily="2" charset="-122"/>
                <a:sym typeface="宋体" panose="02010600030101010101" pitchFamily="2" charset="-122"/>
              </a:rPr>
              <a:t>0</a:t>
            </a:r>
            <a:r>
              <a:rPr lang="en-US" altLang="zh-CN" dirty="0">
                <a:solidFill>
                  <a:srgbClr val="FF0000"/>
                </a:solidFill>
                <a:ea typeface="宋体" panose="02010600030101010101" pitchFamily="2" charset="-122"/>
                <a:sym typeface="宋体" panose="02010600030101010101" pitchFamily="2" charset="-122"/>
              </a:rPr>
              <a:t>,</a:t>
            </a:r>
            <a:r>
              <a:rPr lang="zh-CN" altLang="en-US" dirty="0">
                <a:solidFill>
                  <a:srgbClr val="FF0000"/>
                </a:solidFill>
                <a:ea typeface="宋体" panose="02010600030101010101" pitchFamily="2" charset="-122"/>
                <a:sym typeface="宋体" panose="02010600030101010101" pitchFamily="2" charset="-122"/>
              </a:rPr>
              <a:t>1</a:t>
            </a:r>
            <a:r>
              <a:rPr lang="en-US" altLang="zh-CN">
                <a:solidFill>
                  <a:srgbClr val="FF0000"/>
                </a:solidFill>
                <a:ea typeface="宋体" panose="02010600030101010101" pitchFamily="2" charset="-122"/>
                <a:sym typeface="宋体" panose="02010600030101010101" pitchFamily="2" charset="-122"/>
              </a:rPr>
              <a:t>]</a:t>
            </a:r>
            <a:r>
              <a:rPr lang="zh-CN" altLang="en-US">
                <a:solidFill>
                  <a:srgbClr val="FF0000"/>
                </a:solidFill>
                <a:ea typeface="宋体" panose="02010600030101010101" pitchFamily="2" charset="-122"/>
                <a:sym typeface="宋体" panose="02010600030101010101" pitchFamily="2" charset="-122"/>
              </a:rPr>
              <a:t>.</a:t>
            </a:r>
          </a:p>
        </p:txBody>
      </p:sp>
      <p:pic>
        <p:nvPicPr>
          <p:cNvPr id="12" name="New picture"/>
          <p:cNvPicPr/>
          <p:nvPr>
            <p:custDataLst>
              <p:tags r:id="rId11"/>
            </p:custDataLst>
          </p:nvPr>
        </p:nvPicPr>
        <p:blipFill>
          <a:blip r:embed="rId13"/>
          <a:stretch>
            <a:fillRect/>
          </a:stretch>
        </p:blipFill>
        <p:spPr>
          <a:xfrm>
            <a:off x="11645900" y="12496800"/>
            <a:ext cx="368300" cy="266700"/>
          </a:xfrm>
          <a:prstGeom prst="cube">
            <a:avLst/>
          </a:prstGeom>
        </p:spPr>
      </p:pic>
    </p:spTree>
    <p:extLst>
      <p:ext uri="{BB962C8B-B14F-4D97-AF65-F5344CB8AC3E}">
        <p14:creationId xmlns:p14="http://schemas.microsoft.com/office/powerpoint/2010/main" val="44518024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animBg="1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4558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896131"/>
      </p:ext>
    </p:extLst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3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9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4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7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4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9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2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3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5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6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7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8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9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2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3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4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6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7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47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9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0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2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3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5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6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7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8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9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0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2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3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4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6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7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52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9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0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2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3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5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6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7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8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9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0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2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3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4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6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7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57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9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0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1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2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3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5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6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7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8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9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0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2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3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4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2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3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4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5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6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7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8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71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9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0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1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2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3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5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6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7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8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9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1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2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3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4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5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7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8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9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0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1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2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4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5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6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7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8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9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0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1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3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4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5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6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8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9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0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2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3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4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5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6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7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9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0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1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2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3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4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6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7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8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9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0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2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3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4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5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6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8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9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0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1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2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3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4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5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6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7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85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0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1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2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4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5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6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7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8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0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1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2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3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4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6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7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8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9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0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1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3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4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5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6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7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8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9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0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2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3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4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5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7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8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9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1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2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3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4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5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6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8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9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0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1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2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3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5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6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7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8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9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1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2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3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4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5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7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8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9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9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0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1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2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3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4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6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7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8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9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5"/>
</p:tagLst>
</file>

<file path=ppt/tags/tag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7"/>
</p:tagLst>
</file>

<file path=ppt/tags/tag2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8"/>
  <p:tag name="KSO_WM_UNIT_TABLE_BEAUTIFY" val="{92c54c21-5f5a-478d-8fa7-a998c04d7817}"/>
</p:tagLst>
</file>

<file path=ppt/tags/tag2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9"/>
</p:tagLst>
</file>

<file path=ppt/tags/tag2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0"/>
</p:tagLst>
</file>

<file path=ppt/tags/tag2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1"/>
</p:tagLst>
</file>

<file path=ppt/tags/tag2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2"/>
</p:tagLst>
</file>

<file path=ppt/tags/tag2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3"/>
</p:tagLst>
</file>

<file path=ppt/tags/tag2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6"/>
</p:tagLst>
</file>

<file path=ppt/tags/tag2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7"/>
</p:tagLst>
</file>

<file path=ppt/tags/tag2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8"/>
</p:tagLst>
</file>

<file path=ppt/tags/tag2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3"/>
</p:tagLst>
</file>

<file path=ppt/tags/tag2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4"/>
</p:tagLst>
</file>

<file path=ppt/tags/tag2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8"/>
</p:tagLst>
</file>

<file path=ppt/tags/tag2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9"/>
</p:tagLst>
</file>

<file path=ppt/tags/tag2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0"/>
</p:tagLst>
</file>

<file path=ppt/tags/tag2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92"/>
</p:tagLst>
</file>

<file path=ppt/tags/tag2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2"/>
</p:tagLst>
</file>

<file path=ppt/tags/tag2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3"/>
</p:tagLst>
</file>

<file path=ppt/tags/tag2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4"/>
</p:tagLst>
</file>

<file path=ppt/tags/tag2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5"/>
</p:tagLst>
</file>

<file path=ppt/tags/tag2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0"/>
</p:tagLst>
</file>

<file path=ppt/tags/tag2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1"/>
</p:tagLst>
</file>

<file path=ppt/tags/tag2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2"/>
</p:tagLst>
</file>

<file path=ppt/tags/tag2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3"/>
</p:tagLst>
</file>

<file path=ppt/tags/tag2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4"/>
</p:tagLst>
</file>

<file path=ppt/tags/tag2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94"/>
</p:tagLst>
</file>

<file path=ppt/tags/tag2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1"/>
</p:tagLst>
</file>

<file path=ppt/tags/tag2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95"/>
</p:tagLst>
</file>

<file path=ppt/tags/tag2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6"/>
</p:tagLst>
</file>

<file path=ppt/tags/tag2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7"/>
</p:tagLst>
</file>

<file path=ppt/tags/tag2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8"/>
</p:tagLst>
</file>

<file path=ppt/tags/tag2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9"/>
</p:tagLst>
</file>

<file path=ppt/tags/tag2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0"/>
</p:tagLst>
</file>

<file path=ppt/tags/tag2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1"/>
</p:tagLst>
</file>

<file path=ppt/tags/tag2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2"/>
</p:tagLst>
</file>

<file path=ppt/tags/tag2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3"/>
</p:tagLst>
</file>

<file path=ppt/tags/tag2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4"/>
</p:tagLst>
</file>

<file path=ppt/tags/tag2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5"/>
</p:tagLst>
</file>

<file path=ppt/tags/tag2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6"/>
</p:tagLst>
</file>

<file path=ppt/tags/tag2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7"/>
</p:tagLst>
</file>

<file path=ppt/tags/tag2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8"/>
</p:tagLst>
</file>

<file path=ppt/tags/tag2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9"/>
</p:tagLst>
</file>

<file path=ppt/tags/tag2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0"/>
</p:tagLst>
</file>

<file path=ppt/tags/tag2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1"/>
</p:tagLst>
</file>

<file path=ppt/tags/tag2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2"/>
</p:tagLst>
</file>

<file path=ppt/tags/tag2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3"/>
</p:tagLst>
</file>

<file path=ppt/tags/tag2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4"/>
</p:tagLst>
</file>

<file path=ppt/tags/tag2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5"/>
</p:tagLst>
</file>

<file path=ppt/tags/tag2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6"/>
</p:tagLst>
</file>

<file path=ppt/tags/tag2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7"/>
</p:tagLst>
</file>

<file path=ppt/tags/tag2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8"/>
</p:tagLst>
</file>

<file path=ppt/tags/tag2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9"/>
</p:tagLst>
</file>

<file path=ppt/tags/tag2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9"/>
</p:tagLst>
</file>

<file path=ppt/tags/tag2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0"/>
</p:tagLst>
</file>

<file path=ppt/tags/tag2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1"/>
</p:tagLst>
</file>

<file path=ppt/tags/tag2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97"/>
</p:tagLst>
</file>

<file path=ppt/tags/tag2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98"/>
</p:tagLst>
</file>

<file path=ppt/tags/tag2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6"/>
</p:tagLst>
</file>

<file path=ppt/tags/tag2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7"/>
</p:tagLst>
</file>

<file path=ppt/tags/tag2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8"/>
</p:tagLst>
</file>

<file path=ppt/tags/tag2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9"/>
</p:tagLst>
</file>

<file path=ppt/tags/tag2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1"/>
</p:tagLst>
</file>

<file path=ppt/tags/tag2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6"/>
</p:tagLst>
</file>

<file path=ppt/tags/tag2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7"/>
</p:tagLst>
</file>

<file path=ppt/tags/tag2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8"/>
</p:tagLst>
</file>

<file path=ppt/tags/tag2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9"/>
</p:tagLst>
</file>

<file path=ppt/tags/tag3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0"/>
</p:tagLst>
</file>

<file path=ppt/tags/tag3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1"/>
</p:tagLst>
</file>

<file path=ppt/tags/tag3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2"/>
</p:tagLst>
</file>

<file path=ppt/tags/tag3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3"/>
</p:tagLst>
</file>

<file path=ppt/tags/tag3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4"/>
</p:tagLst>
</file>

<file path=ppt/tags/tag3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5"/>
</p:tagLst>
</file>

<file path=ppt/tags/tag3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6"/>
</p:tagLst>
</file>

<file path=ppt/tags/tag3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3"/>
</p:tagLst>
</file>

<file path=ppt/tags/tag3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4"/>
</p:tagLst>
</file>

<file path=ppt/tags/tag3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1"/>
</p:tagLst>
</file>

<file path=ppt/tags/tag3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7"/>
</p:tagLst>
</file>

<file path=ppt/tags/tag3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8"/>
</p:tagLst>
</file>

<file path=ppt/tags/tag3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9"/>
</p:tagLst>
</file>

<file path=ppt/tags/tag3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0"/>
</p:tagLst>
</file>

<file path=ppt/tags/tag3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1"/>
</p:tagLst>
</file>

<file path=ppt/tags/tag3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4"/>
</p:tagLst>
</file>

<file path=ppt/tags/tag3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7"/>
</p:tagLst>
</file>

<file path=ppt/tags/tag3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5"/>
</p:tagLst>
</file>

<file path=ppt/tags/tag3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4"/>
</p:tagLst>
</file>

<file path=ppt/tags/tag3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03"/>
</p:tagLst>
</file>

<file path=ppt/tags/tag3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5"/>
</p:tagLst>
</file>

<file path=ppt/tags/tag3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6"/>
</p:tagLst>
</file>

<file path=ppt/tags/tag3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6"/>
</p:tagLst>
</file>

<file path=ppt/tags/tag3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7"/>
</p:tagLst>
</file>

<file path=ppt/tags/tag3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8"/>
</p:tagLst>
</file>

<file path=ppt/tags/tag3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9"/>
</p:tagLst>
</file>

<file path=ppt/tags/tag3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0"/>
</p:tagLst>
</file>

<file path=ppt/tags/tag3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1"/>
</p:tagLst>
</file>

<file path=ppt/tags/tag3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2"/>
</p:tagLst>
</file>

<file path=ppt/tags/tag3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3"/>
</p:tagLst>
</file>

<file path=ppt/tags/tag3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4"/>
</p:tagLst>
</file>

<file path=ppt/tags/tag3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5"/>
</p:tagLst>
</file>

<file path=ppt/tags/tag3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6"/>
</p:tagLst>
</file>

<file path=ppt/tags/tag3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7"/>
</p:tagLst>
</file>

<file path=ppt/tags/tag3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8"/>
</p:tagLst>
</file>

<file path=ppt/tags/tag3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9"/>
</p:tagLst>
</file>

<file path=ppt/tags/tag3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0"/>
</p:tagLst>
</file>

<file path=ppt/tags/tag3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1"/>
</p:tagLst>
</file>

<file path=ppt/tags/tag3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2"/>
</p:tagLst>
</file>

<file path=ppt/tags/tag3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3"/>
</p:tagLst>
</file>

<file path=ppt/tags/tag3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4"/>
</p:tagLst>
</file>

<file path=ppt/tags/tag3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5"/>
</p:tagLst>
</file>

<file path=ppt/tags/tag3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6"/>
</p:tagLst>
</file>

<file path=ppt/tags/tag3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7"/>
</p:tagLst>
</file>

<file path=ppt/tags/tag3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8"/>
</p:tagLst>
</file>

<file path=ppt/tags/tag3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9"/>
</p:tagLst>
</file>

<file path=ppt/tags/tag3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5"/>
</p:tagLst>
</file>

<file path=ppt/tags/tag3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6"/>
</p:tagLst>
</file>

<file path=ppt/tags/tag3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2"/>
</p:tagLst>
</file>

<file path=ppt/tags/tag3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3"/>
</p:tagLst>
</file>

<file path=ppt/tags/tag3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05"/>
</p:tagLst>
</file>

<file path=ppt/tags/tag3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8"/>
</p:tagLst>
</file>

<file path=ppt/tags/tag3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9"/>
</p:tagLst>
</file>

<file path=ppt/tags/tag3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0"/>
</p:tagLst>
</file>

<file path=ppt/tags/tag3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0"/>
</p:tagLst>
</file>

<file path=ppt/tags/tag3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8"/>
</p:tagLst>
</file>

<file path=ppt/tags/tag3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7"/>
</p:tagLst>
</file>

<file path=ppt/tags/tag3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7"/>
</p:tagLst>
</file>

<file path=ppt/tags/tag3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1"/>
</p:tagLst>
</file>

<file path=ppt/tags/tag3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8"/>
</p:tagLst>
</file>

<file path=ppt/tags/tag3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2"/>
</p:tagLst>
</file>

<file path=ppt/tags/tag3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3"/>
</p:tagLst>
</file>

<file path=ppt/tags/tag3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4"/>
</p:tagLst>
</file>

<file path=ppt/tags/tag3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7"/>
</p:tagLst>
</file>

<file path=ppt/tags/tag3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9"/>
</p:tagLst>
</file>

<file path=ppt/tags/tag3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70"/>
</p:tagLst>
</file>

<file path=ppt/tags/tag3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71"/>
</p:tagLst>
</file>

<file path=ppt/tags/tag3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3"/>
</p:tagLst>
</file>

<file path=ppt/tags/tag3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5"/>
</p:tagLst>
</file>

<file path=ppt/tags/tag3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6"/>
</p:tagLst>
</file>

<file path=ppt/tags/tag3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78"/>
</p:tagLst>
</file>

<file path=ppt/tags/tag3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79"/>
</p:tagLst>
</file>

<file path=ppt/tags/tag3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3"/>
</p:tagLst>
</file>

<file path=ppt/tags/tag3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7"/>
</p:tagLst>
</file>

<file path=ppt/tags/tag3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35"/>
</p:tagLst>
</file>

<file path=ppt/tags/tag3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39"/>
</p:tagLst>
</file>

<file path=ppt/tags/tag3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48"/>
</p:tagLst>
</file>

<file path=ppt/tags/tag3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52"/>
</p:tagLst>
</file>

<file path=ppt/tags/tag3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53"/>
</p:tagLst>
</file>

<file path=ppt/tags/tag3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54"/>
</p:tagLst>
</file>

<file path=ppt/tags/tag3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55"/>
</p:tagLst>
</file>

<file path=ppt/tags/tag3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08"/>
</p:tagLst>
</file>

<file path=ppt/tags/tag3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09"/>
</p:tagLst>
</file>

<file path=ppt/tags/tag3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10"/>
</p:tagLst>
</file>

<file path=ppt/tags/tag3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55"/>
</p:tagLst>
</file>

<file path=ppt/tags/tag3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49"/>
</p:tagLst>
</file>

<file path=ppt/tags/tag3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50"/>
</p:tagLst>
</file>

<file path=ppt/tags/tag3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51"/>
</p:tagLst>
</file>

<file path=ppt/tags/tag3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40"/>
</p:tagLst>
</file>

<file path=ppt/tags/tag3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46"/>
</p:tagLst>
</file>

<file path=ppt/tags/tag3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41"/>
</p:tagLst>
</file>

<file path=ppt/tags/tag3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44"/>
</p:tagLst>
</file>

<file path=ppt/tags/tag3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45"/>
</p:tagLst>
</file>

<file path=ppt/tags/tag3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42"/>
</p:tagLst>
</file>

<file path=ppt/tags/tag3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43"/>
</p:tagLst>
</file>

<file path=ppt/tags/tag3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8"/>
</p:tagLst>
</file>

<file path=ppt/tags/tag3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1"/>
</p:tagLst>
</file>

<file path=ppt/tags/tag3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8"/>
</p:tagLst>
</file>

<file path=ppt/tags/tag3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9"/>
</p:tagLst>
</file>

<file path=ppt/tags/tag3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0"/>
</p:tagLst>
</file>

<file path=ppt/tags/tag4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1"/>
</p:tagLst>
</file>

<file path=ppt/tags/tag4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4"/>
</p:tagLst>
</file>

<file path=ppt/tags/tag4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7"/>
</p:tagLst>
</file>

<file path=ppt/tags/tag4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0"/>
</p:tagLst>
</file>

<file path=ppt/tags/tag4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1"/>
</p:tagLst>
</file>

<file path=ppt/tags/tag4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2"/>
</p:tagLst>
</file>

<file path=ppt/tags/tag4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5"/>
</p:tagLst>
</file>

<file path=ppt/tags/tag4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8"/>
</p:tagLst>
</file>

<file path=ppt/tags/tag4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21"/>
</p:tagLst>
</file>

<file path=ppt/tags/tag4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24"/>
</p:tagLst>
</file>

<file path=ppt/tags/tag4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27"/>
</p:tagLst>
</file>

<file path=ppt/tags/tag4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28"/>
</p:tagLst>
</file>

<file path=ppt/tags/tag4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29"/>
</p:tagLst>
</file>

<file path=ppt/tags/tag4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30"/>
</p:tagLst>
</file>

<file path=ppt/tags/tag4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31"/>
</p:tagLst>
</file>

<file path=ppt/tags/tag4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32"/>
</p:tagLst>
</file>

<file path=ppt/tags/tag4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33"/>
</p:tagLst>
</file>

<file path=ppt/tags/tag4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34"/>
</p:tagLst>
</file>

<file path=ppt/tags/tag4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25"/>
</p:tagLst>
</file>

<file path=ppt/tags/tag4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26"/>
</p:tagLst>
</file>

<file path=ppt/tags/tag4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22"/>
</p:tagLst>
</file>

<file path=ppt/tags/tag4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23"/>
</p:tagLst>
</file>

<file path=ppt/tags/tag4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9"/>
</p:tagLst>
</file>

<file path=ppt/tags/tag4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20"/>
</p:tagLst>
</file>

<file path=ppt/tags/tag4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6"/>
</p:tagLst>
</file>

<file path=ppt/tags/tag4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7"/>
</p:tagLst>
</file>

<file path=ppt/tags/tag4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3"/>
</p:tagLst>
</file>

<file path=ppt/tags/tag4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4"/>
</p:tagLst>
</file>

<file path=ppt/tags/tag4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8"/>
</p:tagLst>
</file>

<file path=ppt/tags/tag4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9"/>
</p:tagLst>
</file>

<file path=ppt/tags/tag4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5"/>
</p:tagLst>
</file>

<file path=ppt/tags/tag4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6"/>
</p:tagLst>
</file>

<file path=ppt/tags/tag4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2"/>
</p:tagLst>
</file>

<file path=ppt/tags/tag4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3"/>
</p:tagLst>
</file>

<file path=ppt/tags/tag4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2"/>
</p:tagLst>
</file>

<file path=ppt/tags/tag4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5"/>
</p:tagLst>
</file>

<file path=ppt/tags/tag4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6"/>
</p:tagLst>
</file>

<file path=ppt/tags/tag4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7"/>
</p:tagLst>
</file>

<file path=ppt/tags/tag4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3"/>
</p:tagLst>
</file>

<file path=ppt/tags/tag4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4"/>
</p:tagLst>
</file>

<file path=ppt/tags/tag4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9"/>
</p:tagLst>
</file>

<file path=ppt/tags/tag4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0"/>
</p:tagLst>
</file>

<file path=ppt/tags/tag4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4"/>
</p:tagLst>
</file>

<file path=ppt/tags/tag4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5"/>
</p:tagLst>
</file>

<file path=ppt/tags/tag4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6"/>
</p:tagLst>
</file>

<file path=ppt/tags/tag4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0"/>
</p:tagLst>
</file>

<file path=ppt/tags/tag4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1"/>
</p:tagLst>
</file>

<file path=ppt/tags/tag4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2"/>
</p:tagLst>
</file>

<file path=ppt/tags/tag4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59"/>
</p:tagLst>
</file>

<file path=ppt/tags/tag4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0"/>
</p:tagLst>
</file>

<file path=ppt/tags/tag4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1"/>
</p:tagLst>
</file>

<file path=ppt/tags/tag4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5"/>
</p:tagLst>
</file>

<file path=ppt/tags/tag4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6"/>
</p:tagLst>
</file>

<file path=ppt/tags/tag4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9"/>
</p:tagLst>
</file>

<file path=ppt/tags/tag4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70"/>
</p:tagLst>
</file>

<file path=ppt/tags/tag4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71"/>
</p:tagLst>
</file>

<file path=ppt/tags/tag4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72"/>
</p:tagLst>
</file>

<file path=ppt/tags/tag4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75"/>
</p:tagLst>
</file>

<file path=ppt/tags/tag4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78"/>
</p:tagLst>
</file>

<file path=ppt/tags/tag4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12"/>
</p:tagLst>
</file>

<file path=ppt/tags/tag4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13"/>
</p:tagLst>
</file>

<file path=ppt/tags/tag4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55"/>
</p:tagLst>
</file>

<file path=ppt/tags/tag4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73"/>
</p:tagLst>
</file>

<file path=ppt/tags/tag4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74"/>
</p:tagLst>
</file>

<file path=ppt/tags/tag4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7"/>
</p:tagLst>
</file>

<file path=ppt/tags/tag4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8"/>
</p:tagLst>
</file>

<file path=ppt/tags/tag4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2"/>
</p:tagLst>
</file>

<file path=ppt/tags/tag4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3"/>
</p:tagLst>
</file>

<file path=ppt/tags/tag4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4"/>
</p:tagLst>
</file>

<file path=ppt/tags/tag4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77"/>
</p:tagLst>
</file>

<file path=ppt/tags/tag4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00"/>
</p:tagLst>
</file>

<file path=ppt/tags/tag4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78"/>
</p:tagLst>
</file>

<file path=ppt/tags/tag4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15"/>
</p:tagLst>
</file>

<file path=ppt/tags/tag4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7"/>
</p:tagLst>
</file>

<file path=ppt/tags/tag4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"/>
</p:tagLst>
</file>

<file path=ppt/tags/tag4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"/>
</p:tagLst>
</file>

<file path=ppt/tags/tag4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17"/>
</p:tagLst>
</file>

<file path=ppt/tags/tag4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2"/>
</p:tagLst>
</file>

<file path=ppt/tags/tag4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32"/>
</p:tagLst>
</file>

<file path=ppt/tags/tag4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20"/>
</p:tagLst>
</file>

<file path=ppt/tags/tag4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3"/>
</p:tagLst>
</file>

<file path=ppt/tags/tag4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4"/>
</p:tagLst>
</file>

<file path=ppt/tags/tag4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5"/>
</p:tagLst>
</file>

<file path=ppt/tags/tag4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6"/>
</p:tagLst>
</file>

<file path=ppt/tags/tag4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7"/>
</p:tagLst>
</file>

<file path=ppt/tags/tag4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22"/>
</p:tagLst>
</file>

<file path=ppt/tags/tag4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23"/>
</p:tagLst>
</file>

<file path=ppt/tags/tag4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24"/>
</p:tagLst>
</file>

<file path=ppt/tags/tag4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26"/>
</p:tagLst>
</file>

<file path=ppt/tags/tag4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27"/>
</p:tagLst>
</file>

<file path=ppt/tags/tag4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28"/>
</p:tagLst>
</file>

<file path=ppt/tags/tag4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30"/>
</p:tagLst>
</file>

<file path=ppt/tags/tag4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31"/>
</p:tagLst>
</file>

<file path=ppt/tags/tag4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32"/>
</p:tagLst>
</file>

<file path=ppt/tags/tag4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33"/>
</p:tagLst>
</file>

<file path=ppt/tags/tag4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34"/>
</p:tagLst>
</file>

<file path=ppt/tags/tag4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35"/>
</p:tagLst>
</file>

<file path=ppt/tags/tag4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41"/>
</p:tagLst>
</file>

<file path=ppt/tags/tag4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36"/>
</p:tagLst>
</file>

<file path=ppt/tags/tag4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37"/>
</p:tagLst>
</file>

<file path=ppt/tags/tag5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38"/>
</p:tagLst>
</file>

<file path=ppt/tags/tag5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39"/>
</p:tagLst>
</file>

<file path=ppt/tags/tag5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40"/>
</p:tagLst>
</file>

<file path=ppt/tags/tag5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43"/>
</p:tagLst>
</file>

<file path=ppt/tags/tag5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44"/>
</p:tagLst>
</file>

<file path=ppt/tags/tag5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45"/>
</p:tagLst>
</file>

<file path=ppt/tags/tag5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1"/>
</p:tagLst>
</file>

<file path=ppt/tags/tag5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46"/>
</p:tagLst>
</file>

<file path=ppt/tags/tag5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47"/>
</p:tagLst>
</file>

<file path=ppt/tags/tag5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48"/>
</p:tagLst>
</file>

<file path=ppt/tags/tag5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49"/>
</p:tagLst>
</file>

<file path=ppt/tags/tag5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0"/>
</p:tagLst>
</file>

<file path=ppt/tags/tag5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3"/>
</p:tagLst>
</file>

<file path=ppt/tags/tag5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4"/>
</p:tagLst>
</file>

<file path=ppt/tags/tag5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5"/>
</p:tagLst>
</file>

<file path=ppt/tags/tag5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6"/>
</p:tagLst>
</file>

<file path=ppt/tags/tag5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7"/>
</p:tagLst>
</file>

<file path=ppt/tags/tag5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8"/>
</p:tagLst>
</file>

<file path=ppt/tags/tag5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9"/>
</p:tagLst>
</file>

<file path=ppt/tags/tag5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0"/>
</p:tagLst>
</file>

<file path=ppt/tags/tag5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1"/>
</p:tagLst>
</file>

<file path=ppt/tags/tag5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2"/>
</p:tagLst>
</file>

<file path=ppt/tags/tag5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3"/>
</p:tagLst>
</file>

<file path=ppt/tags/tag5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4"/>
</p:tagLst>
</file>

<file path=ppt/tags/tag5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70"/>
</p:tagLst>
</file>

<file path=ppt/tags/tag5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5"/>
</p:tagLst>
</file>

<file path=ppt/tags/tag5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6"/>
</p:tagLst>
</file>

<file path=ppt/tags/tag5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7"/>
</p:tagLst>
</file>

<file path=ppt/tags/tag5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8"/>
</p:tagLst>
</file>

<file path=ppt/tags/tag5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9"/>
</p:tagLst>
</file>

<file path=ppt/tags/tag5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72"/>
</p:tagLst>
</file>

<file path=ppt/tags/tag5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8"/>
</p:tagLst>
</file>

<file path=ppt/tags/tag5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9"/>
</p:tagLst>
</file>

<file path=ppt/tags/tag5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0"/>
</p:tagLst>
</file>

<file path=ppt/tags/tag5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0"/>
</p:tagLst>
</file>

<file path=ppt/tags/tag5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8"/>
</p:tagLst>
</file>

<file path=ppt/tags/tag5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7"/>
</p:tagLst>
</file>

<file path=ppt/tags/tag5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7"/>
</p:tagLst>
</file>

<file path=ppt/tags/tag5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1"/>
</p:tagLst>
</file>

<file path=ppt/tags/tag5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8"/>
</p:tagLst>
</file>

<file path=ppt/tags/tag5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73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lang="zh-CN" altLang="en-US">
            <a:latin typeface="黑体" panose="02010609060101010101" pitchFamily="49" charset="-122"/>
            <a:ea typeface="黑体" panose="02010609060101010101" pitchFamily="49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lang="zh-CN" altLang="en-US">
            <a:latin typeface="黑体" panose="02010609060101010101" pitchFamily="49" charset="-122"/>
            <a:ea typeface="黑体" panose="02010609060101010101" pitchFamily="49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lang="zh-CN" altLang="en-US">
            <a:latin typeface="黑体" panose="02010609060101010101" pitchFamily="49" charset="-122"/>
            <a:ea typeface="黑体" panose="02010609060101010101" pitchFamily="49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lang="zh-CN" altLang="en-US">
            <a:latin typeface="黑体" panose="02010609060101010101" pitchFamily="49" charset="-122"/>
            <a:ea typeface="黑体" panose="02010609060101010101" pitchFamily="49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lang="zh-CN" altLang="en-US">
            <a:latin typeface="黑体" panose="02010609060101010101" pitchFamily="49" charset="-122"/>
            <a:ea typeface="黑体" panose="02010609060101010101" pitchFamily="49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5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6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Arial"/>
        <a:cs typeface="Arial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3570</Words>
  <Application>Microsoft Office PowerPoint</Application>
  <PresentationFormat>宽屏</PresentationFormat>
  <Paragraphs>265</Paragraphs>
  <Slides>24</Slides>
  <Notes>2</Notes>
  <HiddenSlides>0</HiddenSlides>
  <MMClips>0</MMClips>
  <ScaleCrop>false</ScaleCrop>
  <HeadingPairs>
    <vt:vector size="8" baseType="variant">
      <vt:variant>
        <vt:lpstr>已用的字体</vt:lpstr>
      </vt:variant>
      <vt:variant>
        <vt:i4>9</vt:i4>
      </vt:variant>
      <vt:variant>
        <vt:lpstr>主题</vt:lpstr>
      </vt:variant>
      <vt:variant>
        <vt:i4>7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24</vt:i4>
      </vt:variant>
    </vt:vector>
  </HeadingPairs>
  <TitlesOfParts>
    <vt:vector size="42" baseType="lpstr">
      <vt:lpstr>仿宋</vt:lpstr>
      <vt:lpstr>黑体</vt:lpstr>
      <vt:lpstr>楷体</vt:lpstr>
      <vt:lpstr>宋体</vt:lpstr>
      <vt:lpstr>微软雅黑</vt:lpstr>
      <vt:lpstr>Arial</vt:lpstr>
      <vt:lpstr>Calibri</vt:lpstr>
      <vt:lpstr>Calibri Light</vt:lpstr>
      <vt:lpstr>Times New Roman</vt:lpstr>
      <vt:lpstr>Office 主题</vt:lpstr>
      <vt:lpstr>1_Office 主题</vt:lpstr>
      <vt:lpstr>2_Office 主题</vt:lpstr>
      <vt:lpstr>3_Office 主题</vt:lpstr>
      <vt:lpstr>4_Office 主题</vt:lpstr>
      <vt:lpstr>5_Office 主题</vt:lpstr>
      <vt:lpstr>6_Office 主题</vt:lpstr>
      <vt:lpstr>Equation</vt:lpstr>
      <vt:lpstr>Document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rbm.xkw.com</dc:creator>
  <cp:lastModifiedBy>陈 湘月</cp:lastModifiedBy>
  <cp:revision>2</cp:revision>
  <cp:lastPrinted>2022-04-03T20:05:08Z</cp:lastPrinted>
  <dcterms:created xsi:type="dcterms:W3CDTF">2022-04-03T20:05:08Z</dcterms:created>
  <dcterms:modified xsi:type="dcterms:W3CDTF">2022-06-16T06:55:03Z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