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05" autoAdjust="0"/>
    <p:restoredTop sz="94660"/>
  </p:normalViewPr>
  <p:slideViewPr>
    <p:cSldViewPr>
      <p:cViewPr varScale="1">
        <p:scale>
          <a:sx n="65" d="100"/>
          <a:sy n="65" d="100"/>
        </p:scale>
        <p:origin x="-151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&#38899;&#20048;\&#21098;&#36753;&#21512;&#25104;&#20048;\hero.mp3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38899;&#20048;\How%20to%20Train%20Your%20Dragon%202%20(Music%20from%20the%20Motion%20Picture)(UK%20Bonus%20Edition)\test%20drive.mp3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Administrator\Desktop\&#38899;&#20048;&#20316;&#19994;\&#39535;&#40857;&#39640;&#25163;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" name="hero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8572528" y="214290"/>
            <a:ext cx="304800" cy="304800"/>
          </a:xfrm>
          <a:prstGeom prst="rect">
            <a:avLst/>
          </a:prstGeom>
        </p:spPr>
      </p:pic>
      <p:pic>
        <p:nvPicPr>
          <p:cNvPr id="5" name="图片 4" descr="功夫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1357298"/>
            <a:ext cx="3810000" cy="3048000"/>
          </a:xfrm>
          <a:prstGeom prst="rect">
            <a:avLst/>
          </a:prstGeom>
        </p:spPr>
      </p:pic>
      <p:pic>
        <p:nvPicPr>
          <p:cNvPr id="6" name="图片 5" descr="功夫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934" y="1357298"/>
            <a:ext cx="4876800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约翰</a:t>
            </a:r>
            <a:r>
              <a:rPr lang="en-US" altLang="zh-CN" dirty="0" smtClean="0"/>
              <a:t>·</a:t>
            </a:r>
            <a:r>
              <a:rPr lang="zh-CN" altLang="en-US" dirty="0" smtClean="0"/>
              <a:t>包威尔</a:t>
            </a:r>
            <a:r>
              <a:rPr lang="en-US" altLang="zh-CN" dirty="0" smtClean="0"/>
              <a:t>John Powell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785926"/>
            <a:ext cx="5829312" cy="4340237"/>
          </a:xfrm>
        </p:spPr>
        <p:txBody>
          <a:bodyPr/>
          <a:lstStyle/>
          <a:p>
            <a:r>
              <a:rPr lang="zh-CN" altLang="en-US" dirty="0" smtClean="0"/>
              <a:t>一名英国电影配乐作曲家。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 </a:t>
            </a:r>
            <a:r>
              <a:rPr lang="en-US" altLang="zh-CN" dirty="0" smtClean="0"/>
              <a:t>80</a:t>
            </a:r>
            <a:r>
              <a:rPr lang="zh-CN" altLang="en-US" dirty="0" smtClean="0"/>
              <a:t>届奥斯卡</a:t>
            </a:r>
            <a:r>
              <a:rPr lang="en-US" altLang="zh-CN" dirty="0" smtClean="0"/>
              <a:t>:《</a:t>
            </a:r>
            <a:r>
              <a:rPr lang="zh-CN" altLang="en-US" dirty="0" smtClean="0"/>
              <a:t>谍影重重</a:t>
            </a:r>
            <a:r>
              <a:rPr lang="en-US" altLang="zh-CN" dirty="0" smtClean="0"/>
              <a:t>3》</a:t>
            </a:r>
            <a:r>
              <a:rPr lang="zh-CN" altLang="en-US" dirty="0" smtClean="0"/>
              <a:t>，最佳音效合成、最佳音效剪辑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36</a:t>
            </a:r>
            <a:r>
              <a:rPr lang="zh-CN" altLang="en-US" dirty="0" smtClean="0"/>
              <a:t>届动画安尼奖</a:t>
            </a:r>
            <a:r>
              <a:rPr lang="en-US" altLang="zh-CN" dirty="0" smtClean="0"/>
              <a:t>:《</a:t>
            </a:r>
            <a:r>
              <a:rPr lang="zh-CN" altLang="en-US" dirty="0" smtClean="0"/>
              <a:t>功夫熊猫</a:t>
            </a:r>
            <a:r>
              <a:rPr lang="en-US" altLang="zh-CN" dirty="0" smtClean="0"/>
              <a:t>》</a:t>
            </a:r>
            <a:r>
              <a:rPr lang="zh-CN" altLang="en-US" dirty="0" smtClean="0"/>
              <a:t>，最佳音乐</a:t>
            </a:r>
            <a:endParaRPr lang="zh-CN" altLang="en-US" dirty="0"/>
          </a:p>
        </p:txBody>
      </p:sp>
      <p:pic>
        <p:nvPicPr>
          <p:cNvPr id="4" name="图片 3" descr="JP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1214422"/>
            <a:ext cx="2714612" cy="35478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John Powell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altLang="zh-CN" dirty="0" smtClean="0"/>
              <a:t>2002</a:t>
            </a:r>
            <a:r>
              <a:rPr lang="zh-CN" altLang="en-US" dirty="0" smtClean="0"/>
              <a:t>年</a:t>
            </a:r>
            <a:r>
              <a:rPr lang="en-US" altLang="zh-CN" dirty="0" smtClean="0"/>
              <a:t>: 《</a:t>
            </a:r>
            <a:r>
              <a:rPr lang="zh-CN" altLang="en-US" dirty="0" smtClean="0"/>
              <a:t>谍影重重</a:t>
            </a:r>
            <a:r>
              <a:rPr lang="en-US" altLang="zh-CN" dirty="0" smtClean="0"/>
              <a:t>1》 《</a:t>
            </a:r>
            <a:r>
              <a:rPr lang="zh-CN" altLang="en-US" dirty="0" smtClean="0"/>
              <a:t>狙击杀手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乐鼓热线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星际冒险王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贴身情人</a:t>
            </a:r>
            <a:r>
              <a:rPr lang="en-US" altLang="zh-CN" dirty="0" smtClean="0"/>
              <a:t>》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2003</a:t>
            </a:r>
            <a:r>
              <a:rPr lang="zh-CN" altLang="en-US" dirty="0" smtClean="0"/>
              <a:t>年</a:t>
            </a:r>
            <a:r>
              <a:rPr lang="en-US" altLang="zh-CN" dirty="0" smtClean="0"/>
              <a:t>: 《</a:t>
            </a:r>
            <a:r>
              <a:rPr lang="zh-CN" altLang="en-US" dirty="0" smtClean="0"/>
              <a:t>少年特工科迪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爱情标错心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致命报酬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赎金内幕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偷天换日</a:t>
            </a:r>
            <a:r>
              <a:rPr lang="en-US" altLang="zh-CN" dirty="0" smtClean="0"/>
              <a:t>》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2004</a:t>
            </a:r>
            <a:r>
              <a:rPr lang="zh-CN" altLang="en-US" dirty="0" smtClean="0"/>
              <a:t>年</a:t>
            </a:r>
            <a:r>
              <a:rPr lang="en-US" altLang="zh-CN" dirty="0" smtClean="0"/>
              <a:t>: 《</a:t>
            </a:r>
            <a:r>
              <a:rPr lang="zh-CN" altLang="en-US" dirty="0" smtClean="0"/>
              <a:t>阿尔菲</a:t>
            </a:r>
            <a:r>
              <a:rPr lang="en-US" altLang="zh-CN" dirty="0" smtClean="0"/>
              <a:t>》 《Mr. 3000》 《</a:t>
            </a:r>
            <a:r>
              <a:rPr lang="zh-CN" altLang="en-US" dirty="0" smtClean="0"/>
              <a:t>谍影重重</a:t>
            </a:r>
            <a:r>
              <a:rPr lang="en-US" altLang="zh-CN" dirty="0" smtClean="0"/>
              <a:t>2》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2005</a:t>
            </a:r>
            <a:r>
              <a:rPr lang="zh-CN" altLang="en-US" dirty="0" smtClean="0"/>
              <a:t>年</a:t>
            </a:r>
            <a:r>
              <a:rPr lang="en-US" altLang="zh-CN" dirty="0" smtClean="0"/>
              <a:t>: 《</a:t>
            </a:r>
            <a:r>
              <a:rPr lang="zh-CN" altLang="en-US" dirty="0" smtClean="0"/>
              <a:t>一酷到底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史密斯夫妇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机器人历险记</a:t>
            </a:r>
            <a:r>
              <a:rPr lang="en-US" altLang="zh-CN" dirty="0" smtClean="0"/>
              <a:t>》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2006</a:t>
            </a:r>
            <a:r>
              <a:rPr lang="zh-CN" altLang="en-US" dirty="0" smtClean="0"/>
              <a:t>年</a:t>
            </a:r>
            <a:r>
              <a:rPr lang="en-US" altLang="zh-CN" dirty="0" smtClean="0"/>
              <a:t>: 《</a:t>
            </a:r>
            <a:r>
              <a:rPr lang="zh-CN" altLang="en-US" dirty="0" smtClean="0"/>
              <a:t>冰河世纪</a:t>
            </a:r>
            <a:r>
              <a:rPr lang="en-US" altLang="zh-CN" dirty="0" smtClean="0"/>
              <a:t>2:</a:t>
            </a:r>
            <a:r>
              <a:rPr lang="zh-CN" altLang="en-US" dirty="0" smtClean="0"/>
              <a:t>消融</a:t>
            </a:r>
            <a:r>
              <a:rPr lang="en-US" altLang="zh-CN" dirty="0" smtClean="0"/>
              <a:t>》 《93</a:t>
            </a:r>
            <a:r>
              <a:rPr lang="zh-CN" altLang="en-US" dirty="0" smtClean="0"/>
              <a:t>航班</a:t>
            </a:r>
            <a:r>
              <a:rPr lang="en-US" altLang="zh-CN" dirty="0" smtClean="0"/>
              <a:t>》 《X</a:t>
            </a:r>
            <a:r>
              <a:rPr lang="zh-CN" altLang="en-US" dirty="0" smtClean="0"/>
              <a:t>战警</a:t>
            </a:r>
            <a:r>
              <a:rPr lang="en-US" altLang="zh-CN" dirty="0" smtClean="0"/>
              <a:t>3》 《</a:t>
            </a:r>
            <a:r>
              <a:rPr lang="zh-CN" altLang="en-US" dirty="0" smtClean="0"/>
              <a:t>快乐的大脚</a:t>
            </a:r>
            <a:r>
              <a:rPr lang="en-US" altLang="zh-CN" dirty="0" smtClean="0"/>
              <a:t>》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2007</a:t>
            </a:r>
            <a:r>
              <a:rPr lang="zh-CN" altLang="en-US" dirty="0" smtClean="0"/>
              <a:t>年</a:t>
            </a:r>
            <a:r>
              <a:rPr lang="en-US" altLang="zh-CN" dirty="0" smtClean="0"/>
              <a:t>: 《</a:t>
            </a:r>
            <a:r>
              <a:rPr lang="zh-CN" altLang="en-US" dirty="0" smtClean="0"/>
              <a:t>谍影重重</a:t>
            </a:r>
            <a:r>
              <a:rPr lang="en-US" altLang="zh-CN" dirty="0" smtClean="0"/>
              <a:t>3》 《</a:t>
            </a:r>
            <a:r>
              <a:rPr lang="zh-CN" altLang="en-US" dirty="0" smtClean="0"/>
              <a:t>止损</a:t>
            </a:r>
            <a:r>
              <a:rPr lang="en-US" altLang="zh-CN" dirty="0" smtClean="0"/>
              <a:t>》 《P.S.</a:t>
            </a:r>
            <a:r>
              <a:rPr lang="zh-CN" altLang="en-US" dirty="0" smtClean="0"/>
              <a:t>我爱你</a:t>
            </a:r>
            <a:r>
              <a:rPr lang="en-US" altLang="zh-CN" dirty="0" smtClean="0"/>
              <a:t>》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2008</a:t>
            </a:r>
            <a:r>
              <a:rPr lang="zh-CN" altLang="en-US" dirty="0" smtClean="0"/>
              <a:t>年</a:t>
            </a:r>
            <a:r>
              <a:rPr lang="en-US" altLang="zh-CN" dirty="0" smtClean="0"/>
              <a:t>: 《</a:t>
            </a:r>
            <a:r>
              <a:rPr lang="zh-CN" altLang="en-US" dirty="0" smtClean="0"/>
              <a:t>荷顿奇遇记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心灵传输者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功夫熊猫</a:t>
            </a:r>
            <a:r>
              <a:rPr lang="en-US" altLang="zh-CN" dirty="0" smtClean="0"/>
              <a:t>》(</a:t>
            </a:r>
            <a:r>
              <a:rPr lang="zh-CN" altLang="en-US" dirty="0" smtClean="0"/>
              <a:t>另一配乐师为</a:t>
            </a:r>
            <a:r>
              <a:rPr lang="en-US" altLang="zh-CN" dirty="0" smtClean="0"/>
              <a:t>Hans Zimmer) 《</a:t>
            </a:r>
            <a:r>
              <a:rPr lang="zh-CN" altLang="en-US" dirty="0" smtClean="0"/>
              <a:t>全民超人</a:t>
            </a:r>
            <a:r>
              <a:rPr lang="en-US" altLang="zh-CN" dirty="0" smtClean="0"/>
              <a:t>》 《</a:t>
            </a:r>
            <a:r>
              <a:rPr lang="zh-CN" altLang="en-US" dirty="0" smtClean="0"/>
              <a:t>闪电狗</a:t>
            </a:r>
            <a:r>
              <a:rPr lang="en-US" altLang="zh-CN" dirty="0" smtClean="0"/>
              <a:t>》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2009</a:t>
            </a:r>
            <a:r>
              <a:rPr lang="zh-CN" altLang="en-US" dirty="0" smtClean="0"/>
              <a:t>年</a:t>
            </a:r>
            <a:r>
              <a:rPr lang="en-US" altLang="zh-CN" dirty="0" smtClean="0"/>
              <a:t>: 《</a:t>
            </a:r>
            <a:r>
              <a:rPr lang="zh-CN" altLang="en-US" dirty="0" smtClean="0"/>
              <a:t>冰河世纪</a:t>
            </a:r>
            <a:r>
              <a:rPr lang="en-US" altLang="zh-CN" dirty="0" smtClean="0"/>
              <a:t>3》 《</a:t>
            </a:r>
            <a:r>
              <a:rPr lang="zh-CN" altLang="en-US" dirty="0" smtClean="0"/>
              <a:t>绿色地带</a:t>
            </a:r>
            <a:r>
              <a:rPr lang="en-US" altLang="zh-CN" dirty="0" smtClean="0"/>
              <a:t>》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2010</a:t>
            </a:r>
            <a:r>
              <a:rPr lang="zh-CN" altLang="en-US" dirty="0" smtClean="0"/>
              <a:t>年</a:t>
            </a:r>
            <a:r>
              <a:rPr lang="en-US" altLang="zh-CN" dirty="0" smtClean="0"/>
              <a:t>:《</a:t>
            </a:r>
            <a:r>
              <a:rPr lang="zh-CN" altLang="en-US" dirty="0" smtClean="0"/>
              <a:t>驯龙高手</a:t>
            </a:r>
            <a:r>
              <a:rPr lang="en-US" altLang="zh-CN" dirty="0" smtClean="0"/>
              <a:t>》《</a:t>
            </a:r>
            <a:r>
              <a:rPr lang="zh-CN" altLang="en-US" dirty="0" smtClean="0"/>
              <a:t>危情谍战</a:t>
            </a:r>
            <a:r>
              <a:rPr lang="en-US" altLang="zh-CN" dirty="0" smtClean="0"/>
              <a:t>(</a:t>
            </a:r>
            <a:r>
              <a:rPr lang="zh-CN" altLang="en-US" dirty="0" smtClean="0"/>
              <a:t>骑士与白天</a:t>
            </a:r>
            <a:r>
              <a:rPr lang="en-US" altLang="zh-CN" dirty="0" smtClean="0"/>
              <a:t>)》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John Powell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1600" dirty="0" smtClean="0"/>
              <a:t>2010</a:t>
            </a:r>
            <a:r>
              <a:rPr lang="zh-CN" altLang="en-US" sz="1600" dirty="0" smtClean="0"/>
              <a:t>年</a:t>
            </a:r>
            <a:r>
              <a:rPr lang="en-US" altLang="zh-CN" sz="1600" dirty="0" smtClean="0"/>
              <a:t>:《</a:t>
            </a:r>
            <a:r>
              <a:rPr lang="zh-CN" altLang="en-US" sz="1600" dirty="0" smtClean="0"/>
              <a:t>驯龙高手</a:t>
            </a:r>
            <a:r>
              <a:rPr lang="en-US" altLang="zh-CN" sz="1600" dirty="0" smtClean="0"/>
              <a:t>》《</a:t>
            </a:r>
            <a:r>
              <a:rPr lang="zh-CN" altLang="en-US" sz="1600" dirty="0" smtClean="0"/>
              <a:t>危情谍战</a:t>
            </a:r>
            <a:r>
              <a:rPr lang="en-US" altLang="zh-CN" sz="1600" dirty="0" smtClean="0"/>
              <a:t>(</a:t>
            </a:r>
            <a:r>
              <a:rPr lang="zh-CN" altLang="en-US" sz="1600" dirty="0" smtClean="0"/>
              <a:t>骑士与白天</a:t>
            </a:r>
            <a:r>
              <a:rPr lang="en-US" altLang="zh-CN" sz="1600" dirty="0" smtClean="0"/>
              <a:t>)》</a:t>
            </a:r>
          </a:p>
          <a:p>
            <a:endParaRPr lang="en-US" altLang="zh-CN" sz="1600" dirty="0" smtClean="0"/>
          </a:p>
          <a:p>
            <a:r>
              <a:rPr lang="en-US" altLang="zh-CN" sz="1600" dirty="0" smtClean="0"/>
              <a:t>2011</a:t>
            </a:r>
            <a:r>
              <a:rPr lang="zh-CN" altLang="en-US" sz="1600" dirty="0" smtClean="0"/>
              <a:t>年</a:t>
            </a:r>
            <a:r>
              <a:rPr lang="en-US" altLang="zh-CN" sz="1600" dirty="0" smtClean="0"/>
              <a:t>:《</a:t>
            </a:r>
            <a:r>
              <a:rPr lang="zh-CN" altLang="en-US" sz="1600" dirty="0" smtClean="0"/>
              <a:t>里约大冒险</a:t>
            </a:r>
            <a:r>
              <a:rPr lang="en-US" altLang="zh-CN" sz="1600" dirty="0" smtClean="0"/>
              <a:t>》《</a:t>
            </a:r>
            <a:r>
              <a:rPr lang="zh-CN" altLang="en-US" sz="1600" dirty="0" smtClean="0"/>
              <a:t>功夫熊猫</a:t>
            </a:r>
            <a:r>
              <a:rPr lang="en-US" altLang="zh-CN" sz="1600" dirty="0" smtClean="0"/>
              <a:t>2》《</a:t>
            </a:r>
            <a:r>
              <a:rPr lang="zh-CN" altLang="en-US" sz="1600" dirty="0" smtClean="0"/>
              <a:t>快乐的大脚</a:t>
            </a:r>
            <a:r>
              <a:rPr lang="en-US" altLang="zh-CN" sz="1600" dirty="0" smtClean="0"/>
              <a:t>2》</a:t>
            </a:r>
          </a:p>
          <a:p>
            <a:endParaRPr lang="en-US" altLang="zh-CN" sz="1600" dirty="0" smtClean="0"/>
          </a:p>
          <a:p>
            <a:r>
              <a:rPr lang="en-US" altLang="zh-CN" sz="1600" dirty="0" smtClean="0"/>
              <a:t>2012</a:t>
            </a:r>
            <a:r>
              <a:rPr lang="zh-CN" altLang="en-US" sz="1600" dirty="0" smtClean="0"/>
              <a:t>年</a:t>
            </a:r>
            <a:r>
              <a:rPr lang="en-US" altLang="zh-CN" sz="1600" dirty="0" smtClean="0"/>
              <a:t>:《</a:t>
            </a:r>
            <a:r>
              <a:rPr lang="zh-CN" altLang="en-US" sz="1600" dirty="0" smtClean="0"/>
              <a:t>老雷斯的故事</a:t>
            </a:r>
            <a:r>
              <a:rPr lang="en-US" altLang="zh-CN" sz="1600" dirty="0" smtClean="0"/>
              <a:t>》《</a:t>
            </a:r>
            <a:r>
              <a:rPr lang="zh-CN" altLang="en-US" sz="1600" dirty="0" smtClean="0"/>
              <a:t>冰河世纪</a:t>
            </a:r>
            <a:r>
              <a:rPr lang="en-US" altLang="zh-CN" sz="1600" dirty="0" smtClean="0"/>
              <a:t>4》</a:t>
            </a:r>
          </a:p>
          <a:p>
            <a:endParaRPr lang="en-US" altLang="zh-CN" sz="1600" dirty="0" smtClean="0"/>
          </a:p>
          <a:p>
            <a:r>
              <a:rPr lang="en-US" altLang="zh-CN" sz="1600" dirty="0" smtClean="0"/>
              <a:t>2014</a:t>
            </a:r>
            <a:r>
              <a:rPr lang="zh-CN" altLang="en-US" sz="1600" dirty="0" smtClean="0"/>
              <a:t>年</a:t>
            </a:r>
            <a:r>
              <a:rPr lang="en-US" altLang="zh-CN" sz="1600" dirty="0" smtClean="0"/>
              <a:t>:《</a:t>
            </a:r>
            <a:r>
              <a:rPr lang="zh-CN" altLang="en-US" sz="1600" dirty="0" smtClean="0"/>
              <a:t>里约大冒险</a:t>
            </a:r>
            <a:r>
              <a:rPr lang="en-US" altLang="zh-CN" sz="1600" dirty="0" smtClean="0"/>
              <a:t>2》《</a:t>
            </a:r>
            <a:r>
              <a:rPr lang="zh-CN" altLang="en-US" sz="1600" dirty="0" smtClean="0"/>
              <a:t>驯龙高手</a:t>
            </a:r>
            <a:r>
              <a:rPr lang="en-US" altLang="zh-CN" sz="1600" dirty="0" smtClean="0"/>
              <a:t>2》</a:t>
            </a:r>
          </a:p>
          <a:p>
            <a:endParaRPr lang="en-US" altLang="zh-CN" sz="1600" dirty="0" smtClean="0"/>
          </a:p>
          <a:p>
            <a:r>
              <a:rPr lang="en-US" altLang="zh-CN" sz="1600" dirty="0" smtClean="0"/>
              <a:t>2017</a:t>
            </a:r>
            <a:r>
              <a:rPr lang="zh-CN" altLang="en-US" sz="1600" dirty="0" smtClean="0"/>
              <a:t>年</a:t>
            </a:r>
            <a:r>
              <a:rPr lang="en-US" altLang="zh-CN" sz="1600" dirty="0" smtClean="0"/>
              <a:t>:《</a:t>
            </a:r>
            <a:r>
              <a:rPr lang="zh-CN" altLang="en-US" sz="1600" dirty="0" smtClean="0"/>
              <a:t>驯龙高手</a:t>
            </a:r>
            <a:r>
              <a:rPr lang="en-US" altLang="zh-CN" sz="1600" dirty="0" smtClean="0"/>
              <a:t>3》</a:t>
            </a:r>
            <a:endParaRPr lang="zh-CN" altLang="en-US" sz="1600" dirty="0"/>
          </a:p>
        </p:txBody>
      </p:sp>
      <p:pic>
        <p:nvPicPr>
          <p:cNvPr id="4" name="test driv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8143900" y="57148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John Powell</a:t>
            </a:r>
            <a:endParaRPr lang="zh-CN" altLang="en-US" dirty="0"/>
          </a:p>
        </p:txBody>
      </p:sp>
      <p:pic>
        <p:nvPicPr>
          <p:cNvPr id="4" name="内容占位符 3" descr="JP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0850" y="2339181"/>
            <a:ext cx="4940300" cy="304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1800" dirty="0" smtClean="0"/>
              <a:t>HERO    +    TEST DRIVE    +    FORBIDDEN FRIENDSHIP</a:t>
            </a:r>
            <a:endParaRPr lang="zh-CN" altLang="en-US" sz="1800" dirty="0"/>
          </a:p>
        </p:txBody>
      </p:sp>
      <p:pic>
        <p:nvPicPr>
          <p:cNvPr id="5" name="内容占位符 4" descr="没牙仔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643050"/>
            <a:ext cx="7329510" cy="42005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" name="驯龙高手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0034" y="1285860"/>
            <a:ext cx="7858180" cy="50363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技巧">
  <a:themeElements>
    <a:clrScheme name="技巧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技巧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技巧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</TotalTime>
  <Words>318</Words>
  <PresentationFormat>全屏显示(4:3)</PresentationFormat>
  <Paragraphs>36</Paragraphs>
  <Slides>7</Slides>
  <Notes>0</Notes>
  <HiddenSlides>0</HiddenSlides>
  <MMClips>3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技巧</vt:lpstr>
      <vt:lpstr>幻灯片 1</vt:lpstr>
      <vt:lpstr>约翰·包威尔John Powell</vt:lpstr>
      <vt:lpstr>John Powell</vt:lpstr>
      <vt:lpstr>John Powell</vt:lpstr>
      <vt:lpstr>John Powell</vt:lpstr>
      <vt:lpstr>HERO    +    TEST DRIVE    +    FORBIDDEN FRIENDSHIP</vt:lpstr>
      <vt:lpstr>幻灯片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</cp:lastModifiedBy>
  <cp:revision>6</cp:revision>
  <dcterms:created xsi:type="dcterms:W3CDTF">2018-11-10T09:56:07Z</dcterms:created>
  <dcterms:modified xsi:type="dcterms:W3CDTF">2018-11-10T10:39:19Z</dcterms:modified>
</cp:coreProperties>
</file>