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373" r:id="rId4"/>
    <p:sldId id="459" r:id="rId5"/>
    <p:sldId id="431" r:id="rId6"/>
    <p:sldId id="477" r:id="rId7"/>
    <p:sldId id="478" r:id="rId8"/>
    <p:sldId id="480" r:id="rId9"/>
    <p:sldId id="481" r:id="rId10"/>
    <p:sldId id="482" r:id="rId11"/>
    <p:sldId id="493" r:id="rId12"/>
    <p:sldId id="484" r:id="rId13"/>
    <p:sldId id="494" r:id="rId14"/>
    <p:sldId id="486" r:id="rId15"/>
    <p:sldId id="489" r:id="rId16"/>
    <p:sldId id="490" r:id="rId17"/>
    <p:sldId id="504" r:id="rId18"/>
    <p:sldId id="514" r:id="rId19"/>
    <p:sldId id="513" r:id="rId20"/>
    <p:sldId id="460" r:id="rId21"/>
    <p:sldId id="517" r:id="rId22"/>
    <p:sldId id="451" r:id="rId23"/>
    <p:sldId id="507" r:id="rId24"/>
    <p:sldId id="474" r:id="rId25"/>
    <p:sldId id="475" r:id="rId26"/>
    <p:sldId id="452" r:id="rId27"/>
  </p:sldIdLst>
  <p:sldSz cx="9144000" cy="5130800"/>
  <p:notesSz cx="6858000" cy="9144000"/>
  <p:custDataLst>
    <p:tags r:id="rId28"/>
  </p:custDataLst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 indent="2286000">
      <a:defRPr>
        <a:latin typeface="Arial"/>
        <a:ea typeface="Arial"/>
        <a:cs typeface="Arial"/>
        <a:sym typeface="Arial"/>
      </a:defRPr>
    </a:lvl6pPr>
    <a:lvl7pPr indent="2743200">
      <a:defRPr>
        <a:latin typeface="Arial"/>
        <a:ea typeface="Arial"/>
        <a:cs typeface="Arial"/>
        <a:sym typeface="Arial"/>
      </a:defRPr>
    </a:lvl7pPr>
    <a:lvl8pPr indent="3200400">
      <a:defRPr>
        <a:latin typeface="Arial"/>
        <a:ea typeface="Arial"/>
        <a:cs typeface="Arial"/>
        <a:sym typeface="Arial"/>
      </a:defRPr>
    </a:lvl8pPr>
    <a:lvl9pPr indent="3657600">
      <a:defRPr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74">
          <p15:clr>
            <a:srgbClr val="A4A3A4"/>
          </p15:clr>
        </p15:guide>
        <p15:guide id="2" pos="2736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0" name="新课标第一网" initials="" lastIdx="0" clrIdx="0"/>
  <p:cmAuthor id="1" name="TaoJian" initials="T" lastIdx="0" clrIdx="0"/>
  <p:cmAuthor id="2" name="lenovo" initials="l" lastIdx="0" clrIdx="1"/>
  <p:cmAuthor id="3" name="Author" initials="A" lastIdx="0" clrIdx="2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84" y="186"/>
      </p:cViewPr>
      <p:guideLst>
        <p:guide orient="horz" pos="1874"/>
        <p:guide pos="273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tags" Target="tags/tag388.xml" /><Relationship Id="rId29" Type="http://schemas.openxmlformats.org/officeDocument/2006/relationships/presProps" Target="presProps.xml" /><Relationship Id="rId3" Type="http://schemas.openxmlformats.org/officeDocument/2006/relationships/notesMaster" Target="notesMasters/notesMaster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Relationship Id="rId2" Type="http://schemas.openxmlformats.org/officeDocument/2006/relationships/image" Target="../media/image39.emf" /><Relationship Id="rId3" Type="http://schemas.openxmlformats.org/officeDocument/2006/relationships/image" Target="../media/image40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.xml" /><Relationship Id="rId2" Type="http://schemas.openxmlformats.org/officeDocument/2006/relationships/tags" Target="../tags/tag87.xml" /><Relationship Id="rId3" Type="http://schemas.openxmlformats.org/officeDocument/2006/relationships/tags" Target="../tags/tag88.xml" /><Relationship Id="rId4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5" name="Shape 35"/>
          <p:cNvSpPr>
            <a:spLocks noGrp="1" noRot="1" noChangeAspect="1"/>
          </p:cNvSpPr>
          <p:nvPr>
            <p:ph type="sldImg"/>
            <p:custDataLst>
              <p:tags r:id="rId2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6" name="Shape 36"/>
          <p:cNvSpPr>
            <a:spLocks noGrp="1"/>
          </p:cNvSpPr>
          <p:nvPr>
            <p:ph type="body" sz="quarter" idx="1"/>
            <p:custDataLst>
              <p:tags r:id="rId3"/>
            </p:custDataLst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77136034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1pPr>
    <a:lvl2pPr indent="2286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2pPr>
    <a:lvl3pPr indent="4572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3pPr>
    <a:lvl4pPr indent="6858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4pPr>
    <a:lvl5pPr indent="9144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image" Target="../media/image1.png" /><Relationship Id="rId6" Type="http://schemas.openxmlformats.org/officeDocument/2006/relationships/tags" Target="../tags/tag5.xml" /><Relationship Id="rId7" Type="http://schemas.openxmlformats.org/officeDocument/2006/relationships/image" Target="../media/image2.png" /><Relationship Id="rId8" Type="http://schemas.openxmlformats.org/officeDocument/2006/relationships/tags" Target="../tags/tag6.xml" /><Relationship Id="rId9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image" Target="../media/image1.png" /><Relationship Id="rId6" Type="http://schemas.openxmlformats.org/officeDocument/2006/relationships/tags" Target="../tags/tag11.xml" /><Relationship Id="rId7" Type="http://schemas.openxmlformats.org/officeDocument/2006/relationships/image" Target="../media/image2.png" /><Relationship Id="rId8" Type="http://schemas.openxmlformats.org/officeDocument/2006/relationships/tags" Target="../tags/tag12.xml" /><Relationship Id="rId9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image" Target="../media/image1.png" /><Relationship Id="rId6" Type="http://schemas.openxmlformats.org/officeDocument/2006/relationships/tags" Target="../tags/tag20.xml" /><Relationship Id="rId7" Type="http://schemas.openxmlformats.org/officeDocument/2006/relationships/image" Target="../media/image2.png" /><Relationship Id="rId8" Type="http://schemas.openxmlformats.org/officeDocument/2006/relationships/tags" Target="../tags/tag21.xml" /><Relationship Id="rId9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image" Target="../media/image1.png" /><Relationship Id="rId6" Type="http://schemas.openxmlformats.org/officeDocument/2006/relationships/tags" Target="../tags/tag26.xml" /><Relationship Id="rId7" Type="http://schemas.openxmlformats.org/officeDocument/2006/relationships/image" Target="../media/image2.png" /><Relationship Id="rId8" Type="http://schemas.openxmlformats.org/officeDocument/2006/relationships/tags" Target="../tags/tag27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image" Target="../media/image1.png" /><Relationship Id="rId5" Type="http://schemas.openxmlformats.org/officeDocument/2006/relationships/tags" Target="../tags/tag31.xml" /><Relationship Id="rId6" Type="http://schemas.openxmlformats.org/officeDocument/2006/relationships/image" Target="../media/image2.png" /><Relationship Id="rId7" Type="http://schemas.openxmlformats.org/officeDocument/2006/relationships/tags" Target="../tags/tag32.xml" /><Relationship Id="rId8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.xml" /><Relationship Id="rId2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.xml" /><Relationship Id="rId2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.xml" /><Relationship Id="rId2" Type="http://schemas.openxmlformats.org/officeDocument/2006/relationships/tags" Target="../tags/tag48.xml" /><Relationship Id="rId3" Type="http://schemas.openxmlformats.org/officeDocument/2006/relationships/tags" Target="../tags/tag49.xml" /><Relationship Id="rId4" Type="http://schemas.openxmlformats.org/officeDocument/2006/relationships/tags" Target="../tags/tag50.xml" /><Relationship Id="rId5" Type="http://schemas.openxmlformats.org/officeDocument/2006/relationships/tags" Target="../tags/tag51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7.xml" /><Relationship Id="rId2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tags" Target="../tags/tag73.xml" /><Relationship Id="rId7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4.xml" /><Relationship Id="rId2" Type="http://schemas.openxmlformats.org/officeDocument/2006/relationships/tags" Target="../tags/tag75.xml" /><Relationship Id="rId3" Type="http://schemas.openxmlformats.org/officeDocument/2006/relationships/tags" Target="../tags/tag76.xml" /><Relationship Id="rId4" Type="http://schemas.openxmlformats.org/officeDocument/2006/relationships/tags" Target="../tags/tag77.xml" /><Relationship Id="rId5" Type="http://schemas.openxmlformats.org/officeDocument/2006/relationships/tags" Target="../tags/tag78.xml" /><Relationship Id="rId6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5" name="Shape 5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143000" y="0"/>
            <a:ext cx="6858000" cy="263207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/>
            </a:pPr>
            <a:r>
              <a:rPr sz="6000"/>
              <a:t>标题文本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143000" y="2700338"/>
            <a:ext cx="6858000" cy="2430462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500"/>
              </a:spcBef>
              <a:buSzTx/>
              <a:buNone/>
              <a:defRPr sz="2400"/>
            </a:lvl1pPr>
            <a:lvl2pPr marL="0" indent="457200" algn="ctr">
              <a:spcBef>
                <a:spcPts val="500"/>
              </a:spcBef>
              <a:buSzTx/>
              <a:buNone/>
              <a:defRPr sz="2400"/>
            </a:lvl2pPr>
            <a:lvl3pPr marL="0" indent="914400" algn="ctr">
              <a:spcBef>
                <a:spcPts val="500"/>
              </a:spcBef>
              <a:buSzTx/>
              <a:buNone/>
              <a:defRPr sz="2400"/>
            </a:lvl3pPr>
            <a:lvl4pPr marL="0" indent="1371600" algn="ctr">
              <a:spcBef>
                <a:spcPts val="500"/>
              </a:spcBef>
              <a:buSzTx/>
              <a:buNone/>
              <a:defRPr sz="2400"/>
            </a:lvl4pPr>
            <a:lvl5pPr marL="0" indent="1828800" algn="ctr">
              <a:spcBef>
                <a:spcPts val="500"/>
              </a:spcBef>
              <a:buSzTx/>
              <a:buNone/>
              <a:defRPr sz="2400"/>
            </a:lvl5pPr>
          </a:lstStyle>
          <a:p>
            <a:pPr lvl="0">
              <a:defRPr sz="1800"/>
            </a:pPr>
            <a:r>
              <a:rPr sz="2400"/>
              <a:t>正文级别 1</a:t>
            </a:r>
          </a:p>
          <a:p>
            <a:pPr lvl="1">
              <a:defRPr sz="1800"/>
            </a:pPr>
            <a:r>
              <a:rPr sz="2400"/>
              <a:t>正文级别 2</a:t>
            </a:r>
          </a:p>
          <a:p>
            <a:pPr lvl="2">
              <a:defRPr sz="1800"/>
            </a:pPr>
            <a:r>
              <a:rPr sz="2400"/>
              <a:t>正文级别 3</a:t>
            </a:r>
          </a:p>
          <a:p>
            <a:pPr lvl="3">
              <a:defRPr sz="1800"/>
            </a:pPr>
            <a:r>
              <a:rPr sz="2400"/>
              <a:t>正文级别 4</a:t>
            </a:r>
          </a:p>
          <a:p>
            <a:pPr lvl="4">
              <a:defRPr sz="1800"/>
            </a:pPr>
            <a:r>
              <a:rPr sz="2400"/>
              <a:t>正文级别 5</a:t>
            </a:r>
          </a:p>
        </p:txBody>
      </p:sp>
      <p:grpSp>
        <p:nvGrpSpPr>
          <p:cNvPr id="4" name="组合 3"/>
          <p:cNvGrpSpPr/>
          <p:nvPr userDrawn="1">
            <p:custDataLst>
              <p:tags r:id="rId4"/>
            </p:custDataLst>
          </p:nvPr>
        </p:nvGrpSpPr>
        <p:grpSpPr>
          <a:xfrm>
            <a:off x="7864747" y="126477"/>
            <a:ext cx="1135204" cy="341359"/>
            <a:chOff x="468128" y="370735"/>
            <a:chExt cx="1135204" cy="341359"/>
          </a:xfrm>
        </p:grpSpPr>
        <p:pic>
          <p:nvPicPr>
            <p:cNvPr id="2" name="图片 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" name="Shape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正文级别 1</a:t>
            </a:r>
          </a:p>
          <a:p>
            <a:pPr lvl="1">
              <a:defRPr sz="1800"/>
            </a:pPr>
            <a:r>
              <a:rPr sz="3200"/>
              <a:t>正文级别 2</a:t>
            </a:r>
          </a:p>
          <a:p>
            <a:pPr lvl="2">
              <a:defRPr sz="1800"/>
            </a:pPr>
            <a:r>
              <a:rPr sz="3200"/>
              <a:t>正文级别 3</a:t>
            </a:r>
          </a:p>
          <a:p>
            <a:pPr lvl="3">
              <a:defRPr sz="1800"/>
            </a:pPr>
            <a:r>
              <a:rPr sz="3200"/>
              <a:t>正文级别 4</a:t>
            </a:r>
          </a:p>
          <a:p>
            <a:pPr lvl="4">
              <a:defRPr sz="1800"/>
            </a:pPr>
            <a:r>
              <a:rPr sz="3200"/>
              <a:t>正文级别 5</a:t>
            </a:r>
          </a:p>
        </p:txBody>
      </p:sp>
      <p:grpSp>
        <p:nvGrpSpPr>
          <p:cNvPr id="4" name="组合 3"/>
          <p:cNvGrpSpPr/>
          <p:nvPr userDrawn="1">
            <p:custDataLst>
              <p:tags r:id="rId4"/>
            </p:custDataLst>
          </p:nvPr>
        </p:nvGrpSpPr>
        <p:grpSpPr>
          <a:xfrm>
            <a:off x="7864747" y="126477"/>
            <a:ext cx="1135204" cy="341359"/>
            <a:chOff x="468128" y="370735"/>
            <a:chExt cx="1135204" cy="341359"/>
          </a:xfrm>
        </p:grpSpPr>
        <p:pic>
          <p:nvPicPr>
            <p:cNvPr id="5" name="图片 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1" name="Shape 1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3887" y="0"/>
            <a:ext cx="7886701" cy="3421064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/>
            </a:pPr>
            <a:r>
              <a:rPr sz="6000"/>
              <a:t>标题文本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23887" y="3441700"/>
            <a:ext cx="7886701" cy="16891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500"/>
              </a:spcBef>
              <a:buSzTx/>
              <a:buNone/>
              <a:defRPr sz="2400"/>
            </a:lvl1pPr>
            <a:lvl2pPr marL="0" indent="457200">
              <a:spcBef>
                <a:spcPts val="500"/>
              </a:spcBef>
              <a:buSzTx/>
              <a:buNone/>
              <a:defRPr sz="2400"/>
            </a:lvl2pPr>
            <a:lvl3pPr marL="0" indent="914400">
              <a:spcBef>
                <a:spcPts val="500"/>
              </a:spcBef>
              <a:buSzTx/>
              <a:buNone/>
              <a:defRPr sz="2400"/>
            </a:lvl3pPr>
            <a:lvl4pPr marL="0" indent="1371600">
              <a:spcBef>
                <a:spcPts val="500"/>
              </a:spcBef>
              <a:buSzTx/>
              <a:buNone/>
              <a:defRPr sz="2400"/>
            </a:lvl4pPr>
            <a:lvl5pPr marL="0" indent="1828800">
              <a:spcBef>
                <a:spcPts val="500"/>
              </a:spcBef>
              <a:buSzTx/>
              <a:buNone/>
              <a:defRPr sz="2400"/>
            </a:lvl5pPr>
          </a:lstStyle>
          <a:p>
            <a:pPr lvl="0">
              <a:defRPr sz="1800"/>
            </a:pPr>
            <a:r>
              <a:rPr sz="2400"/>
              <a:t>正文级别 1</a:t>
            </a:r>
          </a:p>
          <a:p>
            <a:pPr lvl="1">
              <a:defRPr sz="1800"/>
            </a:pPr>
            <a:r>
              <a:rPr sz="2400"/>
              <a:t>正文级别 2</a:t>
            </a:r>
          </a:p>
          <a:p>
            <a:pPr lvl="2">
              <a:defRPr sz="1800"/>
            </a:pPr>
            <a:r>
              <a:rPr sz="2400"/>
              <a:t>正文级别 3</a:t>
            </a:r>
          </a:p>
          <a:p>
            <a:pPr lvl="3">
              <a:defRPr sz="1800"/>
            </a:pPr>
            <a:r>
              <a:rPr sz="2400"/>
              <a:t>正文级别 4</a:t>
            </a:r>
          </a:p>
          <a:p>
            <a:pPr lvl="4">
              <a:defRPr sz="1800"/>
            </a:pPr>
            <a:r>
              <a:rPr sz="2400"/>
              <a:t>正文级别 5</a:t>
            </a:r>
          </a:p>
        </p:txBody>
      </p:sp>
    </p:spTree>
  </p:cSld>
  <p:clrMapOvr>
    <a:masterClrMapping/>
  </p:clrMapOvr>
  <p:transition spd="med"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4" name="Shape 14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28650" y="1368425"/>
            <a:ext cx="3867150" cy="376237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正文级别 1</a:t>
            </a:r>
          </a:p>
          <a:p>
            <a:pPr lvl="1">
              <a:defRPr sz="1800"/>
            </a:pPr>
            <a:r>
              <a:rPr sz="3200"/>
              <a:t>正文级别 2</a:t>
            </a:r>
          </a:p>
          <a:p>
            <a:pPr lvl="2">
              <a:defRPr sz="1800"/>
            </a:pPr>
            <a:r>
              <a:rPr sz="3200"/>
              <a:t>正文级别 3</a:t>
            </a:r>
          </a:p>
          <a:p>
            <a:pPr lvl="3">
              <a:defRPr sz="1800"/>
            </a:pPr>
            <a:r>
              <a:rPr sz="3200"/>
              <a:t>正文级别 4</a:t>
            </a:r>
          </a:p>
          <a:p>
            <a:pPr lvl="4">
              <a:defRPr sz="1800"/>
            </a:pPr>
            <a:r>
              <a:rPr sz="3200"/>
              <a:t>正文级别 5</a:t>
            </a:r>
          </a:p>
        </p:txBody>
      </p:sp>
      <p:grpSp>
        <p:nvGrpSpPr>
          <p:cNvPr id="4" name="组合 3"/>
          <p:cNvGrpSpPr/>
          <p:nvPr userDrawn="1">
            <p:custDataLst>
              <p:tags r:id="rId4"/>
            </p:custDataLst>
          </p:nvPr>
        </p:nvGrpSpPr>
        <p:grpSpPr>
          <a:xfrm>
            <a:off x="7864747" y="126477"/>
            <a:ext cx="1135204" cy="341359"/>
            <a:chOff x="468128" y="370735"/>
            <a:chExt cx="1135204" cy="341359"/>
          </a:xfrm>
        </p:grpSpPr>
        <p:pic>
          <p:nvPicPr>
            <p:cNvPr id="5" name="图片 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7" name="Shape 17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30237" y="273050"/>
            <a:ext cx="7886701" cy="995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sp>
        <p:nvSpPr>
          <p:cNvPr id="18" name="Shape 18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30237" y="1260475"/>
            <a:ext cx="3868739" cy="61753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None/>
              <a:defRPr sz="2400" b="1"/>
            </a:lvl5pPr>
          </a:lstStyle>
          <a:p>
            <a:pPr lvl="0">
              <a:defRPr sz="1800" b="0"/>
            </a:pPr>
            <a:r>
              <a:rPr sz="2400" b="1"/>
              <a:t>正文级别 1</a:t>
            </a:r>
          </a:p>
          <a:p>
            <a:pPr lvl="1">
              <a:defRPr sz="1800" b="0"/>
            </a:pPr>
            <a:r>
              <a:rPr sz="2400" b="1"/>
              <a:t>正文级别 2</a:t>
            </a:r>
          </a:p>
          <a:p>
            <a:pPr lvl="2">
              <a:defRPr sz="1800" b="0"/>
            </a:pPr>
            <a:r>
              <a:rPr sz="2400" b="1"/>
              <a:t>正文级别 3</a:t>
            </a:r>
          </a:p>
          <a:p>
            <a:pPr lvl="3">
              <a:defRPr sz="1800" b="0"/>
            </a:pPr>
            <a:r>
              <a:rPr sz="2400" b="1"/>
              <a:t>正文级别 4</a:t>
            </a:r>
          </a:p>
          <a:p>
            <a:pPr lvl="4">
              <a:defRPr sz="1800" b="0"/>
            </a:pPr>
            <a:r>
              <a:rPr sz="2400" b="1"/>
              <a:t>正文级别 5</a:t>
            </a:r>
          </a:p>
        </p:txBody>
      </p:sp>
      <p:grpSp>
        <p:nvGrpSpPr>
          <p:cNvPr id="4" name="组合 3"/>
          <p:cNvGrpSpPr/>
          <p:nvPr userDrawn="1">
            <p:custDataLst>
              <p:tags r:id="rId4"/>
            </p:custDataLst>
          </p:nvPr>
        </p:nvGrpSpPr>
        <p:grpSpPr>
          <a:xfrm>
            <a:off x="7864747" y="126477"/>
            <a:ext cx="1135204" cy="341359"/>
            <a:chOff x="468128" y="370735"/>
            <a:chExt cx="1135204" cy="341359"/>
          </a:xfrm>
        </p:grpSpPr>
        <p:pic>
          <p:nvPicPr>
            <p:cNvPr id="5" name="图片 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0" name="Shape 20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8650" y="273050"/>
            <a:ext cx="7886700" cy="995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grpSp>
        <p:nvGrpSpPr>
          <p:cNvPr id="3" name="组合 2"/>
          <p:cNvGrpSpPr/>
          <p:nvPr userDrawn="1">
            <p:custDataLst>
              <p:tags r:id="rId3"/>
            </p:custDataLst>
          </p:nvPr>
        </p:nvGrpSpPr>
        <p:grpSpPr>
          <a:xfrm>
            <a:off x="7864747" y="126477"/>
            <a:ext cx="1135204" cy="341359"/>
            <a:chOff x="468128" y="370735"/>
            <a:chExt cx="1135204" cy="341359"/>
          </a:xfrm>
        </p:grpSpPr>
        <p:pic>
          <p:nvPicPr>
            <p:cNvPr id="4" name="图片 3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 spd="med"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3" name="Shape 23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30237" y="0"/>
            <a:ext cx="2949576" cy="154305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标题文本</a:t>
            </a:r>
          </a:p>
        </p:txBody>
      </p:sp>
      <p:sp>
        <p:nvSpPr>
          <p:cNvPr id="24" name="Shape 24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3887787" y="739775"/>
            <a:ext cx="4629151" cy="43910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正文级别 1</a:t>
            </a:r>
          </a:p>
          <a:p>
            <a:pPr lvl="1">
              <a:defRPr sz="1800"/>
            </a:pPr>
            <a:r>
              <a:rPr sz="3200"/>
              <a:t>正文级别 2</a:t>
            </a:r>
          </a:p>
          <a:p>
            <a:pPr lvl="2">
              <a:defRPr sz="1800"/>
            </a:pPr>
            <a:r>
              <a:rPr sz="3200"/>
              <a:t>正文级别 3</a:t>
            </a:r>
          </a:p>
          <a:p>
            <a:pPr lvl="3">
              <a:defRPr sz="1800"/>
            </a:pPr>
            <a:r>
              <a:rPr sz="3200"/>
              <a:t>正文级别 4</a:t>
            </a:r>
          </a:p>
          <a:p>
            <a:pPr lvl="4">
              <a:defRPr sz="1800"/>
            </a:pPr>
            <a:r>
              <a:rPr sz="3200"/>
              <a:t>正文级别 5</a:t>
            </a:r>
          </a:p>
        </p:txBody>
      </p:sp>
    </p:spTree>
  </p:cSld>
  <p:clrMapOvr>
    <a:masterClrMapping/>
  </p:clrMapOvr>
  <p:transition spd="med"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6" name="Shape 26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30237" y="0"/>
            <a:ext cx="2949576" cy="154305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标题文本</a:t>
            </a:r>
          </a:p>
        </p:txBody>
      </p:sp>
      <p:sp>
        <p:nvSpPr>
          <p:cNvPr id="27" name="Shape 27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30237" y="1543050"/>
            <a:ext cx="2949576" cy="35877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None/>
              <a:defRPr sz="1600"/>
            </a:lvl1pPr>
            <a:lvl2pPr marL="0" indent="457200">
              <a:spcBef>
                <a:spcPts val="300"/>
              </a:spcBef>
              <a:buSzTx/>
              <a:buNone/>
              <a:defRPr sz="1600"/>
            </a:lvl2pPr>
            <a:lvl3pPr marL="0" indent="914400">
              <a:spcBef>
                <a:spcPts val="300"/>
              </a:spcBef>
              <a:buSzTx/>
              <a:buNone/>
              <a:defRPr sz="1600"/>
            </a:lvl3pPr>
            <a:lvl4pPr marL="0" indent="1371600">
              <a:spcBef>
                <a:spcPts val="300"/>
              </a:spcBef>
              <a:buSzTx/>
              <a:buNone/>
              <a:defRPr sz="1600"/>
            </a:lvl4pPr>
            <a:lvl5pPr marL="0" indent="1828800">
              <a:spcBef>
                <a:spcPts val="300"/>
              </a:spcBef>
              <a:buSzTx/>
              <a:buNone/>
              <a:defRPr sz="1600"/>
            </a:lvl5pPr>
          </a:lstStyle>
          <a:p>
            <a:pPr lvl="0">
              <a:defRPr sz="1800"/>
            </a:pPr>
            <a:r>
              <a:rPr sz="1600"/>
              <a:t>正文级别 1</a:t>
            </a:r>
          </a:p>
          <a:p>
            <a:pPr lvl="1">
              <a:defRPr sz="1800"/>
            </a:pPr>
            <a:r>
              <a:rPr sz="1600"/>
              <a:t>正文级别 2</a:t>
            </a:r>
          </a:p>
          <a:p>
            <a:pPr lvl="2">
              <a:defRPr sz="1800"/>
            </a:pPr>
            <a:r>
              <a:rPr sz="1600"/>
              <a:t>正文级别 3</a:t>
            </a:r>
          </a:p>
          <a:p>
            <a:pPr lvl="3">
              <a:defRPr sz="1800"/>
            </a:pPr>
            <a:r>
              <a:rPr sz="1600"/>
              <a:t>正文级别 4</a:t>
            </a:r>
          </a:p>
          <a:p>
            <a:pPr lvl="4">
              <a:defRPr sz="1800"/>
            </a:pPr>
            <a:r>
              <a:rPr sz="1600"/>
              <a:t>正文级别 5</a:t>
            </a:r>
          </a:p>
        </p:txBody>
      </p:sp>
    </p:spTree>
  </p:cSld>
  <p:clrMapOvr>
    <a:masterClrMapping/>
  </p:clrMapOvr>
  <p:transition spd="med"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9" name="Shape 29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正文级别 1</a:t>
            </a:r>
          </a:p>
          <a:p>
            <a:pPr lvl="1">
              <a:defRPr sz="1800"/>
            </a:pPr>
            <a:r>
              <a:rPr sz="3200"/>
              <a:t>正文级别 2</a:t>
            </a:r>
          </a:p>
          <a:p>
            <a:pPr lvl="2">
              <a:defRPr sz="1800"/>
            </a:pPr>
            <a:r>
              <a:rPr sz="3200"/>
              <a:t>正文级别 3</a:t>
            </a:r>
          </a:p>
          <a:p>
            <a:pPr lvl="3">
              <a:defRPr sz="1800"/>
            </a:pPr>
            <a:r>
              <a:rPr sz="3200"/>
              <a:t>正文级别 4</a:t>
            </a:r>
          </a:p>
          <a:p>
            <a:pPr lvl="4">
              <a:defRPr sz="1800"/>
            </a:pPr>
            <a:r>
              <a:rPr sz="3200"/>
              <a:t>正文级别 5</a:t>
            </a:r>
          </a:p>
        </p:txBody>
      </p:sp>
    </p:spTree>
  </p:cSld>
  <p:clrMapOvr>
    <a:masterClrMapping/>
  </p:clrMapOvr>
  <p:transition spd="med"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2" name="Shape 32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543675" y="273050"/>
            <a:ext cx="1971675" cy="48577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28650" y="273050"/>
            <a:ext cx="5762625" cy="48577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正文级别 1</a:t>
            </a:r>
          </a:p>
          <a:p>
            <a:pPr lvl="1">
              <a:defRPr sz="1800"/>
            </a:pPr>
            <a:r>
              <a:rPr sz="3200"/>
              <a:t>正文级别 2</a:t>
            </a:r>
          </a:p>
          <a:p>
            <a:pPr lvl="2">
              <a:defRPr sz="1800"/>
            </a:pPr>
            <a:r>
              <a:rPr sz="3200"/>
              <a:t>正文级别 3</a:t>
            </a:r>
          </a:p>
          <a:p>
            <a:pPr lvl="3">
              <a:defRPr sz="1800"/>
            </a:pPr>
            <a:r>
              <a:rPr sz="3200"/>
              <a:t>正文级别 4</a:t>
            </a:r>
          </a:p>
          <a:p>
            <a:pPr lvl="4">
              <a:defRPr sz="1800"/>
            </a:pPr>
            <a:r>
              <a:rPr sz="3200"/>
              <a:t>正文级别 5</a:t>
            </a:r>
          </a:p>
        </p:txBody>
      </p:sp>
    </p:spTree>
  </p:cSld>
  <p:clrMapOvr>
    <a:masterClrMapping/>
  </p:clrMapOvr>
  <p:transition spd="med"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 spd="med"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  <a:t>2021/5/13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  <a:t>2021/5/13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  <a:t>2021/5/13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  <a:t>2021/5/13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 spd="slow">
    <p:push dir="u"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>
  <p:cSld name="标题和表格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05470"/>
            <a:ext cx="8229600" cy="8551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3"/>
            </p:custDataLst>
          </p:nvPr>
        </p:nvSpPr>
        <p:spPr>
          <a:xfrm>
            <a:off x="457200" y="1197187"/>
            <a:ext cx="8229600" cy="3386091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4672353"/>
            <a:ext cx="2133600" cy="3563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4672353"/>
            <a:ext cx="2895600" cy="3563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4672353"/>
            <a:ext cx="2133600" cy="3563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84777C0-361D-461C-BCDA-79A5CF4E77E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4724107"/>
            <a:ext cx="2025000" cy="237013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2021/5/13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24107"/>
            <a:ext cx="2970000" cy="23701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4724107"/>
            <a:ext cx="2025000" cy="237013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79067"/>
            <a:ext cx="8229600" cy="4101947"/>
          </a:xfrm>
        </p:spPr>
        <p:txBody>
          <a:bodyPr/>
          <a:lstStyle>
            <a:lvl1pPr marL="170815" indent="-170815" eaLnBrk="1" fontAlgn="auto" latinLnBrk="0" hangingPunct="1">
              <a:lnSpc>
                <a:spcPct val="130000"/>
              </a:lnSpc>
              <a:defRPr u="none" strike="noStrike" kern="1200" cap="none" spc="150" normalizeH="0" baseline="0">
                <a:uFillTx/>
              </a:defRPr>
            </a:lvl1pPr>
            <a:lvl2pPr marL="513080" indent="-170815" defTabSz="914400" eaLnBrk="1" fontAlgn="auto" latinLnBrk="0" hangingPunct="1">
              <a:lnSpc>
                <a:spcPct val="120000"/>
              </a:lnSpc>
              <a:tabLst>
                <a:tab pos="1609725"/>
              </a:tabLst>
              <a:defRPr u="none" strike="noStrike" kern="1200" cap="none" spc="150" normalizeH="0" baseline="0">
                <a:uFillTx/>
              </a:defRPr>
            </a:lvl2pPr>
            <a:lvl3pPr marL="855345" indent="-170815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3pPr>
            <a:lvl4pPr marL="1196975" indent="-170815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4pPr>
            <a:lvl5pPr marL="1539240" indent="-170815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6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tags" Target="../tags/tag80.xml" /><Relationship Id="rId22" Type="http://schemas.openxmlformats.org/officeDocument/2006/relationships/tags" Target="../tags/tag81.xml" /><Relationship Id="rId23" Type="http://schemas.openxmlformats.org/officeDocument/2006/relationships/tags" Target="../tags/tag82.xml" /><Relationship Id="rId24" Type="http://schemas.openxmlformats.org/officeDocument/2006/relationships/tags" Target="../tags/tag83.xml" /><Relationship Id="rId25" Type="http://schemas.openxmlformats.org/officeDocument/2006/relationships/image" Target="../media/image3.png" /><Relationship Id="rId26" Type="http://schemas.openxmlformats.org/officeDocument/2006/relationships/tags" Target="../tags/tag84.xml" /><Relationship Id="rId27" Type="http://schemas.openxmlformats.org/officeDocument/2006/relationships/image" Target="../media/image4.png" /><Relationship Id="rId28" Type="http://schemas.openxmlformats.org/officeDocument/2006/relationships/tags" Target="../tags/tag85.xml" /><Relationship Id="rId29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>
          <p:custDataLst>
            <p:tags r:id="rId21"/>
          </p:custDataLst>
        </p:nvPr>
      </p:nvGrpSpPr>
      <p:grpSpPr>
        <a:xfrm>
          <a:off x="0" y="0"/>
          <a:ext cx="0" cy="0"/>
        </a:xfrm>
      </p:grpSpPr>
      <p:sp>
        <p:nvSpPr>
          <p:cNvPr id="2" name="Shape 2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28650" y="273050"/>
            <a:ext cx="7886700" cy="1095375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 lvl="0">
              <a:defRPr sz="1800"/>
            </a:pPr>
            <a:r>
              <a:rPr sz="4400"/>
              <a:t>标题文本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28650" y="1368425"/>
            <a:ext cx="7886700" cy="3762375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 lvl="0">
              <a:defRPr sz="1800"/>
            </a:pPr>
            <a:r>
              <a:rPr sz="3200"/>
              <a:t>正文级别 1</a:t>
            </a:r>
          </a:p>
          <a:p>
            <a:pPr lvl="1">
              <a:defRPr sz="1800"/>
            </a:pPr>
            <a:r>
              <a:rPr sz="3200"/>
              <a:t>正文级别 2</a:t>
            </a:r>
          </a:p>
          <a:p>
            <a:pPr lvl="2">
              <a:defRPr sz="1800"/>
            </a:pPr>
            <a:r>
              <a:rPr sz="3200"/>
              <a:t>正文级别 3</a:t>
            </a:r>
          </a:p>
          <a:p>
            <a:pPr lvl="3">
              <a:defRPr sz="1800"/>
            </a:pPr>
            <a:r>
              <a:rPr sz="3200"/>
              <a:t>正文级别 4</a:t>
            </a:r>
          </a:p>
          <a:p>
            <a:pPr lvl="4">
              <a:defRPr sz="1800"/>
            </a:pPr>
            <a:r>
              <a:rPr sz="3200"/>
              <a:t>正文级别 5</a:t>
            </a:r>
          </a:p>
        </p:txBody>
      </p:sp>
      <p:grpSp>
        <p:nvGrpSpPr>
          <p:cNvPr id="7" name="组合 6"/>
          <p:cNvGrpSpPr/>
          <p:nvPr userDrawn="1">
            <p:custDataLst>
              <p:tags r:id="rId24"/>
            </p:custDataLst>
          </p:nvPr>
        </p:nvGrpSpPr>
        <p:grpSpPr>
          <a:xfrm>
            <a:off x="7450969" y="126477"/>
            <a:ext cx="1433080" cy="430931"/>
            <a:chOff x="468128" y="370735"/>
            <a:chExt cx="1135204" cy="341359"/>
          </a:xfrm>
        </p:grpSpPr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26"/>
              </p:custDataLst>
            </p:nvPr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28"/>
              </p:custDataLst>
            </p:nvPr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 spd="med"/>
  <p:timing/>
  <p:txStyles>
    <p:titleStyle>
      <a:lvl1pPr algn="ctr">
        <a:defRPr sz="4400">
          <a:latin typeface="Arial"/>
          <a:ea typeface="Arial"/>
          <a:cs typeface="Arial"/>
          <a:sym typeface="Arial"/>
        </a:defRPr>
      </a:lvl1pPr>
      <a:lvl2pPr algn="ctr">
        <a:defRPr sz="4400">
          <a:latin typeface="Arial"/>
          <a:ea typeface="Arial"/>
          <a:cs typeface="Arial"/>
          <a:sym typeface="Arial"/>
        </a:defRPr>
      </a:lvl2pPr>
      <a:lvl3pPr algn="ctr">
        <a:defRPr sz="4400">
          <a:latin typeface="Arial"/>
          <a:ea typeface="Arial"/>
          <a:cs typeface="Arial"/>
          <a:sym typeface="Arial"/>
        </a:defRPr>
      </a:lvl3pPr>
      <a:lvl4pPr algn="ctr">
        <a:defRPr sz="4400">
          <a:latin typeface="Arial"/>
          <a:ea typeface="Arial"/>
          <a:cs typeface="Arial"/>
          <a:sym typeface="Arial"/>
        </a:defRPr>
      </a:lvl4pPr>
      <a:lvl5pPr algn="ctr">
        <a:defRPr sz="4400">
          <a:latin typeface="Arial"/>
          <a:ea typeface="Arial"/>
          <a:cs typeface="Arial"/>
          <a:sym typeface="Arial"/>
        </a:defRPr>
      </a:lvl5pPr>
      <a:lvl6pPr indent="457200" algn="ctr">
        <a:defRPr sz="4400">
          <a:latin typeface="Arial"/>
          <a:ea typeface="Arial"/>
          <a:cs typeface="Arial"/>
          <a:sym typeface="Arial"/>
        </a:defRPr>
      </a:lvl6pPr>
      <a:lvl7pPr indent="914400" algn="ctr">
        <a:defRPr sz="4400">
          <a:latin typeface="Arial"/>
          <a:ea typeface="Arial"/>
          <a:cs typeface="Arial"/>
          <a:sym typeface="Arial"/>
        </a:defRPr>
      </a:lvl7pPr>
      <a:lvl8pPr indent="1371600" algn="ctr">
        <a:defRPr sz="4400">
          <a:latin typeface="Arial"/>
          <a:ea typeface="Arial"/>
          <a:cs typeface="Arial"/>
          <a:sym typeface="Arial"/>
        </a:defRPr>
      </a:lvl8pPr>
      <a:lvl9pPr indent="1828800" algn="ctr">
        <a:defRPr sz="4400">
          <a:latin typeface="Arial"/>
          <a:ea typeface="Arial"/>
          <a:cs typeface="Arial"/>
          <a:sym typeface="Arial"/>
        </a:defRPr>
      </a:lvl9pPr>
    </p:titleStyle>
    <p:bodyStyle>
      <a:lvl1pPr marL="342900" indent="-342900">
        <a:spcBef>
          <a:spcPts val="700"/>
        </a:spcBef>
        <a:buSzTx/>
        <a:buChar char="•"/>
        <a:defRPr sz="3200">
          <a:latin typeface="Arial"/>
          <a:ea typeface="Arial"/>
          <a:cs typeface="Arial"/>
          <a:sym typeface="Arial"/>
        </a:defRPr>
      </a:lvl1pPr>
      <a:lvl2pPr marL="783590" indent="-326390">
        <a:spcBef>
          <a:spcPts val="700"/>
        </a:spcBef>
        <a:buSzTx/>
        <a:buChar char="–"/>
        <a:defRPr sz="3200">
          <a:latin typeface="Arial"/>
          <a:ea typeface="Arial"/>
          <a:cs typeface="Arial"/>
          <a:sym typeface="Arial"/>
        </a:defRPr>
      </a:lvl2pPr>
      <a:lvl3pPr marL="1219200" indent="-304800">
        <a:spcBef>
          <a:spcPts val="700"/>
        </a:spcBef>
        <a:buSzTx/>
        <a:buChar char="•"/>
        <a:defRPr sz="3200">
          <a:latin typeface="Arial"/>
          <a:ea typeface="Arial"/>
          <a:cs typeface="Arial"/>
          <a:sym typeface="Arial"/>
        </a:defRPr>
      </a:lvl3pPr>
      <a:lvl4pPr marL="1737360" indent="-365760">
        <a:spcBef>
          <a:spcPts val="700"/>
        </a:spcBef>
        <a:buSzTx/>
        <a:buChar char="–"/>
        <a:defRPr sz="3200">
          <a:latin typeface="Arial"/>
          <a:ea typeface="Arial"/>
          <a:cs typeface="Arial"/>
          <a:sym typeface="Arial"/>
        </a:defRPr>
      </a:lvl4pPr>
      <a:lvl5pPr marL="2194560" indent="-365760">
        <a:spcBef>
          <a:spcPts val="700"/>
        </a:spcBef>
        <a:buSzTx/>
        <a:buChar char="»"/>
        <a:defRPr sz="3200">
          <a:latin typeface="Arial"/>
          <a:ea typeface="Arial"/>
          <a:cs typeface="Arial"/>
          <a:sym typeface="Arial"/>
        </a:defRPr>
      </a:lvl5pPr>
      <a:lvl6pPr marL="2692400" indent="-406400">
        <a:spcBef>
          <a:spcPts val="700"/>
        </a:spcBef>
        <a:buSzTx/>
        <a:buChar char="•"/>
        <a:defRPr sz="3200">
          <a:latin typeface="Arial"/>
          <a:ea typeface="Arial"/>
          <a:cs typeface="Arial"/>
          <a:sym typeface="Arial"/>
        </a:defRPr>
      </a:lvl6pPr>
      <a:lvl7pPr marL="3149600" indent="-406400">
        <a:spcBef>
          <a:spcPts val="700"/>
        </a:spcBef>
        <a:buSzTx/>
        <a:buChar char="•"/>
        <a:defRPr sz="3200">
          <a:latin typeface="Arial"/>
          <a:ea typeface="Arial"/>
          <a:cs typeface="Arial"/>
          <a:sym typeface="Arial"/>
        </a:defRPr>
      </a:lvl7pPr>
      <a:lvl8pPr marL="3606800" indent="-406400">
        <a:spcBef>
          <a:spcPts val="700"/>
        </a:spcBef>
        <a:buSzTx/>
        <a:buChar char="•"/>
        <a:defRPr sz="3200">
          <a:latin typeface="Arial"/>
          <a:ea typeface="Arial"/>
          <a:cs typeface="Arial"/>
          <a:sym typeface="Arial"/>
        </a:defRPr>
      </a:lvl8pPr>
      <a:lvl9pPr marL="4064000" indent="-406400">
        <a:spcBef>
          <a:spcPts val="700"/>
        </a:spcBef>
        <a:buSzTx/>
        <a:buChar char="•"/>
        <a:defRPr sz="3200">
          <a:latin typeface="Arial"/>
          <a:ea typeface="Arial"/>
          <a:cs typeface="Arial"/>
          <a:sym typeface="Arial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image" Target="../media/image5.png" /><Relationship Id="rId5" Type="http://schemas.openxmlformats.org/officeDocument/2006/relationships/tags" Target="../tags/tag91.xml" /><Relationship Id="rId6" Type="http://schemas.openxmlformats.org/officeDocument/2006/relationships/tags" Target="../tags/tag92.xml" /><Relationship Id="rId7" Type="http://schemas.openxmlformats.org/officeDocument/2006/relationships/tags" Target="../tags/tag93.xml" /><Relationship Id="rId8" Type="http://schemas.openxmlformats.org/officeDocument/2006/relationships/image" Target="../media/image6.png" /><Relationship Id="rId9" Type="http://schemas.openxmlformats.org/officeDocument/2006/relationships/tags" Target="../tags/tag9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01.xml" /><Relationship Id="rId11" Type="http://schemas.openxmlformats.org/officeDocument/2006/relationships/tags" Target="../tags/tag102.xml" /><Relationship Id="rId12" Type="http://schemas.openxmlformats.org/officeDocument/2006/relationships/tags" Target="../tags/tag103.xml" /><Relationship Id="rId13" Type="http://schemas.openxmlformats.org/officeDocument/2006/relationships/tags" Target="../tags/tag104.xml" /><Relationship Id="rId14" Type="http://schemas.openxmlformats.org/officeDocument/2006/relationships/tags" Target="../tags/tag105.xml" /><Relationship Id="rId15" Type="http://schemas.openxmlformats.org/officeDocument/2006/relationships/tags" Target="../tags/tag106.xml" /><Relationship Id="rId16" Type="http://schemas.openxmlformats.org/officeDocument/2006/relationships/tags" Target="../tags/tag107.xml" /><Relationship Id="rId17" Type="http://schemas.openxmlformats.org/officeDocument/2006/relationships/image" Target="../media/image9.jpeg" /><Relationship Id="rId18" Type="http://schemas.openxmlformats.org/officeDocument/2006/relationships/tags" Target="../tags/tag108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image" Target="../media/image7.jpeg" /><Relationship Id="rId6" Type="http://schemas.openxmlformats.org/officeDocument/2006/relationships/tags" Target="../tags/tag98.xml" /><Relationship Id="rId7" Type="http://schemas.openxmlformats.org/officeDocument/2006/relationships/tags" Target="../tags/tag99.xml" /><Relationship Id="rId8" Type="http://schemas.openxmlformats.org/officeDocument/2006/relationships/tags" Target="../tags/tag100.xml" /><Relationship Id="rId9" Type="http://schemas.openxmlformats.org/officeDocument/2006/relationships/image" Target="../media/image8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09.xml" /><Relationship Id="rId3" Type="http://schemas.openxmlformats.org/officeDocument/2006/relationships/tags" Target="../tags/tag110.xml" /><Relationship Id="rId4" Type="http://schemas.openxmlformats.org/officeDocument/2006/relationships/tags" Target="../tags/tag111.xml" /><Relationship Id="rId5" Type="http://schemas.openxmlformats.org/officeDocument/2006/relationships/image" Target="../media/image10.png" /><Relationship Id="rId6" Type="http://schemas.openxmlformats.org/officeDocument/2006/relationships/tags" Target="../tags/tag11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21.xml" /><Relationship Id="rId11" Type="http://schemas.openxmlformats.org/officeDocument/2006/relationships/tags" Target="../tags/tag122.xml" /><Relationship Id="rId12" Type="http://schemas.openxmlformats.org/officeDocument/2006/relationships/tags" Target="../tags/tag123.xml" /><Relationship Id="rId13" Type="http://schemas.openxmlformats.org/officeDocument/2006/relationships/tags" Target="../tags/tag124.xml" /><Relationship Id="rId14" Type="http://schemas.openxmlformats.org/officeDocument/2006/relationships/tags" Target="../tags/tag125.xml" /><Relationship Id="rId15" Type="http://schemas.openxmlformats.org/officeDocument/2006/relationships/tags" Target="../tags/tag126.xml" /><Relationship Id="rId16" Type="http://schemas.openxmlformats.org/officeDocument/2006/relationships/tags" Target="../tags/tag127.xml" /><Relationship Id="rId17" Type="http://schemas.openxmlformats.org/officeDocument/2006/relationships/tags" Target="../tags/tag128.xml" /><Relationship Id="rId18" Type="http://schemas.openxmlformats.org/officeDocument/2006/relationships/tags" Target="../tags/tag129.xml" /><Relationship Id="rId19" Type="http://schemas.openxmlformats.org/officeDocument/2006/relationships/tags" Target="../tags/tag130.xml" /><Relationship Id="rId2" Type="http://schemas.openxmlformats.org/officeDocument/2006/relationships/tags" Target="../tags/tag113.xml" /><Relationship Id="rId20" Type="http://schemas.openxmlformats.org/officeDocument/2006/relationships/tags" Target="../tags/tag131.xml" /><Relationship Id="rId21" Type="http://schemas.openxmlformats.org/officeDocument/2006/relationships/tags" Target="../tags/tag132.xml" /><Relationship Id="rId22" Type="http://schemas.openxmlformats.org/officeDocument/2006/relationships/tags" Target="../tags/tag133.xml" /><Relationship Id="rId23" Type="http://schemas.openxmlformats.org/officeDocument/2006/relationships/tags" Target="../tags/tag134.xml" /><Relationship Id="rId24" Type="http://schemas.openxmlformats.org/officeDocument/2006/relationships/tags" Target="../tags/tag135.xml" /><Relationship Id="rId25" Type="http://schemas.openxmlformats.org/officeDocument/2006/relationships/tags" Target="../tags/tag136.xml" /><Relationship Id="rId26" Type="http://schemas.openxmlformats.org/officeDocument/2006/relationships/tags" Target="../tags/tag137.xml" /><Relationship Id="rId27" Type="http://schemas.openxmlformats.org/officeDocument/2006/relationships/tags" Target="../tags/tag138.xml" /><Relationship Id="rId3" Type="http://schemas.openxmlformats.org/officeDocument/2006/relationships/tags" Target="../tags/tag114.xml" /><Relationship Id="rId4" Type="http://schemas.openxmlformats.org/officeDocument/2006/relationships/tags" Target="../tags/tag115.xml" /><Relationship Id="rId5" Type="http://schemas.openxmlformats.org/officeDocument/2006/relationships/tags" Target="../tags/tag116.xml" /><Relationship Id="rId6" Type="http://schemas.openxmlformats.org/officeDocument/2006/relationships/tags" Target="../tags/tag117.xml" /><Relationship Id="rId7" Type="http://schemas.openxmlformats.org/officeDocument/2006/relationships/tags" Target="../tags/tag118.xml" /><Relationship Id="rId8" Type="http://schemas.openxmlformats.org/officeDocument/2006/relationships/tags" Target="../tags/tag119.xml" /><Relationship Id="rId9" Type="http://schemas.openxmlformats.org/officeDocument/2006/relationships/tags" Target="../tags/tag120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145.xml" /><Relationship Id="rId11" Type="http://schemas.openxmlformats.org/officeDocument/2006/relationships/image" Target="../media/image12.jpeg" /><Relationship Id="rId12" Type="http://schemas.openxmlformats.org/officeDocument/2006/relationships/tags" Target="../tags/tag146.xml" /><Relationship Id="rId13" Type="http://schemas.openxmlformats.org/officeDocument/2006/relationships/image" Target="file:///C:\Users\Administrator\AppData\Local\Temp\wps\INetCache\f8723888322b6b5affb008c5cf60ffd7" TargetMode="External" /><Relationship Id="rId14" Type="http://schemas.openxmlformats.org/officeDocument/2006/relationships/image" Target="../media/image13.jpeg" /><Relationship Id="rId15" Type="http://schemas.openxmlformats.org/officeDocument/2006/relationships/tags" Target="../tags/tag147.xml" /><Relationship Id="rId16" Type="http://schemas.openxmlformats.org/officeDocument/2006/relationships/vmlDrawing" Target="../drawings/vmlDrawing1.vml" /><Relationship Id="rId2" Type="http://schemas.openxmlformats.org/officeDocument/2006/relationships/tags" Target="../tags/tag139.xml" /><Relationship Id="rId3" Type="http://schemas.openxmlformats.org/officeDocument/2006/relationships/tags" Target="../tags/tag140.xml" /><Relationship Id="rId4" Type="http://schemas.openxmlformats.org/officeDocument/2006/relationships/oleObject" Target="../embeddings/oleObject1.bin" TargetMode="Internal" /><Relationship Id="rId5" Type="http://schemas.openxmlformats.org/officeDocument/2006/relationships/image" Target="../media/image11.png" /><Relationship Id="rId6" Type="http://schemas.openxmlformats.org/officeDocument/2006/relationships/tags" Target="../tags/tag141.xml" /><Relationship Id="rId7" Type="http://schemas.openxmlformats.org/officeDocument/2006/relationships/tags" Target="../tags/tag142.xml" /><Relationship Id="rId8" Type="http://schemas.openxmlformats.org/officeDocument/2006/relationships/tags" Target="../tags/tag143.xml" /><Relationship Id="rId9" Type="http://schemas.openxmlformats.org/officeDocument/2006/relationships/tags" Target="../tags/tag14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155.xml" /><Relationship Id="rId11" Type="http://schemas.openxmlformats.org/officeDocument/2006/relationships/tags" Target="../tags/tag156.xml" /><Relationship Id="rId2" Type="http://schemas.openxmlformats.org/officeDocument/2006/relationships/tags" Target="../tags/tag148.xml" /><Relationship Id="rId3" Type="http://schemas.openxmlformats.org/officeDocument/2006/relationships/image" Target="../media/image14.png" /><Relationship Id="rId4" Type="http://schemas.openxmlformats.org/officeDocument/2006/relationships/tags" Target="../tags/tag149.xml" /><Relationship Id="rId5" Type="http://schemas.openxmlformats.org/officeDocument/2006/relationships/tags" Target="../tags/tag150.xml" /><Relationship Id="rId6" Type="http://schemas.openxmlformats.org/officeDocument/2006/relationships/tags" Target="../tags/tag151.xml" /><Relationship Id="rId7" Type="http://schemas.openxmlformats.org/officeDocument/2006/relationships/tags" Target="../tags/tag152.xml" /><Relationship Id="rId8" Type="http://schemas.openxmlformats.org/officeDocument/2006/relationships/tags" Target="../tags/tag153.xml" /><Relationship Id="rId9" Type="http://schemas.openxmlformats.org/officeDocument/2006/relationships/tags" Target="../tags/tag15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165.xml" /><Relationship Id="rId11" Type="http://schemas.openxmlformats.org/officeDocument/2006/relationships/tags" Target="../tags/tag166.xml" /><Relationship Id="rId12" Type="http://schemas.openxmlformats.org/officeDocument/2006/relationships/tags" Target="../tags/tag167.xml" /><Relationship Id="rId13" Type="http://schemas.openxmlformats.org/officeDocument/2006/relationships/tags" Target="../tags/tag168.xml" /><Relationship Id="rId14" Type="http://schemas.openxmlformats.org/officeDocument/2006/relationships/tags" Target="../tags/tag169.xml" /><Relationship Id="rId15" Type="http://schemas.openxmlformats.org/officeDocument/2006/relationships/tags" Target="../tags/tag170.xml" /><Relationship Id="rId16" Type="http://schemas.openxmlformats.org/officeDocument/2006/relationships/tags" Target="../tags/tag171.xml" /><Relationship Id="rId17" Type="http://schemas.openxmlformats.org/officeDocument/2006/relationships/tags" Target="../tags/tag172.xml" /><Relationship Id="rId18" Type="http://schemas.openxmlformats.org/officeDocument/2006/relationships/tags" Target="../tags/tag173.xml" /><Relationship Id="rId19" Type="http://schemas.openxmlformats.org/officeDocument/2006/relationships/tags" Target="../tags/tag174.xml" /><Relationship Id="rId2" Type="http://schemas.openxmlformats.org/officeDocument/2006/relationships/tags" Target="../tags/tag157.xml" /><Relationship Id="rId20" Type="http://schemas.openxmlformats.org/officeDocument/2006/relationships/tags" Target="../tags/tag175.xml" /><Relationship Id="rId21" Type="http://schemas.openxmlformats.org/officeDocument/2006/relationships/tags" Target="../tags/tag176.xml" /><Relationship Id="rId22" Type="http://schemas.openxmlformats.org/officeDocument/2006/relationships/image" Target="../media/image15.png" /><Relationship Id="rId23" Type="http://schemas.openxmlformats.org/officeDocument/2006/relationships/tags" Target="../tags/tag177.xml" /><Relationship Id="rId24" Type="http://schemas.openxmlformats.org/officeDocument/2006/relationships/tags" Target="../tags/tag178.xml" /><Relationship Id="rId25" Type="http://schemas.openxmlformats.org/officeDocument/2006/relationships/tags" Target="../tags/tag179.xml" /><Relationship Id="rId3" Type="http://schemas.openxmlformats.org/officeDocument/2006/relationships/tags" Target="../tags/tag158.xml" /><Relationship Id="rId4" Type="http://schemas.openxmlformats.org/officeDocument/2006/relationships/tags" Target="../tags/tag159.xml" /><Relationship Id="rId5" Type="http://schemas.openxmlformats.org/officeDocument/2006/relationships/tags" Target="../tags/tag160.xml" /><Relationship Id="rId6" Type="http://schemas.openxmlformats.org/officeDocument/2006/relationships/tags" Target="../tags/tag161.xml" /><Relationship Id="rId7" Type="http://schemas.openxmlformats.org/officeDocument/2006/relationships/tags" Target="../tags/tag162.xml" /><Relationship Id="rId8" Type="http://schemas.openxmlformats.org/officeDocument/2006/relationships/tags" Target="../tags/tag163.xml" /><Relationship Id="rId9" Type="http://schemas.openxmlformats.org/officeDocument/2006/relationships/tags" Target="../tags/tag16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187.xml" /><Relationship Id="rId11" Type="http://schemas.openxmlformats.org/officeDocument/2006/relationships/tags" Target="../tags/tag188.xml" /><Relationship Id="rId12" Type="http://schemas.openxmlformats.org/officeDocument/2006/relationships/tags" Target="../tags/tag189.xml" /><Relationship Id="rId13" Type="http://schemas.openxmlformats.org/officeDocument/2006/relationships/tags" Target="../tags/tag190.xml" /><Relationship Id="rId14" Type="http://schemas.openxmlformats.org/officeDocument/2006/relationships/tags" Target="../tags/tag191.xml" /><Relationship Id="rId15" Type="http://schemas.openxmlformats.org/officeDocument/2006/relationships/tags" Target="../tags/tag192.xml" /><Relationship Id="rId16" Type="http://schemas.openxmlformats.org/officeDocument/2006/relationships/tags" Target="../tags/tag193.xml" /><Relationship Id="rId2" Type="http://schemas.openxmlformats.org/officeDocument/2006/relationships/tags" Target="../tags/tag180.xml" /><Relationship Id="rId3" Type="http://schemas.openxmlformats.org/officeDocument/2006/relationships/image" Target="../media/image16.png" /><Relationship Id="rId4" Type="http://schemas.openxmlformats.org/officeDocument/2006/relationships/tags" Target="../tags/tag181.xml" /><Relationship Id="rId5" Type="http://schemas.openxmlformats.org/officeDocument/2006/relationships/tags" Target="../tags/tag182.xml" /><Relationship Id="rId6" Type="http://schemas.openxmlformats.org/officeDocument/2006/relationships/tags" Target="../tags/tag183.xml" /><Relationship Id="rId7" Type="http://schemas.openxmlformats.org/officeDocument/2006/relationships/tags" Target="../tags/tag184.xml" /><Relationship Id="rId8" Type="http://schemas.openxmlformats.org/officeDocument/2006/relationships/tags" Target="../tags/tag185.xml" /><Relationship Id="rId9" Type="http://schemas.openxmlformats.org/officeDocument/2006/relationships/tags" Target="../tags/tag18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02.xml" /><Relationship Id="rId11" Type="http://schemas.openxmlformats.org/officeDocument/2006/relationships/tags" Target="../tags/tag203.xml" /><Relationship Id="rId12" Type="http://schemas.openxmlformats.org/officeDocument/2006/relationships/tags" Target="../tags/tag204.xml" /><Relationship Id="rId13" Type="http://schemas.openxmlformats.org/officeDocument/2006/relationships/tags" Target="../tags/tag205.xml" /><Relationship Id="rId14" Type="http://schemas.openxmlformats.org/officeDocument/2006/relationships/tags" Target="../tags/tag206.xml" /><Relationship Id="rId15" Type="http://schemas.openxmlformats.org/officeDocument/2006/relationships/tags" Target="../tags/tag207.xml" /><Relationship Id="rId16" Type="http://schemas.openxmlformats.org/officeDocument/2006/relationships/image" Target="../media/image17.png" /><Relationship Id="rId17" Type="http://schemas.openxmlformats.org/officeDocument/2006/relationships/tags" Target="../tags/tag208.xml" /><Relationship Id="rId18" Type="http://schemas.openxmlformats.org/officeDocument/2006/relationships/tags" Target="../tags/tag209.xml" /><Relationship Id="rId19" Type="http://schemas.openxmlformats.org/officeDocument/2006/relationships/tags" Target="../tags/tag210.xml" /><Relationship Id="rId2" Type="http://schemas.openxmlformats.org/officeDocument/2006/relationships/tags" Target="../tags/tag194.xml" /><Relationship Id="rId20" Type="http://schemas.openxmlformats.org/officeDocument/2006/relationships/tags" Target="../tags/tag211.xml" /><Relationship Id="rId21" Type="http://schemas.openxmlformats.org/officeDocument/2006/relationships/tags" Target="../tags/tag212.xml" /><Relationship Id="rId22" Type="http://schemas.openxmlformats.org/officeDocument/2006/relationships/tags" Target="../tags/tag213.xml" /><Relationship Id="rId23" Type="http://schemas.openxmlformats.org/officeDocument/2006/relationships/tags" Target="../tags/tag214.xml" /><Relationship Id="rId3" Type="http://schemas.openxmlformats.org/officeDocument/2006/relationships/tags" Target="../tags/tag195.xml" /><Relationship Id="rId4" Type="http://schemas.openxmlformats.org/officeDocument/2006/relationships/tags" Target="../tags/tag196.xml" /><Relationship Id="rId5" Type="http://schemas.openxmlformats.org/officeDocument/2006/relationships/tags" Target="../tags/tag197.xml" /><Relationship Id="rId6" Type="http://schemas.openxmlformats.org/officeDocument/2006/relationships/tags" Target="../tags/tag198.xml" /><Relationship Id="rId7" Type="http://schemas.openxmlformats.org/officeDocument/2006/relationships/tags" Target="../tags/tag199.xml" /><Relationship Id="rId8" Type="http://schemas.openxmlformats.org/officeDocument/2006/relationships/tags" Target="../tags/tag200.xml" /><Relationship Id="rId9" Type="http://schemas.openxmlformats.org/officeDocument/2006/relationships/tags" Target="../tags/tag20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22.xml" /><Relationship Id="rId11" Type="http://schemas.openxmlformats.org/officeDocument/2006/relationships/tags" Target="../tags/tag223.xml" /><Relationship Id="rId12" Type="http://schemas.openxmlformats.org/officeDocument/2006/relationships/tags" Target="../tags/tag224.xml" /><Relationship Id="rId2" Type="http://schemas.openxmlformats.org/officeDocument/2006/relationships/tags" Target="../tags/tag215.xml" /><Relationship Id="rId3" Type="http://schemas.openxmlformats.org/officeDocument/2006/relationships/image" Target="../media/image18.png" /><Relationship Id="rId4" Type="http://schemas.openxmlformats.org/officeDocument/2006/relationships/tags" Target="../tags/tag216.xml" /><Relationship Id="rId5" Type="http://schemas.openxmlformats.org/officeDocument/2006/relationships/tags" Target="../tags/tag217.xml" /><Relationship Id="rId6" Type="http://schemas.openxmlformats.org/officeDocument/2006/relationships/tags" Target="../tags/tag218.xml" /><Relationship Id="rId7" Type="http://schemas.openxmlformats.org/officeDocument/2006/relationships/tags" Target="../tags/tag219.xml" /><Relationship Id="rId8" Type="http://schemas.openxmlformats.org/officeDocument/2006/relationships/tags" Target="../tags/tag220.xml" /><Relationship Id="rId9" Type="http://schemas.openxmlformats.org/officeDocument/2006/relationships/tags" Target="../tags/tag22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32.xml" /><Relationship Id="rId11" Type="http://schemas.openxmlformats.org/officeDocument/2006/relationships/tags" Target="../tags/tag233.xml" /><Relationship Id="rId12" Type="http://schemas.openxmlformats.org/officeDocument/2006/relationships/tags" Target="../tags/tag234.xml" /><Relationship Id="rId2" Type="http://schemas.openxmlformats.org/officeDocument/2006/relationships/tags" Target="../tags/tag225.xml" /><Relationship Id="rId3" Type="http://schemas.openxmlformats.org/officeDocument/2006/relationships/image" Target="../media/image18.png" /><Relationship Id="rId4" Type="http://schemas.openxmlformats.org/officeDocument/2006/relationships/tags" Target="../tags/tag226.xml" /><Relationship Id="rId5" Type="http://schemas.openxmlformats.org/officeDocument/2006/relationships/tags" Target="../tags/tag227.xml" /><Relationship Id="rId6" Type="http://schemas.openxmlformats.org/officeDocument/2006/relationships/tags" Target="../tags/tag228.xml" /><Relationship Id="rId7" Type="http://schemas.openxmlformats.org/officeDocument/2006/relationships/tags" Target="../tags/tag229.xml" /><Relationship Id="rId8" Type="http://schemas.openxmlformats.org/officeDocument/2006/relationships/tags" Target="../tags/tag230.xml" /><Relationship Id="rId9" Type="http://schemas.openxmlformats.org/officeDocument/2006/relationships/tags" Target="../tags/tag23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43.xml" /><Relationship Id="rId11" Type="http://schemas.openxmlformats.org/officeDocument/2006/relationships/tags" Target="../tags/tag244.xml" /><Relationship Id="rId12" Type="http://schemas.openxmlformats.org/officeDocument/2006/relationships/tags" Target="../tags/tag245.xml" /><Relationship Id="rId13" Type="http://schemas.openxmlformats.org/officeDocument/2006/relationships/tags" Target="../tags/tag246.xml" /><Relationship Id="rId14" Type="http://schemas.openxmlformats.org/officeDocument/2006/relationships/tags" Target="../tags/tag247.xml" /><Relationship Id="rId15" Type="http://schemas.openxmlformats.org/officeDocument/2006/relationships/tags" Target="../tags/tag248.xml" /><Relationship Id="rId16" Type="http://schemas.openxmlformats.org/officeDocument/2006/relationships/tags" Target="../tags/tag249.xml" /><Relationship Id="rId17" Type="http://schemas.openxmlformats.org/officeDocument/2006/relationships/tags" Target="../tags/tag250.xml" /><Relationship Id="rId18" Type="http://schemas.openxmlformats.org/officeDocument/2006/relationships/tags" Target="../tags/tag251.xml" /><Relationship Id="rId19" Type="http://schemas.openxmlformats.org/officeDocument/2006/relationships/tags" Target="../tags/tag252.xml" /><Relationship Id="rId2" Type="http://schemas.openxmlformats.org/officeDocument/2006/relationships/tags" Target="../tags/tag235.xml" /><Relationship Id="rId3" Type="http://schemas.openxmlformats.org/officeDocument/2006/relationships/tags" Target="../tags/tag236.xml" /><Relationship Id="rId4" Type="http://schemas.openxmlformats.org/officeDocument/2006/relationships/tags" Target="../tags/tag237.xml" /><Relationship Id="rId5" Type="http://schemas.openxmlformats.org/officeDocument/2006/relationships/tags" Target="../tags/tag238.xml" /><Relationship Id="rId6" Type="http://schemas.openxmlformats.org/officeDocument/2006/relationships/tags" Target="../tags/tag239.xml" /><Relationship Id="rId7" Type="http://schemas.openxmlformats.org/officeDocument/2006/relationships/tags" Target="../tags/tag240.xml" /><Relationship Id="rId8" Type="http://schemas.openxmlformats.org/officeDocument/2006/relationships/tags" Target="../tags/tag241.xml" /><Relationship Id="rId9" Type="http://schemas.openxmlformats.org/officeDocument/2006/relationships/tags" Target="../tags/tag24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59.xml" /><Relationship Id="rId11" Type="http://schemas.openxmlformats.org/officeDocument/2006/relationships/tags" Target="../tags/tag260.xml" /><Relationship Id="rId12" Type="http://schemas.openxmlformats.org/officeDocument/2006/relationships/tags" Target="../tags/tag261.xml" /><Relationship Id="rId13" Type="http://schemas.openxmlformats.org/officeDocument/2006/relationships/tags" Target="../tags/tag262.xml" /><Relationship Id="rId14" Type="http://schemas.openxmlformats.org/officeDocument/2006/relationships/tags" Target="../tags/tag263.xml" /><Relationship Id="rId15" Type="http://schemas.openxmlformats.org/officeDocument/2006/relationships/tags" Target="../tags/tag264.xml" /><Relationship Id="rId16" Type="http://schemas.openxmlformats.org/officeDocument/2006/relationships/tags" Target="../tags/tag265.xml" /><Relationship Id="rId2" Type="http://schemas.openxmlformats.org/officeDocument/2006/relationships/tags" Target="../tags/tag253.xml" /><Relationship Id="rId3" Type="http://schemas.openxmlformats.org/officeDocument/2006/relationships/image" Target="../media/image19.png" /><Relationship Id="rId4" Type="http://schemas.openxmlformats.org/officeDocument/2006/relationships/tags" Target="../tags/tag254.xml" /><Relationship Id="rId5" Type="http://schemas.openxmlformats.org/officeDocument/2006/relationships/tags" Target="../tags/tag255.xml" /><Relationship Id="rId6" Type="http://schemas.openxmlformats.org/officeDocument/2006/relationships/tags" Target="../tags/tag256.xml" /><Relationship Id="rId7" Type="http://schemas.openxmlformats.org/officeDocument/2006/relationships/image" Target="../media/image20.png" /><Relationship Id="rId8" Type="http://schemas.openxmlformats.org/officeDocument/2006/relationships/tags" Target="../tags/tag257.xml" /><Relationship Id="rId9" Type="http://schemas.openxmlformats.org/officeDocument/2006/relationships/tags" Target="../tags/tag258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74.xml" /><Relationship Id="rId11" Type="http://schemas.openxmlformats.org/officeDocument/2006/relationships/tags" Target="../tags/tag275.xml" /><Relationship Id="rId12" Type="http://schemas.openxmlformats.org/officeDocument/2006/relationships/tags" Target="../tags/tag276.xml" /><Relationship Id="rId13" Type="http://schemas.openxmlformats.org/officeDocument/2006/relationships/tags" Target="../tags/tag277.xml" /><Relationship Id="rId14" Type="http://schemas.openxmlformats.org/officeDocument/2006/relationships/tags" Target="../tags/tag278.xml" /><Relationship Id="rId15" Type="http://schemas.openxmlformats.org/officeDocument/2006/relationships/tags" Target="../tags/tag279.xml" /><Relationship Id="rId16" Type="http://schemas.openxmlformats.org/officeDocument/2006/relationships/tags" Target="../tags/tag280.xml" /><Relationship Id="rId17" Type="http://schemas.openxmlformats.org/officeDocument/2006/relationships/tags" Target="../tags/tag281.xml" /><Relationship Id="rId18" Type="http://schemas.openxmlformats.org/officeDocument/2006/relationships/tags" Target="../tags/tag282.xml" /><Relationship Id="rId2" Type="http://schemas.openxmlformats.org/officeDocument/2006/relationships/tags" Target="../tags/tag266.xml" /><Relationship Id="rId3" Type="http://schemas.openxmlformats.org/officeDocument/2006/relationships/tags" Target="../tags/tag267.xml" /><Relationship Id="rId4" Type="http://schemas.openxmlformats.org/officeDocument/2006/relationships/tags" Target="../tags/tag268.xml" /><Relationship Id="rId5" Type="http://schemas.openxmlformats.org/officeDocument/2006/relationships/tags" Target="../tags/tag269.xml" /><Relationship Id="rId6" Type="http://schemas.openxmlformats.org/officeDocument/2006/relationships/tags" Target="../tags/tag270.xml" /><Relationship Id="rId7" Type="http://schemas.openxmlformats.org/officeDocument/2006/relationships/tags" Target="../tags/tag271.xml" /><Relationship Id="rId8" Type="http://schemas.openxmlformats.org/officeDocument/2006/relationships/tags" Target="../tags/tag272.xml" /><Relationship Id="rId9" Type="http://schemas.openxmlformats.org/officeDocument/2006/relationships/tags" Target="../tags/tag27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90.xml" /><Relationship Id="rId2" Type="http://schemas.openxmlformats.org/officeDocument/2006/relationships/tags" Target="../tags/tag283.xml" /><Relationship Id="rId3" Type="http://schemas.openxmlformats.org/officeDocument/2006/relationships/image" Target="../media/image21.png" /><Relationship Id="rId4" Type="http://schemas.openxmlformats.org/officeDocument/2006/relationships/tags" Target="../tags/tag284.xml" /><Relationship Id="rId5" Type="http://schemas.openxmlformats.org/officeDocument/2006/relationships/tags" Target="../tags/tag285.xml" /><Relationship Id="rId6" Type="http://schemas.openxmlformats.org/officeDocument/2006/relationships/tags" Target="../tags/tag286.xml" /><Relationship Id="rId7" Type="http://schemas.openxmlformats.org/officeDocument/2006/relationships/tags" Target="../tags/tag287.xml" /><Relationship Id="rId8" Type="http://schemas.openxmlformats.org/officeDocument/2006/relationships/tags" Target="../tags/tag288.xml" /><Relationship Id="rId9" Type="http://schemas.openxmlformats.org/officeDocument/2006/relationships/tags" Target="../tags/tag289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2.png" /><Relationship Id="rId11" Type="http://schemas.openxmlformats.org/officeDocument/2006/relationships/tags" Target="../tags/tag299.xml" /><Relationship Id="rId12" Type="http://schemas.openxmlformats.org/officeDocument/2006/relationships/tags" Target="../tags/tag300.xml" /><Relationship Id="rId13" Type="http://schemas.openxmlformats.org/officeDocument/2006/relationships/tags" Target="../tags/tag301.xml" /><Relationship Id="rId14" Type="http://schemas.openxmlformats.org/officeDocument/2006/relationships/tags" Target="../tags/tag302.xml" /><Relationship Id="rId15" Type="http://schemas.openxmlformats.org/officeDocument/2006/relationships/tags" Target="../tags/tag303.xml" /><Relationship Id="rId16" Type="http://schemas.openxmlformats.org/officeDocument/2006/relationships/tags" Target="../tags/tag304.xml" /><Relationship Id="rId17" Type="http://schemas.openxmlformats.org/officeDocument/2006/relationships/tags" Target="../tags/tag305.xml" /><Relationship Id="rId18" Type="http://schemas.openxmlformats.org/officeDocument/2006/relationships/tags" Target="../tags/tag306.xml" /><Relationship Id="rId19" Type="http://schemas.openxmlformats.org/officeDocument/2006/relationships/oleObject" Target="../embeddings/oleObject2.bin" TargetMode="Internal" /><Relationship Id="rId2" Type="http://schemas.openxmlformats.org/officeDocument/2006/relationships/tags" Target="../tags/tag291.xml" /><Relationship Id="rId20" Type="http://schemas.openxmlformats.org/officeDocument/2006/relationships/image" Target="../media/image23.wmf" /><Relationship Id="rId21" Type="http://schemas.openxmlformats.org/officeDocument/2006/relationships/tags" Target="../tags/tag307.xml" /><Relationship Id="rId22" Type="http://schemas.openxmlformats.org/officeDocument/2006/relationships/tags" Target="../tags/tag308.xml" /><Relationship Id="rId23" Type="http://schemas.openxmlformats.org/officeDocument/2006/relationships/tags" Target="../tags/tag309.xml" /><Relationship Id="rId24" Type="http://schemas.openxmlformats.org/officeDocument/2006/relationships/vmlDrawing" Target="../drawings/vmlDrawing2.vml" /><Relationship Id="rId3" Type="http://schemas.openxmlformats.org/officeDocument/2006/relationships/tags" Target="../tags/tag292.xml" /><Relationship Id="rId4" Type="http://schemas.openxmlformats.org/officeDocument/2006/relationships/tags" Target="../tags/tag293.xml" /><Relationship Id="rId5" Type="http://schemas.openxmlformats.org/officeDocument/2006/relationships/tags" Target="../tags/tag294.xml" /><Relationship Id="rId6" Type="http://schemas.openxmlformats.org/officeDocument/2006/relationships/tags" Target="../tags/tag295.xml" /><Relationship Id="rId7" Type="http://schemas.openxmlformats.org/officeDocument/2006/relationships/tags" Target="../tags/tag296.xml" /><Relationship Id="rId8" Type="http://schemas.openxmlformats.org/officeDocument/2006/relationships/tags" Target="../tags/tag297.xml" /><Relationship Id="rId9" Type="http://schemas.openxmlformats.org/officeDocument/2006/relationships/tags" Target="../tags/tag298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oleObject" Target="../embeddings/oleObject3.bin" TargetMode="Internal" /><Relationship Id="rId11" Type="http://schemas.openxmlformats.org/officeDocument/2006/relationships/image" Target="../media/image25.wmf" /><Relationship Id="rId12" Type="http://schemas.openxmlformats.org/officeDocument/2006/relationships/tags" Target="../tags/tag317.xml" /><Relationship Id="rId13" Type="http://schemas.openxmlformats.org/officeDocument/2006/relationships/tags" Target="../tags/tag318.xml" /><Relationship Id="rId14" Type="http://schemas.openxmlformats.org/officeDocument/2006/relationships/tags" Target="../tags/tag319.xml" /><Relationship Id="rId15" Type="http://schemas.openxmlformats.org/officeDocument/2006/relationships/vmlDrawing" Target="../drawings/vmlDrawing3.vml" /><Relationship Id="rId2" Type="http://schemas.openxmlformats.org/officeDocument/2006/relationships/tags" Target="../tags/tag310.xml" /><Relationship Id="rId3" Type="http://schemas.openxmlformats.org/officeDocument/2006/relationships/tags" Target="../tags/tag311.xml" /><Relationship Id="rId4" Type="http://schemas.openxmlformats.org/officeDocument/2006/relationships/tags" Target="../tags/tag312.xml" /><Relationship Id="rId5" Type="http://schemas.openxmlformats.org/officeDocument/2006/relationships/tags" Target="../tags/tag313.xml" /><Relationship Id="rId6" Type="http://schemas.openxmlformats.org/officeDocument/2006/relationships/tags" Target="../tags/tag314.xml" /><Relationship Id="rId7" Type="http://schemas.openxmlformats.org/officeDocument/2006/relationships/image" Target="../media/image24.png" /><Relationship Id="rId8" Type="http://schemas.openxmlformats.org/officeDocument/2006/relationships/tags" Target="../tags/tag315.xml" /><Relationship Id="rId9" Type="http://schemas.openxmlformats.org/officeDocument/2006/relationships/tags" Target="../tags/tag31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320.xml" /><Relationship Id="rId3" Type="http://schemas.openxmlformats.org/officeDocument/2006/relationships/tags" Target="../tags/tag321.xml" /><Relationship Id="rId4" Type="http://schemas.openxmlformats.org/officeDocument/2006/relationships/tags" Target="../tags/tag322.xml" /><Relationship Id="rId5" Type="http://schemas.openxmlformats.org/officeDocument/2006/relationships/tags" Target="../tags/tag323.xml" /><Relationship Id="rId6" Type="http://schemas.openxmlformats.org/officeDocument/2006/relationships/tags" Target="../tags/tag324.xml" /><Relationship Id="rId7" Type="http://schemas.openxmlformats.org/officeDocument/2006/relationships/image" Target="../media/image26.png" /><Relationship Id="rId8" Type="http://schemas.openxmlformats.org/officeDocument/2006/relationships/tags" Target="../tags/tag32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332.xml" /><Relationship Id="rId11" Type="http://schemas.openxmlformats.org/officeDocument/2006/relationships/tags" Target="../tags/tag333.xml" /><Relationship Id="rId12" Type="http://schemas.openxmlformats.org/officeDocument/2006/relationships/tags" Target="../tags/tag334.xml" /><Relationship Id="rId2" Type="http://schemas.openxmlformats.org/officeDocument/2006/relationships/tags" Target="../tags/tag326.xml" /><Relationship Id="rId3" Type="http://schemas.openxmlformats.org/officeDocument/2006/relationships/image" Target="../media/image26.png" /><Relationship Id="rId4" Type="http://schemas.openxmlformats.org/officeDocument/2006/relationships/tags" Target="../tags/tag327.xml" /><Relationship Id="rId5" Type="http://schemas.openxmlformats.org/officeDocument/2006/relationships/tags" Target="../tags/tag328.xml" /><Relationship Id="rId6" Type="http://schemas.openxmlformats.org/officeDocument/2006/relationships/image" Target="../media/image27.png" /><Relationship Id="rId7" Type="http://schemas.openxmlformats.org/officeDocument/2006/relationships/tags" Target="../tags/tag329.xml" /><Relationship Id="rId8" Type="http://schemas.openxmlformats.org/officeDocument/2006/relationships/tags" Target="../tags/tag330.xml" /><Relationship Id="rId9" Type="http://schemas.openxmlformats.org/officeDocument/2006/relationships/tags" Target="../tags/tag33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tags" Target="../tags/tag335.xml" /><Relationship Id="rId3" Type="http://schemas.openxmlformats.org/officeDocument/2006/relationships/tags" Target="../tags/tag336.xml" /><Relationship Id="rId4" Type="http://schemas.openxmlformats.org/officeDocument/2006/relationships/tags" Target="../tags/tag337.xml" /><Relationship Id="rId5" Type="http://schemas.openxmlformats.org/officeDocument/2006/relationships/tags" Target="../tags/tag338.xml" /><Relationship Id="rId6" Type="http://schemas.openxmlformats.org/officeDocument/2006/relationships/tags" Target="../tags/tag339.xml" /><Relationship Id="rId7" Type="http://schemas.openxmlformats.org/officeDocument/2006/relationships/tags" Target="../tags/tag34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48.xml" /><Relationship Id="rId11" Type="http://schemas.openxmlformats.org/officeDocument/2006/relationships/tags" Target="../tags/tag349.xml" /><Relationship Id="rId12" Type="http://schemas.openxmlformats.org/officeDocument/2006/relationships/tags" Target="../tags/tag350.xml" /><Relationship Id="rId13" Type="http://schemas.openxmlformats.org/officeDocument/2006/relationships/tags" Target="../tags/tag351.xml" /><Relationship Id="rId2" Type="http://schemas.openxmlformats.org/officeDocument/2006/relationships/tags" Target="../tags/tag341.xml" /><Relationship Id="rId3" Type="http://schemas.openxmlformats.org/officeDocument/2006/relationships/image" Target="../media/image27.png" /><Relationship Id="rId4" Type="http://schemas.openxmlformats.org/officeDocument/2006/relationships/tags" Target="../tags/tag342.xml" /><Relationship Id="rId5" Type="http://schemas.openxmlformats.org/officeDocument/2006/relationships/tags" Target="../tags/tag343.xml" /><Relationship Id="rId6" Type="http://schemas.openxmlformats.org/officeDocument/2006/relationships/tags" Target="../tags/tag344.xml" /><Relationship Id="rId7" Type="http://schemas.openxmlformats.org/officeDocument/2006/relationships/tags" Target="../tags/tag345.xml" /><Relationship Id="rId8" Type="http://schemas.openxmlformats.org/officeDocument/2006/relationships/tags" Target="../tags/tag346.xml" /><Relationship Id="rId9" Type="http://schemas.openxmlformats.org/officeDocument/2006/relationships/tags" Target="../tags/tag34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57.xml" /><Relationship Id="rId11" Type="http://schemas.openxmlformats.org/officeDocument/2006/relationships/image" Target="../media/image31.png" /><Relationship Id="rId12" Type="http://schemas.openxmlformats.org/officeDocument/2006/relationships/tags" Target="../tags/tag358.xml" /><Relationship Id="rId13" Type="http://schemas.openxmlformats.org/officeDocument/2006/relationships/tags" Target="../tags/tag359.xml" /><Relationship Id="rId14" Type="http://schemas.openxmlformats.org/officeDocument/2006/relationships/oleObject" Target="../embeddings/oleObject4.bin" /><Relationship Id="rId15" Type="http://schemas.openxmlformats.org/officeDocument/2006/relationships/tags" Target="../tags/tag360.xml" /><Relationship Id="rId16" Type="http://schemas.openxmlformats.org/officeDocument/2006/relationships/image" Target="../media/image32.png" /><Relationship Id="rId17" Type="http://schemas.openxmlformats.org/officeDocument/2006/relationships/oleObject" Target="../embeddings/oleObject5.bin" /><Relationship Id="rId18" Type="http://schemas.openxmlformats.org/officeDocument/2006/relationships/tags" Target="../tags/tag361.xml" /><Relationship Id="rId19" Type="http://schemas.openxmlformats.org/officeDocument/2006/relationships/image" Target="../media/image33.png" /><Relationship Id="rId2" Type="http://schemas.openxmlformats.org/officeDocument/2006/relationships/tags" Target="../tags/tag352.xml" /><Relationship Id="rId20" Type="http://schemas.openxmlformats.org/officeDocument/2006/relationships/oleObject" Target="../embeddings/oleObject6.bin" /><Relationship Id="rId21" Type="http://schemas.openxmlformats.org/officeDocument/2006/relationships/tags" Target="../tags/tag362.xml" /><Relationship Id="rId22" Type="http://schemas.openxmlformats.org/officeDocument/2006/relationships/image" Target="../media/image34.png" /><Relationship Id="rId23" Type="http://schemas.openxmlformats.org/officeDocument/2006/relationships/tags" Target="../tags/tag363.xml" /><Relationship Id="rId24" Type="http://schemas.openxmlformats.org/officeDocument/2006/relationships/image" Target="../media/image35.png" /><Relationship Id="rId25" Type="http://schemas.openxmlformats.org/officeDocument/2006/relationships/tags" Target="../tags/tag364.xml" /><Relationship Id="rId26" Type="http://schemas.openxmlformats.org/officeDocument/2006/relationships/image" Target="../media/image36.png" /><Relationship Id="rId27" Type="http://schemas.openxmlformats.org/officeDocument/2006/relationships/tags" Target="../tags/tag365.xml" /><Relationship Id="rId28" Type="http://schemas.openxmlformats.org/officeDocument/2006/relationships/image" Target="../media/image37.png" /><Relationship Id="rId29" Type="http://schemas.openxmlformats.org/officeDocument/2006/relationships/tags" Target="../tags/tag366.xml" /><Relationship Id="rId3" Type="http://schemas.openxmlformats.org/officeDocument/2006/relationships/tags" Target="../tags/tag353.xml" /><Relationship Id="rId30" Type="http://schemas.openxmlformats.org/officeDocument/2006/relationships/tags" Target="../tags/tag367.xml" /><Relationship Id="rId31" Type="http://schemas.openxmlformats.org/officeDocument/2006/relationships/oleObject" Target="../embeddings/Microsoft_Word_97_-_2003___1.doc" TargetMode="Internal" /><Relationship Id="rId32" Type="http://schemas.openxmlformats.org/officeDocument/2006/relationships/image" Target="../media/image38.emf" /><Relationship Id="rId33" Type="http://schemas.openxmlformats.org/officeDocument/2006/relationships/tags" Target="../tags/tag368.xml" /><Relationship Id="rId34" Type="http://schemas.openxmlformats.org/officeDocument/2006/relationships/oleObject" Target="../embeddings/Microsoft_Word_97_-_2003___2.doc" TargetMode="Internal" /><Relationship Id="rId35" Type="http://schemas.openxmlformats.org/officeDocument/2006/relationships/image" Target="../media/image39.emf" /><Relationship Id="rId36" Type="http://schemas.openxmlformats.org/officeDocument/2006/relationships/tags" Target="../tags/tag369.xml" /><Relationship Id="rId37" Type="http://schemas.openxmlformats.org/officeDocument/2006/relationships/oleObject" Target="../embeddings/Microsoft_Word_97_-_2003___3.doc" TargetMode="Internal" /><Relationship Id="rId38" Type="http://schemas.openxmlformats.org/officeDocument/2006/relationships/image" Target="../media/image40.emf" /><Relationship Id="rId39" Type="http://schemas.openxmlformats.org/officeDocument/2006/relationships/tags" Target="../tags/tag370.xml" /><Relationship Id="rId4" Type="http://schemas.openxmlformats.org/officeDocument/2006/relationships/image" Target="../media/image28.png" /><Relationship Id="rId40" Type="http://schemas.openxmlformats.org/officeDocument/2006/relationships/vmlDrawing" Target="../drawings/vmlDrawing4.vml" /><Relationship Id="rId5" Type="http://schemas.openxmlformats.org/officeDocument/2006/relationships/tags" Target="../tags/tag354.xml" /><Relationship Id="rId6" Type="http://schemas.openxmlformats.org/officeDocument/2006/relationships/image" Target="../media/image29.png" /><Relationship Id="rId7" Type="http://schemas.openxmlformats.org/officeDocument/2006/relationships/tags" Target="../tags/tag355.xml" /><Relationship Id="rId8" Type="http://schemas.openxmlformats.org/officeDocument/2006/relationships/image" Target="../media/image30.png" /><Relationship Id="rId9" Type="http://schemas.openxmlformats.org/officeDocument/2006/relationships/tags" Target="../tags/tag356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76.xml" /><Relationship Id="rId11" Type="http://schemas.openxmlformats.org/officeDocument/2006/relationships/image" Target="../media/image41.png" /><Relationship Id="rId12" Type="http://schemas.openxmlformats.org/officeDocument/2006/relationships/tags" Target="../tags/tag377.xml" /><Relationship Id="rId13" Type="http://schemas.openxmlformats.org/officeDocument/2006/relationships/image" Target="../media/image42.png" /><Relationship Id="rId14" Type="http://schemas.openxmlformats.org/officeDocument/2006/relationships/tags" Target="../tags/tag378.xml" /><Relationship Id="rId15" Type="http://schemas.openxmlformats.org/officeDocument/2006/relationships/tags" Target="../tags/tag379.xml" /><Relationship Id="rId2" Type="http://schemas.openxmlformats.org/officeDocument/2006/relationships/tags" Target="../tags/tag371.xml" /><Relationship Id="rId3" Type="http://schemas.openxmlformats.org/officeDocument/2006/relationships/tags" Target="../tags/tag372.xml" /><Relationship Id="rId4" Type="http://schemas.openxmlformats.org/officeDocument/2006/relationships/image" Target="../media/image28.png" /><Relationship Id="rId5" Type="http://schemas.openxmlformats.org/officeDocument/2006/relationships/tags" Target="../tags/tag373.xml" /><Relationship Id="rId6" Type="http://schemas.openxmlformats.org/officeDocument/2006/relationships/image" Target="../media/image29.png" /><Relationship Id="rId7" Type="http://schemas.openxmlformats.org/officeDocument/2006/relationships/tags" Target="../tags/tag374.xml" /><Relationship Id="rId8" Type="http://schemas.openxmlformats.org/officeDocument/2006/relationships/image" Target="../media/image30.png" /><Relationship Id="rId9" Type="http://schemas.openxmlformats.org/officeDocument/2006/relationships/tags" Target="../tags/tag375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86.xml" /><Relationship Id="rId11" Type="http://schemas.openxmlformats.org/officeDocument/2006/relationships/tags" Target="../tags/tag387.xml" /><Relationship Id="rId2" Type="http://schemas.openxmlformats.org/officeDocument/2006/relationships/tags" Target="../tags/tag380.xml" /><Relationship Id="rId3" Type="http://schemas.openxmlformats.org/officeDocument/2006/relationships/image" Target="../media/image43.jpeg" /><Relationship Id="rId4" Type="http://schemas.openxmlformats.org/officeDocument/2006/relationships/tags" Target="../tags/tag381.xml" /><Relationship Id="rId5" Type="http://schemas.openxmlformats.org/officeDocument/2006/relationships/tags" Target="../tags/tag382.xml" /><Relationship Id="rId6" Type="http://schemas.openxmlformats.org/officeDocument/2006/relationships/tags" Target="../tags/tag383.xml" /><Relationship Id="rId7" Type="http://schemas.openxmlformats.org/officeDocument/2006/relationships/tags" Target="../tags/tag384.xml" /><Relationship Id="rId8" Type="http://schemas.openxmlformats.org/officeDocument/2006/relationships/tags" Target="../tags/tag385.xml" /><Relationship Id="rId9" Type="http://schemas.openxmlformats.org/officeDocument/2006/relationships/image" Target="../media/image4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289" name="Shape 40"/>
          <p:cNvSpPr/>
          <p:nvPr>
            <p:custDataLst>
              <p:tags r:id="rId3"/>
            </p:custDataLst>
          </p:nvPr>
        </p:nvSpPr>
        <p:spPr>
          <a:xfrm>
            <a:off x="2260600" y="620713"/>
            <a:ext cx="5092700" cy="811212"/>
          </a:xfrm>
          <a:prstGeom prst="rect">
            <a:avLst/>
          </a:prstGeom>
          <a:noFill/>
          <a:ln w="12700">
            <a:noFill/>
          </a:ln>
        </p:spPr>
        <p:txBody>
          <a:bodyPr wrap="square" lIns="45719" rIns="45719" anchor="t" anchorCtr="0">
            <a:spAutoFit/>
          </a:bodyPr>
          <a:lstStyle/>
          <a:p>
            <a:r>
              <a:rPr lang="zh-CN" altLang="en-US" sz="720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charset="-122"/>
              </a:rPr>
              <a:t>人教版</a:t>
            </a:r>
            <a:r>
              <a:rPr lang="zh-CN" altLang="en-US" sz="400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charset="-122"/>
              </a:rPr>
              <a:t>（</a:t>
            </a:r>
            <a:r>
              <a:rPr lang="en-US" altLang="zh-CN" sz="400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charset="-122"/>
              </a:rPr>
              <a:t>2019</a:t>
            </a:r>
            <a:r>
              <a:rPr lang="zh-CN" altLang="en-US" sz="400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charset="-122"/>
              </a:rPr>
              <a:t>版）  </a:t>
            </a:r>
            <a:r>
              <a:rPr lang="zh-CN" altLang="en-US" sz="720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charset="-122"/>
              </a:rPr>
              <a:t>化学</a:t>
            </a:r>
            <a:endParaRPr lang="zh-CN" altLang="zh-CN" sz="2400" b="1" baseline="-25000">
              <a:solidFill>
                <a:srgbClr val="AC19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微软雅黑" panose="020b0503020204020204" charset="-122"/>
            </a:endParaRPr>
          </a:p>
        </p:txBody>
      </p:sp>
      <p:pic>
        <p:nvPicPr>
          <p:cNvPr id="209" name="学科网LOGO源文件.png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03200" y="4660900"/>
            <a:ext cx="777875" cy="268288"/>
          </a:xfrm>
          <a:prstGeom prst="rect">
            <a:avLst/>
          </a:prstGeom>
          <a:ln w="12700">
            <a:miter lim="4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>
            <p:custDataLst>
              <p:tags r:id="rId6"/>
            </p:custDataLst>
          </p:nvPr>
        </p:nvSpPr>
        <p:spPr>
          <a:xfrm>
            <a:off x="2576513" y="1843088"/>
            <a:ext cx="4335463" cy="458788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trike="noStrike" noProof="1" smtClean="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必修（第二册）</a:t>
            </a:r>
            <a:endParaRPr kumimoji="0" lang="zh-CN" altLang="en-US" sz="2400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sym typeface="Arial"/>
            </a:endParaRPr>
          </a:p>
        </p:txBody>
      </p:sp>
      <p:sp>
        <p:nvSpPr>
          <p:cNvPr id="7" name="TextBox 6"/>
          <p:cNvSpPr txBox="1"/>
          <p:nvPr>
            <p:custDataLst>
              <p:tags r:id="rId7"/>
            </p:custDataLst>
          </p:nvPr>
        </p:nvSpPr>
        <p:spPr>
          <a:xfrm>
            <a:off x="1200150" y="2387600"/>
            <a:ext cx="7373938" cy="236728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trike="noStrike" noProof="1" smtClean="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Arial"/>
              </a:rPr>
              <a:t>第八章   化学与可持续发展</a:t>
            </a:r>
            <a:endParaRPr kumimoji="0" lang="zh-CN" altLang="en-US" sz="2800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800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 strike="noStrike" noProof="1" smtClean="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第一节   自然资源的开发与利用</a:t>
            </a:r>
            <a:endParaRPr kumimoji="0" lang="zh-CN" altLang="en-US" sz="4000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400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Arial"/>
              </a:rPr>
              <a:t>第</a:t>
            </a:r>
            <a:r>
              <a:rPr kumimoji="0" lang="en-US" altLang="zh-CN" sz="2800" b="1" i="0" u="none" strike="noStrike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Arial"/>
              </a:rPr>
              <a:t>2</a:t>
            </a:r>
            <a:r>
              <a:rPr kumimoji="0" lang="zh-CN" altLang="en-US" sz="2800" b="1" i="0" u="none" strike="noStrike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Arial"/>
              </a:rPr>
              <a:t>课时——海水资源的开发利用</a:t>
            </a:r>
            <a:r>
              <a:rPr lang="zh-CN" altLang="en-US" sz="2800" b="1" strike="noStrike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 （</a:t>
            </a:r>
            <a:r>
              <a:rPr lang="en-US" altLang="zh-CN" sz="2800" b="1" strike="noStrike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sz="2800" b="1" strike="noStrike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）</a:t>
            </a:r>
          </a:p>
        </p:txBody>
      </p:sp>
      <p:pic>
        <p:nvPicPr>
          <p:cNvPr id="12293" name="图片 1" descr="点重点 透明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42900" y="274638"/>
            <a:ext cx="1143000" cy="1095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Click="0" advTm="2000"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5" name="文本框 14"/>
          <p:cNvSpPr txBox="1"/>
          <p:nvPr>
            <p:custDataLst>
              <p:tags r:id="rId3"/>
            </p:custDataLst>
          </p:nvPr>
        </p:nvSpPr>
        <p:spPr>
          <a:xfrm>
            <a:off x="11289" y="438402"/>
            <a:ext cx="3187540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695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海水资源的特点：</a:t>
            </a:r>
            <a:endParaRPr lang="zh-CN" altLang="en-US" sz="2695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2"/>
          <p:cNvGrpSpPr/>
          <p:nvPr>
            <p:custDataLst>
              <p:tags r:id="rId4"/>
            </p:custDataLst>
          </p:nvPr>
        </p:nvGrpSpPr>
        <p:grpSpPr>
          <a:xfrm>
            <a:off x="6980575" y="921953"/>
            <a:ext cx="1844475" cy="2208957"/>
            <a:chOff x="0" y="-44"/>
            <a:chExt cx="1406" cy="1800"/>
          </a:xfrm>
        </p:grpSpPr>
        <p:pic>
          <p:nvPicPr>
            <p:cNvPr id="4" name="Picture 3" descr="8624bcb9c_src_副本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363"/>
              <a:ext cx="1406" cy="1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264" y="-44"/>
              <a:ext cx="1049" cy="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zh-CN" altLang="en-US" sz="2695" b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分散性</a:t>
              </a:r>
            </a:p>
          </p:txBody>
        </p:sp>
      </p:grpSp>
      <p:grpSp>
        <p:nvGrpSpPr>
          <p:cNvPr id="6" name="Group 5"/>
          <p:cNvGrpSpPr/>
          <p:nvPr>
            <p:custDataLst>
              <p:tags r:id="rId8"/>
            </p:custDataLst>
          </p:nvPr>
        </p:nvGrpSpPr>
        <p:grpSpPr>
          <a:xfrm>
            <a:off x="600379" y="994996"/>
            <a:ext cx="1837349" cy="2259417"/>
            <a:chOff x="0" y="-130"/>
            <a:chExt cx="1406" cy="1853"/>
          </a:xfrm>
        </p:grpSpPr>
        <p:pic>
          <p:nvPicPr>
            <p:cNvPr id="7" name="Picture 6" descr="2531170_214822469000_2_副本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317"/>
              <a:ext cx="1406" cy="1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4"/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0" y="-130"/>
              <a:ext cx="1317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2695" b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广阔性</a:t>
              </a:r>
            </a:p>
          </p:txBody>
        </p:sp>
      </p:grpSp>
      <p:sp>
        <p:nvSpPr>
          <p:cNvPr id="9" name="Text Box 4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8276" y="3289878"/>
            <a:ext cx="3542150" cy="1835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海水中水的储量约为</a:t>
            </a:r>
            <a:r>
              <a:rPr lang="en-US" altLang="zh-CN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1.3×10</a:t>
            </a:r>
            <a:r>
              <a:rPr lang="en-US" altLang="zh-CN" sz="2695" b="1" baseline="300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9</a:t>
            </a:r>
            <a:r>
              <a:rPr lang="en-US" altLang="zh-CN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亿吨，占地球总水量 </a:t>
            </a:r>
            <a:r>
              <a:rPr lang="en-US" altLang="zh-CN" sz="2695" b="1">
                <a:solidFill>
                  <a:srgbClr val="9A1204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97%</a:t>
            </a:r>
          </a:p>
        </p:txBody>
      </p:sp>
      <p:sp>
        <p:nvSpPr>
          <p:cNvPr id="10" name="Text Box 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686071" y="3289878"/>
            <a:ext cx="2743067" cy="1710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元素种类很多，总计含有</a:t>
            </a:r>
            <a:r>
              <a:rPr lang="en-US" altLang="zh-CN" sz="2695" b="1">
                <a:solidFill>
                  <a:srgbClr val="9A1204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80</a:t>
            </a:r>
            <a:r>
              <a:rPr lang="zh-CN" altLang="en-US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多种元素</a:t>
            </a:r>
          </a:p>
        </p:txBody>
      </p:sp>
      <p:sp>
        <p:nvSpPr>
          <p:cNvPr id="11" name="Text Box 4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241631" y="3232888"/>
            <a:ext cx="1804093" cy="1835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695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许多元素的富集程度很</a:t>
            </a:r>
            <a:r>
              <a:rPr lang="zh-CN" altLang="en-US" sz="2695" b="1">
                <a:solidFill>
                  <a:srgbClr val="9A1204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低</a:t>
            </a:r>
          </a:p>
        </p:txBody>
      </p:sp>
      <p:grpSp>
        <p:nvGrpSpPr>
          <p:cNvPr id="12" name="Group 11"/>
          <p:cNvGrpSpPr/>
          <p:nvPr>
            <p:custDataLst>
              <p:tags r:id="rId15"/>
            </p:custDataLst>
          </p:nvPr>
        </p:nvGrpSpPr>
        <p:grpSpPr>
          <a:xfrm>
            <a:off x="3898365" y="935873"/>
            <a:ext cx="1851601" cy="2195037"/>
            <a:chOff x="15" y="-93"/>
            <a:chExt cx="1406" cy="1799"/>
          </a:xfrm>
        </p:grpSpPr>
        <p:sp>
          <p:nvSpPr>
            <p:cNvPr id="13" name="Text Box 4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221" y="-93"/>
              <a:ext cx="994" cy="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695" b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多样性</a:t>
              </a:r>
            </a:p>
          </p:txBody>
        </p:sp>
        <p:pic>
          <p:nvPicPr>
            <p:cNvPr id="14" name="Picture 13" descr="2011-8-3_副本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1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" y="303"/>
              <a:ext cx="1406" cy="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177" name="文本框 513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28015" y="386715"/>
            <a:ext cx="269811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思考与讨论</a:t>
            </a:r>
          </a:p>
        </p:txBody>
      </p:sp>
      <p:sp>
        <p:nvSpPr>
          <p:cNvPr id="5" name="Rectangle 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24560" y="785495"/>
            <a:ext cx="684085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阅读课本</a:t>
            </a:r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</a:t>
            </a:r>
            <a:r>
              <a:rPr lang="en-US" altLang="zh-CN" sz="2000" b="1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100</a:t>
            </a:r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海水水资源的利用主要包括哪些途径？</a:t>
            </a: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45110" y="1456690"/>
            <a:ext cx="8653780" cy="315595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2320624" y="1327536"/>
            <a:ext cx="4573538" cy="398780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  水  淡  化  技  术</a:t>
            </a:r>
          </a:p>
        </p:txBody>
      </p:sp>
      <p:grpSp>
        <p:nvGrpSpPr>
          <p:cNvPr id="33" name="组合 32"/>
          <p:cNvGrpSpPr/>
          <p:nvPr>
            <p:custDataLst>
              <p:tags r:id="rId4"/>
            </p:custDataLst>
          </p:nvPr>
        </p:nvGrpSpPr>
        <p:grpSpPr>
          <a:xfrm>
            <a:off x="1686400" y="1736099"/>
            <a:ext cx="5587346" cy="935896"/>
            <a:chOff x="3545" y="2692"/>
            <a:chExt cx="11761" cy="1970"/>
          </a:xfrm>
        </p:grpSpPr>
        <p:sp>
          <p:nvSpPr>
            <p:cNvPr id="2" name="文本框 1"/>
            <p:cNvSpPr txBox="1"/>
            <p:nvPr>
              <p:custDataLst>
                <p:tags r:id="rId5"/>
              </p:custDataLst>
            </p:nvPr>
          </p:nvSpPr>
          <p:spPr>
            <a:xfrm>
              <a:off x="3545" y="3823"/>
              <a:ext cx="2679" cy="839"/>
            </a:xfrm>
            <a:prstGeom prst="rect">
              <a:avLst/>
            </a:prstGeom>
            <a:noFill/>
            <a:ln w="444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000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</a:t>
              </a:r>
              <a:r>
                <a:rPr lang="zh-CN" altLang="en-US" sz="2000">
                  <a:solidFill>
                    <a:srgbClr val="1703DB"/>
                  </a:solidFill>
                  <a:latin typeface="微软雅黑" panose="020b0503020204020204" charset="-122"/>
                  <a:ea typeface="微软雅黑" panose="020b0503020204020204" charset="-122"/>
                </a:rPr>
                <a:t>蒸馏法</a:t>
              </a:r>
            </a:p>
          </p:txBody>
        </p:sp>
        <p:sp>
          <p:nvSpPr>
            <p:cNvPr id="6" name="文本框 5"/>
            <p:cNvSpPr txBox="1"/>
            <p:nvPr>
              <p:custDataLst>
                <p:tags r:id="rId6"/>
              </p:custDataLst>
            </p:nvPr>
          </p:nvSpPr>
          <p:spPr>
            <a:xfrm>
              <a:off x="8372" y="3823"/>
              <a:ext cx="2779" cy="839"/>
            </a:xfrm>
            <a:prstGeom prst="rect">
              <a:avLst/>
            </a:prstGeom>
            <a:noFill/>
            <a:ln w="444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000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</a:t>
              </a:r>
              <a:r>
                <a:rPr lang="zh-CN" altLang="en-US" sz="2000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膜   法</a:t>
              </a:r>
            </a:p>
          </p:txBody>
        </p:sp>
        <p:sp>
          <p:nvSpPr>
            <p:cNvPr id="7" name="文本框 6"/>
            <p:cNvSpPr txBox="1"/>
            <p:nvPr>
              <p:custDataLst>
                <p:tags r:id="rId7"/>
              </p:custDataLst>
            </p:nvPr>
          </p:nvSpPr>
          <p:spPr>
            <a:xfrm>
              <a:off x="12234" y="3823"/>
              <a:ext cx="3072" cy="839"/>
            </a:xfrm>
            <a:prstGeom prst="rect">
              <a:avLst/>
            </a:prstGeom>
            <a:noFill/>
            <a:ln w="4445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000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</a:t>
              </a:r>
              <a:r>
                <a:rPr lang="zh-CN" altLang="en-US" sz="2000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其他方法</a:t>
              </a:r>
            </a:p>
          </p:txBody>
        </p:sp>
        <p:cxnSp>
          <p:nvCxnSpPr>
            <p:cNvPr id="8" name="直接连接符 7"/>
            <p:cNvCxnSpPr>
              <a:stCxn id="5" idx="2"/>
            </p:cNvCxnSpPr>
            <p:nvPr>
              <p:custDataLst>
                <p:tags r:id="rId8"/>
              </p:custDataLst>
            </p:nvPr>
          </p:nvCxnSpPr>
          <p:spPr>
            <a:xfrm>
              <a:off x="9694" y="2692"/>
              <a:ext cx="10" cy="935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>
              <p:custDataLst>
                <p:tags r:id="rId9"/>
              </p:custDataLst>
            </p:nvPr>
          </p:nvCxnSpPr>
          <p:spPr>
            <a:xfrm>
              <a:off x="5333" y="2819"/>
              <a:ext cx="2" cy="1004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10"/>
              </p:custDataLst>
            </p:nvPr>
          </p:nvCxnSpPr>
          <p:spPr>
            <a:xfrm flipH="1">
              <a:off x="13765" y="2819"/>
              <a:ext cx="40" cy="1004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>
            <p:custDataLst>
              <p:tags r:id="rId11"/>
            </p:custDataLst>
          </p:nvPr>
        </p:nvGrpSpPr>
        <p:grpSpPr>
          <a:xfrm>
            <a:off x="3848937" y="2720763"/>
            <a:ext cx="1571070" cy="719262"/>
            <a:chOff x="3656" y="4839"/>
            <a:chExt cx="3307" cy="1914"/>
          </a:xfrm>
        </p:grpSpPr>
        <p:cxnSp>
          <p:nvCxnSpPr>
            <p:cNvPr id="18" name="直接连接符 17"/>
            <p:cNvCxnSpPr/>
            <p:nvPr>
              <p:custDataLst>
                <p:tags r:id="rId12"/>
              </p:custDataLst>
            </p:nvPr>
          </p:nvCxnSpPr>
          <p:spPr>
            <a:xfrm flipH="1">
              <a:off x="5327" y="4839"/>
              <a:ext cx="8" cy="957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>
              <p:custDataLst>
                <p:tags r:id="rId13"/>
              </p:custDataLst>
            </p:nvPr>
          </p:nvCxnSpPr>
          <p:spPr>
            <a:xfrm>
              <a:off x="3656" y="5786"/>
              <a:ext cx="3280" cy="47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/>
            <p:nvPr>
              <p:custDataLst>
                <p:tags r:id="rId14"/>
              </p:custDataLst>
            </p:nvPr>
          </p:nvCxnSpPr>
          <p:spPr>
            <a:xfrm flipH="1">
              <a:off x="3711" y="5776"/>
              <a:ext cx="0" cy="977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>
              <p:custDataLst>
                <p:tags r:id="rId15"/>
              </p:custDataLst>
            </p:nvPr>
          </p:nvCxnSpPr>
          <p:spPr>
            <a:xfrm>
              <a:off x="6948" y="5786"/>
              <a:ext cx="15" cy="940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>
            <p:custDataLst>
              <p:tags r:id="rId16"/>
            </p:custDataLst>
          </p:nvPr>
        </p:nvGrpSpPr>
        <p:grpSpPr>
          <a:xfrm>
            <a:off x="5952565" y="2720763"/>
            <a:ext cx="1563944" cy="751567"/>
            <a:chOff x="3656" y="4839"/>
            <a:chExt cx="3292" cy="1914"/>
          </a:xfrm>
        </p:grpSpPr>
        <p:cxnSp>
          <p:nvCxnSpPr>
            <p:cNvPr id="23" name="直接连接符 22"/>
            <p:cNvCxnSpPr/>
            <p:nvPr>
              <p:custDataLst>
                <p:tags r:id="rId17"/>
              </p:custDataLst>
            </p:nvPr>
          </p:nvCxnSpPr>
          <p:spPr>
            <a:xfrm>
              <a:off x="4995" y="4839"/>
              <a:ext cx="21" cy="1042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>
              <p:custDataLst>
                <p:tags r:id="rId18"/>
              </p:custDataLst>
            </p:nvPr>
          </p:nvCxnSpPr>
          <p:spPr>
            <a:xfrm>
              <a:off x="3656" y="5786"/>
              <a:ext cx="3261" cy="47"/>
            </a:xfrm>
            <a:prstGeom prst="line">
              <a:avLst/>
            </a:prstGeom>
            <a:ln w="38100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>
              <p:custDataLst>
                <p:tags r:id="rId19"/>
              </p:custDataLst>
            </p:nvPr>
          </p:nvCxnSpPr>
          <p:spPr>
            <a:xfrm flipH="1">
              <a:off x="3711" y="5776"/>
              <a:ext cx="0" cy="977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/>
            <p:nvPr>
              <p:custDataLst>
                <p:tags r:id="rId20"/>
              </p:custDataLst>
            </p:nvPr>
          </p:nvCxnSpPr>
          <p:spPr>
            <a:xfrm flipH="1">
              <a:off x="6931" y="5786"/>
              <a:ext cx="17" cy="884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28"/>
          <p:cNvSpPr txBox="1"/>
          <p:nvPr>
            <p:custDataLst>
              <p:tags r:id="rId21"/>
            </p:custDataLst>
          </p:nvPr>
        </p:nvSpPr>
        <p:spPr>
          <a:xfrm>
            <a:off x="3660140" y="3420745"/>
            <a:ext cx="490220" cy="1039495"/>
          </a:xfrm>
          <a:prstGeom prst="rect">
            <a:avLst/>
          </a:prstGeom>
          <a:noFill/>
          <a:ln w="34925" cmpd="sng">
            <a:solidFill>
              <a:srgbClr val="002060"/>
            </a:solidFill>
            <a:prstDash val="solid"/>
          </a:ln>
        </p:spPr>
        <p:txBody>
          <a:bodyPr vert="eaVert" wrap="square" rtlCol="0">
            <a:spAutoFit/>
          </a:bodyPr>
          <a:lstStyle/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反 渗 透</a:t>
            </a:r>
          </a:p>
        </p:txBody>
      </p:sp>
      <p:sp>
        <p:nvSpPr>
          <p:cNvPr id="30" name="文本框 29"/>
          <p:cNvSpPr txBox="1"/>
          <p:nvPr>
            <p:custDataLst>
              <p:tags r:id="rId22"/>
            </p:custDataLst>
          </p:nvPr>
        </p:nvSpPr>
        <p:spPr>
          <a:xfrm>
            <a:off x="5201285" y="3439795"/>
            <a:ext cx="490220" cy="1039495"/>
          </a:xfrm>
          <a:prstGeom prst="rect">
            <a:avLst/>
          </a:prstGeom>
          <a:noFill/>
          <a:ln w="34925" cmpd="sng">
            <a:solidFill>
              <a:srgbClr val="002060"/>
            </a:solidFill>
            <a:prstDash val="solid"/>
          </a:ln>
        </p:spPr>
        <p:txBody>
          <a:bodyPr vert="eaVert"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电 渗 析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>
            <p:custDataLst>
              <p:tags r:id="rId23"/>
            </p:custDataLst>
          </p:nvPr>
        </p:nvSpPr>
        <p:spPr>
          <a:xfrm>
            <a:off x="7274560" y="3420110"/>
            <a:ext cx="490220" cy="1384935"/>
          </a:xfrm>
          <a:prstGeom prst="rect">
            <a:avLst/>
          </a:prstGeom>
          <a:noFill/>
          <a:ln w="34925" cmpd="sng">
            <a:solidFill>
              <a:srgbClr val="002060"/>
            </a:solidFill>
            <a:prstDash val="solid"/>
          </a:ln>
        </p:spPr>
        <p:txBody>
          <a:bodyPr vert="eaVert"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离子交换法</a:t>
            </a:r>
          </a:p>
        </p:txBody>
      </p:sp>
      <p:sp>
        <p:nvSpPr>
          <p:cNvPr id="32" name="文本框 31"/>
          <p:cNvSpPr txBox="1"/>
          <p:nvPr>
            <p:custDataLst>
              <p:tags r:id="rId24"/>
            </p:custDataLst>
          </p:nvPr>
        </p:nvSpPr>
        <p:spPr>
          <a:xfrm>
            <a:off x="5875020" y="3472180"/>
            <a:ext cx="490220" cy="1007110"/>
          </a:xfrm>
          <a:prstGeom prst="rect">
            <a:avLst/>
          </a:prstGeom>
          <a:noFill/>
          <a:ln w="34925" cmpd="sng">
            <a:solidFill>
              <a:srgbClr val="002060"/>
            </a:solidFill>
            <a:prstDash val="solid"/>
          </a:ln>
        </p:spPr>
        <p:txBody>
          <a:bodyPr vert="eaVert"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冷 冻 法</a:t>
            </a:r>
          </a:p>
        </p:txBody>
      </p:sp>
      <p:sp>
        <p:nvSpPr>
          <p:cNvPr id="3" name="Rectangle 3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972185" y="857250"/>
            <a:ext cx="3892550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海水淡化的方法主要有什么？</a:t>
            </a:r>
            <a:endParaRPr lang="zh-CN" altLang="en-US" sz="3600" b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177" name="文本框 5133"/>
          <p:cNvSpPr txBox="1"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628015" y="386715"/>
            <a:ext cx="269811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思考与讨论</a:t>
            </a:r>
          </a:p>
        </p:txBody>
      </p:sp>
    </p:spTree>
    <p:custDataLst>
      <p:tags r:id="rId2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23556" name="Object 4"/>
          <p:cNvGraphicFramePr>
            <a:graphicFrameLocks noGrp="1" noChangeAspect="1"/>
          </p:cNvGraphicFramePr>
          <p:nvPr>
            <p:ph sz="half" idx="1"/>
            <p:custDataLst>
              <p:tags r:id="rId3"/>
            </p:custDataLst>
          </p:nvPr>
        </p:nvGraphicFramePr>
        <p:xfrm>
          <a:off x="5372735" y="2413000"/>
          <a:ext cx="3433445" cy="200215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4" imgW="2790825" imgH="1724025" progId="Paint.Picture">
                  <p:embed/>
                </p:oleObj>
              </mc:Choice>
              <mc:Fallback>
                <p:oleObj r:id="rId4" imgW="2790825" imgH="172402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72735" y="2413000"/>
                        <a:ext cx="3433445" cy="200215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Rectangle 5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649468" y="4415353"/>
            <a:ext cx="2996767" cy="3987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海水蒸馏原理示意图 </a:t>
            </a: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66040" y="612140"/>
            <a:ext cx="2931795" cy="3987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蒸馏法淡化海水</a:t>
            </a: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266879" y="1010638"/>
            <a:ext cx="8379357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fontAlgn="auto" latinLnBrk="0" hangingPunct="1">
              <a:lnSpc>
                <a:spcPct val="120000"/>
              </a:lnSpc>
            </a:pP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原理:利用液体中各组分沸点的差别,使低沸点物质汽化并随之冷凝,从而实现其与所含组分的分离。</a:t>
            </a:r>
            <a:r>
              <a:rPr lang="zh-CN" altLang="en-US" sz="2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（实际生成中将水加热至105℃蒸发汽化,然后将蒸汽冷凝而得到蒸馏水的方法）</a:t>
            </a:r>
          </a:p>
        </p:txBody>
      </p:sp>
      <p:sp>
        <p:nvSpPr>
          <p:cNvPr id="5" name="文本框 4"/>
          <p:cNvSpPr txBox="1"/>
          <p:nvPr>
            <p:custDataLst>
              <p:tags r:id="rId9"/>
            </p:custDataLst>
          </p:nvPr>
        </p:nvSpPr>
        <p:spPr>
          <a:xfrm>
            <a:off x="266700" y="1973580"/>
            <a:ext cx="5164455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fontAlgn="auto" latinLnBrk="0" hangingPunct="1">
              <a:lnSpc>
                <a:spcPct val="150000"/>
              </a:lnSpc>
            </a:pPr>
            <a:r>
              <a:rPr lang="en-US" altLang="zh-CN" sz="2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endParaRPr lang="zh-CN" altLang="en-US" sz="20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0"/>
            </p:custDataLst>
          </p:nvPr>
        </p:nvSpPr>
        <p:spPr>
          <a:xfrm>
            <a:off x="413202" y="2288592"/>
            <a:ext cx="4048581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问题：可采用何种措施降低成本？</a:t>
            </a:r>
          </a:p>
        </p:txBody>
      </p:sp>
      <p:pic>
        <p:nvPicPr>
          <p:cNvPr id="23555" name="Picture 3" descr="pic_223094"/>
          <p:cNvPicPr>
            <a:picLocks noGrp="1" noChangeAspect="1" noChangeArrowheads="1"/>
          </p:cNvPicPr>
          <p:nvPr>
            <p:ph sz="half" idx="2"/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623570" y="2746375"/>
            <a:ext cx="3312795" cy="2389505"/>
          </a:xfrm>
          <a:noFill/>
        </p:spPr>
      </p:pic>
      <p:pic>
        <p:nvPicPr>
          <p:cNvPr id="100" name="图片 99"/>
          <p:cNvPicPr/>
          <p:nvPr>
            <p:custDataLst>
              <p:tags r:id="rId15"/>
            </p:custDataLst>
          </p:nvPr>
        </p:nvPicPr>
        <p:blipFill>
          <a:blip r:embed="rId14" r:link="rId13"/>
          <a:stretch>
            <a:fillRect/>
          </a:stretch>
        </p:blipFill>
        <p:spPr>
          <a:xfrm>
            <a:off x="5364480" y="2183130"/>
            <a:ext cx="3441700" cy="22421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3836" t="36276" r="48777" b="10279"/>
          <a:stretch>
            <a:fillRect/>
          </a:stretch>
        </p:blipFill>
        <p:spPr>
          <a:xfrm>
            <a:off x="11430" y="1076325"/>
            <a:ext cx="3841115" cy="28416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/>
          <a:srcRect l="53223" t="38096" b="10886"/>
          <a:stretch>
            <a:fillRect/>
          </a:stretch>
        </p:blipFill>
        <p:spPr>
          <a:xfrm>
            <a:off x="4110990" y="1085850"/>
            <a:ext cx="4110355" cy="282702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1767967" y="4646859"/>
            <a:ext cx="750332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(</a:t>
            </a:r>
            <a:r>
              <a:rPr lang="zh-CN" altLang="en-US" sz="18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浓缩或富集：使用物理或化学方法，使某种元素或物质浓度提高的过程</a:t>
            </a:r>
            <a:r>
              <a:rPr lang="en-US" altLang="zh-CN" sz="18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)</a:t>
            </a:r>
          </a:p>
        </p:txBody>
      </p:sp>
      <p:sp>
        <p:nvSpPr>
          <p:cNvPr id="17" name="文本框 16"/>
          <p:cNvSpPr txBox="1"/>
          <p:nvPr>
            <p:custDataLst>
              <p:tags r:id="rId7"/>
            </p:custDataLst>
          </p:nvPr>
        </p:nvSpPr>
        <p:spPr>
          <a:xfrm>
            <a:off x="97790" y="4006850"/>
            <a:ext cx="8774430" cy="36703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sz="180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/>
              </a:rPr>
              <a:t>思考：</a:t>
            </a:r>
            <a:r>
              <a:rPr lang="zh-CN" altLang="zh-CN" sz="18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海水资源开发利用过程中需要解决的关键问题是什么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?</a:t>
            </a:r>
            <a:r>
              <a:rPr lang="zh-CN" altLang="zh-CN" sz="18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解决的具体方法是什么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?</a:t>
            </a:r>
            <a:endParaRPr kumimoji="0" lang="en-US" altLang="zh-CN" sz="1800" b="0" i="0" u="none" strike="noStrike" cap="none" spc="0" normalizeH="0" baseline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8" name="文本框 17"/>
          <p:cNvSpPr txBox="1"/>
          <p:nvPr>
            <p:custDataLst>
              <p:tags r:id="rId8"/>
            </p:custDataLst>
          </p:nvPr>
        </p:nvSpPr>
        <p:spPr>
          <a:xfrm>
            <a:off x="97790" y="4312285"/>
            <a:ext cx="8702040" cy="70548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         </a:t>
            </a:r>
            <a:r>
              <a:rPr lang="zh-CN" altLang="zh-CN" sz="20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海水中某些元素的总量很大</a:t>
            </a:r>
            <a:r>
              <a:rPr lang="en-US" altLang="zh-CN" sz="2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但百分含量很低</a:t>
            </a:r>
            <a:r>
              <a:rPr lang="en-US" altLang="zh-CN" sz="2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解决的具体方法是采取某种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zh-CN" sz="20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方法进行富集。</a:t>
            </a:r>
            <a:endParaRPr kumimoji="0" lang="zh-CN" altLang="zh-CN" sz="20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Times New Roman" panose="02020603050405020304" pitchFamily="18" charset="0"/>
              <a:ea typeface="楷体" panose="02010609060101010101" charset="-122"/>
              <a:cs typeface="Arial"/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  <p:sp>
        <p:nvSpPr>
          <p:cNvPr id="4" name="文本框 3"/>
          <p:cNvSpPr txBox="1"/>
          <p:nvPr>
            <p:custDataLst>
              <p:tags r:id="rId10"/>
            </p:custDataLst>
          </p:nvPr>
        </p:nvSpPr>
        <p:spPr>
          <a:xfrm>
            <a:off x="414020" y="547370"/>
            <a:ext cx="1589405" cy="55181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eaLnBrk="1" fontAlgn="auto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Arial"/>
              </a:rPr>
              <a:t>2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Arial"/>
              </a:rPr>
              <a:t>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Arial"/>
              </a:rPr>
              <a:t>海水制食盐</a:t>
            </a:r>
            <a:endParaRPr kumimoji="0" lang="zh-CN" altLang="en-US" sz="2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Arial"/>
            </a:endParaRPr>
          </a:p>
        </p:txBody>
      </p:sp>
    </p:spTree>
    <p:custDataLst>
      <p:tags r:id="rId1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38856" y="1465128"/>
            <a:ext cx="1529263" cy="3683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浓缩海水</a:t>
            </a: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271145" y="605790"/>
            <a:ext cx="493014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问题：海水淡化后的浓缩海水怎么利用?</a:t>
            </a: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617483" y="3272310"/>
            <a:ext cx="1171533" cy="3683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结晶池</a:t>
            </a:r>
          </a:p>
        </p:txBody>
      </p:sp>
      <p:grpSp>
        <p:nvGrpSpPr>
          <p:cNvPr id="25" name="组合 24"/>
          <p:cNvGrpSpPr/>
          <p:nvPr>
            <p:custDataLst>
              <p:tags r:id="rId6"/>
            </p:custDataLst>
          </p:nvPr>
        </p:nvGrpSpPr>
        <p:grpSpPr>
          <a:xfrm>
            <a:off x="617483" y="1900771"/>
            <a:ext cx="1171533" cy="814752"/>
            <a:chOff x="1276" y="4001"/>
            <a:chExt cx="2466" cy="1715"/>
          </a:xfrm>
        </p:grpSpPr>
        <p:sp>
          <p:nvSpPr>
            <p:cNvPr id="9" name="文本框 8"/>
            <p:cNvSpPr txBox="1"/>
            <p:nvPr>
              <p:custDataLst>
                <p:tags r:id="rId7"/>
              </p:custDataLst>
            </p:nvPr>
          </p:nvSpPr>
          <p:spPr>
            <a:xfrm>
              <a:off x="1276" y="4941"/>
              <a:ext cx="2466" cy="775"/>
            </a:xfrm>
            <a:prstGeom prst="rect">
              <a:avLst/>
            </a:prstGeom>
            <a:noFill/>
            <a:ln w="28575" cmpd="sng">
              <a:solidFill>
                <a:srgbClr val="C00000"/>
              </a:solidFill>
              <a:prstDash val="solid"/>
            </a:ln>
          </p:spPr>
          <p:txBody>
            <a:bodyPr wrap="square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蒸发池</a:t>
              </a:r>
            </a:p>
          </p:txBody>
        </p:sp>
        <p:sp>
          <p:nvSpPr>
            <p:cNvPr id="13" name="下箭头 12"/>
            <p:cNvSpPr/>
            <p:nvPr>
              <p:custDataLst>
                <p:tags r:id="rId8"/>
              </p:custDataLst>
            </p:nvPr>
          </p:nvSpPr>
          <p:spPr>
            <a:xfrm>
              <a:off x="2204" y="4001"/>
              <a:ext cx="419" cy="977"/>
            </a:xfrm>
            <a:prstGeom prst="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4" name="下箭头 13"/>
          <p:cNvSpPr/>
          <p:nvPr>
            <p:custDataLst>
              <p:tags r:id="rId9"/>
            </p:custDataLst>
          </p:nvPr>
        </p:nvSpPr>
        <p:spPr>
          <a:xfrm>
            <a:off x="1103959" y="2808163"/>
            <a:ext cx="199056" cy="46414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6" name="组合 25"/>
          <p:cNvGrpSpPr/>
          <p:nvPr>
            <p:custDataLst>
              <p:tags r:id="rId10"/>
            </p:custDataLst>
          </p:nvPr>
        </p:nvGrpSpPr>
        <p:grpSpPr>
          <a:xfrm>
            <a:off x="182316" y="3708903"/>
            <a:ext cx="2119305" cy="878412"/>
            <a:chOff x="360" y="7807"/>
            <a:chExt cx="4461" cy="1849"/>
          </a:xfrm>
        </p:grpSpPr>
        <p:sp>
          <p:nvSpPr>
            <p:cNvPr id="11" name="文本框 10"/>
            <p:cNvSpPr txBox="1"/>
            <p:nvPr>
              <p:custDataLst>
                <p:tags r:id="rId11"/>
              </p:custDataLst>
            </p:nvPr>
          </p:nvSpPr>
          <p:spPr>
            <a:xfrm>
              <a:off x="360" y="8881"/>
              <a:ext cx="1992" cy="775"/>
            </a:xfrm>
            <a:prstGeom prst="rect">
              <a:avLst/>
            </a:prstGeom>
            <a:noFill/>
            <a:ln w="28575" cmpd="sng">
              <a:solidFill>
                <a:srgbClr val="C00000"/>
              </a:solidFill>
              <a:prstDash val="solid"/>
            </a:ln>
          </p:spPr>
          <p:txBody>
            <a:bodyPr wrap="square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粗盐</a:t>
              </a:r>
            </a:p>
          </p:txBody>
        </p:sp>
        <p:sp>
          <p:nvSpPr>
            <p:cNvPr id="12" name="文本框 11"/>
            <p:cNvSpPr txBox="1"/>
            <p:nvPr>
              <p:custDataLst>
                <p:tags r:id="rId12"/>
              </p:custDataLst>
            </p:nvPr>
          </p:nvSpPr>
          <p:spPr>
            <a:xfrm>
              <a:off x="2905" y="8854"/>
              <a:ext cx="1916" cy="775"/>
            </a:xfrm>
            <a:prstGeom prst="rect">
              <a:avLst/>
            </a:prstGeom>
            <a:noFill/>
            <a:ln w="28575" cmpd="sng">
              <a:solidFill>
                <a:srgbClr val="C00000"/>
              </a:solidFill>
              <a:prstDash val="solid"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</a:rPr>
                <a:t>母液</a:t>
              </a:r>
            </a:p>
          </p:txBody>
        </p:sp>
        <p:sp>
          <p:nvSpPr>
            <p:cNvPr id="15" name="下箭头 14"/>
            <p:cNvSpPr/>
            <p:nvPr>
              <p:custDataLst>
                <p:tags r:id="rId13"/>
              </p:custDataLst>
            </p:nvPr>
          </p:nvSpPr>
          <p:spPr>
            <a:xfrm>
              <a:off x="1276" y="7807"/>
              <a:ext cx="419" cy="977"/>
            </a:xfrm>
            <a:prstGeom prst="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下箭头 15"/>
            <p:cNvSpPr/>
            <p:nvPr>
              <p:custDataLst>
                <p:tags r:id="rId14"/>
              </p:custDataLst>
            </p:nvPr>
          </p:nvSpPr>
          <p:spPr>
            <a:xfrm>
              <a:off x="3323" y="7807"/>
              <a:ext cx="419" cy="977"/>
            </a:xfrm>
            <a:prstGeom prst="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7" name="文本框 16"/>
          <p:cNvSpPr txBox="1"/>
          <p:nvPr>
            <p:custDataLst>
              <p:tags r:id="rId15"/>
            </p:custDataLst>
          </p:nvPr>
        </p:nvSpPr>
        <p:spPr>
          <a:xfrm>
            <a:off x="2564765" y="3948430"/>
            <a:ext cx="63601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这里的</a:t>
            </a:r>
            <a:r>
              <a:rPr lang="en-US" altLang="zh-CN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母液</a:t>
            </a:r>
            <a:r>
              <a:rPr lang="en-US" altLang="zh-CN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也叫“苦卤”,含有高浓度的K</a:t>
            </a:r>
            <a:r>
              <a:rPr lang="zh-CN" altLang="en-US" sz="1800" baseline="30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、Mg</a:t>
            </a:r>
            <a:r>
              <a:rPr lang="en-US" altLang="zh-CN" sz="1800" baseline="30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2+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、Br</a:t>
            </a:r>
            <a:r>
              <a:rPr lang="en-US" altLang="zh-CN" sz="1800" baseline="30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和SO</a:t>
            </a:r>
            <a:r>
              <a:rPr lang="en-US" altLang="zh-CN" sz="1800" baseline="-25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1800" baseline="30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en-US" altLang="zh-CN" sz="1800" baseline="300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等,可从中提取多种化工原料。</a:t>
            </a:r>
          </a:p>
        </p:txBody>
      </p:sp>
      <p:sp>
        <p:nvSpPr>
          <p:cNvPr id="18" name="文本框 17"/>
          <p:cNvSpPr txBox="1"/>
          <p:nvPr>
            <p:custDataLst>
              <p:tags r:id="rId16"/>
            </p:custDataLst>
          </p:nvPr>
        </p:nvSpPr>
        <p:spPr>
          <a:xfrm>
            <a:off x="2315149" y="1169853"/>
            <a:ext cx="1900296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</a:t>
            </a: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盐田法</a:t>
            </a:r>
          </a:p>
          <a:p>
            <a:pPr lvl="0" algn="l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(太阳能蒸发法)</a:t>
            </a:r>
          </a:p>
        </p:txBody>
      </p:sp>
      <p:sp>
        <p:nvSpPr>
          <p:cNvPr id="19" name="文本框 18"/>
          <p:cNvSpPr txBox="1"/>
          <p:nvPr>
            <p:custDataLst>
              <p:tags r:id="rId17"/>
            </p:custDataLst>
          </p:nvPr>
        </p:nvSpPr>
        <p:spPr>
          <a:xfrm>
            <a:off x="2116352" y="2307703"/>
            <a:ext cx="2429529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日晒风吹蒸发水分</a:t>
            </a:r>
          </a:p>
        </p:txBody>
      </p:sp>
      <p:sp>
        <p:nvSpPr>
          <p:cNvPr id="20" name="文本框 19"/>
          <p:cNvSpPr txBox="1"/>
          <p:nvPr>
            <p:custDataLst>
              <p:tags r:id="rId18"/>
            </p:custDataLst>
          </p:nvPr>
        </p:nvSpPr>
        <p:spPr>
          <a:xfrm>
            <a:off x="4546026" y="2952745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蒸发结晶</a:t>
            </a:r>
          </a:p>
        </p:txBody>
      </p:sp>
      <p:sp>
        <p:nvSpPr>
          <p:cNvPr id="21" name="文本框 20"/>
          <p:cNvSpPr txBox="1"/>
          <p:nvPr>
            <p:custDataLst>
              <p:tags r:id="rId19"/>
            </p:custDataLst>
          </p:nvPr>
        </p:nvSpPr>
        <p:spPr>
          <a:xfrm>
            <a:off x="2116352" y="3103927"/>
            <a:ext cx="2775383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继续日晒风吹成为过</a:t>
            </a:r>
          </a:p>
          <a:p>
            <a:pPr lvl="0" algn="l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饱和溶液,析出晶体</a:t>
            </a:r>
          </a:p>
        </p:txBody>
      </p:sp>
      <p:sp>
        <p:nvSpPr>
          <p:cNvPr id="22" name="右大括号 21"/>
          <p:cNvSpPr/>
          <p:nvPr>
            <p:custDataLst>
              <p:tags r:id="rId20"/>
            </p:custDataLst>
          </p:nvPr>
        </p:nvSpPr>
        <p:spPr>
          <a:xfrm>
            <a:off x="4260916" y="2507709"/>
            <a:ext cx="278393" cy="1259421"/>
          </a:xfrm>
          <a:prstGeom prst="rightBrace">
            <a:avLst/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8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4" name="组合 23"/>
          <p:cNvGrpSpPr/>
          <p:nvPr>
            <p:custDataLst>
              <p:tags r:id="rId21"/>
            </p:custDataLst>
          </p:nvPr>
        </p:nvGrpSpPr>
        <p:grpSpPr>
          <a:xfrm>
            <a:off x="5840448" y="675080"/>
            <a:ext cx="3001043" cy="2597705"/>
            <a:chOff x="12270" y="1421"/>
            <a:chExt cx="6317" cy="5468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23"/>
              </p:custDataLst>
            </p:nvPr>
          </p:nvPicPr>
          <p:blipFill>
            <a:blip r:embed="rId22"/>
            <a:srcRect l="57362" t="12987" r="1810" b="27253"/>
            <a:stretch>
              <a:fillRect/>
            </a:stretch>
          </p:blipFill>
          <p:spPr>
            <a:xfrm>
              <a:off x="12270" y="1421"/>
              <a:ext cx="6317" cy="5468"/>
            </a:xfrm>
            <a:prstGeom prst="rect">
              <a:avLst/>
            </a:prstGeom>
          </p:spPr>
        </p:pic>
        <p:sp>
          <p:nvSpPr>
            <p:cNvPr id="23" name="文本框 22"/>
            <p:cNvSpPr txBox="1"/>
            <p:nvPr>
              <p:custDataLst>
                <p:tags r:id="rId24"/>
              </p:custDataLst>
            </p:nvPr>
          </p:nvSpPr>
          <p:spPr>
            <a:xfrm>
              <a:off x="13365" y="1421"/>
              <a:ext cx="3272" cy="77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180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海水日晒制盐</a:t>
              </a:r>
            </a:p>
          </p:txBody>
        </p:sp>
      </p:grpSp>
    </p:spTree>
    <p:custDataLst>
      <p:tags r:id="rId2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4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68115" t="33028" r="17232" b="37549"/>
          <a:stretch>
            <a:fillRect/>
          </a:stretch>
        </p:blipFill>
        <p:spPr>
          <a:xfrm>
            <a:off x="6344920" y="1637030"/>
            <a:ext cx="1483360" cy="14344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/>
          <a:srcRect l="30207" t="62317" r="54936" b="3377"/>
          <a:stretch>
            <a:fillRect/>
          </a:stretch>
        </p:blipFill>
        <p:spPr>
          <a:xfrm>
            <a:off x="963930" y="3392805"/>
            <a:ext cx="1165225" cy="150812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3"/>
          <a:srcRect l="56157" t="62330" r="29604" b="3377"/>
          <a:stretch>
            <a:fillRect/>
          </a:stretch>
        </p:blipFill>
        <p:spPr>
          <a:xfrm>
            <a:off x="3141345" y="3380740"/>
            <a:ext cx="923290" cy="1528445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186055" y="1047115"/>
            <a:ext cx="75139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）定义:在一定条件下,溶液中的溶质以晶体的形式从溶液中析出的过程</a:t>
            </a: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963930" y="1464310"/>
            <a:ext cx="49834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不饱和溶液→饱和溶液→过饱和溶液→晶体析出</a:t>
            </a:r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1718945" y="1974850"/>
            <a:ext cx="21640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蒸发结晶(蒸发溶剂)</a:t>
            </a:r>
          </a:p>
        </p:txBody>
      </p:sp>
      <p:sp>
        <p:nvSpPr>
          <p:cNvPr id="13" name="文本框 12"/>
          <p:cNvSpPr txBox="1"/>
          <p:nvPr>
            <p:custDataLst>
              <p:tags r:id="rId10"/>
            </p:custDataLst>
          </p:nvPr>
        </p:nvSpPr>
        <p:spPr>
          <a:xfrm>
            <a:off x="1639570" y="2703195"/>
            <a:ext cx="28498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降温结晶</a:t>
            </a: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冷却热饱和溶液)</a:t>
            </a:r>
          </a:p>
        </p:txBody>
      </p:sp>
      <p:grpSp>
        <p:nvGrpSpPr>
          <p:cNvPr id="15" name="组合 14"/>
          <p:cNvGrpSpPr/>
          <p:nvPr>
            <p:custDataLst>
              <p:tags r:id="rId11"/>
            </p:custDataLst>
          </p:nvPr>
        </p:nvGrpSpPr>
        <p:grpSpPr>
          <a:xfrm>
            <a:off x="318135" y="2156460"/>
            <a:ext cx="1439545" cy="732155"/>
            <a:chOff x="626" y="4438"/>
            <a:chExt cx="2908" cy="2651"/>
          </a:xfrm>
        </p:grpSpPr>
        <p:sp>
          <p:nvSpPr>
            <p:cNvPr id="22" name="右大括号 21"/>
            <p:cNvSpPr/>
            <p:nvPr>
              <p:custDataLst>
                <p:tags r:id="rId12"/>
              </p:custDataLst>
            </p:nvPr>
          </p:nvSpPr>
          <p:spPr>
            <a:xfrm rot="10800000">
              <a:off x="2948" y="4438"/>
              <a:ext cx="586" cy="2651"/>
            </a:xfrm>
            <a:prstGeom prst="rightBrac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文本框 13"/>
            <p:cNvSpPr txBox="1"/>
            <p:nvPr>
              <p:custDataLst>
                <p:tags r:id="rId13"/>
              </p:custDataLst>
            </p:nvPr>
          </p:nvSpPr>
          <p:spPr>
            <a:xfrm>
              <a:off x="626" y="5304"/>
              <a:ext cx="2592" cy="133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（</a:t>
              </a:r>
              <a:r>
                <a:rPr lang="en-US" altLang="zh-CN" sz="1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2</a:t>
              </a:r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）方法</a:t>
              </a:r>
            </a:p>
          </p:txBody>
        </p:sp>
      </p:grpSp>
      <p:sp>
        <p:nvSpPr>
          <p:cNvPr id="2" name="文本框 1"/>
          <p:cNvSpPr txBox="1"/>
          <p:nvPr>
            <p:custDataLst>
              <p:tags r:id="rId14"/>
            </p:custDataLst>
          </p:nvPr>
        </p:nvSpPr>
        <p:spPr>
          <a:xfrm>
            <a:off x="607817" y="656590"/>
            <a:ext cx="3954992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：结晶的原理及方法</a:t>
            </a:r>
          </a:p>
        </p:txBody>
      </p:sp>
      <p:sp>
        <p:nvSpPr>
          <p:cNvPr id="24" name="文本框 23"/>
          <p:cNvSpPr txBox="1"/>
          <p:nvPr>
            <p:custDataLst>
              <p:tags r:id="rId15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607817" y="656590"/>
            <a:ext cx="3954992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：结晶的原理及方法</a:t>
            </a: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195665" y="1057402"/>
            <a:ext cx="751395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）定义:在一定条件下,溶液中的溶质以晶体的形式从溶液中析出的过程</a:t>
            </a:r>
          </a:p>
        </p:txBody>
      </p:sp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973530" y="1539367"/>
            <a:ext cx="4983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不饱和溶液→饱和溶液→过饱和溶液→晶体析出</a:t>
            </a:r>
          </a:p>
        </p:txBody>
      </p:sp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1728559" y="2018340"/>
            <a:ext cx="2164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蒸发结晶(蒸发溶剂)</a:t>
            </a:r>
          </a:p>
        </p:txBody>
      </p:sp>
      <p:sp>
        <p:nvSpPr>
          <p:cNvPr id="13" name="文本框 12"/>
          <p:cNvSpPr txBox="1"/>
          <p:nvPr>
            <p:custDataLst>
              <p:tags r:id="rId7"/>
            </p:custDataLst>
          </p:nvPr>
        </p:nvSpPr>
        <p:spPr>
          <a:xfrm>
            <a:off x="1639659" y="2746667"/>
            <a:ext cx="2849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降温结晶</a:t>
            </a: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冷却热饱和溶液)</a:t>
            </a:r>
          </a:p>
        </p:txBody>
      </p:sp>
      <p:grpSp>
        <p:nvGrpSpPr>
          <p:cNvPr id="15" name="组合 14"/>
          <p:cNvGrpSpPr/>
          <p:nvPr>
            <p:custDataLst>
              <p:tags r:id="rId8"/>
            </p:custDataLst>
          </p:nvPr>
        </p:nvGrpSpPr>
        <p:grpSpPr>
          <a:xfrm>
            <a:off x="146685" y="2199640"/>
            <a:ext cx="1439545" cy="750570"/>
            <a:chOff x="626" y="4438"/>
            <a:chExt cx="2908" cy="2651"/>
          </a:xfrm>
        </p:grpSpPr>
        <p:sp>
          <p:nvSpPr>
            <p:cNvPr id="22" name="右大括号 21"/>
            <p:cNvSpPr/>
            <p:nvPr>
              <p:custDataLst>
                <p:tags r:id="rId9"/>
              </p:custDataLst>
            </p:nvPr>
          </p:nvSpPr>
          <p:spPr>
            <a:xfrm rot="10800000">
              <a:off x="2948" y="4438"/>
              <a:ext cx="586" cy="2651"/>
            </a:xfrm>
            <a:prstGeom prst="rightBrac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文本框 13"/>
            <p:cNvSpPr txBox="1"/>
            <p:nvPr>
              <p:custDataLst>
                <p:tags r:id="rId10"/>
              </p:custDataLst>
            </p:nvPr>
          </p:nvSpPr>
          <p:spPr>
            <a:xfrm>
              <a:off x="626" y="5304"/>
              <a:ext cx="2592" cy="130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（</a:t>
              </a:r>
              <a:r>
                <a:rPr lang="en-US" altLang="zh-CN" sz="1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2</a:t>
              </a:r>
              <a:r>
                <a:rPr lang="zh-CN" altLang="en-US" sz="1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）方法</a:t>
              </a:r>
            </a:p>
          </p:txBody>
        </p:sp>
      </p:grpSp>
      <p:grpSp>
        <p:nvGrpSpPr>
          <p:cNvPr id="9" name="组合 8"/>
          <p:cNvGrpSpPr/>
          <p:nvPr>
            <p:custDataLst>
              <p:tags r:id="rId11"/>
            </p:custDataLst>
          </p:nvPr>
        </p:nvGrpSpPr>
        <p:grpSpPr>
          <a:xfrm>
            <a:off x="-148118" y="3267075"/>
            <a:ext cx="1467013" cy="936625"/>
            <a:chOff x="226" y="7452"/>
            <a:chExt cx="3088" cy="2651"/>
          </a:xfrm>
        </p:grpSpPr>
        <p:sp>
          <p:nvSpPr>
            <p:cNvPr id="2" name="文本框 1"/>
            <p:cNvSpPr txBox="1"/>
            <p:nvPr>
              <p:custDataLst>
                <p:tags r:id="rId12"/>
              </p:custDataLst>
            </p:nvPr>
          </p:nvSpPr>
          <p:spPr>
            <a:xfrm>
              <a:off x="226" y="8318"/>
              <a:ext cx="2919" cy="104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（</a:t>
              </a:r>
              <a:r>
                <a:rPr lang="en-US" altLang="zh-CN" sz="180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3</a:t>
              </a:r>
              <a:r>
                <a:rPr lang="zh-CN" altLang="en-US" sz="180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）原理</a:t>
              </a:r>
            </a:p>
          </p:txBody>
        </p:sp>
        <p:sp>
          <p:nvSpPr>
            <p:cNvPr id="3" name="右大括号 2"/>
            <p:cNvSpPr/>
            <p:nvPr>
              <p:custDataLst>
                <p:tags r:id="rId13"/>
              </p:custDataLst>
            </p:nvPr>
          </p:nvSpPr>
          <p:spPr>
            <a:xfrm rot="10800000">
              <a:off x="2728" y="7452"/>
              <a:ext cx="586" cy="2651"/>
            </a:xfrm>
            <a:prstGeom prst="rightBrac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1318895" y="3091180"/>
            <a:ext cx="47783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恒温蒸发溶剂,P-A,继续蒸,A-A</a:t>
            </a:r>
            <a:r>
              <a:rPr lang="en-US" altLang="zh-CN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'</a:t>
            </a:r>
            <a:r>
              <a:rPr lang="zh-CN" altLang="en-US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,析出晶体</a:t>
            </a:r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1318895" y="4052570"/>
            <a:ext cx="544639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保持溶剂量不变,降温P</a:t>
            </a:r>
            <a:r>
              <a:rPr lang="en-US" altLang="zh-CN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</a:t>
            </a:r>
            <a:r>
              <a:rPr lang="zh-CN" altLang="en-US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B,继续降温,B-B</a:t>
            </a:r>
            <a:r>
              <a:rPr lang="en-US" altLang="zh-CN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',</a:t>
            </a:r>
            <a:r>
              <a:rPr lang="zh-CN" altLang="en-US" sz="1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析出晶体</a:t>
            </a:r>
          </a:p>
        </p:txBody>
      </p:sp>
      <p:pic>
        <p:nvPicPr>
          <p:cNvPr id="16" name="图片 15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6"/>
          <a:srcRect l="69492" t="19007" r="1014" b="5628"/>
          <a:stretch>
            <a:fillRect/>
          </a:stretch>
        </p:blipFill>
        <p:spPr>
          <a:xfrm>
            <a:off x="6396990" y="1306830"/>
            <a:ext cx="2677795" cy="3200400"/>
          </a:xfrm>
          <a:prstGeom prst="rect">
            <a:avLst/>
          </a:prstGeom>
          <a:ln w="38100" cmpd="sng">
            <a:solidFill>
              <a:srgbClr val="C00000"/>
            </a:solidFill>
            <a:prstDash val="solid"/>
          </a:ln>
        </p:spPr>
      </p:pic>
      <p:sp>
        <p:nvSpPr>
          <p:cNvPr id="19" name="文本框 18"/>
          <p:cNvSpPr txBox="1"/>
          <p:nvPr>
            <p:custDataLst>
              <p:tags r:id="rId18"/>
            </p:custDataLst>
          </p:nvPr>
        </p:nvSpPr>
        <p:spPr>
          <a:xfrm>
            <a:off x="8389620" y="2948940"/>
            <a:ext cx="852170" cy="27432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不饱和溶液</a:t>
            </a:r>
            <a:endParaRPr kumimoji="0" lang="zh-CN" altLang="en-US" sz="12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0" name="文本框 19"/>
          <p:cNvSpPr txBox="1"/>
          <p:nvPr>
            <p:custDataLst>
              <p:tags r:id="rId19"/>
            </p:custDataLst>
          </p:nvPr>
        </p:nvSpPr>
        <p:spPr>
          <a:xfrm>
            <a:off x="8542020" y="2094865"/>
            <a:ext cx="699770" cy="27432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饱和溶液</a:t>
            </a:r>
            <a:endParaRPr kumimoji="0" lang="zh-CN" altLang="en-US" sz="12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1" name="文本框 20"/>
          <p:cNvSpPr txBox="1"/>
          <p:nvPr>
            <p:custDataLst>
              <p:tags r:id="rId20"/>
            </p:custDataLst>
          </p:nvPr>
        </p:nvSpPr>
        <p:spPr>
          <a:xfrm>
            <a:off x="7537450" y="1633855"/>
            <a:ext cx="852170" cy="27432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过饱和溶液</a:t>
            </a:r>
            <a:endParaRPr kumimoji="0" lang="zh-CN" altLang="en-US" sz="12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3" name="文本框 22"/>
          <p:cNvSpPr txBox="1"/>
          <p:nvPr>
            <p:custDataLst>
              <p:tags r:id="rId21"/>
            </p:custDataLst>
          </p:nvPr>
        </p:nvSpPr>
        <p:spPr>
          <a:xfrm>
            <a:off x="345440" y="4486910"/>
            <a:ext cx="73647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问题：右图溶解曲线图中各点属于饱和溶液的点有</a:t>
            </a:r>
            <a:r>
              <a:rPr lang="zh-CN" altLang="en-US" sz="1800" u="sng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800" u="sng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</a:t>
            </a:r>
            <a:r>
              <a:rPr lang="zh-CN" altLang="en-US" sz="18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</a:p>
        </p:txBody>
      </p:sp>
      <p:sp>
        <p:nvSpPr>
          <p:cNvPr id="24" name="文本框 23"/>
          <p:cNvSpPr txBox="1"/>
          <p:nvPr>
            <p:custDataLst>
              <p:tags r:id="rId22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2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-245" t="43605" r="34732" b="4709"/>
          <a:stretch>
            <a:fillRect/>
          </a:stretch>
        </p:blipFill>
        <p:spPr>
          <a:xfrm>
            <a:off x="356005" y="1189948"/>
            <a:ext cx="5033410" cy="24029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/>
          <a:srcRect l="69414" t="36971" r="2498" b="3965"/>
          <a:stretch>
            <a:fillRect/>
          </a:stretch>
        </p:blipFill>
        <p:spPr>
          <a:xfrm>
            <a:off x="6019800" y="661035"/>
            <a:ext cx="2548255" cy="3105785"/>
          </a:xfrm>
          <a:prstGeom prst="rect">
            <a:avLst/>
          </a:prstGeom>
        </p:spPr>
      </p:pic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430279" y="3823871"/>
          <a:ext cx="6552565" cy="1128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035"/>
                <a:gridCol w="4171315"/>
                <a:gridCol w="1085215"/>
              </a:tblGrid>
              <a:tr h="34290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方法</a:t>
                      </a:r>
                    </a:p>
                  </a:txBody>
                  <a:tcPr marL="68410" marR="68410" marT="34205" marB="34205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适用对象</a:t>
                      </a:r>
                    </a:p>
                  </a:txBody>
                  <a:tcPr marL="68410" marR="68410" marT="34205" marB="34205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实例</a:t>
                      </a:r>
                    </a:p>
                  </a:txBody>
                  <a:tcPr marL="68410" marR="68410" marT="34205" marB="34205"/>
                </a:tc>
              </a:tr>
              <a:tr h="34290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蒸发结晶</a:t>
                      </a:r>
                    </a:p>
                  </a:txBody>
                  <a:tcPr marL="68410" marR="68410" marT="34205" marB="34205"/>
                </a:tc>
                <a:tc>
                  <a:txBody>
                    <a:bodyPr vert="horz" wrap="square"/>
                    <a:lstStyle/>
                    <a:p>
                      <a:pPr algn="l">
                        <a:buNone/>
                      </a:pPr>
                      <a:r>
                        <a:rPr lang="en-US" altLang="zh-CN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</a:t>
                      </a:r>
                      <a:r>
                        <a:rPr lang="zh-CN" altLang="en-US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溶解度随温度变化不大的溶质</a:t>
                      </a:r>
                    </a:p>
                  </a:txBody>
                  <a:tcPr marL="68410" marR="68410" marT="34205" marB="34205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en-US" altLang="zh-CN" sz="1800" b="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410" marR="68410" marT="34205" marB="34205"/>
                </a:tc>
              </a:tr>
              <a:tr h="44259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降温结晶</a:t>
                      </a:r>
                    </a:p>
                  </a:txBody>
                  <a:tcPr marL="68410" marR="68410" marT="34205" marB="34205"/>
                </a:tc>
                <a:tc>
                  <a:txBody>
                    <a:bodyPr vert="horz" wrap="square"/>
                    <a:lstStyle/>
                    <a:p>
                      <a:pPr algn="l">
                        <a:buNone/>
                      </a:pPr>
                      <a:r>
                        <a:rPr lang="en-US" altLang="zh-CN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</a:t>
                      </a:r>
                      <a:r>
                        <a:rPr lang="zh-CN" altLang="en-US" sz="16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溶解度随温度下降明显降低的溶质</a:t>
                      </a:r>
                    </a:p>
                  </a:txBody>
                  <a:tcPr marL="68410" marR="68410" marT="34205" marB="34205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en-US" altLang="zh-CN" sz="1800" b="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410" marR="68410" marT="34205" marB="34205"/>
                </a:tc>
              </a:tr>
            </a:tbl>
          </a:graphicData>
        </a:graphic>
      </p:graphicFrame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7071783" y="4247637"/>
            <a:ext cx="73025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buNone/>
            </a:pPr>
            <a:r>
              <a:rPr lang="en-US" altLang="zh-CN" sz="18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NaCl</a:t>
            </a:r>
          </a:p>
        </p:txBody>
      </p:sp>
      <p:sp>
        <p:nvSpPr>
          <p:cNvPr id="13" name="文本框 12"/>
          <p:cNvSpPr txBox="1"/>
          <p:nvPr>
            <p:custDataLst>
              <p:tags r:id="rId8"/>
            </p:custDataLst>
          </p:nvPr>
        </p:nvSpPr>
        <p:spPr>
          <a:xfrm>
            <a:off x="7071783" y="4602043"/>
            <a:ext cx="81343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buNone/>
            </a:pPr>
            <a:r>
              <a:rPr lang="en-US" altLang="zh-CN" sz="18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KNO</a:t>
            </a:r>
            <a:r>
              <a:rPr lang="en-US" altLang="zh-CN" sz="1800" b="1" baseline="-25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490855" y="664845"/>
            <a:ext cx="33026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：结晶方法的选择</a:t>
            </a:r>
          </a:p>
        </p:txBody>
      </p: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243840" y="4142740"/>
            <a:ext cx="1004570" cy="45910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Arial"/>
                <a:sym typeface="Arial"/>
              </a:rPr>
              <a:t>结论：</a:t>
            </a: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-245" t="43605" r="34732" b="4709"/>
          <a:stretch>
            <a:fillRect/>
          </a:stretch>
        </p:blipFill>
        <p:spPr>
          <a:xfrm>
            <a:off x="432205" y="1029293"/>
            <a:ext cx="5033410" cy="24029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/>
          <a:srcRect l="69414" t="36971" r="2498" b="3965"/>
          <a:stretch>
            <a:fillRect/>
          </a:stretch>
        </p:blipFill>
        <p:spPr>
          <a:xfrm>
            <a:off x="5987415" y="677545"/>
            <a:ext cx="2548255" cy="3105785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90170" y="3824605"/>
            <a:ext cx="774065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fontAlgn="auto" latinLnBrk="0" hangingPunct="1">
              <a:lnSpc>
                <a:spcPct val="150000"/>
              </a:lnSpc>
            </a:pP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A溶液:NaC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(含少量KNO</a:t>
            </a:r>
            <a:r>
              <a:rPr lang="zh-CN" altLang="en-US" sz="2000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);提纯NaC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的方法是</a:t>
            </a:r>
            <a:r>
              <a:rPr lang="zh-CN" altLang="en-US" sz="20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0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</a:p>
          <a:p>
            <a:pPr eaLnBrk="1" fontAlgn="auto" latinLnBrk="0" hangingPunct="1">
              <a:lnSpc>
                <a:spcPct val="150000"/>
              </a:lnSpc>
            </a:pP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B溶液:KNO</a:t>
            </a:r>
            <a:r>
              <a:rPr lang="en-US" altLang="zh-CN" sz="2000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(含少量NaCI);提纯KNO</a:t>
            </a:r>
            <a:r>
              <a:rPr lang="zh-CN" altLang="en-US" sz="2000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的方法是</a:t>
            </a:r>
            <a:r>
              <a:rPr lang="zh-CN" altLang="en-US" sz="20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      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zh-CN" altLang="en-US" sz="2000" baseline="-25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6131475" y="3938613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蒸发结晶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6109885" y="4440884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降温结晶</a:t>
            </a:r>
          </a:p>
        </p:txBody>
      </p:sp>
      <p:sp>
        <p:nvSpPr>
          <p:cNvPr id="3" name="文本框 2"/>
          <p:cNvSpPr txBox="1"/>
          <p:nvPr>
            <p:custDataLst>
              <p:tags r:id="rId9"/>
            </p:custDataLst>
          </p:nvPr>
        </p:nvSpPr>
        <p:spPr>
          <a:xfrm>
            <a:off x="490855" y="664845"/>
            <a:ext cx="33026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：结晶方法的选择</a:t>
            </a:r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432435" y="3484245"/>
            <a:ext cx="775970" cy="36703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随堂练</a:t>
            </a: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734919" y="1943349"/>
            <a:ext cx="3474692" cy="73723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95" b="1">
                <a:sym typeface="+mn-ea"/>
              </a:rPr>
              <a:t>如何除去NaCI溶液中少量</a:t>
            </a:r>
          </a:p>
          <a:p>
            <a:pPr lvl="0" algn="l">
              <a:buClrTx/>
              <a:buSzTx/>
              <a:buFontTx/>
            </a:pPr>
            <a:r>
              <a:rPr lang="zh-CN" altLang="en-US" sz="2095" b="1">
                <a:sym typeface="+mn-ea"/>
              </a:rPr>
              <a:t>的Mg</a:t>
            </a:r>
            <a:r>
              <a:rPr lang="zh-CN" altLang="en-US" sz="2095" b="1" baseline="30000">
                <a:sym typeface="+mn-ea"/>
              </a:rPr>
              <a:t>2+</a:t>
            </a:r>
            <a:r>
              <a:rPr lang="zh-CN" altLang="en-US" sz="2095" b="1">
                <a:sym typeface="+mn-ea"/>
              </a:rPr>
              <a:t>、Ca</a:t>
            </a:r>
            <a:r>
              <a:rPr lang="zh-CN" altLang="en-US" sz="2095" b="1" baseline="30000">
                <a:sym typeface="+mn-ea"/>
              </a:rPr>
              <a:t>2+</a:t>
            </a:r>
            <a:r>
              <a:rPr lang="zh-CN" altLang="en-US" sz="2095" b="1">
                <a:sym typeface="+mn-ea"/>
              </a:rPr>
              <a:t>、SO</a:t>
            </a:r>
            <a:r>
              <a:rPr lang="zh-CN" altLang="en-US" sz="2095" b="1" baseline="-25000">
                <a:sym typeface="+mn-ea"/>
              </a:rPr>
              <a:t>4</a:t>
            </a:r>
            <a:r>
              <a:rPr lang="zh-CN" altLang="en-US" sz="2095" b="1" baseline="30000">
                <a:sym typeface="+mn-ea"/>
              </a:rPr>
              <a:t>2-</a:t>
            </a:r>
            <a:r>
              <a:rPr lang="zh-CN" altLang="en-US" sz="2095" b="1">
                <a:sym typeface="+mn-ea"/>
              </a:rPr>
              <a:t>?</a:t>
            </a: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554990" y="3044190"/>
            <a:ext cx="8377555" cy="1060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95" b="1"/>
              <a:t>除杂原则:</a:t>
            </a:r>
          </a:p>
          <a:p>
            <a:pPr>
              <a:lnSpc>
                <a:spcPct val="150000"/>
              </a:lnSpc>
            </a:pPr>
            <a:endParaRPr lang="en-US" altLang="zh-CN" sz="2095" b="1">
              <a:solidFill>
                <a:srgbClr val="1703DB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34827" y="1748094"/>
            <a:ext cx="714036" cy="73723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95" b="1">
                <a:sym typeface="+mn-ea"/>
              </a:rPr>
              <a:t>粗盐</a:t>
            </a: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2687381" y="1216011"/>
            <a:ext cx="1658009" cy="41402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95" b="1">
                <a:sym typeface="+mn-ea"/>
              </a:rPr>
              <a:t>不溶性杂质</a:t>
            </a: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2687381" y="2138605"/>
            <a:ext cx="726863" cy="41402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095" b="1">
                <a:sym typeface="+mn-ea"/>
              </a:rPr>
              <a:t>滤液</a:t>
            </a: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426535" y="1666071"/>
            <a:ext cx="740165" cy="368300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溶解</a:t>
            </a:r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1448863" y="2190736"/>
            <a:ext cx="755843" cy="368300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过滤</a:t>
            </a:r>
          </a:p>
        </p:txBody>
      </p:sp>
      <p:grpSp>
        <p:nvGrpSpPr>
          <p:cNvPr id="17" name="组合 16"/>
          <p:cNvGrpSpPr/>
          <p:nvPr>
            <p:custDataLst>
              <p:tags r:id="rId10"/>
            </p:custDataLst>
          </p:nvPr>
        </p:nvGrpSpPr>
        <p:grpSpPr>
          <a:xfrm>
            <a:off x="1448388" y="1593695"/>
            <a:ext cx="1228066" cy="731614"/>
            <a:chOff x="3025" y="2832"/>
            <a:chExt cx="2585" cy="1540"/>
          </a:xfrm>
        </p:grpSpPr>
        <p:cxnSp>
          <p:nvCxnSpPr>
            <p:cNvPr id="13" name="直接连接符 12"/>
            <p:cNvCxnSpPr>
              <a:stCxn id="8" idx="3"/>
            </p:cNvCxnSpPr>
            <p:nvPr>
              <p:custDataLst>
                <p:tags r:id="rId11"/>
              </p:custDataLst>
            </p:nvPr>
          </p:nvCxnSpPr>
          <p:spPr>
            <a:xfrm>
              <a:off x="3025" y="3956"/>
              <a:ext cx="1431" cy="7"/>
            </a:xfrm>
            <a:prstGeom prst="lin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>
              <p:custDataLst>
                <p:tags r:id="rId12"/>
              </p:custDataLst>
            </p:nvPr>
          </p:nvCxnSpPr>
          <p:spPr>
            <a:xfrm>
              <a:off x="4510" y="2859"/>
              <a:ext cx="27" cy="1486"/>
            </a:xfrm>
            <a:prstGeom prst="lin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>
              <p:custDataLst>
                <p:tags r:id="rId13"/>
              </p:custDataLst>
            </p:nvPr>
          </p:nvCxnSpPr>
          <p:spPr>
            <a:xfrm>
              <a:off x="4482" y="2832"/>
              <a:ext cx="1128" cy="27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>
              <p:custDataLst>
                <p:tags r:id="rId14"/>
              </p:custDataLst>
            </p:nvPr>
          </p:nvCxnSpPr>
          <p:spPr>
            <a:xfrm>
              <a:off x="4482" y="4345"/>
              <a:ext cx="1128" cy="27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2106366" y="2766653"/>
            <a:ext cx="6005411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795" b="1">
                <a:solidFill>
                  <a:srgbClr val="C00000"/>
                </a:solidFill>
              </a:rPr>
              <a:t>原则一:尽量不引入新的杂质,如不得不引入,后面应该除去原则二:为了保证除彻底,一般药品要过量</a:t>
            </a:r>
          </a:p>
          <a:p>
            <a:r>
              <a:rPr lang="zh-CN" altLang="en-US" sz="1795" b="1">
                <a:solidFill>
                  <a:srgbClr val="C00000"/>
                </a:solidFill>
              </a:rPr>
              <a:t>原则三:顺序要合理</a:t>
            </a:r>
          </a:p>
        </p:txBody>
      </p:sp>
      <p:sp>
        <p:nvSpPr>
          <p:cNvPr id="4" name="文本框 3"/>
          <p:cNvSpPr txBox="1"/>
          <p:nvPr>
            <p:custDataLst>
              <p:tags r:id="rId16"/>
            </p:custDataLst>
          </p:nvPr>
        </p:nvSpPr>
        <p:spPr>
          <a:xfrm>
            <a:off x="490855" y="708025"/>
            <a:ext cx="33026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：粗盐提纯</a:t>
            </a:r>
          </a:p>
        </p:txBody>
      </p:sp>
      <p:sp>
        <p:nvSpPr>
          <p:cNvPr id="6" name="文本框 5"/>
          <p:cNvSpPr txBox="1"/>
          <p:nvPr>
            <p:custDataLst>
              <p:tags r:id="rId17"/>
            </p:custDataLst>
          </p:nvPr>
        </p:nvSpPr>
        <p:spPr>
          <a:xfrm>
            <a:off x="508000" y="3714115"/>
            <a:ext cx="6650355" cy="1060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095" b="1">
                <a:sym typeface="+mn-ea"/>
              </a:rPr>
              <a:t>试剂及添加顺序:</a:t>
            </a:r>
            <a:r>
              <a:rPr lang="zh-CN" altLang="en-US" sz="2095" b="1" u="sng">
                <a:sym typeface="+mn-ea"/>
              </a:rPr>
              <a:t> </a:t>
            </a:r>
            <a:r>
              <a:rPr lang="en-US" altLang="zh-CN" sz="2095" b="1" u="sng">
                <a:sym typeface="+mn-ea"/>
              </a:rPr>
              <a:t>                                                        </a:t>
            </a:r>
            <a:r>
              <a:rPr lang="zh-CN" altLang="en-US" sz="2095" b="1">
                <a:sym typeface="+mn-ea"/>
              </a:rPr>
              <a:t>。</a:t>
            </a:r>
            <a:endParaRPr lang="zh-CN" altLang="en-US" sz="2095" b="1"/>
          </a:p>
          <a:p>
            <a:pPr algn="l">
              <a:lnSpc>
                <a:spcPct val="150000"/>
              </a:lnSpc>
            </a:pPr>
            <a:r>
              <a:rPr lang="zh-CN" altLang="en-US" sz="2095" b="1">
                <a:solidFill>
                  <a:srgbClr val="1703DB"/>
                </a:solidFill>
                <a:sym typeface="+mn-ea"/>
              </a:rPr>
              <a:t>操作流程图</a:t>
            </a:r>
            <a:r>
              <a:rPr lang="en-US" altLang="zh-CN" sz="2095" b="1">
                <a:solidFill>
                  <a:srgbClr val="1703DB"/>
                </a:solidFill>
                <a:sym typeface="+mn-ea"/>
              </a:rPr>
              <a:t>?</a:t>
            </a:r>
          </a:p>
        </p:txBody>
      </p:sp>
      <p:sp>
        <p:nvSpPr>
          <p:cNvPr id="7" name="文本框 6"/>
          <p:cNvSpPr txBox="1"/>
          <p:nvPr>
            <p:custDataLst>
              <p:tags r:id="rId18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9" grpId="0"/>
      <p:bldP spid="10" grpId="0"/>
      <p:bldP spid="11" grpId="0"/>
      <p:bldP spid="12" grpId="0"/>
      <p:bldP spid="18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33642" y="1411045"/>
            <a:ext cx="6672890" cy="1953980"/>
          </a:xfrm>
          <a:prstGeom prst="rect">
            <a:avLst/>
          </a:prstGeom>
        </p:spPr>
      </p:pic>
      <p:sp>
        <p:nvSpPr>
          <p:cNvPr id="13" name="下箭头 12"/>
          <p:cNvSpPr/>
          <p:nvPr>
            <p:custDataLst>
              <p:tags r:id="rId5"/>
            </p:custDataLst>
          </p:nvPr>
        </p:nvSpPr>
        <p:spPr>
          <a:xfrm>
            <a:off x="3135851" y="2725575"/>
            <a:ext cx="199056" cy="905491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6" name="下箭头 5"/>
          <p:cNvSpPr/>
          <p:nvPr>
            <p:custDataLst>
              <p:tags r:id="rId6"/>
            </p:custDataLst>
          </p:nvPr>
        </p:nvSpPr>
        <p:spPr>
          <a:xfrm>
            <a:off x="5021895" y="2725575"/>
            <a:ext cx="198581" cy="89551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rcRect l="26454" t="55943" r="33661" b="24452"/>
          <a:stretch>
            <a:fillRect/>
          </a:stretch>
        </p:blipFill>
        <p:spPr>
          <a:xfrm>
            <a:off x="1745784" y="3725131"/>
            <a:ext cx="3868528" cy="967251"/>
          </a:xfrm>
          <a:prstGeom prst="rect">
            <a:avLst/>
          </a:prstGeom>
        </p:spPr>
      </p:pic>
      <p:sp>
        <p:nvSpPr>
          <p:cNvPr id="19" name="椭圆 18"/>
          <p:cNvSpPr/>
          <p:nvPr>
            <p:custDataLst>
              <p:tags r:id="rId9"/>
            </p:custDataLst>
          </p:nvPr>
        </p:nvSpPr>
        <p:spPr>
          <a:xfrm>
            <a:off x="1745784" y="3621090"/>
            <a:ext cx="2979190" cy="1175333"/>
          </a:xfrm>
          <a:prstGeom prst="ellipse">
            <a:avLst/>
          </a:prstGeom>
          <a:solidFill>
            <a:srgbClr val="C00000">
              <a:alpha val="0"/>
            </a:srgbClr>
          </a:solidFill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7" name="椭圆 6"/>
          <p:cNvSpPr/>
          <p:nvPr>
            <p:custDataLst>
              <p:tags r:id="rId10"/>
            </p:custDataLst>
          </p:nvPr>
        </p:nvSpPr>
        <p:spPr>
          <a:xfrm>
            <a:off x="4891250" y="3621090"/>
            <a:ext cx="838981" cy="1175333"/>
          </a:xfrm>
          <a:prstGeom prst="ellipse">
            <a:avLst/>
          </a:prstGeom>
          <a:solidFill>
            <a:srgbClr val="C00000">
              <a:alpha val="0"/>
            </a:srgbClr>
          </a:solidFill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8" name="椭圆 7"/>
          <p:cNvSpPr/>
          <p:nvPr>
            <p:custDataLst>
              <p:tags r:id="rId11"/>
            </p:custDataLst>
          </p:nvPr>
        </p:nvSpPr>
        <p:spPr>
          <a:xfrm>
            <a:off x="6148771" y="2367369"/>
            <a:ext cx="459872" cy="652752"/>
          </a:xfrm>
          <a:prstGeom prst="ellipse">
            <a:avLst/>
          </a:prstGeom>
          <a:solidFill>
            <a:srgbClr val="C00000">
              <a:alpha val="0"/>
            </a:srgbClr>
          </a:solidFill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4" name="文本框 3"/>
          <p:cNvSpPr txBox="1"/>
          <p:nvPr>
            <p:custDataLst>
              <p:tags r:id="rId12"/>
            </p:custDataLst>
          </p:nvPr>
        </p:nvSpPr>
        <p:spPr>
          <a:xfrm>
            <a:off x="490855" y="708025"/>
            <a:ext cx="33026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：粗盐提纯</a:t>
            </a:r>
          </a:p>
        </p:txBody>
      </p:sp>
      <p:sp>
        <p:nvSpPr>
          <p:cNvPr id="3" name="文本框 2"/>
          <p:cNvSpPr txBox="1"/>
          <p:nvPr>
            <p:custDataLst>
              <p:tags r:id="rId13"/>
            </p:custDataLst>
          </p:nvPr>
        </p:nvSpPr>
        <p:spPr>
          <a:xfrm>
            <a:off x="161925" y="2878455"/>
            <a:ext cx="2860040" cy="33591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600" b="1">
                <a:solidFill>
                  <a:srgbClr val="1703DB"/>
                </a:solidFill>
                <a:sym typeface="+mn-ea"/>
              </a:rPr>
              <a:t>杂质离子：Mg</a:t>
            </a:r>
            <a:r>
              <a:rPr lang="zh-CN" altLang="en-US" sz="1600" b="1" baseline="30000">
                <a:solidFill>
                  <a:srgbClr val="1703DB"/>
                </a:solidFill>
                <a:sym typeface="+mn-ea"/>
              </a:rPr>
              <a:t>2+</a:t>
            </a:r>
            <a:r>
              <a:rPr lang="zh-CN" altLang="en-US" sz="1600" b="1">
                <a:solidFill>
                  <a:srgbClr val="1703DB"/>
                </a:solidFill>
                <a:sym typeface="+mn-ea"/>
              </a:rPr>
              <a:t>、Ca</a:t>
            </a:r>
            <a:r>
              <a:rPr lang="zh-CN" altLang="en-US" sz="1600" b="1" baseline="30000">
                <a:solidFill>
                  <a:srgbClr val="1703DB"/>
                </a:solidFill>
                <a:sym typeface="+mn-ea"/>
              </a:rPr>
              <a:t>2+</a:t>
            </a:r>
            <a:r>
              <a:rPr lang="zh-CN" altLang="en-US" sz="1600" b="1">
                <a:solidFill>
                  <a:srgbClr val="1703DB"/>
                </a:solidFill>
                <a:sym typeface="+mn-ea"/>
              </a:rPr>
              <a:t>、SO</a:t>
            </a:r>
            <a:r>
              <a:rPr lang="zh-CN" altLang="en-US" sz="1600" b="1" baseline="-25000">
                <a:solidFill>
                  <a:srgbClr val="1703DB"/>
                </a:solidFill>
                <a:sym typeface="+mn-ea"/>
              </a:rPr>
              <a:t>4</a:t>
            </a:r>
            <a:r>
              <a:rPr lang="zh-CN" altLang="en-US" sz="1600" b="1" baseline="30000">
                <a:solidFill>
                  <a:srgbClr val="1703DB"/>
                </a:solidFill>
                <a:sym typeface="+mn-ea"/>
              </a:rPr>
              <a:t>2-</a:t>
            </a:r>
            <a:endParaRPr kumimoji="0" lang="zh-CN" altLang="en-US" sz="1600" b="1" i="0" u="none" strike="noStrike" cap="none" spc="0" normalizeH="0" baseline="30000">
              <a:ln>
                <a:noFill/>
              </a:ln>
              <a:solidFill>
                <a:srgbClr val="1703DB"/>
              </a:solidFill>
              <a:effectLst/>
              <a:uFillTx/>
              <a:latin typeface="Arial"/>
              <a:ea typeface="Arial"/>
              <a:cs typeface="Arial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14"/>
            </p:custDataLst>
          </p:nvPr>
        </p:nvSpPr>
        <p:spPr>
          <a:xfrm>
            <a:off x="2330450" y="977265"/>
            <a:ext cx="1360170" cy="39751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操作流程图</a:t>
            </a:r>
            <a:endParaRPr kumimoji="0" lang="zh-CN" altLang="en-US" sz="20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Arial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15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2470818" y="1560919"/>
            <a:ext cx="5218214" cy="593843"/>
            <a:chOff x="2367" y="7730"/>
            <a:chExt cx="10984" cy="1250"/>
          </a:xfrm>
        </p:grpSpPr>
        <p:sp>
          <p:nvSpPr>
            <p:cNvPr id="16431" name="文本框 2"/>
            <p:cNvSpPr txBox="1"/>
            <p:nvPr>
              <p:custDataLst>
                <p:tags r:id="rId4"/>
              </p:custDataLst>
            </p:nvPr>
          </p:nvSpPr>
          <p:spPr>
            <a:xfrm>
              <a:off x="2367" y="7881"/>
              <a:ext cx="10371" cy="10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2NaCl</a:t>
              </a:r>
              <a:r>
                <a:rPr lang="en-US" altLang="zh-CN" sz="16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(</a:t>
              </a:r>
              <a:r>
                <a:rPr lang="zh-CN" altLang="en-US" sz="16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熔融</a:t>
              </a:r>
              <a:r>
                <a:rPr lang="en-US" altLang="zh-CN" sz="16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)</a:t>
              </a:r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═</a:t>
              </a:r>
            </a:p>
          </p:txBody>
        </p:sp>
        <p:sp>
          <p:nvSpPr>
            <p:cNvPr id="16433" name="文本框 4"/>
            <p:cNvSpPr txBox="1"/>
            <p:nvPr>
              <p:custDataLst>
                <p:tags r:id="rId5"/>
              </p:custDataLst>
            </p:nvPr>
          </p:nvSpPr>
          <p:spPr>
            <a:xfrm>
              <a:off x="5839" y="7730"/>
              <a:ext cx="1277" cy="7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1600" b="1">
                  <a:solidFill>
                    <a:srgbClr val="1703DB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电解</a:t>
              </a:r>
            </a:p>
          </p:txBody>
        </p:sp>
        <p:sp>
          <p:nvSpPr>
            <p:cNvPr id="16434" name="文本框 5"/>
            <p:cNvSpPr txBox="1"/>
            <p:nvPr>
              <p:custDataLst>
                <p:tags r:id="rId6"/>
              </p:custDataLst>
            </p:nvPr>
          </p:nvSpPr>
          <p:spPr>
            <a:xfrm>
              <a:off x="6907" y="7832"/>
              <a:ext cx="6444" cy="10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2Na+Cl</a:t>
              </a:r>
              <a:r>
                <a:rPr lang="en-US" altLang="zh-CN" sz="2800" b="1" baseline="-25000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</a:t>
              </a:r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↑</a:t>
              </a:r>
            </a:p>
          </p:txBody>
        </p:sp>
      </p:grpSp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2259363" y="2529906"/>
            <a:ext cx="6799735" cy="694083"/>
            <a:chOff x="2531" y="8632"/>
            <a:chExt cx="14313" cy="1461"/>
          </a:xfrm>
        </p:grpSpPr>
        <p:sp>
          <p:nvSpPr>
            <p:cNvPr id="16432" name="文本框 3"/>
            <p:cNvSpPr txBox="1"/>
            <p:nvPr>
              <p:custDataLst>
                <p:tags r:id="rId8"/>
              </p:custDataLst>
            </p:nvPr>
          </p:nvSpPr>
          <p:spPr>
            <a:xfrm>
              <a:off x="2531" y="8994"/>
              <a:ext cx="7425" cy="10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2NaCl+2H</a:t>
              </a:r>
              <a:r>
                <a:rPr lang="en-US" altLang="zh-CN" sz="2800" b="1" baseline="-25000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</a:t>
              </a:r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O ═</a:t>
              </a:r>
            </a:p>
          </p:txBody>
        </p:sp>
        <p:sp>
          <p:nvSpPr>
            <p:cNvPr id="16435" name="文本框 6"/>
            <p:cNvSpPr txBox="1"/>
            <p:nvPr>
              <p:custDataLst>
                <p:tags r:id="rId9"/>
              </p:custDataLst>
            </p:nvPr>
          </p:nvSpPr>
          <p:spPr>
            <a:xfrm>
              <a:off x="6438" y="8632"/>
              <a:ext cx="1274" cy="7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1575" b="1">
                  <a:solidFill>
                    <a:srgbClr val="1703DB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电解</a:t>
              </a:r>
            </a:p>
          </p:txBody>
        </p:sp>
        <p:sp>
          <p:nvSpPr>
            <p:cNvPr id="16436" name="文本框 7"/>
            <p:cNvSpPr txBox="1"/>
            <p:nvPr>
              <p:custDataLst>
                <p:tags r:id="rId10"/>
              </p:custDataLst>
            </p:nvPr>
          </p:nvSpPr>
          <p:spPr>
            <a:xfrm>
              <a:off x="7277" y="8936"/>
              <a:ext cx="9567" cy="10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2NaOH + H</a:t>
              </a:r>
              <a:r>
                <a:rPr lang="en-US" altLang="zh-CN" sz="2800" b="1" baseline="-25000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</a:t>
              </a:r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↑</a:t>
              </a:r>
              <a:r>
                <a:rPr lang="en-US" altLang="zh-CN" sz="2800" b="1" baseline="-25000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 </a:t>
              </a:r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+Cl</a:t>
              </a:r>
              <a:r>
                <a:rPr lang="en-US" altLang="zh-CN" sz="2800" b="1" baseline="-25000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2</a:t>
              </a:r>
              <a:r>
                <a:rPr lang="en-US" altLang="zh-CN" sz="2800" b="1">
                  <a:solidFill>
                    <a:srgbClr val="1703DB"/>
                  </a:solidFill>
                  <a:latin typeface="楷体" panose="02010609060101010101" charset="-122"/>
                  <a:ea typeface="楷体" panose="02010609060101010101" charset="-122"/>
                </a:rPr>
                <a:t>↑</a:t>
              </a:r>
              <a:endPara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>
            <p:custDataLst>
              <p:tags r:id="rId11"/>
            </p:custDataLst>
          </p:nvPr>
        </p:nvSpPr>
        <p:spPr>
          <a:xfrm>
            <a:off x="490855" y="751205"/>
            <a:ext cx="33026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拓展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：食盐的应用</a:t>
            </a:r>
          </a:p>
        </p:txBody>
      </p:sp>
      <p:sp>
        <p:nvSpPr>
          <p:cNvPr id="2" name="文本框 1"/>
          <p:cNvSpPr txBox="1"/>
          <p:nvPr>
            <p:custDataLst>
              <p:tags r:id="rId12"/>
            </p:custDataLst>
          </p:nvPr>
        </p:nvSpPr>
        <p:spPr>
          <a:xfrm>
            <a:off x="2276475" y="1211580"/>
            <a:ext cx="1868170" cy="39751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工业制取金属钠</a:t>
            </a:r>
            <a:endParaRPr kumimoji="0" lang="zh-CN" altLang="en-US" sz="20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Arial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13"/>
            </p:custDataLst>
          </p:nvPr>
        </p:nvSpPr>
        <p:spPr>
          <a:xfrm>
            <a:off x="2259330" y="2216150"/>
            <a:ext cx="3178810" cy="39751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工业制取氯气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氯碱工业</a:t>
            </a:r>
            <a:endParaRPr kumimoji="0" lang="zh-CN" altLang="en-US" sz="20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Arial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14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276475" y="3392170"/>
            <a:ext cx="3178810" cy="39751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工业制纯碱</a:t>
            </a:r>
            <a:r>
              <a:rPr kumimoji="0" lang="en-US" altLang="zh-CN" sz="20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Arial"/>
                <a:sym typeface="+mn-ea"/>
              </a:rPr>
              <a:t>——</a:t>
            </a:r>
            <a:r>
              <a:rPr lang="zh-CN" altLang="en-US" sz="2000" b="1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侯氏制碱法</a:t>
            </a:r>
            <a:endParaRPr kumimoji="0" lang="zh-CN" altLang="en-US" sz="20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Arial"/>
              <a:sym typeface="+mn-ea"/>
            </a:endParaRPr>
          </a:p>
        </p:txBody>
      </p:sp>
      <p:sp>
        <p:nvSpPr>
          <p:cNvPr id="7" name="文本框 3"/>
          <p:cNvSpPr txBox="1"/>
          <p:nvPr>
            <p:custDataLst>
              <p:tags r:id="rId16"/>
            </p:custDataLst>
          </p:nvPr>
        </p:nvSpPr>
        <p:spPr>
          <a:xfrm>
            <a:off x="2217420" y="3847465"/>
            <a:ext cx="55518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</a:rPr>
              <a:t>NaCl+H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</a:rPr>
              <a:t>O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+NH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+CO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</a:rPr>
              <a:t> ═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NaHCO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+NH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4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Cl</a:t>
            </a:r>
            <a:endParaRPr lang="en-US" altLang="zh-CN" sz="2800" b="1">
              <a:solidFill>
                <a:srgbClr val="1703DB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17"/>
            </p:custDataLst>
          </p:nvPr>
        </p:nvSpPr>
        <p:spPr>
          <a:xfrm>
            <a:off x="2188845" y="4379595"/>
            <a:ext cx="5427345" cy="52070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2NaHCO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═Na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CO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+H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O↑+CO</a:t>
            </a:r>
            <a:r>
              <a:rPr lang="en-US" altLang="zh-CN" sz="2800" b="1" baseline="-25000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en-US" altLang="zh-CN" sz="28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↑ </a:t>
            </a:r>
            <a:endParaRPr kumimoji="0" lang="zh-CN" altLang="en-US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t="39229" r="45082" b="3958"/>
          <a:stretch>
            <a:fillRect/>
          </a:stretch>
        </p:blipFill>
        <p:spPr>
          <a:xfrm>
            <a:off x="1682115" y="2015490"/>
            <a:ext cx="3628390" cy="2394585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5528310" y="2278380"/>
            <a:ext cx="3510915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溴是</a:t>
            </a:r>
            <a:r>
              <a:rPr lang="en-US" altLang="zh-CN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海洋元素</a:t>
            </a:r>
            <a:r>
              <a:rPr lang="en-US" altLang="zh-CN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，地球上</a:t>
            </a:r>
            <a:r>
              <a:rPr lang="en-US" altLang="zh-CN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99%</a:t>
            </a: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的溴分布在海水中，以</a:t>
            </a:r>
            <a:r>
              <a:rPr lang="en-US" altLang="zh-CN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Br</a:t>
            </a:r>
            <a:r>
              <a:rPr lang="en-US" altLang="zh-CN" sz="1800" b="1" baseline="3000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的形式存在。</a:t>
            </a:r>
            <a:endParaRPr lang="zh-CN" altLang="en-US" sz="1800" b="1" baseline="3000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96520" y="1048385"/>
            <a:ext cx="813816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fontAlgn="auto" latinLnBrk="0" hangingPunct="1">
              <a:lnSpc>
                <a:spcPct val="150000"/>
              </a:lnSpc>
            </a:pP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迄今已发现海水中化学元素达80多种,一般将每千克海水中含量在1毫克以上的元素称为常量元素,小于</a:t>
            </a: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毫克的元素称微量元素。</a:t>
            </a: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826770" y="4392295"/>
            <a:ext cx="762952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0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en-US" sz="2000" b="1">
                <a:solidFill>
                  <a:srgbClr val="1703DB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实际工业生产中，首先要先对海水中的溴进行富集</a:t>
            </a: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607695" y="775335"/>
            <a:ext cx="47383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母液的利用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zh-CN" sz="2000" b="1" kern="1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从海水中提取溴</a:t>
            </a:r>
            <a:endParaRPr lang="en-US" altLang="zh-CN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4" name="文本框 23"/>
          <p:cNvSpPr txBox="1"/>
          <p:nvPr>
            <p:custDataLst>
              <p:tags r:id="rId9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155575" y="1363345"/>
            <a:ext cx="1222375" cy="398780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问题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847438" y="1116626"/>
            <a:ext cx="2925031" cy="646101"/>
            <a:chOff x="7552" y="1233"/>
            <a:chExt cx="6157" cy="1360"/>
          </a:xfrm>
        </p:grpSpPr>
        <p:sp>
          <p:nvSpPr>
            <p:cNvPr id="6" name="文本框 5"/>
            <p:cNvSpPr txBox="1"/>
            <p:nvPr>
              <p:custDataLst>
                <p:tags r:id="rId5"/>
              </p:custDataLst>
            </p:nvPr>
          </p:nvSpPr>
          <p:spPr>
            <a:xfrm>
              <a:off x="7552" y="1754"/>
              <a:ext cx="2292" cy="839"/>
            </a:xfrm>
            <a:prstGeom prst="rect">
              <a:avLst/>
            </a:prstGeom>
            <a:noFill/>
            <a:ln w="41275" cmpd="sng"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Br</a:t>
              </a:r>
              <a:r>
                <a:rPr lang="en-US" altLang="zh-CN" sz="2000" b="1" baseline="30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-</a:t>
              </a:r>
            </a:p>
          </p:txBody>
        </p:sp>
        <p:cxnSp>
          <p:nvCxnSpPr>
            <p:cNvPr id="7" name="直接箭头连接符 6"/>
            <p:cNvCxnSpPr/>
            <p:nvPr>
              <p:custDataLst>
                <p:tags r:id="rId6"/>
              </p:custDataLst>
            </p:nvPr>
          </p:nvCxnSpPr>
          <p:spPr>
            <a:xfrm flipV="1">
              <a:off x="9304" y="2180"/>
              <a:ext cx="2696" cy="27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>
              <p:custDataLst>
                <p:tags r:id="rId7"/>
              </p:custDataLst>
            </p:nvPr>
          </p:nvSpPr>
          <p:spPr>
            <a:xfrm>
              <a:off x="11983" y="1754"/>
              <a:ext cx="1726" cy="839"/>
            </a:xfrm>
            <a:prstGeom prst="rect">
              <a:avLst/>
            </a:prstGeom>
            <a:noFill/>
            <a:ln w="41275" cmpd="sng"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Br</a:t>
              </a:r>
              <a:r>
                <a:rPr lang="en-US" altLang="zh-CN" sz="2000" b="1" baseline="-25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</a:p>
          </p:txBody>
        </p:sp>
        <p:sp>
          <p:nvSpPr>
            <p:cNvPr id="9" name="文本框 8"/>
            <p:cNvSpPr txBox="1"/>
            <p:nvPr>
              <p:custDataLst>
                <p:tags r:id="rId8"/>
              </p:custDataLst>
            </p:nvPr>
          </p:nvSpPr>
          <p:spPr>
            <a:xfrm>
              <a:off x="8643" y="1233"/>
              <a:ext cx="3694" cy="710"/>
            </a:xfrm>
            <a:prstGeom prst="rect">
              <a:avLst/>
            </a:prstGeom>
            <a:noFill/>
            <a:ln w="41275" cmpd="sng"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如何转化</a:t>
              </a:r>
            </a:p>
          </p:txBody>
        </p:sp>
      </p:grp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201930" y="1824990"/>
            <a:ext cx="5440680" cy="398780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：结合下列信息如何选择合适的氧化剂？</a:t>
            </a: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rcRect l="-251" t="45221" r="59812" b="11436"/>
          <a:stretch>
            <a:fillRect/>
          </a:stretch>
        </p:blipFill>
        <p:spPr>
          <a:xfrm>
            <a:off x="447040" y="2296795"/>
            <a:ext cx="3745230" cy="2565400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7372985" y="961390"/>
            <a:ext cx="914400" cy="337185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成本低</a:t>
            </a:r>
            <a:r>
              <a:rPr lang="en-US" altLang="zh-CN" sz="16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zh-CN" altLang="en-US" sz="16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5728335" y="958215"/>
            <a:ext cx="1762760" cy="337185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氧化性比溴强</a:t>
            </a:r>
          </a:p>
        </p:txBody>
      </p:sp>
      <p:sp>
        <p:nvSpPr>
          <p:cNvPr id="16" name="文本框 15"/>
          <p:cNvSpPr txBox="1"/>
          <p:nvPr>
            <p:custDataLst>
              <p:tags r:id="rId14"/>
            </p:custDataLst>
          </p:nvPr>
        </p:nvSpPr>
        <p:spPr>
          <a:xfrm>
            <a:off x="5913120" y="1447165"/>
            <a:ext cx="2973070" cy="337185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6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氧化效果好、操作简单</a:t>
            </a:r>
          </a:p>
        </p:txBody>
      </p:sp>
      <p:sp>
        <p:nvSpPr>
          <p:cNvPr id="17" name="椭圆 16"/>
          <p:cNvSpPr/>
          <p:nvPr>
            <p:custDataLst>
              <p:tags r:id="rId15"/>
            </p:custDataLst>
          </p:nvPr>
        </p:nvSpPr>
        <p:spPr>
          <a:xfrm>
            <a:off x="467205" y="2455079"/>
            <a:ext cx="459872" cy="652752"/>
          </a:xfrm>
          <a:prstGeom prst="ellipse">
            <a:avLst/>
          </a:prstGeom>
          <a:solidFill>
            <a:srgbClr val="C00000">
              <a:alpha val="0"/>
            </a:srgbClr>
          </a:solidFill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20" name="文本框 19"/>
          <p:cNvSpPr txBox="1"/>
          <p:nvPr>
            <p:custDataLst>
              <p:tags r:id="rId16"/>
            </p:custDataLst>
          </p:nvPr>
        </p:nvSpPr>
        <p:spPr>
          <a:xfrm>
            <a:off x="561340" y="775335"/>
            <a:ext cx="53835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母液（苦卤）的利用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zh-CN" sz="2000" b="1" kern="1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从海水中提取溴</a:t>
            </a:r>
            <a:endParaRPr lang="en-US" altLang="zh-CN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1" name="文本框 20"/>
          <p:cNvSpPr txBox="1"/>
          <p:nvPr>
            <p:custDataLst>
              <p:tags r:id="rId17"/>
            </p:custDataLst>
          </p:nvPr>
        </p:nvSpPr>
        <p:spPr>
          <a:xfrm>
            <a:off x="315595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  <p:graphicFrame>
        <p:nvGraphicFramePr>
          <p:cNvPr id="22" name="对象 21"/>
          <p:cNvGraphicFramePr>
            <a:graphicFrameLocks noChangeAspect="1"/>
          </p:cNvGraphicFramePr>
          <p:nvPr>
            <p:custDataLst>
              <p:tags r:id="rId18"/>
            </p:custDataLst>
          </p:nvPr>
        </p:nvGraphicFramePr>
        <p:xfrm>
          <a:off x="5457190" y="1852930"/>
          <a:ext cx="3429000" cy="2035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19" imgW="4023360" imgH="2453640" progId="Paint.Picture">
                  <p:embed/>
                </p:oleObj>
              </mc:Choice>
              <mc:Fallback>
                <p:oleObj r:id="rId19" imgW="4023360" imgH="245364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457190" y="1852930"/>
                        <a:ext cx="3429000" cy="2035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文本框 24"/>
          <p:cNvSpPr txBox="1"/>
          <p:nvPr>
            <p:custDataLst>
              <p:tags r:id="rId21"/>
            </p:custDataLst>
          </p:nvPr>
        </p:nvSpPr>
        <p:spPr>
          <a:xfrm>
            <a:off x="4662170" y="3956685"/>
            <a:ext cx="3895725" cy="398780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写出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Br</a:t>
            </a:r>
            <a:r>
              <a:rPr lang="en-US" altLang="zh-CN" sz="2000" b="1" baseline="30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与氯气反应的离子方程式。</a:t>
            </a:r>
          </a:p>
        </p:txBody>
      </p:sp>
      <p:sp>
        <p:nvSpPr>
          <p:cNvPr id="26" name="文本框 25"/>
          <p:cNvSpPr txBox="1"/>
          <p:nvPr>
            <p:custDataLst>
              <p:tags r:id="rId22"/>
            </p:custDataLst>
          </p:nvPr>
        </p:nvSpPr>
        <p:spPr>
          <a:xfrm>
            <a:off x="5154930" y="4445635"/>
            <a:ext cx="2646045" cy="398780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Cl</a:t>
            </a:r>
            <a:r>
              <a:rPr lang="en-US" altLang="zh-CN" sz="2000" b="1" baseline="-25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+2Br</a:t>
            </a:r>
            <a:r>
              <a:rPr lang="en-US" altLang="zh-CN" sz="2000" b="1" baseline="30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</a:rPr>
              <a:t>=</a:t>
            </a:r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Br</a:t>
            </a:r>
            <a:r>
              <a:rPr lang="en-US" altLang="zh-CN" sz="2000" b="1" baseline="-25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+2Cl</a:t>
            </a:r>
            <a:r>
              <a:rPr lang="en-US" altLang="zh-CN" sz="2000" b="1" baseline="30000">
                <a:solidFill>
                  <a:srgbClr val="1703DB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</a:p>
        </p:txBody>
      </p:sp>
    </p:spTree>
    <p:custDataLst>
      <p:tags r:id="rId2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4" grpId="0"/>
      <p:bldP spid="15" grpId="0"/>
      <p:bldP spid="16" grpId="0"/>
      <p:bldP spid="17" grpId="0"/>
      <p:bldP spid="25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191848" y="1317380"/>
            <a:ext cx="4925093" cy="398780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：如何将卤水中的溴单质提取出来？</a:t>
            </a:r>
          </a:p>
        </p:txBody>
      </p:sp>
      <p:sp>
        <p:nvSpPr>
          <p:cNvPr id="18" name="文本框 17"/>
          <p:cNvSpPr txBox="1"/>
          <p:nvPr>
            <p:custDataLst>
              <p:tags r:id="rId4"/>
            </p:custDataLst>
          </p:nvPr>
        </p:nvSpPr>
        <p:spPr>
          <a:xfrm>
            <a:off x="2075180" y="1769745"/>
            <a:ext cx="707961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    </a:t>
            </a:r>
            <a:r>
              <a:rPr lang="zh-CN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溴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是唯一在常温呈液态的非金属元素单质,易挥发,沸点58.76℃,红棕色液体,在四氯化碳</a:t>
            </a:r>
            <a:r>
              <a:rPr lang="zh-CN" sz="2000" b="1"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、苯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等有机溶剂中的溶解性远大于水中的溶解性</a:t>
            </a:r>
          </a:p>
        </p:txBody>
      </p:sp>
      <p:sp>
        <p:nvSpPr>
          <p:cNvPr id="20" name="文本框 19"/>
          <p:cNvSpPr txBox="1"/>
          <p:nvPr>
            <p:custDataLst>
              <p:tags r:id="rId5"/>
            </p:custDataLst>
          </p:nvPr>
        </p:nvSpPr>
        <p:spPr>
          <a:xfrm>
            <a:off x="364744" y="2976461"/>
            <a:ext cx="5337932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萃取:是利用A物质在B溶剂中的溶解能力小于在C溶剂中的溶解能力,把A物质从B溶剂提取到C溶剂里(B和C互不相溶)的分离方法</a:t>
            </a:r>
          </a:p>
        </p:txBody>
      </p:sp>
      <p:sp>
        <p:nvSpPr>
          <p:cNvPr id="21" name="文本框 20"/>
          <p:cNvSpPr txBox="1"/>
          <p:nvPr>
            <p:custDataLst>
              <p:tags r:id="rId6"/>
            </p:custDataLst>
          </p:nvPr>
        </p:nvSpPr>
        <p:spPr>
          <a:xfrm>
            <a:off x="364744" y="3964324"/>
            <a:ext cx="4722711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分液:是利用两种液体互不相溶的性质将两种液体分离的方法。</a:t>
            </a:r>
          </a:p>
        </p:txBody>
      </p:sp>
      <p:pic>
        <p:nvPicPr>
          <p:cNvPr id="22" name="图片 2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582661" y="2816310"/>
            <a:ext cx="3287988" cy="1637580"/>
          </a:xfrm>
          <a:prstGeom prst="rect">
            <a:avLst/>
          </a:prstGeom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1202690" y="1829435"/>
          <a:ext cx="661035" cy="119189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10" imgW="899160" imgH="1638300" progId="Paint.Picture">
                  <p:embed/>
                </p:oleObj>
              </mc:Choice>
              <mc:Fallback>
                <p:oleObj r:id="rId10" imgW="899160" imgH="163830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202690" y="1829435"/>
                        <a:ext cx="661035" cy="1191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607695" y="775335"/>
            <a:ext cx="47383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母液的利用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zh-CN" sz="2000" b="1" kern="1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从海水中提取溴</a:t>
            </a:r>
            <a:endParaRPr lang="en-US" altLang="zh-CN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4" name="文本框 23"/>
          <p:cNvSpPr txBox="1"/>
          <p:nvPr>
            <p:custDataLst>
              <p:tags r:id="rId13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120650" y="4388485"/>
            <a:ext cx="9132570" cy="774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eaLnBrk="1" fontAlgn="auto" latinLnBrk="0" hangingPunct="1">
              <a:lnSpc>
                <a:spcPct val="130000"/>
              </a:lnSpc>
              <a:buClrTx/>
              <a:buSzTx/>
              <a:buFontTx/>
            </a:pPr>
            <a:r>
              <a:rPr lang="zh-CN" altLang="en-US" sz="16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【思考与讨论】实际工业生产中，直接使用海水为原料液和使用</a:t>
            </a:r>
            <a:r>
              <a:rPr lang="zh-CN" altLang="en-US" sz="16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母液（也叫“苦卤”），哪个更好？</a:t>
            </a:r>
            <a:endParaRPr lang="zh-CN" altLang="en-US" sz="1600" b="1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34" name="Rectangle 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53720" y="1239520"/>
            <a:ext cx="859091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阅读课本</a:t>
            </a:r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P101——</a:t>
            </a:r>
            <a:r>
              <a:rPr lang="zh-CN" altLang="zh-CN" sz="2000" b="1" kern="100">
                <a:solidFill>
                  <a:srgbClr val="2258A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海水提取溴工艺流程示意图（</a:t>
            </a:r>
            <a:r>
              <a:rPr lang="zh-CN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sym typeface="+mn-ea"/>
              </a:rPr>
              <a:t>工业上做法：“吹出法”</a:t>
            </a:r>
            <a:r>
              <a:rPr lang="zh-CN" altLang="zh-CN" sz="2000" b="1" kern="100">
                <a:solidFill>
                  <a:srgbClr val="2258A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），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9" name="文本框 38"/>
          <p:cNvSpPr txBox="1"/>
          <p:nvPr>
            <p:custDataLst>
              <p:tags r:id="rId5"/>
            </p:custDataLst>
          </p:nvPr>
        </p:nvSpPr>
        <p:spPr>
          <a:xfrm>
            <a:off x="607695" y="775335"/>
            <a:ext cx="60579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母液（苦卤）的利用</a:t>
            </a:r>
            <a:r>
              <a:rPr lang="en-US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zh-CN" sz="2000" b="1" kern="1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从海水中提取溴</a:t>
            </a:r>
            <a:endParaRPr lang="en-US" altLang="zh-CN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0" name="文本框 39"/>
          <p:cNvSpPr txBox="1"/>
          <p:nvPr>
            <p:custDataLst>
              <p:tags r:id="rId6"/>
            </p:custDataLst>
          </p:nvPr>
        </p:nvSpPr>
        <p:spPr>
          <a:xfrm>
            <a:off x="304800" y="311150"/>
            <a:ext cx="27793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zh-CN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海水资源的综合利用</a:t>
            </a: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800225" y="1643380"/>
            <a:ext cx="4848225" cy="300101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63195" y="979170"/>
            <a:ext cx="3260090" cy="3173095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587554" y="581415"/>
            <a:ext cx="3247606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将该流程图进行转化</a:t>
            </a: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835400" y="683260"/>
            <a:ext cx="4853940" cy="2981325"/>
          </a:xfrm>
          <a:prstGeom prst="rect">
            <a:avLst/>
          </a:prstGeom>
        </p:spPr>
      </p:pic>
      <p:sp>
        <p:nvSpPr>
          <p:cNvPr id="12291" name="文本框 12290"/>
          <p:cNvSpPr txBox="1"/>
          <p:nvPr>
            <p:custDataLst>
              <p:tags r:id="rId8"/>
            </p:custDataLst>
          </p:nvPr>
        </p:nvSpPr>
        <p:spPr>
          <a:xfrm>
            <a:off x="4580255" y="3773170"/>
            <a:ext cx="2691765" cy="368300"/>
          </a:xfrm>
          <a:prstGeom prst="rect">
            <a:avLst/>
          </a:prstGeom>
          <a:solidFill>
            <a:schemeClr val="bg1"/>
          </a:solidFill>
          <a:ln w="317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②</a:t>
            </a:r>
            <a:r>
              <a:rPr lang="en-US" altLang="zh-CN" sz="1800" b="1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2Br</a:t>
            </a:r>
            <a:r>
              <a:rPr lang="en-US" altLang="zh-CN" sz="1800" b="1" baseline="30000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-</a:t>
            </a:r>
            <a:r>
              <a:rPr lang="en-US" altLang="zh-CN" sz="1800" b="1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+ Cl</a:t>
            </a:r>
            <a:r>
              <a:rPr lang="en-US" altLang="zh-CN" sz="1800" b="1" baseline="-25000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═ Br</a:t>
            </a:r>
            <a:r>
              <a:rPr lang="en-US" altLang="zh-CN" sz="1800" b="1" baseline="-25000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+ 2Cl</a:t>
            </a:r>
            <a:r>
              <a:rPr lang="en-US" altLang="zh-CN" sz="1800" b="1" baseline="30000" noProof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12292" name="文本框 12291"/>
          <p:cNvSpPr txBox="1"/>
          <p:nvPr>
            <p:custDataLst>
              <p:tags r:id="rId9"/>
            </p:custDataLst>
          </p:nvPr>
        </p:nvSpPr>
        <p:spPr>
          <a:xfrm>
            <a:off x="4885055" y="4260850"/>
            <a:ext cx="3551555" cy="368300"/>
          </a:xfrm>
          <a:prstGeom prst="rect">
            <a:avLst/>
          </a:prstGeom>
          <a:solidFill>
            <a:schemeClr val="bg1"/>
          </a:solidFill>
          <a:ln w="317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en-US" altLang="zh-CN" sz="1800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④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2H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O+SO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+Br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═H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+2HBr</a:t>
            </a:r>
          </a:p>
        </p:txBody>
      </p: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6311900" y="4759325"/>
            <a:ext cx="2501900" cy="368300"/>
          </a:xfrm>
          <a:prstGeom prst="rect">
            <a:avLst/>
          </a:prstGeom>
          <a:solidFill>
            <a:schemeClr val="bg1"/>
          </a:solidFill>
          <a:ln w="317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en-US" altLang="zh-CN" sz="1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⑤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2Br</a:t>
            </a:r>
            <a:r>
              <a:rPr lang="en-US" altLang="zh-CN" sz="1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+Cl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═ Br</a:t>
            </a:r>
            <a:r>
              <a:rPr lang="en-US" altLang="zh-CN" sz="1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1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+2Cl-</a:t>
            </a:r>
          </a:p>
        </p:txBody>
      </p:sp>
      <p:sp>
        <p:nvSpPr>
          <p:cNvPr id="20486" name="文本框 2"/>
          <p:cNvSpPr txBox="1"/>
          <p:nvPr>
            <p:custDataLst>
              <p:tags r:id="rId11"/>
            </p:custDataLst>
          </p:nvPr>
        </p:nvSpPr>
        <p:spPr>
          <a:xfrm>
            <a:off x="3043555" y="234950"/>
            <a:ext cx="46482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Cl</a:t>
            </a:r>
            <a:r>
              <a:rPr lang="en-US" altLang="zh-CN" b="1" baseline="-25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连续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次氧化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Br</a:t>
            </a:r>
            <a:r>
              <a:rPr lang="en-US" altLang="zh-CN" b="1" baseline="30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的目的分别是什么？</a:t>
            </a:r>
            <a:endParaRPr lang="zh-CN" altLang="en-US" b="1" baseline="300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12"/>
            </p:custDataLst>
          </p:nvPr>
        </p:nvSpPr>
        <p:spPr>
          <a:xfrm>
            <a:off x="238760" y="4260850"/>
            <a:ext cx="444436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分别写出②④⑤发生的化学反应方程式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291" grpId="0"/>
      <p:bldP spid="12292" grpId="0"/>
      <p:bldP spid="2" grpId="0"/>
      <p:bldP spid="20486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303976" y="1126178"/>
            <a:ext cx="8536286" cy="3241040"/>
          </a:xfrm>
          <a:prstGeom prst="rect">
            <a:avLst/>
          </a:prstGeom>
        </p:spPr>
        <p:txBody>
          <a:bodyPr wrap="square" lIns="91180" tIns="45589" rIns="91180" bIns="45589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工业规模提取溴的常用方法是</a:t>
            </a:r>
            <a:r>
              <a:rPr lang="zh-CN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空气吹出法</a:t>
            </a:r>
            <a:r>
              <a:rPr lang="zh-CN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，工艺过程为：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(1)</a:t>
            </a:r>
            <a:r>
              <a:rPr lang="zh-CN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浓缩：</a:t>
            </a:r>
            <a:r>
              <a:rPr lang="zh-CN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海水晒盐和海水淡化过程中的副产物</a:t>
            </a:r>
            <a:r>
              <a:rPr lang="en-US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Br</a:t>
            </a:r>
            <a:r>
              <a:rPr lang="zh-CN" altLang="zh-CN" sz="1945" kern="100" baseline="30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－</a:t>
            </a:r>
            <a:r>
              <a:rPr lang="zh-CN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得到浓缩。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(2)</a:t>
            </a:r>
            <a:r>
              <a:rPr lang="zh-CN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氧化：</a:t>
            </a:r>
            <a:r>
              <a:rPr lang="zh-CN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向酸化的浓缩海水中通入适量的氯气，使溴离子转化为溴单质，化学方程式</a:t>
            </a:r>
            <a:r>
              <a:rPr lang="zh-CN" altLang="zh-CN" sz="1945" kern="10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为</a:t>
            </a:r>
            <a:r>
              <a:rPr lang="en-US" altLang="zh-CN" sz="1945" u="sng" kern="10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                                           </a:t>
            </a:r>
            <a:r>
              <a:rPr lang="zh-CN" altLang="zh-CN" sz="1945" kern="10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。</a:t>
            </a:r>
            <a:endParaRPr lang="zh-CN" altLang="zh-CN" sz="1945" kern="1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(3)</a:t>
            </a:r>
            <a:r>
              <a:rPr lang="zh-CN" altLang="zh-CN" sz="1945" b="1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富集：</a:t>
            </a:r>
            <a:r>
              <a:rPr lang="zh-CN" altLang="zh-CN" sz="1945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向含溴单质的水溶液中通入空气和水蒸气，将溴单质吹入盛有二氧化硫溶液的吸收塔内以达到富集的目的，方程式</a:t>
            </a:r>
            <a:r>
              <a:rPr lang="zh-CN" altLang="zh-CN" sz="1945" kern="10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为</a:t>
            </a:r>
            <a:r>
              <a:rPr lang="en-US" altLang="zh-CN" sz="1945" u="sng" kern="10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                                      </a:t>
            </a:r>
            <a:r>
              <a:rPr lang="zh-CN" altLang="zh-CN" sz="1945" kern="10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。</a:t>
            </a:r>
            <a:endParaRPr lang="zh-CN" altLang="zh-CN" sz="1945" kern="1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945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(4)</a:t>
            </a:r>
            <a:r>
              <a:rPr lang="zh-CN" altLang="zh-CN" sz="1945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提取：</a:t>
            </a:r>
            <a:r>
              <a:rPr lang="zh-CN" altLang="zh-CN" sz="1945" kern="100" spc="-8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向吸收塔内的溶液中通入适量的氯气，方程式</a:t>
            </a:r>
            <a:r>
              <a:rPr lang="zh-CN" altLang="zh-CN" sz="1945" kern="100" spc="-8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为</a:t>
            </a:r>
            <a:r>
              <a:rPr lang="en-US" altLang="zh-CN" sz="1945" u="sng" kern="100" spc="-8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                                   </a:t>
            </a:r>
            <a:r>
              <a:rPr lang="zh-CN" altLang="zh-CN" sz="1945" kern="100" spc="-80" smtClean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。</a:t>
            </a:r>
            <a:endParaRPr lang="zh-CN" altLang="zh-CN" sz="1945" kern="100" spc="-80">
              <a:effectLst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1625502" y="2557666"/>
            <a:ext cx="267716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2NaBr</a:t>
            </a:r>
            <a:r>
              <a:rPr lang="zh-CN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Cl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1795" kern="100" spc="-8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==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2NaCl</a:t>
            </a:r>
            <a:r>
              <a:rPr lang="zh-CN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Br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5825436" y="3452783"/>
            <a:ext cx="328930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Br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zh-CN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SO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zh-CN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2H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</a:t>
            </a:r>
            <a:r>
              <a:rPr lang="en-US" altLang="zh-CN" sz="1795" kern="100" spc="-8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=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2HBr</a:t>
            </a:r>
            <a:r>
              <a:rPr lang="zh-CN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H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1795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SO</a:t>
            </a:r>
            <a:r>
              <a:rPr lang="en-US" altLang="zh-CN" sz="1795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8" name="矩形 7"/>
          <p:cNvSpPr/>
          <p:nvPr>
            <p:custDataLst>
              <p:tags r:id="rId6"/>
            </p:custDataLst>
          </p:nvPr>
        </p:nvSpPr>
        <p:spPr>
          <a:xfrm>
            <a:off x="6402612" y="3888911"/>
            <a:ext cx="225742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795" kern="100" spc="-5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2HBr</a:t>
            </a:r>
            <a:r>
              <a:rPr lang="zh-CN" altLang="zh-CN" sz="1795" kern="100" spc="-5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 spc="-5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Cl</a:t>
            </a:r>
            <a:r>
              <a:rPr lang="en-US" altLang="zh-CN" sz="1795" kern="100" spc="-5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1795" kern="100" spc="-5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=2HCl</a:t>
            </a:r>
            <a:r>
              <a:rPr lang="zh-CN" altLang="zh-CN" sz="1795" kern="100" spc="-5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1795" kern="100" spc="-5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Br</a:t>
            </a:r>
            <a:r>
              <a:rPr lang="en-US" altLang="zh-CN" sz="1795" kern="100" spc="-5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" name="矩形 1"/>
          <p:cNvSpPr/>
          <p:nvPr>
            <p:custDataLst>
              <p:tags r:id="rId7"/>
            </p:custDataLst>
          </p:nvPr>
        </p:nvSpPr>
        <p:spPr>
          <a:xfrm>
            <a:off x="238125" y="438785"/>
            <a:ext cx="2080895" cy="425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【随堂练】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62560" y="1771650"/>
            <a:ext cx="5269865" cy="3079115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120556" y="926220"/>
            <a:ext cx="442341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</a:rPr>
              <a:t>为什么氯气氧化时要用硫酸酸化？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120650" y="1400810"/>
            <a:ext cx="62750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再次氯化后得到的溴水混合物与第一次氯化后有什么不同?</a:t>
            </a: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3733617" y="965680"/>
            <a:ext cx="2971113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PH3.5氧化效果最好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6214331" y="1414357"/>
            <a:ext cx="29183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sym typeface="+mn-ea"/>
              </a:rPr>
              <a:t>富集溴，降低能耗</a:t>
            </a:r>
          </a:p>
        </p:txBody>
      </p:sp>
      <p:sp>
        <p:nvSpPr>
          <p:cNvPr id="39" name="椭圆 38"/>
          <p:cNvSpPr/>
          <p:nvPr>
            <p:custDataLst>
              <p:tags r:id="rId9"/>
            </p:custDataLst>
          </p:nvPr>
        </p:nvSpPr>
        <p:spPr>
          <a:xfrm>
            <a:off x="2207707" y="1894417"/>
            <a:ext cx="719737" cy="846107"/>
          </a:xfrm>
          <a:prstGeom prst="ellipse">
            <a:avLst/>
          </a:prstGeom>
          <a:solidFill>
            <a:srgbClr val="C00000">
              <a:alpha val="0"/>
            </a:srgbClr>
          </a:solidFill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12" name="矩形 11"/>
          <p:cNvSpPr/>
          <p:nvPr>
            <p:custDataLst>
              <p:tags r:id="rId10"/>
            </p:custDataLst>
          </p:nvPr>
        </p:nvSpPr>
        <p:spPr>
          <a:xfrm>
            <a:off x="3070225" y="1782445"/>
            <a:ext cx="2362835" cy="2674620"/>
          </a:xfrm>
          <a:prstGeom prst="rect">
            <a:avLst/>
          </a:prstGeom>
          <a:solidFill>
            <a:srgbClr val="C00000">
              <a:alpha val="0"/>
            </a:srgbClr>
          </a:solidFill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40" name="文本框 39"/>
          <p:cNvSpPr txBox="1"/>
          <p:nvPr>
            <p:custDataLst>
              <p:tags r:id="rId11"/>
            </p:custDataLst>
          </p:nvPr>
        </p:nvSpPr>
        <p:spPr>
          <a:xfrm>
            <a:off x="6184265" y="2124075"/>
            <a:ext cx="2748280" cy="645160"/>
          </a:xfrm>
          <a:prstGeom prst="rect">
            <a:avLst/>
          </a:prstGeom>
          <a:noFill/>
          <a:ln w="41275" cmpd="sng">
            <a:noFill/>
            <a:prstDash val="solid"/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1800" b="1">
                <a:solidFill>
                  <a:schemeClr val="tx1"/>
                </a:solidFill>
              </a:rPr>
              <a:t>3.</a:t>
            </a:r>
            <a:r>
              <a:rPr lang="zh-CN" altLang="en-US" sz="1800" b="1">
                <a:solidFill>
                  <a:schemeClr val="tx1"/>
                </a:solidFill>
              </a:rPr>
              <a:t>为什么不用四氯化碳萃取后再蒸馏？</a:t>
            </a:r>
          </a:p>
        </p:txBody>
      </p:sp>
      <p:sp>
        <p:nvSpPr>
          <p:cNvPr id="38" name="文本框 37"/>
          <p:cNvSpPr txBox="1"/>
          <p:nvPr>
            <p:custDataLst>
              <p:tags r:id="rId12"/>
            </p:custDataLst>
          </p:nvPr>
        </p:nvSpPr>
        <p:spPr>
          <a:xfrm>
            <a:off x="5958313" y="3018456"/>
            <a:ext cx="3065178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       </a:t>
            </a:r>
            <a:r>
              <a:rPr lang="zh-CN" altLang="en-US" sz="1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依据绿色化学示意图：四氯化碳有毒，从安全和环保角度考虑不合适</a:t>
            </a:r>
          </a:p>
        </p:txBody>
      </p:sp>
      <p:sp>
        <p:nvSpPr>
          <p:cNvPr id="6" name="矩形 5"/>
          <p:cNvSpPr/>
          <p:nvPr>
            <p:custDataLst>
              <p:tags r:id="rId13"/>
            </p:custDataLst>
          </p:nvPr>
        </p:nvSpPr>
        <p:spPr>
          <a:xfrm>
            <a:off x="238125" y="438785"/>
            <a:ext cx="2080895" cy="425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【随堂练】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0" grpId="0"/>
      <p:bldP spid="39" grpId="0"/>
      <p:bldP spid="12" grpId="0"/>
      <p:bldP spid="40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426085" y="975995"/>
            <a:ext cx="8081010" cy="281940"/>
            <a:chOff x="671" y="2214"/>
            <a:chExt cx="12726" cy="444"/>
          </a:xfrm>
        </p:grpSpPr>
        <p:pic>
          <p:nvPicPr>
            <p:cNvPr id="2" name="图片 1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671" y="2214"/>
              <a:ext cx="7836" cy="432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8477" y="2214"/>
              <a:ext cx="4920" cy="444"/>
            </a:xfrm>
            <a:prstGeom prst="rect">
              <a:avLst/>
            </a:prstGeom>
          </p:spPr>
        </p:pic>
      </p:grpSp>
      <p:pic>
        <p:nvPicPr>
          <p:cNvPr id="4" name="图片 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046605" y="1442085"/>
            <a:ext cx="4773930" cy="166878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238125" y="438785"/>
            <a:ext cx="2080895" cy="425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【随堂练】</a:t>
            </a: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721995" y="3308985"/>
            <a:ext cx="5760720" cy="830580"/>
          </a:xfrm>
          <a:prstGeom prst="rect">
            <a:avLst/>
          </a:prstGeom>
        </p:spPr>
      </p:pic>
      <p:grpSp>
        <p:nvGrpSpPr>
          <p:cNvPr id="10" name="组合 9"/>
          <p:cNvGrpSpPr/>
          <p:nvPr>
            <p:custDataLst>
              <p:tags r:id="rId13"/>
            </p:custDataLst>
          </p:nvPr>
        </p:nvGrpSpPr>
        <p:grpSpPr>
          <a:xfrm>
            <a:off x="742315" y="4175760"/>
            <a:ext cx="7555230" cy="762000"/>
            <a:chOff x="892" y="1888"/>
            <a:chExt cx="11898" cy="1200"/>
          </a:xfrm>
        </p:grpSpPr>
        <p:grpSp>
          <p:nvGrpSpPr>
            <p:cNvPr id="9" name="组合 8"/>
            <p:cNvGrpSpPr/>
            <p:nvPr>
              <p:custDataLst>
                <p:tags r:id="rId15"/>
              </p:custDataLst>
            </p:nvPr>
          </p:nvGrpSpPr>
          <p:grpSpPr>
            <a:xfrm>
              <a:off x="892" y="1888"/>
              <a:ext cx="11898" cy="564"/>
              <a:chOff x="892" y="1693"/>
              <a:chExt cx="11898" cy="564"/>
            </a:xfrm>
          </p:grpSpPr>
          <p:pic>
            <p:nvPicPr>
              <p:cNvPr id="11" name="图片 10"/>
              <p:cNvPicPr>
                <a:picLocks noChangeAspect="1"/>
              </p:cNvPicPr>
              <p:nvPr>
                <p:custDataLst>
                  <p:tags r:id="rId18"/>
                </p:custDataLst>
              </p:nvPr>
            </p:nvPicPr>
            <p:blipFill>
              <a:blip r:embed="rId16"/>
              <a:stretch>
                <a:fillRect/>
              </a:stretch>
            </p:blipFill>
            <p:spPr>
              <a:xfrm>
                <a:off x="892" y="1768"/>
                <a:ext cx="9180" cy="480"/>
              </a:xfrm>
              <a:prstGeom prst="rect">
                <a:avLst/>
              </a:prstGeom>
            </p:spPr>
          </p:pic>
          <p:pic>
            <p:nvPicPr>
              <p:cNvPr id="12" name="图片 11"/>
              <p:cNvPicPr>
                <a:picLocks noChangeAspect="1"/>
              </p:cNvPicPr>
              <p:nvPr>
                <p:custDataLst>
                  <p:tags r:id="rId21"/>
                </p:custDataLst>
              </p:nvPr>
            </p:nvPicPr>
            <p:blipFill>
              <a:blip r:embed="rId19"/>
              <a:stretch>
                <a:fillRect/>
              </a:stretch>
            </p:blipFill>
            <p:spPr>
              <a:xfrm>
                <a:off x="10174" y="1693"/>
                <a:ext cx="2616" cy="564"/>
              </a:xfrm>
              <a:prstGeom prst="rect">
                <a:avLst/>
              </a:prstGeom>
            </p:spPr>
          </p:pic>
        </p:grpSp>
        <p:pic>
          <p:nvPicPr>
            <p:cNvPr id="13" name="图片 12"/>
            <p:cNvPicPr>
              <a:picLocks noChangeAspect="1"/>
            </p:cNvPicPr>
            <p:nvPr>
              <p:custDataLst>
                <p:tags r:id="rId23"/>
              </p:custDataLst>
            </p:nvPr>
          </p:nvPicPr>
          <p:blipFill>
            <a:blip r:embed="rId22"/>
            <a:stretch>
              <a:fillRect/>
            </a:stretch>
          </p:blipFill>
          <p:spPr>
            <a:xfrm>
              <a:off x="1386" y="2680"/>
              <a:ext cx="1740" cy="336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>
              <p:custDataLst>
                <p:tags r:id="rId25"/>
              </p:custDataLst>
            </p:nvPr>
          </p:nvPicPr>
          <p:blipFill>
            <a:blip r:embed="rId24"/>
            <a:stretch>
              <a:fillRect/>
            </a:stretch>
          </p:blipFill>
          <p:spPr>
            <a:xfrm>
              <a:off x="3843" y="2680"/>
              <a:ext cx="1500" cy="384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>
              <p:custDataLst>
                <p:tags r:id="rId27"/>
              </p:custDataLst>
            </p:nvPr>
          </p:nvPicPr>
          <p:blipFill>
            <a:blip r:embed="rId26"/>
            <a:stretch>
              <a:fillRect/>
            </a:stretch>
          </p:blipFill>
          <p:spPr>
            <a:xfrm>
              <a:off x="6264" y="2596"/>
              <a:ext cx="1872" cy="46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>
              <p:custDataLst>
                <p:tags r:id="rId29"/>
              </p:custDataLst>
            </p:nvPr>
          </p:nvPicPr>
          <p:blipFill>
            <a:blip r:embed="rId28"/>
            <a:stretch>
              <a:fillRect/>
            </a:stretch>
          </p:blipFill>
          <p:spPr>
            <a:xfrm>
              <a:off x="8952" y="2716"/>
              <a:ext cx="1392" cy="372"/>
            </a:xfrm>
            <a:prstGeom prst="rect">
              <a:avLst/>
            </a:prstGeom>
          </p:spPr>
        </p:pic>
      </p:grpSp>
      <p:graphicFrame>
        <p:nvGraphicFramePr>
          <p:cNvPr id="33795" name="对象 33794"/>
          <p:cNvGraphicFramePr>
            <a:graphicFrameLocks noChangeAspect="1"/>
          </p:cNvGraphicFramePr>
          <p:nvPr>
            <p:custDataLst>
              <p:tags r:id="rId30"/>
            </p:custDataLst>
          </p:nvPr>
        </p:nvGraphicFramePr>
        <p:xfrm>
          <a:off x="3878580" y="3295015"/>
          <a:ext cx="2604135" cy="2781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1" imgW="3916680" imgH="411480" progId="Word.Document.8">
                  <p:embed/>
                </p:oleObj>
              </mc:Choice>
              <mc:Fallback>
                <p:oleObj r:id="rId31" imgW="3916680" imgH="41148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3878580" y="3295015"/>
                        <a:ext cx="2604135" cy="278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6" name="对象 33795"/>
          <p:cNvGraphicFramePr>
            <a:graphicFrameLocks noChangeAspect="1"/>
          </p:cNvGraphicFramePr>
          <p:nvPr>
            <p:custDataLst>
              <p:tags r:id="rId33"/>
            </p:custDataLst>
          </p:nvPr>
        </p:nvGraphicFramePr>
        <p:xfrm>
          <a:off x="3878604" y="3726804"/>
          <a:ext cx="4565015" cy="2781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4" imgW="6774180" imgH="411480" progId="Word.Document.8">
                  <p:embed/>
                </p:oleObj>
              </mc:Choice>
              <mc:Fallback>
                <p:oleObj r:id="rId34" imgW="6774180" imgH="41148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3878604" y="3726804"/>
                        <a:ext cx="4565015" cy="278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7" name="对象 33796"/>
          <p:cNvGraphicFramePr>
            <a:graphicFrameLocks noChangeAspect="1"/>
          </p:cNvGraphicFramePr>
          <p:nvPr>
            <p:custDataLst>
              <p:tags r:id="rId36"/>
            </p:custDataLst>
          </p:nvPr>
        </p:nvGraphicFramePr>
        <p:xfrm>
          <a:off x="6838056" y="4213813"/>
          <a:ext cx="1592580" cy="2781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7" imgW="2369820" imgH="411480" progId="Word.Document.8">
                  <p:embed/>
                </p:oleObj>
              </mc:Choice>
              <mc:Fallback>
                <p:oleObj r:id="rId37" imgW="2369820" imgH="41148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6838056" y="4213813"/>
                        <a:ext cx="1592580" cy="278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426085" y="975995"/>
            <a:ext cx="8081010" cy="281940"/>
            <a:chOff x="671" y="2214"/>
            <a:chExt cx="12726" cy="444"/>
          </a:xfrm>
        </p:grpSpPr>
        <p:pic>
          <p:nvPicPr>
            <p:cNvPr id="2" name="图片 1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671" y="2214"/>
              <a:ext cx="7836" cy="432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8477" y="2214"/>
              <a:ext cx="4920" cy="444"/>
            </a:xfrm>
            <a:prstGeom prst="rect">
              <a:avLst/>
            </a:prstGeom>
          </p:spPr>
        </p:pic>
      </p:grpSp>
      <p:pic>
        <p:nvPicPr>
          <p:cNvPr id="4" name="图片 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046605" y="1442085"/>
            <a:ext cx="4773930" cy="166878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238125" y="438785"/>
            <a:ext cx="2080895" cy="425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【随堂练】</a:t>
            </a:r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104265" y="3458210"/>
            <a:ext cx="6172200" cy="1013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4199255" y="4129405"/>
            <a:ext cx="2857500" cy="236220"/>
          </a:xfrm>
          <a:prstGeom prst="rect">
            <a:avLst/>
          </a:prstGeom>
        </p:spPr>
      </p:pic>
    </p:spTree>
    <p:custDataLst>
      <p:tags r:id="rId1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" name="Picture 2" descr="海水中提取溴的实验模拟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0700" y="1183640"/>
            <a:ext cx="5086350" cy="276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57530" y="824230"/>
            <a:ext cx="3549015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海水提溴的实验室模拟装置</a:t>
            </a:r>
          </a:p>
        </p:txBody>
      </p:sp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333375" y="398780"/>
            <a:ext cx="1229995" cy="425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【拓展】</a:t>
            </a: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2402840" y="3354705"/>
            <a:ext cx="3931285" cy="36703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                 B              C                      D</a:t>
            </a:r>
          </a:p>
        </p:txBody>
      </p:sp>
      <p:sp>
        <p:nvSpPr>
          <p:cNvPr id="5" name="文本框 4"/>
          <p:cNvSpPr txBox="1"/>
          <p:nvPr>
            <p:custDataLst>
              <p:tags r:id="rId8"/>
            </p:custDataLst>
          </p:nvPr>
        </p:nvSpPr>
        <p:spPr>
          <a:xfrm>
            <a:off x="1956435" y="4148455"/>
            <a:ext cx="4458335" cy="36703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/>
              </a:rPr>
              <a:t>写出装置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</a:t>
            </a: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/>
              </a:rPr>
              <a:t>、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</a:t>
            </a: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/>
              </a:rPr>
              <a:t>、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</a:t>
            </a: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/>
              </a:rPr>
              <a:t>中发生的反应方程式</a:t>
            </a:r>
          </a:p>
        </p:txBody>
      </p:sp>
      <p:pic>
        <p:nvPicPr>
          <p:cNvPr id="8" name="New picture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1036300" y="10680700"/>
            <a:ext cx="317500" cy="241300"/>
          </a:xfrm>
          <a:prstGeom prst="cube">
            <a:avLst/>
          </a:prstGeom>
        </p:spPr>
      </p:pic>
    </p:spTree>
    <p:custDataLst>
      <p:tags r:id="rId11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370"/>
</p:tagLst>
</file>

<file path=ppt/tags/tag2.xml><?xml version="1.0" encoding="utf-8"?>
<p:tagLst xmlns:p="http://schemas.openxmlformats.org/presentationml/2006/main">
  <p:tag name="AS_UNIQUEID" val="371"/>
</p:tagLst>
</file>

<file path=ppt/tags/tag3.xml><?xml version="1.0" encoding="utf-8"?>
<p:tagLst xmlns:p="http://schemas.openxmlformats.org/presentationml/2006/main">
  <p:tag name="AS_UNIQUEID" val="372"/>
</p:tagLst>
</file>

<file path=ppt/tags/tag4.xml><?xml version="1.0" encoding="utf-8"?>
<p:tagLst xmlns:p="http://schemas.openxmlformats.org/presentationml/2006/main">
  <p:tag name="AS_UNIQUEID" val="373"/>
</p:tagLst>
</file>

<file path=ppt/tags/tag5.xml><?xml version="1.0" encoding="utf-8"?>
<p:tagLst xmlns:p="http://schemas.openxmlformats.org/presentationml/2006/main">
  <p:tag name="AS_UNIQUEID" val="374"/>
</p:tagLst>
</file>

<file path=ppt/tags/tag6.xml><?xml version="1.0" encoding="utf-8"?>
<p:tagLst xmlns:p="http://schemas.openxmlformats.org/presentationml/2006/main">
  <p:tag name="AS_UNIQUEID" val="375"/>
</p:tagLst>
</file>

<file path=ppt/tags/tag7.xml><?xml version="1.0" encoding="utf-8"?>
<p:tagLst xmlns:p="http://schemas.openxmlformats.org/presentationml/2006/main">
  <p:tag name="AS_UNIQUEID" val="376"/>
</p:tagLst>
</file>

<file path=ppt/tags/tag8.xml><?xml version="1.0" encoding="utf-8"?>
<p:tagLst xmlns:p="http://schemas.openxmlformats.org/presentationml/2006/main">
  <p:tag name="AS_UNIQUEID" val="377"/>
</p:tagLst>
</file>

<file path=ppt/tags/tag9.xml><?xml version="1.0" encoding="utf-8"?>
<p:tagLst xmlns:p="http://schemas.openxmlformats.org/presentationml/2006/main">
  <p:tag name="AS_UNIQUEID" val="378"/>
</p:tagLst>
</file>

<file path=ppt/tags/tag10.xml><?xml version="1.0" encoding="utf-8"?>
<p:tagLst xmlns:p="http://schemas.openxmlformats.org/presentationml/2006/main">
  <p:tag name="AS_UNIQUEID" val="379"/>
</p:tagLst>
</file>

<file path=ppt/tags/tag11.xml><?xml version="1.0" encoding="utf-8"?>
<p:tagLst xmlns:p="http://schemas.openxmlformats.org/presentationml/2006/main">
  <p:tag name="AS_UNIQUEID" val="380"/>
</p:tagLst>
</file>

<file path=ppt/tags/tag12.xml><?xml version="1.0" encoding="utf-8"?>
<p:tagLst xmlns:p="http://schemas.openxmlformats.org/presentationml/2006/main">
  <p:tag name="AS_UNIQUEID" val="381"/>
</p:tagLst>
</file>

<file path=ppt/tags/tag13.xml><?xml version="1.0" encoding="utf-8"?>
<p:tagLst xmlns:p="http://schemas.openxmlformats.org/presentationml/2006/main">
  <p:tag name="AS_UNIQUEID" val="382"/>
</p:tagLst>
</file>

<file path=ppt/tags/tag14.xml><?xml version="1.0" encoding="utf-8"?>
<p:tagLst xmlns:p="http://schemas.openxmlformats.org/presentationml/2006/main">
  <p:tag name="AS_UNIQUEID" val="383"/>
</p:tagLst>
</file>

<file path=ppt/tags/tag15.xml><?xml version="1.0" encoding="utf-8"?>
<p:tagLst xmlns:p="http://schemas.openxmlformats.org/presentationml/2006/main">
  <p:tag name="AS_UNIQUEID" val="384"/>
</p:tagLst>
</file>

<file path=ppt/tags/tag16.xml><?xml version="1.0" encoding="utf-8"?>
<p:tagLst xmlns:p="http://schemas.openxmlformats.org/presentationml/2006/main">
  <p:tag name="AS_UNIQUEID" val="385"/>
</p:tagLst>
</file>

<file path=ppt/tags/tag17.xml><?xml version="1.0" encoding="utf-8"?>
<p:tagLst xmlns:p="http://schemas.openxmlformats.org/presentationml/2006/main">
  <p:tag name="AS_UNIQUEID" val="386"/>
</p:tagLst>
</file>

<file path=ppt/tags/tag18.xml><?xml version="1.0" encoding="utf-8"?>
<p:tagLst xmlns:p="http://schemas.openxmlformats.org/presentationml/2006/main">
  <p:tag name="AS_UNIQUEID" val="387"/>
</p:tagLst>
</file>

<file path=ppt/tags/tag19.xml><?xml version="1.0" encoding="utf-8"?>
<p:tagLst xmlns:p="http://schemas.openxmlformats.org/presentationml/2006/main">
  <p:tag name="AS_UNIQUEID" val="388"/>
</p:tagLst>
</file>

<file path=ppt/tags/tag20.xml><?xml version="1.0" encoding="utf-8"?>
<p:tagLst xmlns:p="http://schemas.openxmlformats.org/presentationml/2006/main">
  <p:tag name="AS_UNIQUEID" val="389"/>
</p:tagLst>
</file>

<file path=ppt/tags/tag21.xml><?xml version="1.0" encoding="utf-8"?>
<p:tagLst xmlns:p="http://schemas.openxmlformats.org/presentationml/2006/main">
  <p:tag name="AS_UNIQUEID" val="390"/>
</p:tagLst>
</file>

<file path=ppt/tags/tag22.xml><?xml version="1.0" encoding="utf-8"?>
<p:tagLst xmlns:p="http://schemas.openxmlformats.org/presentationml/2006/main">
  <p:tag name="AS_UNIQUEID" val="391"/>
</p:tagLst>
</file>

<file path=ppt/tags/tag23.xml><?xml version="1.0" encoding="utf-8"?>
<p:tagLst xmlns:p="http://schemas.openxmlformats.org/presentationml/2006/main">
  <p:tag name="AS_UNIQUEID" val="392"/>
</p:tagLst>
</file>

<file path=ppt/tags/tag24.xml><?xml version="1.0" encoding="utf-8"?>
<p:tagLst xmlns:p="http://schemas.openxmlformats.org/presentationml/2006/main">
  <p:tag name="AS_UNIQUEID" val="393"/>
</p:tagLst>
</file>

<file path=ppt/tags/tag25.xml><?xml version="1.0" encoding="utf-8"?>
<p:tagLst xmlns:p="http://schemas.openxmlformats.org/presentationml/2006/main">
  <p:tag name="AS_UNIQUEID" val="394"/>
</p:tagLst>
</file>

<file path=ppt/tags/tag26.xml><?xml version="1.0" encoding="utf-8"?>
<p:tagLst xmlns:p="http://schemas.openxmlformats.org/presentationml/2006/main">
  <p:tag name="AS_UNIQUEID" val="395"/>
</p:tagLst>
</file>

<file path=ppt/tags/tag27.xml><?xml version="1.0" encoding="utf-8"?>
<p:tagLst xmlns:p="http://schemas.openxmlformats.org/presentationml/2006/main">
  <p:tag name="AS_UNIQUEID" val="396"/>
</p:tagLst>
</file>

<file path=ppt/tags/tag28.xml><?xml version="1.0" encoding="utf-8"?>
<p:tagLst xmlns:p="http://schemas.openxmlformats.org/presentationml/2006/main">
  <p:tag name="AS_UNIQUEID" val="397"/>
</p:tagLst>
</file>

<file path=ppt/tags/tag29.xml><?xml version="1.0" encoding="utf-8"?>
<p:tagLst xmlns:p="http://schemas.openxmlformats.org/presentationml/2006/main">
  <p:tag name="AS_UNIQUEID" val="398"/>
</p:tagLst>
</file>

<file path=ppt/tags/tag30.xml><?xml version="1.0" encoding="utf-8"?>
<p:tagLst xmlns:p="http://schemas.openxmlformats.org/presentationml/2006/main">
  <p:tag name="AS_UNIQUEID" val="399"/>
</p:tagLst>
</file>

<file path=ppt/tags/tag31.xml><?xml version="1.0" encoding="utf-8"?>
<p:tagLst xmlns:p="http://schemas.openxmlformats.org/presentationml/2006/main">
  <p:tag name="AS_UNIQUEID" val="400"/>
</p:tagLst>
</file>

<file path=ppt/tags/tag32.xml><?xml version="1.0" encoding="utf-8"?>
<p:tagLst xmlns:p="http://schemas.openxmlformats.org/presentationml/2006/main">
  <p:tag name="AS_UNIQUEID" val="401"/>
</p:tagLst>
</file>

<file path=ppt/tags/tag33.xml><?xml version="1.0" encoding="utf-8"?>
<p:tagLst xmlns:p="http://schemas.openxmlformats.org/presentationml/2006/main">
  <p:tag name="AS_UNIQUEID" val="402"/>
</p:tagLst>
</file>

<file path=ppt/tags/tag34.xml><?xml version="1.0" encoding="utf-8"?>
<p:tagLst xmlns:p="http://schemas.openxmlformats.org/presentationml/2006/main">
  <p:tag name="AS_UNIQUEID" val="403"/>
</p:tagLst>
</file>

<file path=ppt/tags/tag35.xml><?xml version="1.0" encoding="utf-8"?>
<p:tagLst xmlns:p="http://schemas.openxmlformats.org/presentationml/2006/main">
  <p:tag name="AS_UNIQUEID" val="404"/>
</p:tagLst>
</file>

<file path=ppt/tags/tag36.xml><?xml version="1.0" encoding="utf-8"?>
<p:tagLst xmlns:p="http://schemas.openxmlformats.org/presentationml/2006/main">
  <p:tag name="AS_UNIQUEID" val="405"/>
</p:tagLst>
</file>

<file path=ppt/tags/tag37.xml><?xml version="1.0" encoding="utf-8"?>
<p:tagLst xmlns:p="http://schemas.openxmlformats.org/presentationml/2006/main">
  <p:tag name="AS_UNIQUEID" val="406"/>
</p:tagLst>
</file>

<file path=ppt/tags/tag38.xml><?xml version="1.0" encoding="utf-8"?>
<p:tagLst xmlns:p="http://schemas.openxmlformats.org/presentationml/2006/main">
  <p:tag name="AS_UNIQUEID" val="407"/>
</p:tagLst>
</file>

<file path=ppt/tags/tag39.xml><?xml version="1.0" encoding="utf-8"?>
<p:tagLst xmlns:p="http://schemas.openxmlformats.org/presentationml/2006/main">
  <p:tag name="AS_UNIQUEID" val="408"/>
</p:tagLst>
</file>

<file path=ppt/tags/tag40.xml><?xml version="1.0" encoding="utf-8"?>
<p:tagLst xmlns:p="http://schemas.openxmlformats.org/presentationml/2006/main">
  <p:tag name="AS_UNIQUEID" val="409"/>
</p:tagLst>
</file>

<file path=ppt/tags/tag41.xml><?xml version="1.0" encoding="utf-8"?>
<p:tagLst xmlns:p="http://schemas.openxmlformats.org/presentationml/2006/main">
  <p:tag name="AS_UNIQUEID" val="410"/>
</p:tagLst>
</file>

<file path=ppt/tags/tag42.xml><?xml version="1.0" encoding="utf-8"?>
<p:tagLst xmlns:p="http://schemas.openxmlformats.org/presentationml/2006/main">
  <p:tag name="AS_UNIQUEID" val="411"/>
</p:tagLst>
</file>

<file path=ppt/tags/tag43.xml><?xml version="1.0" encoding="utf-8"?>
<p:tagLst xmlns:p="http://schemas.openxmlformats.org/presentationml/2006/main">
  <p:tag name="AS_UNIQUEID" val="412"/>
</p:tagLst>
</file>

<file path=ppt/tags/tag44.xml><?xml version="1.0" encoding="utf-8"?>
<p:tagLst xmlns:p="http://schemas.openxmlformats.org/presentationml/2006/main">
  <p:tag name="AS_UNIQUEID" val="413"/>
</p:tagLst>
</file>

<file path=ppt/tags/tag45.xml><?xml version="1.0" encoding="utf-8"?>
<p:tagLst xmlns:p="http://schemas.openxmlformats.org/presentationml/2006/main">
  <p:tag name="AS_UNIQUEID" val="414"/>
</p:tagLst>
</file>

<file path=ppt/tags/tag46.xml><?xml version="1.0" encoding="utf-8"?>
<p:tagLst xmlns:p="http://schemas.openxmlformats.org/presentationml/2006/main">
  <p:tag name="AS_UNIQUEID" val="415"/>
</p:tagLst>
</file>

<file path=ppt/tags/tag47.xml><?xml version="1.0" encoding="utf-8"?>
<p:tagLst xmlns:p="http://schemas.openxmlformats.org/presentationml/2006/main">
  <p:tag name="AS_UNIQUEID" val="416"/>
</p:tagLst>
</file>

<file path=ppt/tags/tag48.xml><?xml version="1.0" encoding="utf-8"?>
<p:tagLst xmlns:p="http://schemas.openxmlformats.org/presentationml/2006/main">
  <p:tag name="AS_UNIQUEID" val="417"/>
</p:tagLst>
</file>

<file path=ppt/tags/tag49.xml><?xml version="1.0" encoding="utf-8"?>
<p:tagLst xmlns:p="http://schemas.openxmlformats.org/presentationml/2006/main">
  <p:tag name="AS_UNIQUEID" val="418"/>
</p:tagLst>
</file>

<file path=ppt/tags/tag50.xml><?xml version="1.0" encoding="utf-8"?>
<p:tagLst xmlns:p="http://schemas.openxmlformats.org/presentationml/2006/main">
  <p:tag name="AS_UNIQUEID" val="419"/>
</p:tagLst>
</file>

<file path=ppt/tags/tag51.xml><?xml version="1.0" encoding="utf-8"?>
<p:tagLst xmlns:p="http://schemas.openxmlformats.org/presentationml/2006/main">
  <p:tag name="AS_UNIQUEID" val="420"/>
</p:tagLst>
</file>

<file path=ppt/tags/tag52.xml><?xml version="1.0" encoding="utf-8"?>
<p:tagLst xmlns:p="http://schemas.openxmlformats.org/presentationml/2006/main">
  <p:tag name="AS_UNIQUEID" val="421"/>
</p:tagLst>
</file>

<file path=ppt/tags/tag53.xml><?xml version="1.0" encoding="utf-8"?>
<p:tagLst xmlns:p="http://schemas.openxmlformats.org/presentationml/2006/main">
  <p:tag name="AS_UNIQUEID" val="422"/>
</p:tagLst>
</file>

<file path=ppt/tags/tag54.xml><?xml version="1.0" encoding="utf-8"?>
<p:tagLst xmlns:p="http://schemas.openxmlformats.org/presentationml/2006/main">
  <p:tag name="AS_UNIQUEID" val="423"/>
</p:tagLst>
</file>

<file path=ppt/tags/tag55.xml><?xml version="1.0" encoding="utf-8"?>
<p:tagLst xmlns:p="http://schemas.openxmlformats.org/presentationml/2006/main">
  <p:tag name="AS_UNIQUEID" val="424"/>
</p:tagLst>
</file>

<file path=ppt/tags/tag56.xml><?xml version="1.0" encoding="utf-8"?>
<p:tagLst xmlns:p="http://schemas.openxmlformats.org/presentationml/2006/main">
  <p:tag name="AS_UNIQUEID" val="425"/>
</p:tagLst>
</file>

<file path=ppt/tags/tag57.xml><?xml version="1.0" encoding="utf-8"?>
<p:tagLst xmlns:p="http://schemas.openxmlformats.org/presentationml/2006/main">
  <p:tag name="AS_UNIQUEID" val="426"/>
</p:tagLst>
</file>

<file path=ppt/tags/tag58.xml><?xml version="1.0" encoding="utf-8"?>
<p:tagLst xmlns:p="http://schemas.openxmlformats.org/presentationml/2006/main">
  <p:tag name="AS_UNIQUEID" val="427"/>
</p:tagLst>
</file>

<file path=ppt/tags/tag59.xml><?xml version="1.0" encoding="utf-8"?>
<p:tagLst xmlns:p="http://schemas.openxmlformats.org/presentationml/2006/main">
  <p:tag name="AS_UNIQUEID" val="428"/>
</p:tagLst>
</file>

<file path=ppt/tags/tag60.xml><?xml version="1.0" encoding="utf-8"?>
<p:tagLst xmlns:p="http://schemas.openxmlformats.org/presentationml/2006/main">
  <p:tag name="AS_UNIQUEID" val="429"/>
</p:tagLst>
</file>

<file path=ppt/tags/tag61.xml><?xml version="1.0" encoding="utf-8"?>
<p:tagLst xmlns:p="http://schemas.openxmlformats.org/presentationml/2006/main">
  <p:tag name="AS_UNIQUEID" val="430"/>
</p:tagLst>
</file>

<file path=ppt/tags/tag62.xml><?xml version="1.0" encoding="utf-8"?>
<p:tagLst xmlns:p="http://schemas.openxmlformats.org/presentationml/2006/main">
  <p:tag name="AS_UNIQUEID" val="431"/>
</p:tagLst>
</file>

<file path=ppt/tags/tag63.xml><?xml version="1.0" encoding="utf-8"?>
<p:tagLst xmlns:p="http://schemas.openxmlformats.org/presentationml/2006/main">
  <p:tag name="AS_UNIQUEID" val="432"/>
</p:tagLst>
</file>

<file path=ppt/tags/tag64.xml><?xml version="1.0" encoding="utf-8"?>
<p:tagLst xmlns:p="http://schemas.openxmlformats.org/presentationml/2006/main">
  <p:tag name="AS_UNIQUEID" val="433"/>
</p:tagLst>
</file>

<file path=ppt/tags/tag65.xml><?xml version="1.0" encoding="utf-8"?>
<p:tagLst xmlns:p="http://schemas.openxmlformats.org/presentationml/2006/main">
  <p:tag name="AS_UNIQUEID" val="434"/>
</p:tagLst>
</file>

<file path=ppt/tags/tag66.xml><?xml version="1.0" encoding="utf-8"?>
<p:tagLst xmlns:p="http://schemas.openxmlformats.org/presentationml/2006/main">
  <p:tag name="AS_UNIQUEID" val="435"/>
</p:tagLst>
</file>

<file path=ppt/tags/tag67.xml><?xml version="1.0" encoding="utf-8"?>
<p:tagLst xmlns:p="http://schemas.openxmlformats.org/presentationml/2006/main">
  <p:tag name="AS_UNIQUEID" val="436"/>
</p:tagLst>
</file>

<file path=ppt/tags/tag68.xml><?xml version="1.0" encoding="utf-8"?>
<p:tagLst xmlns:p="http://schemas.openxmlformats.org/presentationml/2006/main">
  <p:tag name="AS_UNIQUEID" val="437"/>
</p:tagLst>
</file>

<file path=ppt/tags/tag69.xml><?xml version="1.0" encoding="utf-8"?>
<p:tagLst xmlns:p="http://schemas.openxmlformats.org/presentationml/2006/main">
  <p:tag name="AS_UNIQUEID" val="438"/>
</p:tagLst>
</file>

<file path=ppt/tags/tag70.xml><?xml version="1.0" encoding="utf-8"?>
<p:tagLst xmlns:p="http://schemas.openxmlformats.org/presentationml/2006/main">
  <p:tag name="AS_UNIQUEID" val="439"/>
</p:tagLst>
</file>

<file path=ppt/tags/tag71.xml><?xml version="1.0" encoding="utf-8"?>
<p:tagLst xmlns:p="http://schemas.openxmlformats.org/presentationml/2006/main">
  <p:tag name="AS_UNIQUEID" val="440"/>
</p:tagLst>
</file>

<file path=ppt/tags/tag72.xml><?xml version="1.0" encoding="utf-8"?>
<p:tagLst xmlns:p="http://schemas.openxmlformats.org/presentationml/2006/main">
  <p:tag name="AS_UNIQUEID" val="441"/>
</p:tagLst>
</file>

<file path=ppt/tags/tag73.xml><?xml version="1.0" encoding="utf-8"?>
<p:tagLst xmlns:p="http://schemas.openxmlformats.org/presentationml/2006/main">
  <p:tag name="AS_UNIQUEID" val="442"/>
</p:tagLst>
</file>

<file path=ppt/tags/tag74.xml><?xml version="1.0" encoding="utf-8"?>
<p:tagLst xmlns:p="http://schemas.openxmlformats.org/presentationml/2006/main">
  <p:tag name="AS_UNIQUEID" val="443"/>
</p:tagLst>
</file>

<file path=ppt/tags/tag75.xml><?xml version="1.0" encoding="utf-8"?>
<p:tagLst xmlns:p="http://schemas.openxmlformats.org/presentationml/2006/main">
  <p:tag name="AS_UNIQUEID" val="4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6.xml><?xml version="1.0" encoding="utf-8"?>
<p:tagLst xmlns:p="http://schemas.openxmlformats.org/presentationml/2006/main">
  <p:tag name="AS_UNIQUEID" val="4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7.xml><?xml version="1.0" encoding="utf-8"?>
<p:tagLst xmlns:p="http://schemas.openxmlformats.org/presentationml/2006/main">
  <p:tag name="AS_UNIQUEID" val="4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8.xml><?xml version="1.0" encoding="utf-8"?>
<p:tagLst xmlns:p="http://schemas.openxmlformats.org/presentationml/2006/main">
  <p:tag name="AS_UNIQUEID" val="4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9.xml><?xml version="1.0" encoding="utf-8"?>
<p:tagLst xmlns:p="http://schemas.openxmlformats.org/presentationml/2006/main">
  <p:tag name="AS_UNIQUEID" val="448"/>
</p:tagLst>
</file>

<file path=ppt/tags/tag80.xml><?xml version="1.0" encoding="utf-8"?>
<p:tagLst xmlns:p="http://schemas.openxmlformats.org/presentationml/2006/main">
  <p:tag name="AS_UNIQUEID" val="449"/>
</p:tagLst>
</file>

<file path=ppt/tags/tag81.xml><?xml version="1.0" encoding="utf-8"?>
<p:tagLst xmlns:p="http://schemas.openxmlformats.org/presentationml/2006/main">
  <p:tag name="AS_UNIQUEID" val="450"/>
</p:tagLst>
</file>

<file path=ppt/tags/tag82.xml><?xml version="1.0" encoding="utf-8"?>
<p:tagLst xmlns:p="http://schemas.openxmlformats.org/presentationml/2006/main">
  <p:tag name="AS_UNIQUEID" val="451"/>
</p:tagLst>
</file>

<file path=ppt/tags/tag83.xml><?xml version="1.0" encoding="utf-8"?>
<p:tagLst xmlns:p="http://schemas.openxmlformats.org/presentationml/2006/main">
  <p:tag name="AS_UNIQUEID" val="452"/>
</p:tagLst>
</file>

<file path=ppt/tags/tag84.xml><?xml version="1.0" encoding="utf-8"?>
<p:tagLst xmlns:p="http://schemas.openxmlformats.org/presentationml/2006/main">
  <p:tag name="AS_UNIQUEID" val="453"/>
</p:tagLst>
</file>

<file path=ppt/tags/tag85.xml><?xml version="1.0" encoding="utf-8"?>
<p:tagLst xmlns:p="http://schemas.openxmlformats.org/presentationml/2006/main">
  <p:tag name="AS_UNIQUEID" val="454"/>
</p:tagLst>
</file>

<file path=ppt/tags/tag86.xml><?xml version="1.0" encoding="utf-8"?>
<p:tagLst xmlns:p="http://schemas.openxmlformats.org/presentationml/2006/main">
  <p:tag name="AS_UNIQUEID" val="455"/>
</p:tagLst>
</file>

<file path=ppt/tags/tag87.xml><?xml version="1.0" encoding="utf-8"?>
<p:tagLst xmlns:p="http://schemas.openxmlformats.org/presentationml/2006/main">
  <p:tag name="AS_UNIQUEID" val="456"/>
</p:tagLst>
</file>

<file path=ppt/tags/tag88.xml><?xml version="1.0" encoding="utf-8"?>
<p:tagLst xmlns:p="http://schemas.openxmlformats.org/presentationml/2006/main">
  <p:tag name="AS_UNIQUEID" val="457"/>
</p:tagLst>
</file>

<file path=ppt/tags/tag89.xml><?xml version="1.0" encoding="utf-8"?>
<p:tagLst xmlns:p="http://schemas.openxmlformats.org/presentationml/2006/main">
  <p:tag name="AS_UNIQUEID" val="458"/>
</p:tagLst>
</file>

<file path=ppt/tags/tag90.xml><?xml version="1.0" encoding="utf-8"?>
<p:tagLst xmlns:p="http://schemas.openxmlformats.org/presentationml/2006/main">
  <p:tag name="AS_UNIQUEID" val="459"/>
</p:tagLst>
</file>

<file path=ppt/tags/tag91.xml><?xml version="1.0" encoding="utf-8"?>
<p:tagLst xmlns:p="http://schemas.openxmlformats.org/presentationml/2006/main">
  <p:tag name="AS_UNIQUEID" val="460"/>
</p:tagLst>
</file>

<file path=ppt/tags/tag92.xml><?xml version="1.0" encoding="utf-8"?>
<p:tagLst xmlns:p="http://schemas.openxmlformats.org/presentationml/2006/main">
  <p:tag name="AS_UNIQUEID" val="461"/>
</p:tagLst>
</file>

<file path=ppt/tags/tag93.xml><?xml version="1.0" encoding="utf-8"?>
<p:tagLst xmlns:p="http://schemas.openxmlformats.org/presentationml/2006/main">
  <p:tag name="AS_UNIQUEID" val="462"/>
</p:tagLst>
</file>

<file path=ppt/tags/tag94.xml><?xml version="1.0" encoding="utf-8"?>
<p:tagLst xmlns:p="http://schemas.openxmlformats.org/presentationml/2006/main">
  <p:tag name="AS_UNIQUEID" val="463"/>
</p:tagLst>
</file>

<file path=ppt/tags/tag95.xml><?xml version="1.0" encoding="utf-8"?>
<p:tagLst xmlns:p="http://schemas.openxmlformats.org/presentationml/2006/main">
  <p:tag name="AS_UNIQUEID" val="464"/>
</p:tagLst>
</file>

<file path=ppt/tags/tag96.xml><?xml version="1.0" encoding="utf-8"?>
<p:tagLst xmlns:p="http://schemas.openxmlformats.org/presentationml/2006/main">
  <p:tag name="AS_UNIQUEID" val="465"/>
</p:tagLst>
</file>

<file path=ppt/tags/tag97.xml><?xml version="1.0" encoding="utf-8"?>
<p:tagLst xmlns:p="http://schemas.openxmlformats.org/presentationml/2006/main">
  <p:tag name="AS_UNIQUEID" val="466"/>
</p:tagLst>
</file>

<file path=ppt/tags/tag98.xml><?xml version="1.0" encoding="utf-8"?>
<p:tagLst xmlns:p="http://schemas.openxmlformats.org/presentationml/2006/main">
  <p:tag name="AS_UNIQUEID" val="467"/>
</p:tagLst>
</file>

<file path=ppt/tags/tag99.xml><?xml version="1.0" encoding="utf-8"?>
<p:tagLst xmlns:p="http://schemas.openxmlformats.org/presentationml/2006/main">
  <p:tag name="AS_UNIQUEID" val="468"/>
</p:tagLst>
</file>

<file path=ppt/tags/tag100.xml><?xml version="1.0" encoding="utf-8"?>
<p:tagLst xmlns:p="http://schemas.openxmlformats.org/presentationml/2006/main">
  <p:tag name="AS_UNIQUEID" val="469"/>
</p:tagLst>
</file>

<file path=ppt/tags/tag101.xml><?xml version="1.0" encoding="utf-8"?>
<p:tagLst xmlns:p="http://schemas.openxmlformats.org/presentationml/2006/main">
  <p:tag name="AS_UNIQUEID" val="470"/>
</p:tagLst>
</file>

<file path=ppt/tags/tag102.xml><?xml version="1.0" encoding="utf-8"?>
<p:tagLst xmlns:p="http://schemas.openxmlformats.org/presentationml/2006/main">
  <p:tag name="AS_UNIQUEID" val="471"/>
</p:tagLst>
</file>

<file path=ppt/tags/tag103.xml><?xml version="1.0" encoding="utf-8"?>
<p:tagLst xmlns:p="http://schemas.openxmlformats.org/presentationml/2006/main">
  <p:tag name="AS_UNIQUEID" val="472"/>
</p:tagLst>
</file>

<file path=ppt/tags/tag104.xml><?xml version="1.0" encoding="utf-8"?>
<p:tagLst xmlns:p="http://schemas.openxmlformats.org/presentationml/2006/main">
  <p:tag name="AS_UNIQUEID" val="473"/>
</p:tagLst>
</file>

<file path=ppt/tags/tag105.xml><?xml version="1.0" encoding="utf-8"?>
<p:tagLst xmlns:p="http://schemas.openxmlformats.org/presentationml/2006/main">
  <p:tag name="AS_UNIQUEID" val="474"/>
</p:tagLst>
</file>

<file path=ppt/tags/tag106.xml><?xml version="1.0" encoding="utf-8"?>
<p:tagLst xmlns:p="http://schemas.openxmlformats.org/presentationml/2006/main">
  <p:tag name="AS_UNIQUEID" val="475"/>
</p:tagLst>
</file>

<file path=ppt/tags/tag107.xml><?xml version="1.0" encoding="utf-8"?>
<p:tagLst xmlns:p="http://schemas.openxmlformats.org/presentationml/2006/main">
  <p:tag name="AS_UNIQUEID" val="476"/>
</p:tagLst>
</file>

<file path=ppt/tags/tag108.xml><?xml version="1.0" encoding="utf-8"?>
<p:tagLst xmlns:p="http://schemas.openxmlformats.org/presentationml/2006/main">
  <p:tag name="AS_UNIQUEID" val="477"/>
</p:tagLst>
</file>

<file path=ppt/tags/tag109.xml><?xml version="1.0" encoding="utf-8"?>
<p:tagLst xmlns:p="http://schemas.openxmlformats.org/presentationml/2006/main">
  <p:tag name="AS_UNIQUEID" val="478"/>
</p:tagLst>
</file>

<file path=ppt/tags/tag110.xml><?xml version="1.0" encoding="utf-8"?>
<p:tagLst xmlns:p="http://schemas.openxmlformats.org/presentationml/2006/main">
  <p:tag name="AS_UNIQUEID" val="479"/>
</p:tagLst>
</file>

<file path=ppt/tags/tag111.xml><?xml version="1.0" encoding="utf-8"?>
<p:tagLst xmlns:p="http://schemas.openxmlformats.org/presentationml/2006/main">
  <p:tag name="AS_UNIQUEID" val="480"/>
</p:tagLst>
</file>

<file path=ppt/tags/tag112.xml><?xml version="1.0" encoding="utf-8"?>
<p:tagLst xmlns:p="http://schemas.openxmlformats.org/presentationml/2006/main">
  <p:tag name="AS_UNIQUEID" val="481"/>
</p:tagLst>
</file>

<file path=ppt/tags/tag113.xml><?xml version="1.0" encoding="utf-8"?>
<p:tagLst xmlns:p="http://schemas.openxmlformats.org/presentationml/2006/main">
  <p:tag name="AS_UNIQUEID" val="482"/>
</p:tagLst>
</file>

<file path=ppt/tags/tag114.xml><?xml version="1.0" encoding="utf-8"?>
<p:tagLst xmlns:p="http://schemas.openxmlformats.org/presentationml/2006/main">
  <p:tag name="AS_UNIQUEID" val="10"/>
</p:tagLst>
</file>

<file path=ppt/tags/tag115.xml><?xml version="1.0" encoding="utf-8"?>
<p:tagLst xmlns:p="http://schemas.openxmlformats.org/presentationml/2006/main">
  <p:tag name="AS_UNIQUEID" val="11"/>
</p:tagLst>
</file>

<file path=ppt/tags/tag116.xml><?xml version="1.0" encoding="utf-8"?>
<p:tagLst xmlns:p="http://schemas.openxmlformats.org/presentationml/2006/main">
  <p:tag name="AS_UNIQUEID" val="12"/>
</p:tagLst>
</file>

<file path=ppt/tags/tag117.xml><?xml version="1.0" encoding="utf-8"?>
<p:tagLst xmlns:p="http://schemas.openxmlformats.org/presentationml/2006/main">
  <p:tag name="AS_UNIQUEID" val="13"/>
</p:tagLst>
</file>

<file path=ppt/tags/tag118.xml><?xml version="1.0" encoding="utf-8"?>
<p:tagLst xmlns:p="http://schemas.openxmlformats.org/presentationml/2006/main">
  <p:tag name="AS_UNIQUEID" val="14"/>
</p:tagLst>
</file>

<file path=ppt/tags/tag119.xml><?xml version="1.0" encoding="utf-8"?>
<p:tagLst xmlns:p="http://schemas.openxmlformats.org/presentationml/2006/main">
  <p:tag name="AS_UNIQUEID" val="15"/>
</p:tagLst>
</file>

<file path=ppt/tags/tag120.xml><?xml version="1.0" encoding="utf-8"?>
<p:tagLst xmlns:p="http://schemas.openxmlformats.org/presentationml/2006/main">
  <p:tag name="AS_UNIQUEID" val="16"/>
</p:tagLst>
</file>

<file path=ppt/tags/tag121.xml><?xml version="1.0" encoding="utf-8"?>
<p:tagLst xmlns:p="http://schemas.openxmlformats.org/presentationml/2006/main">
  <p:tag name="AS_UNIQUEID" val="17"/>
</p:tagLst>
</file>

<file path=ppt/tags/tag122.xml><?xml version="1.0" encoding="utf-8"?>
<p:tagLst xmlns:p="http://schemas.openxmlformats.org/presentationml/2006/main">
  <p:tag name="AS_UNIQUEID" val="18"/>
</p:tagLst>
</file>

<file path=ppt/tags/tag123.xml><?xml version="1.0" encoding="utf-8"?>
<p:tagLst xmlns:p="http://schemas.openxmlformats.org/presentationml/2006/main">
  <p:tag name="AS_UNIQUEID" val="19"/>
</p:tagLst>
</file>

<file path=ppt/tags/tag124.xml><?xml version="1.0" encoding="utf-8"?>
<p:tagLst xmlns:p="http://schemas.openxmlformats.org/presentationml/2006/main">
  <p:tag name="AS_UNIQUEID" val="20"/>
</p:tagLst>
</file>

<file path=ppt/tags/tag125.xml><?xml version="1.0" encoding="utf-8"?>
<p:tagLst xmlns:p="http://schemas.openxmlformats.org/presentationml/2006/main">
  <p:tag name="AS_UNIQUEID" val="21"/>
</p:tagLst>
</file>

<file path=ppt/tags/tag126.xml><?xml version="1.0" encoding="utf-8"?>
<p:tagLst xmlns:p="http://schemas.openxmlformats.org/presentationml/2006/main">
  <p:tag name="AS_UNIQUEID" val="22"/>
</p:tagLst>
</file>

<file path=ppt/tags/tag127.xml><?xml version="1.0" encoding="utf-8"?>
<p:tagLst xmlns:p="http://schemas.openxmlformats.org/presentationml/2006/main">
  <p:tag name="AS_UNIQUEID" val="23"/>
</p:tagLst>
</file>

<file path=ppt/tags/tag128.xml><?xml version="1.0" encoding="utf-8"?>
<p:tagLst xmlns:p="http://schemas.openxmlformats.org/presentationml/2006/main">
  <p:tag name="AS_UNIQUEID" val="24"/>
</p:tagLst>
</file>

<file path=ppt/tags/tag129.xml><?xml version="1.0" encoding="utf-8"?>
<p:tagLst xmlns:p="http://schemas.openxmlformats.org/presentationml/2006/main">
  <p:tag name="AS_UNIQUEID" val="25"/>
</p:tagLst>
</file>

<file path=ppt/tags/tag130.xml><?xml version="1.0" encoding="utf-8"?>
<p:tagLst xmlns:p="http://schemas.openxmlformats.org/presentationml/2006/main">
  <p:tag name="AS_UNIQUEID" val="26"/>
</p:tagLst>
</file>

<file path=ppt/tags/tag131.xml><?xml version="1.0" encoding="utf-8"?>
<p:tagLst xmlns:p="http://schemas.openxmlformats.org/presentationml/2006/main">
  <p:tag name="AS_UNIQUEID" val="27"/>
</p:tagLst>
</file>

<file path=ppt/tags/tag132.xml><?xml version="1.0" encoding="utf-8"?>
<p:tagLst xmlns:p="http://schemas.openxmlformats.org/presentationml/2006/main">
  <p:tag name="AS_UNIQUEID" val="36"/>
</p:tagLst>
</file>

<file path=ppt/tags/tag133.xml><?xml version="1.0" encoding="utf-8"?>
<p:tagLst xmlns:p="http://schemas.openxmlformats.org/presentationml/2006/main">
  <p:tag name="AS_UNIQUEID" val="37"/>
</p:tagLst>
</file>

<file path=ppt/tags/tag134.xml><?xml version="1.0" encoding="utf-8"?>
<p:tagLst xmlns:p="http://schemas.openxmlformats.org/presentationml/2006/main">
  <p:tag name="AS_UNIQUEID" val="38"/>
</p:tagLst>
</file>

<file path=ppt/tags/tag135.xml><?xml version="1.0" encoding="utf-8"?>
<p:tagLst xmlns:p="http://schemas.openxmlformats.org/presentationml/2006/main">
  <p:tag name="AS_UNIQUEID" val="39"/>
</p:tagLst>
</file>

<file path=ppt/tags/tag136.xml><?xml version="1.0" encoding="utf-8"?>
<p:tagLst xmlns:p="http://schemas.openxmlformats.org/presentationml/2006/main">
  <p:tag name="AS_UNIQUEID" val="483"/>
</p:tagLst>
</file>

<file path=ppt/tags/tag137.xml><?xml version="1.0" encoding="utf-8"?>
<p:tagLst xmlns:p="http://schemas.openxmlformats.org/presentationml/2006/main">
  <p:tag name="AS_UNIQUEID" val="484"/>
</p:tagLst>
</file>

<file path=ppt/tags/tag138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39.xml><?xml version="1.0" encoding="utf-8"?>
<p:tagLst xmlns:p="http://schemas.openxmlformats.org/presentationml/2006/main">
  <p:tag name="AS_UNIQUEID" val="485"/>
</p:tagLst>
</file>

<file path=ppt/tags/tag140.xml><?xml version="1.0" encoding="utf-8"?>
<p:tagLst xmlns:p="http://schemas.openxmlformats.org/presentationml/2006/main">
  <p:tag name="AS_UNIQUEID" val="52"/>
</p:tagLst>
</file>

<file path=ppt/tags/tag141.xml><?xml version="1.0" encoding="utf-8"?>
<p:tagLst xmlns:p="http://schemas.openxmlformats.org/presentationml/2006/main">
  <p:tag name="AS_UNIQUEID" val="53"/>
</p:tagLst>
</file>

<file path=ppt/tags/tag142.xml><?xml version="1.0" encoding="utf-8"?>
<p:tagLst xmlns:p="http://schemas.openxmlformats.org/presentationml/2006/main">
  <p:tag name="AS_UNIQUEID" val="55"/>
</p:tagLst>
</file>

<file path=ppt/tags/tag143.xml><?xml version="1.0" encoding="utf-8"?>
<p:tagLst xmlns:p="http://schemas.openxmlformats.org/presentationml/2006/main">
  <p:tag name="AS_UNIQUEID" val="56"/>
</p:tagLst>
</file>

<file path=ppt/tags/tag144.xml><?xml version="1.0" encoding="utf-8"?>
<p:tagLst xmlns:p="http://schemas.openxmlformats.org/presentationml/2006/main">
  <p:tag name="AS_UNIQUEID" val="57"/>
</p:tagLst>
</file>

<file path=ppt/tags/tag145.xml><?xml version="1.0" encoding="utf-8"?>
<p:tagLst xmlns:p="http://schemas.openxmlformats.org/presentationml/2006/main">
  <p:tag name="AS_UNIQUEID" val="59"/>
</p:tagLst>
</file>

<file path=ppt/tags/tag146.xml><?xml version="1.0" encoding="utf-8"?>
<p:tagLst xmlns:p="http://schemas.openxmlformats.org/presentationml/2006/main">
  <p:tag name="AS_UNIQUEID" val="61"/>
</p:tagLst>
</file>

<file path=ppt/tags/tag147.xml><?xml version="1.0" encoding="utf-8"?>
<p:tagLst xmlns:p="http://schemas.openxmlformats.org/presentationml/2006/main">
  <p:tag name="AS_UNIQUEID" val="486"/>
</p:tagLst>
</file>

<file path=ppt/tags/tag148.xml><?xml version="1.0" encoding="utf-8"?>
<p:tagLst xmlns:p="http://schemas.openxmlformats.org/presentationml/2006/main">
  <p:tag name="AS_UNIQUEID" val="487"/>
</p:tagLst>
</file>

<file path=ppt/tags/tag149.xml><?xml version="1.0" encoding="utf-8"?>
<p:tagLst xmlns:p="http://schemas.openxmlformats.org/presentationml/2006/main">
  <p:tag name="AS_UNIQUEID" val="73"/>
</p:tagLst>
</file>

<file path=ppt/tags/tag150.xml><?xml version="1.0" encoding="utf-8"?>
<p:tagLst xmlns:p="http://schemas.openxmlformats.org/presentationml/2006/main">
  <p:tag name="AS_UNIQUEID" val="74"/>
</p:tagLst>
</file>

<file path=ppt/tags/tag151.xml><?xml version="1.0" encoding="utf-8"?>
<p:tagLst xmlns:p="http://schemas.openxmlformats.org/presentationml/2006/main">
  <p:tag name="AS_UNIQUEID" val="76"/>
</p:tagLst>
</file>

<file path=ppt/tags/tag152.xml><?xml version="1.0" encoding="utf-8"?>
<p:tagLst xmlns:p="http://schemas.openxmlformats.org/presentationml/2006/main">
  <p:tag name="AS_UNIQUEID" val="488"/>
</p:tagLst>
</file>

<file path=ppt/tags/tag153.xml><?xml version="1.0" encoding="utf-8"?>
<p:tagLst xmlns:p="http://schemas.openxmlformats.org/presentationml/2006/main">
  <p:tag name="AS_UNIQUEID" val="489"/>
</p:tagLst>
</file>

<file path=ppt/tags/tag154.xml><?xml version="1.0" encoding="utf-8"?>
<p:tagLst xmlns:p="http://schemas.openxmlformats.org/presentationml/2006/main">
  <p:tag name="AS_UNIQUEID" val="77"/>
</p:tagLst>
</file>

<file path=ppt/tags/tag155.xml><?xml version="1.0" encoding="utf-8"?>
<p:tagLst xmlns:p="http://schemas.openxmlformats.org/presentationml/2006/main">
  <p:tag name="AS_UNIQUEID" val="490"/>
</p:tagLst>
</file>

<file path=ppt/tags/tag156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57.xml><?xml version="1.0" encoding="utf-8"?>
<p:tagLst xmlns:p="http://schemas.openxmlformats.org/presentationml/2006/main">
  <p:tag name="AS_UNIQUEID" val="491"/>
</p:tagLst>
</file>

<file path=ppt/tags/tag158.xml><?xml version="1.0" encoding="utf-8"?>
<p:tagLst xmlns:p="http://schemas.openxmlformats.org/presentationml/2006/main">
  <p:tag name="AS_UNIQUEID" val="80"/>
</p:tagLst>
</file>

<file path=ppt/tags/tag159.xml><?xml version="1.0" encoding="utf-8"?>
<p:tagLst xmlns:p="http://schemas.openxmlformats.org/presentationml/2006/main">
  <p:tag name="AS_UNIQUEID" val="81"/>
</p:tagLst>
</file>

<file path=ppt/tags/tag160.xml><?xml version="1.0" encoding="utf-8"?>
<p:tagLst xmlns:p="http://schemas.openxmlformats.org/presentationml/2006/main">
  <p:tag name="AS_UNIQUEID" val="82"/>
</p:tagLst>
</file>

<file path=ppt/tags/tag161.xml><?xml version="1.0" encoding="utf-8"?>
<p:tagLst xmlns:p="http://schemas.openxmlformats.org/presentationml/2006/main">
  <p:tag name="AS_UNIQUEID" val="83"/>
</p:tagLst>
</file>

<file path=ppt/tags/tag162.xml><?xml version="1.0" encoding="utf-8"?>
<p:tagLst xmlns:p="http://schemas.openxmlformats.org/presentationml/2006/main">
  <p:tag name="AS_UNIQUEID" val="84"/>
</p:tagLst>
</file>

<file path=ppt/tags/tag163.xml><?xml version="1.0" encoding="utf-8"?>
<p:tagLst xmlns:p="http://schemas.openxmlformats.org/presentationml/2006/main">
  <p:tag name="AS_UNIQUEID" val="85"/>
</p:tagLst>
</file>

<file path=ppt/tags/tag164.xml><?xml version="1.0" encoding="utf-8"?>
<p:tagLst xmlns:p="http://schemas.openxmlformats.org/presentationml/2006/main">
  <p:tag name="AS_UNIQUEID" val="86"/>
</p:tagLst>
</file>

<file path=ppt/tags/tag165.xml><?xml version="1.0" encoding="utf-8"?>
<p:tagLst xmlns:p="http://schemas.openxmlformats.org/presentationml/2006/main">
  <p:tag name="AS_UNIQUEID" val="87"/>
</p:tagLst>
</file>

<file path=ppt/tags/tag166.xml><?xml version="1.0" encoding="utf-8"?>
<p:tagLst xmlns:p="http://schemas.openxmlformats.org/presentationml/2006/main">
  <p:tag name="AS_UNIQUEID" val="88"/>
</p:tagLst>
</file>

<file path=ppt/tags/tag167.xml><?xml version="1.0" encoding="utf-8"?>
<p:tagLst xmlns:p="http://schemas.openxmlformats.org/presentationml/2006/main">
  <p:tag name="AS_UNIQUEID" val="89"/>
</p:tagLst>
</file>

<file path=ppt/tags/tag168.xml><?xml version="1.0" encoding="utf-8"?>
<p:tagLst xmlns:p="http://schemas.openxmlformats.org/presentationml/2006/main">
  <p:tag name="AS_UNIQUEID" val="90"/>
</p:tagLst>
</file>

<file path=ppt/tags/tag169.xml><?xml version="1.0" encoding="utf-8"?>
<p:tagLst xmlns:p="http://schemas.openxmlformats.org/presentationml/2006/main">
  <p:tag name="AS_UNIQUEID" val="91"/>
</p:tagLst>
</file>

<file path=ppt/tags/tag170.xml><?xml version="1.0" encoding="utf-8"?>
<p:tagLst xmlns:p="http://schemas.openxmlformats.org/presentationml/2006/main">
  <p:tag name="AS_UNIQUEID" val="92"/>
</p:tagLst>
</file>

<file path=ppt/tags/tag171.xml><?xml version="1.0" encoding="utf-8"?>
<p:tagLst xmlns:p="http://schemas.openxmlformats.org/presentationml/2006/main">
  <p:tag name="AS_UNIQUEID" val="93"/>
</p:tagLst>
</file>

<file path=ppt/tags/tag172.xml><?xml version="1.0" encoding="utf-8"?>
<p:tagLst xmlns:p="http://schemas.openxmlformats.org/presentationml/2006/main">
  <p:tag name="AS_UNIQUEID" val="94"/>
</p:tagLst>
</file>

<file path=ppt/tags/tag173.xml><?xml version="1.0" encoding="utf-8"?>
<p:tagLst xmlns:p="http://schemas.openxmlformats.org/presentationml/2006/main">
  <p:tag name="AS_UNIQUEID" val="95"/>
</p:tagLst>
</file>

<file path=ppt/tags/tag174.xml><?xml version="1.0" encoding="utf-8"?>
<p:tagLst xmlns:p="http://schemas.openxmlformats.org/presentationml/2006/main">
  <p:tag name="AS_UNIQUEID" val="96"/>
</p:tagLst>
</file>

<file path=ppt/tags/tag175.xml><?xml version="1.0" encoding="utf-8"?>
<p:tagLst xmlns:p="http://schemas.openxmlformats.org/presentationml/2006/main">
  <p:tag name="AS_UNIQUEID" val="97"/>
</p:tagLst>
</file>

<file path=ppt/tags/tag176.xml><?xml version="1.0" encoding="utf-8"?>
<p:tagLst xmlns:p="http://schemas.openxmlformats.org/presentationml/2006/main">
  <p:tag name="AS_UNIQUEID" val="98"/>
</p:tagLst>
</file>

<file path=ppt/tags/tag177.xml><?xml version="1.0" encoding="utf-8"?>
<p:tagLst xmlns:p="http://schemas.openxmlformats.org/presentationml/2006/main">
  <p:tag name="AS_UNIQUEID" val="99"/>
</p:tagLst>
</file>

<file path=ppt/tags/tag178.xml><?xml version="1.0" encoding="utf-8"?>
<p:tagLst xmlns:p="http://schemas.openxmlformats.org/presentationml/2006/main">
  <p:tag name="AS_UNIQUEID" val="100"/>
</p:tagLst>
</file>

<file path=ppt/tags/tag179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80.xml><?xml version="1.0" encoding="utf-8"?>
<p:tagLst xmlns:p="http://schemas.openxmlformats.org/presentationml/2006/main">
  <p:tag name="AS_UNIQUEID" val="492"/>
</p:tagLst>
</file>

<file path=ppt/tags/tag181.xml><?xml version="1.0" encoding="utf-8"?>
<p:tagLst xmlns:p="http://schemas.openxmlformats.org/presentationml/2006/main">
  <p:tag name="AS_UNIQUEID" val="103"/>
</p:tagLst>
</file>

<file path=ppt/tags/tag182.xml><?xml version="1.0" encoding="utf-8"?>
<p:tagLst xmlns:p="http://schemas.openxmlformats.org/presentationml/2006/main">
  <p:tag name="AS_UNIQUEID" val="105"/>
</p:tagLst>
</file>

<file path=ppt/tags/tag183.xml><?xml version="1.0" encoding="utf-8"?>
<p:tagLst xmlns:p="http://schemas.openxmlformats.org/presentationml/2006/main">
  <p:tag name="AS_UNIQUEID" val="106"/>
</p:tagLst>
</file>

<file path=ppt/tags/tag184.xml><?xml version="1.0" encoding="utf-8"?>
<p:tagLst xmlns:p="http://schemas.openxmlformats.org/presentationml/2006/main">
  <p:tag name="AS_UNIQUEID" val="107"/>
</p:tagLst>
</file>

<file path=ppt/tags/tag185.xml><?xml version="1.0" encoding="utf-8"?>
<p:tagLst xmlns:p="http://schemas.openxmlformats.org/presentationml/2006/main">
  <p:tag name="AS_UNIQUEID" val="108"/>
</p:tagLst>
</file>

<file path=ppt/tags/tag186.xml><?xml version="1.0" encoding="utf-8"?>
<p:tagLst xmlns:p="http://schemas.openxmlformats.org/presentationml/2006/main">
  <p:tag name="AS_UNIQUEID" val="109"/>
</p:tagLst>
</file>

<file path=ppt/tags/tag187.xml><?xml version="1.0" encoding="utf-8"?>
<p:tagLst xmlns:p="http://schemas.openxmlformats.org/presentationml/2006/main">
  <p:tag name="AS_UNIQUEID" val="110"/>
</p:tagLst>
</file>

<file path=ppt/tags/tag188.xml><?xml version="1.0" encoding="utf-8"?>
<p:tagLst xmlns:p="http://schemas.openxmlformats.org/presentationml/2006/main">
  <p:tag name="AS_UNIQUEID" val="111"/>
</p:tagLst>
</file>

<file path=ppt/tags/tag189.xml><?xml version="1.0" encoding="utf-8"?>
<p:tagLst xmlns:p="http://schemas.openxmlformats.org/presentationml/2006/main">
  <p:tag name="AS_UNIQUEID" val="112"/>
</p:tagLst>
</file>

<file path=ppt/tags/tag190.xml><?xml version="1.0" encoding="utf-8"?>
<p:tagLst xmlns:p="http://schemas.openxmlformats.org/presentationml/2006/main">
  <p:tag name="AS_UNIQUEID" val="113"/>
</p:tagLst>
</file>

<file path=ppt/tags/tag191.xml><?xml version="1.0" encoding="utf-8"?>
<p:tagLst xmlns:p="http://schemas.openxmlformats.org/presentationml/2006/main">
  <p:tag name="AS_UNIQUEID" val="102"/>
</p:tagLst>
</file>

<file path=ppt/tags/tag192.xml><?xml version="1.0" encoding="utf-8"?>
<p:tagLst xmlns:p="http://schemas.openxmlformats.org/presentationml/2006/main">
  <p:tag name="AS_UNIQUEID" val="77"/>
</p:tagLst>
</file>

<file path=ppt/tags/tag193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94.xml><?xml version="1.0" encoding="utf-8"?>
<p:tagLst xmlns:p="http://schemas.openxmlformats.org/presentationml/2006/main">
  <p:tag name="AS_UNIQUEID" val="493"/>
</p:tagLst>
</file>

<file path=ppt/tags/tag195.xml><?xml version="1.0" encoding="utf-8"?>
<p:tagLst xmlns:p="http://schemas.openxmlformats.org/presentationml/2006/main">
  <p:tag name="AS_UNIQUEID" val="102"/>
</p:tagLst>
</file>

<file path=ppt/tags/tag196.xml><?xml version="1.0" encoding="utf-8"?>
<p:tagLst xmlns:p="http://schemas.openxmlformats.org/presentationml/2006/main">
  <p:tag name="AS_UNIQUEID" val="107"/>
</p:tagLst>
</file>

<file path=ppt/tags/tag197.xml><?xml version="1.0" encoding="utf-8"?>
<p:tagLst xmlns:p="http://schemas.openxmlformats.org/presentationml/2006/main">
  <p:tag name="AS_UNIQUEID" val="108"/>
</p:tagLst>
</file>

<file path=ppt/tags/tag198.xml><?xml version="1.0" encoding="utf-8"?>
<p:tagLst xmlns:p="http://schemas.openxmlformats.org/presentationml/2006/main">
  <p:tag name="AS_UNIQUEID" val="109"/>
</p:tagLst>
</file>

<file path=ppt/tags/tag199.xml><?xml version="1.0" encoding="utf-8"?>
<p:tagLst xmlns:p="http://schemas.openxmlformats.org/presentationml/2006/main">
  <p:tag name="AS_UNIQUEID" val="110"/>
</p:tagLst>
</file>

<file path=ppt/tags/tag200.xml><?xml version="1.0" encoding="utf-8"?>
<p:tagLst xmlns:p="http://schemas.openxmlformats.org/presentationml/2006/main">
  <p:tag name="AS_UNIQUEID" val="111"/>
</p:tagLst>
</file>

<file path=ppt/tags/tag201.xml><?xml version="1.0" encoding="utf-8"?>
<p:tagLst xmlns:p="http://schemas.openxmlformats.org/presentationml/2006/main">
  <p:tag name="AS_UNIQUEID" val="112"/>
</p:tagLst>
</file>

<file path=ppt/tags/tag202.xml><?xml version="1.0" encoding="utf-8"?>
<p:tagLst xmlns:p="http://schemas.openxmlformats.org/presentationml/2006/main">
  <p:tag name="AS_UNIQUEID" val="113"/>
</p:tagLst>
</file>

<file path=ppt/tags/tag203.xml><?xml version="1.0" encoding="utf-8"?>
<p:tagLst xmlns:p="http://schemas.openxmlformats.org/presentationml/2006/main">
  <p:tag name="AS_UNIQUEID" val="123"/>
</p:tagLst>
</file>

<file path=ppt/tags/tag204.xml><?xml version="1.0" encoding="utf-8"?>
<p:tagLst xmlns:p="http://schemas.openxmlformats.org/presentationml/2006/main">
  <p:tag name="AS_UNIQUEID" val="124"/>
</p:tagLst>
</file>

<file path=ppt/tags/tag205.xml><?xml version="1.0" encoding="utf-8"?>
<p:tagLst xmlns:p="http://schemas.openxmlformats.org/presentationml/2006/main">
  <p:tag name="AS_UNIQUEID" val="125"/>
</p:tagLst>
</file>

<file path=ppt/tags/tag206.xml><?xml version="1.0" encoding="utf-8"?>
<p:tagLst xmlns:p="http://schemas.openxmlformats.org/presentationml/2006/main">
  <p:tag name="AS_UNIQUEID" val="127"/>
</p:tagLst>
</file>

<file path=ppt/tags/tag207.xml><?xml version="1.0" encoding="utf-8"?>
<p:tagLst xmlns:p="http://schemas.openxmlformats.org/presentationml/2006/main">
  <p:tag name="AS_UNIQUEID" val="128"/>
</p:tagLst>
</file>

<file path=ppt/tags/tag208.xml><?xml version="1.0" encoding="utf-8"?>
<p:tagLst xmlns:p="http://schemas.openxmlformats.org/presentationml/2006/main">
  <p:tag name="AS_UNIQUEID" val="126"/>
</p:tagLst>
</file>

<file path=ppt/tags/tag209.xml><?xml version="1.0" encoding="utf-8"?>
<p:tagLst xmlns:p="http://schemas.openxmlformats.org/presentationml/2006/main">
  <p:tag name="AS_UNIQUEID" val="494"/>
</p:tagLst>
</file>

<file path=ppt/tags/tag210.xml><?xml version="1.0" encoding="utf-8"?>
<p:tagLst xmlns:p="http://schemas.openxmlformats.org/presentationml/2006/main">
  <p:tag name="AS_UNIQUEID" val="495"/>
</p:tagLst>
</file>

<file path=ppt/tags/tag211.xml><?xml version="1.0" encoding="utf-8"?>
<p:tagLst xmlns:p="http://schemas.openxmlformats.org/presentationml/2006/main">
  <p:tag name="AS_UNIQUEID" val="496"/>
</p:tagLst>
</file>

<file path=ppt/tags/tag212.xml><?xml version="1.0" encoding="utf-8"?>
<p:tagLst xmlns:p="http://schemas.openxmlformats.org/presentationml/2006/main">
  <p:tag name="AS_UNIQUEID" val="81"/>
</p:tagLst>
</file>

<file path=ppt/tags/tag213.xml><?xml version="1.0" encoding="utf-8"?>
<p:tagLst xmlns:p="http://schemas.openxmlformats.org/presentationml/2006/main">
  <p:tag name="AS_UNIQUEID" val="77"/>
</p:tagLst>
</file>

<file path=ppt/tags/tag21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15.xml><?xml version="1.0" encoding="utf-8"?>
<p:tagLst xmlns:p="http://schemas.openxmlformats.org/presentationml/2006/main">
  <p:tag name="AS_UNIQUEID" val="497"/>
</p:tagLst>
</file>

<file path=ppt/tags/tag216.xml><?xml version="1.0" encoding="utf-8"?>
<p:tagLst xmlns:p="http://schemas.openxmlformats.org/presentationml/2006/main">
  <p:tag name="AS_UNIQUEID" val="131"/>
</p:tagLst>
</file>

<file path=ppt/tags/tag217.xml><?xml version="1.0" encoding="utf-8"?>
<p:tagLst xmlns:p="http://schemas.openxmlformats.org/presentationml/2006/main">
  <p:tag name="AS_UNIQUEID" val="132"/>
</p:tagLst>
</file>

<file path=ppt/tags/tag218.xml><?xml version="1.0" encoding="utf-8"?>
<p:tagLst xmlns:p="http://schemas.openxmlformats.org/presentationml/2006/main">
  <p:tag name="AS_UNIQUEID" val="136"/>
  <p:tag name="KSO_WM_UNIT_TABLE_BEAUTIFY" val="smartTable{93bcf044-efe2-4934-ad39-c5ed4650715d}"/>
  <p:tag name="TABLE_ENDDRAG_ORIGIN_RECT" val="515*87"/>
  <p:tag name="TABLE_ENDDRAG_RECT" val="112*301*515*87"/>
</p:tagLst>
</file>

<file path=ppt/tags/tag219.xml><?xml version="1.0" encoding="utf-8"?>
<p:tagLst xmlns:p="http://schemas.openxmlformats.org/presentationml/2006/main">
  <p:tag name="AS_UNIQUEID" val="137"/>
</p:tagLst>
</file>

<file path=ppt/tags/tag220.xml><?xml version="1.0" encoding="utf-8"?>
<p:tagLst xmlns:p="http://schemas.openxmlformats.org/presentationml/2006/main">
  <p:tag name="AS_UNIQUEID" val="138"/>
</p:tagLst>
</file>

<file path=ppt/tags/tag221.xml><?xml version="1.0" encoding="utf-8"?>
<p:tagLst xmlns:p="http://schemas.openxmlformats.org/presentationml/2006/main">
  <p:tag name="AS_UNIQUEID" val="102"/>
</p:tagLst>
</file>

<file path=ppt/tags/tag222.xml><?xml version="1.0" encoding="utf-8"?>
<p:tagLst xmlns:p="http://schemas.openxmlformats.org/presentationml/2006/main">
  <p:tag name="AS_UNIQUEID" val="498"/>
</p:tagLst>
</file>

<file path=ppt/tags/tag223.xml><?xml version="1.0" encoding="utf-8"?>
<p:tagLst xmlns:p="http://schemas.openxmlformats.org/presentationml/2006/main">
  <p:tag name="AS_UNIQUEID" val="77"/>
</p:tagLst>
</file>

<file path=ppt/tags/tag22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25.xml><?xml version="1.0" encoding="utf-8"?>
<p:tagLst xmlns:p="http://schemas.openxmlformats.org/presentationml/2006/main">
  <p:tag name="AS_UNIQUEID" val="499"/>
</p:tagLst>
</file>

<file path=ppt/tags/tag226.xml><?xml version="1.0" encoding="utf-8"?>
<p:tagLst xmlns:p="http://schemas.openxmlformats.org/presentationml/2006/main">
  <p:tag name="AS_UNIQUEID" val="131"/>
</p:tagLst>
</file>

<file path=ppt/tags/tag227.xml><?xml version="1.0" encoding="utf-8"?>
<p:tagLst xmlns:p="http://schemas.openxmlformats.org/presentationml/2006/main">
  <p:tag name="AS_UNIQUEID" val="132"/>
</p:tagLst>
</file>

<file path=ppt/tags/tag228.xml><?xml version="1.0" encoding="utf-8"?>
<p:tagLst xmlns:p="http://schemas.openxmlformats.org/presentationml/2006/main">
  <p:tag name="AS_UNIQUEID" val="133"/>
</p:tagLst>
</file>

<file path=ppt/tags/tag229.xml><?xml version="1.0" encoding="utf-8"?>
<p:tagLst xmlns:p="http://schemas.openxmlformats.org/presentationml/2006/main">
  <p:tag name="AS_UNIQUEID" val="134"/>
</p:tagLst>
</file>

<file path=ppt/tags/tag230.xml><?xml version="1.0" encoding="utf-8"?>
<p:tagLst xmlns:p="http://schemas.openxmlformats.org/presentationml/2006/main">
  <p:tag name="AS_UNIQUEID" val="135"/>
</p:tagLst>
</file>

<file path=ppt/tags/tag231.xml><?xml version="1.0" encoding="utf-8"?>
<p:tagLst xmlns:p="http://schemas.openxmlformats.org/presentationml/2006/main">
  <p:tag name="AS_UNIQUEID" val="102"/>
</p:tagLst>
</file>

<file path=ppt/tags/tag232.xml><?xml version="1.0" encoding="utf-8"?>
<p:tagLst xmlns:p="http://schemas.openxmlformats.org/presentationml/2006/main">
  <p:tag name="AS_UNIQUEID" val="500"/>
</p:tagLst>
</file>

<file path=ppt/tags/tag233.xml><?xml version="1.0" encoding="utf-8"?>
<p:tagLst xmlns:p="http://schemas.openxmlformats.org/presentationml/2006/main">
  <p:tag name="AS_UNIQUEID" val="77"/>
</p:tagLst>
</file>

<file path=ppt/tags/tag23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35.xml><?xml version="1.0" encoding="utf-8"?>
<p:tagLst xmlns:p="http://schemas.openxmlformats.org/presentationml/2006/main">
  <p:tag name="AS_UNIQUEID" val="501"/>
</p:tagLst>
</file>

<file path=ppt/tags/tag236.xml><?xml version="1.0" encoding="utf-8"?>
<p:tagLst xmlns:p="http://schemas.openxmlformats.org/presentationml/2006/main">
  <p:tag name="AS_UNIQUEID" val="146"/>
</p:tagLst>
</file>

<file path=ppt/tags/tag237.xml><?xml version="1.0" encoding="utf-8"?>
<p:tagLst xmlns:p="http://schemas.openxmlformats.org/presentationml/2006/main">
  <p:tag name="AS_UNIQUEID" val="147"/>
</p:tagLst>
</file>

<file path=ppt/tags/tag238.xml><?xml version="1.0" encoding="utf-8"?>
<p:tagLst xmlns:p="http://schemas.openxmlformats.org/presentationml/2006/main">
  <p:tag name="AS_UNIQUEID" val="148"/>
</p:tagLst>
</file>

<file path=ppt/tags/tag239.xml><?xml version="1.0" encoding="utf-8"?>
<p:tagLst xmlns:p="http://schemas.openxmlformats.org/presentationml/2006/main">
  <p:tag name="AS_UNIQUEID" val="149"/>
</p:tagLst>
</file>

<file path=ppt/tags/tag240.xml><?xml version="1.0" encoding="utf-8"?>
<p:tagLst xmlns:p="http://schemas.openxmlformats.org/presentationml/2006/main">
  <p:tag name="AS_UNIQUEID" val="150"/>
</p:tagLst>
</file>

<file path=ppt/tags/tag241.xml><?xml version="1.0" encoding="utf-8"?>
<p:tagLst xmlns:p="http://schemas.openxmlformats.org/presentationml/2006/main">
  <p:tag name="AS_UNIQUEID" val="151"/>
</p:tagLst>
</file>

<file path=ppt/tags/tag242.xml><?xml version="1.0" encoding="utf-8"?>
<p:tagLst xmlns:p="http://schemas.openxmlformats.org/presentationml/2006/main">
  <p:tag name="AS_UNIQUEID" val="152"/>
</p:tagLst>
</file>

<file path=ppt/tags/tag243.xml><?xml version="1.0" encoding="utf-8"?>
<p:tagLst xmlns:p="http://schemas.openxmlformats.org/presentationml/2006/main">
  <p:tag name="AS_UNIQUEID" val="153"/>
</p:tagLst>
</file>

<file path=ppt/tags/tag244.xml><?xml version="1.0" encoding="utf-8"?>
<p:tagLst xmlns:p="http://schemas.openxmlformats.org/presentationml/2006/main">
  <p:tag name="AS_UNIQUEID" val="154"/>
</p:tagLst>
</file>

<file path=ppt/tags/tag245.xml><?xml version="1.0" encoding="utf-8"?>
<p:tagLst xmlns:p="http://schemas.openxmlformats.org/presentationml/2006/main">
  <p:tag name="AS_UNIQUEID" val="155"/>
</p:tagLst>
</file>

<file path=ppt/tags/tag246.xml><?xml version="1.0" encoding="utf-8"?>
<p:tagLst xmlns:p="http://schemas.openxmlformats.org/presentationml/2006/main">
  <p:tag name="AS_UNIQUEID" val="156"/>
</p:tagLst>
</file>

<file path=ppt/tags/tag247.xml><?xml version="1.0" encoding="utf-8"?>
<p:tagLst xmlns:p="http://schemas.openxmlformats.org/presentationml/2006/main">
  <p:tag name="AS_UNIQUEID" val="157"/>
</p:tagLst>
</file>

<file path=ppt/tags/tag248.xml><?xml version="1.0" encoding="utf-8"?>
<p:tagLst xmlns:p="http://schemas.openxmlformats.org/presentationml/2006/main">
  <p:tag name="AS_UNIQUEID" val="158"/>
</p:tagLst>
</file>

<file path=ppt/tags/tag249.xml><?xml version="1.0" encoding="utf-8"?>
<p:tagLst xmlns:p="http://schemas.openxmlformats.org/presentationml/2006/main">
  <p:tag name="AS_UNIQUEID" val="102"/>
</p:tagLst>
</file>

<file path=ppt/tags/tag250.xml><?xml version="1.0" encoding="utf-8"?>
<p:tagLst xmlns:p="http://schemas.openxmlformats.org/presentationml/2006/main">
  <p:tag name="AS_UNIQUEID" val="502"/>
</p:tagLst>
</file>

<file path=ppt/tags/tag251.xml><?xml version="1.0" encoding="utf-8"?>
<p:tagLst xmlns:p="http://schemas.openxmlformats.org/presentationml/2006/main">
  <p:tag name="AS_UNIQUEID" val="77"/>
</p:tagLst>
</file>

<file path=ppt/tags/tag252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53.xml><?xml version="1.0" encoding="utf-8"?>
<p:tagLst xmlns:p="http://schemas.openxmlformats.org/presentationml/2006/main">
  <p:tag name="AS_UNIQUEID" val="503"/>
</p:tagLst>
</file>

<file path=ppt/tags/tag254.xml><?xml version="1.0" encoding="utf-8"?>
<p:tagLst xmlns:p="http://schemas.openxmlformats.org/presentationml/2006/main">
  <p:tag name="AS_UNIQUEID" val="202"/>
</p:tagLst>
</file>

<file path=ppt/tags/tag255.xml><?xml version="1.0" encoding="utf-8"?>
<p:tagLst xmlns:p="http://schemas.openxmlformats.org/presentationml/2006/main">
  <p:tag name="AS_UNIQUEID" val="204"/>
</p:tagLst>
</file>

<file path=ppt/tags/tag256.xml><?xml version="1.0" encoding="utf-8"?>
<p:tagLst xmlns:p="http://schemas.openxmlformats.org/presentationml/2006/main">
  <p:tag name="AS_UNIQUEID" val="205"/>
</p:tagLst>
</file>

<file path=ppt/tags/tag257.xml><?xml version="1.0" encoding="utf-8"?>
<p:tagLst xmlns:p="http://schemas.openxmlformats.org/presentationml/2006/main">
  <p:tag name="AS_UNIQUEID" val="206"/>
</p:tagLst>
</file>

<file path=ppt/tags/tag258.xml><?xml version="1.0" encoding="utf-8"?>
<p:tagLst xmlns:p="http://schemas.openxmlformats.org/presentationml/2006/main">
  <p:tag name="AS_UNIQUEID" val="207"/>
</p:tagLst>
</file>

<file path=ppt/tags/tag259.xml><?xml version="1.0" encoding="utf-8"?>
<p:tagLst xmlns:p="http://schemas.openxmlformats.org/presentationml/2006/main">
  <p:tag name="AS_UNIQUEID" val="208"/>
</p:tagLst>
</file>

<file path=ppt/tags/tag260.xml><?xml version="1.0" encoding="utf-8"?>
<p:tagLst xmlns:p="http://schemas.openxmlformats.org/presentationml/2006/main">
  <p:tag name="AS_UNIQUEID" val="209"/>
</p:tagLst>
</file>

<file path=ppt/tags/tag261.xml><?xml version="1.0" encoding="utf-8"?>
<p:tagLst xmlns:p="http://schemas.openxmlformats.org/presentationml/2006/main">
  <p:tag name="AS_UNIQUEID" val="102"/>
</p:tagLst>
</file>

<file path=ppt/tags/tag262.xml><?xml version="1.0" encoding="utf-8"?>
<p:tagLst xmlns:p="http://schemas.openxmlformats.org/presentationml/2006/main">
  <p:tag name="AS_UNIQUEID" val="504"/>
</p:tagLst>
</file>

<file path=ppt/tags/tag263.xml><?xml version="1.0" encoding="utf-8"?>
<p:tagLst xmlns:p="http://schemas.openxmlformats.org/presentationml/2006/main">
  <p:tag name="AS_UNIQUEID" val="505"/>
</p:tagLst>
</file>

<file path=ppt/tags/tag264.xml><?xml version="1.0" encoding="utf-8"?>
<p:tagLst xmlns:p="http://schemas.openxmlformats.org/presentationml/2006/main">
  <p:tag name="AS_UNIQUEID" val="77"/>
</p:tagLst>
</file>

<file path=ppt/tags/tag265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66.xml><?xml version="1.0" encoding="utf-8"?>
<p:tagLst xmlns:p="http://schemas.openxmlformats.org/presentationml/2006/main">
  <p:tag name="AS_UNIQUEID" val="506"/>
</p:tagLst>
</file>

<file path=ppt/tags/tag267.xml><?xml version="1.0" encoding="utf-8"?>
<p:tagLst xmlns:p="http://schemas.openxmlformats.org/presentationml/2006/main">
  <p:tag name="AS_UNIQUEID" val="214"/>
</p:tagLst>
</file>

<file path=ppt/tags/tag268.xml><?xml version="1.0" encoding="utf-8"?>
<p:tagLst xmlns:p="http://schemas.openxmlformats.org/presentationml/2006/main">
  <p:tag name="AS_UNIQUEID" val="215"/>
</p:tagLst>
</file>

<file path=ppt/tags/tag269.xml><?xml version="1.0" encoding="utf-8"?>
<p:tagLst xmlns:p="http://schemas.openxmlformats.org/presentationml/2006/main">
  <p:tag name="AS_UNIQUEID" val="216"/>
</p:tagLst>
</file>

<file path=ppt/tags/tag270.xml><?xml version="1.0" encoding="utf-8"?>
<p:tagLst xmlns:p="http://schemas.openxmlformats.org/presentationml/2006/main">
  <p:tag name="AS_UNIQUEID" val="217"/>
</p:tagLst>
</file>

<file path=ppt/tags/tag271.xml><?xml version="1.0" encoding="utf-8"?>
<p:tagLst xmlns:p="http://schemas.openxmlformats.org/presentationml/2006/main">
  <p:tag name="AS_UNIQUEID" val="218"/>
</p:tagLst>
</file>

<file path=ppt/tags/tag272.xml><?xml version="1.0" encoding="utf-8"?>
<p:tagLst xmlns:p="http://schemas.openxmlformats.org/presentationml/2006/main">
  <p:tag name="AS_UNIQUEID" val="219"/>
</p:tagLst>
</file>

<file path=ppt/tags/tag273.xml><?xml version="1.0" encoding="utf-8"?>
<p:tagLst xmlns:p="http://schemas.openxmlformats.org/presentationml/2006/main">
  <p:tag name="AS_UNIQUEID" val="220"/>
</p:tagLst>
</file>

<file path=ppt/tags/tag274.xml><?xml version="1.0" encoding="utf-8"?>
<p:tagLst xmlns:p="http://schemas.openxmlformats.org/presentationml/2006/main">
  <p:tag name="AS_UNIQUEID" val="221"/>
</p:tagLst>
</file>

<file path=ppt/tags/tag275.xml><?xml version="1.0" encoding="utf-8"?>
<p:tagLst xmlns:p="http://schemas.openxmlformats.org/presentationml/2006/main">
  <p:tag name="AS_UNIQUEID" val="102"/>
</p:tagLst>
</file>

<file path=ppt/tags/tag276.xml><?xml version="1.0" encoding="utf-8"?>
<p:tagLst xmlns:p="http://schemas.openxmlformats.org/presentationml/2006/main">
  <p:tag name="AS_UNIQUEID" val="507"/>
</p:tagLst>
</file>

<file path=ppt/tags/tag277.xml><?xml version="1.0" encoding="utf-8"?>
<p:tagLst xmlns:p="http://schemas.openxmlformats.org/presentationml/2006/main">
  <p:tag name="AS_UNIQUEID" val="508"/>
</p:tagLst>
</file>

<file path=ppt/tags/tag278.xml><?xml version="1.0" encoding="utf-8"?>
<p:tagLst xmlns:p="http://schemas.openxmlformats.org/presentationml/2006/main">
  <p:tag name="AS_UNIQUEID" val="77"/>
</p:tagLst>
</file>

<file path=ppt/tags/tag279.xml><?xml version="1.0" encoding="utf-8"?>
<p:tagLst xmlns:p="http://schemas.openxmlformats.org/presentationml/2006/main">
  <p:tag name="AS_UNIQUEID" val="509"/>
</p:tagLst>
</file>

<file path=ppt/tags/tag280.xml><?xml version="1.0" encoding="utf-8"?>
<p:tagLst xmlns:p="http://schemas.openxmlformats.org/presentationml/2006/main">
  <p:tag name="AS_UNIQUEID" val="219"/>
</p:tagLst>
</file>

<file path=ppt/tags/tag281.xml><?xml version="1.0" encoding="utf-8"?>
<p:tagLst xmlns:p="http://schemas.openxmlformats.org/presentationml/2006/main">
  <p:tag name="AS_UNIQUEID" val="510"/>
</p:tagLst>
</file>

<file path=ppt/tags/tag282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83.xml><?xml version="1.0" encoding="utf-8"?>
<p:tagLst xmlns:p="http://schemas.openxmlformats.org/presentationml/2006/main">
  <p:tag name="AS_UNIQUEID" val="511"/>
</p:tagLst>
</file>

<file path=ppt/tags/tag284.xml><?xml version="1.0" encoding="utf-8"?>
<p:tagLst xmlns:p="http://schemas.openxmlformats.org/presentationml/2006/main">
  <p:tag name="AS_UNIQUEID" val="282"/>
</p:tagLst>
</file>

<file path=ppt/tags/tag285.xml><?xml version="1.0" encoding="utf-8"?>
<p:tagLst xmlns:p="http://schemas.openxmlformats.org/presentationml/2006/main">
  <p:tag name="AS_UNIQUEID" val="284"/>
</p:tagLst>
</file>

<file path=ppt/tags/tag286.xml><?xml version="1.0" encoding="utf-8"?>
<p:tagLst xmlns:p="http://schemas.openxmlformats.org/presentationml/2006/main">
  <p:tag name="AS_UNIQUEID" val="285"/>
</p:tagLst>
</file>

<file path=ppt/tags/tag287.xml><?xml version="1.0" encoding="utf-8"?>
<p:tagLst xmlns:p="http://schemas.openxmlformats.org/presentationml/2006/main">
  <p:tag name="AS_UNIQUEID" val="286"/>
</p:tagLst>
</file>

<file path=ppt/tags/tag288.xml><?xml version="1.0" encoding="utf-8"?>
<p:tagLst xmlns:p="http://schemas.openxmlformats.org/presentationml/2006/main">
  <p:tag name="AS_UNIQUEID" val="102"/>
</p:tagLst>
</file>

<file path=ppt/tags/tag289.xml><?xml version="1.0" encoding="utf-8"?>
<p:tagLst xmlns:p="http://schemas.openxmlformats.org/presentationml/2006/main">
  <p:tag name="AS_UNIQUEID" val="77"/>
</p:tagLst>
</file>

<file path=ppt/tags/tag290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91.xml><?xml version="1.0" encoding="utf-8"?>
<p:tagLst xmlns:p="http://schemas.openxmlformats.org/presentationml/2006/main">
  <p:tag name="AS_UNIQUEID" val="512"/>
</p:tagLst>
</file>

<file path=ppt/tags/tag292.xml><?xml version="1.0" encoding="utf-8"?>
<p:tagLst xmlns:p="http://schemas.openxmlformats.org/presentationml/2006/main">
  <p:tag name="AS_UNIQUEID" val="304"/>
</p:tagLst>
</file>

<file path=ppt/tags/tag293.xml><?xml version="1.0" encoding="utf-8"?>
<p:tagLst xmlns:p="http://schemas.openxmlformats.org/presentationml/2006/main">
  <p:tag name="AS_UNIQUEID" val="305"/>
</p:tagLst>
</file>

<file path=ppt/tags/tag294.xml><?xml version="1.0" encoding="utf-8"?>
<p:tagLst xmlns:p="http://schemas.openxmlformats.org/presentationml/2006/main">
  <p:tag name="AS_UNIQUEID" val="306"/>
</p:tagLst>
</file>

<file path=ppt/tags/tag295.xml><?xml version="1.0" encoding="utf-8"?>
<p:tagLst xmlns:p="http://schemas.openxmlformats.org/presentationml/2006/main">
  <p:tag name="AS_UNIQUEID" val="307"/>
</p:tagLst>
</file>

<file path=ppt/tags/tag296.xml><?xml version="1.0" encoding="utf-8"?>
<p:tagLst xmlns:p="http://schemas.openxmlformats.org/presentationml/2006/main">
  <p:tag name="AS_UNIQUEID" val="308"/>
</p:tagLst>
</file>

<file path=ppt/tags/tag297.xml><?xml version="1.0" encoding="utf-8"?>
<p:tagLst xmlns:p="http://schemas.openxmlformats.org/presentationml/2006/main">
  <p:tag name="AS_UNIQUEID" val="309"/>
</p:tagLst>
</file>

<file path=ppt/tags/tag298.xml><?xml version="1.0" encoding="utf-8"?>
<p:tagLst xmlns:p="http://schemas.openxmlformats.org/presentationml/2006/main">
  <p:tag name="AS_UNIQUEID" val="310"/>
</p:tagLst>
</file>

<file path=ppt/tags/tag299.xml><?xml version="1.0" encoding="utf-8"?>
<p:tagLst xmlns:p="http://schemas.openxmlformats.org/presentationml/2006/main">
  <p:tag name="AS_UNIQUEID" val="311"/>
</p:tagLst>
</file>

<file path=ppt/tags/tag300.xml><?xml version="1.0" encoding="utf-8"?>
<p:tagLst xmlns:p="http://schemas.openxmlformats.org/presentationml/2006/main">
  <p:tag name="AS_UNIQUEID" val="312"/>
</p:tagLst>
</file>

<file path=ppt/tags/tag301.xml><?xml version="1.0" encoding="utf-8"?>
<p:tagLst xmlns:p="http://schemas.openxmlformats.org/presentationml/2006/main">
  <p:tag name="AS_UNIQUEID" val="313"/>
</p:tagLst>
</file>

<file path=ppt/tags/tag302.xml><?xml version="1.0" encoding="utf-8"?>
<p:tagLst xmlns:p="http://schemas.openxmlformats.org/presentationml/2006/main">
  <p:tag name="AS_UNIQUEID" val="314"/>
</p:tagLst>
</file>

<file path=ppt/tags/tag303.xml><?xml version="1.0" encoding="utf-8"?>
<p:tagLst xmlns:p="http://schemas.openxmlformats.org/presentationml/2006/main">
  <p:tag name="AS_UNIQUEID" val="315"/>
</p:tagLst>
</file>

<file path=ppt/tags/tag304.xml><?xml version="1.0" encoding="utf-8"?>
<p:tagLst xmlns:p="http://schemas.openxmlformats.org/presentationml/2006/main">
  <p:tag name="AS_UNIQUEID" val="102"/>
</p:tagLst>
</file>

<file path=ppt/tags/tag305.xml><?xml version="1.0" encoding="utf-8"?>
<p:tagLst xmlns:p="http://schemas.openxmlformats.org/presentationml/2006/main">
  <p:tag name="AS_UNIQUEID" val="77"/>
</p:tagLst>
</file>

<file path=ppt/tags/tag306.xml><?xml version="1.0" encoding="utf-8"?>
<p:tagLst xmlns:p="http://schemas.openxmlformats.org/presentationml/2006/main">
  <p:tag name="AS_UNIQUEID" val="513"/>
</p:tagLst>
</file>

<file path=ppt/tags/tag307.xml><?xml version="1.0" encoding="utf-8"?>
<p:tagLst xmlns:p="http://schemas.openxmlformats.org/presentationml/2006/main">
  <p:tag name="AS_UNIQUEID" val="310"/>
</p:tagLst>
</file>

<file path=ppt/tags/tag308.xml><?xml version="1.0" encoding="utf-8"?>
<p:tagLst xmlns:p="http://schemas.openxmlformats.org/presentationml/2006/main">
  <p:tag name="AS_UNIQUEID" val="319"/>
</p:tagLst>
</file>

<file path=ppt/tags/tag309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10.xml><?xml version="1.0" encoding="utf-8"?>
<p:tagLst xmlns:p="http://schemas.openxmlformats.org/presentationml/2006/main">
  <p:tag name="AS_UNIQUEID" val="514"/>
</p:tagLst>
</file>

<file path=ppt/tags/tag311.xml><?xml version="1.0" encoding="utf-8"?>
<p:tagLst xmlns:p="http://schemas.openxmlformats.org/presentationml/2006/main">
  <p:tag name="AS_UNIQUEID" val="320"/>
</p:tagLst>
</file>

<file path=ppt/tags/tag312.xml><?xml version="1.0" encoding="utf-8"?>
<p:tagLst xmlns:p="http://schemas.openxmlformats.org/presentationml/2006/main">
  <p:tag name="AS_UNIQUEID" val="323"/>
</p:tagLst>
</file>

<file path=ppt/tags/tag313.xml><?xml version="1.0" encoding="utf-8"?>
<p:tagLst xmlns:p="http://schemas.openxmlformats.org/presentationml/2006/main">
  <p:tag name="AS_UNIQUEID" val="324"/>
</p:tagLst>
</file>

<file path=ppt/tags/tag314.xml><?xml version="1.0" encoding="utf-8"?>
<p:tagLst xmlns:p="http://schemas.openxmlformats.org/presentationml/2006/main">
  <p:tag name="AS_UNIQUEID" val="325"/>
</p:tagLst>
</file>

<file path=ppt/tags/tag315.xml><?xml version="1.0" encoding="utf-8"?>
<p:tagLst xmlns:p="http://schemas.openxmlformats.org/presentationml/2006/main">
  <p:tag name="AS_UNIQUEID" val="326"/>
</p:tagLst>
</file>

<file path=ppt/tags/tag316.xml><?xml version="1.0" encoding="utf-8"?>
<p:tagLst xmlns:p="http://schemas.openxmlformats.org/presentationml/2006/main">
  <p:tag name="AS_UNIQUEID" val="515"/>
</p:tagLst>
</file>

<file path=ppt/tags/tag317.xml><?xml version="1.0" encoding="utf-8"?>
<p:tagLst xmlns:p="http://schemas.openxmlformats.org/presentationml/2006/main">
  <p:tag name="AS_UNIQUEID" val="102"/>
</p:tagLst>
</file>

<file path=ppt/tags/tag318.xml><?xml version="1.0" encoding="utf-8"?>
<p:tagLst xmlns:p="http://schemas.openxmlformats.org/presentationml/2006/main">
  <p:tag name="AS_UNIQUEID" val="77"/>
</p:tagLst>
</file>

<file path=ppt/tags/tag319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20.xml><?xml version="1.0" encoding="utf-8"?>
<p:tagLst xmlns:p="http://schemas.openxmlformats.org/presentationml/2006/main">
  <p:tag name="AS_UNIQUEID" val="516"/>
</p:tagLst>
</file>

<file path=ppt/tags/tag321.xml><?xml version="1.0" encoding="utf-8"?>
<p:tagLst xmlns:p="http://schemas.openxmlformats.org/presentationml/2006/main">
  <p:tag name="AS_UNIQUEID" val="517"/>
</p:tagLst>
</file>

<file path=ppt/tags/tag322.xml><?xml version="1.0" encoding="utf-8"?>
<p:tagLst xmlns:p="http://schemas.openxmlformats.org/presentationml/2006/main">
  <p:tag name="AS_UNIQUEID" val="518"/>
</p:tagLst>
</file>

<file path=ppt/tags/tag323.xml><?xml version="1.0" encoding="utf-8"?>
<p:tagLst xmlns:p="http://schemas.openxmlformats.org/presentationml/2006/main">
  <p:tag name="AS_UNIQUEID" val="102"/>
</p:tagLst>
</file>

<file path=ppt/tags/tag324.xml><?xml version="1.0" encoding="utf-8"?>
<p:tagLst xmlns:p="http://schemas.openxmlformats.org/presentationml/2006/main">
  <p:tag name="AS_UNIQUEID" val="77"/>
</p:tagLst>
</file>

<file path=ppt/tags/tag325.xml><?xml version="1.0" encoding="utf-8"?>
<p:tagLst xmlns:p="http://schemas.openxmlformats.org/presentationml/2006/main">
  <p:tag name="AS_UNIQUEID" val="347"/>
  <p:tag name="KSO_WM_UNIT_PLACING_PICTURE_USER_VIEWPORT" val="{&quot;height&quot;:7696,&quot;width&quot;:13449}"/>
</p:tagLst>
</file>

<file path=ppt/tags/tag326.xml><?xml version="1.0" encoding="utf-8"?>
<p:tagLst xmlns:p="http://schemas.openxmlformats.org/presentationml/2006/main">
  <p:tag name="AS_UNIQUEID" val="519"/>
</p:tagLst>
</file>

<file path=ppt/tags/tag327.xml><?xml version="1.0" encoding="utf-8"?>
<p:tagLst xmlns:p="http://schemas.openxmlformats.org/presentationml/2006/main">
  <p:tag name="AS_UNIQUEID" val="355"/>
</p:tagLst>
</file>

<file path=ppt/tags/tag328.xml><?xml version="1.0" encoding="utf-8"?>
<p:tagLst xmlns:p="http://schemas.openxmlformats.org/presentationml/2006/main">
  <p:tag name="AS_UNIQUEID" val="357"/>
</p:tagLst>
</file>

<file path=ppt/tags/tag329.xml><?xml version="1.0" encoding="utf-8"?>
<p:tagLst xmlns:p="http://schemas.openxmlformats.org/presentationml/2006/main">
  <p:tag name="AS_UNIQUEID" val="358"/>
</p:tagLst>
</file>

<file path=ppt/tags/tag330.xml><?xml version="1.0" encoding="utf-8"?>
<p:tagLst xmlns:p="http://schemas.openxmlformats.org/presentationml/2006/main">
  <p:tag name="AS_UNIQUEID" val="349"/>
</p:tagLst>
</file>

<file path=ppt/tags/tag331.xml><?xml version="1.0" encoding="utf-8"?>
<p:tagLst xmlns:p="http://schemas.openxmlformats.org/presentationml/2006/main">
  <p:tag name="AS_UNIQUEID" val="350"/>
</p:tagLst>
</file>

<file path=ppt/tags/tag332.xml><?xml version="1.0" encoding="utf-8"?>
<p:tagLst xmlns:p="http://schemas.openxmlformats.org/presentationml/2006/main">
  <p:tag name="AS_UNIQUEID" val="351"/>
</p:tagLst>
</file>

<file path=ppt/tags/tag333.xml><?xml version="1.0" encoding="utf-8"?>
<p:tagLst xmlns:p="http://schemas.openxmlformats.org/presentationml/2006/main">
  <p:tag name="AS_UNIQUEID" val="352"/>
</p:tagLst>
</file>

<file path=ppt/tags/tag334.xml><?xml version="1.0" encoding="utf-8"?>
<p:tagLst xmlns:p="http://schemas.openxmlformats.org/presentationml/2006/main">
  <p:tag name="AS_UNIQUEID" val="352"/>
</p:tagLst>
</file>

<file path=ppt/tags/tag335.xml><?xml version="1.0" encoding="utf-8"?>
<p:tagLst xmlns:p="http://schemas.openxmlformats.org/presentationml/2006/main">
  <p:tag name="AS_UNIQUEID" val="520"/>
</p:tagLst>
</file>

<file path=ppt/tags/tag336.xml><?xml version="1.0" encoding="utf-8"?>
<p:tagLst xmlns:p="http://schemas.openxmlformats.org/presentationml/2006/main">
  <p:tag name="AS_UNIQUEID" val="521"/>
</p:tagLst>
</file>

<file path=ppt/tags/tag337.xml><?xml version="1.0" encoding="utf-8"?>
<p:tagLst xmlns:p="http://schemas.openxmlformats.org/presentationml/2006/main">
  <p:tag name="AS_UNIQUEID" val="522"/>
</p:tagLst>
</file>

<file path=ppt/tags/tag338.xml><?xml version="1.0" encoding="utf-8"?>
<p:tagLst xmlns:p="http://schemas.openxmlformats.org/presentationml/2006/main">
  <p:tag name="AS_UNIQUEID" val="523"/>
</p:tagLst>
</file>

<file path=ppt/tags/tag339.xml><?xml version="1.0" encoding="utf-8"?>
<p:tagLst xmlns:p="http://schemas.openxmlformats.org/presentationml/2006/main">
  <p:tag name="AS_UNIQUEID" val="524"/>
</p:tagLst>
</file>

<file path=ppt/tags/tag340.xml><?xml version="1.0" encoding="utf-8"?>
<p:tagLst xmlns:p="http://schemas.openxmlformats.org/presentationml/2006/main">
  <p:tag name="AS_UNIQUEID" val="525"/>
</p:tagLst>
</file>

<file path=ppt/tags/tag341.xml><?xml version="1.0" encoding="utf-8"?>
<p:tagLst xmlns:p="http://schemas.openxmlformats.org/presentationml/2006/main">
  <p:tag name="AS_UNIQUEID" val="526"/>
</p:tagLst>
</file>

<file path=ppt/tags/tag342.xml><?xml version="1.0" encoding="utf-8"?>
<p:tagLst xmlns:p="http://schemas.openxmlformats.org/presentationml/2006/main">
  <p:tag name="AS_UNIQUEID" val="361"/>
</p:tagLst>
</file>

<file path=ppt/tags/tag343.xml><?xml version="1.0" encoding="utf-8"?>
<p:tagLst xmlns:p="http://schemas.openxmlformats.org/presentationml/2006/main">
  <p:tag name="AS_UNIQUEID" val="362"/>
</p:tagLst>
</file>

<file path=ppt/tags/tag344.xml><?xml version="1.0" encoding="utf-8"?>
<p:tagLst xmlns:p="http://schemas.openxmlformats.org/presentationml/2006/main">
  <p:tag name="AS_UNIQUEID" val="363"/>
</p:tagLst>
</file>

<file path=ppt/tags/tag345.xml><?xml version="1.0" encoding="utf-8"?>
<p:tagLst xmlns:p="http://schemas.openxmlformats.org/presentationml/2006/main">
  <p:tag name="AS_UNIQUEID" val="364"/>
</p:tagLst>
</file>

<file path=ppt/tags/tag346.xml><?xml version="1.0" encoding="utf-8"?>
<p:tagLst xmlns:p="http://schemas.openxmlformats.org/presentationml/2006/main">
  <p:tag name="AS_UNIQUEID" val="365"/>
</p:tagLst>
</file>

<file path=ppt/tags/tag347.xml><?xml version="1.0" encoding="utf-8"?>
<p:tagLst xmlns:p="http://schemas.openxmlformats.org/presentationml/2006/main">
  <p:tag name="AS_UNIQUEID" val="366"/>
</p:tagLst>
</file>

<file path=ppt/tags/tag348.xml><?xml version="1.0" encoding="utf-8"?>
<p:tagLst xmlns:p="http://schemas.openxmlformats.org/presentationml/2006/main">
  <p:tag name="AS_UNIQUEID" val="367"/>
</p:tagLst>
</file>

<file path=ppt/tags/tag349.xml><?xml version="1.0" encoding="utf-8"?>
<p:tagLst xmlns:p="http://schemas.openxmlformats.org/presentationml/2006/main">
  <p:tag name="AS_UNIQUEID" val="368"/>
</p:tagLst>
</file>

<file path=ppt/tags/tag350.xml><?xml version="1.0" encoding="utf-8"?>
<p:tagLst xmlns:p="http://schemas.openxmlformats.org/presentationml/2006/main">
  <p:tag name="AS_UNIQUEID" val="369"/>
</p:tagLst>
</file>

<file path=ppt/tags/tag351.xml><?xml version="1.0" encoding="utf-8"?>
<p:tagLst xmlns:p="http://schemas.openxmlformats.org/presentationml/2006/main">
  <p:tag name="AS_UNIQUEID" val="527"/>
</p:tagLst>
</file>

<file path=ppt/tags/tag352.xml><?xml version="1.0" encoding="utf-8"?>
<p:tagLst xmlns:p="http://schemas.openxmlformats.org/presentationml/2006/main">
  <p:tag name="AS_UNIQUEID" val="528"/>
</p:tagLst>
</file>

<file path=ppt/tags/tag353.xml><?xml version="1.0" encoding="utf-8"?>
<p:tagLst xmlns:p="http://schemas.openxmlformats.org/presentationml/2006/main">
  <p:tag name="AS_UNIQUEID" val="529"/>
</p:tagLst>
</file>

<file path=ppt/tags/tag354.xml><?xml version="1.0" encoding="utf-8"?>
<p:tagLst xmlns:p="http://schemas.openxmlformats.org/presentationml/2006/main">
  <p:tag name="AS_UNIQUEID" val="530"/>
</p:tagLst>
</file>

<file path=ppt/tags/tag355.xml><?xml version="1.0" encoding="utf-8"?>
<p:tagLst xmlns:p="http://schemas.openxmlformats.org/presentationml/2006/main">
  <p:tag name="AS_UNIQUEID" val="531"/>
</p:tagLst>
</file>

<file path=ppt/tags/tag356.xml><?xml version="1.0" encoding="utf-8"?>
<p:tagLst xmlns:p="http://schemas.openxmlformats.org/presentationml/2006/main">
  <p:tag name="AS_UNIQUEID" val="532"/>
</p:tagLst>
</file>

<file path=ppt/tags/tag357.xml><?xml version="1.0" encoding="utf-8"?>
<p:tagLst xmlns:p="http://schemas.openxmlformats.org/presentationml/2006/main">
  <p:tag name="AS_UNIQUEID" val="533"/>
</p:tagLst>
</file>

<file path=ppt/tags/tag358.xml><?xml version="1.0" encoding="utf-8"?>
<p:tagLst xmlns:p="http://schemas.openxmlformats.org/presentationml/2006/main">
  <p:tag name="AS_UNIQUEID" val="534"/>
</p:tagLst>
</file>

<file path=ppt/tags/tag359.xml><?xml version="1.0" encoding="utf-8"?>
<p:tagLst xmlns:p="http://schemas.openxmlformats.org/presentationml/2006/main">
  <p:tag name="AS_UNIQUEID" val="535"/>
</p:tagLst>
</file>

<file path=ppt/tags/tag360.xml><?xml version="1.0" encoding="utf-8"?>
<p:tagLst xmlns:p="http://schemas.openxmlformats.org/presentationml/2006/main">
  <p:tag name="AS_UNIQUEID" val="536"/>
</p:tagLst>
</file>

<file path=ppt/tags/tag361.xml><?xml version="1.0" encoding="utf-8"?>
<p:tagLst xmlns:p="http://schemas.openxmlformats.org/presentationml/2006/main">
  <p:tag name="AS_UNIQUEID" val="537"/>
</p:tagLst>
</file>

<file path=ppt/tags/tag362.xml><?xml version="1.0" encoding="utf-8"?>
<p:tagLst xmlns:p="http://schemas.openxmlformats.org/presentationml/2006/main">
  <p:tag name="AS_UNIQUEID" val="538"/>
</p:tagLst>
</file>

<file path=ppt/tags/tag363.xml><?xml version="1.0" encoding="utf-8"?>
<p:tagLst xmlns:p="http://schemas.openxmlformats.org/presentationml/2006/main">
  <p:tag name="AS_UNIQUEID" val="539"/>
</p:tagLst>
</file>

<file path=ppt/tags/tag364.xml><?xml version="1.0" encoding="utf-8"?>
<p:tagLst xmlns:p="http://schemas.openxmlformats.org/presentationml/2006/main">
  <p:tag name="AS_UNIQUEID" val="540"/>
</p:tagLst>
</file>

<file path=ppt/tags/tag365.xml><?xml version="1.0" encoding="utf-8"?>
<p:tagLst xmlns:p="http://schemas.openxmlformats.org/presentationml/2006/main">
  <p:tag name="AS_UNIQUEID" val="541"/>
</p:tagLst>
</file>

<file path=ppt/tags/tag366.xml><?xml version="1.0" encoding="utf-8"?>
<p:tagLst xmlns:p="http://schemas.openxmlformats.org/presentationml/2006/main">
  <p:tag name="AS_UNIQUEID" val="542"/>
</p:tagLst>
</file>

<file path=ppt/tags/tag367.xml><?xml version="1.0" encoding="utf-8"?>
<p:tagLst xmlns:p="http://schemas.openxmlformats.org/presentationml/2006/main">
  <p:tag name="AS_UNIQUEID" val="543"/>
</p:tagLst>
</file>

<file path=ppt/tags/tag368.xml><?xml version="1.0" encoding="utf-8"?>
<p:tagLst xmlns:p="http://schemas.openxmlformats.org/presentationml/2006/main">
  <p:tag name="AS_UNIQUEID" val="544"/>
</p:tagLst>
</file>

<file path=ppt/tags/tag369.xml><?xml version="1.0" encoding="utf-8"?>
<p:tagLst xmlns:p="http://schemas.openxmlformats.org/presentationml/2006/main">
  <p:tag name="AS_UNIQUEID" val="545"/>
</p:tagLst>
</file>

<file path=ppt/tags/tag370.xml><?xml version="1.0" encoding="utf-8"?>
<p:tagLst xmlns:p="http://schemas.openxmlformats.org/presentationml/2006/main">
  <p:tag name="KSO_WM_TEMPLATE_CATEGORY" val="custom"/>
  <p:tag name="KSO_WM_TEMPLATE_INDEX" val="20204377"/>
</p:tagLst>
</file>

<file path=ppt/tags/tag371.xml><?xml version="1.0" encoding="utf-8"?>
<p:tagLst xmlns:p="http://schemas.openxmlformats.org/presentationml/2006/main">
  <p:tag name="AS_UNIQUEID" val="546"/>
</p:tagLst>
</file>

<file path=ppt/tags/tag372.xml><?xml version="1.0" encoding="utf-8"?>
<p:tagLst xmlns:p="http://schemas.openxmlformats.org/presentationml/2006/main">
  <p:tag name="AS_UNIQUEID" val="547"/>
</p:tagLst>
</file>

<file path=ppt/tags/tag373.xml><?xml version="1.0" encoding="utf-8"?>
<p:tagLst xmlns:p="http://schemas.openxmlformats.org/presentationml/2006/main">
  <p:tag name="AS_UNIQUEID" val="548"/>
</p:tagLst>
</file>

<file path=ppt/tags/tag374.xml><?xml version="1.0" encoding="utf-8"?>
<p:tagLst xmlns:p="http://schemas.openxmlformats.org/presentationml/2006/main">
  <p:tag name="AS_UNIQUEID" val="549"/>
</p:tagLst>
</file>

<file path=ppt/tags/tag375.xml><?xml version="1.0" encoding="utf-8"?>
<p:tagLst xmlns:p="http://schemas.openxmlformats.org/presentationml/2006/main">
  <p:tag name="AS_UNIQUEID" val="550"/>
</p:tagLst>
</file>

<file path=ppt/tags/tag376.xml><?xml version="1.0" encoding="utf-8"?>
<p:tagLst xmlns:p="http://schemas.openxmlformats.org/presentationml/2006/main">
  <p:tag name="AS_UNIQUEID" val="551"/>
</p:tagLst>
</file>

<file path=ppt/tags/tag377.xml><?xml version="1.0" encoding="utf-8"?>
<p:tagLst xmlns:p="http://schemas.openxmlformats.org/presentationml/2006/main">
  <p:tag name="AS_UNIQUEID" val="552"/>
</p:tagLst>
</file>

<file path=ppt/tags/tag378.xml><?xml version="1.0" encoding="utf-8"?>
<p:tagLst xmlns:p="http://schemas.openxmlformats.org/presentationml/2006/main">
  <p:tag name="AS_UNIQUEID" val="553"/>
</p:tagLst>
</file>

<file path=ppt/tags/tag379.xml><?xml version="1.0" encoding="utf-8"?>
<p:tagLst xmlns:p="http://schemas.openxmlformats.org/presentationml/2006/main">
  <p:tag name="KSO_WM_TEMPLATE_CATEGORY" val="custom"/>
  <p:tag name="KSO_WM_TEMPLATE_INDEX" val="20204377"/>
</p:tagLst>
</file>

<file path=ppt/tags/tag380.xml><?xml version="1.0" encoding="utf-8"?>
<p:tagLst xmlns:p="http://schemas.openxmlformats.org/presentationml/2006/main">
  <p:tag name="AS_UNIQUEID" val="554"/>
</p:tagLst>
</file>

<file path=ppt/tags/tag381.xml><?xml version="1.0" encoding="utf-8"?>
<p:tagLst xmlns:p="http://schemas.openxmlformats.org/presentationml/2006/main">
  <p:tag name="AS_UNIQUEID" val="555"/>
</p:tagLst>
</file>

<file path=ppt/tags/tag382.xml><?xml version="1.0" encoding="utf-8"?>
<p:tagLst xmlns:p="http://schemas.openxmlformats.org/presentationml/2006/main">
  <p:tag name="AS_UNIQUEID" val="556"/>
</p:tagLst>
</file>

<file path=ppt/tags/tag383.xml><?xml version="1.0" encoding="utf-8"?>
<p:tagLst xmlns:p="http://schemas.openxmlformats.org/presentationml/2006/main">
  <p:tag name="AS_UNIQUEID" val="557"/>
</p:tagLst>
</file>

<file path=ppt/tags/tag384.xml><?xml version="1.0" encoding="utf-8"?>
<p:tagLst xmlns:p="http://schemas.openxmlformats.org/presentationml/2006/main">
  <p:tag name="AS_UNIQUEID" val="558"/>
</p:tagLst>
</file>

<file path=ppt/tags/tag385.xml><?xml version="1.0" encoding="utf-8"?>
<p:tagLst xmlns:p="http://schemas.openxmlformats.org/presentationml/2006/main">
  <p:tag name="AS_UNIQUEID" val="559"/>
</p:tagLst>
</file>

<file path=ppt/tags/tag386.xml><?xml version="1.0" encoding="utf-8"?>
<p:tagLst xmlns:p="http://schemas.openxmlformats.org/presentationml/2006/main">
  <p:tag name="AS_UNIQUEID" val="560"/>
</p:tagLst>
</file>

<file path=ppt/tags/tag387.xml><?xml version="1.0" encoding="utf-8"?>
<p:tagLst xmlns:p="http://schemas.openxmlformats.org/presentationml/2006/main">
  <p:tag name="KSO_WM_TEMPLATE_CATEGORY" val="custom"/>
  <p:tag name="KSO_WM_TEMPLATE_INDEX" val="20204377"/>
</p:tagLst>
</file>

<file path=ppt/tags/tag388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Default">
  <a:themeElements>
    <a:clrScheme name="Default">
      <a:dk1>
        <a:srgbClr val="000000"/>
      </a:dk1>
      <a:lt1>
        <a:srgbClr val="F2F2F2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微软雅黑" panose="020B0503020204020204" charset="-122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 panose="020B0604020202020204"/>
            <a:ea typeface="Arial" panose="020B0604020202020204"/>
            <a:cs typeface="Arial" panose="020B0604020202020204"/>
            <a:sym typeface="Arial" panose="020B060402020202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微软雅黑" panose="020B0503020204020204" charset="-122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 panose="020B0604020202020204"/>
            <a:ea typeface="Arial" panose="020B0604020202020204"/>
            <a:cs typeface="Arial" panose="020B0604020202020204"/>
            <a:sym typeface="Arial" panose="020B060402020202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168</Paragraphs>
  <Slides>24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6">
      <vt:lpstr>Arial</vt:lpstr>
      <vt:lpstr>Helvetica Neue</vt:lpstr>
      <vt:lpstr>Helvetica</vt:lpstr>
      <vt:lpstr>方正姚体</vt:lpstr>
      <vt:lpstr>微软雅黑</vt:lpstr>
      <vt:lpstr>黑体</vt:lpstr>
      <vt:lpstr>宋体</vt:lpstr>
      <vt:lpstr>Times New Roman</vt:lpstr>
      <vt:lpstr>Calibri</vt:lpstr>
      <vt:lpstr>楷体_GB2312</vt:lpstr>
      <vt:lpstr>楷体</vt:lpstr>
      <vt:lpstr>Default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2021-05-13T11:16:48.999</cp:lastPrinted>
  <dcterms:created xsi:type="dcterms:W3CDTF">2021-05-13T11:16:48Z</dcterms:created>
  <dcterms:modified xsi:type="dcterms:W3CDTF">2021-05-13T03:16:51Z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