
<file path=[Content_Types].xml><?xml version="1.0" encoding="utf-8"?>
<Types xmlns="http://schemas.openxmlformats.org/package/2006/content-types">
  <Default Extension="jpeg" ContentType="image/jpeg"/>
  <Default Extension="JPG" ContentType="image/.jp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00.xml" ContentType="application/vnd.openxmlformats-officedocument.presentationml.tags+xml"/>
  <Override PartName="/ppt/tags/tag101.xml" ContentType="application/vnd.openxmlformats-officedocument.presentationml.tags+xml"/>
  <Override PartName="/ppt/tags/tag102.xml" ContentType="application/vnd.openxmlformats-officedocument.presentationml.tags+xml"/>
  <Override PartName="/ppt/tags/tag103.xml" ContentType="application/vnd.openxmlformats-officedocument.presentationml.tags+xml"/>
  <Override PartName="/ppt/tags/tag104.xml" ContentType="application/vnd.openxmlformats-officedocument.presentationml.tags+xml"/>
  <Override PartName="/ppt/tags/tag105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tags/tag75.xml" ContentType="application/vnd.openxmlformats-officedocument.presentationml.tags+xml"/>
  <Override PartName="/ppt/tags/tag76.xml" ContentType="application/vnd.openxmlformats-officedocument.presentationml.tags+xml"/>
  <Override PartName="/ppt/tags/tag77.xml" ContentType="application/vnd.openxmlformats-officedocument.presentationml.tags+xml"/>
  <Override PartName="/ppt/tags/tag78.xml" ContentType="application/vnd.openxmlformats-officedocument.presentationml.tags+xml"/>
  <Override PartName="/ppt/tags/tag79.xml" ContentType="application/vnd.openxmlformats-officedocument.presentationml.tags+xml"/>
  <Override PartName="/ppt/tags/tag8.xml" ContentType="application/vnd.openxmlformats-officedocument.presentationml.tags+xml"/>
  <Override PartName="/ppt/tags/tag80.xml" ContentType="application/vnd.openxmlformats-officedocument.presentationml.tags+xml"/>
  <Override PartName="/ppt/tags/tag81.xml" ContentType="application/vnd.openxmlformats-officedocument.presentationml.tags+xml"/>
  <Override PartName="/ppt/tags/tag82.xml" ContentType="application/vnd.openxmlformats-officedocument.presentationml.tags+xml"/>
  <Override PartName="/ppt/tags/tag83.xml" ContentType="application/vnd.openxmlformats-officedocument.presentationml.tags+xml"/>
  <Override PartName="/ppt/tags/tag84.xml" ContentType="application/vnd.openxmlformats-officedocument.presentationml.tags+xml"/>
  <Override PartName="/ppt/tags/tag85.xml" ContentType="application/vnd.openxmlformats-officedocument.presentationml.tags+xml"/>
  <Override PartName="/ppt/tags/tag86.xml" ContentType="application/vnd.openxmlformats-officedocument.presentationml.tags+xml"/>
  <Override PartName="/ppt/tags/tag87.xml" ContentType="application/vnd.openxmlformats-officedocument.presentationml.tags+xml"/>
  <Override PartName="/ppt/tags/tag88.xml" ContentType="application/vnd.openxmlformats-officedocument.presentationml.tags+xml"/>
  <Override PartName="/ppt/tags/tag89.xml" ContentType="application/vnd.openxmlformats-officedocument.presentationml.tags+xml"/>
  <Override PartName="/ppt/tags/tag9.xml" ContentType="application/vnd.openxmlformats-officedocument.presentationml.tags+xml"/>
  <Override PartName="/ppt/tags/tag90.xml" ContentType="application/vnd.openxmlformats-officedocument.presentationml.tags+xml"/>
  <Override PartName="/ppt/tags/tag91.xml" ContentType="application/vnd.openxmlformats-officedocument.presentationml.tags+xml"/>
  <Override PartName="/ppt/tags/tag92.xml" ContentType="application/vnd.openxmlformats-officedocument.presentationml.tags+xml"/>
  <Override PartName="/ppt/tags/tag93.xml" ContentType="application/vnd.openxmlformats-officedocument.presentationml.tags+xml"/>
  <Override PartName="/ppt/tags/tag94.xml" ContentType="application/vnd.openxmlformats-officedocument.presentationml.tags+xml"/>
  <Override PartName="/ppt/tags/tag95.xml" ContentType="application/vnd.openxmlformats-officedocument.presentationml.tags+xml"/>
  <Override PartName="/ppt/tags/tag96.xml" ContentType="application/vnd.openxmlformats-officedocument.presentationml.tags+xml"/>
  <Override PartName="/ppt/tags/tag97.xml" ContentType="application/vnd.openxmlformats-officedocument.presentationml.tags+xml"/>
  <Override PartName="/ppt/tags/tag98.xml" ContentType="application/vnd.openxmlformats-officedocument.presentationml.tags+xml"/>
  <Override PartName="/ppt/tags/tag99.xml" ContentType="application/vnd.openxmlformats-officedocument.presentationml.tag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77" r:id="rId3"/>
    <p:sldId id="256" r:id="rId4"/>
    <p:sldId id="259" r:id="rId5"/>
    <p:sldId id="260" r:id="rId6"/>
    <p:sldId id="257" r:id="rId7"/>
    <p:sldId id="262" r:id="rId8"/>
    <p:sldId id="261" r:id="rId9"/>
    <p:sldId id="263" r:id="rId10"/>
    <p:sldId id="264" r:id="rId11"/>
    <p:sldId id="265" r:id="rId12"/>
    <p:sldId id="266" r:id="rId13"/>
    <p:sldId id="286" r:id="rId14"/>
    <p:sldId id="282" r:id="rId15"/>
    <p:sldId id="281" r:id="rId16"/>
    <p:sldId id="271" r:id="rId17"/>
    <p:sldId id="274" r:id="rId18"/>
  </p:sldIdLst>
  <p:sldSz cx="12192000" cy="6858000"/>
  <p:notesSz cx="6858000" cy="9144000"/>
  <p:custDataLst>
    <p:tags r:id="rId22"/>
  </p:custDataLst>
  <p:defaultTextStyle>
    <a:defPPr>
      <a:defRPr lang="zh-CN"/>
    </a:defPPr>
    <a:lvl1pPr marL="0" lvl="0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kern="1200">
        <a:solidFill>
          <a:schemeClr val="tx1"/>
        </a:solidFill>
        <a:latin typeface="Arial" panose="020B0604020202020204" pitchFamily="34" charset="0"/>
        <a:ea typeface="微软雅黑" panose="020B0503020204020204" charset="-122"/>
        <a:cs typeface="+mn-cs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kern="1200">
        <a:solidFill>
          <a:schemeClr val="tx1"/>
        </a:solidFill>
        <a:latin typeface="Arial" panose="020B0604020202020204" pitchFamily="34" charset="0"/>
        <a:ea typeface="微软雅黑" panose="020B0503020204020204" charset="-122"/>
        <a:cs typeface="+mn-cs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kern="1200">
        <a:solidFill>
          <a:schemeClr val="tx1"/>
        </a:solidFill>
        <a:latin typeface="Arial" panose="020B0604020202020204" pitchFamily="34" charset="0"/>
        <a:ea typeface="微软雅黑" panose="020B0503020204020204" charset="-122"/>
        <a:cs typeface="+mn-cs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kern="1200">
        <a:solidFill>
          <a:schemeClr val="tx1"/>
        </a:solidFill>
        <a:latin typeface="Arial" panose="020B0604020202020204" pitchFamily="34" charset="0"/>
        <a:ea typeface="微软雅黑" panose="020B0503020204020204" charset="-122"/>
        <a:cs typeface="+mn-cs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kern="1200">
        <a:solidFill>
          <a:schemeClr val="tx1"/>
        </a:solidFill>
        <a:latin typeface="Arial" panose="020B0604020202020204" pitchFamily="34" charset="0"/>
        <a:ea typeface="微软雅黑" panose="020B0503020204020204" charset="-122"/>
        <a:cs typeface="+mn-cs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kern="1200">
        <a:solidFill>
          <a:schemeClr val="tx1"/>
        </a:solidFill>
        <a:latin typeface="Arial" panose="020B0604020202020204" pitchFamily="34" charset="0"/>
        <a:ea typeface="微软雅黑" panose="020B0503020204020204" charset="-122"/>
        <a:cs typeface="+mn-cs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kern="1200">
        <a:solidFill>
          <a:schemeClr val="tx1"/>
        </a:solidFill>
        <a:latin typeface="Arial" panose="020B0604020202020204" pitchFamily="34" charset="0"/>
        <a:ea typeface="微软雅黑" panose="020B0503020204020204" charset="-122"/>
        <a:cs typeface="+mn-cs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kern="1200">
        <a:solidFill>
          <a:schemeClr val="tx1"/>
        </a:solidFill>
        <a:latin typeface="Arial" panose="020B0604020202020204" pitchFamily="34" charset="0"/>
        <a:ea typeface="微软雅黑" panose="020B0503020204020204" charset="-122"/>
        <a:cs typeface="+mn-cs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kern="1200">
        <a:solidFill>
          <a:schemeClr val="tx1"/>
        </a:solidFill>
        <a:latin typeface="Arial" panose="020B0604020202020204" pitchFamily="34" charset="0"/>
        <a:ea typeface="微软雅黑" panose="020B0503020204020204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00" userDrawn="1">
          <p15:clr>
            <a:srgbClr val="A4A3A4"/>
          </p15:clr>
        </p15:guide>
        <p15:guide id="2" pos="3785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  <a:srgbClr val="DCDCDC"/>
    <a:srgbClr val="F0F0F0"/>
    <a:srgbClr val="E6E6E6"/>
    <a:srgbClr val="C8C8C8"/>
    <a:srgbClr val="FAFAFA"/>
    <a:srgbClr val="BEBEB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3778"/>
    <p:restoredTop sz="94660"/>
  </p:normalViewPr>
  <p:slideViewPr>
    <p:cSldViewPr snapToGrid="0" showGuides="1">
      <p:cViewPr varScale="1">
        <p:scale>
          <a:sx n="99" d="100"/>
          <a:sy n="99" d="100"/>
        </p:scale>
        <p:origin x="84" y="582"/>
      </p:cViewPr>
      <p:guideLst>
        <p:guide orient="horz" pos="2100"/>
        <p:guide pos="3785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2006" cy="72006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2" Type="http://schemas.openxmlformats.org/officeDocument/2006/relationships/tags" Target="tags/tag105.xml"/><Relationship Id="rId21" Type="http://schemas.openxmlformats.org/officeDocument/2006/relationships/tableStyles" Target="tableStyles.xml"/><Relationship Id="rId20" Type="http://schemas.openxmlformats.org/officeDocument/2006/relationships/viewProps" Target="viewProps.xml"/><Relationship Id="rId2" Type="http://schemas.openxmlformats.org/officeDocument/2006/relationships/theme" Target="theme/theme1.xml"/><Relationship Id="rId19" Type="http://schemas.openxmlformats.org/officeDocument/2006/relationships/presProps" Target="presProps.xml"/><Relationship Id="rId18" Type="http://schemas.openxmlformats.org/officeDocument/2006/relationships/slide" Target="slides/slide16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98800" y="914400"/>
            <a:ext cx="9799200" cy="2570400"/>
          </a:xfrm>
        </p:spPr>
        <p:txBody>
          <a:bodyPr lIns="90000" tIns="46800" rIns="90000" bIns="46800" anchor="b" anchorCtr="0">
            <a:normAutofit/>
          </a:bodyPr>
          <a:lstStyle>
            <a:lvl1pPr algn="ctr">
              <a:defRPr sz="6000"/>
            </a:lvl1pPr>
          </a:lstStyle>
          <a:p>
            <a:pPr fontAlgn="auto"/>
            <a:r>
              <a:rPr lang="zh-CN" altLang="en-US" strike="noStrike" noProof="1" dirty="0"/>
              <a:t>单击此处编辑母版标题样式</a:t>
            </a:r>
            <a:endParaRPr lang="zh-CN" altLang="en-US" strike="noStrike" noProof="1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98800" y="3560400"/>
            <a:ext cx="9799200" cy="1472400"/>
          </a:xfrm>
        </p:spPr>
        <p:txBody>
          <a:bodyPr lIns="90000" tIns="46800" rIns="90000" bIns="46800">
            <a:normAutofit/>
          </a:bodyPr>
          <a:lstStyle>
            <a:lvl1pPr marL="0" indent="0" algn="ctr">
              <a:lnSpc>
                <a:spcPct val="110000"/>
              </a:lnSpc>
              <a:buNone/>
              <a:defRPr sz="2400" spc="2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fontAlgn="auto"/>
            <a:r>
              <a:rPr lang="zh-CN" altLang="en-US" strike="noStrike" noProof="1" dirty="0"/>
              <a:t>单击此处编辑母版副标题样式</a:t>
            </a:r>
            <a:endParaRPr lang="zh-CN" altLang="en-US" strike="noStrike" noProof="1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fontAlgn="auto"/>
            <a:fld id="{760FBDFE-C587-4B4C-A407-44438C67B59E}" type="datetimeFigureOut">
              <a:rPr lang="zh-CN" altLang="en-US" strike="noStrike" noProof="1" smtClean="0">
                <a:latin typeface="+mn-lt"/>
                <a:ea typeface="+mn-ea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fontAlgn="auto"/>
            <a:endParaRPr lang="zh-CN" altLang="en-US" strike="noStrike" noProof="1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fontAlgn="auto"/>
            <a:fld id="{49AE70B2-8BF9-45C0-BB95-33D1B9D3A854}" type="slidenum">
              <a:rPr lang="zh-CN" altLang="en-US" strike="noStrike" noProof="1" smtClean="0">
                <a:latin typeface="+mn-lt"/>
                <a:ea typeface="+mn-ea"/>
                <a:cs typeface="+mn-cs"/>
              </a:rPr>
            </a:fld>
            <a:endParaRPr lang="zh-CN" altLang="en-US" strike="noStrike" noProof="1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 fontAlgn="auto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08400" y="1490400"/>
            <a:ext cx="10969200" cy="4759200"/>
          </a:xfrm>
        </p:spPr>
        <p:txBody>
          <a:bodyPr vert="horz" lIns="90000" tIns="46800" rIns="90000" bIns="46800" rtlCol="0">
            <a:normAutofit/>
          </a:bodyPr>
          <a:lstStyle/>
          <a:p>
            <a:pPr lvl="0" fontAlgn="auto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auto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auto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auto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auto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fontAlgn="auto"/>
            <a:fld id="{760FBDFE-C587-4B4C-A407-44438C67B59E}" type="datetimeFigureOut">
              <a:rPr lang="zh-CN" altLang="en-US" strike="noStrike" noProof="1" smtClean="0">
                <a:latin typeface="+mn-lt"/>
                <a:ea typeface="+mn-ea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fontAlgn="auto"/>
            <a:endParaRPr lang="zh-CN" altLang="en-US" strike="noStrike" noProof="1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fontAlgn="auto"/>
            <a:fld id="{49AE70B2-8BF9-45C0-BB95-33D1B9D3A854}" type="slidenum">
              <a:rPr lang="zh-CN" altLang="en-US" strike="noStrike" noProof="1" smtClean="0">
                <a:latin typeface="+mn-lt"/>
                <a:ea typeface="+mn-ea"/>
                <a:cs typeface="+mn-cs"/>
              </a:rPr>
            </a:fld>
            <a:endParaRPr lang="zh-CN" altLang="en-US" strike="noStrike" noProof="1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1990800" y="3848400"/>
            <a:ext cx="7768800" cy="766800"/>
          </a:xfrm>
        </p:spPr>
        <p:txBody>
          <a:bodyPr lIns="90000" tIns="46800" rIns="90000" bIns="46800" anchor="b" anchorCtr="0">
            <a:normAutofit/>
          </a:bodyPr>
          <a:lstStyle>
            <a:lvl1pPr>
              <a:defRPr sz="4400"/>
            </a:lvl1pPr>
          </a:lstStyle>
          <a:p>
            <a:pPr fontAlgn="auto"/>
            <a:r>
              <a:rPr lang="zh-CN" altLang="en-US" strike="noStrike" noProof="1" dirty="0"/>
              <a:t>单击此处编辑标题</a:t>
            </a:r>
            <a:endParaRPr lang="zh-CN" altLang="en-US" strike="noStrike" noProof="1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1990800" y="4615200"/>
            <a:ext cx="7768800" cy="867600"/>
          </a:xfrm>
        </p:spPr>
        <p:txBody>
          <a:bodyPr lIns="90000" tIns="46800" rIns="90000" bIns="46800">
            <a:normAutofit/>
          </a:bodyPr>
          <a:lstStyle>
            <a:lvl1pPr marL="0" indent="0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fontAlgn="auto"/>
            <a:r>
              <a:rPr lang="zh-CN" altLang="en-US" strike="noStrike" noProof="1" dirty="0"/>
              <a:t>单击此处编辑文本</a:t>
            </a:r>
            <a:endParaRPr lang="zh-CN" altLang="en-US" strike="noStrike" noProof="1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fontAlgn="auto"/>
            <a:fld id="{760FBDFE-C587-4B4C-A407-44438C67B59E}" type="datetimeFigureOut">
              <a:rPr lang="zh-CN" altLang="en-US" strike="noStrike" noProof="1" smtClean="0">
                <a:latin typeface="+mn-lt"/>
                <a:ea typeface="+mn-ea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fontAlgn="auto"/>
            <a:endParaRPr lang="zh-CN" altLang="en-US" strike="noStrike" noProof="1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fontAlgn="auto"/>
            <a:fld id="{49AE70B2-8BF9-45C0-BB95-33D1B9D3A854}" type="slidenum">
              <a:rPr lang="zh-CN" altLang="en-US" strike="noStrike" noProof="1" smtClean="0">
                <a:latin typeface="+mn-lt"/>
                <a:ea typeface="+mn-ea"/>
                <a:cs typeface="+mn-cs"/>
              </a:rPr>
            </a:fld>
            <a:endParaRPr lang="zh-CN" altLang="en-US" strike="noStrike" noProof="1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 fontAlgn="auto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8400" y="1501200"/>
            <a:ext cx="5176800" cy="4748400"/>
          </a:xfrm>
        </p:spPr>
        <p:txBody>
          <a:bodyPr vert="horz" lIns="90000" tIns="46800" rIns="90000" bIns="46800" rtlCol="0">
            <a:normAutofit/>
          </a:bodyPr>
          <a:lstStyle/>
          <a:p>
            <a:pPr lvl="0" fontAlgn="auto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auto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auto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auto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auto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411600" y="1501200"/>
            <a:ext cx="5176800" cy="4748400"/>
          </a:xfrm>
        </p:spPr>
        <p:txBody>
          <a:bodyPr lIns="90000" tIns="46800" rIns="90000" bIns="46800">
            <a:normAutofit/>
          </a:bodyPr>
          <a:lstStyle/>
          <a:p>
            <a:pPr lvl="0" fontAlgn="auto"/>
            <a:r>
              <a:rPr lang="zh-CN" altLang="en-US" strike="noStrike" noProof="1" dirty="0"/>
              <a:t>单击此处编辑母版文本样式</a:t>
            </a:r>
            <a:endParaRPr lang="zh-CN" altLang="en-US" strike="noStrike" noProof="1" dirty="0"/>
          </a:p>
          <a:p>
            <a:pPr lvl="1" fontAlgn="auto"/>
            <a:r>
              <a:rPr lang="zh-CN" altLang="en-US" strike="noStrike" noProof="1" dirty="0"/>
              <a:t>第二级</a:t>
            </a:r>
            <a:endParaRPr lang="zh-CN" altLang="en-US" strike="noStrike" noProof="1" dirty="0"/>
          </a:p>
          <a:p>
            <a:pPr lvl="2" fontAlgn="auto"/>
            <a:r>
              <a:rPr lang="zh-CN" altLang="en-US" strike="noStrike" noProof="1" dirty="0"/>
              <a:t>第三级</a:t>
            </a:r>
            <a:endParaRPr lang="zh-CN" altLang="en-US" strike="noStrike" noProof="1" dirty="0"/>
          </a:p>
          <a:p>
            <a:pPr lvl="3" fontAlgn="auto"/>
            <a:r>
              <a:rPr lang="zh-CN" altLang="en-US" strike="noStrike" noProof="1" dirty="0"/>
              <a:t>第四级</a:t>
            </a:r>
            <a:endParaRPr lang="zh-CN" altLang="en-US" strike="noStrike" noProof="1" dirty="0"/>
          </a:p>
          <a:p>
            <a:pPr lvl="4" fontAlgn="auto"/>
            <a:r>
              <a:rPr lang="zh-CN" altLang="en-US" strike="noStrike" noProof="1" dirty="0"/>
              <a:t>第五级</a:t>
            </a:r>
            <a:endParaRPr lang="zh-CN" altLang="en-US" strike="noStrike" noProof="1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fontAlgn="auto"/>
            <a:fld id="{760FBDFE-C587-4B4C-A407-44438C67B59E}" type="datetimeFigureOut">
              <a:rPr lang="zh-CN" altLang="en-US" strike="noStrike" noProof="1" smtClean="0">
                <a:latin typeface="+mn-lt"/>
                <a:ea typeface="+mn-ea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fontAlgn="auto"/>
            <a:endParaRPr lang="zh-CN" altLang="en-US" strike="noStrike" noProof="1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fontAlgn="auto"/>
            <a:fld id="{49AE70B2-8BF9-45C0-BB95-33D1B9D3A854}" type="slidenum">
              <a:rPr lang="zh-CN" altLang="en-US" strike="noStrike" noProof="1" smtClean="0">
                <a:latin typeface="+mn-lt"/>
                <a:ea typeface="+mn-ea"/>
                <a:cs typeface="+mn-cs"/>
              </a:rPr>
            </a:fld>
            <a:endParaRPr lang="zh-CN" altLang="en-US" strike="noStrike" noProof="1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 fontAlgn="auto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608400" y="1429200"/>
            <a:ext cx="5342400" cy="381600"/>
          </a:xfrm>
        </p:spPr>
        <p:txBody>
          <a:bodyPr lIns="101600" tIns="38100" rIns="76200" bIns="38100" anchor="t" anchorCtr="0">
            <a:normAutofit/>
          </a:bodyPr>
          <a:lstStyle>
            <a:lvl1pPr marL="0" indent="0">
              <a:lnSpc>
                <a:spcPct val="100000"/>
              </a:lnSpc>
              <a:buNone/>
              <a:defRPr sz="2000" b="1" spc="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auto"/>
            <a:r>
              <a:rPr lang="zh-CN" altLang="en-US" strike="noStrike" noProof="1" dirty="0"/>
              <a:t>单击此处编辑文本</a:t>
            </a:r>
            <a:endParaRPr lang="zh-CN" altLang="en-US" strike="noStrike" noProof="1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8400" y="1854000"/>
            <a:ext cx="5342400" cy="4395600"/>
          </a:xfrm>
        </p:spPr>
        <p:txBody>
          <a:bodyPr vert="horz" lIns="101600" tIns="0" rIns="82550" bIns="0" rtlCol="0">
            <a:normAutofit/>
          </a:bodyPr>
          <a:lstStyle/>
          <a:p>
            <a:pPr lvl="0" fontAlgn="auto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auto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auto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auto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auto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</p:nvPr>
        </p:nvSpPr>
        <p:spPr>
          <a:xfrm>
            <a:off x="6235750" y="1421729"/>
            <a:ext cx="5342400" cy="381600"/>
          </a:xfrm>
        </p:spPr>
        <p:txBody>
          <a:bodyPr vert="horz" lIns="101600" tIns="38100" rIns="76200" bIns="38100" rtlCol="0" anchor="t" anchorCtr="0">
            <a:normAutofit/>
          </a:bodyPr>
          <a:lstStyle>
            <a:lvl1pPr marL="0" indent="0">
              <a:lnSpc>
                <a:spcPct val="100000"/>
              </a:lnSpc>
              <a:buNone/>
              <a:defRPr sz="2000" b="1" spc="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auto"/>
            <a:r>
              <a:rPr lang="zh-CN" altLang="en-US" strike="noStrike" noProof="1" smtClean="0"/>
              <a:t>单击此处编辑文本</a:t>
            </a:r>
            <a:endParaRPr lang="zh-CN" altLang="en-US" strike="noStrike" noProof="1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235750" y="1854000"/>
            <a:ext cx="5342400" cy="4395600"/>
          </a:xfrm>
        </p:spPr>
        <p:txBody>
          <a:bodyPr vert="horz" lIns="101600" tIns="0" rIns="82550" bIns="0" rtlCol="0">
            <a:normAutofit/>
          </a:bodyPr>
          <a:lstStyle/>
          <a:p>
            <a:pPr lvl="0" fontAlgn="auto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auto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auto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auto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auto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fontAlgn="auto"/>
            <a:fld id="{760FBDFE-C587-4B4C-A407-44438C67B59E}" type="datetimeFigureOut">
              <a:rPr lang="zh-CN" altLang="en-US" strike="noStrike" noProof="1" smtClean="0">
                <a:latin typeface="+mn-lt"/>
                <a:ea typeface="+mn-ea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fontAlgn="auto"/>
            <a:endParaRPr lang="zh-CN" altLang="en-US" strike="noStrike" noProof="1" dirty="0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fontAlgn="auto"/>
            <a:fld id="{49AE70B2-8BF9-45C0-BB95-33D1B9D3A854}" type="slidenum">
              <a:rPr lang="zh-CN" altLang="en-US" strike="noStrike" noProof="1" smtClean="0">
                <a:latin typeface="+mn-lt"/>
                <a:ea typeface="+mn-ea"/>
                <a:cs typeface="+mn-cs"/>
              </a:rPr>
            </a:fld>
            <a:endParaRPr lang="zh-CN" altLang="en-US" strike="noStrike" noProof="1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 fontAlgn="auto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fontAlgn="auto"/>
            <a:fld id="{760FBDFE-C587-4B4C-A407-44438C67B59E}" type="datetimeFigureOut">
              <a:rPr lang="zh-CN" altLang="en-US" strike="noStrike" noProof="1" smtClean="0">
                <a:latin typeface="+mn-lt"/>
                <a:ea typeface="+mn-ea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fontAlgn="auto"/>
            <a:endParaRPr lang="zh-CN" altLang="en-US" strike="noStrike" noProof="1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fontAlgn="auto"/>
            <a:fld id="{49AE70B2-8BF9-45C0-BB95-33D1B9D3A854}" type="slidenum">
              <a:rPr lang="zh-CN" altLang="en-US" strike="noStrike" noProof="1" smtClean="0">
                <a:latin typeface="+mn-lt"/>
                <a:ea typeface="+mn-ea"/>
                <a:cs typeface="+mn-cs"/>
              </a:rPr>
            </a:fld>
            <a:endParaRPr lang="zh-CN" altLang="en-US" strike="noStrike" noProof="1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fontAlgn="auto"/>
            <a:fld id="{760FBDFE-C587-4B4C-A407-44438C67B59E}" type="datetimeFigureOut">
              <a:rPr lang="zh-CN" altLang="en-US" strike="noStrike" noProof="1" smtClean="0">
                <a:latin typeface="+mn-lt"/>
                <a:ea typeface="+mn-ea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fontAlgn="auto"/>
            <a:endParaRPr lang="zh-CN" altLang="en-US" strike="noStrike" noProof="1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fontAlgn="auto"/>
            <a:fld id="{49AE70B2-8BF9-45C0-BB95-33D1B9D3A854}" type="slidenum">
              <a:rPr lang="zh-CN" altLang="en-US" strike="noStrike" noProof="1" smtClean="0">
                <a:latin typeface="+mn-lt"/>
                <a:ea typeface="+mn-ea"/>
                <a:cs typeface="+mn-cs"/>
              </a:rPr>
            </a:fld>
            <a:endParaRPr lang="zh-CN" altLang="en-US" strike="noStrike" noProof="1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608400" y="1555200"/>
            <a:ext cx="5233077" cy="4608000"/>
          </a:xfrm>
        </p:spPr>
        <p:txBody>
          <a:bodyPr vert="horz" lIns="90000" tIns="46800" rIns="90000" bIns="46800" rtlCol="0">
            <a:normAutofit/>
          </a:bodyPr>
          <a:lstStyle>
            <a:lvl1pPr>
              <a:buNone/>
              <a:defRPr sz="1600"/>
            </a:lvl1pPr>
          </a:lstStyle>
          <a:p>
            <a:pPr lvl="0" fontAlgn="auto"/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350400" y="1555200"/>
            <a:ext cx="5227200" cy="4608000"/>
          </a:xfrm>
        </p:spPr>
        <p:txBody>
          <a:bodyPr vert="horz" lIns="90000" tIns="46800" rIns="90000" bIns="46800" rtlCol="0">
            <a:normAutofit/>
          </a:bodyPr>
          <a:lstStyle>
            <a:lvl1pPr>
              <a:buNone/>
              <a:defRPr sz="1600"/>
            </a:lvl1pPr>
          </a:lstStyle>
          <a:p>
            <a:pPr lvl="0" fontAlgn="auto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/>
          </a:p>
        </p:txBody>
      </p:sp>
      <p:sp>
        <p:nvSpPr>
          <p:cNvPr id="9" name="标题 8"/>
          <p:cNvSpPr>
            <a:spLocks noGrp="1"/>
          </p:cNvSpPr>
          <p:nvPr>
            <p:ph type="title"/>
          </p:nvPr>
        </p:nvSpPr>
        <p:spPr/>
        <p:txBody>
          <a:bodyPr/>
          <a:p>
            <a:pPr fontAlgn="auto"/>
            <a:r>
              <a:rPr lang="zh-CN" altLang="en-US" strike="noStrike" noProof="1"/>
              <a:t>单击此处编辑母版标题样式</a:t>
            </a:r>
            <a:endParaRPr lang="zh-CN" altLang="en-US" strike="noStrike" noProof="1"/>
          </a:p>
        </p:txBody>
      </p:sp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fontAlgn="auto"/>
            <a:fld id="{760FBDFE-C587-4B4C-A407-44438C67B59E}" type="datetimeFigureOut">
              <a:rPr lang="zh-CN" altLang="en-US" strike="noStrike" noProof="1" smtClean="0">
                <a:latin typeface="+mn-lt"/>
                <a:ea typeface="+mn-ea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fontAlgn="auto"/>
            <a:endParaRPr lang="zh-CN" altLang="en-US" strike="noStrike" noProof="1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fontAlgn="auto"/>
            <a:fld id="{49AE70B2-8BF9-45C0-BB95-33D1B9D3A854}" type="slidenum">
              <a:rPr lang="zh-CN" altLang="en-US" strike="noStrike" noProof="1" smtClean="0">
                <a:latin typeface="+mn-lt"/>
                <a:ea typeface="+mn-ea"/>
                <a:cs typeface="+mn-cs"/>
              </a:rPr>
            </a:fld>
            <a:endParaRPr lang="zh-CN" altLang="en-US" strike="noStrike" noProof="1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 hasCustomPrompt="1"/>
          </p:nvPr>
        </p:nvSpPr>
        <p:spPr>
          <a:xfrm>
            <a:off x="10234800" y="914400"/>
            <a:ext cx="1044000" cy="5029200"/>
          </a:xfrm>
        </p:spPr>
        <p:txBody>
          <a:bodyPr vert="eaVert" lIns="90000" tIns="46800" rIns="90000" bIns="46800" rtlCol="0" anchor="ctr" anchorCtr="0">
            <a:normAutofit/>
          </a:bodyPr>
          <a:lstStyle>
            <a:lvl1pPr>
              <a:buNone/>
              <a:defRPr sz="2800"/>
            </a:lvl1pPr>
          </a:lstStyle>
          <a:p>
            <a:pPr lvl="0" fontAlgn="auto"/>
            <a:r>
              <a:rPr lang="zh-CN" altLang="en-US" strike="noStrike" noProof="1" smtClean="0"/>
              <a:t>单击此处编辑标题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914400" y="914400"/>
            <a:ext cx="9169200" cy="5029200"/>
          </a:xfrm>
        </p:spPr>
        <p:txBody>
          <a:bodyPr vert="eaVert" lIns="46800" tIns="46800" rIns="46800" bIns="46800"/>
          <a:lstStyle>
            <a:lvl1pPr marL="228600" indent="-228600">
              <a:spcAft>
                <a:spcPts val="1000"/>
              </a:spcAft>
              <a:defRPr spc="300"/>
            </a:lvl1pPr>
            <a:lvl2pPr marL="685800" indent="-228600">
              <a:defRPr spc="300"/>
            </a:lvl2pPr>
            <a:lvl3pPr marL="1143000" indent="-228600">
              <a:defRPr spc="300"/>
            </a:lvl3pPr>
            <a:lvl4pPr marL="1600200" indent="-228600">
              <a:defRPr spc="300"/>
            </a:lvl4pPr>
            <a:lvl5pPr marL="2057400" indent="-228600">
              <a:defRPr spc="300"/>
            </a:lvl5pPr>
          </a:lstStyle>
          <a:p>
            <a:pPr lvl="0" fontAlgn="auto"/>
            <a:r>
              <a:rPr lang="zh-CN" altLang="en-US" strike="noStrike" noProof="1" dirty="0"/>
              <a:t>单击此处编辑母版文本样式</a:t>
            </a:r>
            <a:endParaRPr lang="zh-CN" altLang="en-US" strike="noStrike" noProof="1" dirty="0"/>
          </a:p>
          <a:p>
            <a:pPr lvl="1" fontAlgn="auto"/>
            <a:r>
              <a:rPr lang="zh-CN" altLang="en-US" strike="noStrike" noProof="1" dirty="0"/>
              <a:t>第二级</a:t>
            </a:r>
            <a:endParaRPr lang="zh-CN" altLang="en-US" strike="noStrike" noProof="1" dirty="0"/>
          </a:p>
          <a:p>
            <a:pPr lvl="2" fontAlgn="auto"/>
            <a:r>
              <a:rPr lang="zh-CN" altLang="en-US" strike="noStrike" noProof="1" dirty="0"/>
              <a:t>第三级</a:t>
            </a:r>
            <a:endParaRPr lang="zh-CN" altLang="en-US" strike="noStrike" noProof="1" dirty="0"/>
          </a:p>
          <a:p>
            <a:pPr lvl="3" fontAlgn="auto"/>
            <a:r>
              <a:rPr lang="zh-CN" altLang="en-US" strike="noStrike" noProof="1" dirty="0"/>
              <a:t>第四级</a:t>
            </a:r>
            <a:endParaRPr lang="zh-CN" altLang="en-US" strike="noStrike" noProof="1" dirty="0"/>
          </a:p>
          <a:p>
            <a:pPr lvl="4" fontAlgn="auto"/>
            <a:r>
              <a:rPr lang="zh-CN" altLang="en-US" strike="noStrike" noProof="1" dirty="0"/>
              <a:t>第五级</a:t>
            </a:r>
            <a:endParaRPr lang="zh-CN" altLang="en-US" strike="noStrike" noProof="1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fontAlgn="auto"/>
            <a:fld id="{760FBDFE-C587-4B4C-A407-44438C67B59E}" type="datetimeFigureOut">
              <a:rPr lang="zh-CN" altLang="en-US" strike="noStrike" noProof="1" smtClean="0">
                <a:latin typeface="+mn-lt"/>
                <a:ea typeface="+mn-ea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fontAlgn="auto"/>
            <a:endParaRPr lang="zh-CN" altLang="en-US" strike="noStrike" noProof="1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fontAlgn="auto"/>
            <a:fld id="{49AE70B2-8BF9-45C0-BB95-33D1B9D3A854}" type="slidenum">
              <a:rPr lang="zh-CN" altLang="en-US" strike="noStrike" noProof="1" smtClean="0">
                <a:latin typeface="+mn-lt"/>
                <a:ea typeface="+mn-ea"/>
                <a:cs typeface="+mn-cs"/>
              </a:rPr>
            </a:fld>
            <a:endParaRPr lang="zh-CN" altLang="en-US" strike="noStrike" noProof="1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内容占位符 6"/>
          <p:cNvSpPr>
            <a:spLocks noGrp="1"/>
          </p:cNvSpPr>
          <p:nvPr>
            <p:ph sz="quarter" idx="13"/>
          </p:nvPr>
        </p:nvSpPr>
        <p:spPr>
          <a:xfrm>
            <a:off x="608400" y="774000"/>
            <a:ext cx="10972800" cy="5482800"/>
          </a:xfrm>
        </p:spPr>
        <p:txBody>
          <a:bodyPr/>
          <a:lstStyle/>
          <a:p>
            <a:pPr lvl="0" fontAlgn="auto"/>
            <a:r>
              <a:rPr lang="zh-CN" altLang="en-US" strike="noStrike" noProof="1" dirty="0"/>
              <a:t>单击此处编辑母版文本样式</a:t>
            </a:r>
            <a:endParaRPr lang="zh-CN" altLang="en-US" strike="noStrike" noProof="1" dirty="0"/>
          </a:p>
          <a:p>
            <a:pPr lvl="1" fontAlgn="auto"/>
            <a:r>
              <a:rPr lang="zh-CN" altLang="en-US" strike="noStrike" noProof="1" dirty="0"/>
              <a:t>第二级</a:t>
            </a:r>
            <a:endParaRPr lang="zh-CN" altLang="en-US" strike="noStrike" noProof="1" dirty="0"/>
          </a:p>
          <a:p>
            <a:pPr lvl="2" fontAlgn="auto"/>
            <a:r>
              <a:rPr lang="zh-CN" altLang="en-US" strike="noStrike" noProof="1" dirty="0"/>
              <a:t>第三级</a:t>
            </a:r>
            <a:endParaRPr lang="zh-CN" altLang="en-US" strike="noStrike" noProof="1" dirty="0"/>
          </a:p>
          <a:p>
            <a:pPr lvl="3" fontAlgn="auto"/>
            <a:r>
              <a:rPr lang="zh-CN" altLang="en-US" strike="noStrike" noProof="1" dirty="0"/>
              <a:t>第四级</a:t>
            </a:r>
            <a:endParaRPr lang="zh-CN" altLang="en-US" strike="noStrike" noProof="1" dirty="0"/>
          </a:p>
          <a:p>
            <a:pPr lvl="4" fontAlgn="auto"/>
            <a:r>
              <a:rPr lang="zh-CN" altLang="en-US" strike="noStrike" noProof="1" dirty="0"/>
              <a:t>第五级</a:t>
            </a:r>
            <a:endParaRPr lang="zh-CN" altLang="en-US" strike="noStrike" noProof="1" dirty="0"/>
          </a:p>
        </p:txBody>
      </p:sp>
      <p:sp>
        <p:nvSpPr>
          <p:cNvPr id="2" name="日期占位符 1"/>
          <p:cNvSpPr>
            <a:spLocks noGrp="1"/>
          </p:cNvSpPr>
          <p:nvPr>
            <p:ph type="dt" sz="half" idx="14"/>
          </p:nvPr>
        </p:nvSpPr>
        <p:spPr/>
        <p:txBody>
          <a:bodyPr/>
          <a:p>
            <a:pPr fontAlgn="auto"/>
            <a:fld id="{760FBDFE-C587-4B4C-A407-44438C67B59E}" type="datetimeFigureOut">
              <a:rPr lang="zh-CN" altLang="en-US" strike="noStrike" noProof="1" smtClean="0">
                <a:latin typeface="+mn-lt"/>
                <a:ea typeface="+mn-ea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5"/>
          </p:nvPr>
        </p:nvSpPr>
        <p:spPr/>
        <p:txBody>
          <a:bodyPr/>
          <a:p>
            <a:pPr fontAlgn="auto"/>
            <a:endParaRPr lang="zh-CN" altLang="en-US" strike="noStrike" noProof="1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6"/>
          </p:nvPr>
        </p:nvSpPr>
        <p:spPr/>
        <p:txBody>
          <a:bodyPr/>
          <a:p>
            <a:pPr fontAlgn="auto"/>
            <a:fld id="{49AE70B2-8BF9-45C0-BB95-33D1B9D3A854}" type="slidenum">
              <a:rPr lang="zh-CN" altLang="en-US" strike="noStrike" noProof="1" smtClean="0">
                <a:latin typeface="+mn-lt"/>
                <a:ea typeface="+mn-ea"/>
                <a:cs typeface="+mn-cs"/>
              </a:rPr>
            </a:fld>
            <a:endParaRPr lang="zh-CN" altLang="en-US" strike="noStrike" noProof="1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末尾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1198800" y="2484000"/>
            <a:ext cx="9799200" cy="1018800"/>
          </a:xfrm>
        </p:spPr>
        <p:txBody>
          <a:bodyPr vert="horz" lIns="90000" tIns="46800" rIns="90000" bIns="46800" rtlCol="0" anchor="t" anchorCtr="0">
            <a:normAutofit/>
          </a:bodyPr>
          <a:lstStyle>
            <a:lvl1pPr algn="ctr">
              <a:defRPr sz="6000"/>
            </a:lvl1pPr>
          </a:lstStyle>
          <a:p>
            <a:pPr lvl="0" fontAlgn="auto"/>
            <a:r>
              <a:rPr lang="zh-CN" altLang="en-US" strike="noStrike" noProof="1" smtClean="0"/>
              <a:t>单击此处编辑标题</a:t>
            </a:r>
            <a:endParaRPr lang="zh-CN" altLang="en-US" strike="noStrike" noProof="1"/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</p:nvPr>
        </p:nvSpPr>
        <p:spPr>
          <a:xfrm>
            <a:off x="1198800" y="3560400"/>
            <a:ext cx="9799200" cy="471600"/>
          </a:xfrm>
        </p:spPr>
        <p:txBody>
          <a:bodyPr lIns="90000" tIns="46800" rIns="90000" bIns="46800">
            <a:normAutofit/>
          </a:bodyPr>
          <a:lstStyle>
            <a:lvl1pPr algn="ctr">
              <a:lnSpc>
                <a:spcPct val="110000"/>
              </a:lnSpc>
              <a:buNone/>
              <a:defRPr sz="2400" spc="200"/>
            </a:lvl1pPr>
          </a:lstStyle>
          <a:p>
            <a:pPr lvl="0" fontAlgn="auto"/>
            <a:r>
              <a:rPr lang="zh-CN" altLang="en-US" strike="noStrike" noProof="1" dirty="0"/>
              <a:t>单击此处编辑母版文本样式</a:t>
            </a:r>
            <a:endParaRPr lang="zh-CN" altLang="en-US" strike="noStrike" noProof="1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4"/>
          </p:nvPr>
        </p:nvSpPr>
        <p:spPr/>
        <p:txBody>
          <a:bodyPr/>
          <a:p>
            <a:pPr fontAlgn="auto"/>
            <a:fld id="{760FBDFE-C587-4B4C-A407-44438C67B59E}" type="datetimeFigureOut">
              <a:rPr lang="zh-CN" altLang="en-US" strike="noStrike" noProof="1" smtClean="0">
                <a:latin typeface="+mn-lt"/>
                <a:ea typeface="+mn-ea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5"/>
          </p:nvPr>
        </p:nvSpPr>
        <p:spPr/>
        <p:txBody>
          <a:bodyPr/>
          <a:p>
            <a:pPr fontAlgn="auto"/>
            <a:endParaRPr lang="zh-CN" altLang="en-US" strike="noStrike" noProof="1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6"/>
          </p:nvPr>
        </p:nvSpPr>
        <p:spPr/>
        <p:txBody>
          <a:bodyPr/>
          <a:p>
            <a:pPr fontAlgn="auto"/>
            <a:fld id="{49AE70B2-8BF9-45C0-BB95-33D1B9D3A854}" type="slidenum">
              <a:rPr lang="zh-CN" altLang="en-US" strike="noStrike" noProof="1" smtClean="0">
                <a:latin typeface="+mn-lt"/>
                <a:ea typeface="+mn-ea"/>
                <a:cs typeface="+mn-cs"/>
              </a:rPr>
            </a:fld>
            <a:endParaRPr lang="zh-CN" altLang="en-US" strike="noStrike" noProof="1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标题和副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 fontAlgn="auto"/>
            <a:r>
              <a:rPr lang="zh-CN" altLang="en-US" strike="noStrike" noProof="1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608330" y="1429385"/>
            <a:ext cx="10968355" cy="381635"/>
          </a:xfrm>
        </p:spPr>
        <p:txBody>
          <a:bodyPr lIns="101600" tIns="38100" rIns="76200" bIns="38100" anchor="t" anchorCtr="0">
            <a:normAutofit/>
          </a:bodyPr>
          <a:lstStyle>
            <a:lvl1pPr marL="0" indent="0">
              <a:lnSpc>
                <a:spcPct val="100000"/>
              </a:lnSpc>
              <a:buNone/>
              <a:defRPr sz="2000" b="1" spc="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auto"/>
            <a:r>
              <a:rPr lang="zh-CN" altLang="en-US" strike="noStrike" noProof="1" dirty="0"/>
              <a:t>单击此处编辑副标题</a:t>
            </a:r>
            <a:endParaRPr lang="en-US" altLang="zh-CN" strike="noStrike" noProof="1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fontAlgn="auto"/>
            <a:fld id="{760FBDFE-C587-4B4C-A407-44438C67B59E}" type="datetimeFigureOut">
              <a:rPr lang="zh-CN" altLang="en-US" strike="noStrike" noProof="1" smtClean="0">
                <a:latin typeface="+mn-lt"/>
                <a:ea typeface="+mn-ea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fontAlgn="auto"/>
            <a:endParaRPr lang="zh-CN" altLang="en-US" strike="noStrike" noProof="1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fontAlgn="auto"/>
            <a:fld id="{49AE70B2-8BF9-45C0-BB95-33D1B9D3A854}" type="slidenum">
              <a:rPr lang="zh-CN" altLang="en-US" strike="noStrike" noProof="1" smtClean="0">
                <a:latin typeface="+mn-lt"/>
                <a:ea typeface="+mn-ea"/>
                <a:cs typeface="+mn-cs"/>
              </a:rPr>
            </a:fld>
            <a:endParaRPr lang="zh-CN" altLang="en-US" strike="noStrike" noProof="1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8" Type="http://schemas.openxmlformats.org/officeDocument/2006/relationships/theme" Target="../theme/theme1.xml"/><Relationship Id="rId17" Type="http://schemas.openxmlformats.org/officeDocument/2006/relationships/tags" Target="../tags/tag5.xml"/><Relationship Id="rId16" Type="http://schemas.openxmlformats.org/officeDocument/2006/relationships/tags" Target="../tags/tag4.xml"/><Relationship Id="rId15" Type="http://schemas.openxmlformats.org/officeDocument/2006/relationships/tags" Target="../tags/tag3.xml"/><Relationship Id="rId14" Type="http://schemas.openxmlformats.org/officeDocument/2006/relationships/tags" Target="../tags/tag2.xml"/><Relationship Id="rId13" Type="http://schemas.openxmlformats.org/officeDocument/2006/relationships/tags" Target="../tags/tag1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/>
      <p:sp>
        <p:nvSpPr>
          <p:cNvPr id="1026" name="标题占位符 1"/>
          <p:cNvSpPr>
            <a:spLocks noGrp="1"/>
          </p:cNvSpPr>
          <p:nvPr>
            <p:ph type="title"/>
            <p:custDataLst>
              <p:tags r:id="rId13"/>
            </p:custDataLst>
          </p:nvPr>
        </p:nvSpPr>
        <p:spPr>
          <a:xfrm>
            <a:off x="608013" y="608013"/>
            <a:ext cx="10969625" cy="706437"/>
          </a:xfrm>
          <a:prstGeom prst="rect">
            <a:avLst/>
          </a:prstGeom>
          <a:noFill/>
          <a:ln w="9525">
            <a:noFill/>
          </a:ln>
        </p:spPr>
        <p:txBody>
          <a:bodyPr vert="horz" lIns="90170" tIns="46990" rIns="90170" bIns="46990" anchor="ctr" anchorCtr="0"/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/>
            <p:custDataLst>
              <p:tags r:id="rId14"/>
            </p:custDataLst>
          </p:nvPr>
        </p:nvSpPr>
        <p:spPr>
          <a:xfrm>
            <a:off x="608013" y="1490663"/>
            <a:ext cx="10969625" cy="4759325"/>
          </a:xfrm>
          <a:prstGeom prst="rect">
            <a:avLst/>
          </a:prstGeom>
          <a:noFill/>
          <a:ln w="9525">
            <a:noFill/>
          </a:ln>
        </p:spPr>
        <p:txBody>
          <a:bodyPr vert="horz" lIns="90000" tIns="46800" rIns="90000" bIns="46800" anchor="t" anchorCtr="0"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15"/>
            </p:custDataLst>
          </p:nvPr>
        </p:nvSpPr>
        <p:spPr>
          <a:xfrm>
            <a:off x="612775" y="6315075"/>
            <a:ext cx="2698750" cy="3159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000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/>
            <a:fld id="{760FBDFE-C587-4B4C-A407-44438C67B59E}" type="datetimeFigureOut">
              <a:rPr lang="zh-CN" altLang="en-US" strike="noStrike" noProof="1" smtClean="0">
                <a:latin typeface="+mn-lt"/>
                <a:ea typeface="+mn-ea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16"/>
            </p:custDataLst>
          </p:nvPr>
        </p:nvSpPr>
        <p:spPr>
          <a:xfrm>
            <a:off x="4116388" y="6315075"/>
            <a:ext cx="3959225" cy="3159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000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/>
            <a:endParaRPr lang="zh-CN" altLang="en-US" strike="noStrike" noProof="1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17"/>
            </p:custDataLst>
          </p:nvPr>
        </p:nvSpPr>
        <p:spPr>
          <a:xfrm>
            <a:off x="8877300" y="6315075"/>
            <a:ext cx="2700338" cy="3159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000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/>
            <a:fld id="{49AE70B2-8BF9-45C0-BB95-33D1B9D3A854}" type="slidenum">
              <a:rPr lang="zh-CN" altLang="en-US" strike="noStrike" noProof="1" smtClean="0">
                <a:latin typeface="+mn-lt"/>
                <a:ea typeface="+mn-ea"/>
                <a:cs typeface="+mn-cs"/>
              </a:rPr>
            </a:fld>
            <a:endParaRPr lang="zh-CN" altLang="en-US" strike="noStrike" noProof="1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hf sldNum="0" hdr="0" ftr="0" dt="0"/>
  <p:txStyles>
    <p:titleStyle>
      <a:lvl1pPr algn="l" defTabSz="914400" rtl="0" eaLnBrk="1" fontAlgn="auto" latinLnBrk="0" hangingPunct="1">
        <a:lnSpc>
          <a:spcPct val="100000"/>
        </a:lnSpc>
        <a:spcBef>
          <a:spcPct val="0"/>
        </a:spcBef>
        <a:buNone/>
        <a:defRPr sz="3600" b="0" u="none" strike="noStrike" kern="1200" cap="none" spc="300" normalizeH="0" baseline="0">
          <a:solidFill>
            <a:schemeClr val="tx1">
              <a:lumMod val="85000"/>
              <a:lumOff val="15000"/>
            </a:schemeClr>
          </a:solidFill>
          <a:uFillTx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●"/>
        <a:defRPr sz="18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1pPr>
      <a:lvl2pPr marL="6858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600"/>
        </a:spcAft>
        <a:buFont typeface="Arial" panose="020B0604020202020204" pitchFamily="34" charset="0"/>
        <a:buChar char="●"/>
        <a:tabLst>
          <a:tab pos="1609725" algn="l"/>
          <a:tab pos="1609725" algn="l"/>
          <a:tab pos="1609725" algn="l"/>
          <a:tab pos="1609725" algn="l"/>
        </a:tabLst>
        <a:defRPr sz="16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2pPr>
      <a:lvl3pPr marL="11430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600"/>
        </a:spcAft>
        <a:buFont typeface="Arial" panose="020B0604020202020204" pitchFamily="34" charset="0"/>
        <a:buChar char="●"/>
        <a:defRPr sz="16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3pPr>
      <a:lvl4pPr marL="16002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300"/>
        </a:spcAft>
        <a:buFont typeface="Wingdings" panose="05000000000000000000" charset="0"/>
        <a:buChar char=""/>
        <a:defRPr sz="14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4pPr>
      <a:lvl5pPr marL="20574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300"/>
        </a:spcAft>
        <a:buFont typeface="Arial" panose="020B0604020202020204" pitchFamily="34" charset="0"/>
        <a:buChar char="•"/>
        <a:defRPr sz="14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6.xml"/><Relationship Id="rId1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9" Type="http://schemas.openxmlformats.org/officeDocument/2006/relationships/tags" Target="../tags/tag15.xml"/><Relationship Id="rId8" Type="http://schemas.openxmlformats.org/officeDocument/2006/relationships/tags" Target="../tags/tag14.xml"/><Relationship Id="rId7" Type="http://schemas.openxmlformats.org/officeDocument/2006/relationships/tags" Target="../tags/tag13.xml"/><Relationship Id="rId6" Type="http://schemas.openxmlformats.org/officeDocument/2006/relationships/tags" Target="../tags/tag12.xml"/><Relationship Id="rId5" Type="http://schemas.openxmlformats.org/officeDocument/2006/relationships/tags" Target="../tags/tag11.xml"/><Relationship Id="rId4" Type="http://schemas.openxmlformats.org/officeDocument/2006/relationships/tags" Target="../tags/tag10.xml"/><Relationship Id="rId34" Type="http://schemas.openxmlformats.org/officeDocument/2006/relationships/slideLayout" Target="../slideLayouts/slideLayout1.xml"/><Relationship Id="rId33" Type="http://schemas.openxmlformats.org/officeDocument/2006/relationships/tags" Target="../tags/tag39.xml"/><Relationship Id="rId32" Type="http://schemas.openxmlformats.org/officeDocument/2006/relationships/tags" Target="../tags/tag38.xml"/><Relationship Id="rId31" Type="http://schemas.openxmlformats.org/officeDocument/2006/relationships/tags" Target="../tags/tag37.xml"/><Relationship Id="rId30" Type="http://schemas.openxmlformats.org/officeDocument/2006/relationships/tags" Target="../tags/tag36.xml"/><Relationship Id="rId3" Type="http://schemas.openxmlformats.org/officeDocument/2006/relationships/tags" Target="../tags/tag9.xml"/><Relationship Id="rId29" Type="http://schemas.openxmlformats.org/officeDocument/2006/relationships/tags" Target="../tags/tag35.xml"/><Relationship Id="rId28" Type="http://schemas.openxmlformats.org/officeDocument/2006/relationships/tags" Target="../tags/tag34.xml"/><Relationship Id="rId27" Type="http://schemas.openxmlformats.org/officeDocument/2006/relationships/tags" Target="../tags/tag33.xml"/><Relationship Id="rId26" Type="http://schemas.openxmlformats.org/officeDocument/2006/relationships/tags" Target="../tags/tag32.xml"/><Relationship Id="rId25" Type="http://schemas.openxmlformats.org/officeDocument/2006/relationships/tags" Target="../tags/tag31.xml"/><Relationship Id="rId24" Type="http://schemas.openxmlformats.org/officeDocument/2006/relationships/tags" Target="../tags/tag30.xml"/><Relationship Id="rId23" Type="http://schemas.openxmlformats.org/officeDocument/2006/relationships/tags" Target="../tags/tag29.xml"/><Relationship Id="rId22" Type="http://schemas.openxmlformats.org/officeDocument/2006/relationships/tags" Target="../tags/tag28.xml"/><Relationship Id="rId21" Type="http://schemas.openxmlformats.org/officeDocument/2006/relationships/tags" Target="../tags/tag27.xml"/><Relationship Id="rId20" Type="http://schemas.openxmlformats.org/officeDocument/2006/relationships/tags" Target="../tags/tag26.xml"/><Relationship Id="rId2" Type="http://schemas.openxmlformats.org/officeDocument/2006/relationships/tags" Target="../tags/tag8.xml"/><Relationship Id="rId19" Type="http://schemas.openxmlformats.org/officeDocument/2006/relationships/tags" Target="../tags/tag25.xml"/><Relationship Id="rId18" Type="http://schemas.openxmlformats.org/officeDocument/2006/relationships/tags" Target="../tags/tag24.xml"/><Relationship Id="rId17" Type="http://schemas.openxmlformats.org/officeDocument/2006/relationships/tags" Target="../tags/tag23.xml"/><Relationship Id="rId16" Type="http://schemas.openxmlformats.org/officeDocument/2006/relationships/tags" Target="../tags/tag22.xml"/><Relationship Id="rId15" Type="http://schemas.openxmlformats.org/officeDocument/2006/relationships/tags" Target="../tags/tag21.xml"/><Relationship Id="rId14" Type="http://schemas.openxmlformats.org/officeDocument/2006/relationships/tags" Target="../tags/tag20.xml"/><Relationship Id="rId13" Type="http://schemas.openxmlformats.org/officeDocument/2006/relationships/tags" Target="../tags/tag19.xml"/><Relationship Id="rId12" Type="http://schemas.openxmlformats.org/officeDocument/2006/relationships/tags" Target="../tags/tag18.xml"/><Relationship Id="rId11" Type="http://schemas.openxmlformats.org/officeDocument/2006/relationships/tags" Target="../tags/tag17.xml"/><Relationship Id="rId10" Type="http://schemas.openxmlformats.org/officeDocument/2006/relationships/tags" Target="../tags/tag16.xml"/><Relationship Id="rId1" Type="http://schemas.openxmlformats.org/officeDocument/2006/relationships/tags" Target="../tags/tag7.xml"/></Relationships>
</file>

<file path=ppt/slides/_rels/slide3.xml.rels><?xml version="1.0" encoding="UTF-8" standalone="yes"?>
<Relationships xmlns="http://schemas.openxmlformats.org/package/2006/relationships"><Relationship Id="rId9" Type="http://schemas.openxmlformats.org/officeDocument/2006/relationships/tags" Target="../tags/tag48.xml"/><Relationship Id="rId8" Type="http://schemas.openxmlformats.org/officeDocument/2006/relationships/tags" Target="../tags/tag47.xml"/><Relationship Id="rId7" Type="http://schemas.openxmlformats.org/officeDocument/2006/relationships/tags" Target="../tags/tag46.xml"/><Relationship Id="rId6" Type="http://schemas.openxmlformats.org/officeDocument/2006/relationships/tags" Target="../tags/tag45.xml"/><Relationship Id="rId5" Type="http://schemas.openxmlformats.org/officeDocument/2006/relationships/tags" Target="../tags/tag44.xml"/><Relationship Id="rId4" Type="http://schemas.openxmlformats.org/officeDocument/2006/relationships/tags" Target="../tags/tag43.xml"/><Relationship Id="rId3" Type="http://schemas.openxmlformats.org/officeDocument/2006/relationships/tags" Target="../tags/tag42.xml"/><Relationship Id="rId22" Type="http://schemas.openxmlformats.org/officeDocument/2006/relationships/slideLayout" Target="../slideLayouts/slideLayout7.xml"/><Relationship Id="rId21" Type="http://schemas.openxmlformats.org/officeDocument/2006/relationships/tags" Target="../tags/tag60.xml"/><Relationship Id="rId20" Type="http://schemas.openxmlformats.org/officeDocument/2006/relationships/tags" Target="../tags/tag59.xml"/><Relationship Id="rId2" Type="http://schemas.openxmlformats.org/officeDocument/2006/relationships/tags" Target="../tags/tag41.xml"/><Relationship Id="rId19" Type="http://schemas.openxmlformats.org/officeDocument/2006/relationships/tags" Target="../tags/tag58.xml"/><Relationship Id="rId18" Type="http://schemas.openxmlformats.org/officeDocument/2006/relationships/tags" Target="../tags/tag57.xml"/><Relationship Id="rId17" Type="http://schemas.openxmlformats.org/officeDocument/2006/relationships/tags" Target="../tags/tag56.xml"/><Relationship Id="rId16" Type="http://schemas.openxmlformats.org/officeDocument/2006/relationships/tags" Target="../tags/tag55.xml"/><Relationship Id="rId15" Type="http://schemas.openxmlformats.org/officeDocument/2006/relationships/tags" Target="../tags/tag54.xml"/><Relationship Id="rId14" Type="http://schemas.openxmlformats.org/officeDocument/2006/relationships/tags" Target="../tags/tag53.xml"/><Relationship Id="rId13" Type="http://schemas.openxmlformats.org/officeDocument/2006/relationships/tags" Target="../tags/tag52.xml"/><Relationship Id="rId12" Type="http://schemas.openxmlformats.org/officeDocument/2006/relationships/tags" Target="../tags/tag51.xml"/><Relationship Id="rId11" Type="http://schemas.openxmlformats.org/officeDocument/2006/relationships/tags" Target="../tags/tag50.xml"/><Relationship Id="rId10" Type="http://schemas.openxmlformats.org/officeDocument/2006/relationships/tags" Target="../tags/tag49.xml"/><Relationship Id="rId1" Type="http://schemas.openxmlformats.org/officeDocument/2006/relationships/tags" Target="../tags/tag40.xml"/></Relationships>
</file>

<file path=ppt/slides/_rels/slide4.xml.rels><?xml version="1.0" encoding="UTF-8" standalone="yes"?>
<Relationships xmlns="http://schemas.openxmlformats.org/package/2006/relationships"><Relationship Id="rId9" Type="http://schemas.openxmlformats.org/officeDocument/2006/relationships/tags" Target="../tags/tag69.xml"/><Relationship Id="rId8" Type="http://schemas.openxmlformats.org/officeDocument/2006/relationships/tags" Target="../tags/tag68.xml"/><Relationship Id="rId7" Type="http://schemas.openxmlformats.org/officeDocument/2006/relationships/tags" Target="../tags/tag67.xml"/><Relationship Id="rId6" Type="http://schemas.openxmlformats.org/officeDocument/2006/relationships/tags" Target="../tags/tag66.xml"/><Relationship Id="rId5" Type="http://schemas.openxmlformats.org/officeDocument/2006/relationships/tags" Target="../tags/tag65.xml"/><Relationship Id="rId4" Type="http://schemas.openxmlformats.org/officeDocument/2006/relationships/tags" Target="../tags/tag64.xml"/><Relationship Id="rId3" Type="http://schemas.openxmlformats.org/officeDocument/2006/relationships/tags" Target="../tags/tag63.xml"/><Relationship Id="rId2" Type="http://schemas.openxmlformats.org/officeDocument/2006/relationships/tags" Target="../tags/tag62.xml"/><Relationship Id="rId14" Type="http://schemas.openxmlformats.org/officeDocument/2006/relationships/slideLayout" Target="../slideLayouts/slideLayout1.xml"/><Relationship Id="rId13" Type="http://schemas.openxmlformats.org/officeDocument/2006/relationships/tags" Target="../tags/tag73.xml"/><Relationship Id="rId12" Type="http://schemas.openxmlformats.org/officeDocument/2006/relationships/tags" Target="../tags/tag72.xml"/><Relationship Id="rId11" Type="http://schemas.openxmlformats.org/officeDocument/2006/relationships/tags" Target="../tags/tag71.xml"/><Relationship Id="rId10" Type="http://schemas.openxmlformats.org/officeDocument/2006/relationships/tags" Target="../tags/tag70.xml"/><Relationship Id="rId1" Type="http://schemas.openxmlformats.org/officeDocument/2006/relationships/tags" Target="../tags/tag6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tags" Target="../tags/tag7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tags" Target="../tags/tag7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tags" Target="../tags/tag7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tags" Target="../tags/tag7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tags" Target="../tags/tag78.xml"/></Relationships>
</file>

<file path=ppt/slides/_rels/slide10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.xml"/><Relationship Id="rId3" Type="http://schemas.openxmlformats.org/officeDocument/2006/relationships/tags" Target="../tags/tag81.xml"/><Relationship Id="rId2" Type="http://schemas.openxmlformats.org/officeDocument/2006/relationships/tags" Target="../tags/tag80.xml"/><Relationship Id="rId1" Type="http://schemas.openxmlformats.org/officeDocument/2006/relationships/tags" Target="../tags/tag79.xml"/></Relationships>
</file>

<file path=ppt/slides/_rels/slide11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.xml"/><Relationship Id="rId3" Type="http://schemas.openxmlformats.org/officeDocument/2006/relationships/tags" Target="../tags/tag84.xml"/><Relationship Id="rId2" Type="http://schemas.openxmlformats.org/officeDocument/2006/relationships/tags" Target="../tags/tag83.xml"/><Relationship Id="rId1" Type="http://schemas.openxmlformats.org/officeDocument/2006/relationships/tags" Target="../tags/tag82.xml"/></Relationships>
</file>

<file path=ppt/slides/_rels/slide12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1.xml"/><Relationship Id="rId5" Type="http://schemas.openxmlformats.org/officeDocument/2006/relationships/tags" Target="../tags/tag89.xml"/><Relationship Id="rId4" Type="http://schemas.openxmlformats.org/officeDocument/2006/relationships/tags" Target="../tags/tag88.xml"/><Relationship Id="rId3" Type="http://schemas.openxmlformats.org/officeDocument/2006/relationships/tags" Target="../tags/tag87.xml"/><Relationship Id="rId2" Type="http://schemas.openxmlformats.org/officeDocument/2006/relationships/tags" Target="../tags/tag86.xml"/><Relationship Id="rId1" Type="http://schemas.openxmlformats.org/officeDocument/2006/relationships/tags" Target="../tags/tag85.xml"/></Relationships>
</file>

<file path=ppt/slides/_rels/slide13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.xml"/><Relationship Id="rId3" Type="http://schemas.openxmlformats.org/officeDocument/2006/relationships/tags" Target="../tags/tag92.xml"/><Relationship Id="rId2" Type="http://schemas.openxmlformats.org/officeDocument/2006/relationships/tags" Target="../tags/tag91.xml"/><Relationship Id="rId1" Type="http://schemas.openxmlformats.org/officeDocument/2006/relationships/tags" Target="../tags/tag90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tags" Target="../tags/tag93.xml"/></Relationships>
</file>

<file path=ppt/slides/_rels/slide15.xml.rels><?xml version="1.0" encoding="UTF-8" standalone="yes"?>
<Relationships xmlns="http://schemas.openxmlformats.org/package/2006/relationships"><Relationship Id="rId9" Type="http://schemas.openxmlformats.org/officeDocument/2006/relationships/tags" Target="../tags/tag102.xml"/><Relationship Id="rId8" Type="http://schemas.openxmlformats.org/officeDocument/2006/relationships/tags" Target="../tags/tag101.xml"/><Relationship Id="rId7" Type="http://schemas.openxmlformats.org/officeDocument/2006/relationships/tags" Target="../tags/tag100.xml"/><Relationship Id="rId6" Type="http://schemas.openxmlformats.org/officeDocument/2006/relationships/tags" Target="../tags/tag99.xml"/><Relationship Id="rId5" Type="http://schemas.openxmlformats.org/officeDocument/2006/relationships/tags" Target="../tags/tag98.xml"/><Relationship Id="rId4" Type="http://schemas.openxmlformats.org/officeDocument/2006/relationships/tags" Target="../tags/tag97.xml"/><Relationship Id="rId3" Type="http://schemas.openxmlformats.org/officeDocument/2006/relationships/tags" Target="../tags/tag96.xml"/><Relationship Id="rId2" Type="http://schemas.openxmlformats.org/officeDocument/2006/relationships/tags" Target="../tags/tag95.xml"/><Relationship Id="rId11" Type="http://schemas.openxmlformats.org/officeDocument/2006/relationships/slideLayout" Target="../slideLayouts/slideLayout1.xml"/><Relationship Id="rId10" Type="http://schemas.openxmlformats.org/officeDocument/2006/relationships/tags" Target="../tags/tag103.xml"/><Relationship Id="rId1" Type="http://schemas.openxmlformats.org/officeDocument/2006/relationships/tags" Target="../tags/tag9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tags" Target="../tags/tag10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2050" name="标题 1"/>
          <p:cNvSpPr>
            <a:spLocks noGrp="1"/>
          </p:cNvSpPr>
          <p:nvPr>
            <p:ph type="title"/>
          </p:nvPr>
        </p:nvSpPr>
        <p:spPr>
          <a:xfrm>
            <a:off x="608013" y="739775"/>
            <a:ext cx="10969625" cy="1301750"/>
          </a:xfrm>
          <a:ln/>
        </p:spPr>
        <p:txBody>
          <a:bodyPr lIns="90000" tIns="46800" rIns="90000" bIns="46800" anchor="ctr" anchorCtr="0">
            <a:normAutofit fontScale="90000"/>
          </a:bodyPr>
          <a:p>
            <a:pPr algn="ctr"/>
            <a:r>
              <a:rPr sz="5400">
                <a:solidFill>
                  <a:schemeClr val="bg1"/>
                </a:solidFill>
              </a:rPr>
              <a:t>体能：发展灵敏素质</a:t>
            </a:r>
            <a:br>
              <a:rPr sz="5400">
                <a:solidFill>
                  <a:schemeClr val="bg1"/>
                </a:solidFill>
              </a:rPr>
            </a:br>
            <a:r>
              <a:rPr lang="en-US" sz="5400">
                <a:solidFill>
                  <a:schemeClr val="bg1"/>
                </a:solidFill>
              </a:rPr>
              <a:t>——</a:t>
            </a:r>
            <a:r>
              <a:rPr lang="zh-CN" altLang="en-US" sz="5400">
                <a:solidFill>
                  <a:schemeClr val="bg1"/>
                </a:solidFill>
              </a:rPr>
              <a:t>以腰旗橄榄球</a:t>
            </a:r>
            <a:r>
              <a:rPr lang="zh-CN" altLang="en-US" sz="5400">
                <a:solidFill>
                  <a:schemeClr val="bg1"/>
                </a:solidFill>
              </a:rPr>
              <a:t>为例</a:t>
            </a:r>
            <a:endParaRPr lang="zh-CN" altLang="en-US" sz="5400">
              <a:solidFill>
                <a:schemeClr val="bg1"/>
              </a:solidFill>
            </a:endParaRPr>
          </a:p>
        </p:txBody>
      </p:sp>
      <p:sp>
        <p:nvSpPr>
          <p:cNvPr id="2051" name="内容占位符 2"/>
          <p:cNvSpPr>
            <a:spLocks noGrp="1"/>
          </p:cNvSpPr>
          <p:nvPr>
            <p:ph idx="1"/>
          </p:nvPr>
        </p:nvSpPr>
        <p:spPr>
          <a:xfrm>
            <a:off x="608013" y="2308225"/>
            <a:ext cx="10969625" cy="3941763"/>
          </a:xfrm>
          <a:ln/>
        </p:spPr>
        <p:txBody>
          <a:bodyPr lIns="90000" tIns="46800" rIns="90000" bIns="46800" anchor="t" anchorCtr="0"/>
          <a:p>
            <a:pPr algn="ctr"/>
            <a:r>
              <a:rPr lang="zh-CN" altLang="en-US" sz="4000">
                <a:solidFill>
                  <a:schemeClr val="bg1"/>
                </a:solidFill>
              </a:rPr>
              <a:t>水平四</a:t>
            </a:r>
            <a:r>
              <a:rPr lang="en-US" altLang="zh-CN" sz="4000">
                <a:solidFill>
                  <a:schemeClr val="bg1"/>
                </a:solidFill>
              </a:rPr>
              <a:t>   </a:t>
            </a:r>
            <a:r>
              <a:rPr lang="zh-CN" altLang="en-US" sz="4000">
                <a:solidFill>
                  <a:schemeClr val="bg1"/>
                </a:solidFill>
              </a:rPr>
              <a:t>七年级</a:t>
            </a:r>
            <a:r>
              <a:rPr lang="en-US" altLang="zh-CN" sz="4000">
                <a:solidFill>
                  <a:schemeClr val="bg1"/>
                </a:solidFill>
              </a:rPr>
              <a:t>  </a:t>
            </a:r>
            <a:r>
              <a:rPr lang="zh-CN" altLang="en-US" sz="4000">
                <a:solidFill>
                  <a:schemeClr val="bg1"/>
                </a:solidFill>
              </a:rPr>
              <a:t>大单元第</a:t>
            </a:r>
            <a:r>
              <a:rPr lang="en-US" altLang="zh-CN" sz="4000">
                <a:solidFill>
                  <a:schemeClr val="bg1"/>
                </a:solidFill>
              </a:rPr>
              <a:t>2</a:t>
            </a:r>
            <a:r>
              <a:rPr lang="zh-CN" altLang="en-US" sz="4000">
                <a:solidFill>
                  <a:schemeClr val="bg1"/>
                </a:solidFill>
              </a:rPr>
              <a:t>次课</a:t>
            </a:r>
            <a:endParaRPr lang="zh-CN" altLang="en-US" sz="4000">
              <a:solidFill>
                <a:schemeClr val="bg1"/>
              </a:solidFill>
            </a:endParaRPr>
          </a:p>
        </p:txBody>
      </p:sp>
    </p:spTree>
    <p:custDataLst>
      <p:tags r:id="rId2"/>
    </p:custData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" name="平行四边形 5"/>
          <p:cNvSpPr/>
          <p:nvPr/>
        </p:nvSpPr>
        <p:spPr>
          <a:xfrm>
            <a:off x="358775" y="534988"/>
            <a:ext cx="3162300" cy="498475"/>
          </a:xfrm>
          <a:prstGeom prst="parallelogram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 fontAlgn="auto"/>
            <a:endParaRPr lang="zh-CN" altLang="en-US" strike="noStrike" noProof="1"/>
          </a:p>
        </p:txBody>
      </p:sp>
      <p:sp>
        <p:nvSpPr>
          <p:cNvPr id="7" name="平行四边形 6"/>
          <p:cNvSpPr/>
          <p:nvPr/>
        </p:nvSpPr>
        <p:spPr>
          <a:xfrm>
            <a:off x="3624263" y="517525"/>
            <a:ext cx="7721600" cy="519113"/>
          </a:xfrm>
          <a:prstGeom prst="parallelogram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 fontAlgn="auto"/>
            <a:endParaRPr lang="zh-CN" altLang="en-US" strike="noStrike" noProof="1"/>
          </a:p>
        </p:txBody>
      </p:sp>
      <p:sp>
        <p:nvSpPr>
          <p:cNvPr id="3075" name="文本框 7"/>
          <p:cNvSpPr txBox="1"/>
          <p:nvPr/>
        </p:nvSpPr>
        <p:spPr>
          <a:xfrm>
            <a:off x="719138" y="561975"/>
            <a:ext cx="2128837" cy="460375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p>
            <a:pPr algn="ctr"/>
            <a:r>
              <a:rPr lang="zh-CN" altLang="en-US" sz="2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</a:rPr>
              <a:t>目</a:t>
            </a:r>
            <a:r>
              <a:rPr lang="en-US" altLang="zh-CN" sz="2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</a:rPr>
              <a:t> </a:t>
            </a:r>
            <a:r>
              <a:rPr lang="zh-CN" altLang="en-US" sz="2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</a:rPr>
              <a:t>录</a:t>
            </a:r>
            <a:endParaRPr lang="zh-CN" altLang="en-US" sz="2400">
              <a:solidFill>
                <a:schemeClr val="bg1"/>
              </a:solidFill>
              <a:latin typeface="Arial" panose="020B0604020202020204" pitchFamily="34" charset="0"/>
              <a:ea typeface="微软雅黑" panose="020B0503020204020204" charset="-122"/>
            </a:endParaRPr>
          </a:p>
        </p:txBody>
      </p:sp>
      <p:grpSp>
        <p:nvGrpSpPr>
          <p:cNvPr id="3076" name="组合 28"/>
          <p:cNvGrpSpPr/>
          <p:nvPr/>
        </p:nvGrpSpPr>
        <p:grpSpPr>
          <a:xfrm>
            <a:off x="1135063" y="1765300"/>
            <a:ext cx="3600450" cy="441325"/>
            <a:chOff x="1788" y="2779"/>
            <a:chExt cx="5670" cy="696"/>
          </a:xfrm>
        </p:grpSpPr>
        <p:grpSp>
          <p:nvGrpSpPr>
            <p:cNvPr id="3077" name="组合 24"/>
            <p:cNvGrpSpPr/>
            <p:nvPr/>
          </p:nvGrpSpPr>
          <p:grpSpPr>
            <a:xfrm>
              <a:off x="3114" y="2779"/>
              <a:ext cx="4344" cy="696"/>
              <a:chOff x="3114" y="2779"/>
              <a:chExt cx="3673" cy="696"/>
            </a:xfrm>
          </p:grpSpPr>
          <p:sp>
            <p:nvSpPr>
              <p:cNvPr id="23" name="圆角矩形 22"/>
              <p:cNvSpPr/>
              <p:nvPr>
                <p:custDataLst>
                  <p:tags r:id="rId1"/>
                </p:custDataLst>
              </p:nvPr>
            </p:nvSpPr>
            <p:spPr>
              <a:xfrm>
                <a:off x="3114" y="2779"/>
                <a:ext cx="3673" cy="696"/>
              </a:xfrm>
              <a:prstGeom prst="roundRect">
                <a:avLst/>
              </a:prstGeom>
              <a:solidFill>
                <a:schemeClr val="accent4">
                  <a:lumMod val="75000"/>
                </a:schemeClr>
              </a:solidFill>
            </p:spPr>
            <p:style>
              <a:lnRef idx="2">
                <a:schemeClr val="accent1">
                  <a:lumMod val="75000"/>
                </a:schemeClr>
              </a:lnRef>
              <a:fillRef idx="1">
                <a:schemeClr val="accent1"/>
              </a:fillRef>
              <a:effectRef idx="0">
                <a:srgbClr val="FFFFFF"/>
              </a:effectRef>
              <a:fontRef idx="minor">
                <a:schemeClr val="lt1"/>
              </a:fontRef>
            </p:style>
            <p:txBody>
              <a:bodyPr rtlCol="0" anchor="ctr"/>
              <a:p>
                <a:pPr algn="ctr" fontAlgn="auto"/>
                <a:endParaRPr lang="zh-CN" altLang="en-US" sz="2000" strike="noStrike" noProof="1"/>
              </a:p>
            </p:txBody>
          </p:sp>
          <p:sp>
            <p:nvSpPr>
              <p:cNvPr id="3079" name="文本框 23"/>
              <p:cNvSpPr txBox="1"/>
              <p:nvPr>
                <p:custDataLst>
                  <p:tags r:id="rId2"/>
                </p:custDataLst>
              </p:nvPr>
            </p:nvSpPr>
            <p:spPr>
              <a:xfrm>
                <a:off x="3948" y="2800"/>
                <a:ext cx="2103" cy="62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square" anchor="ctr" anchorCtr="0">
                <a:spAutoFit/>
              </a:bodyPr>
              <a:p>
                <a:pPr algn="dist"/>
                <a:r>
                  <a:rPr lang="zh-CN" altLang="en-US" sz="200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charset="-122"/>
                  </a:rPr>
                  <a:t>指导思想</a:t>
                </a:r>
                <a:endParaRPr lang="zh-CN" altLang="en-US" sz="20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charset="-122"/>
                </a:endParaRPr>
              </a:p>
            </p:txBody>
          </p:sp>
        </p:grpSp>
        <p:grpSp>
          <p:nvGrpSpPr>
            <p:cNvPr id="3080" name="组合 25"/>
            <p:cNvGrpSpPr/>
            <p:nvPr/>
          </p:nvGrpSpPr>
          <p:grpSpPr>
            <a:xfrm>
              <a:off x="1788" y="2779"/>
              <a:ext cx="1021" cy="696"/>
              <a:chOff x="3114" y="2779"/>
              <a:chExt cx="3673" cy="696"/>
            </a:xfrm>
          </p:grpSpPr>
          <p:sp>
            <p:nvSpPr>
              <p:cNvPr id="27" name="圆角矩形 26"/>
              <p:cNvSpPr/>
              <p:nvPr>
                <p:custDataLst>
                  <p:tags r:id="rId3"/>
                </p:custDataLst>
              </p:nvPr>
            </p:nvSpPr>
            <p:spPr>
              <a:xfrm>
                <a:off x="3114" y="2779"/>
                <a:ext cx="3673" cy="696"/>
              </a:xfrm>
              <a:prstGeom prst="roundRect">
                <a:avLst/>
              </a:prstGeom>
              <a:solidFill>
                <a:schemeClr val="accent4">
                  <a:lumMod val="75000"/>
                </a:schemeClr>
              </a:solidFill>
            </p:spPr>
            <p:style>
              <a:lnRef idx="2">
                <a:schemeClr val="accent1">
                  <a:lumMod val="75000"/>
                </a:schemeClr>
              </a:lnRef>
              <a:fillRef idx="1">
                <a:schemeClr val="accent1"/>
              </a:fillRef>
              <a:effectRef idx="0">
                <a:srgbClr val="FFFFFF"/>
              </a:effectRef>
              <a:fontRef idx="minor">
                <a:schemeClr val="lt1"/>
              </a:fontRef>
            </p:style>
            <p:txBody>
              <a:bodyPr rtlCol="0" anchor="ctr"/>
              <a:p>
                <a:pPr algn="ctr" fontAlgn="auto"/>
                <a:endParaRPr lang="zh-CN" altLang="en-US" sz="2000" strike="noStrike" noProof="1"/>
              </a:p>
            </p:txBody>
          </p:sp>
          <p:sp>
            <p:nvSpPr>
              <p:cNvPr id="3082" name="文本框 27"/>
              <p:cNvSpPr txBox="1"/>
              <p:nvPr>
                <p:custDataLst>
                  <p:tags r:id="rId4"/>
                </p:custDataLst>
              </p:nvPr>
            </p:nvSpPr>
            <p:spPr>
              <a:xfrm>
                <a:off x="3948" y="2800"/>
                <a:ext cx="2103" cy="62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square" anchor="ctr" anchorCtr="0">
                <a:spAutoFit/>
              </a:bodyPr>
              <a:p>
                <a:pPr algn="dist"/>
                <a:r>
                  <a:rPr lang="zh-CN" altLang="en-US" sz="200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charset="-122"/>
                  </a:rPr>
                  <a:t>一</a:t>
                </a:r>
                <a:endParaRPr lang="zh-CN" altLang="en-US" sz="20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charset="-122"/>
                </a:endParaRPr>
              </a:p>
            </p:txBody>
          </p:sp>
        </p:grpSp>
      </p:grpSp>
      <p:grpSp>
        <p:nvGrpSpPr>
          <p:cNvPr id="3083" name="组合 29"/>
          <p:cNvGrpSpPr/>
          <p:nvPr/>
        </p:nvGrpSpPr>
        <p:grpSpPr>
          <a:xfrm>
            <a:off x="1093788" y="2679700"/>
            <a:ext cx="3600450" cy="442913"/>
            <a:chOff x="1788" y="2779"/>
            <a:chExt cx="5670" cy="696"/>
          </a:xfrm>
        </p:grpSpPr>
        <p:grpSp>
          <p:nvGrpSpPr>
            <p:cNvPr id="3084" name="组合 30"/>
            <p:cNvGrpSpPr/>
            <p:nvPr/>
          </p:nvGrpSpPr>
          <p:grpSpPr>
            <a:xfrm>
              <a:off x="3114" y="2779"/>
              <a:ext cx="4344" cy="696"/>
              <a:chOff x="3114" y="2779"/>
              <a:chExt cx="3673" cy="696"/>
            </a:xfrm>
          </p:grpSpPr>
          <p:sp>
            <p:nvSpPr>
              <p:cNvPr id="32" name="圆角矩形 31"/>
              <p:cNvSpPr/>
              <p:nvPr>
                <p:custDataLst>
                  <p:tags r:id="rId5"/>
                </p:custDataLst>
              </p:nvPr>
            </p:nvSpPr>
            <p:spPr>
              <a:xfrm>
                <a:off x="3114" y="2779"/>
                <a:ext cx="3673" cy="696"/>
              </a:xfrm>
              <a:prstGeom prst="roundRect">
                <a:avLst/>
              </a:prstGeom>
              <a:solidFill>
                <a:schemeClr val="accent4">
                  <a:lumMod val="75000"/>
                </a:schemeClr>
              </a:solidFill>
            </p:spPr>
            <p:style>
              <a:lnRef idx="2">
                <a:schemeClr val="accent1">
                  <a:lumMod val="75000"/>
                </a:schemeClr>
              </a:lnRef>
              <a:fillRef idx="1">
                <a:schemeClr val="accent1"/>
              </a:fillRef>
              <a:effectRef idx="0">
                <a:srgbClr val="FFFFFF"/>
              </a:effectRef>
              <a:fontRef idx="minor">
                <a:schemeClr val="lt1"/>
              </a:fontRef>
            </p:style>
            <p:txBody>
              <a:bodyPr rtlCol="0" anchor="ctr"/>
              <a:p>
                <a:pPr algn="ctr" fontAlgn="auto"/>
                <a:endParaRPr lang="zh-CN" altLang="en-US" sz="2000" strike="noStrike" noProof="1"/>
              </a:p>
            </p:txBody>
          </p:sp>
          <p:sp>
            <p:nvSpPr>
              <p:cNvPr id="3086" name="文本框 32"/>
              <p:cNvSpPr txBox="1"/>
              <p:nvPr>
                <p:custDataLst>
                  <p:tags r:id="rId6"/>
                </p:custDataLst>
              </p:nvPr>
            </p:nvSpPr>
            <p:spPr>
              <a:xfrm>
                <a:off x="3948" y="2800"/>
                <a:ext cx="2103" cy="62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square" anchor="ctr" anchorCtr="0">
                <a:spAutoFit/>
              </a:bodyPr>
              <a:p>
                <a:pPr algn="dist"/>
                <a:r>
                  <a:rPr lang="zh-CN" altLang="en-US" sz="200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charset="-122"/>
                  </a:rPr>
                  <a:t>学情分析</a:t>
                </a:r>
                <a:endParaRPr lang="zh-CN" altLang="en-US" sz="20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charset="-122"/>
                </a:endParaRPr>
              </a:p>
            </p:txBody>
          </p:sp>
        </p:grpSp>
        <p:grpSp>
          <p:nvGrpSpPr>
            <p:cNvPr id="3087" name="组合 33"/>
            <p:cNvGrpSpPr/>
            <p:nvPr/>
          </p:nvGrpSpPr>
          <p:grpSpPr>
            <a:xfrm>
              <a:off x="1788" y="2779"/>
              <a:ext cx="1021" cy="696"/>
              <a:chOff x="3114" y="2779"/>
              <a:chExt cx="3673" cy="696"/>
            </a:xfrm>
          </p:grpSpPr>
          <p:sp>
            <p:nvSpPr>
              <p:cNvPr id="35" name="圆角矩形 34"/>
              <p:cNvSpPr/>
              <p:nvPr>
                <p:custDataLst>
                  <p:tags r:id="rId7"/>
                </p:custDataLst>
              </p:nvPr>
            </p:nvSpPr>
            <p:spPr>
              <a:xfrm>
                <a:off x="3114" y="2779"/>
                <a:ext cx="3673" cy="696"/>
              </a:xfrm>
              <a:prstGeom prst="roundRect">
                <a:avLst/>
              </a:prstGeom>
              <a:solidFill>
                <a:schemeClr val="accent4">
                  <a:lumMod val="75000"/>
                </a:schemeClr>
              </a:solidFill>
            </p:spPr>
            <p:style>
              <a:lnRef idx="2">
                <a:schemeClr val="accent1">
                  <a:lumMod val="75000"/>
                </a:schemeClr>
              </a:lnRef>
              <a:fillRef idx="1">
                <a:schemeClr val="accent1"/>
              </a:fillRef>
              <a:effectRef idx="0">
                <a:srgbClr val="FFFFFF"/>
              </a:effectRef>
              <a:fontRef idx="minor">
                <a:schemeClr val="lt1"/>
              </a:fontRef>
            </p:style>
            <p:txBody>
              <a:bodyPr rtlCol="0" anchor="ctr"/>
              <a:p>
                <a:pPr algn="ctr" fontAlgn="auto"/>
                <a:endParaRPr lang="zh-CN" altLang="en-US" sz="2000" strike="noStrike" noProof="1"/>
              </a:p>
            </p:txBody>
          </p:sp>
          <p:sp>
            <p:nvSpPr>
              <p:cNvPr id="3089" name="文本框 35"/>
              <p:cNvSpPr txBox="1"/>
              <p:nvPr>
                <p:custDataLst>
                  <p:tags r:id="rId8"/>
                </p:custDataLst>
              </p:nvPr>
            </p:nvSpPr>
            <p:spPr>
              <a:xfrm>
                <a:off x="3948" y="2800"/>
                <a:ext cx="2103" cy="62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square" anchor="ctr" anchorCtr="0">
                <a:spAutoFit/>
              </a:bodyPr>
              <a:p>
                <a:pPr algn="dist"/>
                <a:r>
                  <a:rPr lang="zh-CN" altLang="en-US" sz="200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charset="-122"/>
                  </a:rPr>
                  <a:t>二</a:t>
                </a:r>
                <a:endParaRPr lang="zh-CN" altLang="en-US" sz="20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charset="-122"/>
                </a:endParaRPr>
              </a:p>
            </p:txBody>
          </p:sp>
        </p:grpSp>
      </p:grpSp>
      <p:grpSp>
        <p:nvGrpSpPr>
          <p:cNvPr id="3090" name="组合 36"/>
          <p:cNvGrpSpPr/>
          <p:nvPr/>
        </p:nvGrpSpPr>
        <p:grpSpPr>
          <a:xfrm>
            <a:off x="1093788" y="3595688"/>
            <a:ext cx="3600450" cy="442912"/>
            <a:chOff x="1788" y="2779"/>
            <a:chExt cx="5670" cy="696"/>
          </a:xfrm>
        </p:grpSpPr>
        <p:grpSp>
          <p:nvGrpSpPr>
            <p:cNvPr id="3091" name="组合 37"/>
            <p:cNvGrpSpPr/>
            <p:nvPr/>
          </p:nvGrpSpPr>
          <p:grpSpPr>
            <a:xfrm>
              <a:off x="3114" y="2779"/>
              <a:ext cx="4344" cy="696"/>
              <a:chOff x="3114" y="2779"/>
              <a:chExt cx="3673" cy="696"/>
            </a:xfrm>
          </p:grpSpPr>
          <p:sp>
            <p:nvSpPr>
              <p:cNvPr id="39" name="圆角矩形 38"/>
              <p:cNvSpPr/>
              <p:nvPr>
                <p:custDataLst>
                  <p:tags r:id="rId9"/>
                </p:custDataLst>
              </p:nvPr>
            </p:nvSpPr>
            <p:spPr>
              <a:xfrm>
                <a:off x="3114" y="2779"/>
                <a:ext cx="3673" cy="696"/>
              </a:xfrm>
              <a:prstGeom prst="roundRect">
                <a:avLst/>
              </a:prstGeom>
              <a:solidFill>
                <a:schemeClr val="accent4">
                  <a:lumMod val="75000"/>
                </a:schemeClr>
              </a:solidFill>
            </p:spPr>
            <p:style>
              <a:lnRef idx="2">
                <a:schemeClr val="accent1">
                  <a:lumMod val="75000"/>
                </a:schemeClr>
              </a:lnRef>
              <a:fillRef idx="1">
                <a:schemeClr val="accent1"/>
              </a:fillRef>
              <a:effectRef idx="0">
                <a:srgbClr val="FFFFFF"/>
              </a:effectRef>
              <a:fontRef idx="minor">
                <a:schemeClr val="lt1"/>
              </a:fontRef>
            </p:style>
            <p:txBody>
              <a:bodyPr rtlCol="0" anchor="ctr"/>
              <a:p>
                <a:pPr algn="ctr" fontAlgn="auto"/>
                <a:endParaRPr lang="zh-CN" altLang="en-US" sz="2000" strike="noStrike" noProof="1"/>
              </a:p>
            </p:txBody>
          </p:sp>
          <p:sp>
            <p:nvSpPr>
              <p:cNvPr id="3093" name="文本框 39"/>
              <p:cNvSpPr txBox="1"/>
              <p:nvPr>
                <p:custDataLst>
                  <p:tags r:id="rId10"/>
                </p:custDataLst>
              </p:nvPr>
            </p:nvSpPr>
            <p:spPr>
              <a:xfrm>
                <a:off x="3948" y="2800"/>
                <a:ext cx="2103" cy="62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square" anchor="ctr" anchorCtr="0">
                <a:spAutoFit/>
              </a:bodyPr>
              <a:p>
                <a:pPr algn="dist"/>
                <a:r>
                  <a:rPr lang="zh-CN" altLang="en-US" sz="200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charset="-122"/>
                  </a:rPr>
                  <a:t>教材分析</a:t>
                </a:r>
                <a:endParaRPr lang="zh-CN" altLang="en-US" sz="20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charset="-122"/>
                </a:endParaRPr>
              </a:p>
            </p:txBody>
          </p:sp>
        </p:grpSp>
        <p:grpSp>
          <p:nvGrpSpPr>
            <p:cNvPr id="3094" name="组合 40"/>
            <p:cNvGrpSpPr/>
            <p:nvPr/>
          </p:nvGrpSpPr>
          <p:grpSpPr>
            <a:xfrm>
              <a:off x="1788" y="2779"/>
              <a:ext cx="1021" cy="696"/>
              <a:chOff x="3114" y="2779"/>
              <a:chExt cx="3673" cy="696"/>
            </a:xfrm>
          </p:grpSpPr>
          <p:sp>
            <p:nvSpPr>
              <p:cNvPr id="42" name="圆角矩形 41"/>
              <p:cNvSpPr/>
              <p:nvPr>
                <p:custDataLst>
                  <p:tags r:id="rId11"/>
                </p:custDataLst>
              </p:nvPr>
            </p:nvSpPr>
            <p:spPr>
              <a:xfrm>
                <a:off x="3114" y="2779"/>
                <a:ext cx="3673" cy="696"/>
              </a:xfrm>
              <a:prstGeom prst="roundRect">
                <a:avLst/>
              </a:prstGeom>
              <a:solidFill>
                <a:schemeClr val="accent4">
                  <a:lumMod val="75000"/>
                </a:schemeClr>
              </a:solidFill>
            </p:spPr>
            <p:style>
              <a:lnRef idx="2">
                <a:schemeClr val="accent1">
                  <a:lumMod val="75000"/>
                </a:schemeClr>
              </a:lnRef>
              <a:fillRef idx="1">
                <a:schemeClr val="accent1"/>
              </a:fillRef>
              <a:effectRef idx="0">
                <a:srgbClr val="FFFFFF"/>
              </a:effectRef>
              <a:fontRef idx="minor">
                <a:schemeClr val="lt1"/>
              </a:fontRef>
            </p:style>
            <p:txBody>
              <a:bodyPr rtlCol="0" anchor="ctr"/>
              <a:p>
                <a:pPr algn="ctr" fontAlgn="auto"/>
                <a:endParaRPr lang="zh-CN" altLang="en-US" sz="2000" strike="noStrike" noProof="1"/>
              </a:p>
            </p:txBody>
          </p:sp>
          <p:sp>
            <p:nvSpPr>
              <p:cNvPr id="3096" name="文本框 42"/>
              <p:cNvSpPr txBox="1"/>
              <p:nvPr>
                <p:custDataLst>
                  <p:tags r:id="rId12"/>
                </p:custDataLst>
              </p:nvPr>
            </p:nvSpPr>
            <p:spPr>
              <a:xfrm>
                <a:off x="3948" y="2800"/>
                <a:ext cx="2103" cy="62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square" anchor="ctr" anchorCtr="0">
                <a:spAutoFit/>
              </a:bodyPr>
              <a:p>
                <a:pPr algn="dist"/>
                <a:r>
                  <a:rPr lang="zh-CN" altLang="en-US" sz="200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charset="-122"/>
                  </a:rPr>
                  <a:t>三</a:t>
                </a:r>
                <a:endParaRPr lang="zh-CN" altLang="en-US" sz="20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charset="-122"/>
                </a:endParaRPr>
              </a:p>
            </p:txBody>
          </p:sp>
        </p:grpSp>
      </p:grpSp>
      <p:grpSp>
        <p:nvGrpSpPr>
          <p:cNvPr id="3097" name="组合 43"/>
          <p:cNvGrpSpPr/>
          <p:nvPr/>
        </p:nvGrpSpPr>
        <p:grpSpPr>
          <a:xfrm>
            <a:off x="1093788" y="4511675"/>
            <a:ext cx="3600450" cy="441325"/>
            <a:chOff x="1788" y="2779"/>
            <a:chExt cx="5670" cy="696"/>
          </a:xfrm>
        </p:grpSpPr>
        <p:grpSp>
          <p:nvGrpSpPr>
            <p:cNvPr id="3098" name="组合 44"/>
            <p:cNvGrpSpPr/>
            <p:nvPr/>
          </p:nvGrpSpPr>
          <p:grpSpPr>
            <a:xfrm>
              <a:off x="3114" y="2779"/>
              <a:ext cx="4344" cy="696"/>
              <a:chOff x="3114" y="2779"/>
              <a:chExt cx="3673" cy="696"/>
            </a:xfrm>
          </p:grpSpPr>
          <p:sp>
            <p:nvSpPr>
              <p:cNvPr id="46" name="圆角矩形 45"/>
              <p:cNvSpPr/>
              <p:nvPr>
                <p:custDataLst>
                  <p:tags r:id="rId13"/>
                </p:custDataLst>
              </p:nvPr>
            </p:nvSpPr>
            <p:spPr>
              <a:xfrm>
                <a:off x="3114" y="2779"/>
                <a:ext cx="3673" cy="696"/>
              </a:xfrm>
              <a:prstGeom prst="roundRect">
                <a:avLst/>
              </a:prstGeom>
              <a:solidFill>
                <a:schemeClr val="accent4">
                  <a:lumMod val="75000"/>
                </a:schemeClr>
              </a:solidFill>
            </p:spPr>
            <p:style>
              <a:lnRef idx="2">
                <a:schemeClr val="accent1">
                  <a:lumMod val="75000"/>
                </a:schemeClr>
              </a:lnRef>
              <a:fillRef idx="1">
                <a:schemeClr val="accent1"/>
              </a:fillRef>
              <a:effectRef idx="0">
                <a:srgbClr val="FFFFFF"/>
              </a:effectRef>
              <a:fontRef idx="minor">
                <a:schemeClr val="lt1"/>
              </a:fontRef>
            </p:style>
            <p:txBody>
              <a:bodyPr rtlCol="0" anchor="ctr"/>
              <a:p>
                <a:pPr algn="ctr" fontAlgn="auto"/>
                <a:endParaRPr lang="zh-CN" altLang="en-US" sz="2000" strike="noStrike" noProof="1"/>
              </a:p>
            </p:txBody>
          </p:sp>
          <p:sp>
            <p:nvSpPr>
              <p:cNvPr id="3100" name="文本框 46"/>
              <p:cNvSpPr txBox="1"/>
              <p:nvPr>
                <p:custDataLst>
                  <p:tags r:id="rId14"/>
                </p:custDataLst>
              </p:nvPr>
            </p:nvSpPr>
            <p:spPr>
              <a:xfrm>
                <a:off x="3948" y="2800"/>
                <a:ext cx="2103" cy="62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square" anchor="ctr" anchorCtr="0">
                <a:spAutoFit/>
              </a:bodyPr>
              <a:p>
                <a:pPr algn="dist"/>
                <a:r>
                  <a:rPr lang="zh-CN" altLang="en-US" sz="200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charset="-122"/>
                    <a:sym typeface="微软雅黑" panose="020B0503020204020204" charset="-122"/>
                  </a:rPr>
                  <a:t>学习目标</a:t>
                </a:r>
                <a:endParaRPr lang="zh-CN" altLang="en-US" sz="20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charset="-122"/>
                  <a:sym typeface="微软雅黑" panose="020B0503020204020204" charset="-122"/>
                </a:endParaRPr>
              </a:p>
            </p:txBody>
          </p:sp>
        </p:grpSp>
        <p:grpSp>
          <p:nvGrpSpPr>
            <p:cNvPr id="3101" name="组合 47"/>
            <p:cNvGrpSpPr/>
            <p:nvPr/>
          </p:nvGrpSpPr>
          <p:grpSpPr>
            <a:xfrm>
              <a:off x="1788" y="2779"/>
              <a:ext cx="1021" cy="696"/>
              <a:chOff x="3114" y="2779"/>
              <a:chExt cx="3673" cy="696"/>
            </a:xfrm>
          </p:grpSpPr>
          <p:sp>
            <p:nvSpPr>
              <p:cNvPr id="49" name="圆角矩形 48"/>
              <p:cNvSpPr/>
              <p:nvPr>
                <p:custDataLst>
                  <p:tags r:id="rId15"/>
                </p:custDataLst>
              </p:nvPr>
            </p:nvSpPr>
            <p:spPr>
              <a:xfrm>
                <a:off x="3114" y="2779"/>
                <a:ext cx="3673" cy="696"/>
              </a:xfrm>
              <a:prstGeom prst="roundRect">
                <a:avLst/>
              </a:prstGeom>
              <a:solidFill>
                <a:schemeClr val="accent4">
                  <a:lumMod val="75000"/>
                </a:schemeClr>
              </a:solidFill>
            </p:spPr>
            <p:style>
              <a:lnRef idx="2">
                <a:schemeClr val="accent1">
                  <a:lumMod val="75000"/>
                </a:schemeClr>
              </a:lnRef>
              <a:fillRef idx="1">
                <a:schemeClr val="accent1"/>
              </a:fillRef>
              <a:effectRef idx="0">
                <a:srgbClr val="FFFFFF"/>
              </a:effectRef>
              <a:fontRef idx="minor">
                <a:schemeClr val="lt1"/>
              </a:fontRef>
            </p:style>
            <p:txBody>
              <a:bodyPr rtlCol="0" anchor="ctr"/>
              <a:p>
                <a:pPr algn="ctr" fontAlgn="auto"/>
                <a:endParaRPr lang="zh-CN" altLang="en-US" sz="2000" strike="noStrike" noProof="1"/>
              </a:p>
            </p:txBody>
          </p:sp>
          <p:sp>
            <p:nvSpPr>
              <p:cNvPr id="3103" name="文本框 49"/>
              <p:cNvSpPr txBox="1"/>
              <p:nvPr>
                <p:custDataLst>
                  <p:tags r:id="rId16"/>
                </p:custDataLst>
              </p:nvPr>
            </p:nvSpPr>
            <p:spPr>
              <a:xfrm>
                <a:off x="3948" y="2800"/>
                <a:ext cx="2103" cy="62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square" anchor="ctr" anchorCtr="0">
                <a:spAutoFit/>
              </a:bodyPr>
              <a:p>
                <a:pPr algn="dist"/>
                <a:r>
                  <a:rPr lang="zh-CN" altLang="en-US" sz="200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charset="-122"/>
                  </a:rPr>
                  <a:t>四</a:t>
                </a:r>
                <a:endParaRPr lang="zh-CN" altLang="en-US" sz="20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charset="-122"/>
                </a:endParaRPr>
              </a:p>
            </p:txBody>
          </p:sp>
        </p:grpSp>
      </p:grpSp>
      <p:sp>
        <p:nvSpPr>
          <p:cNvPr id="3104" name="文本框 53"/>
          <p:cNvSpPr txBox="1"/>
          <p:nvPr/>
        </p:nvSpPr>
        <p:spPr>
          <a:xfrm>
            <a:off x="2562225" y="5456238"/>
            <a:ext cx="1579563" cy="368300"/>
          </a:xfrm>
          <a:prstGeom prst="rect">
            <a:avLst/>
          </a:prstGeom>
          <a:noFill/>
          <a:ln w="9525">
            <a:noFill/>
          </a:ln>
        </p:spPr>
        <p:txBody>
          <a:bodyPr wrap="square" anchor="ctr" anchorCtr="0">
            <a:spAutoFit/>
          </a:bodyPr>
          <a:p>
            <a:pPr algn="dist"/>
            <a:r>
              <a:rPr lang="zh-CN" altLang="en-US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</a:rPr>
              <a:t>学习目标</a:t>
            </a:r>
            <a:endParaRPr lang="zh-CN" altLang="en-US">
              <a:solidFill>
                <a:schemeClr val="bg1"/>
              </a:solidFill>
              <a:latin typeface="Arial" panose="020B0604020202020204" pitchFamily="34" charset="0"/>
              <a:ea typeface="微软雅黑" panose="020B0503020204020204" charset="-122"/>
            </a:endParaRPr>
          </a:p>
        </p:txBody>
      </p:sp>
      <p:grpSp>
        <p:nvGrpSpPr>
          <p:cNvPr id="3105" name="组合 57"/>
          <p:cNvGrpSpPr/>
          <p:nvPr/>
        </p:nvGrpSpPr>
        <p:grpSpPr>
          <a:xfrm>
            <a:off x="6053138" y="1768475"/>
            <a:ext cx="3600450" cy="441325"/>
            <a:chOff x="1788" y="2779"/>
            <a:chExt cx="5670" cy="696"/>
          </a:xfrm>
        </p:grpSpPr>
        <p:grpSp>
          <p:nvGrpSpPr>
            <p:cNvPr id="3106" name="组合 58"/>
            <p:cNvGrpSpPr/>
            <p:nvPr/>
          </p:nvGrpSpPr>
          <p:grpSpPr>
            <a:xfrm>
              <a:off x="3114" y="2779"/>
              <a:ext cx="4344" cy="696"/>
              <a:chOff x="3114" y="2779"/>
              <a:chExt cx="3673" cy="696"/>
            </a:xfrm>
          </p:grpSpPr>
          <p:sp>
            <p:nvSpPr>
              <p:cNvPr id="60" name="圆角矩形 59"/>
              <p:cNvSpPr/>
              <p:nvPr>
                <p:custDataLst>
                  <p:tags r:id="rId17"/>
                </p:custDataLst>
              </p:nvPr>
            </p:nvSpPr>
            <p:spPr>
              <a:xfrm>
                <a:off x="3114" y="2779"/>
                <a:ext cx="3673" cy="696"/>
              </a:xfrm>
              <a:prstGeom prst="roundRect">
                <a:avLst/>
              </a:prstGeom>
              <a:solidFill>
                <a:schemeClr val="accent4">
                  <a:lumMod val="75000"/>
                </a:schemeClr>
              </a:solidFill>
            </p:spPr>
            <p:style>
              <a:lnRef idx="2">
                <a:schemeClr val="accent1">
                  <a:lumMod val="75000"/>
                </a:schemeClr>
              </a:lnRef>
              <a:fillRef idx="1">
                <a:schemeClr val="accent1"/>
              </a:fillRef>
              <a:effectRef idx="0">
                <a:srgbClr val="FFFFFF"/>
              </a:effectRef>
              <a:fontRef idx="minor">
                <a:schemeClr val="lt1"/>
              </a:fontRef>
            </p:style>
            <p:txBody>
              <a:bodyPr rtlCol="0" anchor="ctr"/>
              <a:p>
                <a:pPr algn="ctr" fontAlgn="auto"/>
                <a:endParaRPr lang="zh-CN" altLang="en-US" sz="2000" strike="noStrike" noProof="1"/>
              </a:p>
            </p:txBody>
          </p:sp>
          <p:sp>
            <p:nvSpPr>
              <p:cNvPr id="3108" name="文本框 60"/>
              <p:cNvSpPr txBox="1"/>
              <p:nvPr>
                <p:custDataLst>
                  <p:tags r:id="rId18"/>
                </p:custDataLst>
              </p:nvPr>
            </p:nvSpPr>
            <p:spPr>
              <a:xfrm>
                <a:off x="3948" y="2800"/>
                <a:ext cx="2103" cy="62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square" anchor="ctr" anchorCtr="0">
                <a:spAutoFit/>
              </a:bodyPr>
              <a:p>
                <a:pPr algn="dist"/>
                <a:r>
                  <a:rPr lang="zh-CN" altLang="en-US" sz="200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charset="-122"/>
                  </a:rPr>
                  <a:t>重难点</a:t>
                </a:r>
                <a:endParaRPr lang="zh-CN" altLang="en-US" sz="20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charset="-122"/>
                </a:endParaRPr>
              </a:p>
            </p:txBody>
          </p:sp>
        </p:grpSp>
        <p:grpSp>
          <p:nvGrpSpPr>
            <p:cNvPr id="3109" name="组合 61"/>
            <p:cNvGrpSpPr/>
            <p:nvPr/>
          </p:nvGrpSpPr>
          <p:grpSpPr>
            <a:xfrm>
              <a:off x="1788" y="2779"/>
              <a:ext cx="1021" cy="696"/>
              <a:chOff x="3114" y="2779"/>
              <a:chExt cx="3673" cy="696"/>
            </a:xfrm>
          </p:grpSpPr>
          <p:sp>
            <p:nvSpPr>
              <p:cNvPr id="63" name="圆角矩形 62"/>
              <p:cNvSpPr/>
              <p:nvPr>
                <p:custDataLst>
                  <p:tags r:id="rId19"/>
                </p:custDataLst>
              </p:nvPr>
            </p:nvSpPr>
            <p:spPr>
              <a:xfrm>
                <a:off x="3114" y="2779"/>
                <a:ext cx="3673" cy="696"/>
              </a:xfrm>
              <a:prstGeom prst="roundRect">
                <a:avLst/>
              </a:prstGeom>
              <a:solidFill>
                <a:schemeClr val="accent4">
                  <a:lumMod val="75000"/>
                </a:schemeClr>
              </a:solidFill>
            </p:spPr>
            <p:style>
              <a:lnRef idx="2">
                <a:schemeClr val="accent1">
                  <a:lumMod val="75000"/>
                </a:schemeClr>
              </a:lnRef>
              <a:fillRef idx="1">
                <a:schemeClr val="accent1"/>
              </a:fillRef>
              <a:effectRef idx="0">
                <a:srgbClr val="FFFFFF"/>
              </a:effectRef>
              <a:fontRef idx="minor">
                <a:schemeClr val="lt1"/>
              </a:fontRef>
            </p:style>
            <p:txBody>
              <a:bodyPr rtlCol="0" anchor="ctr"/>
              <a:p>
                <a:pPr algn="ctr" fontAlgn="auto"/>
                <a:endParaRPr lang="zh-CN" altLang="en-US" sz="2000" strike="noStrike" noProof="1"/>
              </a:p>
            </p:txBody>
          </p:sp>
          <p:sp>
            <p:nvSpPr>
              <p:cNvPr id="3111" name="文本框 63"/>
              <p:cNvSpPr txBox="1"/>
              <p:nvPr>
                <p:custDataLst>
                  <p:tags r:id="rId20"/>
                </p:custDataLst>
              </p:nvPr>
            </p:nvSpPr>
            <p:spPr>
              <a:xfrm>
                <a:off x="3948" y="2800"/>
                <a:ext cx="2103" cy="62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square" anchor="ctr" anchorCtr="0">
                <a:spAutoFit/>
              </a:bodyPr>
              <a:p>
                <a:pPr algn="dist"/>
                <a:r>
                  <a:rPr lang="zh-CN" altLang="en-US" sz="200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charset="-122"/>
                  </a:rPr>
                  <a:t>五</a:t>
                </a:r>
                <a:endParaRPr lang="zh-CN" altLang="en-US" sz="20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charset="-122"/>
                </a:endParaRPr>
              </a:p>
            </p:txBody>
          </p:sp>
        </p:grpSp>
      </p:grpSp>
      <p:grpSp>
        <p:nvGrpSpPr>
          <p:cNvPr id="3112" name="组合 64"/>
          <p:cNvGrpSpPr/>
          <p:nvPr/>
        </p:nvGrpSpPr>
        <p:grpSpPr>
          <a:xfrm>
            <a:off x="6011863" y="2682875"/>
            <a:ext cx="3600450" cy="442913"/>
            <a:chOff x="1788" y="2779"/>
            <a:chExt cx="5670" cy="696"/>
          </a:xfrm>
        </p:grpSpPr>
        <p:grpSp>
          <p:nvGrpSpPr>
            <p:cNvPr id="3113" name="组合 65"/>
            <p:cNvGrpSpPr/>
            <p:nvPr/>
          </p:nvGrpSpPr>
          <p:grpSpPr>
            <a:xfrm>
              <a:off x="3114" y="2779"/>
              <a:ext cx="4344" cy="696"/>
              <a:chOff x="3114" y="2779"/>
              <a:chExt cx="3673" cy="696"/>
            </a:xfrm>
          </p:grpSpPr>
          <p:sp>
            <p:nvSpPr>
              <p:cNvPr id="67" name="圆角矩形 66"/>
              <p:cNvSpPr/>
              <p:nvPr>
                <p:custDataLst>
                  <p:tags r:id="rId21"/>
                </p:custDataLst>
              </p:nvPr>
            </p:nvSpPr>
            <p:spPr>
              <a:xfrm>
                <a:off x="3114" y="2779"/>
                <a:ext cx="3673" cy="696"/>
              </a:xfrm>
              <a:prstGeom prst="roundRect">
                <a:avLst/>
              </a:prstGeom>
              <a:solidFill>
                <a:schemeClr val="accent4">
                  <a:lumMod val="75000"/>
                </a:schemeClr>
              </a:solidFill>
            </p:spPr>
            <p:style>
              <a:lnRef idx="2">
                <a:schemeClr val="accent1">
                  <a:lumMod val="75000"/>
                </a:schemeClr>
              </a:lnRef>
              <a:fillRef idx="1">
                <a:schemeClr val="accent1"/>
              </a:fillRef>
              <a:effectRef idx="0">
                <a:srgbClr val="FFFFFF"/>
              </a:effectRef>
              <a:fontRef idx="minor">
                <a:schemeClr val="lt1"/>
              </a:fontRef>
            </p:style>
            <p:txBody>
              <a:bodyPr rtlCol="0" anchor="ctr"/>
              <a:p>
                <a:pPr algn="ctr" fontAlgn="auto"/>
                <a:endParaRPr lang="zh-CN" altLang="en-US" sz="2000" strike="noStrike" noProof="1"/>
              </a:p>
            </p:txBody>
          </p:sp>
          <p:sp>
            <p:nvSpPr>
              <p:cNvPr id="3115" name="文本框 67"/>
              <p:cNvSpPr txBox="1"/>
              <p:nvPr>
                <p:custDataLst>
                  <p:tags r:id="rId22"/>
                </p:custDataLst>
              </p:nvPr>
            </p:nvSpPr>
            <p:spPr>
              <a:xfrm>
                <a:off x="3501" y="2818"/>
                <a:ext cx="3126" cy="62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square" anchor="ctr" anchorCtr="0">
                <a:spAutoFit/>
              </a:bodyPr>
              <a:p>
                <a:pPr algn="dist"/>
                <a:r>
                  <a:rPr lang="zh-CN" altLang="en-US" sz="200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charset="-122"/>
                  </a:rPr>
                  <a:t>场地器材与安全</a:t>
                </a:r>
                <a:endParaRPr lang="zh-CN" altLang="en-US" sz="20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charset="-122"/>
                </a:endParaRPr>
              </a:p>
            </p:txBody>
          </p:sp>
        </p:grpSp>
        <p:grpSp>
          <p:nvGrpSpPr>
            <p:cNvPr id="3116" name="组合 68"/>
            <p:cNvGrpSpPr/>
            <p:nvPr/>
          </p:nvGrpSpPr>
          <p:grpSpPr>
            <a:xfrm>
              <a:off x="1788" y="2779"/>
              <a:ext cx="1021" cy="696"/>
              <a:chOff x="3114" y="2779"/>
              <a:chExt cx="3673" cy="696"/>
            </a:xfrm>
          </p:grpSpPr>
          <p:sp>
            <p:nvSpPr>
              <p:cNvPr id="70" name="圆角矩形 69"/>
              <p:cNvSpPr/>
              <p:nvPr>
                <p:custDataLst>
                  <p:tags r:id="rId23"/>
                </p:custDataLst>
              </p:nvPr>
            </p:nvSpPr>
            <p:spPr>
              <a:xfrm>
                <a:off x="3114" y="2779"/>
                <a:ext cx="3673" cy="696"/>
              </a:xfrm>
              <a:prstGeom prst="roundRect">
                <a:avLst/>
              </a:prstGeom>
              <a:solidFill>
                <a:schemeClr val="accent4">
                  <a:lumMod val="75000"/>
                </a:schemeClr>
              </a:solidFill>
            </p:spPr>
            <p:style>
              <a:lnRef idx="2">
                <a:schemeClr val="accent1">
                  <a:lumMod val="75000"/>
                </a:schemeClr>
              </a:lnRef>
              <a:fillRef idx="1">
                <a:schemeClr val="accent1"/>
              </a:fillRef>
              <a:effectRef idx="0">
                <a:srgbClr val="FFFFFF"/>
              </a:effectRef>
              <a:fontRef idx="minor">
                <a:schemeClr val="lt1"/>
              </a:fontRef>
            </p:style>
            <p:txBody>
              <a:bodyPr rtlCol="0" anchor="ctr"/>
              <a:p>
                <a:pPr algn="ctr" fontAlgn="auto"/>
                <a:endParaRPr lang="zh-CN" altLang="en-US" sz="2000" strike="noStrike" noProof="1"/>
              </a:p>
            </p:txBody>
          </p:sp>
          <p:sp>
            <p:nvSpPr>
              <p:cNvPr id="3118" name="文本框 70"/>
              <p:cNvSpPr txBox="1"/>
              <p:nvPr>
                <p:custDataLst>
                  <p:tags r:id="rId24"/>
                </p:custDataLst>
              </p:nvPr>
            </p:nvSpPr>
            <p:spPr>
              <a:xfrm>
                <a:off x="3948" y="2800"/>
                <a:ext cx="2103" cy="62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square" anchor="ctr" anchorCtr="0">
                <a:spAutoFit/>
              </a:bodyPr>
              <a:p>
                <a:pPr algn="dist"/>
                <a:r>
                  <a:rPr lang="zh-CN" altLang="en-US" sz="200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charset="-122"/>
                  </a:rPr>
                  <a:t>六</a:t>
                </a:r>
                <a:endParaRPr lang="zh-CN" altLang="en-US" sz="20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charset="-122"/>
                </a:endParaRPr>
              </a:p>
            </p:txBody>
          </p:sp>
        </p:grpSp>
      </p:grpSp>
      <p:grpSp>
        <p:nvGrpSpPr>
          <p:cNvPr id="3119" name="组合 71"/>
          <p:cNvGrpSpPr/>
          <p:nvPr/>
        </p:nvGrpSpPr>
        <p:grpSpPr>
          <a:xfrm>
            <a:off x="6011863" y="3598863"/>
            <a:ext cx="3600450" cy="442912"/>
            <a:chOff x="1788" y="2779"/>
            <a:chExt cx="5670" cy="696"/>
          </a:xfrm>
        </p:grpSpPr>
        <p:grpSp>
          <p:nvGrpSpPr>
            <p:cNvPr id="3120" name="组合 72"/>
            <p:cNvGrpSpPr/>
            <p:nvPr/>
          </p:nvGrpSpPr>
          <p:grpSpPr>
            <a:xfrm>
              <a:off x="3114" y="2779"/>
              <a:ext cx="4344" cy="696"/>
              <a:chOff x="3114" y="2779"/>
              <a:chExt cx="3673" cy="696"/>
            </a:xfrm>
          </p:grpSpPr>
          <p:sp>
            <p:nvSpPr>
              <p:cNvPr id="74" name="圆角矩形 73"/>
              <p:cNvSpPr/>
              <p:nvPr>
                <p:custDataLst>
                  <p:tags r:id="rId25"/>
                </p:custDataLst>
              </p:nvPr>
            </p:nvSpPr>
            <p:spPr>
              <a:xfrm>
                <a:off x="3114" y="2779"/>
                <a:ext cx="3673" cy="696"/>
              </a:xfrm>
              <a:prstGeom prst="roundRect">
                <a:avLst/>
              </a:prstGeom>
              <a:solidFill>
                <a:schemeClr val="accent4">
                  <a:lumMod val="75000"/>
                </a:schemeClr>
              </a:solidFill>
            </p:spPr>
            <p:style>
              <a:lnRef idx="2">
                <a:schemeClr val="accent1">
                  <a:lumMod val="75000"/>
                </a:schemeClr>
              </a:lnRef>
              <a:fillRef idx="1">
                <a:schemeClr val="accent1"/>
              </a:fillRef>
              <a:effectRef idx="0">
                <a:srgbClr val="FFFFFF"/>
              </a:effectRef>
              <a:fontRef idx="minor">
                <a:schemeClr val="lt1"/>
              </a:fontRef>
            </p:style>
            <p:txBody>
              <a:bodyPr rtlCol="0" anchor="ctr"/>
              <a:p>
                <a:pPr algn="ctr" fontAlgn="auto"/>
                <a:endParaRPr lang="zh-CN" altLang="en-US" sz="2000" strike="noStrike" noProof="1"/>
              </a:p>
            </p:txBody>
          </p:sp>
          <p:sp>
            <p:nvSpPr>
              <p:cNvPr id="3122" name="文本框 74"/>
              <p:cNvSpPr txBox="1"/>
              <p:nvPr>
                <p:custDataLst>
                  <p:tags r:id="rId26"/>
                </p:custDataLst>
              </p:nvPr>
            </p:nvSpPr>
            <p:spPr>
              <a:xfrm>
                <a:off x="3948" y="2800"/>
                <a:ext cx="2103" cy="62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square" anchor="ctr" anchorCtr="0">
                <a:spAutoFit/>
              </a:bodyPr>
              <a:p>
                <a:pPr algn="dist"/>
                <a:r>
                  <a:rPr lang="zh-CN" altLang="en-US" sz="200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charset="-122"/>
                  </a:rPr>
                  <a:t>教学过程</a:t>
                </a:r>
                <a:endParaRPr lang="zh-CN" altLang="en-US" sz="20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charset="-122"/>
                </a:endParaRPr>
              </a:p>
            </p:txBody>
          </p:sp>
        </p:grpSp>
        <p:grpSp>
          <p:nvGrpSpPr>
            <p:cNvPr id="3123" name="组合 75"/>
            <p:cNvGrpSpPr/>
            <p:nvPr/>
          </p:nvGrpSpPr>
          <p:grpSpPr>
            <a:xfrm>
              <a:off x="1788" y="2779"/>
              <a:ext cx="1021" cy="696"/>
              <a:chOff x="3114" y="2779"/>
              <a:chExt cx="3673" cy="696"/>
            </a:xfrm>
          </p:grpSpPr>
          <p:sp>
            <p:nvSpPr>
              <p:cNvPr id="77" name="圆角矩形 76"/>
              <p:cNvSpPr/>
              <p:nvPr>
                <p:custDataLst>
                  <p:tags r:id="rId27"/>
                </p:custDataLst>
              </p:nvPr>
            </p:nvSpPr>
            <p:spPr>
              <a:xfrm>
                <a:off x="3114" y="2779"/>
                <a:ext cx="3673" cy="696"/>
              </a:xfrm>
              <a:prstGeom prst="roundRect">
                <a:avLst/>
              </a:prstGeom>
              <a:solidFill>
                <a:schemeClr val="accent4">
                  <a:lumMod val="75000"/>
                </a:schemeClr>
              </a:solidFill>
            </p:spPr>
            <p:style>
              <a:lnRef idx="2">
                <a:schemeClr val="accent1">
                  <a:lumMod val="75000"/>
                </a:schemeClr>
              </a:lnRef>
              <a:fillRef idx="1">
                <a:schemeClr val="accent1"/>
              </a:fillRef>
              <a:effectRef idx="0">
                <a:srgbClr val="FFFFFF"/>
              </a:effectRef>
              <a:fontRef idx="minor">
                <a:schemeClr val="lt1"/>
              </a:fontRef>
            </p:style>
            <p:txBody>
              <a:bodyPr rtlCol="0" anchor="ctr"/>
              <a:p>
                <a:pPr algn="ctr" fontAlgn="auto"/>
                <a:endParaRPr lang="zh-CN" altLang="en-US" sz="2000" strike="noStrike" noProof="1"/>
              </a:p>
            </p:txBody>
          </p:sp>
          <p:sp>
            <p:nvSpPr>
              <p:cNvPr id="3125" name="文本框 77"/>
              <p:cNvSpPr txBox="1"/>
              <p:nvPr>
                <p:custDataLst>
                  <p:tags r:id="rId28"/>
                </p:custDataLst>
              </p:nvPr>
            </p:nvSpPr>
            <p:spPr>
              <a:xfrm>
                <a:off x="3948" y="2800"/>
                <a:ext cx="2103" cy="62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square" anchor="ctr" anchorCtr="0">
                <a:spAutoFit/>
              </a:bodyPr>
              <a:p>
                <a:pPr algn="dist"/>
                <a:r>
                  <a:rPr lang="zh-CN" altLang="en-US" sz="200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charset="-122"/>
                  </a:rPr>
                  <a:t>七</a:t>
                </a:r>
                <a:endParaRPr lang="zh-CN" altLang="en-US" sz="20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charset="-122"/>
                </a:endParaRPr>
              </a:p>
            </p:txBody>
          </p:sp>
        </p:grpSp>
      </p:grpSp>
      <p:grpSp>
        <p:nvGrpSpPr>
          <p:cNvPr id="3126" name="组合 78"/>
          <p:cNvGrpSpPr/>
          <p:nvPr/>
        </p:nvGrpSpPr>
        <p:grpSpPr>
          <a:xfrm>
            <a:off x="6011863" y="4514850"/>
            <a:ext cx="3600450" cy="441325"/>
            <a:chOff x="1788" y="2779"/>
            <a:chExt cx="5670" cy="696"/>
          </a:xfrm>
        </p:grpSpPr>
        <p:grpSp>
          <p:nvGrpSpPr>
            <p:cNvPr id="3127" name="组合 79"/>
            <p:cNvGrpSpPr/>
            <p:nvPr/>
          </p:nvGrpSpPr>
          <p:grpSpPr>
            <a:xfrm>
              <a:off x="3114" y="2779"/>
              <a:ext cx="4344" cy="696"/>
              <a:chOff x="3114" y="2779"/>
              <a:chExt cx="3673" cy="696"/>
            </a:xfrm>
          </p:grpSpPr>
          <p:sp>
            <p:nvSpPr>
              <p:cNvPr id="81" name="圆角矩形 80"/>
              <p:cNvSpPr/>
              <p:nvPr>
                <p:custDataLst>
                  <p:tags r:id="rId29"/>
                </p:custDataLst>
              </p:nvPr>
            </p:nvSpPr>
            <p:spPr>
              <a:xfrm>
                <a:off x="3114" y="2779"/>
                <a:ext cx="3673" cy="696"/>
              </a:xfrm>
              <a:prstGeom prst="roundRect">
                <a:avLst/>
              </a:prstGeom>
              <a:solidFill>
                <a:schemeClr val="accent4">
                  <a:lumMod val="75000"/>
                </a:schemeClr>
              </a:solidFill>
            </p:spPr>
            <p:style>
              <a:lnRef idx="2">
                <a:schemeClr val="accent1">
                  <a:lumMod val="75000"/>
                </a:schemeClr>
              </a:lnRef>
              <a:fillRef idx="1">
                <a:schemeClr val="accent1"/>
              </a:fillRef>
              <a:effectRef idx="0">
                <a:srgbClr val="FFFFFF"/>
              </a:effectRef>
              <a:fontRef idx="minor">
                <a:schemeClr val="lt1"/>
              </a:fontRef>
            </p:style>
            <p:txBody>
              <a:bodyPr rtlCol="0" anchor="ctr"/>
              <a:p>
                <a:pPr algn="ctr" fontAlgn="auto"/>
                <a:endParaRPr lang="zh-CN" altLang="en-US" sz="2000" strike="noStrike" noProof="1"/>
              </a:p>
            </p:txBody>
          </p:sp>
          <p:sp>
            <p:nvSpPr>
              <p:cNvPr id="3129" name="文本框 81"/>
              <p:cNvSpPr txBox="1"/>
              <p:nvPr>
                <p:custDataLst>
                  <p:tags r:id="rId30"/>
                </p:custDataLst>
              </p:nvPr>
            </p:nvSpPr>
            <p:spPr>
              <a:xfrm>
                <a:off x="3948" y="2800"/>
                <a:ext cx="2103" cy="62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square" anchor="ctr" anchorCtr="0">
                <a:spAutoFit/>
              </a:bodyPr>
              <a:p>
                <a:pPr algn="dist"/>
                <a:r>
                  <a:rPr lang="zh-CN" altLang="en-US" sz="200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charset="-122"/>
                  </a:rPr>
                  <a:t>预计负荷</a:t>
                </a:r>
                <a:endParaRPr lang="zh-CN" altLang="en-US" sz="20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charset="-122"/>
                </a:endParaRPr>
              </a:p>
            </p:txBody>
          </p:sp>
        </p:grpSp>
        <p:grpSp>
          <p:nvGrpSpPr>
            <p:cNvPr id="3130" name="组合 82"/>
            <p:cNvGrpSpPr/>
            <p:nvPr/>
          </p:nvGrpSpPr>
          <p:grpSpPr>
            <a:xfrm>
              <a:off x="1788" y="2779"/>
              <a:ext cx="1021" cy="696"/>
              <a:chOff x="3114" y="2779"/>
              <a:chExt cx="3673" cy="696"/>
            </a:xfrm>
          </p:grpSpPr>
          <p:sp>
            <p:nvSpPr>
              <p:cNvPr id="84" name="圆角矩形 83"/>
              <p:cNvSpPr/>
              <p:nvPr>
                <p:custDataLst>
                  <p:tags r:id="rId31"/>
                </p:custDataLst>
              </p:nvPr>
            </p:nvSpPr>
            <p:spPr>
              <a:xfrm>
                <a:off x="3114" y="2779"/>
                <a:ext cx="3673" cy="696"/>
              </a:xfrm>
              <a:prstGeom prst="roundRect">
                <a:avLst/>
              </a:prstGeom>
              <a:solidFill>
                <a:schemeClr val="accent4">
                  <a:lumMod val="75000"/>
                </a:schemeClr>
              </a:solidFill>
            </p:spPr>
            <p:style>
              <a:lnRef idx="2">
                <a:schemeClr val="accent1">
                  <a:lumMod val="75000"/>
                </a:schemeClr>
              </a:lnRef>
              <a:fillRef idx="1">
                <a:schemeClr val="accent1"/>
              </a:fillRef>
              <a:effectRef idx="0">
                <a:srgbClr val="FFFFFF"/>
              </a:effectRef>
              <a:fontRef idx="minor">
                <a:schemeClr val="lt1"/>
              </a:fontRef>
            </p:style>
            <p:txBody>
              <a:bodyPr rtlCol="0" anchor="ctr"/>
              <a:p>
                <a:pPr algn="ctr" fontAlgn="auto"/>
                <a:endParaRPr lang="zh-CN" altLang="en-US" sz="2000" strike="noStrike" noProof="1"/>
              </a:p>
            </p:txBody>
          </p:sp>
          <p:sp>
            <p:nvSpPr>
              <p:cNvPr id="3132" name="文本框 84"/>
              <p:cNvSpPr txBox="1"/>
              <p:nvPr>
                <p:custDataLst>
                  <p:tags r:id="rId32"/>
                </p:custDataLst>
              </p:nvPr>
            </p:nvSpPr>
            <p:spPr>
              <a:xfrm>
                <a:off x="3948" y="2800"/>
                <a:ext cx="2103" cy="62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square" anchor="ctr" anchorCtr="0">
                <a:spAutoFit/>
              </a:bodyPr>
              <a:p>
                <a:pPr algn="dist"/>
                <a:r>
                  <a:rPr lang="zh-CN" altLang="en-US" sz="200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charset="-122"/>
                  </a:rPr>
                  <a:t>八</a:t>
                </a:r>
                <a:endParaRPr lang="zh-CN" altLang="en-US" sz="20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charset="-122"/>
                </a:endParaRPr>
              </a:p>
            </p:txBody>
          </p:sp>
        </p:grpSp>
      </p:grpSp>
    </p:spTree>
    <p:custDataLst>
      <p:tags r:id="rId33"/>
    </p:custData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平行四边形 1"/>
          <p:cNvSpPr/>
          <p:nvPr/>
        </p:nvSpPr>
        <p:spPr>
          <a:xfrm>
            <a:off x="150813" y="382588"/>
            <a:ext cx="3024188" cy="496888"/>
          </a:xfrm>
          <a:prstGeom prst="parallelogram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 fontAlgn="auto"/>
            <a:endParaRPr lang="zh-CN" altLang="en-US" strike="noStrike" noProof="1"/>
          </a:p>
        </p:txBody>
      </p:sp>
      <p:sp>
        <p:nvSpPr>
          <p:cNvPr id="3" name="平行四边形 2"/>
          <p:cNvSpPr/>
          <p:nvPr/>
        </p:nvSpPr>
        <p:spPr>
          <a:xfrm>
            <a:off x="3302000" y="411163"/>
            <a:ext cx="8763000" cy="496888"/>
          </a:xfrm>
          <a:prstGeom prst="parallelogram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 fontAlgn="auto"/>
            <a:endParaRPr lang="zh-CN" altLang="en-US" strike="noStrike" noProof="1"/>
          </a:p>
        </p:txBody>
      </p:sp>
      <p:sp>
        <p:nvSpPr>
          <p:cNvPr id="4099" name="文本框 3"/>
          <p:cNvSpPr txBox="1"/>
          <p:nvPr/>
        </p:nvSpPr>
        <p:spPr>
          <a:xfrm>
            <a:off x="323850" y="411163"/>
            <a:ext cx="2606675" cy="460375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p>
            <a:pPr algn="ctr"/>
            <a:r>
              <a:rPr lang="zh-CN" altLang="en-US" sz="2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</a:rPr>
              <a:t>一、指导思想</a:t>
            </a:r>
            <a:endParaRPr lang="zh-CN" altLang="en-US" sz="2400">
              <a:solidFill>
                <a:schemeClr val="bg1"/>
              </a:solidFill>
              <a:latin typeface="Arial" panose="020B0604020202020204" pitchFamily="34" charset="0"/>
              <a:ea typeface="微软雅黑" panose="020B0503020204020204" charset="-122"/>
            </a:endParaRPr>
          </a:p>
        </p:txBody>
      </p:sp>
      <p:grpSp>
        <p:nvGrpSpPr>
          <p:cNvPr id="4100" name="组合 9"/>
          <p:cNvGrpSpPr/>
          <p:nvPr/>
        </p:nvGrpSpPr>
        <p:grpSpPr>
          <a:xfrm>
            <a:off x="442913" y="1863725"/>
            <a:ext cx="2579687" cy="3546475"/>
            <a:chOff x="935" y="2220"/>
            <a:chExt cx="4064" cy="5587"/>
          </a:xfrm>
        </p:grpSpPr>
        <p:sp>
          <p:nvSpPr>
            <p:cNvPr id="5" name="矩形 4"/>
            <p:cNvSpPr/>
            <p:nvPr>
              <p:custDataLst>
                <p:tags r:id="rId1"/>
              </p:custDataLst>
            </p:nvPr>
          </p:nvSpPr>
          <p:spPr>
            <a:xfrm>
              <a:off x="1420" y="2220"/>
              <a:ext cx="3227" cy="879"/>
            </a:xfrm>
            <a:prstGeom prst="rect">
              <a:avLst/>
            </a:prstGeom>
            <a:solidFill>
              <a:schemeClr val="accent4">
                <a:lumMod val="75000"/>
              </a:schemeClr>
            </a:solidFill>
          </p:spPr>
          <p:style>
            <a:lnRef idx="2">
              <a:schemeClr val="accent1">
                <a:lumMod val="75000"/>
              </a:schemeClr>
            </a:lnRef>
            <a:fillRef idx="1">
              <a:schemeClr val="accent1"/>
            </a:fillRef>
            <a:effectRef idx="0">
              <a:srgbClr val="FFFFFF"/>
            </a:effectRef>
            <a:fontRef idx="minor">
              <a:schemeClr val="lt1"/>
            </a:fontRef>
          </p:style>
          <p:txBody>
            <a:bodyPr rtlCol="0" anchor="ctr"/>
            <a:p>
              <a:pPr algn="ctr" fontAlgn="auto"/>
              <a:endParaRPr lang="zh-CN" altLang="en-US" sz="2400" strike="noStrike" noProof="1"/>
            </a:p>
          </p:txBody>
        </p:sp>
        <p:sp>
          <p:nvSpPr>
            <p:cNvPr id="4102" name="文本框 5"/>
            <p:cNvSpPr txBox="1"/>
            <p:nvPr>
              <p:custDataLst>
                <p:tags r:id="rId2"/>
              </p:custDataLst>
            </p:nvPr>
          </p:nvSpPr>
          <p:spPr>
            <a:xfrm>
              <a:off x="1910" y="2282"/>
              <a:ext cx="2263" cy="72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 anchorCtr="0">
              <a:spAutoFit/>
            </a:bodyPr>
            <a:p>
              <a:pPr algn="ctr"/>
              <a:r>
                <a:rPr lang="en-US" altLang="zh-CN" sz="2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charset="-122"/>
                </a:rPr>
                <a:t>1</a:t>
              </a:r>
              <a:endParaRPr lang="en-US" altLang="zh-CN" sz="2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</a:endParaRPr>
            </a:p>
          </p:txBody>
        </p:sp>
        <p:sp>
          <p:nvSpPr>
            <p:cNvPr id="7" name="下箭头 6"/>
            <p:cNvSpPr/>
            <p:nvPr>
              <p:custDataLst>
                <p:tags r:id="rId3"/>
              </p:custDataLst>
            </p:nvPr>
          </p:nvSpPr>
          <p:spPr>
            <a:xfrm>
              <a:off x="2766" y="3085"/>
              <a:ext cx="546" cy="559"/>
            </a:xfrm>
            <a:prstGeom prst="downArrow">
              <a:avLst/>
            </a:prstGeom>
            <a:solidFill>
              <a:schemeClr val="accent4">
                <a:lumMod val="75000"/>
              </a:schemeClr>
            </a:solidFill>
          </p:spPr>
          <p:style>
            <a:lnRef idx="2">
              <a:schemeClr val="accent1">
                <a:lumMod val="75000"/>
              </a:schemeClr>
            </a:lnRef>
            <a:fillRef idx="1">
              <a:schemeClr val="accent1"/>
            </a:fillRef>
            <a:effectRef idx="0">
              <a:srgbClr val="FFFFFF"/>
            </a:effectRef>
            <a:fontRef idx="minor">
              <a:schemeClr val="lt1"/>
            </a:fontRef>
          </p:style>
          <p:txBody>
            <a:bodyPr rtlCol="0" anchor="ctr"/>
            <a:p>
              <a:pPr algn="ctr" fontAlgn="auto"/>
              <a:endParaRPr lang="zh-CN" altLang="en-US" sz="2400" strike="noStrike" noProof="1"/>
            </a:p>
          </p:txBody>
        </p:sp>
        <p:sp>
          <p:nvSpPr>
            <p:cNvPr id="8" name="椭圆 7"/>
            <p:cNvSpPr/>
            <p:nvPr>
              <p:custDataLst>
                <p:tags r:id="rId4"/>
              </p:custDataLst>
            </p:nvPr>
          </p:nvSpPr>
          <p:spPr>
            <a:xfrm>
              <a:off x="935" y="3690"/>
              <a:ext cx="4064" cy="4117"/>
            </a:xfrm>
            <a:prstGeom prst="ellipse">
              <a:avLst/>
            </a:prstGeom>
            <a:solidFill>
              <a:schemeClr val="accent4">
                <a:lumMod val="75000"/>
              </a:schemeClr>
            </a:solidFill>
          </p:spPr>
          <p:style>
            <a:lnRef idx="2">
              <a:schemeClr val="accent1">
                <a:lumMod val="75000"/>
              </a:schemeClr>
            </a:lnRef>
            <a:fillRef idx="1">
              <a:schemeClr val="accent1"/>
            </a:fillRef>
            <a:effectRef idx="0">
              <a:srgbClr val="FFFFFF"/>
            </a:effectRef>
            <a:fontRef idx="minor">
              <a:schemeClr val="lt1"/>
            </a:fontRef>
          </p:style>
          <p:txBody>
            <a:bodyPr rtlCol="0" anchor="ctr"/>
            <a:p>
              <a:pPr algn="ctr" fontAlgn="auto"/>
              <a:endParaRPr lang="zh-CN" altLang="en-US" sz="2400" strike="noStrike" noProof="1"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</a:endParaRPr>
            </a:p>
          </p:txBody>
        </p:sp>
        <p:sp>
          <p:nvSpPr>
            <p:cNvPr id="4105" name="文本框 8"/>
            <p:cNvSpPr txBox="1"/>
            <p:nvPr>
              <p:custDataLst>
                <p:tags r:id="rId5"/>
              </p:custDataLst>
            </p:nvPr>
          </p:nvSpPr>
          <p:spPr>
            <a:xfrm>
              <a:off x="1420" y="4596"/>
              <a:ext cx="3071" cy="230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ctr" anchorCtr="0"/>
            <a:p>
              <a:pPr algn="ctr"/>
              <a:r>
                <a:rPr lang="zh-CN" altLang="en-US" sz="2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charset="-122"/>
                </a:rPr>
                <a:t>立德树人</a:t>
              </a:r>
              <a:endParaRPr lang="zh-CN" altLang="en-US" sz="2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</a:endParaRPr>
            </a:p>
            <a:p>
              <a:pPr algn="ctr"/>
              <a:r>
                <a:rPr lang="zh-CN" altLang="en-US" sz="2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charset="-122"/>
                </a:rPr>
                <a:t>健康第一</a:t>
              </a:r>
              <a:endParaRPr lang="zh-CN" altLang="en-US" sz="2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</a:endParaRPr>
            </a:p>
          </p:txBody>
        </p:sp>
      </p:grpSp>
      <p:grpSp>
        <p:nvGrpSpPr>
          <p:cNvPr id="4106" name="组合 16"/>
          <p:cNvGrpSpPr/>
          <p:nvPr/>
        </p:nvGrpSpPr>
        <p:grpSpPr>
          <a:xfrm>
            <a:off x="3402013" y="1863725"/>
            <a:ext cx="2579687" cy="3546475"/>
            <a:chOff x="935" y="2220"/>
            <a:chExt cx="4064" cy="5587"/>
          </a:xfrm>
        </p:grpSpPr>
        <p:sp>
          <p:nvSpPr>
            <p:cNvPr id="18" name="矩形 17"/>
            <p:cNvSpPr/>
            <p:nvPr>
              <p:custDataLst>
                <p:tags r:id="rId6"/>
              </p:custDataLst>
            </p:nvPr>
          </p:nvSpPr>
          <p:spPr>
            <a:xfrm>
              <a:off x="1420" y="2220"/>
              <a:ext cx="3227" cy="879"/>
            </a:xfrm>
            <a:prstGeom prst="rect">
              <a:avLst/>
            </a:prstGeom>
            <a:solidFill>
              <a:schemeClr val="accent4">
                <a:lumMod val="75000"/>
              </a:schemeClr>
            </a:solidFill>
          </p:spPr>
          <p:style>
            <a:lnRef idx="2">
              <a:schemeClr val="accent1">
                <a:lumMod val="75000"/>
              </a:schemeClr>
            </a:lnRef>
            <a:fillRef idx="1">
              <a:schemeClr val="accent1"/>
            </a:fillRef>
            <a:effectRef idx="0">
              <a:srgbClr val="FFFFFF"/>
            </a:effectRef>
            <a:fontRef idx="minor">
              <a:schemeClr val="lt1"/>
            </a:fontRef>
          </p:style>
          <p:txBody>
            <a:bodyPr rtlCol="0" anchor="ctr"/>
            <a:p>
              <a:pPr algn="ctr" fontAlgn="auto"/>
              <a:endParaRPr lang="zh-CN" altLang="en-US" sz="2400" strike="noStrike" noProof="1"/>
            </a:p>
          </p:txBody>
        </p:sp>
        <p:sp>
          <p:nvSpPr>
            <p:cNvPr id="4108" name="文本框 18"/>
            <p:cNvSpPr txBox="1"/>
            <p:nvPr>
              <p:custDataLst>
                <p:tags r:id="rId7"/>
              </p:custDataLst>
            </p:nvPr>
          </p:nvSpPr>
          <p:spPr>
            <a:xfrm>
              <a:off x="1910" y="2316"/>
              <a:ext cx="2263" cy="72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 anchorCtr="0">
              <a:spAutoFit/>
            </a:bodyPr>
            <a:p>
              <a:pPr algn="ctr"/>
              <a:r>
                <a:rPr lang="en-US" altLang="zh-CN" sz="2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charset="-122"/>
                </a:rPr>
                <a:t>2</a:t>
              </a:r>
              <a:endParaRPr lang="en-US" altLang="zh-CN" sz="2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</a:endParaRPr>
            </a:p>
          </p:txBody>
        </p:sp>
        <p:sp>
          <p:nvSpPr>
            <p:cNvPr id="20" name="下箭头 19"/>
            <p:cNvSpPr/>
            <p:nvPr>
              <p:custDataLst>
                <p:tags r:id="rId8"/>
              </p:custDataLst>
            </p:nvPr>
          </p:nvSpPr>
          <p:spPr>
            <a:xfrm>
              <a:off x="2766" y="3085"/>
              <a:ext cx="546" cy="559"/>
            </a:xfrm>
            <a:prstGeom prst="downArrow">
              <a:avLst/>
            </a:prstGeom>
            <a:solidFill>
              <a:schemeClr val="accent4">
                <a:lumMod val="75000"/>
              </a:schemeClr>
            </a:solidFill>
          </p:spPr>
          <p:style>
            <a:lnRef idx="2">
              <a:schemeClr val="accent1">
                <a:lumMod val="75000"/>
              </a:schemeClr>
            </a:lnRef>
            <a:fillRef idx="1">
              <a:schemeClr val="accent1"/>
            </a:fillRef>
            <a:effectRef idx="0">
              <a:srgbClr val="FFFFFF"/>
            </a:effectRef>
            <a:fontRef idx="minor">
              <a:schemeClr val="lt1"/>
            </a:fontRef>
          </p:style>
          <p:txBody>
            <a:bodyPr rtlCol="0" anchor="ctr"/>
            <a:p>
              <a:pPr algn="ctr" fontAlgn="auto"/>
              <a:endParaRPr lang="zh-CN" altLang="en-US" sz="2400" strike="noStrike" noProof="1"/>
            </a:p>
          </p:txBody>
        </p:sp>
        <p:sp>
          <p:nvSpPr>
            <p:cNvPr id="21" name="椭圆 20"/>
            <p:cNvSpPr/>
            <p:nvPr>
              <p:custDataLst>
                <p:tags r:id="rId9"/>
              </p:custDataLst>
            </p:nvPr>
          </p:nvSpPr>
          <p:spPr>
            <a:xfrm>
              <a:off x="935" y="3690"/>
              <a:ext cx="4064" cy="4117"/>
            </a:xfrm>
            <a:prstGeom prst="ellipse">
              <a:avLst/>
            </a:prstGeom>
            <a:solidFill>
              <a:schemeClr val="accent4">
                <a:lumMod val="75000"/>
              </a:schemeClr>
            </a:solidFill>
          </p:spPr>
          <p:style>
            <a:lnRef idx="2">
              <a:schemeClr val="accent1">
                <a:lumMod val="75000"/>
              </a:schemeClr>
            </a:lnRef>
            <a:fillRef idx="1">
              <a:schemeClr val="accent1"/>
            </a:fillRef>
            <a:effectRef idx="0">
              <a:srgbClr val="FFFFFF"/>
            </a:effectRef>
            <a:fontRef idx="minor">
              <a:schemeClr val="lt1"/>
            </a:fontRef>
          </p:style>
          <p:txBody>
            <a:bodyPr rtlCol="0" anchor="ctr"/>
            <a:p>
              <a:pPr algn="ctr" fontAlgn="auto"/>
              <a:endParaRPr lang="zh-CN" altLang="en-US" sz="2400" strike="noStrike" noProof="1"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</a:endParaRPr>
            </a:p>
          </p:txBody>
        </p:sp>
        <p:sp>
          <p:nvSpPr>
            <p:cNvPr id="4111" name="文本框 21"/>
            <p:cNvSpPr txBox="1"/>
            <p:nvPr>
              <p:custDataLst>
                <p:tags r:id="rId10"/>
              </p:custDataLst>
            </p:nvPr>
          </p:nvSpPr>
          <p:spPr>
            <a:xfrm>
              <a:off x="1420" y="5039"/>
              <a:ext cx="3071" cy="186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ctr" anchorCtr="0"/>
            <a:p>
              <a:pPr algn="ctr"/>
              <a:r>
                <a:rPr lang="zh-CN" altLang="en-US" sz="2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charset="-122"/>
                  <a:sym typeface="微软雅黑" panose="020B0503020204020204" charset="-122"/>
                </a:rPr>
                <a:t>以生为本</a:t>
              </a:r>
              <a:endParaRPr lang="zh-CN" altLang="en-US" sz="2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</a:endParaRPr>
            </a:p>
            <a:p>
              <a:pPr algn="ctr"/>
              <a:r>
                <a:rPr lang="zh-CN" altLang="en-US" sz="2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charset="-122"/>
                  <a:sym typeface="微软雅黑" panose="020B0503020204020204" charset="-122"/>
                </a:rPr>
                <a:t>注重实践</a:t>
              </a:r>
              <a:endParaRPr lang="zh-CN" altLang="en-US" sz="2400">
                <a:latin typeface="Arial" panose="020B0604020202020204" pitchFamily="34" charset="0"/>
                <a:ea typeface="微软雅黑" panose="020B0503020204020204" charset="-122"/>
              </a:endParaRPr>
            </a:p>
            <a:p>
              <a:pPr algn="ctr"/>
              <a:endParaRPr lang="zh-CN" altLang="en-US" sz="2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</a:endParaRPr>
            </a:p>
          </p:txBody>
        </p:sp>
      </p:grpSp>
      <p:grpSp>
        <p:nvGrpSpPr>
          <p:cNvPr id="4112" name="组合 22"/>
          <p:cNvGrpSpPr/>
          <p:nvPr/>
        </p:nvGrpSpPr>
        <p:grpSpPr>
          <a:xfrm>
            <a:off x="6381750" y="1863725"/>
            <a:ext cx="2581275" cy="3546475"/>
            <a:chOff x="935" y="2220"/>
            <a:chExt cx="4064" cy="5587"/>
          </a:xfrm>
        </p:grpSpPr>
        <p:sp>
          <p:nvSpPr>
            <p:cNvPr id="24" name="矩形 23"/>
            <p:cNvSpPr/>
            <p:nvPr>
              <p:custDataLst>
                <p:tags r:id="rId11"/>
              </p:custDataLst>
            </p:nvPr>
          </p:nvSpPr>
          <p:spPr>
            <a:xfrm>
              <a:off x="1353" y="2220"/>
              <a:ext cx="3227" cy="879"/>
            </a:xfrm>
            <a:prstGeom prst="rect">
              <a:avLst/>
            </a:prstGeom>
            <a:solidFill>
              <a:schemeClr val="accent4">
                <a:lumMod val="75000"/>
              </a:schemeClr>
            </a:solidFill>
          </p:spPr>
          <p:style>
            <a:lnRef idx="2">
              <a:schemeClr val="accent1">
                <a:lumMod val="75000"/>
              </a:schemeClr>
            </a:lnRef>
            <a:fillRef idx="1">
              <a:schemeClr val="accent1"/>
            </a:fillRef>
            <a:effectRef idx="0">
              <a:srgbClr val="FFFFFF"/>
            </a:effectRef>
            <a:fontRef idx="minor">
              <a:schemeClr val="lt1"/>
            </a:fontRef>
          </p:style>
          <p:txBody>
            <a:bodyPr rtlCol="0" anchor="ctr"/>
            <a:p>
              <a:pPr algn="ctr" fontAlgn="auto"/>
              <a:endParaRPr lang="zh-CN" altLang="en-US" sz="2400" strike="noStrike" noProof="1"/>
            </a:p>
          </p:txBody>
        </p:sp>
        <p:sp>
          <p:nvSpPr>
            <p:cNvPr id="4114" name="文本框 24"/>
            <p:cNvSpPr txBox="1"/>
            <p:nvPr>
              <p:custDataLst>
                <p:tags r:id="rId12"/>
              </p:custDataLst>
            </p:nvPr>
          </p:nvSpPr>
          <p:spPr>
            <a:xfrm>
              <a:off x="1893" y="2316"/>
              <a:ext cx="2263" cy="72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 anchorCtr="0">
              <a:spAutoFit/>
            </a:bodyPr>
            <a:p>
              <a:pPr algn="ctr"/>
              <a:r>
                <a:rPr lang="en-US" altLang="zh-CN" sz="2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charset="-122"/>
                </a:rPr>
                <a:t>3</a:t>
              </a:r>
              <a:endParaRPr lang="en-US" altLang="zh-CN" sz="2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</a:endParaRPr>
            </a:p>
          </p:txBody>
        </p:sp>
        <p:sp>
          <p:nvSpPr>
            <p:cNvPr id="26" name="下箭头 25"/>
            <p:cNvSpPr/>
            <p:nvPr>
              <p:custDataLst>
                <p:tags r:id="rId13"/>
              </p:custDataLst>
            </p:nvPr>
          </p:nvSpPr>
          <p:spPr>
            <a:xfrm>
              <a:off x="2766" y="3085"/>
              <a:ext cx="546" cy="559"/>
            </a:xfrm>
            <a:prstGeom prst="downArrow">
              <a:avLst/>
            </a:prstGeom>
            <a:solidFill>
              <a:schemeClr val="accent4">
                <a:lumMod val="75000"/>
              </a:schemeClr>
            </a:solidFill>
          </p:spPr>
          <p:style>
            <a:lnRef idx="2">
              <a:schemeClr val="accent1">
                <a:lumMod val="75000"/>
              </a:schemeClr>
            </a:lnRef>
            <a:fillRef idx="1">
              <a:schemeClr val="accent1"/>
            </a:fillRef>
            <a:effectRef idx="0">
              <a:srgbClr val="FFFFFF"/>
            </a:effectRef>
            <a:fontRef idx="minor">
              <a:schemeClr val="lt1"/>
            </a:fontRef>
          </p:style>
          <p:txBody>
            <a:bodyPr rtlCol="0" anchor="ctr"/>
            <a:p>
              <a:pPr algn="ctr" fontAlgn="auto"/>
              <a:endParaRPr lang="zh-CN" altLang="en-US" sz="2400" strike="noStrike" noProof="1"/>
            </a:p>
          </p:txBody>
        </p:sp>
        <p:sp>
          <p:nvSpPr>
            <p:cNvPr id="27" name="椭圆 26"/>
            <p:cNvSpPr/>
            <p:nvPr>
              <p:custDataLst>
                <p:tags r:id="rId14"/>
              </p:custDataLst>
            </p:nvPr>
          </p:nvSpPr>
          <p:spPr>
            <a:xfrm>
              <a:off x="935" y="3690"/>
              <a:ext cx="4064" cy="4117"/>
            </a:xfrm>
            <a:prstGeom prst="ellipse">
              <a:avLst/>
            </a:prstGeom>
            <a:solidFill>
              <a:schemeClr val="accent4">
                <a:lumMod val="75000"/>
              </a:schemeClr>
            </a:solidFill>
          </p:spPr>
          <p:style>
            <a:lnRef idx="2">
              <a:schemeClr val="accent1">
                <a:lumMod val="75000"/>
              </a:schemeClr>
            </a:lnRef>
            <a:fillRef idx="1">
              <a:schemeClr val="accent1"/>
            </a:fillRef>
            <a:effectRef idx="0">
              <a:srgbClr val="FFFFFF"/>
            </a:effectRef>
            <a:fontRef idx="minor">
              <a:schemeClr val="lt1"/>
            </a:fontRef>
          </p:style>
          <p:txBody>
            <a:bodyPr rtlCol="0" anchor="ctr"/>
            <a:p>
              <a:pPr algn="ctr" fontAlgn="auto"/>
              <a:endParaRPr lang="zh-CN" altLang="en-US" sz="2400" strike="noStrike" noProof="1"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</a:endParaRPr>
            </a:p>
          </p:txBody>
        </p:sp>
        <p:sp>
          <p:nvSpPr>
            <p:cNvPr id="4117" name="文本框 27"/>
            <p:cNvSpPr txBox="1"/>
            <p:nvPr>
              <p:custDataLst>
                <p:tags r:id="rId15"/>
              </p:custDataLst>
            </p:nvPr>
          </p:nvSpPr>
          <p:spPr>
            <a:xfrm>
              <a:off x="1420" y="4596"/>
              <a:ext cx="3227" cy="230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ctr" anchorCtr="0"/>
            <a:p>
              <a:pPr algn="ctr"/>
              <a:r>
                <a:rPr lang="zh-CN" altLang="en-US" sz="2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charset="-122"/>
                </a:rPr>
                <a:t>发展学生</a:t>
              </a:r>
              <a:endParaRPr lang="zh-CN" altLang="en-US" sz="2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</a:endParaRPr>
            </a:p>
            <a:p>
              <a:pPr algn="ctr"/>
              <a:r>
                <a:rPr lang="zh-CN" altLang="en-US" sz="2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charset="-122"/>
                </a:rPr>
                <a:t>核心素养</a:t>
              </a:r>
              <a:endParaRPr lang="zh-CN" altLang="en-US" sz="2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</a:endParaRPr>
            </a:p>
          </p:txBody>
        </p:sp>
      </p:grpSp>
      <p:grpSp>
        <p:nvGrpSpPr>
          <p:cNvPr id="4118" name="组合 10"/>
          <p:cNvGrpSpPr/>
          <p:nvPr/>
        </p:nvGrpSpPr>
        <p:grpSpPr>
          <a:xfrm>
            <a:off x="9363075" y="1863725"/>
            <a:ext cx="2581275" cy="3546475"/>
            <a:chOff x="664" y="2160"/>
            <a:chExt cx="4064" cy="5587"/>
          </a:xfrm>
        </p:grpSpPr>
        <p:sp>
          <p:nvSpPr>
            <p:cNvPr id="12" name="矩形 11"/>
            <p:cNvSpPr/>
            <p:nvPr>
              <p:custDataLst>
                <p:tags r:id="rId16"/>
              </p:custDataLst>
            </p:nvPr>
          </p:nvSpPr>
          <p:spPr>
            <a:xfrm>
              <a:off x="1149" y="2160"/>
              <a:ext cx="3227" cy="879"/>
            </a:xfrm>
            <a:prstGeom prst="rect">
              <a:avLst/>
            </a:prstGeom>
            <a:solidFill>
              <a:schemeClr val="accent4">
                <a:lumMod val="75000"/>
              </a:schemeClr>
            </a:solidFill>
          </p:spPr>
          <p:style>
            <a:lnRef idx="2">
              <a:schemeClr val="accent1">
                <a:lumMod val="75000"/>
              </a:schemeClr>
            </a:lnRef>
            <a:fillRef idx="1">
              <a:schemeClr val="accent1"/>
            </a:fillRef>
            <a:effectRef idx="0">
              <a:srgbClr val="FFFFFF"/>
            </a:effectRef>
            <a:fontRef idx="minor">
              <a:schemeClr val="lt1"/>
            </a:fontRef>
          </p:style>
          <p:txBody>
            <a:bodyPr rtlCol="0" anchor="ctr"/>
            <a:p>
              <a:pPr algn="ctr" fontAlgn="auto"/>
              <a:endParaRPr lang="zh-CN" altLang="en-US" sz="2400" strike="noStrike" noProof="1"/>
            </a:p>
          </p:txBody>
        </p:sp>
        <p:sp>
          <p:nvSpPr>
            <p:cNvPr id="4120" name="文本框 12"/>
            <p:cNvSpPr txBox="1"/>
            <p:nvPr>
              <p:custDataLst>
                <p:tags r:id="rId17"/>
              </p:custDataLst>
            </p:nvPr>
          </p:nvSpPr>
          <p:spPr>
            <a:xfrm>
              <a:off x="1520" y="2256"/>
              <a:ext cx="2263" cy="72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 anchorCtr="0">
              <a:spAutoFit/>
            </a:bodyPr>
            <a:p>
              <a:pPr algn="ctr"/>
              <a:r>
                <a:rPr lang="en-US" altLang="zh-CN" sz="2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charset="-122"/>
                </a:rPr>
                <a:t>4</a:t>
              </a:r>
              <a:endParaRPr lang="en-US" altLang="zh-CN" sz="2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</a:endParaRPr>
            </a:p>
          </p:txBody>
        </p:sp>
        <p:sp>
          <p:nvSpPr>
            <p:cNvPr id="14" name="下箭头 13"/>
            <p:cNvSpPr/>
            <p:nvPr>
              <p:custDataLst>
                <p:tags r:id="rId18"/>
              </p:custDataLst>
            </p:nvPr>
          </p:nvSpPr>
          <p:spPr>
            <a:xfrm>
              <a:off x="2409" y="3085"/>
              <a:ext cx="546" cy="559"/>
            </a:xfrm>
            <a:prstGeom prst="downArrow">
              <a:avLst/>
            </a:prstGeom>
            <a:solidFill>
              <a:schemeClr val="accent4">
                <a:lumMod val="75000"/>
              </a:schemeClr>
            </a:solidFill>
          </p:spPr>
          <p:style>
            <a:lnRef idx="2">
              <a:schemeClr val="accent1">
                <a:lumMod val="75000"/>
              </a:schemeClr>
            </a:lnRef>
            <a:fillRef idx="1">
              <a:schemeClr val="accent1"/>
            </a:fillRef>
            <a:effectRef idx="0">
              <a:srgbClr val="FFFFFF"/>
            </a:effectRef>
            <a:fontRef idx="minor">
              <a:schemeClr val="lt1"/>
            </a:fontRef>
          </p:style>
          <p:txBody>
            <a:bodyPr rtlCol="0" anchor="ctr"/>
            <a:p>
              <a:pPr algn="ctr" fontAlgn="auto"/>
              <a:endParaRPr lang="zh-CN" altLang="en-US" sz="2400" strike="noStrike" noProof="1"/>
            </a:p>
          </p:txBody>
        </p:sp>
        <p:sp>
          <p:nvSpPr>
            <p:cNvPr id="15" name="椭圆 14"/>
            <p:cNvSpPr/>
            <p:nvPr>
              <p:custDataLst>
                <p:tags r:id="rId19"/>
              </p:custDataLst>
            </p:nvPr>
          </p:nvSpPr>
          <p:spPr>
            <a:xfrm>
              <a:off x="664" y="3630"/>
              <a:ext cx="4064" cy="4117"/>
            </a:xfrm>
            <a:prstGeom prst="ellipse">
              <a:avLst/>
            </a:prstGeom>
            <a:solidFill>
              <a:schemeClr val="accent4">
                <a:lumMod val="75000"/>
              </a:schemeClr>
            </a:solidFill>
          </p:spPr>
          <p:style>
            <a:lnRef idx="2">
              <a:schemeClr val="accent1">
                <a:lumMod val="75000"/>
              </a:schemeClr>
            </a:lnRef>
            <a:fillRef idx="1">
              <a:schemeClr val="accent1"/>
            </a:fillRef>
            <a:effectRef idx="0">
              <a:srgbClr val="FFFFFF"/>
            </a:effectRef>
            <a:fontRef idx="minor">
              <a:schemeClr val="lt1"/>
            </a:fontRef>
          </p:style>
          <p:txBody>
            <a:bodyPr rtlCol="0" anchor="ctr"/>
            <a:p>
              <a:pPr algn="ctr" fontAlgn="auto"/>
              <a:endParaRPr lang="zh-CN" altLang="en-US" sz="2400" strike="noStrike" noProof="1"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</a:endParaRPr>
            </a:p>
          </p:txBody>
        </p:sp>
        <p:sp>
          <p:nvSpPr>
            <p:cNvPr id="4123" name="文本框 15"/>
            <p:cNvSpPr txBox="1"/>
            <p:nvPr>
              <p:custDataLst>
                <p:tags r:id="rId20"/>
              </p:custDataLst>
            </p:nvPr>
          </p:nvSpPr>
          <p:spPr>
            <a:xfrm>
              <a:off x="1199" y="4511"/>
              <a:ext cx="3227" cy="230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ctr" anchorCtr="0"/>
            <a:p>
              <a:pPr algn="ctr"/>
              <a:r>
                <a:rPr lang="zh-CN" altLang="en-US" sz="2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charset="-122"/>
                </a:rPr>
                <a:t>循序渐进</a:t>
              </a:r>
              <a:endParaRPr lang="zh-CN" altLang="en-US" sz="2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</a:endParaRPr>
            </a:p>
            <a:p>
              <a:pPr algn="ctr"/>
              <a:r>
                <a:rPr lang="zh-CN" altLang="en-US" sz="2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charset="-122"/>
                </a:rPr>
                <a:t>关注差异</a:t>
              </a:r>
              <a:endParaRPr lang="zh-CN" altLang="en-US" sz="2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</a:endParaRPr>
            </a:p>
          </p:txBody>
        </p:sp>
      </p:grpSp>
    </p:spTree>
    <p:custDataLst>
      <p:tags r:id="rId21"/>
    </p:custData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" name="平行四边形 5"/>
          <p:cNvSpPr/>
          <p:nvPr/>
        </p:nvSpPr>
        <p:spPr>
          <a:xfrm>
            <a:off x="358775" y="534988"/>
            <a:ext cx="3162300" cy="498475"/>
          </a:xfrm>
          <a:prstGeom prst="parallelogram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 fontAlgn="auto"/>
            <a:endParaRPr lang="zh-CN" altLang="en-US" strike="noStrike" noProof="1"/>
          </a:p>
        </p:txBody>
      </p:sp>
      <p:sp>
        <p:nvSpPr>
          <p:cNvPr id="7" name="平行四边形 6"/>
          <p:cNvSpPr/>
          <p:nvPr/>
        </p:nvSpPr>
        <p:spPr>
          <a:xfrm>
            <a:off x="3624263" y="517525"/>
            <a:ext cx="7721600" cy="519113"/>
          </a:xfrm>
          <a:prstGeom prst="parallelogram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 fontAlgn="auto"/>
            <a:endParaRPr lang="zh-CN" altLang="en-US" strike="noStrike" noProof="1"/>
          </a:p>
        </p:txBody>
      </p:sp>
      <p:sp>
        <p:nvSpPr>
          <p:cNvPr id="5123" name="文本框 7"/>
          <p:cNvSpPr txBox="1"/>
          <p:nvPr/>
        </p:nvSpPr>
        <p:spPr>
          <a:xfrm>
            <a:off x="719138" y="561975"/>
            <a:ext cx="2128837" cy="460375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p>
            <a:pPr algn="ctr"/>
            <a:r>
              <a:rPr lang="zh-CN" altLang="en-US" sz="2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</a:rPr>
              <a:t>二、学情分析</a:t>
            </a:r>
            <a:endParaRPr lang="zh-CN" altLang="en-US" sz="2400">
              <a:solidFill>
                <a:schemeClr val="bg1"/>
              </a:solidFill>
              <a:latin typeface="Arial" panose="020B0604020202020204" pitchFamily="34" charset="0"/>
              <a:ea typeface="微软雅黑" panose="020B0503020204020204" charset="-122"/>
            </a:endParaRPr>
          </a:p>
        </p:txBody>
      </p:sp>
      <p:grpSp>
        <p:nvGrpSpPr>
          <p:cNvPr id="5124" name="组合 12"/>
          <p:cNvGrpSpPr/>
          <p:nvPr/>
        </p:nvGrpSpPr>
        <p:grpSpPr>
          <a:xfrm>
            <a:off x="1376363" y="1612900"/>
            <a:ext cx="2493962" cy="598488"/>
            <a:chOff x="2167" y="2540"/>
            <a:chExt cx="3928" cy="942"/>
          </a:xfrm>
        </p:grpSpPr>
        <p:sp>
          <p:nvSpPr>
            <p:cNvPr id="9" name="圆角矩形 8"/>
            <p:cNvSpPr/>
            <p:nvPr>
              <p:custDataLst>
                <p:tags r:id="rId1"/>
              </p:custDataLst>
            </p:nvPr>
          </p:nvSpPr>
          <p:spPr>
            <a:xfrm>
              <a:off x="2167" y="2540"/>
              <a:ext cx="3928" cy="942"/>
            </a:xfrm>
            <a:prstGeom prst="roundRect">
              <a:avLst/>
            </a:prstGeom>
            <a:solidFill>
              <a:schemeClr val="accent1">
                <a:lumMod val="60000"/>
                <a:lumOff val="40000"/>
              </a:schemeClr>
            </a:solidFill>
          </p:spPr>
          <p:style>
            <a:lnRef idx="2">
              <a:schemeClr val="accent1">
                <a:lumMod val="75000"/>
              </a:schemeClr>
            </a:lnRef>
            <a:fillRef idx="1">
              <a:schemeClr val="accent1"/>
            </a:fillRef>
            <a:effectRef idx="0">
              <a:srgbClr val="FFFFFF"/>
            </a:effectRef>
            <a:fontRef idx="minor">
              <a:schemeClr val="lt1"/>
            </a:fontRef>
          </p:style>
          <p:txBody>
            <a:bodyPr rtlCol="0" anchor="ctr"/>
            <a:p>
              <a:pPr algn="ctr" fontAlgn="auto"/>
              <a:endParaRPr lang="zh-CN" altLang="en-US" sz="2000" strike="noStrike" noProof="1"/>
            </a:p>
          </p:txBody>
        </p:sp>
        <p:sp>
          <p:nvSpPr>
            <p:cNvPr id="5126" name="文本框 11"/>
            <p:cNvSpPr txBox="1"/>
            <p:nvPr>
              <p:custDataLst>
                <p:tags r:id="rId2"/>
              </p:custDataLst>
            </p:nvPr>
          </p:nvSpPr>
          <p:spPr>
            <a:xfrm>
              <a:off x="2559" y="2721"/>
              <a:ext cx="3252" cy="628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 anchorCtr="0">
              <a:spAutoFit/>
            </a:bodyPr>
            <a:p>
              <a:pPr algn="ctr"/>
              <a:r>
                <a:rPr lang="zh-CN" altLang="en-US" sz="2000">
                  <a:latin typeface="Arial" panose="020B0604020202020204" pitchFamily="34" charset="0"/>
                  <a:ea typeface="微软雅黑" panose="020B0503020204020204" charset="-122"/>
                </a:rPr>
                <a:t>运动参与</a:t>
              </a:r>
              <a:endParaRPr lang="zh-CN" altLang="en-US" sz="2000">
                <a:latin typeface="Arial" panose="020B0604020202020204" pitchFamily="34" charset="0"/>
                <a:ea typeface="微软雅黑" panose="020B0503020204020204" charset="-122"/>
              </a:endParaRPr>
            </a:p>
          </p:txBody>
        </p:sp>
      </p:grpSp>
      <p:sp>
        <p:nvSpPr>
          <p:cNvPr id="14" name="圆角矩形 13"/>
          <p:cNvSpPr/>
          <p:nvPr>
            <p:custDataLst>
              <p:tags r:id="rId3"/>
            </p:custDataLst>
          </p:nvPr>
        </p:nvSpPr>
        <p:spPr>
          <a:xfrm>
            <a:off x="5021263" y="1612900"/>
            <a:ext cx="2493963" cy="598488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 fontAlgn="auto"/>
            <a:endParaRPr lang="zh-CN" altLang="en-US" sz="2000" strike="noStrike" noProof="1"/>
          </a:p>
        </p:txBody>
      </p:sp>
      <p:sp>
        <p:nvSpPr>
          <p:cNvPr id="5128" name="文本框 14"/>
          <p:cNvSpPr txBox="1"/>
          <p:nvPr>
            <p:custDataLst>
              <p:tags r:id="rId4"/>
            </p:custDataLst>
          </p:nvPr>
        </p:nvSpPr>
        <p:spPr>
          <a:xfrm>
            <a:off x="5318125" y="1727200"/>
            <a:ext cx="2065338" cy="400050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p>
            <a:pPr algn="ctr"/>
            <a:r>
              <a:rPr lang="zh-CN" altLang="en-US" sz="2000">
                <a:latin typeface="Arial" panose="020B0604020202020204" pitchFamily="34" charset="0"/>
                <a:ea typeface="微软雅黑" panose="020B0503020204020204" charset="-122"/>
                <a:sym typeface="微软雅黑" panose="020B0503020204020204" charset="-122"/>
              </a:rPr>
              <a:t>技能参与</a:t>
            </a:r>
            <a:endParaRPr lang="zh-CN" altLang="en-US" sz="2000">
              <a:solidFill>
                <a:schemeClr val="bg1"/>
              </a:solidFill>
              <a:latin typeface="Arial" panose="020B0604020202020204" pitchFamily="34" charset="0"/>
              <a:ea typeface="微软雅黑" panose="020B0503020204020204" charset="-122"/>
              <a:sym typeface="微软雅黑" panose="020B0503020204020204" charset="-122"/>
            </a:endParaRPr>
          </a:p>
        </p:txBody>
      </p:sp>
      <p:sp>
        <p:nvSpPr>
          <p:cNvPr id="16" name="圆角矩形 15"/>
          <p:cNvSpPr/>
          <p:nvPr>
            <p:custDataLst>
              <p:tags r:id="rId5"/>
            </p:custDataLst>
          </p:nvPr>
        </p:nvSpPr>
        <p:spPr>
          <a:xfrm>
            <a:off x="8534400" y="1612900"/>
            <a:ext cx="2493963" cy="598488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 fontAlgn="auto"/>
            <a:endParaRPr lang="zh-CN" altLang="en-US" sz="2000" strike="noStrike" noProof="1"/>
          </a:p>
        </p:txBody>
      </p:sp>
      <p:sp>
        <p:nvSpPr>
          <p:cNvPr id="5130" name="文本框 16"/>
          <p:cNvSpPr txBox="1"/>
          <p:nvPr>
            <p:custDataLst>
              <p:tags r:id="rId6"/>
            </p:custDataLst>
          </p:nvPr>
        </p:nvSpPr>
        <p:spPr>
          <a:xfrm>
            <a:off x="8693150" y="1730375"/>
            <a:ext cx="2065338" cy="400050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p>
            <a:pPr algn="ctr"/>
            <a:r>
              <a:rPr lang="zh-CN" altLang="en-US" sz="2000">
                <a:latin typeface="Arial" panose="020B0604020202020204" pitchFamily="34" charset="0"/>
                <a:ea typeface="微软雅黑" panose="020B0503020204020204" charset="-122"/>
              </a:rPr>
              <a:t>学习参与</a:t>
            </a:r>
            <a:endParaRPr lang="zh-CN" altLang="en-US" sz="2000">
              <a:latin typeface="Arial" panose="020B0604020202020204" pitchFamily="34" charset="0"/>
              <a:ea typeface="微软雅黑" panose="020B0503020204020204" charset="-122"/>
            </a:endParaRPr>
          </a:p>
        </p:txBody>
      </p:sp>
      <p:sp>
        <p:nvSpPr>
          <p:cNvPr id="19" name="泪滴形 18"/>
          <p:cNvSpPr/>
          <p:nvPr>
            <p:custDataLst>
              <p:tags r:id="rId7"/>
            </p:custDataLst>
          </p:nvPr>
        </p:nvSpPr>
        <p:spPr>
          <a:xfrm rot="18780000">
            <a:off x="1250950" y="2944813"/>
            <a:ext cx="2682875" cy="2622550"/>
          </a:xfrm>
          <a:prstGeom prst="teardrop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 fontAlgn="auto"/>
            <a:endParaRPr lang="zh-CN" altLang="en-US" strike="noStrike" noProof="1"/>
          </a:p>
        </p:txBody>
      </p:sp>
      <p:sp>
        <p:nvSpPr>
          <p:cNvPr id="5132" name="文本框 1"/>
          <p:cNvSpPr txBox="1"/>
          <p:nvPr>
            <p:custDataLst>
              <p:tags r:id="rId8"/>
            </p:custDataLst>
          </p:nvPr>
        </p:nvSpPr>
        <p:spPr>
          <a:xfrm>
            <a:off x="1582738" y="3367088"/>
            <a:ext cx="2138362" cy="1627187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/>
          <a:p>
            <a:pPr algn="ctr"/>
            <a:r>
              <a:rPr lang="zh-CN" sz="2000">
                <a:latin typeface="Arial" panose="020B0604020202020204" pitchFamily="34" charset="0"/>
                <a:ea typeface="微软雅黑" panose="020B0503020204020204" charset="-122"/>
              </a:rPr>
              <a:t>本次课的授课为七级共40人。运动技能有差异，学生有较强的运动能力和自学能力。</a:t>
            </a:r>
            <a:endParaRPr lang="zh-CN" sz="2000">
              <a:latin typeface="Arial" panose="020B0604020202020204" pitchFamily="34" charset="0"/>
              <a:ea typeface="微软雅黑" panose="020B0503020204020204" charset="-122"/>
            </a:endParaRPr>
          </a:p>
        </p:txBody>
      </p:sp>
      <p:sp>
        <p:nvSpPr>
          <p:cNvPr id="3" name="泪滴形 2"/>
          <p:cNvSpPr/>
          <p:nvPr>
            <p:custDataLst>
              <p:tags r:id="rId9"/>
            </p:custDataLst>
          </p:nvPr>
        </p:nvSpPr>
        <p:spPr>
          <a:xfrm rot="18780000">
            <a:off x="4773613" y="2944813"/>
            <a:ext cx="2682875" cy="2622550"/>
          </a:xfrm>
          <a:prstGeom prst="teardrop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 fontAlgn="auto"/>
            <a:endParaRPr lang="zh-CN" altLang="en-US" strike="noStrike" noProof="1"/>
          </a:p>
        </p:txBody>
      </p:sp>
      <p:sp>
        <p:nvSpPr>
          <p:cNvPr id="5134" name="文本框 3"/>
          <p:cNvSpPr txBox="1"/>
          <p:nvPr>
            <p:custDataLst>
              <p:tags r:id="rId10"/>
            </p:custDataLst>
          </p:nvPr>
        </p:nvSpPr>
        <p:spPr>
          <a:xfrm>
            <a:off x="5094288" y="3467100"/>
            <a:ext cx="2157412" cy="1625600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/>
          <a:p>
            <a:r>
              <a:rPr lang="zh-CN" altLang="en-US" sz="2000">
                <a:latin typeface="Arial" panose="020B0604020202020204" pitchFamily="34" charset="0"/>
                <a:ea typeface="微软雅黑" panose="020B0503020204020204" charset="-122"/>
              </a:rPr>
              <a:t>本课采用了合作、启发、模仿、讲解、示范、竞赛等教学方法。</a:t>
            </a:r>
            <a:endParaRPr lang="zh-CN" altLang="en-US" sz="2000">
              <a:latin typeface="Arial" panose="020B0604020202020204" pitchFamily="34" charset="0"/>
              <a:ea typeface="微软雅黑" panose="020B0503020204020204" charset="-122"/>
            </a:endParaRPr>
          </a:p>
        </p:txBody>
      </p:sp>
      <p:sp>
        <p:nvSpPr>
          <p:cNvPr id="5" name="泪滴形 4"/>
          <p:cNvSpPr/>
          <p:nvPr>
            <p:custDataLst>
              <p:tags r:id="rId11"/>
            </p:custDataLst>
          </p:nvPr>
        </p:nvSpPr>
        <p:spPr>
          <a:xfrm rot="18780000">
            <a:off x="8434388" y="2944813"/>
            <a:ext cx="2682875" cy="2622550"/>
          </a:xfrm>
          <a:prstGeom prst="teardrop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 fontAlgn="auto"/>
            <a:endParaRPr lang="zh-CN" altLang="en-US" strike="noStrike" noProof="1"/>
          </a:p>
        </p:txBody>
      </p:sp>
      <p:sp>
        <p:nvSpPr>
          <p:cNvPr id="5136" name="文本框 9"/>
          <p:cNvSpPr txBox="1"/>
          <p:nvPr>
            <p:custDataLst>
              <p:tags r:id="rId12"/>
            </p:custDataLst>
          </p:nvPr>
        </p:nvSpPr>
        <p:spPr>
          <a:xfrm>
            <a:off x="8718550" y="3559175"/>
            <a:ext cx="2249488" cy="1858963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/>
          <a:p>
            <a:r>
              <a:rPr lang="zh-CN" altLang="en-US" sz="2000">
                <a:latin typeface="Arial" panose="020B0604020202020204" pitchFamily="34" charset="0"/>
                <a:ea typeface="微软雅黑" panose="020B0503020204020204" charset="-122"/>
              </a:rPr>
              <a:t>充分发挥学生的主体地位，促进学生努力达到学习目标。</a:t>
            </a:r>
            <a:endParaRPr lang="zh-CN" altLang="en-US" sz="2000">
              <a:latin typeface="Arial" panose="020B0604020202020204" pitchFamily="34" charset="0"/>
              <a:ea typeface="微软雅黑" panose="020B0503020204020204" charset="-122"/>
            </a:endParaRPr>
          </a:p>
        </p:txBody>
      </p:sp>
    </p:spTree>
    <p:custDataLst>
      <p:tags r:id="rId13"/>
    </p:custData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" name="平行四边形 5"/>
          <p:cNvSpPr/>
          <p:nvPr/>
        </p:nvSpPr>
        <p:spPr>
          <a:xfrm>
            <a:off x="358775" y="534988"/>
            <a:ext cx="3162300" cy="498475"/>
          </a:xfrm>
          <a:prstGeom prst="parallelogram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 fontAlgn="auto"/>
            <a:endParaRPr lang="zh-CN" altLang="en-US" strike="noStrike" noProof="1"/>
          </a:p>
        </p:txBody>
      </p:sp>
      <p:sp>
        <p:nvSpPr>
          <p:cNvPr id="7" name="平行四边形 6"/>
          <p:cNvSpPr/>
          <p:nvPr/>
        </p:nvSpPr>
        <p:spPr>
          <a:xfrm>
            <a:off x="3624263" y="517525"/>
            <a:ext cx="7721600" cy="519113"/>
          </a:xfrm>
          <a:prstGeom prst="parallelogram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 fontAlgn="auto"/>
            <a:endParaRPr lang="zh-CN" altLang="en-US" strike="noStrike" noProof="1"/>
          </a:p>
        </p:txBody>
      </p:sp>
      <p:sp>
        <p:nvSpPr>
          <p:cNvPr id="6147" name="文本框 7"/>
          <p:cNvSpPr txBox="1"/>
          <p:nvPr/>
        </p:nvSpPr>
        <p:spPr>
          <a:xfrm>
            <a:off x="719138" y="552450"/>
            <a:ext cx="2128837" cy="460375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p>
            <a:pPr algn="ctr"/>
            <a:r>
              <a:rPr lang="zh-CN" altLang="en-US" sz="20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</a:rPr>
              <a:t>三、</a:t>
            </a:r>
            <a:r>
              <a:rPr lang="zh-CN" altLang="en-US" sz="2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</a:rPr>
              <a:t>教材</a:t>
            </a:r>
            <a:r>
              <a:rPr lang="zh-CN" altLang="en-US" sz="20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</a:rPr>
              <a:t>分析</a:t>
            </a:r>
            <a:endParaRPr lang="zh-CN" altLang="en-US" sz="2000">
              <a:solidFill>
                <a:schemeClr val="bg1"/>
              </a:solidFill>
              <a:latin typeface="Arial" panose="020B0604020202020204" pitchFamily="34" charset="0"/>
              <a:ea typeface="微软雅黑" panose="020B0503020204020204" charset="-122"/>
            </a:endParaRPr>
          </a:p>
        </p:txBody>
      </p:sp>
      <p:grpSp>
        <p:nvGrpSpPr>
          <p:cNvPr id="6148" name="组合 12"/>
          <p:cNvGrpSpPr/>
          <p:nvPr/>
        </p:nvGrpSpPr>
        <p:grpSpPr>
          <a:xfrm>
            <a:off x="3273425" y="1727200"/>
            <a:ext cx="7158038" cy="1187450"/>
            <a:chOff x="2167" y="2540"/>
            <a:chExt cx="3928" cy="942"/>
          </a:xfrm>
        </p:grpSpPr>
        <p:sp>
          <p:nvSpPr>
            <p:cNvPr id="9" name="圆角矩形 8"/>
            <p:cNvSpPr/>
            <p:nvPr/>
          </p:nvSpPr>
          <p:spPr>
            <a:xfrm>
              <a:off x="2167" y="2540"/>
              <a:ext cx="3928" cy="942"/>
            </a:xfrm>
            <a:prstGeom prst="roundRect">
              <a:avLst/>
            </a:prstGeom>
            <a:solidFill>
              <a:schemeClr val="accent1">
                <a:lumMod val="40000"/>
                <a:lumOff val="60000"/>
              </a:schemeClr>
            </a:solidFill>
          </p:spPr>
          <p:style>
            <a:lnRef idx="2">
              <a:schemeClr val="accent1">
                <a:lumMod val="75000"/>
              </a:schemeClr>
            </a:lnRef>
            <a:fillRef idx="1">
              <a:schemeClr val="accent1"/>
            </a:fillRef>
            <a:effectRef idx="0">
              <a:srgbClr val="FFFFFF"/>
            </a:effectRef>
            <a:fontRef idx="minor">
              <a:schemeClr val="lt1"/>
            </a:fontRef>
          </p:style>
          <p:txBody>
            <a:bodyPr rtlCol="0" anchor="ctr"/>
            <a:p>
              <a:pPr algn="ctr" fontAlgn="auto"/>
              <a:endParaRPr lang="zh-CN" altLang="en-US" sz="2000" strike="noStrike" noProof="1"/>
            </a:p>
          </p:txBody>
        </p:sp>
        <p:sp>
          <p:nvSpPr>
            <p:cNvPr id="6150" name="文本框 11"/>
            <p:cNvSpPr txBox="1"/>
            <p:nvPr/>
          </p:nvSpPr>
          <p:spPr>
            <a:xfrm>
              <a:off x="2236" y="2721"/>
              <a:ext cx="3791" cy="63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ctr" anchorCtr="0"/>
            <a:p>
              <a:pPr algn="ctr"/>
              <a:r>
                <a:rPr lang="zh-CN" altLang="en-US" sz="2400" b="1">
                  <a:latin typeface="Arial" panose="020B0604020202020204" pitchFamily="34" charset="0"/>
                  <a:ea typeface="微软雅黑" panose="020B0503020204020204" charset="-122"/>
                </a:rPr>
                <a:t>义务教育体育与健康课程标准（</a:t>
              </a:r>
              <a:r>
                <a:rPr lang="en-US" altLang="zh-CN" sz="2400" b="1">
                  <a:latin typeface="Arial" panose="020B0604020202020204" pitchFamily="34" charset="0"/>
                  <a:ea typeface="微软雅黑" panose="020B0503020204020204" charset="-122"/>
                </a:rPr>
                <a:t>2022</a:t>
              </a:r>
              <a:r>
                <a:rPr lang="zh-CN" altLang="en-US" sz="2400" b="1">
                  <a:latin typeface="Arial" panose="020B0604020202020204" pitchFamily="34" charset="0"/>
                  <a:ea typeface="微软雅黑" panose="020B0503020204020204" charset="-122"/>
                </a:rPr>
                <a:t>年版）</a:t>
              </a:r>
              <a:endParaRPr lang="zh-CN" altLang="en-US" sz="2400" b="1">
                <a:latin typeface="Arial" panose="020B0604020202020204" pitchFamily="34" charset="0"/>
                <a:ea typeface="微软雅黑" panose="020B0503020204020204" charset="-122"/>
              </a:endParaRPr>
            </a:p>
          </p:txBody>
        </p:sp>
      </p:grpSp>
      <p:grpSp>
        <p:nvGrpSpPr>
          <p:cNvPr id="6151" name="组合 1"/>
          <p:cNvGrpSpPr/>
          <p:nvPr/>
        </p:nvGrpSpPr>
        <p:grpSpPr>
          <a:xfrm>
            <a:off x="3273425" y="3568700"/>
            <a:ext cx="7158038" cy="1185863"/>
            <a:chOff x="2167" y="2588"/>
            <a:chExt cx="3928" cy="942"/>
          </a:xfrm>
        </p:grpSpPr>
        <p:sp>
          <p:nvSpPr>
            <p:cNvPr id="3" name="圆角矩形 2"/>
            <p:cNvSpPr/>
            <p:nvPr/>
          </p:nvSpPr>
          <p:spPr>
            <a:xfrm>
              <a:off x="2167" y="2588"/>
              <a:ext cx="3928" cy="942"/>
            </a:xfrm>
            <a:prstGeom prst="roundRect">
              <a:avLst/>
            </a:prstGeom>
            <a:solidFill>
              <a:schemeClr val="accent1">
                <a:lumMod val="40000"/>
                <a:lumOff val="60000"/>
              </a:schemeClr>
            </a:solidFill>
          </p:spPr>
          <p:style>
            <a:lnRef idx="2">
              <a:schemeClr val="accent1">
                <a:lumMod val="75000"/>
              </a:schemeClr>
            </a:lnRef>
            <a:fillRef idx="1">
              <a:schemeClr val="accent1"/>
            </a:fillRef>
            <a:effectRef idx="0">
              <a:srgbClr val="FFFFFF"/>
            </a:effectRef>
            <a:fontRef idx="minor">
              <a:schemeClr val="lt1"/>
            </a:fontRef>
          </p:style>
          <p:txBody>
            <a:bodyPr rtlCol="0" anchor="ctr"/>
            <a:p>
              <a:pPr algn="ctr" fontAlgn="auto"/>
              <a:endParaRPr lang="zh-CN" altLang="en-US" sz="2000" strike="noStrike" noProof="1"/>
            </a:p>
          </p:txBody>
        </p:sp>
        <p:sp>
          <p:nvSpPr>
            <p:cNvPr id="4" name="文本框 3"/>
            <p:cNvSpPr txBox="1"/>
            <p:nvPr/>
          </p:nvSpPr>
          <p:spPr>
            <a:xfrm>
              <a:off x="2236" y="2721"/>
              <a:ext cx="3791" cy="637"/>
            </a:xfrm>
            <a:prstGeom prst="rect">
              <a:avLst/>
            </a:prstGeom>
            <a:noFill/>
          </p:spPr>
          <p:txBody>
            <a:bodyPr wrap="square" rtlCol="0" anchor="ctr" anchorCtr="0">
              <a:noAutofit/>
            </a:bodyPr>
            <a:p>
              <a:pPr algn="ctr" fontAlgn="auto"/>
              <a:r>
                <a:rPr lang="zh-CN" altLang="en-US" sz="2400" b="1" noProof="0" dirty="0">
                  <a:latin typeface="微软雅黑" panose="020B0503020204020204" charset="-122"/>
                  <a:ea typeface="微软雅黑" panose="020B0503020204020204" charset="-122"/>
                  <a:cs typeface="+mn-cs"/>
                  <a:sym typeface="+mn-ea"/>
                </a:rPr>
                <a:t>充分发挥学生主体地位，在合作学习中自主练习</a:t>
              </a:r>
              <a:endParaRPr lang="zh-CN" altLang="en-US" sz="2400" b="1" noProof="0" dirty="0">
                <a:latin typeface="微软雅黑" panose="020B0503020204020204" charset="-122"/>
                <a:ea typeface="微软雅黑" panose="020B0503020204020204" charset="-122"/>
                <a:sym typeface="+mn-ea"/>
              </a:endParaRPr>
            </a:p>
          </p:txBody>
        </p:sp>
      </p:grpSp>
      <p:sp>
        <p:nvSpPr>
          <p:cNvPr id="5" name="矩形 4"/>
          <p:cNvSpPr/>
          <p:nvPr/>
        </p:nvSpPr>
        <p:spPr>
          <a:xfrm>
            <a:off x="1500188" y="1792288"/>
            <a:ext cx="565150" cy="1014413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 fontAlgn="auto"/>
            <a:endParaRPr lang="zh-CN" altLang="en-US" sz="2000" strike="noStrike" noProof="1">
              <a:ln>
                <a:solidFill>
                  <a:sysClr val="windowText" lastClr="000000"/>
                </a:solidFill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6155" name="文本框 9"/>
          <p:cNvSpPr txBox="1"/>
          <p:nvPr/>
        </p:nvSpPr>
        <p:spPr>
          <a:xfrm>
            <a:off x="1533525" y="1917700"/>
            <a:ext cx="490538" cy="908050"/>
          </a:xfrm>
          <a:prstGeom prst="rect">
            <a:avLst/>
          </a:prstGeom>
          <a:noFill/>
          <a:ln w="9525">
            <a:noFill/>
          </a:ln>
        </p:spPr>
        <p:txBody>
          <a:bodyPr vert="eaVert" wrap="square" anchor="ctr" anchorCtr="0">
            <a:spAutoFit/>
          </a:bodyPr>
          <a:p>
            <a:r>
              <a:rPr lang="zh-CN" altLang="en-US" sz="20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</a:rPr>
              <a:t>依</a:t>
            </a:r>
            <a:r>
              <a:rPr lang="en-US" altLang="zh-CN" sz="20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</a:rPr>
              <a:t>  </a:t>
            </a:r>
            <a:r>
              <a:rPr lang="zh-CN" altLang="en-US" sz="20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</a:rPr>
              <a:t>据</a:t>
            </a:r>
            <a:endParaRPr lang="zh-CN" altLang="en-US" sz="2000">
              <a:solidFill>
                <a:schemeClr val="bg1"/>
              </a:solidFill>
              <a:latin typeface="Arial" panose="020B0604020202020204" pitchFamily="34" charset="0"/>
              <a:ea typeface="微软雅黑" panose="020B0503020204020204" charset="-122"/>
            </a:endParaRPr>
          </a:p>
        </p:txBody>
      </p:sp>
      <p:sp>
        <p:nvSpPr>
          <p:cNvPr id="11" name="右箭头 10"/>
          <p:cNvSpPr/>
          <p:nvPr/>
        </p:nvSpPr>
        <p:spPr>
          <a:xfrm>
            <a:off x="2490788" y="2127250"/>
            <a:ext cx="425450" cy="344488"/>
          </a:xfrm>
          <a:prstGeom prst="rightArrow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 fontAlgn="auto"/>
            <a:endParaRPr lang="zh-CN" altLang="en-US" sz="2000" strike="noStrike" noProof="1"/>
          </a:p>
        </p:txBody>
      </p:sp>
      <p:sp>
        <p:nvSpPr>
          <p:cNvPr id="18" name="矩形 17"/>
          <p:cNvSpPr/>
          <p:nvPr/>
        </p:nvSpPr>
        <p:spPr>
          <a:xfrm>
            <a:off x="1484313" y="3595688"/>
            <a:ext cx="565150" cy="1014413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 fontAlgn="auto"/>
            <a:endParaRPr lang="zh-CN" altLang="en-US" sz="2000" strike="noStrike" noProof="1">
              <a:ln>
                <a:solidFill>
                  <a:sysClr val="windowText" lastClr="000000"/>
                </a:solidFill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6158" name="文本框 21"/>
          <p:cNvSpPr txBox="1"/>
          <p:nvPr/>
        </p:nvSpPr>
        <p:spPr>
          <a:xfrm>
            <a:off x="1517650" y="3749675"/>
            <a:ext cx="490538" cy="908050"/>
          </a:xfrm>
          <a:prstGeom prst="rect">
            <a:avLst/>
          </a:prstGeom>
          <a:noFill/>
          <a:ln w="9525">
            <a:noFill/>
          </a:ln>
        </p:spPr>
        <p:txBody>
          <a:bodyPr vert="eaVert" wrap="square" anchor="ctr" anchorCtr="0">
            <a:spAutoFit/>
          </a:bodyPr>
          <a:p>
            <a:r>
              <a:rPr lang="zh-CN" altLang="zh-CN" sz="20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</a:rPr>
              <a:t>价</a:t>
            </a:r>
            <a:r>
              <a:rPr lang="en-US" altLang="zh-CN" sz="20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</a:rPr>
              <a:t> </a:t>
            </a:r>
            <a:r>
              <a:rPr lang="zh-CN" altLang="zh-CN" sz="20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</a:rPr>
              <a:t>值</a:t>
            </a:r>
            <a:endParaRPr lang="zh-CN" altLang="zh-CN" sz="2000">
              <a:solidFill>
                <a:schemeClr val="bg1"/>
              </a:solidFill>
              <a:latin typeface="Arial" panose="020B0604020202020204" pitchFamily="34" charset="0"/>
              <a:ea typeface="微软雅黑" panose="020B0503020204020204" charset="-122"/>
            </a:endParaRPr>
          </a:p>
        </p:txBody>
      </p:sp>
      <p:sp>
        <p:nvSpPr>
          <p:cNvPr id="23" name="右箭头 22"/>
          <p:cNvSpPr/>
          <p:nvPr/>
        </p:nvSpPr>
        <p:spPr>
          <a:xfrm>
            <a:off x="2424113" y="3989388"/>
            <a:ext cx="427038" cy="344488"/>
          </a:xfrm>
          <a:prstGeom prst="rightArrow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 fontAlgn="auto"/>
            <a:endParaRPr lang="zh-CN" altLang="en-US" sz="2000" strike="noStrike" noProof="1"/>
          </a:p>
        </p:txBody>
      </p:sp>
    </p:spTree>
    <p:custDataLst>
      <p:tags r:id="rId1"/>
    </p:custData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" name="平行四边形 5"/>
          <p:cNvSpPr/>
          <p:nvPr/>
        </p:nvSpPr>
        <p:spPr>
          <a:xfrm>
            <a:off x="358775" y="534988"/>
            <a:ext cx="3162300" cy="498475"/>
          </a:xfrm>
          <a:prstGeom prst="parallelogram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 fontAlgn="auto"/>
            <a:endParaRPr lang="zh-CN" altLang="en-US" strike="noStrike" noProof="1"/>
          </a:p>
        </p:txBody>
      </p:sp>
      <p:sp>
        <p:nvSpPr>
          <p:cNvPr id="7" name="平行四边形 6"/>
          <p:cNvSpPr/>
          <p:nvPr/>
        </p:nvSpPr>
        <p:spPr>
          <a:xfrm>
            <a:off x="3624263" y="517525"/>
            <a:ext cx="7721600" cy="519113"/>
          </a:xfrm>
          <a:prstGeom prst="parallelogram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 fontAlgn="auto"/>
            <a:endParaRPr lang="zh-CN" altLang="en-US" strike="noStrike" noProof="1"/>
          </a:p>
        </p:txBody>
      </p:sp>
      <p:sp>
        <p:nvSpPr>
          <p:cNvPr id="7171" name="文本框 7"/>
          <p:cNvSpPr txBox="1"/>
          <p:nvPr/>
        </p:nvSpPr>
        <p:spPr>
          <a:xfrm>
            <a:off x="719138" y="561975"/>
            <a:ext cx="2128837" cy="460375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p>
            <a:pPr algn="ctr"/>
            <a:r>
              <a:rPr lang="zh-CN" altLang="en-US" sz="2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</a:rPr>
              <a:t>四、学习目标</a:t>
            </a:r>
            <a:endParaRPr lang="zh-CN" altLang="en-US" sz="2400">
              <a:solidFill>
                <a:schemeClr val="bg1"/>
              </a:solidFill>
              <a:latin typeface="Arial" panose="020B0604020202020204" pitchFamily="34" charset="0"/>
              <a:ea typeface="微软雅黑" panose="020B0503020204020204" charset="-122"/>
            </a:endParaRPr>
          </a:p>
        </p:txBody>
      </p:sp>
      <p:sp>
        <p:nvSpPr>
          <p:cNvPr id="7172" name="文本框 9"/>
          <p:cNvSpPr txBox="1"/>
          <p:nvPr/>
        </p:nvSpPr>
        <p:spPr>
          <a:xfrm>
            <a:off x="1549400" y="1917700"/>
            <a:ext cx="458788" cy="908050"/>
          </a:xfrm>
          <a:prstGeom prst="rect">
            <a:avLst/>
          </a:prstGeom>
          <a:noFill/>
          <a:ln w="9525">
            <a:noFill/>
          </a:ln>
        </p:spPr>
        <p:txBody>
          <a:bodyPr vert="eaVert" wrap="square" anchor="ctr" anchorCtr="0">
            <a:spAutoFit/>
          </a:bodyPr>
          <a:p>
            <a:r>
              <a:rPr lang="zh-CN" altLang="en-US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</a:rPr>
              <a:t>依</a:t>
            </a:r>
            <a:r>
              <a:rPr lang="en-US" altLang="zh-CN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</a:rPr>
              <a:t>  </a:t>
            </a:r>
            <a:r>
              <a:rPr lang="zh-CN" altLang="en-US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</a:rPr>
              <a:t>据</a:t>
            </a:r>
            <a:endParaRPr lang="zh-CN" altLang="en-US">
              <a:solidFill>
                <a:schemeClr val="bg1"/>
              </a:solidFill>
              <a:latin typeface="Arial" panose="020B0604020202020204" pitchFamily="34" charset="0"/>
              <a:ea typeface="微软雅黑" panose="020B0503020204020204" charset="-122"/>
            </a:endParaRPr>
          </a:p>
        </p:txBody>
      </p:sp>
      <p:sp>
        <p:nvSpPr>
          <p:cNvPr id="7173" name="文本框 21"/>
          <p:cNvSpPr txBox="1"/>
          <p:nvPr/>
        </p:nvSpPr>
        <p:spPr>
          <a:xfrm>
            <a:off x="1533525" y="3749675"/>
            <a:ext cx="458788" cy="908050"/>
          </a:xfrm>
          <a:prstGeom prst="rect">
            <a:avLst/>
          </a:prstGeom>
          <a:noFill/>
          <a:ln w="9525">
            <a:noFill/>
          </a:ln>
        </p:spPr>
        <p:txBody>
          <a:bodyPr vert="eaVert" wrap="square" anchor="ctr" anchorCtr="0">
            <a:spAutoFit/>
          </a:bodyPr>
          <a:p>
            <a:r>
              <a:rPr lang="zh-CN" altLang="zh-CN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</a:rPr>
              <a:t>价</a:t>
            </a:r>
            <a:r>
              <a:rPr lang="en-US" altLang="zh-CN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</a:rPr>
              <a:t> </a:t>
            </a:r>
            <a:r>
              <a:rPr lang="zh-CN" altLang="zh-CN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</a:rPr>
              <a:t>值</a:t>
            </a:r>
            <a:endParaRPr lang="zh-CN" altLang="zh-CN">
              <a:solidFill>
                <a:schemeClr val="bg1"/>
              </a:solidFill>
              <a:latin typeface="Arial" panose="020B0604020202020204" pitchFamily="34" charset="0"/>
              <a:ea typeface="微软雅黑" panose="020B0503020204020204" charset="-122"/>
            </a:endParaRPr>
          </a:p>
        </p:txBody>
      </p:sp>
      <p:grpSp>
        <p:nvGrpSpPr>
          <p:cNvPr id="7174" name="组合 15"/>
          <p:cNvGrpSpPr/>
          <p:nvPr/>
        </p:nvGrpSpPr>
        <p:grpSpPr>
          <a:xfrm>
            <a:off x="1028700" y="2657475"/>
            <a:ext cx="3394075" cy="2447925"/>
            <a:chOff x="1620" y="4184"/>
            <a:chExt cx="5346" cy="3856"/>
          </a:xfrm>
        </p:grpSpPr>
        <p:sp>
          <p:nvSpPr>
            <p:cNvPr id="2" name="椭圆 1"/>
            <p:cNvSpPr/>
            <p:nvPr/>
          </p:nvSpPr>
          <p:spPr>
            <a:xfrm>
              <a:off x="1620" y="4184"/>
              <a:ext cx="5346" cy="3856"/>
            </a:xfrm>
            <a:prstGeom prst="ellipse">
              <a:avLst/>
            </a:prstGeom>
            <a:solidFill>
              <a:schemeClr val="accent4">
                <a:lumMod val="75000"/>
              </a:schemeClr>
            </a:solidFill>
          </p:spPr>
          <p:style>
            <a:lnRef idx="2">
              <a:schemeClr val="accent1">
                <a:lumMod val="75000"/>
              </a:schemeClr>
            </a:lnRef>
            <a:fillRef idx="1">
              <a:schemeClr val="accent1"/>
            </a:fillRef>
            <a:effectRef idx="0">
              <a:srgbClr val="FFFFFF"/>
            </a:effectRef>
            <a:fontRef idx="minor">
              <a:schemeClr val="lt1"/>
            </a:fontRef>
          </p:style>
          <p:txBody>
            <a:bodyPr rtlCol="0" anchor="ctr"/>
            <a:p>
              <a:pPr algn="ctr" fontAlgn="auto"/>
              <a:endParaRPr lang="zh-CN" altLang="en-US" sz="2000" strike="noStrike" noProof="1"/>
            </a:p>
          </p:txBody>
        </p:sp>
        <p:sp>
          <p:nvSpPr>
            <p:cNvPr id="7176" name="文本框 2"/>
            <p:cNvSpPr txBox="1"/>
            <p:nvPr/>
          </p:nvSpPr>
          <p:spPr>
            <a:xfrm>
              <a:off x="2414" y="4880"/>
              <a:ext cx="3712" cy="2453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 anchorCtr="0"/>
            <a:p>
              <a:r>
                <a:rPr lang="zh-CN" altLang="en-US" sz="20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charset="-122"/>
                </a:rPr>
                <a:t>掌握腰旗橄榄球无球、持球摆脱的动作要领和练习方法，明确摆脱技术的运用及</a:t>
              </a:r>
              <a:r>
                <a:rPr lang="zh-CN" altLang="en-US" sz="20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charset="-122"/>
                </a:rPr>
                <a:t>比赛规则。</a:t>
              </a:r>
              <a:endParaRPr lang="zh-CN" altLang="en-US" sz="20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</a:endParaRPr>
            </a:p>
          </p:txBody>
        </p:sp>
      </p:grpSp>
      <p:sp>
        <p:nvSpPr>
          <p:cNvPr id="7177" name="文本框 3"/>
          <p:cNvSpPr txBox="1"/>
          <p:nvPr/>
        </p:nvSpPr>
        <p:spPr>
          <a:xfrm>
            <a:off x="1662113" y="1917700"/>
            <a:ext cx="555625" cy="515938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/>
          <a:p>
            <a:r>
              <a:rPr lang="zh-CN" altLang="en-US" sz="2800">
                <a:solidFill>
                  <a:srgbClr val="C00000"/>
                </a:solidFill>
                <a:latin typeface="Calibri" panose="020F0502020204030204" charset="0"/>
                <a:ea typeface="微软雅黑" panose="020B0503020204020204" charset="-122"/>
              </a:rPr>
              <a:t>①</a:t>
            </a:r>
            <a:r>
              <a:rPr lang="zh-CN" altLang="en-US" sz="2800">
                <a:solidFill>
                  <a:srgbClr val="C00000"/>
                </a:solidFill>
                <a:latin typeface="Arial" panose="020B0604020202020204" pitchFamily="34" charset="0"/>
                <a:ea typeface="微软雅黑" panose="020B0503020204020204" charset="-122"/>
                <a:sym typeface="微软雅黑" panose="020B0503020204020204" charset="-122"/>
              </a:rPr>
              <a:t>运动能力</a:t>
            </a:r>
            <a:endParaRPr lang="zh-CN" altLang="en-US" sz="2800">
              <a:solidFill>
                <a:srgbClr val="C00000"/>
              </a:solidFill>
              <a:latin typeface="Calibri" panose="020F0502020204030204" charset="0"/>
              <a:ea typeface="微软雅黑" panose="020B0503020204020204" charset="-122"/>
              <a:sym typeface="微软雅黑" panose="020B0503020204020204" charset="-122"/>
            </a:endParaRPr>
          </a:p>
        </p:txBody>
      </p:sp>
      <p:grpSp>
        <p:nvGrpSpPr>
          <p:cNvPr id="7178" name="组合 17"/>
          <p:cNvGrpSpPr/>
          <p:nvPr/>
        </p:nvGrpSpPr>
        <p:grpSpPr>
          <a:xfrm>
            <a:off x="4746625" y="2657475"/>
            <a:ext cx="3394075" cy="2447925"/>
            <a:chOff x="7555" y="4184"/>
            <a:chExt cx="5346" cy="3856"/>
          </a:xfrm>
        </p:grpSpPr>
        <p:sp>
          <p:nvSpPr>
            <p:cNvPr id="9" name="椭圆 8"/>
            <p:cNvSpPr/>
            <p:nvPr/>
          </p:nvSpPr>
          <p:spPr>
            <a:xfrm>
              <a:off x="7555" y="4184"/>
              <a:ext cx="5346" cy="3856"/>
            </a:xfrm>
            <a:prstGeom prst="ellipse">
              <a:avLst/>
            </a:prstGeom>
            <a:solidFill>
              <a:schemeClr val="accent4">
                <a:lumMod val="75000"/>
              </a:schemeClr>
            </a:solidFill>
          </p:spPr>
          <p:style>
            <a:lnRef idx="2">
              <a:schemeClr val="accent1">
                <a:lumMod val="75000"/>
              </a:schemeClr>
            </a:lnRef>
            <a:fillRef idx="1">
              <a:schemeClr val="accent1"/>
            </a:fillRef>
            <a:effectRef idx="0">
              <a:srgbClr val="FFFFFF"/>
            </a:effectRef>
            <a:fontRef idx="minor">
              <a:schemeClr val="lt1"/>
            </a:fontRef>
          </p:style>
          <p:txBody>
            <a:bodyPr rtlCol="0" anchor="ctr"/>
            <a:p>
              <a:pPr algn="ctr" fontAlgn="auto"/>
              <a:endParaRPr lang="zh-CN" altLang="en-US" sz="2000" strike="noStrike" noProof="1"/>
            </a:p>
          </p:txBody>
        </p:sp>
        <p:sp>
          <p:nvSpPr>
            <p:cNvPr id="7180" name="文本框 10"/>
            <p:cNvSpPr txBox="1"/>
            <p:nvPr/>
          </p:nvSpPr>
          <p:spPr>
            <a:xfrm>
              <a:off x="8349" y="4880"/>
              <a:ext cx="3712" cy="2453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 anchorCtr="0"/>
            <a:p>
              <a:r>
                <a:rPr lang="zh-CN" altLang="en-US" sz="20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charset="-122"/>
                </a:rPr>
                <a:t>运用腰旗橄榄球无球、持球摆脱技术，和同学切磋分享，愉悦心情及健康的锻炼方式。</a:t>
              </a:r>
              <a:endParaRPr lang="zh-CN" altLang="en-US" sz="20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</a:endParaRPr>
            </a:p>
          </p:txBody>
        </p:sp>
      </p:grpSp>
      <p:grpSp>
        <p:nvGrpSpPr>
          <p:cNvPr id="7181" name="组合 22"/>
          <p:cNvGrpSpPr/>
          <p:nvPr/>
        </p:nvGrpSpPr>
        <p:grpSpPr>
          <a:xfrm>
            <a:off x="8464550" y="2657475"/>
            <a:ext cx="3394075" cy="2447925"/>
            <a:chOff x="13329" y="4184"/>
            <a:chExt cx="5346" cy="3856"/>
          </a:xfrm>
        </p:grpSpPr>
        <p:sp>
          <p:nvSpPr>
            <p:cNvPr id="12" name="椭圆 11"/>
            <p:cNvSpPr/>
            <p:nvPr/>
          </p:nvSpPr>
          <p:spPr>
            <a:xfrm>
              <a:off x="13329" y="4184"/>
              <a:ext cx="5346" cy="3856"/>
            </a:xfrm>
            <a:prstGeom prst="ellipse">
              <a:avLst/>
            </a:prstGeom>
            <a:solidFill>
              <a:schemeClr val="accent4">
                <a:lumMod val="75000"/>
              </a:schemeClr>
            </a:solidFill>
          </p:spPr>
          <p:style>
            <a:lnRef idx="2">
              <a:schemeClr val="accent1">
                <a:lumMod val="75000"/>
              </a:schemeClr>
            </a:lnRef>
            <a:fillRef idx="1">
              <a:schemeClr val="accent1"/>
            </a:fillRef>
            <a:effectRef idx="0">
              <a:srgbClr val="FFFFFF"/>
            </a:effectRef>
            <a:fontRef idx="minor">
              <a:schemeClr val="lt1"/>
            </a:fontRef>
          </p:style>
          <p:txBody>
            <a:bodyPr rtlCol="0" anchor="ctr"/>
            <a:p>
              <a:pPr algn="ctr" fontAlgn="auto"/>
              <a:endParaRPr lang="zh-CN" altLang="en-US" sz="2000" strike="noStrike" noProof="1"/>
            </a:p>
          </p:txBody>
        </p:sp>
        <p:sp>
          <p:nvSpPr>
            <p:cNvPr id="7183" name="文本框 12"/>
            <p:cNvSpPr txBox="1"/>
            <p:nvPr/>
          </p:nvSpPr>
          <p:spPr>
            <a:xfrm>
              <a:off x="14123" y="4880"/>
              <a:ext cx="3712" cy="2453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 anchorCtr="0"/>
            <a:p>
              <a:r>
                <a:rPr lang="zh-CN" altLang="en-US" sz="20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charset="-122"/>
                  <a:sym typeface="微软雅黑" panose="020B0503020204020204" charset="-122"/>
                </a:rPr>
                <a:t>通过游戏和比赛培养坚决果断、团结</a:t>
              </a:r>
              <a:r>
                <a:rPr lang="zh-CN" altLang="en-US" sz="20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charset="-122"/>
                  <a:sym typeface="微软雅黑" panose="020B0503020204020204" charset="-122"/>
                </a:rPr>
                <a:t>协作、勇于克服困难的优秀</a:t>
              </a:r>
              <a:r>
                <a:rPr lang="zh-CN" altLang="en-US" sz="20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charset="-122"/>
                  <a:sym typeface="微软雅黑" panose="020B0503020204020204" charset="-122"/>
                </a:rPr>
                <a:t>品质</a:t>
              </a:r>
              <a:endParaRPr lang="zh-CN" altLang="en-US" sz="20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  <a:sym typeface="微软雅黑" panose="020B0503020204020204" charset="-122"/>
              </a:endParaRPr>
            </a:p>
          </p:txBody>
        </p:sp>
      </p:grpSp>
      <p:sp>
        <p:nvSpPr>
          <p:cNvPr id="7184" name="文本框 23"/>
          <p:cNvSpPr txBox="1"/>
          <p:nvPr/>
        </p:nvSpPr>
        <p:spPr>
          <a:xfrm>
            <a:off x="5453063" y="1917700"/>
            <a:ext cx="555625" cy="515938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/>
          <a:p>
            <a:r>
              <a:rPr lang="zh-CN" altLang="en-US" sz="2800">
                <a:solidFill>
                  <a:srgbClr val="C00000"/>
                </a:solidFill>
                <a:latin typeface="Calibri" panose="020F0502020204030204" charset="0"/>
                <a:ea typeface="微软雅黑" panose="020B0503020204020204" charset="-122"/>
              </a:rPr>
              <a:t>②健康行为</a:t>
            </a:r>
            <a:endParaRPr lang="zh-CN" altLang="en-US" sz="2800">
              <a:solidFill>
                <a:srgbClr val="C00000"/>
              </a:solidFill>
              <a:latin typeface="Calibri" panose="020F0502020204030204" charset="0"/>
              <a:ea typeface="微软雅黑" panose="020B0503020204020204" charset="-122"/>
            </a:endParaRPr>
          </a:p>
        </p:txBody>
      </p:sp>
      <p:sp>
        <p:nvSpPr>
          <p:cNvPr id="7185" name="文本框 36"/>
          <p:cNvSpPr txBox="1"/>
          <p:nvPr/>
        </p:nvSpPr>
        <p:spPr>
          <a:xfrm>
            <a:off x="8969375" y="1917700"/>
            <a:ext cx="555625" cy="515938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/>
          <a:p>
            <a:r>
              <a:rPr lang="zh-CN" altLang="en-US" sz="2800">
                <a:solidFill>
                  <a:srgbClr val="C00000"/>
                </a:solidFill>
                <a:latin typeface="Calibri" panose="020F0502020204030204" charset="0"/>
                <a:ea typeface="微软雅黑" panose="020B0503020204020204" charset="-122"/>
              </a:rPr>
              <a:t>③体育品德</a:t>
            </a:r>
            <a:endParaRPr lang="zh-CN" altLang="en-US" sz="2800">
              <a:solidFill>
                <a:srgbClr val="C00000"/>
              </a:solidFill>
              <a:latin typeface="Calibri" panose="020F0502020204030204" charset="0"/>
              <a:ea typeface="微软雅黑" panose="020B0503020204020204" charset="-122"/>
            </a:endParaRPr>
          </a:p>
        </p:txBody>
      </p:sp>
    </p:spTree>
    <p:custDataLst>
      <p:tags r:id="rId1"/>
    </p:custData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" name="平行四边形 5"/>
          <p:cNvSpPr/>
          <p:nvPr/>
        </p:nvSpPr>
        <p:spPr>
          <a:xfrm>
            <a:off x="358775" y="534988"/>
            <a:ext cx="3162300" cy="498475"/>
          </a:xfrm>
          <a:prstGeom prst="parallelogram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 fontAlgn="auto"/>
            <a:endParaRPr lang="zh-CN" altLang="en-US" strike="noStrike" noProof="1"/>
          </a:p>
        </p:txBody>
      </p:sp>
      <p:sp>
        <p:nvSpPr>
          <p:cNvPr id="7" name="平行四边形 6"/>
          <p:cNvSpPr/>
          <p:nvPr/>
        </p:nvSpPr>
        <p:spPr>
          <a:xfrm>
            <a:off x="3624263" y="517525"/>
            <a:ext cx="7721600" cy="519113"/>
          </a:xfrm>
          <a:prstGeom prst="parallelogram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 fontAlgn="auto"/>
            <a:endParaRPr lang="zh-CN" altLang="en-US" strike="noStrike" noProof="1"/>
          </a:p>
        </p:txBody>
      </p:sp>
      <p:sp>
        <p:nvSpPr>
          <p:cNvPr id="8195" name="文本框 7"/>
          <p:cNvSpPr txBox="1"/>
          <p:nvPr/>
        </p:nvSpPr>
        <p:spPr>
          <a:xfrm>
            <a:off x="719138" y="561975"/>
            <a:ext cx="2128837" cy="460375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p>
            <a:pPr algn="ctr"/>
            <a:r>
              <a:rPr lang="zh-CN" altLang="en-US" sz="2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</a:rPr>
              <a:t>五、重难点</a:t>
            </a:r>
            <a:endParaRPr lang="zh-CN" altLang="en-US" sz="2400">
              <a:solidFill>
                <a:schemeClr val="bg1"/>
              </a:solidFill>
              <a:latin typeface="Arial" panose="020B0604020202020204" pitchFamily="34" charset="0"/>
              <a:ea typeface="微软雅黑" panose="020B0503020204020204" charset="-122"/>
            </a:endParaRPr>
          </a:p>
        </p:txBody>
      </p:sp>
      <p:grpSp>
        <p:nvGrpSpPr>
          <p:cNvPr id="8196" name="组合 12"/>
          <p:cNvGrpSpPr/>
          <p:nvPr/>
        </p:nvGrpSpPr>
        <p:grpSpPr>
          <a:xfrm>
            <a:off x="3273425" y="1727200"/>
            <a:ext cx="7158038" cy="1187450"/>
            <a:chOff x="2167" y="2540"/>
            <a:chExt cx="3928" cy="942"/>
          </a:xfrm>
        </p:grpSpPr>
        <p:sp>
          <p:nvSpPr>
            <p:cNvPr id="9" name="圆角矩形 8"/>
            <p:cNvSpPr/>
            <p:nvPr/>
          </p:nvSpPr>
          <p:spPr>
            <a:xfrm>
              <a:off x="2167" y="2540"/>
              <a:ext cx="3928" cy="942"/>
            </a:xfrm>
            <a:prstGeom prst="roundRect">
              <a:avLst/>
            </a:prstGeom>
            <a:solidFill>
              <a:schemeClr val="accent1">
                <a:lumMod val="40000"/>
                <a:lumOff val="60000"/>
              </a:schemeClr>
            </a:solidFill>
          </p:spPr>
          <p:style>
            <a:lnRef idx="2">
              <a:schemeClr val="accent1">
                <a:lumMod val="75000"/>
              </a:schemeClr>
            </a:lnRef>
            <a:fillRef idx="1">
              <a:schemeClr val="accent1"/>
            </a:fillRef>
            <a:effectRef idx="0">
              <a:srgbClr val="FFFFFF"/>
            </a:effectRef>
            <a:fontRef idx="minor">
              <a:schemeClr val="lt1"/>
            </a:fontRef>
          </p:style>
          <p:txBody>
            <a:bodyPr rtlCol="0" anchor="ctr"/>
            <a:p>
              <a:pPr algn="ctr" fontAlgn="auto"/>
              <a:endParaRPr lang="zh-CN" altLang="en-US" sz="2000" strike="noStrike" noProof="1"/>
            </a:p>
          </p:txBody>
        </p:sp>
        <p:sp>
          <p:nvSpPr>
            <p:cNvPr id="12" name="文本框 11"/>
            <p:cNvSpPr txBox="1"/>
            <p:nvPr/>
          </p:nvSpPr>
          <p:spPr>
            <a:xfrm>
              <a:off x="2236" y="2721"/>
              <a:ext cx="3791" cy="637"/>
            </a:xfrm>
            <a:prstGeom prst="rect">
              <a:avLst/>
            </a:prstGeom>
            <a:noFill/>
          </p:spPr>
          <p:txBody>
            <a:bodyPr wrap="square" rtlCol="0" anchor="ctr" anchorCtr="0">
              <a:noAutofit/>
            </a:bodyPr>
            <a:p>
              <a:pPr algn="ctr" fontAlgn="auto"/>
              <a:r>
                <a:rPr lang="zh-CN" sz="2400" noProof="1">
                  <a:solidFill>
                    <a:schemeClr val="accent6">
                      <a:lumMod val="50000"/>
                    </a:schemeClr>
                  </a:solidFill>
                  <a:latin typeface="+mn-lt"/>
                  <a:ea typeface="+mn-ea"/>
                  <a:cs typeface="+mn-cs"/>
                </a:rPr>
                <a:t>快速变向</a:t>
              </a:r>
              <a:endParaRPr lang="zh-CN" sz="2400" noProof="1">
                <a:solidFill>
                  <a:schemeClr val="accent6">
                    <a:lumMod val="50000"/>
                  </a:schemeClr>
                </a:solidFill>
                <a:latin typeface="+mn-lt"/>
                <a:ea typeface="+mn-ea"/>
                <a:cs typeface="+mn-cs"/>
              </a:endParaRPr>
            </a:p>
          </p:txBody>
        </p:sp>
      </p:grpSp>
      <p:grpSp>
        <p:nvGrpSpPr>
          <p:cNvPr id="8199" name="组合 1"/>
          <p:cNvGrpSpPr/>
          <p:nvPr/>
        </p:nvGrpSpPr>
        <p:grpSpPr>
          <a:xfrm>
            <a:off x="3273425" y="3568700"/>
            <a:ext cx="7158038" cy="1185863"/>
            <a:chOff x="2167" y="2588"/>
            <a:chExt cx="3928" cy="942"/>
          </a:xfrm>
        </p:grpSpPr>
        <p:sp>
          <p:nvSpPr>
            <p:cNvPr id="3" name="圆角矩形 2"/>
            <p:cNvSpPr/>
            <p:nvPr/>
          </p:nvSpPr>
          <p:spPr>
            <a:xfrm>
              <a:off x="2167" y="2588"/>
              <a:ext cx="3928" cy="942"/>
            </a:xfrm>
            <a:prstGeom prst="roundRect">
              <a:avLst/>
            </a:prstGeom>
            <a:solidFill>
              <a:schemeClr val="accent1">
                <a:lumMod val="40000"/>
                <a:lumOff val="60000"/>
              </a:schemeClr>
            </a:solidFill>
          </p:spPr>
          <p:style>
            <a:lnRef idx="2">
              <a:schemeClr val="accent1">
                <a:lumMod val="75000"/>
              </a:schemeClr>
            </a:lnRef>
            <a:fillRef idx="1">
              <a:schemeClr val="accent1"/>
            </a:fillRef>
            <a:effectRef idx="0">
              <a:srgbClr val="FFFFFF"/>
            </a:effectRef>
            <a:fontRef idx="minor">
              <a:schemeClr val="lt1"/>
            </a:fontRef>
          </p:style>
          <p:txBody>
            <a:bodyPr rtlCol="0" anchor="ctr"/>
            <a:p>
              <a:pPr algn="ctr" fontAlgn="auto"/>
              <a:endParaRPr lang="zh-CN" altLang="en-US" sz="2000" strike="noStrike" noProof="1"/>
            </a:p>
          </p:txBody>
        </p:sp>
        <p:sp>
          <p:nvSpPr>
            <p:cNvPr id="4" name="文本框 3"/>
            <p:cNvSpPr txBox="1"/>
            <p:nvPr/>
          </p:nvSpPr>
          <p:spPr>
            <a:xfrm>
              <a:off x="2236" y="2721"/>
              <a:ext cx="3791" cy="637"/>
            </a:xfrm>
            <a:prstGeom prst="rect">
              <a:avLst/>
            </a:prstGeom>
            <a:noFill/>
          </p:spPr>
          <p:txBody>
            <a:bodyPr wrap="square" rtlCol="0" anchor="ctr" anchorCtr="0">
              <a:noAutofit/>
            </a:bodyPr>
            <a:p>
              <a:pPr algn="ctr" fontAlgn="auto"/>
              <a:r>
                <a:rPr lang="zh-CN" sz="2400" noProof="1">
                  <a:solidFill>
                    <a:schemeClr val="accent6">
                      <a:lumMod val="50000"/>
                    </a:schemeClr>
                  </a:solidFill>
                  <a:latin typeface="+mn-lt"/>
                  <a:ea typeface="+mn-ea"/>
                  <a:cs typeface="+mn-cs"/>
                </a:rPr>
                <a:t>灵敏摆脱</a:t>
              </a:r>
              <a:endParaRPr lang="zh-CN" sz="2400" noProof="1">
                <a:solidFill>
                  <a:schemeClr val="accent6">
                    <a:lumMod val="50000"/>
                  </a:schemeClr>
                </a:solidFill>
                <a:latin typeface="+mn-lt"/>
                <a:ea typeface="+mn-ea"/>
                <a:cs typeface="+mn-cs"/>
              </a:endParaRPr>
            </a:p>
          </p:txBody>
        </p:sp>
      </p:grpSp>
      <p:sp>
        <p:nvSpPr>
          <p:cNvPr id="5" name="矩形 4"/>
          <p:cNvSpPr/>
          <p:nvPr/>
        </p:nvSpPr>
        <p:spPr>
          <a:xfrm>
            <a:off x="1500188" y="1792288"/>
            <a:ext cx="565150" cy="1014413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 fontAlgn="auto"/>
            <a:endParaRPr lang="zh-CN" altLang="en-US" sz="2000" strike="noStrike" noProof="1">
              <a:ln>
                <a:solidFill>
                  <a:sysClr val="windowText" lastClr="000000"/>
                </a:solidFill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8203" name="文本框 9"/>
          <p:cNvSpPr txBox="1"/>
          <p:nvPr/>
        </p:nvSpPr>
        <p:spPr>
          <a:xfrm>
            <a:off x="1533525" y="2003425"/>
            <a:ext cx="490538" cy="908050"/>
          </a:xfrm>
          <a:prstGeom prst="rect">
            <a:avLst/>
          </a:prstGeom>
          <a:noFill/>
          <a:ln w="9525">
            <a:noFill/>
          </a:ln>
        </p:spPr>
        <p:txBody>
          <a:bodyPr vert="eaVert" wrap="square" anchor="ctr" anchorCtr="0">
            <a:spAutoFit/>
          </a:bodyPr>
          <a:p>
            <a:r>
              <a:rPr lang="zh-CN" altLang="zh-CN" sz="20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</a:rPr>
              <a:t>重</a:t>
            </a:r>
            <a:r>
              <a:rPr lang="en-US" altLang="zh-CN" sz="20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</a:rPr>
              <a:t> </a:t>
            </a:r>
            <a:r>
              <a:rPr lang="zh-CN" altLang="zh-CN" sz="20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</a:rPr>
              <a:t>点</a:t>
            </a:r>
            <a:endParaRPr lang="zh-CN" altLang="zh-CN" sz="2000">
              <a:solidFill>
                <a:schemeClr val="bg1"/>
              </a:solidFill>
              <a:latin typeface="Arial" panose="020B0604020202020204" pitchFamily="34" charset="0"/>
              <a:ea typeface="微软雅黑" panose="020B0503020204020204" charset="-122"/>
            </a:endParaRPr>
          </a:p>
        </p:txBody>
      </p:sp>
      <p:sp>
        <p:nvSpPr>
          <p:cNvPr id="11" name="右箭头 10"/>
          <p:cNvSpPr/>
          <p:nvPr/>
        </p:nvSpPr>
        <p:spPr>
          <a:xfrm>
            <a:off x="2339975" y="2127250"/>
            <a:ext cx="425450" cy="344488"/>
          </a:xfrm>
          <a:prstGeom prst="rightArrow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 fontAlgn="auto"/>
            <a:endParaRPr lang="zh-CN" altLang="en-US" sz="2000" strike="noStrike" noProof="1"/>
          </a:p>
        </p:txBody>
      </p:sp>
      <p:sp>
        <p:nvSpPr>
          <p:cNvPr id="18" name="矩形 17"/>
          <p:cNvSpPr/>
          <p:nvPr/>
        </p:nvSpPr>
        <p:spPr>
          <a:xfrm>
            <a:off x="1484313" y="3595688"/>
            <a:ext cx="565150" cy="1014413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 fontAlgn="auto"/>
            <a:endParaRPr lang="zh-CN" altLang="en-US" sz="2000" strike="noStrike" noProof="1">
              <a:ln>
                <a:solidFill>
                  <a:sysClr val="windowText" lastClr="000000"/>
                </a:solidFill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8206" name="文本框 21"/>
          <p:cNvSpPr txBox="1"/>
          <p:nvPr/>
        </p:nvSpPr>
        <p:spPr>
          <a:xfrm>
            <a:off x="1517650" y="3844925"/>
            <a:ext cx="490538" cy="908050"/>
          </a:xfrm>
          <a:prstGeom prst="rect">
            <a:avLst/>
          </a:prstGeom>
          <a:noFill/>
          <a:ln w="9525">
            <a:noFill/>
          </a:ln>
        </p:spPr>
        <p:txBody>
          <a:bodyPr vert="eaVert" wrap="square" anchor="ctr" anchorCtr="0">
            <a:spAutoFit/>
          </a:bodyPr>
          <a:p>
            <a:r>
              <a:rPr lang="zh-CN" altLang="zh-CN" sz="20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</a:rPr>
              <a:t>难</a:t>
            </a:r>
            <a:r>
              <a:rPr lang="en-US" altLang="zh-CN" sz="20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</a:rPr>
              <a:t> </a:t>
            </a:r>
            <a:r>
              <a:rPr lang="zh-CN" altLang="zh-CN" sz="20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</a:rPr>
              <a:t>点</a:t>
            </a:r>
            <a:endParaRPr lang="zh-CN" altLang="zh-CN" sz="2000">
              <a:solidFill>
                <a:schemeClr val="bg1"/>
              </a:solidFill>
              <a:latin typeface="Arial" panose="020B0604020202020204" pitchFamily="34" charset="0"/>
              <a:ea typeface="微软雅黑" panose="020B0503020204020204" charset="-122"/>
            </a:endParaRPr>
          </a:p>
        </p:txBody>
      </p:sp>
      <p:sp>
        <p:nvSpPr>
          <p:cNvPr id="23" name="右箭头 22"/>
          <p:cNvSpPr/>
          <p:nvPr/>
        </p:nvSpPr>
        <p:spPr>
          <a:xfrm>
            <a:off x="2284413" y="3989388"/>
            <a:ext cx="425450" cy="344488"/>
          </a:xfrm>
          <a:prstGeom prst="rightArrow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 fontAlgn="auto"/>
            <a:endParaRPr lang="zh-CN" altLang="en-US" sz="2000" strike="noStrike" noProof="1"/>
          </a:p>
        </p:txBody>
      </p:sp>
    </p:spTree>
    <p:custDataLst>
      <p:tags r:id="rId1"/>
    </p:custData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" name="平行四边形 5"/>
          <p:cNvSpPr/>
          <p:nvPr/>
        </p:nvSpPr>
        <p:spPr>
          <a:xfrm>
            <a:off x="358775" y="534988"/>
            <a:ext cx="3162300" cy="498475"/>
          </a:xfrm>
          <a:prstGeom prst="parallelogram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 fontAlgn="auto"/>
            <a:endParaRPr lang="zh-CN" altLang="en-US" strike="noStrike" noProof="1"/>
          </a:p>
        </p:txBody>
      </p:sp>
      <p:sp>
        <p:nvSpPr>
          <p:cNvPr id="7" name="平行四边形 6"/>
          <p:cNvSpPr/>
          <p:nvPr/>
        </p:nvSpPr>
        <p:spPr>
          <a:xfrm>
            <a:off x="3624263" y="517525"/>
            <a:ext cx="7721600" cy="519113"/>
          </a:xfrm>
          <a:prstGeom prst="parallelogram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 fontAlgn="auto"/>
            <a:endParaRPr lang="zh-CN" altLang="en-US" strike="noStrike" noProof="1"/>
          </a:p>
        </p:txBody>
      </p:sp>
      <p:sp>
        <p:nvSpPr>
          <p:cNvPr id="9219" name="文本框 7"/>
          <p:cNvSpPr txBox="1"/>
          <p:nvPr/>
        </p:nvSpPr>
        <p:spPr>
          <a:xfrm>
            <a:off x="465138" y="565150"/>
            <a:ext cx="2906712" cy="460375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p>
            <a:pPr algn="ctr"/>
            <a:r>
              <a:rPr lang="zh-CN" altLang="en-US" sz="2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</a:rPr>
              <a:t>六、场地器材安全</a:t>
            </a:r>
            <a:endParaRPr lang="zh-CN" altLang="en-US" sz="2400">
              <a:solidFill>
                <a:schemeClr val="bg1"/>
              </a:solidFill>
              <a:latin typeface="Arial" panose="020B0604020202020204" pitchFamily="34" charset="0"/>
              <a:ea typeface="微软雅黑" panose="020B0503020204020204" charset="-122"/>
            </a:endParaRPr>
          </a:p>
        </p:txBody>
      </p:sp>
      <p:sp>
        <p:nvSpPr>
          <p:cNvPr id="9220" name="文本框 9"/>
          <p:cNvSpPr txBox="1"/>
          <p:nvPr/>
        </p:nvSpPr>
        <p:spPr>
          <a:xfrm>
            <a:off x="1533525" y="1917700"/>
            <a:ext cx="490538" cy="908050"/>
          </a:xfrm>
          <a:prstGeom prst="rect">
            <a:avLst/>
          </a:prstGeom>
          <a:noFill/>
          <a:ln w="9525">
            <a:noFill/>
          </a:ln>
        </p:spPr>
        <p:txBody>
          <a:bodyPr vert="eaVert" wrap="square" anchor="ctr" anchorCtr="0">
            <a:spAutoFit/>
          </a:bodyPr>
          <a:p>
            <a:r>
              <a:rPr lang="zh-CN" altLang="en-US" sz="20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</a:rPr>
              <a:t>依</a:t>
            </a:r>
            <a:r>
              <a:rPr lang="en-US" altLang="zh-CN" sz="20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</a:rPr>
              <a:t>  </a:t>
            </a:r>
            <a:r>
              <a:rPr lang="zh-CN" altLang="en-US" sz="20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</a:rPr>
              <a:t>据</a:t>
            </a:r>
            <a:endParaRPr lang="zh-CN" altLang="en-US" sz="2000">
              <a:solidFill>
                <a:schemeClr val="bg1"/>
              </a:solidFill>
              <a:latin typeface="Arial" panose="020B0604020202020204" pitchFamily="34" charset="0"/>
              <a:ea typeface="微软雅黑" panose="020B0503020204020204" charset="-122"/>
            </a:endParaRPr>
          </a:p>
        </p:txBody>
      </p:sp>
      <p:sp>
        <p:nvSpPr>
          <p:cNvPr id="9221" name="文本框 21"/>
          <p:cNvSpPr txBox="1"/>
          <p:nvPr/>
        </p:nvSpPr>
        <p:spPr>
          <a:xfrm>
            <a:off x="1517650" y="3749675"/>
            <a:ext cx="490538" cy="908050"/>
          </a:xfrm>
          <a:prstGeom prst="rect">
            <a:avLst/>
          </a:prstGeom>
          <a:noFill/>
          <a:ln w="9525">
            <a:noFill/>
          </a:ln>
        </p:spPr>
        <p:txBody>
          <a:bodyPr vert="eaVert" wrap="square" anchor="ctr" anchorCtr="0">
            <a:spAutoFit/>
          </a:bodyPr>
          <a:p>
            <a:r>
              <a:rPr lang="zh-CN" altLang="zh-CN" sz="20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</a:rPr>
              <a:t>价</a:t>
            </a:r>
            <a:r>
              <a:rPr lang="en-US" altLang="zh-CN" sz="20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</a:rPr>
              <a:t> </a:t>
            </a:r>
            <a:r>
              <a:rPr lang="zh-CN" altLang="zh-CN" sz="20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</a:rPr>
              <a:t>值</a:t>
            </a:r>
            <a:endParaRPr lang="zh-CN" altLang="zh-CN" sz="2000">
              <a:solidFill>
                <a:schemeClr val="bg1"/>
              </a:solidFill>
              <a:latin typeface="Arial" panose="020B0604020202020204" pitchFamily="34" charset="0"/>
              <a:ea typeface="微软雅黑" panose="020B0503020204020204" charset="-122"/>
            </a:endParaRPr>
          </a:p>
        </p:txBody>
      </p:sp>
      <p:sp>
        <p:nvSpPr>
          <p:cNvPr id="5" name="圆角矩形 4"/>
          <p:cNvSpPr/>
          <p:nvPr/>
        </p:nvSpPr>
        <p:spPr>
          <a:xfrm>
            <a:off x="781050" y="2162175"/>
            <a:ext cx="4043363" cy="1863725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 fontAlgn="auto"/>
            <a:endParaRPr lang="zh-CN" altLang="en-US" strike="noStrike" noProof="1"/>
          </a:p>
        </p:txBody>
      </p:sp>
      <p:sp>
        <p:nvSpPr>
          <p:cNvPr id="9223" name="文本框 13"/>
          <p:cNvSpPr txBox="1"/>
          <p:nvPr/>
        </p:nvSpPr>
        <p:spPr>
          <a:xfrm>
            <a:off x="904875" y="2400300"/>
            <a:ext cx="3756025" cy="1406525"/>
          </a:xfrm>
          <a:prstGeom prst="rect">
            <a:avLst/>
          </a:prstGeom>
          <a:noFill/>
          <a:ln w="9525">
            <a:noFill/>
          </a:ln>
        </p:spPr>
        <p:txBody>
          <a:bodyPr wrap="square" anchor="ctr" anchorCtr="0"/>
          <a:p>
            <a:pPr>
              <a:lnSpc>
                <a:spcPct val="110000"/>
              </a:lnSpc>
            </a:pPr>
            <a:r>
              <a:rPr lang="zh-CN" altLang="en-US" sz="2400">
                <a:latin typeface="Arial" panose="020B0604020202020204" pitchFamily="34" charset="0"/>
                <a:ea typeface="微软雅黑" panose="020B0503020204020204" charset="-122"/>
              </a:rPr>
              <a:t>场地：</a:t>
            </a:r>
            <a:r>
              <a:rPr lang="zh-CN" altLang="zh-CN" sz="2400">
                <a:latin typeface="Arial" panose="020B0604020202020204" pitchFamily="34" charset="0"/>
                <a:ea typeface="微软雅黑" panose="020B0503020204020204" charset="-122"/>
              </a:rPr>
              <a:t>足球场地</a:t>
            </a:r>
            <a:endParaRPr lang="zh-CN" altLang="en-US" sz="2400">
              <a:latin typeface="Arial" panose="020B0604020202020204" pitchFamily="34" charset="0"/>
              <a:ea typeface="微软雅黑" panose="020B0503020204020204" charset="-122"/>
            </a:endParaRPr>
          </a:p>
          <a:p>
            <a:pPr>
              <a:lnSpc>
                <a:spcPct val="110000"/>
              </a:lnSpc>
            </a:pPr>
            <a:r>
              <a:rPr lang="zh-CN" altLang="en-US" sz="2400">
                <a:latin typeface="Arial" panose="020B0604020202020204" pitchFamily="34" charset="0"/>
                <a:ea typeface="微软雅黑" panose="020B0503020204020204" charset="-122"/>
              </a:rPr>
              <a:t>器材：橄榄球球</a:t>
            </a:r>
            <a:r>
              <a:rPr lang="en-US" altLang="zh-CN" sz="2400">
                <a:latin typeface="Arial" panose="020B0604020202020204" pitchFamily="34" charset="0"/>
                <a:ea typeface="微软雅黑" panose="020B0503020204020204" charset="-122"/>
              </a:rPr>
              <a:t>41</a:t>
            </a:r>
            <a:r>
              <a:rPr lang="zh-CN" altLang="en-US" sz="2400">
                <a:latin typeface="Arial" panose="020B0604020202020204" pitchFamily="34" charset="0"/>
                <a:ea typeface="微软雅黑" panose="020B0503020204020204" charset="-122"/>
              </a:rPr>
              <a:t>个，腰旗</a:t>
            </a:r>
            <a:r>
              <a:rPr lang="en-US" altLang="zh-CN" sz="2400">
                <a:latin typeface="Arial" panose="020B0604020202020204" pitchFamily="34" charset="0"/>
                <a:ea typeface="微软雅黑" panose="020B0503020204020204" charset="-122"/>
              </a:rPr>
              <a:t>41</a:t>
            </a:r>
            <a:r>
              <a:rPr lang="zh-CN" altLang="en-US" sz="2400">
                <a:latin typeface="Arial" panose="020B0604020202020204" pitchFamily="34" charset="0"/>
                <a:ea typeface="微软雅黑" panose="020B0503020204020204" charset="-122"/>
              </a:rPr>
              <a:t>条、音响</a:t>
            </a:r>
            <a:r>
              <a:rPr lang="en-US" altLang="zh-CN" sz="2400">
                <a:latin typeface="Arial" panose="020B0604020202020204" pitchFamily="34" charset="0"/>
                <a:ea typeface="微软雅黑" panose="020B0503020204020204" charset="-122"/>
              </a:rPr>
              <a:t>1</a:t>
            </a:r>
            <a:r>
              <a:rPr lang="zh-CN" altLang="en-US" sz="2400">
                <a:latin typeface="Arial" panose="020B0604020202020204" pitchFamily="34" charset="0"/>
                <a:ea typeface="微软雅黑" panose="020B0503020204020204" charset="-122"/>
              </a:rPr>
              <a:t>台</a:t>
            </a:r>
            <a:endParaRPr lang="zh-CN" altLang="en-US" sz="2400">
              <a:latin typeface="Arial" panose="020B0604020202020204" pitchFamily="34" charset="0"/>
              <a:ea typeface="微软雅黑" panose="020B0503020204020204" charset="-122"/>
            </a:endParaRPr>
          </a:p>
        </p:txBody>
      </p:sp>
      <p:sp>
        <p:nvSpPr>
          <p:cNvPr id="15" name="椭圆 14"/>
          <p:cNvSpPr/>
          <p:nvPr/>
        </p:nvSpPr>
        <p:spPr>
          <a:xfrm>
            <a:off x="5884863" y="2162175"/>
            <a:ext cx="3200400" cy="1820863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 fontAlgn="auto"/>
            <a:endParaRPr lang="zh-CN" altLang="en-US" sz="2000" strike="noStrike" noProof="1"/>
          </a:p>
        </p:txBody>
      </p:sp>
      <p:sp>
        <p:nvSpPr>
          <p:cNvPr id="9225" name="文本框 16"/>
          <p:cNvSpPr txBox="1"/>
          <p:nvPr/>
        </p:nvSpPr>
        <p:spPr>
          <a:xfrm>
            <a:off x="6389688" y="2400300"/>
            <a:ext cx="2398712" cy="1262063"/>
          </a:xfrm>
          <a:prstGeom prst="rect">
            <a:avLst/>
          </a:prstGeom>
          <a:noFill/>
          <a:ln w="9525">
            <a:noFill/>
          </a:ln>
        </p:spPr>
        <p:txBody>
          <a:bodyPr wrap="square" anchor="ctr" anchorCtr="0"/>
          <a:p>
            <a:pPr>
              <a:lnSpc>
                <a:spcPct val="110000"/>
              </a:lnSpc>
            </a:pPr>
            <a:r>
              <a:rPr lang="zh-CN" altLang="zh-CN" sz="2400">
                <a:latin typeface="Arial" panose="020B0604020202020204" pitchFamily="34" charset="0"/>
                <a:ea typeface="微软雅黑" panose="020B0503020204020204" charset="-122"/>
              </a:rPr>
              <a:t>安全：</a:t>
            </a:r>
            <a:endParaRPr lang="zh-CN" altLang="zh-CN" sz="2400">
              <a:latin typeface="Arial" panose="020B0604020202020204" pitchFamily="34" charset="0"/>
              <a:ea typeface="微软雅黑" panose="020B0503020204020204" charset="-122"/>
            </a:endParaRPr>
          </a:p>
          <a:p>
            <a:pPr>
              <a:lnSpc>
                <a:spcPct val="110000"/>
              </a:lnSpc>
            </a:pPr>
            <a:r>
              <a:rPr lang="en-US" altLang="zh-CN" sz="2400">
                <a:latin typeface="Arial" panose="020B0604020202020204" pitchFamily="34" charset="0"/>
                <a:ea typeface="微软雅黑" panose="020B0503020204020204" charset="-122"/>
              </a:rPr>
              <a:t>  </a:t>
            </a:r>
            <a:r>
              <a:rPr lang="zh-CN" altLang="zh-CN" sz="2400">
                <a:latin typeface="Arial" panose="020B0604020202020204" pitchFamily="34" charset="0"/>
                <a:ea typeface="微软雅黑" panose="020B0503020204020204" charset="-122"/>
              </a:rPr>
              <a:t>课前、课中、</a:t>
            </a:r>
            <a:r>
              <a:rPr lang="en-US" altLang="zh-CN" sz="2400">
                <a:latin typeface="Arial" panose="020B0604020202020204" pitchFamily="34" charset="0"/>
                <a:ea typeface="微软雅黑" panose="020B0503020204020204" charset="-122"/>
              </a:rPr>
              <a:t>    </a:t>
            </a:r>
            <a:endParaRPr lang="en-US" altLang="zh-CN" sz="2400">
              <a:latin typeface="Arial" panose="020B0604020202020204" pitchFamily="34" charset="0"/>
              <a:ea typeface="微软雅黑" panose="020B0503020204020204" charset="-122"/>
            </a:endParaRPr>
          </a:p>
          <a:p>
            <a:pPr>
              <a:lnSpc>
                <a:spcPct val="110000"/>
              </a:lnSpc>
            </a:pPr>
            <a:r>
              <a:rPr lang="en-US" altLang="zh-CN" sz="2400">
                <a:latin typeface="Arial" panose="020B0604020202020204" pitchFamily="34" charset="0"/>
                <a:ea typeface="微软雅黑" panose="020B0503020204020204" charset="-122"/>
              </a:rPr>
              <a:t>  </a:t>
            </a:r>
            <a:r>
              <a:rPr lang="zh-CN" altLang="zh-CN" sz="2400">
                <a:latin typeface="Arial" panose="020B0604020202020204" pitchFamily="34" charset="0"/>
                <a:ea typeface="微软雅黑" panose="020B0503020204020204" charset="-122"/>
              </a:rPr>
              <a:t>课后</a:t>
            </a:r>
            <a:endParaRPr lang="zh-CN" altLang="zh-CN" sz="2400">
              <a:latin typeface="Arial" panose="020B0604020202020204" pitchFamily="34" charset="0"/>
              <a:ea typeface="微软雅黑" panose="020B0503020204020204" charset="-122"/>
            </a:endParaRPr>
          </a:p>
        </p:txBody>
      </p:sp>
    </p:spTree>
    <p:custDataLst>
      <p:tags r:id="rId1"/>
    </p:custData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" name="平行四边形 5"/>
          <p:cNvSpPr/>
          <p:nvPr/>
        </p:nvSpPr>
        <p:spPr>
          <a:xfrm>
            <a:off x="358775" y="534988"/>
            <a:ext cx="3162300" cy="498475"/>
          </a:xfrm>
          <a:prstGeom prst="parallelogram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 fontAlgn="auto"/>
            <a:endParaRPr lang="zh-CN" altLang="en-US" strike="noStrike" noProof="1"/>
          </a:p>
        </p:txBody>
      </p:sp>
      <p:sp>
        <p:nvSpPr>
          <p:cNvPr id="7" name="平行四边形 6"/>
          <p:cNvSpPr/>
          <p:nvPr/>
        </p:nvSpPr>
        <p:spPr>
          <a:xfrm>
            <a:off x="3624263" y="517525"/>
            <a:ext cx="7721600" cy="519113"/>
          </a:xfrm>
          <a:prstGeom prst="parallelogram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 fontAlgn="auto"/>
            <a:endParaRPr lang="zh-CN" altLang="en-US" strike="noStrike" noProof="1"/>
          </a:p>
        </p:txBody>
      </p:sp>
      <p:sp>
        <p:nvSpPr>
          <p:cNvPr id="10243" name="文本框 7"/>
          <p:cNvSpPr txBox="1"/>
          <p:nvPr/>
        </p:nvSpPr>
        <p:spPr>
          <a:xfrm>
            <a:off x="719138" y="561975"/>
            <a:ext cx="2487612" cy="460375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p>
            <a:pPr algn="ctr"/>
            <a:r>
              <a:rPr lang="zh-CN" altLang="en-US" sz="2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</a:rPr>
              <a:t>七、教学过程</a:t>
            </a:r>
            <a:endParaRPr lang="zh-CN" altLang="en-US" sz="2400">
              <a:solidFill>
                <a:schemeClr val="bg1"/>
              </a:solidFill>
              <a:latin typeface="Arial" panose="020B0604020202020204" pitchFamily="34" charset="0"/>
              <a:ea typeface="微软雅黑" panose="020B0503020204020204" charset="-122"/>
            </a:endParaRPr>
          </a:p>
        </p:txBody>
      </p:sp>
      <p:sp>
        <p:nvSpPr>
          <p:cNvPr id="10244" name="文本框 9"/>
          <p:cNvSpPr txBox="1"/>
          <p:nvPr/>
        </p:nvSpPr>
        <p:spPr>
          <a:xfrm>
            <a:off x="1503363" y="1917700"/>
            <a:ext cx="550862" cy="908050"/>
          </a:xfrm>
          <a:prstGeom prst="rect">
            <a:avLst/>
          </a:prstGeom>
          <a:noFill/>
          <a:ln w="9525">
            <a:noFill/>
          </a:ln>
        </p:spPr>
        <p:txBody>
          <a:bodyPr vert="eaVert" wrap="square" anchor="ctr" anchorCtr="0">
            <a:spAutoFit/>
          </a:bodyPr>
          <a:p>
            <a:r>
              <a:rPr lang="zh-CN" altLang="en-US" sz="2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</a:rPr>
              <a:t>依</a:t>
            </a:r>
            <a:r>
              <a:rPr lang="en-US" altLang="zh-CN" sz="2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</a:rPr>
              <a:t>  </a:t>
            </a:r>
            <a:r>
              <a:rPr lang="zh-CN" altLang="en-US" sz="2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</a:rPr>
              <a:t>据</a:t>
            </a:r>
            <a:endParaRPr lang="zh-CN" altLang="en-US" sz="2400">
              <a:solidFill>
                <a:schemeClr val="bg1"/>
              </a:solidFill>
              <a:latin typeface="Arial" panose="020B0604020202020204" pitchFamily="34" charset="0"/>
              <a:ea typeface="微软雅黑" panose="020B0503020204020204" charset="-122"/>
            </a:endParaRPr>
          </a:p>
        </p:txBody>
      </p:sp>
      <p:sp>
        <p:nvSpPr>
          <p:cNvPr id="10245" name="文本框 21"/>
          <p:cNvSpPr txBox="1"/>
          <p:nvPr/>
        </p:nvSpPr>
        <p:spPr>
          <a:xfrm>
            <a:off x="1487488" y="3749675"/>
            <a:ext cx="550862" cy="908050"/>
          </a:xfrm>
          <a:prstGeom prst="rect">
            <a:avLst/>
          </a:prstGeom>
          <a:noFill/>
          <a:ln w="9525">
            <a:noFill/>
          </a:ln>
        </p:spPr>
        <p:txBody>
          <a:bodyPr vert="eaVert" wrap="square" anchor="ctr" anchorCtr="0">
            <a:spAutoFit/>
          </a:bodyPr>
          <a:p>
            <a:r>
              <a:rPr lang="zh-CN" altLang="zh-CN" sz="2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</a:rPr>
              <a:t>价</a:t>
            </a:r>
            <a:r>
              <a:rPr lang="en-US" altLang="zh-CN" sz="2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</a:rPr>
              <a:t> </a:t>
            </a:r>
            <a:r>
              <a:rPr lang="zh-CN" altLang="zh-CN" sz="2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</a:rPr>
              <a:t>值</a:t>
            </a:r>
            <a:endParaRPr lang="zh-CN" altLang="zh-CN" sz="2400">
              <a:solidFill>
                <a:schemeClr val="bg1"/>
              </a:solidFill>
              <a:latin typeface="Arial" panose="020B0604020202020204" pitchFamily="34" charset="0"/>
              <a:ea typeface="微软雅黑" panose="020B0503020204020204" charset="-122"/>
            </a:endParaRPr>
          </a:p>
        </p:txBody>
      </p:sp>
      <p:grpSp>
        <p:nvGrpSpPr>
          <p:cNvPr id="10246" name="组合 1"/>
          <p:cNvGrpSpPr/>
          <p:nvPr/>
        </p:nvGrpSpPr>
        <p:grpSpPr>
          <a:xfrm>
            <a:off x="598488" y="3371850"/>
            <a:ext cx="2741612" cy="906463"/>
            <a:chOff x="735" y="4845"/>
            <a:chExt cx="4316" cy="1428"/>
          </a:xfrm>
        </p:grpSpPr>
        <p:sp>
          <p:nvSpPr>
            <p:cNvPr id="5" name="圆角矩形 4"/>
            <p:cNvSpPr/>
            <p:nvPr/>
          </p:nvSpPr>
          <p:spPr>
            <a:xfrm>
              <a:off x="735" y="4845"/>
              <a:ext cx="4316" cy="1428"/>
            </a:xfrm>
            <a:prstGeom prst="roundRect">
              <a:avLst/>
            </a:prstGeom>
            <a:solidFill>
              <a:schemeClr val="accent4">
                <a:lumMod val="60000"/>
                <a:lumOff val="40000"/>
              </a:schemeClr>
            </a:solidFill>
          </p:spPr>
          <p:style>
            <a:lnRef idx="2">
              <a:schemeClr val="accent1">
                <a:lumMod val="75000"/>
              </a:schemeClr>
            </a:lnRef>
            <a:fillRef idx="1">
              <a:schemeClr val="accent1"/>
            </a:fillRef>
            <a:effectRef idx="0">
              <a:srgbClr val="FFFFFF"/>
            </a:effectRef>
            <a:fontRef idx="minor">
              <a:schemeClr val="lt1"/>
            </a:fontRef>
          </p:style>
          <p:txBody>
            <a:bodyPr rtlCol="0" anchor="ctr"/>
            <a:p>
              <a:pPr algn="ctr" fontAlgn="auto"/>
              <a:endParaRPr lang="zh-CN" altLang="en-US" strike="noStrike" noProof="1"/>
            </a:p>
          </p:txBody>
        </p:sp>
        <p:sp>
          <p:nvSpPr>
            <p:cNvPr id="10248" name="文本框 13"/>
            <p:cNvSpPr txBox="1"/>
            <p:nvPr/>
          </p:nvSpPr>
          <p:spPr>
            <a:xfrm>
              <a:off x="736" y="5041"/>
              <a:ext cx="4303" cy="984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ctr" anchorCtr="0"/>
            <a:p>
              <a:pPr algn="ctr">
                <a:lnSpc>
                  <a:spcPct val="110000"/>
                </a:lnSpc>
              </a:pPr>
              <a:r>
                <a:rPr sz="2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charset="-122"/>
                </a:rPr>
                <a:t>体能：腰旗橄榄球发展灵敏素质</a:t>
              </a:r>
              <a:endParaRPr sz="2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</a:endParaRPr>
            </a:p>
          </p:txBody>
        </p:sp>
      </p:grpSp>
      <p:sp>
        <p:nvSpPr>
          <p:cNvPr id="17" name="文本框 16"/>
          <p:cNvSpPr txBox="1"/>
          <p:nvPr/>
        </p:nvSpPr>
        <p:spPr>
          <a:xfrm>
            <a:off x="5629275" y="1584325"/>
            <a:ext cx="4381500" cy="53022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 rtlCol="0" anchor="ctr" anchorCtr="0">
            <a:noAutofit/>
          </a:bodyPr>
          <a:p>
            <a:pPr algn="ctr" fontAlgn="auto">
              <a:lnSpc>
                <a:spcPct val="110000"/>
              </a:lnSpc>
            </a:pPr>
            <a:r>
              <a:rPr lang="zh-CN" sz="2400" noProof="1"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</a:rPr>
              <a:t>开课导入（</a:t>
            </a:r>
            <a:r>
              <a:rPr lang="en-US" altLang="zh-CN" sz="2400" noProof="1"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</a:rPr>
              <a:t>2</a:t>
            </a:r>
            <a:r>
              <a:rPr lang="zh-CN" altLang="en-US" sz="2400" noProof="1"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</a:rPr>
              <a:t>分钟）</a:t>
            </a:r>
            <a:r>
              <a:rPr lang="en-US" altLang="zh-CN" sz="2800" noProof="1">
                <a:solidFill>
                  <a:schemeClr val="bg1"/>
                </a:solidFill>
                <a:latin typeface="+mn-lt"/>
                <a:ea typeface="+mn-ea"/>
                <a:cs typeface="+mn-cs"/>
              </a:rPr>
              <a:t>   </a:t>
            </a:r>
            <a:endParaRPr lang="en-US" altLang="zh-CN" sz="2800" noProof="1">
              <a:solidFill>
                <a:schemeClr val="bg1"/>
              </a:solidFill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5629275" y="2581275"/>
            <a:ext cx="4381500" cy="53022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 rtlCol="0" anchor="ctr" anchorCtr="0">
            <a:noAutofit/>
          </a:bodyPr>
          <a:p>
            <a:pPr algn="ctr" fontAlgn="auto">
              <a:lnSpc>
                <a:spcPct val="110000"/>
              </a:lnSpc>
            </a:pPr>
            <a:r>
              <a:rPr lang="zh-CN" sz="2400" noProof="1"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</a:rPr>
              <a:t>激活身心（</a:t>
            </a:r>
            <a:r>
              <a:rPr lang="en-US" altLang="zh-CN" sz="2400" noProof="1"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</a:rPr>
              <a:t>5</a:t>
            </a:r>
            <a:r>
              <a:rPr lang="zh-CN" altLang="en-US" sz="2400" noProof="1"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</a:rPr>
              <a:t>分钟）</a:t>
            </a:r>
            <a:r>
              <a:rPr lang="en-US" altLang="zh-CN" sz="2800" noProof="1">
                <a:solidFill>
                  <a:schemeClr val="bg1"/>
                </a:solidFill>
                <a:latin typeface="+mn-lt"/>
                <a:ea typeface="+mn-ea"/>
                <a:cs typeface="+mn-cs"/>
              </a:rPr>
              <a:t>   </a:t>
            </a:r>
            <a:endParaRPr lang="en-US" altLang="zh-CN" sz="2800" noProof="1">
              <a:solidFill>
                <a:schemeClr val="bg1"/>
              </a:solidFill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5629275" y="3587750"/>
            <a:ext cx="4381500" cy="53022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 rtlCol="0" anchor="ctr" anchorCtr="0">
            <a:noAutofit/>
          </a:bodyPr>
          <a:p>
            <a:pPr algn="ctr" fontAlgn="auto">
              <a:lnSpc>
                <a:spcPct val="110000"/>
              </a:lnSpc>
            </a:pPr>
            <a:r>
              <a:rPr lang="zh-CN" sz="2400" noProof="1"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  <a:sym typeface="+mn-ea"/>
              </a:rPr>
              <a:t>技能学练赛</a:t>
            </a:r>
            <a:r>
              <a:rPr lang="zh-CN" sz="2400" noProof="1"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</a:rPr>
              <a:t>（22分钟）</a:t>
            </a:r>
            <a:r>
              <a:rPr lang="en-US" altLang="zh-CN" sz="2800" noProof="1">
                <a:solidFill>
                  <a:schemeClr val="bg1"/>
                </a:solidFill>
                <a:latin typeface="+mn-lt"/>
                <a:ea typeface="+mn-ea"/>
                <a:cs typeface="+mn-cs"/>
              </a:rPr>
              <a:t>   </a:t>
            </a:r>
            <a:endParaRPr lang="en-US" altLang="zh-CN" sz="2800" noProof="1">
              <a:solidFill>
                <a:schemeClr val="bg1"/>
              </a:solidFill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5629275" y="4573588"/>
            <a:ext cx="4381500" cy="53022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 rtlCol="0" anchor="ctr" anchorCtr="0">
            <a:noAutofit/>
          </a:bodyPr>
          <a:p>
            <a:pPr algn="ctr" fontAlgn="auto">
              <a:lnSpc>
                <a:spcPct val="110000"/>
              </a:lnSpc>
            </a:pPr>
            <a:r>
              <a:rPr lang="zh-CN" sz="2400" noProof="1"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</a:rPr>
              <a:t>体能加油站（</a:t>
            </a:r>
            <a:r>
              <a:rPr lang="en-US" altLang="zh-CN" sz="2400" noProof="1"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</a:rPr>
              <a:t>8</a:t>
            </a:r>
            <a:r>
              <a:rPr lang="zh-CN" altLang="en-US" sz="2400" noProof="1"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</a:rPr>
              <a:t>分钟）</a:t>
            </a:r>
            <a:r>
              <a:rPr lang="en-US" altLang="zh-CN" sz="2800" noProof="1">
                <a:solidFill>
                  <a:schemeClr val="bg1"/>
                </a:solidFill>
                <a:latin typeface="+mn-lt"/>
                <a:ea typeface="+mn-ea"/>
                <a:cs typeface="+mn-cs"/>
              </a:rPr>
              <a:t>  </a:t>
            </a:r>
            <a:endParaRPr lang="en-US" altLang="zh-CN" sz="2800" noProof="1">
              <a:solidFill>
                <a:schemeClr val="bg1"/>
              </a:solidFill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5629275" y="5559425"/>
            <a:ext cx="4381500" cy="53022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 rtlCol="0" anchor="ctr" anchorCtr="0">
            <a:noAutofit/>
          </a:bodyPr>
          <a:p>
            <a:pPr algn="ctr" fontAlgn="auto">
              <a:lnSpc>
                <a:spcPct val="110000"/>
              </a:lnSpc>
            </a:pPr>
            <a:r>
              <a:rPr lang="zh-CN" sz="2400" noProof="1"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</a:rPr>
              <a:t>拉伸放松总结（</a:t>
            </a:r>
            <a:r>
              <a:rPr lang="en-US" altLang="zh-CN" sz="2400" noProof="1"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</a:rPr>
              <a:t>3</a:t>
            </a:r>
            <a:r>
              <a:rPr lang="zh-CN" altLang="en-US" sz="2400" noProof="1"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</a:rPr>
              <a:t>分钟）</a:t>
            </a:r>
            <a:r>
              <a:rPr lang="en-US" altLang="zh-CN" sz="2800" noProof="1">
                <a:solidFill>
                  <a:schemeClr val="bg1"/>
                </a:solidFill>
                <a:latin typeface="+mn-lt"/>
                <a:ea typeface="+mn-ea"/>
                <a:cs typeface="+mn-cs"/>
              </a:rPr>
              <a:t>   </a:t>
            </a:r>
            <a:endParaRPr lang="en-US" altLang="zh-CN" sz="2800" noProof="1">
              <a:solidFill>
                <a:schemeClr val="bg1"/>
              </a:solidFill>
            </a:endParaRPr>
          </a:p>
        </p:txBody>
      </p:sp>
      <p:cxnSp>
        <p:nvCxnSpPr>
          <p:cNvPr id="18" name="直接箭头连接符 17"/>
          <p:cNvCxnSpPr>
            <a:stCxn id="5" idx="3"/>
            <a:endCxn id="17" idx="1"/>
          </p:cNvCxnSpPr>
          <p:nvPr/>
        </p:nvCxnSpPr>
        <p:spPr>
          <a:xfrm flipV="1">
            <a:off x="3340100" y="1849438"/>
            <a:ext cx="2289175" cy="1974850"/>
          </a:xfrm>
          <a:prstGeom prst="straightConnector1">
            <a:avLst/>
          </a:prstGeom>
          <a:ln w="12700" cmpd="sng">
            <a:solidFill>
              <a:schemeClr val="accent1">
                <a:shade val="50000"/>
              </a:schemeClr>
            </a:solidFill>
            <a:prstDash val="dashDot"/>
            <a:tailEnd type="arrow"/>
          </a:ln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</p:cxnSp>
      <p:cxnSp>
        <p:nvCxnSpPr>
          <p:cNvPr id="19" name="直接箭头连接符 18"/>
          <p:cNvCxnSpPr>
            <a:stCxn id="5" idx="3"/>
            <a:endCxn id="16" idx="1"/>
          </p:cNvCxnSpPr>
          <p:nvPr/>
        </p:nvCxnSpPr>
        <p:spPr>
          <a:xfrm>
            <a:off x="3340100" y="3824288"/>
            <a:ext cx="2289175" cy="2000250"/>
          </a:xfrm>
          <a:prstGeom prst="straightConnector1">
            <a:avLst/>
          </a:prstGeom>
          <a:ln w="12700" cmpd="sng">
            <a:solidFill>
              <a:schemeClr val="accent1">
                <a:shade val="50000"/>
              </a:schemeClr>
            </a:solidFill>
            <a:prstDash val="dashDot"/>
            <a:tailEnd type="arrow"/>
          </a:ln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</p:cxnSp>
      <p:cxnSp>
        <p:nvCxnSpPr>
          <p:cNvPr id="20" name="直接箭头连接符 19"/>
          <p:cNvCxnSpPr>
            <a:stCxn id="5" idx="3"/>
            <a:endCxn id="11" idx="1"/>
          </p:cNvCxnSpPr>
          <p:nvPr/>
        </p:nvCxnSpPr>
        <p:spPr>
          <a:xfrm flipV="1">
            <a:off x="3340100" y="2846388"/>
            <a:ext cx="2289175" cy="977900"/>
          </a:xfrm>
          <a:prstGeom prst="straightConnector1">
            <a:avLst/>
          </a:prstGeom>
          <a:ln w="12700" cmpd="sng">
            <a:solidFill>
              <a:schemeClr val="accent1">
                <a:shade val="50000"/>
              </a:schemeClr>
            </a:solidFill>
            <a:prstDash val="dashDot"/>
            <a:tailEnd type="arrow"/>
          </a:ln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</p:cxnSp>
      <p:cxnSp>
        <p:nvCxnSpPr>
          <p:cNvPr id="21" name="直接箭头连接符 20"/>
          <p:cNvCxnSpPr>
            <a:stCxn id="5" idx="3"/>
            <a:endCxn id="12" idx="1"/>
          </p:cNvCxnSpPr>
          <p:nvPr/>
        </p:nvCxnSpPr>
        <p:spPr>
          <a:xfrm>
            <a:off x="3340100" y="3824288"/>
            <a:ext cx="2289175" cy="28575"/>
          </a:xfrm>
          <a:prstGeom prst="straightConnector1">
            <a:avLst/>
          </a:prstGeom>
          <a:ln w="12700" cmpd="sng">
            <a:solidFill>
              <a:schemeClr val="accent1">
                <a:shade val="50000"/>
              </a:schemeClr>
            </a:solidFill>
            <a:prstDash val="dashDot"/>
            <a:tailEnd type="arrow"/>
          </a:ln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</p:cxnSp>
      <p:cxnSp>
        <p:nvCxnSpPr>
          <p:cNvPr id="23" name="直接箭头连接符 22"/>
          <p:cNvCxnSpPr/>
          <p:nvPr/>
        </p:nvCxnSpPr>
        <p:spPr>
          <a:xfrm>
            <a:off x="3363913" y="3829050"/>
            <a:ext cx="2233613" cy="1060450"/>
          </a:xfrm>
          <a:prstGeom prst="straightConnector1">
            <a:avLst/>
          </a:prstGeom>
          <a:ln w="12700" cmpd="sng">
            <a:solidFill>
              <a:schemeClr val="accent1">
                <a:shade val="50000"/>
              </a:schemeClr>
            </a:solidFill>
            <a:prstDash val="dashDot"/>
            <a:tailEnd type="arrow"/>
          </a:ln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</p:cxnSp>
    </p:spTree>
    <p:custDataLst>
      <p:tags r:id="rId1"/>
    </p:custData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" name="平行四边形 5"/>
          <p:cNvSpPr/>
          <p:nvPr/>
        </p:nvSpPr>
        <p:spPr>
          <a:xfrm>
            <a:off x="358775" y="534988"/>
            <a:ext cx="3162300" cy="498475"/>
          </a:xfrm>
          <a:prstGeom prst="parallelogram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 fontAlgn="auto"/>
            <a:endParaRPr lang="zh-CN" altLang="en-US" strike="noStrike" noProof="1"/>
          </a:p>
        </p:txBody>
      </p:sp>
      <p:sp>
        <p:nvSpPr>
          <p:cNvPr id="7" name="平行四边形 6"/>
          <p:cNvSpPr/>
          <p:nvPr/>
        </p:nvSpPr>
        <p:spPr>
          <a:xfrm>
            <a:off x="3624263" y="517525"/>
            <a:ext cx="7721600" cy="519113"/>
          </a:xfrm>
          <a:prstGeom prst="parallelogram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 fontAlgn="auto"/>
            <a:endParaRPr lang="zh-CN" altLang="en-US" strike="noStrike" noProof="1"/>
          </a:p>
        </p:txBody>
      </p:sp>
      <p:sp>
        <p:nvSpPr>
          <p:cNvPr id="11267" name="文本框 7"/>
          <p:cNvSpPr txBox="1"/>
          <p:nvPr/>
        </p:nvSpPr>
        <p:spPr>
          <a:xfrm>
            <a:off x="719138" y="561975"/>
            <a:ext cx="2487612" cy="830263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p>
            <a:pPr algn="ctr"/>
            <a:r>
              <a:rPr lang="zh-CN" altLang="en-US" sz="2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</a:rPr>
              <a:t>七、教学过程（一）</a:t>
            </a:r>
            <a:endParaRPr lang="zh-CN" altLang="en-US" sz="2400">
              <a:solidFill>
                <a:schemeClr val="bg1"/>
              </a:solidFill>
              <a:latin typeface="Arial" panose="020B0604020202020204" pitchFamily="34" charset="0"/>
              <a:ea typeface="微软雅黑" panose="020B0503020204020204" charset="-122"/>
            </a:endParaRPr>
          </a:p>
        </p:txBody>
      </p:sp>
      <p:sp>
        <p:nvSpPr>
          <p:cNvPr id="11268" name="文本框 9"/>
          <p:cNvSpPr txBox="1"/>
          <p:nvPr/>
        </p:nvSpPr>
        <p:spPr>
          <a:xfrm>
            <a:off x="1533525" y="1550988"/>
            <a:ext cx="490538" cy="906462"/>
          </a:xfrm>
          <a:prstGeom prst="rect">
            <a:avLst/>
          </a:prstGeom>
          <a:noFill/>
          <a:ln w="9525">
            <a:noFill/>
          </a:ln>
        </p:spPr>
        <p:txBody>
          <a:bodyPr vert="eaVert" wrap="square" anchor="ctr" anchorCtr="0">
            <a:spAutoFit/>
          </a:bodyPr>
          <a:p>
            <a:r>
              <a:rPr lang="zh-CN" altLang="en-US" sz="20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</a:rPr>
              <a:t>依</a:t>
            </a:r>
            <a:r>
              <a:rPr lang="en-US" altLang="zh-CN" sz="20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</a:rPr>
              <a:t>  </a:t>
            </a:r>
            <a:r>
              <a:rPr lang="zh-CN" altLang="en-US" sz="20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</a:rPr>
              <a:t>据</a:t>
            </a:r>
            <a:endParaRPr lang="zh-CN" altLang="en-US" sz="2000">
              <a:solidFill>
                <a:schemeClr val="bg1"/>
              </a:solidFill>
              <a:latin typeface="Arial" panose="020B0604020202020204" pitchFamily="34" charset="0"/>
              <a:ea typeface="微软雅黑" panose="020B0503020204020204" charset="-122"/>
            </a:endParaRPr>
          </a:p>
        </p:txBody>
      </p:sp>
      <p:sp>
        <p:nvSpPr>
          <p:cNvPr id="11269" name="文本框 21"/>
          <p:cNvSpPr txBox="1"/>
          <p:nvPr/>
        </p:nvSpPr>
        <p:spPr>
          <a:xfrm>
            <a:off x="1517650" y="3382963"/>
            <a:ext cx="490538" cy="906462"/>
          </a:xfrm>
          <a:prstGeom prst="rect">
            <a:avLst/>
          </a:prstGeom>
          <a:noFill/>
          <a:ln w="9525">
            <a:noFill/>
          </a:ln>
        </p:spPr>
        <p:txBody>
          <a:bodyPr vert="eaVert" wrap="square" anchor="ctr" anchorCtr="0">
            <a:spAutoFit/>
          </a:bodyPr>
          <a:p>
            <a:r>
              <a:rPr lang="zh-CN" altLang="zh-CN" sz="20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</a:rPr>
              <a:t>价</a:t>
            </a:r>
            <a:r>
              <a:rPr lang="en-US" altLang="zh-CN" sz="20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</a:rPr>
              <a:t> </a:t>
            </a:r>
            <a:r>
              <a:rPr lang="zh-CN" altLang="zh-CN" sz="20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</a:rPr>
              <a:t>值</a:t>
            </a:r>
            <a:endParaRPr lang="zh-CN" altLang="zh-CN" sz="2000">
              <a:solidFill>
                <a:schemeClr val="bg1"/>
              </a:solidFill>
              <a:latin typeface="Arial" panose="020B0604020202020204" pitchFamily="34" charset="0"/>
              <a:ea typeface="微软雅黑" panose="020B0503020204020204" charset="-122"/>
            </a:endParaRPr>
          </a:p>
        </p:txBody>
      </p:sp>
      <p:sp>
        <p:nvSpPr>
          <p:cNvPr id="3" name="燕尾形箭头 2"/>
          <p:cNvSpPr/>
          <p:nvPr/>
        </p:nvSpPr>
        <p:spPr>
          <a:xfrm>
            <a:off x="719138" y="2765425"/>
            <a:ext cx="2355850" cy="1143000"/>
          </a:xfrm>
          <a:prstGeom prst="notchedRightArrow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 fontAlgn="auto"/>
            <a:endParaRPr lang="zh-CN" altLang="en-US" strike="noStrike" noProof="1"/>
          </a:p>
        </p:txBody>
      </p:sp>
      <p:sp>
        <p:nvSpPr>
          <p:cNvPr id="11271" name="文本框 3"/>
          <p:cNvSpPr txBox="1"/>
          <p:nvPr/>
        </p:nvSpPr>
        <p:spPr>
          <a:xfrm>
            <a:off x="885825" y="3067050"/>
            <a:ext cx="2495550" cy="393700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/>
          <a:p>
            <a:r>
              <a:rPr lang="zh-CN" altLang="zh-CN" sz="2000">
                <a:latin typeface="华文楷体" panose="02010600040101010101" charset="-122"/>
                <a:ea typeface="华文楷体" panose="02010600040101010101" charset="-122"/>
                <a:sym typeface="微软雅黑" panose="020B0503020204020204" charset="-122"/>
              </a:rPr>
              <a:t>开课导入（</a:t>
            </a:r>
            <a:r>
              <a:rPr lang="en-US" altLang="zh-CN" sz="2000">
                <a:latin typeface="华文楷体" panose="02010600040101010101" charset="-122"/>
                <a:ea typeface="华文楷体" panose="02010600040101010101" charset="-122"/>
                <a:sym typeface="微软雅黑" panose="020B0503020204020204" charset="-122"/>
              </a:rPr>
              <a:t>2</a:t>
            </a:r>
            <a:r>
              <a:rPr lang="zh-CN" altLang="en-US" sz="2000">
                <a:latin typeface="华文楷体" panose="02010600040101010101" charset="-122"/>
                <a:ea typeface="华文楷体" panose="02010600040101010101" charset="-122"/>
                <a:sym typeface="微软雅黑" panose="020B0503020204020204" charset="-122"/>
              </a:rPr>
              <a:t>分钟）</a:t>
            </a:r>
            <a:r>
              <a:rPr lang="en-US" altLang="zh-CN" sz="2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  <a:sym typeface="微软雅黑" panose="020B0503020204020204" charset="-122"/>
              </a:rPr>
              <a:t>  </a:t>
            </a:r>
            <a:endParaRPr lang="en-US" altLang="zh-CN" sz="2400">
              <a:solidFill>
                <a:schemeClr val="bg1"/>
              </a:solidFill>
              <a:latin typeface="Arial" panose="020B0604020202020204" pitchFamily="34" charset="0"/>
              <a:ea typeface="微软雅黑" panose="020B0503020204020204" charset="-122"/>
              <a:sym typeface="微软雅黑" panose="020B0503020204020204" charset="-122"/>
            </a:endParaRPr>
          </a:p>
        </p:txBody>
      </p:sp>
      <p:sp>
        <p:nvSpPr>
          <p:cNvPr id="9" name="圆角矩形 8"/>
          <p:cNvSpPr/>
          <p:nvPr/>
        </p:nvSpPr>
        <p:spPr>
          <a:xfrm>
            <a:off x="4310063" y="1682750"/>
            <a:ext cx="3571875" cy="3375025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 fontAlgn="auto"/>
            <a:endParaRPr lang="zh-CN" altLang="en-US" sz="2000" strike="noStrike" noProof="1"/>
          </a:p>
        </p:txBody>
      </p:sp>
      <p:sp>
        <p:nvSpPr>
          <p:cNvPr id="11273" name="文本框 14"/>
          <p:cNvSpPr txBox="1"/>
          <p:nvPr/>
        </p:nvSpPr>
        <p:spPr>
          <a:xfrm>
            <a:off x="4560888" y="1812925"/>
            <a:ext cx="3255962" cy="3308350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/>
          <a:p>
            <a:pPr algn="just">
              <a:lnSpc>
                <a:spcPct val="150000"/>
              </a:lnSpc>
            </a:pPr>
            <a:r>
              <a:rPr lang="en-US" altLang="zh-CN" sz="2000" b="1" dirty="0"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1. </a:t>
            </a:r>
            <a:r>
              <a:rPr lang="zh-CN" altLang="en-US" sz="2000" b="1" dirty="0"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集合整队：培养纪</a:t>
            </a:r>
            <a:r>
              <a:rPr lang="en-US" altLang="zh-CN" sz="2000" b="1" dirty="0"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  </a:t>
            </a:r>
            <a:endParaRPr lang="en-US" altLang="zh-CN" sz="2000" b="1" dirty="0"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  <a:p>
            <a:pPr algn="just">
              <a:lnSpc>
                <a:spcPct val="150000"/>
              </a:lnSpc>
            </a:pPr>
            <a:r>
              <a:rPr lang="en-US" altLang="zh-CN" sz="2000" b="1" dirty="0"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   </a:t>
            </a:r>
            <a:r>
              <a:rPr lang="zh-CN" altLang="en-US" sz="2000" b="1" dirty="0"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律意识；</a:t>
            </a:r>
            <a:endParaRPr lang="zh-CN" altLang="en-US" sz="2000" b="1" dirty="0"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  <a:p>
            <a:pPr algn="just">
              <a:lnSpc>
                <a:spcPct val="150000"/>
              </a:lnSpc>
            </a:pPr>
            <a:r>
              <a:rPr lang="en-US" altLang="zh-CN" sz="2000" b="1" dirty="0"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2. </a:t>
            </a:r>
            <a:r>
              <a:rPr lang="zh-CN" altLang="en-US" sz="2000" b="1" dirty="0"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目标要求：学生明</a:t>
            </a:r>
            <a:r>
              <a:rPr lang="en-US" altLang="zh-CN" sz="2000" b="1" dirty="0"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 </a:t>
            </a:r>
            <a:endParaRPr lang="en-US" altLang="zh-CN" sz="2000" b="1" dirty="0"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  <a:p>
            <a:pPr algn="just">
              <a:lnSpc>
                <a:spcPct val="150000"/>
              </a:lnSpc>
            </a:pPr>
            <a:r>
              <a:rPr lang="en-US" altLang="zh-CN" sz="2000" b="1" dirty="0"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   </a:t>
            </a:r>
            <a:r>
              <a:rPr lang="zh-CN" altLang="en-US" sz="2000" b="1" dirty="0"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确目标、内容及要求；</a:t>
            </a:r>
            <a:endParaRPr lang="zh-CN" altLang="en-US" sz="2000" b="1" dirty="0"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  <a:p>
            <a:pPr algn="just">
              <a:lnSpc>
                <a:spcPct val="150000"/>
              </a:lnSpc>
            </a:pPr>
            <a:r>
              <a:rPr lang="en-US" altLang="zh-CN" sz="2000" b="1" dirty="0"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3. </a:t>
            </a:r>
            <a:r>
              <a:rPr lang="zh-CN" altLang="en-US" sz="2000" b="1" dirty="0"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安全教育：安全提示；</a:t>
            </a:r>
            <a:endParaRPr lang="zh-CN" altLang="en-US" sz="2000" b="1" dirty="0"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  <a:p>
            <a:pPr algn="just">
              <a:lnSpc>
                <a:spcPct val="150000"/>
              </a:lnSpc>
            </a:pPr>
            <a:r>
              <a:rPr lang="en-US" altLang="zh-CN" sz="2000" b="1" dirty="0"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4. </a:t>
            </a:r>
            <a:r>
              <a:rPr lang="zh-CN" altLang="en-US" sz="2000" b="1" dirty="0"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安排见习生。</a:t>
            </a:r>
            <a:endParaRPr lang="zh-CN" altLang="en-US" sz="2000" b="1" dirty="0"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</p:txBody>
      </p:sp>
      <p:sp>
        <p:nvSpPr>
          <p:cNvPr id="27" name="左大括号 26"/>
          <p:cNvSpPr/>
          <p:nvPr/>
        </p:nvSpPr>
        <p:spPr>
          <a:xfrm>
            <a:off x="3795713" y="1581150"/>
            <a:ext cx="514350" cy="3540125"/>
          </a:xfrm>
          <a:prstGeom prst="leftBrace">
            <a:avLst/>
          </a:prstGeom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  <p:txBody>
          <a:bodyPr rtlCol="0" anchor="ctr"/>
          <a:p>
            <a:pPr algn="ctr" fontAlgn="auto"/>
            <a:endParaRPr lang="zh-CN" altLang="en-US" sz="2000" strike="noStrike" noProof="1"/>
          </a:p>
        </p:txBody>
      </p:sp>
      <p:sp>
        <p:nvSpPr>
          <p:cNvPr id="28" name="右大括号 27"/>
          <p:cNvSpPr/>
          <p:nvPr/>
        </p:nvSpPr>
        <p:spPr>
          <a:xfrm>
            <a:off x="7912100" y="1514475"/>
            <a:ext cx="431800" cy="3543300"/>
          </a:xfrm>
          <a:prstGeom prst="rightBrace">
            <a:avLst/>
          </a:prstGeom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  <p:txBody>
          <a:bodyPr rtlCol="0" anchor="ctr"/>
          <a:p>
            <a:pPr algn="ctr" fontAlgn="auto"/>
            <a:endParaRPr lang="zh-CN" altLang="en-US" sz="2000" strike="noStrike" noProof="1"/>
          </a:p>
        </p:txBody>
      </p:sp>
      <p:sp>
        <p:nvSpPr>
          <p:cNvPr id="5" name="椭圆 4"/>
          <p:cNvSpPr/>
          <p:nvPr>
            <p:custDataLst>
              <p:tags r:id="rId1"/>
            </p:custDataLst>
          </p:nvPr>
        </p:nvSpPr>
        <p:spPr>
          <a:xfrm>
            <a:off x="2273300" y="5305425"/>
            <a:ext cx="1247775" cy="1208088"/>
          </a:xfrm>
          <a:prstGeom prst="ellipse">
            <a:avLst/>
          </a:prstGeom>
          <a:solidFill>
            <a:schemeClr val="accent4">
              <a:lumMod val="75000"/>
            </a:schemeClr>
          </a:solidFill>
          <a:ln w="12700" cap="flat" cmpd="sng">
            <a:solidFill>
              <a:srgbClr val="FAFAFA"/>
            </a:solidFill>
            <a:prstDash val="solid"/>
            <a:miter lim="800000"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 fontAlgn="auto"/>
            <a:r>
              <a:rPr lang="zh-CN" altLang="en-US" sz="4800" b="1" strike="noStrike" noProof="1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评</a:t>
            </a:r>
            <a:endParaRPr lang="zh-CN" altLang="en-US" sz="4800" b="1" strike="noStrike" noProof="1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" name="左箭头 1"/>
          <p:cNvSpPr/>
          <p:nvPr>
            <p:custDataLst>
              <p:tags r:id="rId2"/>
            </p:custDataLst>
          </p:nvPr>
        </p:nvSpPr>
        <p:spPr>
          <a:xfrm>
            <a:off x="3578225" y="5305425"/>
            <a:ext cx="5630863" cy="1292225"/>
          </a:xfrm>
          <a:prstGeom prst="leftArrow">
            <a:avLst/>
          </a:prstGeom>
          <a:solidFill>
            <a:schemeClr val="accent4">
              <a:lumMod val="75000"/>
            </a:schemeClr>
          </a:solidFill>
          <a:ln>
            <a:solidFill>
              <a:srgbClr val="FAFAFA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fontAlgn="auto">
              <a:lnSpc>
                <a:spcPct val="100000"/>
              </a:lnSpc>
            </a:pPr>
            <a:r>
              <a:rPr lang="en-US" altLang="zh-CN" sz="2800" b="1" strike="noStrike" noProof="1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    </a:t>
            </a:r>
            <a:r>
              <a:rPr lang="zh-CN" altLang="en-US" sz="2800" b="1" strike="noStrike" noProof="1">
                <a:solidFill>
                  <a:schemeClr val="bg1"/>
                </a:solidFill>
                <a:sym typeface="+mn-ea"/>
              </a:rPr>
              <a:t>集队快、静、齐；精神饱满。</a:t>
            </a:r>
            <a:endParaRPr lang="zh-CN" altLang="en-US" sz="2800" b="1" strike="noStrike" noProof="1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11" name="燕尾形箭头 10"/>
          <p:cNvSpPr/>
          <p:nvPr/>
        </p:nvSpPr>
        <p:spPr>
          <a:xfrm rot="10800000">
            <a:off x="8880475" y="2679700"/>
            <a:ext cx="2355850" cy="1203325"/>
          </a:xfrm>
          <a:prstGeom prst="notchedRightArrow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 fontAlgn="auto"/>
            <a:endParaRPr lang="zh-CN" altLang="en-US" sz="2000" strike="noStrike" noProof="1"/>
          </a:p>
        </p:txBody>
      </p:sp>
      <p:sp>
        <p:nvSpPr>
          <p:cNvPr id="11279" name="文本框 11"/>
          <p:cNvSpPr txBox="1"/>
          <p:nvPr/>
        </p:nvSpPr>
        <p:spPr>
          <a:xfrm>
            <a:off x="9394825" y="3048000"/>
            <a:ext cx="1593850" cy="398463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p>
            <a:r>
              <a:rPr lang="zh-CN" altLang="zh-CN" sz="2000">
                <a:latin typeface="华文楷体" panose="02010600040101010101" charset="-122"/>
                <a:ea typeface="华文楷体" panose="02010600040101010101" charset="-122"/>
                <a:sym typeface="微软雅黑" panose="020B0503020204020204" charset="-122"/>
              </a:rPr>
              <a:t>（</a:t>
            </a:r>
            <a:r>
              <a:rPr lang="en-US" altLang="zh-CN" sz="2000">
                <a:latin typeface="华文楷体" panose="02010600040101010101" charset="-122"/>
                <a:ea typeface="华文楷体" panose="02010600040101010101" charset="-122"/>
                <a:sym typeface="微软雅黑" panose="020B0503020204020204" charset="-122"/>
              </a:rPr>
              <a:t>2</a:t>
            </a:r>
            <a:r>
              <a:rPr lang="zh-CN" altLang="en-US" sz="2000">
                <a:latin typeface="华文楷体" panose="02010600040101010101" charset="-122"/>
                <a:ea typeface="华文楷体" panose="02010600040101010101" charset="-122"/>
                <a:sym typeface="微软雅黑" panose="020B0503020204020204" charset="-122"/>
              </a:rPr>
              <a:t>分钟）</a:t>
            </a:r>
            <a:endParaRPr lang="zh-CN" altLang="en-US" sz="2000">
              <a:solidFill>
                <a:schemeClr val="bg1"/>
              </a:solidFill>
              <a:latin typeface="华文楷体" panose="02010600040101010101" charset="-122"/>
              <a:ea typeface="华文楷体" panose="02010600040101010101" charset="-122"/>
              <a:sym typeface="微软雅黑" panose="020B0503020204020204" charset="-122"/>
            </a:endParaRPr>
          </a:p>
        </p:txBody>
      </p:sp>
    </p:spTree>
    <p:custDataLst>
      <p:tags r:id="rId3"/>
    </p:custData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" name="平行四边形 5"/>
          <p:cNvSpPr/>
          <p:nvPr/>
        </p:nvSpPr>
        <p:spPr>
          <a:xfrm>
            <a:off x="358775" y="534988"/>
            <a:ext cx="3162300" cy="498475"/>
          </a:xfrm>
          <a:prstGeom prst="parallelogram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 fontAlgn="auto"/>
            <a:endParaRPr lang="zh-CN" altLang="en-US" strike="noStrike" noProof="1"/>
          </a:p>
        </p:txBody>
      </p:sp>
      <p:sp>
        <p:nvSpPr>
          <p:cNvPr id="7" name="平行四边形 6"/>
          <p:cNvSpPr/>
          <p:nvPr/>
        </p:nvSpPr>
        <p:spPr>
          <a:xfrm>
            <a:off x="3624263" y="517525"/>
            <a:ext cx="7721600" cy="519113"/>
          </a:xfrm>
          <a:prstGeom prst="parallelogram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 fontAlgn="auto"/>
            <a:endParaRPr lang="zh-CN" altLang="en-US" strike="noStrike" noProof="1"/>
          </a:p>
        </p:txBody>
      </p:sp>
      <p:sp>
        <p:nvSpPr>
          <p:cNvPr id="12291" name="文本框 7"/>
          <p:cNvSpPr txBox="1"/>
          <p:nvPr/>
        </p:nvSpPr>
        <p:spPr>
          <a:xfrm>
            <a:off x="358775" y="533400"/>
            <a:ext cx="3290888" cy="460375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p>
            <a:pPr algn="ctr"/>
            <a:r>
              <a:rPr lang="zh-CN" altLang="en-US" sz="2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</a:rPr>
              <a:t>七、教学过程（二）</a:t>
            </a:r>
            <a:endParaRPr lang="zh-CN" altLang="en-US" sz="2400">
              <a:solidFill>
                <a:schemeClr val="bg1"/>
              </a:solidFill>
              <a:latin typeface="Arial" panose="020B0604020202020204" pitchFamily="34" charset="0"/>
              <a:ea typeface="微软雅黑" panose="020B0503020204020204" charset="-122"/>
            </a:endParaRPr>
          </a:p>
        </p:txBody>
      </p:sp>
      <p:sp>
        <p:nvSpPr>
          <p:cNvPr id="12292" name="文本框 9"/>
          <p:cNvSpPr txBox="1"/>
          <p:nvPr/>
        </p:nvSpPr>
        <p:spPr>
          <a:xfrm>
            <a:off x="1533525" y="1809750"/>
            <a:ext cx="490538" cy="908050"/>
          </a:xfrm>
          <a:prstGeom prst="rect">
            <a:avLst/>
          </a:prstGeom>
          <a:noFill/>
          <a:ln w="9525">
            <a:noFill/>
          </a:ln>
        </p:spPr>
        <p:txBody>
          <a:bodyPr vert="eaVert" wrap="square" anchor="ctr" anchorCtr="0">
            <a:spAutoFit/>
          </a:bodyPr>
          <a:p>
            <a:r>
              <a:rPr lang="zh-CN" altLang="en-US" sz="20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</a:rPr>
              <a:t>依</a:t>
            </a:r>
            <a:r>
              <a:rPr lang="en-US" altLang="zh-CN" sz="20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</a:rPr>
              <a:t>  </a:t>
            </a:r>
            <a:r>
              <a:rPr lang="zh-CN" altLang="en-US" sz="20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</a:rPr>
              <a:t>据</a:t>
            </a:r>
            <a:endParaRPr lang="zh-CN" altLang="en-US" sz="2000">
              <a:solidFill>
                <a:schemeClr val="bg1"/>
              </a:solidFill>
              <a:latin typeface="Arial" panose="020B0604020202020204" pitchFamily="34" charset="0"/>
              <a:ea typeface="微软雅黑" panose="020B0503020204020204" charset="-122"/>
            </a:endParaRPr>
          </a:p>
        </p:txBody>
      </p:sp>
      <p:sp>
        <p:nvSpPr>
          <p:cNvPr id="12293" name="文本框 21"/>
          <p:cNvSpPr txBox="1"/>
          <p:nvPr/>
        </p:nvSpPr>
        <p:spPr>
          <a:xfrm>
            <a:off x="1517650" y="3641725"/>
            <a:ext cx="490538" cy="908050"/>
          </a:xfrm>
          <a:prstGeom prst="rect">
            <a:avLst/>
          </a:prstGeom>
          <a:noFill/>
          <a:ln w="9525">
            <a:noFill/>
          </a:ln>
        </p:spPr>
        <p:txBody>
          <a:bodyPr vert="eaVert" wrap="square" anchor="ctr" anchorCtr="0">
            <a:spAutoFit/>
          </a:bodyPr>
          <a:p>
            <a:r>
              <a:rPr lang="zh-CN" altLang="zh-CN" sz="20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</a:rPr>
              <a:t>价</a:t>
            </a:r>
            <a:r>
              <a:rPr lang="en-US" altLang="zh-CN" sz="20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</a:rPr>
              <a:t> </a:t>
            </a:r>
            <a:r>
              <a:rPr lang="zh-CN" altLang="zh-CN" sz="20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</a:rPr>
              <a:t>值</a:t>
            </a:r>
            <a:endParaRPr lang="zh-CN" altLang="zh-CN" sz="2000">
              <a:solidFill>
                <a:schemeClr val="bg1"/>
              </a:solidFill>
              <a:latin typeface="Arial" panose="020B0604020202020204" pitchFamily="34" charset="0"/>
              <a:ea typeface="微软雅黑" panose="020B0503020204020204" charset="-122"/>
            </a:endParaRPr>
          </a:p>
        </p:txBody>
      </p:sp>
      <p:sp>
        <p:nvSpPr>
          <p:cNvPr id="3" name="燕尾形箭头 2"/>
          <p:cNvSpPr/>
          <p:nvPr/>
        </p:nvSpPr>
        <p:spPr>
          <a:xfrm>
            <a:off x="719138" y="2873375"/>
            <a:ext cx="2355850" cy="1400175"/>
          </a:xfrm>
          <a:prstGeom prst="notchedRightArrow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 fontAlgn="auto"/>
            <a:endParaRPr lang="zh-CN" altLang="en-US" sz="2000" strike="noStrike" noProof="1"/>
          </a:p>
        </p:txBody>
      </p:sp>
      <p:sp>
        <p:nvSpPr>
          <p:cNvPr id="12295" name="文本框 3"/>
          <p:cNvSpPr txBox="1"/>
          <p:nvPr/>
        </p:nvSpPr>
        <p:spPr>
          <a:xfrm>
            <a:off x="1274763" y="3263900"/>
            <a:ext cx="1479550" cy="377825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/>
          <a:p>
            <a:r>
              <a:rPr lang="zh-CN" altLang="zh-CN" sz="2000">
                <a:latin typeface="华文楷体" panose="02010600040101010101" charset="-122"/>
                <a:ea typeface="华文楷体" panose="02010600040101010101" charset="-122"/>
                <a:sym typeface="微软雅黑" panose="020B0503020204020204" charset="-122"/>
              </a:rPr>
              <a:t>激活身心</a:t>
            </a:r>
            <a:endParaRPr lang="zh-CN" altLang="en-US" sz="2000">
              <a:solidFill>
                <a:schemeClr val="bg1"/>
              </a:solidFill>
              <a:latin typeface="华文楷体" panose="02010600040101010101" charset="-122"/>
              <a:ea typeface="华文楷体" panose="02010600040101010101" charset="-122"/>
              <a:sym typeface="微软雅黑" panose="020B0503020204020204" charset="-122"/>
            </a:endParaRPr>
          </a:p>
        </p:txBody>
      </p:sp>
      <p:sp>
        <p:nvSpPr>
          <p:cNvPr id="9" name="圆角矩形 8"/>
          <p:cNvSpPr/>
          <p:nvPr/>
        </p:nvSpPr>
        <p:spPr>
          <a:xfrm>
            <a:off x="4718050" y="1943100"/>
            <a:ext cx="2755900" cy="3373438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 fontAlgn="auto"/>
            <a:endParaRPr lang="zh-CN" altLang="en-US" sz="2000" strike="noStrike" noProof="1"/>
          </a:p>
        </p:txBody>
      </p:sp>
      <p:sp>
        <p:nvSpPr>
          <p:cNvPr id="12297" name="文本框 14"/>
          <p:cNvSpPr txBox="1"/>
          <p:nvPr/>
        </p:nvSpPr>
        <p:spPr>
          <a:xfrm>
            <a:off x="4848225" y="2201863"/>
            <a:ext cx="2527300" cy="2855912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/>
          <a:p>
            <a:pPr algn="just">
              <a:lnSpc>
                <a:spcPct val="150000"/>
              </a:lnSpc>
            </a:pPr>
            <a:r>
              <a:rPr lang="en-US" altLang="zh-CN" sz="2000" b="1" dirty="0">
                <a:latin typeface="微软雅黑" panose="020B0503020204020204" charset="-122"/>
                <a:ea typeface="微软雅黑" panose="020B0503020204020204" charset="-122"/>
              </a:rPr>
              <a:t>体能热身</a:t>
            </a:r>
            <a:endParaRPr lang="en-US" altLang="zh-CN" sz="2000" b="1" dirty="0">
              <a:latin typeface="微软雅黑" panose="020B0503020204020204" charset="-122"/>
              <a:ea typeface="微软雅黑" panose="020B0503020204020204" charset="-122"/>
            </a:endParaRPr>
          </a:p>
          <a:p>
            <a:pPr algn="just">
              <a:lnSpc>
                <a:spcPct val="150000"/>
              </a:lnSpc>
            </a:pPr>
            <a:r>
              <a:rPr lang="en-US" altLang="zh-CN" sz="2000" b="1" dirty="0">
                <a:latin typeface="微软雅黑" panose="020B0503020204020204" charset="-122"/>
                <a:ea typeface="微软雅黑" panose="020B0503020204020204" charset="-122"/>
              </a:rPr>
              <a:t>1、</a:t>
            </a:r>
            <a:r>
              <a:rPr lang="zh-CN" altLang="en-US" sz="2000" b="1" dirty="0">
                <a:latin typeface="微软雅黑" panose="020B0503020204020204" charset="-122"/>
                <a:ea typeface="微软雅黑" panose="020B0503020204020204" charset="-122"/>
              </a:rPr>
              <a:t>橄榄球球性练习</a:t>
            </a:r>
            <a:endParaRPr lang="en-US" altLang="zh-CN" sz="2000" b="1" dirty="0">
              <a:latin typeface="微软雅黑" panose="020B0503020204020204" charset="-122"/>
              <a:ea typeface="微软雅黑" panose="020B0503020204020204" charset="-122"/>
            </a:endParaRPr>
          </a:p>
          <a:p>
            <a:pPr algn="just">
              <a:lnSpc>
                <a:spcPct val="150000"/>
              </a:lnSpc>
            </a:pPr>
            <a:r>
              <a:rPr lang="en-US" altLang="zh-CN" sz="2000" b="1" dirty="0">
                <a:latin typeface="微软雅黑" panose="020B0503020204020204" charset="-122"/>
                <a:ea typeface="微软雅黑" panose="020B0503020204020204" charset="-122"/>
              </a:rPr>
              <a:t>2、</a:t>
            </a:r>
            <a:r>
              <a:rPr lang="zh-CN" altLang="en-US" sz="2000" b="1" dirty="0">
                <a:latin typeface="微软雅黑" panose="020B0503020204020204" charset="-122"/>
                <a:ea typeface="微软雅黑" panose="020B0503020204020204" charset="-122"/>
              </a:rPr>
              <a:t>专项</a:t>
            </a:r>
            <a:r>
              <a:rPr lang="zh-CN" altLang="en-US" sz="2000" b="1" dirty="0">
                <a:latin typeface="微软雅黑" panose="020B0503020204020204" charset="-122"/>
                <a:ea typeface="微软雅黑" panose="020B0503020204020204" charset="-122"/>
              </a:rPr>
              <a:t>步伐练习</a:t>
            </a:r>
            <a:endParaRPr lang="zh-CN" altLang="en-US" sz="2000" b="1" dirty="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2298" name="文本框 25"/>
          <p:cNvSpPr txBox="1"/>
          <p:nvPr/>
        </p:nvSpPr>
        <p:spPr>
          <a:xfrm>
            <a:off x="9825038" y="2419350"/>
            <a:ext cx="752475" cy="1222375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/>
          <a:p>
            <a:r>
              <a:rPr lang="zh-CN" altLang="en-US" sz="20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</a:rPr>
              <a:t>培养良好的</a:t>
            </a:r>
            <a:endParaRPr lang="zh-CN" altLang="en-US" sz="2000">
              <a:solidFill>
                <a:schemeClr val="bg1"/>
              </a:solidFill>
              <a:latin typeface="Arial" panose="020B0604020202020204" pitchFamily="34" charset="0"/>
              <a:ea typeface="微软雅黑" panose="020B0503020204020204" charset="-122"/>
            </a:endParaRPr>
          </a:p>
        </p:txBody>
      </p:sp>
      <p:sp>
        <p:nvSpPr>
          <p:cNvPr id="2" name="燕尾形箭头 1"/>
          <p:cNvSpPr/>
          <p:nvPr/>
        </p:nvSpPr>
        <p:spPr>
          <a:xfrm rot="10800000">
            <a:off x="8880475" y="2892425"/>
            <a:ext cx="2355850" cy="1400175"/>
          </a:xfrm>
          <a:prstGeom prst="notchedRightArrow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 fontAlgn="auto"/>
            <a:endParaRPr lang="zh-CN" altLang="en-US" sz="2000" strike="noStrike" noProof="1"/>
          </a:p>
        </p:txBody>
      </p:sp>
      <p:sp>
        <p:nvSpPr>
          <p:cNvPr id="12300" name="文本框 4"/>
          <p:cNvSpPr txBox="1"/>
          <p:nvPr/>
        </p:nvSpPr>
        <p:spPr>
          <a:xfrm>
            <a:off x="9437688" y="3408363"/>
            <a:ext cx="1593850" cy="398462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p>
            <a:r>
              <a:rPr lang="zh-CN" altLang="zh-CN" sz="2000">
                <a:latin typeface="华文楷体" panose="02010600040101010101" charset="-122"/>
                <a:ea typeface="华文楷体" panose="02010600040101010101" charset="-122"/>
                <a:sym typeface="微软雅黑" panose="020B0503020204020204" charset="-122"/>
              </a:rPr>
              <a:t>（</a:t>
            </a:r>
            <a:r>
              <a:rPr lang="en-US" altLang="zh-CN" sz="2000">
                <a:latin typeface="华文楷体" panose="02010600040101010101" charset="-122"/>
                <a:ea typeface="华文楷体" panose="02010600040101010101" charset="-122"/>
                <a:sym typeface="微软雅黑" panose="020B0503020204020204" charset="-122"/>
              </a:rPr>
              <a:t>5</a:t>
            </a:r>
            <a:r>
              <a:rPr lang="zh-CN" altLang="en-US" sz="2000">
                <a:latin typeface="华文楷体" panose="02010600040101010101" charset="-122"/>
                <a:ea typeface="华文楷体" panose="02010600040101010101" charset="-122"/>
                <a:sym typeface="微软雅黑" panose="020B0503020204020204" charset="-122"/>
              </a:rPr>
              <a:t>分钟）</a:t>
            </a:r>
            <a:endParaRPr lang="zh-CN" altLang="en-US" sz="2000">
              <a:solidFill>
                <a:schemeClr val="bg1"/>
              </a:solidFill>
              <a:latin typeface="华文楷体" panose="02010600040101010101" charset="-122"/>
              <a:ea typeface="华文楷体" panose="02010600040101010101" charset="-122"/>
              <a:sym typeface="微软雅黑" panose="020B0503020204020204" charset="-122"/>
            </a:endParaRPr>
          </a:p>
        </p:txBody>
      </p:sp>
      <p:sp>
        <p:nvSpPr>
          <p:cNvPr id="11" name="椭圆 10"/>
          <p:cNvSpPr/>
          <p:nvPr>
            <p:custDataLst>
              <p:tags r:id="rId1"/>
            </p:custDataLst>
          </p:nvPr>
        </p:nvSpPr>
        <p:spPr>
          <a:xfrm>
            <a:off x="2760663" y="5541963"/>
            <a:ext cx="1249363" cy="1208088"/>
          </a:xfrm>
          <a:prstGeom prst="ellipse">
            <a:avLst/>
          </a:prstGeom>
          <a:solidFill>
            <a:schemeClr val="accent4">
              <a:lumMod val="75000"/>
            </a:schemeClr>
          </a:solidFill>
          <a:ln w="12700" cap="flat" cmpd="sng">
            <a:solidFill>
              <a:srgbClr val="FAFAFA"/>
            </a:solidFill>
            <a:prstDash val="solid"/>
            <a:miter lim="800000"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 fontAlgn="auto"/>
            <a:r>
              <a:rPr lang="zh-CN" altLang="en-US" sz="4800" b="1" strike="noStrike" noProof="1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评</a:t>
            </a:r>
            <a:endParaRPr lang="zh-CN" altLang="en-US" sz="4800" b="1" strike="noStrike" noProof="1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2" name="左箭头 11"/>
          <p:cNvSpPr/>
          <p:nvPr>
            <p:custDataLst>
              <p:tags r:id="rId2"/>
            </p:custDataLst>
          </p:nvPr>
        </p:nvSpPr>
        <p:spPr>
          <a:xfrm>
            <a:off x="4141788" y="5494338"/>
            <a:ext cx="6037263" cy="1292225"/>
          </a:xfrm>
          <a:prstGeom prst="leftArrow">
            <a:avLst/>
          </a:prstGeom>
          <a:solidFill>
            <a:schemeClr val="accent4">
              <a:lumMod val="75000"/>
            </a:schemeClr>
          </a:solidFill>
          <a:ln>
            <a:solidFill>
              <a:srgbClr val="FAFAFA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fontAlgn="auto">
              <a:lnSpc>
                <a:spcPct val="100000"/>
              </a:lnSpc>
            </a:pPr>
            <a:r>
              <a:rPr lang="en-US" altLang="zh-CN" sz="2800" b="1" strike="noStrike" noProof="1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    </a:t>
            </a:r>
            <a:r>
              <a:rPr lang="zh-CN" altLang="en-US" sz="2800" strike="noStrike" noProof="1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积极主动、激活身体运动机能</a:t>
            </a:r>
            <a:r>
              <a:rPr lang="zh-CN" altLang="en-US" sz="2800" b="1" strike="noStrike" noProof="1">
                <a:solidFill>
                  <a:schemeClr val="bg1"/>
                </a:solidFill>
                <a:sym typeface="+mn-ea"/>
              </a:rPr>
              <a:t>。</a:t>
            </a:r>
            <a:endParaRPr lang="zh-CN" altLang="en-US" sz="2800" b="1" strike="noStrike" noProof="1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27" name="左大括号 26"/>
          <p:cNvSpPr/>
          <p:nvPr/>
        </p:nvSpPr>
        <p:spPr>
          <a:xfrm>
            <a:off x="3740150" y="1695450"/>
            <a:ext cx="514350" cy="3540125"/>
          </a:xfrm>
          <a:prstGeom prst="leftBrace">
            <a:avLst/>
          </a:prstGeom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  <p:txBody>
          <a:bodyPr rtlCol="0" anchor="ctr"/>
          <a:p>
            <a:pPr algn="ctr" fontAlgn="auto"/>
            <a:endParaRPr lang="zh-CN" altLang="en-US" sz="2000" strike="noStrike" noProof="1"/>
          </a:p>
        </p:txBody>
      </p:sp>
      <p:sp>
        <p:nvSpPr>
          <p:cNvPr id="28" name="右大括号 27"/>
          <p:cNvSpPr/>
          <p:nvPr/>
        </p:nvSpPr>
        <p:spPr>
          <a:xfrm>
            <a:off x="7912100" y="1774825"/>
            <a:ext cx="431800" cy="3541713"/>
          </a:xfrm>
          <a:prstGeom prst="rightBrace">
            <a:avLst/>
          </a:prstGeom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  <p:txBody>
          <a:bodyPr rtlCol="0" anchor="ctr"/>
          <a:p>
            <a:pPr algn="ctr" fontAlgn="auto"/>
            <a:endParaRPr lang="zh-CN" altLang="en-US" sz="2000" strike="noStrike" noProof="1"/>
          </a:p>
        </p:txBody>
      </p:sp>
    </p:spTree>
    <p:custDataLst>
      <p:tags r:id="rId3"/>
    </p:custData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" name="平行四边形 5"/>
          <p:cNvSpPr/>
          <p:nvPr/>
        </p:nvSpPr>
        <p:spPr>
          <a:xfrm>
            <a:off x="358775" y="534988"/>
            <a:ext cx="3162300" cy="498475"/>
          </a:xfrm>
          <a:prstGeom prst="parallelogram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 fontAlgn="auto"/>
            <a:endParaRPr lang="zh-CN" altLang="en-US" strike="noStrike" noProof="1"/>
          </a:p>
        </p:txBody>
      </p:sp>
      <p:sp>
        <p:nvSpPr>
          <p:cNvPr id="7" name="平行四边形 6"/>
          <p:cNvSpPr/>
          <p:nvPr/>
        </p:nvSpPr>
        <p:spPr>
          <a:xfrm>
            <a:off x="3624263" y="517525"/>
            <a:ext cx="7721600" cy="519113"/>
          </a:xfrm>
          <a:prstGeom prst="parallelogram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 fontAlgn="auto"/>
            <a:endParaRPr lang="zh-CN" altLang="en-US" strike="noStrike" noProof="1"/>
          </a:p>
        </p:txBody>
      </p:sp>
      <p:sp>
        <p:nvSpPr>
          <p:cNvPr id="13315" name="文本框 7"/>
          <p:cNvSpPr txBox="1"/>
          <p:nvPr/>
        </p:nvSpPr>
        <p:spPr>
          <a:xfrm>
            <a:off x="487363" y="561975"/>
            <a:ext cx="3009900" cy="460375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p>
            <a:pPr algn="ctr"/>
            <a:r>
              <a:rPr lang="zh-CN" altLang="en-US" sz="2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</a:rPr>
              <a:t>七、教学过程（三）</a:t>
            </a:r>
            <a:endParaRPr lang="zh-CN" altLang="en-US" sz="2400">
              <a:solidFill>
                <a:schemeClr val="bg1"/>
              </a:solidFill>
              <a:latin typeface="Arial" panose="020B0604020202020204" pitchFamily="34" charset="0"/>
              <a:ea typeface="微软雅黑" panose="020B0503020204020204" charset="-122"/>
            </a:endParaRPr>
          </a:p>
        </p:txBody>
      </p:sp>
      <p:sp>
        <p:nvSpPr>
          <p:cNvPr id="13316" name="文本框 9"/>
          <p:cNvSpPr txBox="1"/>
          <p:nvPr/>
        </p:nvSpPr>
        <p:spPr>
          <a:xfrm>
            <a:off x="1549400" y="1917700"/>
            <a:ext cx="458788" cy="908050"/>
          </a:xfrm>
          <a:prstGeom prst="rect">
            <a:avLst/>
          </a:prstGeom>
          <a:noFill/>
          <a:ln w="9525">
            <a:noFill/>
          </a:ln>
        </p:spPr>
        <p:txBody>
          <a:bodyPr vert="eaVert" wrap="square" anchor="ctr" anchorCtr="0">
            <a:spAutoFit/>
          </a:bodyPr>
          <a:p>
            <a:r>
              <a:rPr lang="zh-CN" altLang="en-US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</a:rPr>
              <a:t>依</a:t>
            </a:r>
            <a:r>
              <a:rPr lang="en-US" altLang="zh-CN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</a:rPr>
              <a:t>  </a:t>
            </a:r>
            <a:r>
              <a:rPr lang="zh-CN" altLang="en-US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</a:rPr>
              <a:t>据</a:t>
            </a:r>
            <a:endParaRPr lang="zh-CN" altLang="en-US">
              <a:solidFill>
                <a:schemeClr val="bg1"/>
              </a:solidFill>
              <a:latin typeface="Arial" panose="020B0604020202020204" pitchFamily="34" charset="0"/>
              <a:ea typeface="微软雅黑" panose="020B0503020204020204" charset="-122"/>
            </a:endParaRPr>
          </a:p>
        </p:txBody>
      </p:sp>
      <p:sp>
        <p:nvSpPr>
          <p:cNvPr id="13317" name="文本框 21"/>
          <p:cNvSpPr txBox="1"/>
          <p:nvPr/>
        </p:nvSpPr>
        <p:spPr>
          <a:xfrm>
            <a:off x="1533525" y="3749675"/>
            <a:ext cx="458788" cy="908050"/>
          </a:xfrm>
          <a:prstGeom prst="rect">
            <a:avLst/>
          </a:prstGeom>
          <a:noFill/>
          <a:ln w="9525">
            <a:noFill/>
          </a:ln>
        </p:spPr>
        <p:txBody>
          <a:bodyPr vert="eaVert" wrap="square" anchor="ctr" anchorCtr="0">
            <a:spAutoFit/>
          </a:bodyPr>
          <a:p>
            <a:r>
              <a:rPr lang="zh-CN" altLang="zh-CN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</a:rPr>
              <a:t>价</a:t>
            </a:r>
            <a:r>
              <a:rPr lang="en-US" altLang="zh-CN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</a:rPr>
              <a:t> </a:t>
            </a:r>
            <a:r>
              <a:rPr lang="zh-CN" altLang="zh-CN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</a:rPr>
              <a:t>值</a:t>
            </a:r>
            <a:endParaRPr lang="zh-CN" altLang="zh-CN">
              <a:solidFill>
                <a:schemeClr val="bg1"/>
              </a:solidFill>
              <a:latin typeface="Arial" panose="020B0604020202020204" pitchFamily="34" charset="0"/>
              <a:ea typeface="微软雅黑" panose="020B0503020204020204" charset="-122"/>
            </a:endParaRPr>
          </a:p>
        </p:txBody>
      </p:sp>
      <p:sp>
        <p:nvSpPr>
          <p:cNvPr id="13318" name="文本框 3"/>
          <p:cNvSpPr txBox="1"/>
          <p:nvPr/>
        </p:nvSpPr>
        <p:spPr>
          <a:xfrm>
            <a:off x="1108075" y="3114675"/>
            <a:ext cx="1822450" cy="533400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/>
          <a:p>
            <a:r>
              <a:rPr lang="en-US" altLang="zh-CN" sz="20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  <a:sym typeface="微软雅黑" panose="020B0503020204020204" charset="-122"/>
              </a:rPr>
              <a:t> </a:t>
            </a:r>
            <a:endParaRPr lang="zh-CN" altLang="en-US" sz="2000">
              <a:solidFill>
                <a:schemeClr val="bg1"/>
              </a:solidFill>
              <a:latin typeface="Arial" panose="020B0604020202020204" pitchFamily="34" charset="0"/>
              <a:ea typeface="微软雅黑" panose="020B0503020204020204" charset="-122"/>
            </a:endParaRPr>
          </a:p>
        </p:txBody>
      </p:sp>
      <p:sp>
        <p:nvSpPr>
          <p:cNvPr id="13319" name="文本框 25"/>
          <p:cNvSpPr txBox="1"/>
          <p:nvPr/>
        </p:nvSpPr>
        <p:spPr>
          <a:xfrm>
            <a:off x="9825038" y="2527300"/>
            <a:ext cx="752475" cy="1222375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/>
          <a:p>
            <a:r>
              <a:rPr lang="zh-CN" altLang="en-US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</a:rPr>
              <a:t>培养良好的</a:t>
            </a:r>
            <a:endParaRPr lang="zh-CN" altLang="en-US">
              <a:solidFill>
                <a:schemeClr val="bg1"/>
              </a:solidFill>
              <a:latin typeface="Arial" panose="020B0604020202020204" pitchFamily="34" charset="0"/>
              <a:ea typeface="微软雅黑" panose="020B0503020204020204" charset="-122"/>
            </a:endParaRPr>
          </a:p>
        </p:txBody>
      </p:sp>
      <p:sp>
        <p:nvSpPr>
          <p:cNvPr id="11" name="椭圆 10"/>
          <p:cNvSpPr/>
          <p:nvPr>
            <p:custDataLst>
              <p:tags r:id="rId1"/>
            </p:custDataLst>
          </p:nvPr>
        </p:nvSpPr>
        <p:spPr>
          <a:xfrm>
            <a:off x="1450975" y="1281113"/>
            <a:ext cx="1916113" cy="1762125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 fontAlgn="auto"/>
            <a:r>
              <a:rPr lang="zh-CN" altLang="en-US" sz="5400" strike="noStrike" noProof="1"/>
              <a:t>学</a:t>
            </a:r>
            <a:endParaRPr lang="zh-CN" altLang="en-US" sz="5400" strike="noStrike" noProof="1"/>
          </a:p>
        </p:txBody>
      </p:sp>
      <p:sp>
        <p:nvSpPr>
          <p:cNvPr id="12" name="椭圆 11"/>
          <p:cNvSpPr/>
          <p:nvPr>
            <p:custDataLst>
              <p:tags r:id="rId2"/>
            </p:custDataLst>
          </p:nvPr>
        </p:nvSpPr>
        <p:spPr>
          <a:xfrm>
            <a:off x="4797425" y="1295400"/>
            <a:ext cx="1974850" cy="1798638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 fontAlgn="auto"/>
            <a:r>
              <a:rPr lang="zh-CN" altLang="en-US" sz="5400" strike="noStrike" noProof="1"/>
              <a:t>练</a:t>
            </a:r>
            <a:endParaRPr lang="zh-CN" altLang="en-US" sz="5400" strike="noStrike" noProof="1"/>
          </a:p>
        </p:txBody>
      </p:sp>
      <p:sp>
        <p:nvSpPr>
          <p:cNvPr id="13" name="椭圆 12"/>
          <p:cNvSpPr/>
          <p:nvPr/>
        </p:nvSpPr>
        <p:spPr>
          <a:xfrm>
            <a:off x="8694738" y="1368425"/>
            <a:ext cx="1887538" cy="1762125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 fontAlgn="auto"/>
            <a:r>
              <a:rPr lang="zh-CN" altLang="en-US" sz="5400" strike="noStrike" noProof="1"/>
              <a:t>赛</a:t>
            </a:r>
            <a:endParaRPr lang="zh-CN" altLang="en-US" sz="5400" strike="noStrike" noProof="1"/>
          </a:p>
        </p:txBody>
      </p:sp>
      <p:sp>
        <p:nvSpPr>
          <p:cNvPr id="14" name="圆角矩形 13"/>
          <p:cNvSpPr/>
          <p:nvPr>
            <p:custDataLst>
              <p:tags r:id="rId3"/>
            </p:custDataLst>
          </p:nvPr>
        </p:nvSpPr>
        <p:spPr>
          <a:xfrm>
            <a:off x="1108075" y="3749675"/>
            <a:ext cx="2997200" cy="1982788"/>
          </a:xfrm>
          <a:prstGeom prst="roundRect">
            <a:avLst/>
          </a:prstGeom>
          <a:solidFill>
            <a:schemeClr val="accent3"/>
          </a:solidFill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l" eaLnBrk="1" fontAlgn="auto" hangingPunct="1">
              <a:lnSpc>
                <a:spcPct val="100000"/>
              </a:lnSpc>
              <a:buClrTx/>
              <a:buSzTx/>
              <a:buNone/>
            </a:pPr>
            <a:r>
              <a:rPr lang="en-US" altLang="zh-CN" sz="2000" strike="noStrike" noProof="1">
                <a:sym typeface="+mn-ea"/>
              </a:rPr>
              <a:t>1.</a:t>
            </a:r>
            <a:r>
              <a:rPr lang="zh-CN" altLang="en-US" sz="2000" strike="noStrike" noProof="1">
                <a:sym typeface="+mn-ea"/>
              </a:rPr>
              <a:t>游戏发现问题</a:t>
            </a:r>
            <a:endParaRPr lang="en-US" altLang="zh-CN" sz="2000" strike="noStrike" noProof="1">
              <a:sym typeface="+mn-ea"/>
            </a:endParaRPr>
          </a:p>
          <a:p>
            <a:pPr algn="l" eaLnBrk="1" fontAlgn="auto" hangingPunct="1">
              <a:lnSpc>
                <a:spcPct val="100000"/>
              </a:lnSpc>
              <a:buClrTx/>
              <a:buSzTx/>
              <a:buNone/>
            </a:pPr>
            <a:r>
              <a:rPr lang="en-US" altLang="zh-CN" sz="2000" strike="noStrike" noProof="1">
                <a:sym typeface="+mn-ea"/>
              </a:rPr>
              <a:t>2.</a:t>
            </a:r>
            <a:r>
              <a:rPr lang="zh-CN" altLang="en-US" sz="2000" strike="noStrike" noProof="1">
                <a:sym typeface="+mn-ea"/>
              </a:rPr>
              <a:t>讲解示范</a:t>
            </a:r>
            <a:endParaRPr lang="zh-CN" altLang="en-US" sz="2000" strike="noStrike" noProof="1">
              <a:sym typeface="+mn-ea"/>
            </a:endParaRPr>
          </a:p>
          <a:p>
            <a:pPr algn="l" eaLnBrk="1" fontAlgn="auto" hangingPunct="1">
              <a:lnSpc>
                <a:spcPct val="100000"/>
              </a:lnSpc>
              <a:buClrTx/>
              <a:buSzTx/>
              <a:buNone/>
            </a:pPr>
            <a:r>
              <a:rPr lang="en-US" altLang="zh-CN" sz="2000" strike="noStrike" noProof="1">
                <a:sym typeface="+mn-ea"/>
              </a:rPr>
              <a:t>3.</a:t>
            </a:r>
            <a:r>
              <a:rPr lang="zh-CN" altLang="en-US" sz="2000" strike="noStrike" noProof="1">
                <a:sym typeface="+mn-ea"/>
              </a:rPr>
              <a:t>提出</a:t>
            </a:r>
            <a:r>
              <a:rPr lang="zh-CN" altLang="en-US" sz="2000" strike="noStrike" noProof="1">
                <a:sym typeface="+mn-ea"/>
              </a:rPr>
              <a:t>重难点</a:t>
            </a:r>
            <a:endParaRPr lang="zh-CN" altLang="en-US" sz="2000" strike="noStrike" noProof="1">
              <a:sym typeface="+mn-ea"/>
            </a:endParaRPr>
          </a:p>
        </p:txBody>
      </p:sp>
      <p:sp>
        <p:nvSpPr>
          <p:cNvPr id="16" name="圆角矩形 15"/>
          <p:cNvSpPr/>
          <p:nvPr>
            <p:custDataLst>
              <p:tags r:id="rId4"/>
            </p:custDataLst>
          </p:nvPr>
        </p:nvSpPr>
        <p:spPr>
          <a:xfrm>
            <a:off x="4445000" y="3695700"/>
            <a:ext cx="2997200" cy="1982788"/>
          </a:xfrm>
          <a:prstGeom prst="roundRect">
            <a:avLst/>
          </a:prstGeom>
          <a:solidFill>
            <a:schemeClr val="accent3"/>
          </a:solidFill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l" fontAlgn="auto"/>
            <a:r>
              <a:rPr lang="en-US" altLang="zh-CN" sz="2000" strike="noStrike" noProof="1"/>
              <a:t>1</a:t>
            </a:r>
            <a:r>
              <a:rPr lang="zh-CN" altLang="en-US" sz="2000" strike="noStrike" noProof="1"/>
              <a:t>、</a:t>
            </a:r>
            <a:r>
              <a:rPr lang="zh-CN" altLang="en-US" sz="2000" strike="noStrike" noProof="1">
                <a:sym typeface="+mn-ea"/>
              </a:rPr>
              <a:t>个人体验摆脱</a:t>
            </a:r>
            <a:r>
              <a:rPr lang="zh-CN" altLang="en-US" sz="2000" strike="noStrike" noProof="1">
                <a:sym typeface="+mn-ea"/>
              </a:rPr>
              <a:t>动作</a:t>
            </a:r>
            <a:endParaRPr lang="zh-CN" altLang="en-US" sz="2000" strike="noStrike" noProof="1">
              <a:sym typeface="+mn-ea"/>
            </a:endParaRPr>
          </a:p>
          <a:p>
            <a:pPr algn="l" fontAlgn="auto"/>
            <a:r>
              <a:rPr lang="en-US" altLang="zh-CN" sz="2000" strike="noStrike" noProof="1">
                <a:sym typeface="+mn-ea"/>
              </a:rPr>
              <a:t>2</a:t>
            </a:r>
            <a:r>
              <a:rPr lang="zh-CN" altLang="en-US" sz="2000" strike="noStrike" noProof="1">
                <a:sym typeface="+mn-ea"/>
              </a:rPr>
              <a:t>、两人互助练习：无球1</a:t>
            </a:r>
            <a:r>
              <a:rPr lang="en-US" altLang="zh-CN" sz="2000" strike="noStrike" noProof="1">
                <a:sym typeface="+mn-ea"/>
              </a:rPr>
              <a:t>v1</a:t>
            </a:r>
            <a:r>
              <a:rPr lang="zh-CN" altLang="en-US" sz="2000" strike="noStrike" noProof="1">
                <a:sym typeface="+mn-ea"/>
              </a:rPr>
              <a:t>攻防</a:t>
            </a:r>
            <a:endParaRPr lang="zh-CN" altLang="en-US" sz="2000" strike="noStrike" noProof="1">
              <a:sym typeface="+mn-ea"/>
            </a:endParaRPr>
          </a:p>
          <a:p>
            <a:pPr algn="l" fontAlgn="auto"/>
            <a:r>
              <a:rPr lang="en-US" altLang="zh-CN" sz="2000" strike="noStrike" noProof="1">
                <a:sym typeface="+mn-ea"/>
              </a:rPr>
              <a:t>3</a:t>
            </a:r>
            <a:r>
              <a:rPr lang="zh-CN" altLang="en-US" sz="2000" strike="noStrike" noProof="1">
                <a:sym typeface="+mn-ea"/>
              </a:rPr>
              <a:t>、</a:t>
            </a:r>
            <a:r>
              <a:rPr sz="2000" strike="noStrike" noProof="1">
                <a:sym typeface="+mn-ea"/>
              </a:rPr>
              <a:t>多人合作练习:</a:t>
            </a:r>
            <a:r>
              <a:rPr lang="zh-CN" sz="2000" strike="noStrike" noProof="1">
                <a:sym typeface="+mn-ea"/>
              </a:rPr>
              <a:t>传接球摆脱</a:t>
            </a:r>
            <a:r>
              <a:rPr lang="zh-CN" sz="2000" strike="noStrike" noProof="1">
                <a:sym typeface="+mn-ea"/>
              </a:rPr>
              <a:t>练习</a:t>
            </a:r>
            <a:endParaRPr lang="zh-CN" sz="2000" strike="noStrike" noProof="1">
              <a:sym typeface="+mn-ea"/>
            </a:endParaRPr>
          </a:p>
        </p:txBody>
      </p:sp>
      <p:sp>
        <p:nvSpPr>
          <p:cNvPr id="17" name="圆角矩形 16"/>
          <p:cNvSpPr/>
          <p:nvPr/>
        </p:nvSpPr>
        <p:spPr>
          <a:xfrm>
            <a:off x="8345488" y="3716338"/>
            <a:ext cx="3203575" cy="1982788"/>
          </a:xfrm>
          <a:prstGeom prst="roundRect">
            <a:avLst/>
          </a:prstGeom>
          <a:solidFill>
            <a:schemeClr val="accent3"/>
          </a:solidFill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l" fontAlgn="auto"/>
            <a:r>
              <a:rPr lang="en-US" altLang="zh-CN" sz="2000" strike="noStrike" noProof="1"/>
              <a:t>         4V4 </a:t>
            </a:r>
            <a:r>
              <a:rPr lang="zh-CN" altLang="en-US" sz="2000" strike="noStrike" noProof="1"/>
              <a:t>比赛</a:t>
            </a:r>
            <a:endParaRPr lang="zh-CN" altLang="en-US" sz="2000" strike="noStrike" noProof="1"/>
          </a:p>
        </p:txBody>
      </p:sp>
      <p:sp>
        <p:nvSpPr>
          <p:cNvPr id="18" name="下箭头 17"/>
          <p:cNvSpPr/>
          <p:nvPr/>
        </p:nvSpPr>
        <p:spPr>
          <a:xfrm>
            <a:off x="2047875" y="3214688"/>
            <a:ext cx="882650" cy="363538"/>
          </a:xfrm>
          <a:prstGeom prst="downArrow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 fontAlgn="auto"/>
            <a:endParaRPr lang="zh-CN" altLang="en-US" strike="noStrike" noProof="1"/>
          </a:p>
        </p:txBody>
      </p:sp>
      <p:sp>
        <p:nvSpPr>
          <p:cNvPr id="19" name="下箭头 18"/>
          <p:cNvSpPr/>
          <p:nvPr/>
        </p:nvSpPr>
        <p:spPr>
          <a:xfrm>
            <a:off x="9274175" y="3241675"/>
            <a:ext cx="881063" cy="363538"/>
          </a:xfrm>
          <a:prstGeom prst="downArrow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 fontAlgn="auto"/>
            <a:endParaRPr lang="zh-CN" altLang="en-US" strike="noStrike" noProof="1"/>
          </a:p>
        </p:txBody>
      </p:sp>
      <p:sp>
        <p:nvSpPr>
          <p:cNvPr id="20" name="下箭头 19"/>
          <p:cNvSpPr/>
          <p:nvPr/>
        </p:nvSpPr>
        <p:spPr>
          <a:xfrm>
            <a:off x="5343525" y="3213100"/>
            <a:ext cx="882650" cy="363538"/>
          </a:xfrm>
          <a:prstGeom prst="downArrow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 fontAlgn="auto"/>
            <a:endParaRPr lang="zh-CN" altLang="en-US" strike="noStrike" noProof="1"/>
          </a:p>
        </p:txBody>
      </p:sp>
      <p:grpSp>
        <p:nvGrpSpPr>
          <p:cNvPr id="13329" name="组合 20"/>
          <p:cNvGrpSpPr/>
          <p:nvPr/>
        </p:nvGrpSpPr>
        <p:grpSpPr>
          <a:xfrm>
            <a:off x="190500" y="5838825"/>
            <a:ext cx="11264900" cy="881063"/>
            <a:chOff x="300" y="9194"/>
            <a:chExt cx="17740" cy="1388"/>
          </a:xfrm>
        </p:grpSpPr>
        <p:sp>
          <p:nvSpPr>
            <p:cNvPr id="23" name="椭圆 22"/>
            <p:cNvSpPr/>
            <p:nvPr/>
          </p:nvSpPr>
          <p:spPr>
            <a:xfrm>
              <a:off x="300" y="9194"/>
              <a:ext cx="1389" cy="1388"/>
            </a:xfrm>
            <a:prstGeom prst="ellipse">
              <a:avLst/>
            </a:prstGeom>
            <a:solidFill>
              <a:schemeClr val="accent4">
                <a:lumMod val="60000"/>
                <a:lumOff val="40000"/>
              </a:schemeClr>
            </a:solidFill>
          </p:spPr>
          <p:style>
            <a:lnRef idx="2">
              <a:schemeClr val="accent1">
                <a:lumMod val="75000"/>
              </a:schemeClr>
            </a:lnRef>
            <a:fillRef idx="1">
              <a:schemeClr val="accent1"/>
            </a:fillRef>
            <a:effectRef idx="0">
              <a:srgbClr val="FFFFFF"/>
            </a:effectRef>
            <a:fontRef idx="minor">
              <a:schemeClr val="lt1"/>
            </a:fontRef>
          </p:style>
          <p:txBody>
            <a:bodyPr rtlCol="0" anchor="ctr"/>
            <a:p>
              <a:pPr algn="ctr" fontAlgn="auto"/>
              <a:r>
                <a:rPr lang="zh-CN" altLang="en-US" sz="2400" strike="noStrike" noProof="1"/>
                <a:t>评</a:t>
              </a:r>
              <a:endParaRPr lang="zh-CN" altLang="en-US" sz="2400" strike="noStrike" noProof="1"/>
            </a:p>
          </p:txBody>
        </p:sp>
        <p:sp>
          <p:nvSpPr>
            <p:cNvPr id="29" name="圆角矩形 28"/>
            <p:cNvSpPr/>
            <p:nvPr/>
          </p:nvSpPr>
          <p:spPr>
            <a:xfrm>
              <a:off x="1862" y="9408"/>
              <a:ext cx="4898" cy="960"/>
            </a:xfrm>
            <a:prstGeom prst="roundRect">
              <a:avLst/>
            </a:prstGeom>
            <a:solidFill>
              <a:schemeClr val="accent4">
                <a:lumMod val="60000"/>
                <a:lumOff val="40000"/>
              </a:schemeClr>
            </a:solidFill>
          </p:spPr>
          <p:style>
            <a:lnRef idx="2">
              <a:schemeClr val="accent1">
                <a:lumMod val="75000"/>
              </a:schemeClr>
            </a:lnRef>
            <a:fillRef idx="1">
              <a:schemeClr val="accent1"/>
            </a:fillRef>
            <a:effectRef idx="0">
              <a:srgbClr val="FFFFFF"/>
            </a:effectRef>
            <a:fontRef idx="minor">
              <a:schemeClr val="lt1"/>
            </a:fontRef>
          </p:style>
          <p:txBody>
            <a:bodyPr rtlCol="0" anchor="ctr"/>
            <a:p>
              <a:pPr algn="ctr" fontAlgn="auto"/>
              <a:r>
                <a:rPr lang="zh-CN" altLang="en-US" sz="2000" strike="noStrike" noProof="1">
                  <a:sym typeface="+mn-ea"/>
                </a:rPr>
                <a:t>动作规范、重心</a:t>
              </a:r>
              <a:r>
                <a:rPr lang="zh-CN" altLang="en-US" sz="2000" strike="noStrike" noProof="1">
                  <a:sym typeface="+mn-ea"/>
                </a:rPr>
                <a:t>降低</a:t>
              </a:r>
              <a:endParaRPr lang="zh-CN" altLang="en-US" sz="2000" strike="noStrike" noProof="1">
                <a:sym typeface="+mn-ea"/>
              </a:endParaRPr>
            </a:p>
          </p:txBody>
        </p:sp>
        <p:sp>
          <p:nvSpPr>
            <p:cNvPr id="30" name="圆角矩形 29"/>
            <p:cNvSpPr/>
            <p:nvPr/>
          </p:nvSpPr>
          <p:spPr>
            <a:xfrm>
              <a:off x="13142" y="9408"/>
              <a:ext cx="4898" cy="960"/>
            </a:xfrm>
            <a:prstGeom prst="roundRect">
              <a:avLst/>
            </a:prstGeom>
            <a:solidFill>
              <a:schemeClr val="accent4">
                <a:lumMod val="60000"/>
                <a:lumOff val="40000"/>
              </a:schemeClr>
            </a:solidFill>
          </p:spPr>
          <p:style>
            <a:lnRef idx="2">
              <a:schemeClr val="accent1">
                <a:lumMod val="75000"/>
              </a:schemeClr>
            </a:lnRef>
            <a:fillRef idx="1">
              <a:schemeClr val="accent1"/>
            </a:fillRef>
            <a:effectRef idx="0">
              <a:srgbClr val="FFFFFF"/>
            </a:effectRef>
            <a:fontRef idx="minor">
              <a:schemeClr val="lt1"/>
            </a:fontRef>
          </p:style>
          <p:txBody>
            <a:bodyPr rtlCol="0" anchor="ctr"/>
            <a:p>
              <a:pPr algn="ctr" fontAlgn="auto"/>
              <a:r>
                <a:rPr lang="zh-CN" altLang="en-US" sz="2000" strike="noStrike" noProof="1"/>
                <a:t>比赛中能否运用动作技术，坚持不懈完成比赛</a:t>
              </a:r>
              <a:endParaRPr lang="zh-CN" altLang="en-US" sz="2000" strike="noStrike" noProof="1"/>
            </a:p>
          </p:txBody>
        </p:sp>
        <p:sp>
          <p:nvSpPr>
            <p:cNvPr id="31" name="圆角矩形 30"/>
            <p:cNvSpPr/>
            <p:nvPr/>
          </p:nvSpPr>
          <p:spPr>
            <a:xfrm>
              <a:off x="7151" y="9408"/>
              <a:ext cx="4898" cy="960"/>
            </a:xfrm>
            <a:prstGeom prst="roundRect">
              <a:avLst/>
            </a:prstGeom>
            <a:solidFill>
              <a:schemeClr val="accent4">
                <a:lumMod val="60000"/>
                <a:lumOff val="40000"/>
              </a:schemeClr>
            </a:solidFill>
          </p:spPr>
          <p:style>
            <a:lnRef idx="2">
              <a:schemeClr val="accent1">
                <a:lumMod val="75000"/>
              </a:schemeClr>
            </a:lnRef>
            <a:fillRef idx="1">
              <a:schemeClr val="accent1"/>
            </a:fillRef>
            <a:effectRef idx="0">
              <a:srgbClr val="FFFFFF"/>
            </a:effectRef>
            <a:fontRef idx="minor">
              <a:schemeClr val="lt1"/>
            </a:fontRef>
          </p:style>
          <p:txBody>
            <a:bodyPr rtlCol="0" anchor="ctr"/>
            <a:p>
              <a:pPr algn="ctr" fontAlgn="auto"/>
              <a:r>
                <a:rPr lang="zh-CN" altLang="en-US" sz="2000" strike="noStrike" noProof="1">
                  <a:sym typeface="+mn-ea"/>
                </a:rPr>
                <a:t>大胆摆脱、坚决</a:t>
              </a:r>
              <a:r>
                <a:rPr lang="zh-CN" altLang="en-US" sz="2000" strike="noStrike" noProof="1">
                  <a:sym typeface="+mn-ea"/>
                </a:rPr>
                <a:t>果断</a:t>
              </a:r>
              <a:endParaRPr lang="zh-CN" altLang="en-US" sz="2000" strike="noStrike" noProof="1">
                <a:sym typeface="+mn-ea"/>
              </a:endParaRPr>
            </a:p>
          </p:txBody>
        </p:sp>
      </p:grpSp>
    </p:spTree>
    <p:custDataLst>
      <p:tags r:id="rId5"/>
    </p:custData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" name="平行四边形 5"/>
          <p:cNvSpPr/>
          <p:nvPr/>
        </p:nvSpPr>
        <p:spPr>
          <a:xfrm>
            <a:off x="358775" y="534988"/>
            <a:ext cx="3162300" cy="498475"/>
          </a:xfrm>
          <a:prstGeom prst="parallelogram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 fontAlgn="auto"/>
            <a:endParaRPr lang="zh-CN" altLang="en-US" strike="noStrike" noProof="1"/>
          </a:p>
        </p:txBody>
      </p:sp>
      <p:sp>
        <p:nvSpPr>
          <p:cNvPr id="7" name="平行四边形 6"/>
          <p:cNvSpPr/>
          <p:nvPr/>
        </p:nvSpPr>
        <p:spPr>
          <a:xfrm>
            <a:off x="3624263" y="517525"/>
            <a:ext cx="7721600" cy="519113"/>
          </a:xfrm>
          <a:prstGeom prst="parallelogram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 fontAlgn="auto"/>
            <a:endParaRPr lang="zh-CN" altLang="en-US" strike="noStrike" noProof="1"/>
          </a:p>
        </p:txBody>
      </p:sp>
      <p:sp>
        <p:nvSpPr>
          <p:cNvPr id="14339" name="文本框 7"/>
          <p:cNvSpPr txBox="1"/>
          <p:nvPr/>
        </p:nvSpPr>
        <p:spPr>
          <a:xfrm>
            <a:off x="552450" y="552450"/>
            <a:ext cx="2849563" cy="460375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p>
            <a:pPr algn="ctr"/>
            <a:r>
              <a:rPr lang="zh-CN" altLang="en-US" sz="2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</a:rPr>
              <a:t>八、教学过程（四）</a:t>
            </a:r>
            <a:endParaRPr lang="zh-CN" altLang="en-US" sz="2400">
              <a:solidFill>
                <a:schemeClr val="bg1"/>
              </a:solidFill>
              <a:latin typeface="Arial" panose="020B0604020202020204" pitchFamily="34" charset="0"/>
              <a:ea typeface="微软雅黑" panose="020B0503020204020204" charset="-122"/>
            </a:endParaRPr>
          </a:p>
        </p:txBody>
      </p:sp>
      <p:sp>
        <p:nvSpPr>
          <p:cNvPr id="14340" name="文本框 9"/>
          <p:cNvSpPr txBox="1"/>
          <p:nvPr/>
        </p:nvSpPr>
        <p:spPr>
          <a:xfrm>
            <a:off x="1533525" y="1917700"/>
            <a:ext cx="490538" cy="908050"/>
          </a:xfrm>
          <a:prstGeom prst="rect">
            <a:avLst/>
          </a:prstGeom>
          <a:noFill/>
          <a:ln w="9525">
            <a:noFill/>
          </a:ln>
        </p:spPr>
        <p:txBody>
          <a:bodyPr vert="eaVert" wrap="square" anchor="ctr" anchorCtr="0">
            <a:spAutoFit/>
          </a:bodyPr>
          <a:p>
            <a:r>
              <a:rPr lang="zh-CN" altLang="en-US" sz="20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</a:rPr>
              <a:t>依</a:t>
            </a:r>
            <a:r>
              <a:rPr lang="en-US" altLang="zh-CN" sz="20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</a:rPr>
              <a:t>  </a:t>
            </a:r>
            <a:r>
              <a:rPr lang="zh-CN" altLang="en-US" sz="20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</a:rPr>
              <a:t>据</a:t>
            </a:r>
            <a:endParaRPr lang="zh-CN" altLang="en-US" sz="2000">
              <a:solidFill>
                <a:schemeClr val="bg1"/>
              </a:solidFill>
              <a:latin typeface="Arial" panose="020B0604020202020204" pitchFamily="34" charset="0"/>
              <a:ea typeface="微软雅黑" panose="020B0503020204020204" charset="-122"/>
            </a:endParaRPr>
          </a:p>
        </p:txBody>
      </p:sp>
      <p:sp>
        <p:nvSpPr>
          <p:cNvPr id="14341" name="文本框 21"/>
          <p:cNvSpPr txBox="1"/>
          <p:nvPr/>
        </p:nvSpPr>
        <p:spPr>
          <a:xfrm>
            <a:off x="1517650" y="3749675"/>
            <a:ext cx="490538" cy="908050"/>
          </a:xfrm>
          <a:prstGeom prst="rect">
            <a:avLst/>
          </a:prstGeom>
          <a:noFill/>
          <a:ln w="9525">
            <a:noFill/>
          </a:ln>
        </p:spPr>
        <p:txBody>
          <a:bodyPr vert="eaVert" wrap="square" anchor="ctr" anchorCtr="0">
            <a:spAutoFit/>
          </a:bodyPr>
          <a:p>
            <a:r>
              <a:rPr lang="zh-CN" altLang="zh-CN" sz="20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</a:rPr>
              <a:t>价</a:t>
            </a:r>
            <a:r>
              <a:rPr lang="en-US" altLang="zh-CN" sz="20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</a:rPr>
              <a:t> </a:t>
            </a:r>
            <a:r>
              <a:rPr lang="zh-CN" altLang="zh-CN" sz="20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</a:rPr>
              <a:t>值</a:t>
            </a:r>
            <a:endParaRPr lang="zh-CN" altLang="zh-CN" sz="2000">
              <a:solidFill>
                <a:schemeClr val="bg1"/>
              </a:solidFill>
              <a:latin typeface="Arial" panose="020B0604020202020204" pitchFamily="34" charset="0"/>
              <a:ea typeface="微软雅黑" panose="020B0503020204020204" charset="-122"/>
            </a:endParaRPr>
          </a:p>
        </p:txBody>
      </p:sp>
      <p:sp>
        <p:nvSpPr>
          <p:cNvPr id="3" name="燕尾形箭头 2"/>
          <p:cNvSpPr/>
          <p:nvPr/>
        </p:nvSpPr>
        <p:spPr>
          <a:xfrm>
            <a:off x="719138" y="2873375"/>
            <a:ext cx="2355850" cy="1400175"/>
          </a:xfrm>
          <a:prstGeom prst="notchedRightArrow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 fontAlgn="auto"/>
            <a:endParaRPr lang="zh-CN" altLang="en-US" sz="2000" strike="noStrike" noProof="1"/>
          </a:p>
        </p:txBody>
      </p:sp>
      <p:sp>
        <p:nvSpPr>
          <p:cNvPr id="14343" name="文本框 3"/>
          <p:cNvSpPr txBox="1"/>
          <p:nvPr/>
        </p:nvSpPr>
        <p:spPr>
          <a:xfrm>
            <a:off x="1220788" y="3371850"/>
            <a:ext cx="1593850" cy="398463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p>
            <a:r>
              <a:rPr lang="zh-CN" altLang="zh-CN" sz="2000">
                <a:latin typeface="华文楷体" panose="02010600040101010101" charset="-122"/>
                <a:ea typeface="华文楷体" panose="02010600040101010101" charset="-122"/>
                <a:sym typeface="微软雅黑" panose="020B0503020204020204" charset="-122"/>
              </a:rPr>
              <a:t>体能加油站</a:t>
            </a:r>
            <a:r>
              <a:rPr lang="en-US" altLang="zh-CN" sz="20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  <a:sym typeface="微软雅黑" panose="020B0503020204020204" charset="-122"/>
              </a:rPr>
              <a:t> </a:t>
            </a:r>
            <a:endParaRPr lang="en-US" altLang="zh-CN" sz="2000">
              <a:solidFill>
                <a:schemeClr val="bg1"/>
              </a:solidFill>
              <a:latin typeface="Arial" panose="020B0604020202020204" pitchFamily="34" charset="0"/>
              <a:ea typeface="微软雅黑" panose="020B0503020204020204" charset="-122"/>
              <a:sym typeface="微软雅黑" panose="020B0503020204020204" charset="-122"/>
            </a:endParaRPr>
          </a:p>
        </p:txBody>
      </p:sp>
      <p:sp>
        <p:nvSpPr>
          <p:cNvPr id="9" name="圆角矩形 8"/>
          <p:cNvSpPr/>
          <p:nvPr/>
        </p:nvSpPr>
        <p:spPr>
          <a:xfrm>
            <a:off x="4222750" y="2051050"/>
            <a:ext cx="3498850" cy="3373438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 fontAlgn="auto"/>
            <a:endParaRPr lang="zh-CN" altLang="en-US" sz="2000" strike="noStrike" noProof="1"/>
          </a:p>
        </p:txBody>
      </p:sp>
      <p:sp>
        <p:nvSpPr>
          <p:cNvPr id="14345" name="文本框 14"/>
          <p:cNvSpPr txBox="1"/>
          <p:nvPr/>
        </p:nvSpPr>
        <p:spPr>
          <a:xfrm>
            <a:off x="4697413" y="2306638"/>
            <a:ext cx="2814637" cy="2855912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/>
          <a:p>
            <a:pPr algn="just">
              <a:lnSpc>
                <a:spcPct val="250000"/>
              </a:lnSpc>
            </a:pPr>
            <a:r>
              <a:rPr lang="en-US" altLang="zh-CN" sz="2000" b="1" dirty="0"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体能</a:t>
            </a:r>
            <a:r>
              <a:rPr lang="zh-CN" altLang="en-US" sz="2000" b="1" dirty="0"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练习</a:t>
            </a:r>
            <a:endParaRPr lang="zh-CN" altLang="en-US" sz="2000" b="1" dirty="0"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  <a:p>
            <a:pPr algn="just">
              <a:lnSpc>
                <a:spcPct val="250000"/>
              </a:lnSpc>
            </a:pPr>
            <a:r>
              <a:rPr lang="en-US" altLang="zh-CN" sz="2000" b="1" dirty="0"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1、</a:t>
            </a:r>
            <a:r>
              <a:rPr lang="zh-CN" altLang="en-US" sz="2000" b="1" dirty="0"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腰腹力量</a:t>
            </a:r>
            <a:endParaRPr lang="en-US" altLang="zh-CN" sz="2000" b="1" dirty="0">
              <a:latin typeface="微软雅黑" panose="020B0503020204020204" charset="-122"/>
              <a:ea typeface="微软雅黑" panose="020B0503020204020204" charset="-122"/>
            </a:endParaRPr>
          </a:p>
          <a:p>
            <a:pPr algn="just">
              <a:lnSpc>
                <a:spcPct val="250000"/>
              </a:lnSpc>
            </a:pPr>
            <a:r>
              <a:rPr lang="en-US" altLang="zh-CN" sz="2000" b="1" dirty="0"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2、</a:t>
            </a:r>
            <a:r>
              <a:rPr lang="zh-CN" altLang="en-US" sz="2000" b="1" dirty="0"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平板支撑</a:t>
            </a:r>
            <a:endParaRPr lang="zh-CN" altLang="en-US" sz="2000" b="1" dirty="0"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  <a:p>
            <a:pPr algn="just">
              <a:lnSpc>
                <a:spcPct val="250000"/>
              </a:lnSpc>
            </a:pPr>
            <a:endParaRPr lang="zh-CN" altLang="en-US" sz="2000" b="1" dirty="0"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</p:txBody>
      </p:sp>
      <p:sp>
        <p:nvSpPr>
          <p:cNvPr id="14346" name="文本框 25"/>
          <p:cNvSpPr txBox="1"/>
          <p:nvPr/>
        </p:nvSpPr>
        <p:spPr>
          <a:xfrm>
            <a:off x="9825038" y="2527300"/>
            <a:ext cx="752475" cy="1222375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/>
          <a:p>
            <a:r>
              <a:rPr lang="zh-CN" altLang="en-US" sz="20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</a:rPr>
              <a:t>培养良好的</a:t>
            </a:r>
            <a:endParaRPr lang="zh-CN" altLang="en-US" sz="2000">
              <a:solidFill>
                <a:schemeClr val="bg1"/>
              </a:solidFill>
              <a:latin typeface="Arial" panose="020B0604020202020204" pitchFamily="34" charset="0"/>
              <a:ea typeface="微软雅黑" panose="020B0503020204020204" charset="-122"/>
            </a:endParaRPr>
          </a:p>
        </p:txBody>
      </p:sp>
      <p:sp>
        <p:nvSpPr>
          <p:cNvPr id="2" name="燕尾形箭头 1"/>
          <p:cNvSpPr/>
          <p:nvPr/>
        </p:nvSpPr>
        <p:spPr>
          <a:xfrm rot="10800000">
            <a:off x="8880475" y="3000375"/>
            <a:ext cx="2355850" cy="1400175"/>
          </a:xfrm>
          <a:prstGeom prst="notchedRightArrow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 fontAlgn="auto"/>
            <a:endParaRPr lang="zh-CN" altLang="en-US" strike="noStrike" noProof="1"/>
          </a:p>
        </p:txBody>
      </p:sp>
      <p:sp>
        <p:nvSpPr>
          <p:cNvPr id="14348" name="文本框 4"/>
          <p:cNvSpPr txBox="1"/>
          <p:nvPr/>
        </p:nvSpPr>
        <p:spPr>
          <a:xfrm>
            <a:off x="9394825" y="3470275"/>
            <a:ext cx="1593850" cy="398463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p>
            <a:r>
              <a:rPr lang="zh-CN" altLang="zh-CN" sz="2000">
                <a:latin typeface="华文楷体" panose="02010600040101010101" charset="-122"/>
                <a:ea typeface="华文楷体" panose="02010600040101010101" charset="-122"/>
                <a:sym typeface="微软雅黑" panose="020B0503020204020204" charset="-122"/>
              </a:rPr>
              <a:t>（</a:t>
            </a:r>
            <a:r>
              <a:rPr lang="en-US" altLang="zh-CN" sz="2000">
                <a:latin typeface="华文楷体" panose="02010600040101010101" charset="-122"/>
                <a:ea typeface="华文楷体" panose="02010600040101010101" charset="-122"/>
                <a:sym typeface="微软雅黑" panose="020B0503020204020204" charset="-122"/>
              </a:rPr>
              <a:t>8</a:t>
            </a:r>
            <a:r>
              <a:rPr lang="zh-CN" altLang="en-US" sz="2000">
                <a:latin typeface="华文楷体" panose="02010600040101010101" charset="-122"/>
                <a:ea typeface="华文楷体" panose="02010600040101010101" charset="-122"/>
                <a:sym typeface="微软雅黑" panose="020B0503020204020204" charset="-122"/>
              </a:rPr>
              <a:t>分钟）</a:t>
            </a:r>
            <a:endParaRPr lang="zh-CN" altLang="en-US" sz="2000">
              <a:solidFill>
                <a:schemeClr val="bg1"/>
              </a:solidFill>
              <a:latin typeface="华文楷体" panose="02010600040101010101" charset="-122"/>
              <a:ea typeface="华文楷体" panose="02010600040101010101" charset="-122"/>
              <a:sym typeface="微软雅黑" panose="020B0503020204020204" charset="-122"/>
            </a:endParaRPr>
          </a:p>
        </p:txBody>
      </p:sp>
      <p:sp>
        <p:nvSpPr>
          <p:cNvPr id="12" name="椭圆 11"/>
          <p:cNvSpPr/>
          <p:nvPr>
            <p:custDataLst>
              <p:tags r:id="rId1"/>
            </p:custDataLst>
          </p:nvPr>
        </p:nvSpPr>
        <p:spPr>
          <a:xfrm>
            <a:off x="2273300" y="5487988"/>
            <a:ext cx="1247775" cy="1208088"/>
          </a:xfrm>
          <a:prstGeom prst="ellipse">
            <a:avLst/>
          </a:prstGeom>
          <a:solidFill>
            <a:schemeClr val="accent4">
              <a:lumMod val="75000"/>
            </a:schemeClr>
          </a:solidFill>
          <a:ln w="12700" cap="flat" cmpd="sng">
            <a:solidFill>
              <a:srgbClr val="FAFAFA"/>
            </a:solidFill>
            <a:prstDash val="solid"/>
            <a:miter lim="800000"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 fontAlgn="auto"/>
            <a:r>
              <a:rPr lang="zh-CN" altLang="en-US" sz="4800" b="1" strike="noStrike" noProof="1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评</a:t>
            </a:r>
            <a:endParaRPr lang="zh-CN" altLang="en-US" sz="4800" b="1" strike="noStrike" noProof="1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4350" name="文本框 12"/>
          <p:cNvSpPr txBox="1"/>
          <p:nvPr/>
        </p:nvSpPr>
        <p:spPr>
          <a:xfrm>
            <a:off x="3729038" y="5845175"/>
            <a:ext cx="6096000" cy="522288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p>
            <a:r>
              <a:rPr lang="zh-CN" altLang="en-US" sz="2800" b="1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坚持不懈、质保量完成</a:t>
            </a:r>
            <a:endParaRPr lang="zh-CN" altLang="en-US" sz="2800" b="1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</p:txBody>
      </p:sp>
      <p:sp>
        <p:nvSpPr>
          <p:cNvPr id="20" name="左箭头 19"/>
          <p:cNvSpPr/>
          <p:nvPr>
            <p:custDataLst>
              <p:tags r:id="rId2"/>
            </p:custDataLst>
          </p:nvPr>
        </p:nvSpPr>
        <p:spPr>
          <a:xfrm>
            <a:off x="3729038" y="5581650"/>
            <a:ext cx="7326313" cy="1022350"/>
          </a:xfrm>
          <a:prstGeom prst="leftArrow">
            <a:avLst/>
          </a:prstGeom>
          <a:solidFill>
            <a:schemeClr val="accent4">
              <a:lumMod val="75000"/>
            </a:schemeClr>
          </a:solidFill>
          <a:ln>
            <a:solidFill>
              <a:srgbClr val="FAFAFA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 fontAlgn="auto"/>
            <a:r>
              <a:rPr lang="zh-CN" altLang="en-US" sz="2800" b="1" strike="noStrike" noProof="1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坚持不懈、保质保量完成体能</a:t>
            </a:r>
            <a:r>
              <a:rPr lang="zh-CN" altLang="en-US" sz="2800" b="1" strike="noStrike" noProof="1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练习</a:t>
            </a:r>
            <a:endParaRPr lang="zh-CN" altLang="en-US" sz="2800" b="1" strike="noStrike" noProof="1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7" name="左大括号 26"/>
          <p:cNvSpPr/>
          <p:nvPr/>
        </p:nvSpPr>
        <p:spPr>
          <a:xfrm>
            <a:off x="3624263" y="1803400"/>
            <a:ext cx="514350" cy="3540125"/>
          </a:xfrm>
          <a:prstGeom prst="leftBrace">
            <a:avLst/>
          </a:prstGeom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  <p:txBody>
          <a:bodyPr rtlCol="0" anchor="ctr"/>
          <a:p>
            <a:pPr algn="ctr" fontAlgn="auto"/>
            <a:endParaRPr lang="zh-CN" altLang="en-US" sz="2000" strike="noStrike" noProof="1"/>
          </a:p>
        </p:txBody>
      </p:sp>
      <p:sp>
        <p:nvSpPr>
          <p:cNvPr id="28" name="右大括号 27"/>
          <p:cNvSpPr/>
          <p:nvPr/>
        </p:nvSpPr>
        <p:spPr>
          <a:xfrm>
            <a:off x="7912100" y="1882775"/>
            <a:ext cx="431800" cy="3541713"/>
          </a:xfrm>
          <a:prstGeom prst="rightBrace">
            <a:avLst/>
          </a:prstGeom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  <p:txBody>
          <a:bodyPr rtlCol="0" anchor="ctr"/>
          <a:p>
            <a:pPr algn="ctr" fontAlgn="auto"/>
            <a:endParaRPr lang="zh-CN" altLang="en-US" sz="2000" strike="noStrike" noProof="1"/>
          </a:p>
        </p:txBody>
      </p:sp>
    </p:spTree>
    <p:custDataLst>
      <p:tags r:id="rId3"/>
    </p:custData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" name="平行四边形 5"/>
          <p:cNvSpPr/>
          <p:nvPr/>
        </p:nvSpPr>
        <p:spPr>
          <a:xfrm>
            <a:off x="358775" y="534988"/>
            <a:ext cx="3162300" cy="498475"/>
          </a:xfrm>
          <a:prstGeom prst="parallelogram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 fontAlgn="auto"/>
            <a:endParaRPr lang="zh-CN" altLang="en-US" strike="noStrike" noProof="1"/>
          </a:p>
        </p:txBody>
      </p:sp>
      <p:sp>
        <p:nvSpPr>
          <p:cNvPr id="7" name="平行四边形 6"/>
          <p:cNvSpPr/>
          <p:nvPr/>
        </p:nvSpPr>
        <p:spPr>
          <a:xfrm>
            <a:off x="3624263" y="517525"/>
            <a:ext cx="7721600" cy="519113"/>
          </a:xfrm>
          <a:prstGeom prst="parallelogram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 fontAlgn="auto"/>
            <a:endParaRPr lang="zh-CN" altLang="en-US" strike="noStrike" noProof="1"/>
          </a:p>
        </p:txBody>
      </p:sp>
      <p:sp>
        <p:nvSpPr>
          <p:cNvPr id="15363" name="文本框 7"/>
          <p:cNvSpPr txBox="1"/>
          <p:nvPr/>
        </p:nvSpPr>
        <p:spPr>
          <a:xfrm>
            <a:off x="493713" y="552450"/>
            <a:ext cx="2849562" cy="460375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p>
            <a:pPr algn="ctr"/>
            <a:r>
              <a:rPr lang="zh-CN" altLang="en-US" sz="2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</a:rPr>
              <a:t>七、教学过程（五）</a:t>
            </a:r>
            <a:endParaRPr lang="zh-CN" altLang="en-US" sz="2400">
              <a:solidFill>
                <a:schemeClr val="bg1"/>
              </a:solidFill>
              <a:latin typeface="Arial" panose="020B0604020202020204" pitchFamily="34" charset="0"/>
              <a:ea typeface="微软雅黑" panose="020B0503020204020204" charset="-122"/>
            </a:endParaRPr>
          </a:p>
        </p:txBody>
      </p:sp>
      <p:sp>
        <p:nvSpPr>
          <p:cNvPr id="15364" name="文本框 9"/>
          <p:cNvSpPr txBox="1"/>
          <p:nvPr/>
        </p:nvSpPr>
        <p:spPr>
          <a:xfrm>
            <a:off x="1533525" y="1917700"/>
            <a:ext cx="490538" cy="908050"/>
          </a:xfrm>
          <a:prstGeom prst="rect">
            <a:avLst/>
          </a:prstGeom>
          <a:noFill/>
          <a:ln w="9525">
            <a:noFill/>
          </a:ln>
        </p:spPr>
        <p:txBody>
          <a:bodyPr vert="eaVert" wrap="square" anchor="ctr" anchorCtr="0">
            <a:spAutoFit/>
          </a:bodyPr>
          <a:p>
            <a:r>
              <a:rPr lang="zh-CN" altLang="en-US" sz="20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</a:rPr>
              <a:t>依</a:t>
            </a:r>
            <a:r>
              <a:rPr lang="en-US" altLang="zh-CN" sz="20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</a:rPr>
              <a:t>  </a:t>
            </a:r>
            <a:r>
              <a:rPr lang="zh-CN" altLang="en-US" sz="20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</a:rPr>
              <a:t>据</a:t>
            </a:r>
            <a:endParaRPr lang="zh-CN" altLang="en-US" sz="2000">
              <a:solidFill>
                <a:schemeClr val="bg1"/>
              </a:solidFill>
              <a:latin typeface="Arial" panose="020B0604020202020204" pitchFamily="34" charset="0"/>
              <a:ea typeface="微软雅黑" panose="020B0503020204020204" charset="-122"/>
            </a:endParaRPr>
          </a:p>
        </p:txBody>
      </p:sp>
      <p:sp>
        <p:nvSpPr>
          <p:cNvPr id="15365" name="文本框 21"/>
          <p:cNvSpPr txBox="1"/>
          <p:nvPr/>
        </p:nvSpPr>
        <p:spPr>
          <a:xfrm>
            <a:off x="1517650" y="3749675"/>
            <a:ext cx="490538" cy="908050"/>
          </a:xfrm>
          <a:prstGeom prst="rect">
            <a:avLst/>
          </a:prstGeom>
          <a:noFill/>
          <a:ln w="9525">
            <a:noFill/>
          </a:ln>
        </p:spPr>
        <p:txBody>
          <a:bodyPr vert="eaVert" wrap="square" anchor="ctr" anchorCtr="0">
            <a:spAutoFit/>
          </a:bodyPr>
          <a:p>
            <a:r>
              <a:rPr lang="zh-CN" altLang="zh-CN" sz="20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</a:rPr>
              <a:t>价</a:t>
            </a:r>
            <a:r>
              <a:rPr lang="en-US" altLang="zh-CN" sz="20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</a:rPr>
              <a:t> </a:t>
            </a:r>
            <a:r>
              <a:rPr lang="zh-CN" altLang="zh-CN" sz="20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</a:rPr>
              <a:t>值</a:t>
            </a:r>
            <a:endParaRPr lang="zh-CN" altLang="zh-CN" sz="2000">
              <a:solidFill>
                <a:schemeClr val="bg1"/>
              </a:solidFill>
              <a:latin typeface="Arial" panose="020B0604020202020204" pitchFamily="34" charset="0"/>
              <a:ea typeface="微软雅黑" panose="020B0503020204020204" charset="-122"/>
            </a:endParaRPr>
          </a:p>
        </p:txBody>
      </p:sp>
      <p:sp>
        <p:nvSpPr>
          <p:cNvPr id="3" name="燕尾形箭头 2"/>
          <p:cNvSpPr/>
          <p:nvPr/>
        </p:nvSpPr>
        <p:spPr>
          <a:xfrm>
            <a:off x="719138" y="3046413"/>
            <a:ext cx="2355850" cy="1398588"/>
          </a:xfrm>
          <a:prstGeom prst="notchedRightArrow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 fontAlgn="auto"/>
            <a:endParaRPr lang="zh-CN" altLang="en-US" strike="noStrike" noProof="1"/>
          </a:p>
        </p:txBody>
      </p:sp>
      <p:sp>
        <p:nvSpPr>
          <p:cNvPr id="15367" name="文本框 3"/>
          <p:cNvSpPr txBox="1"/>
          <p:nvPr/>
        </p:nvSpPr>
        <p:spPr>
          <a:xfrm>
            <a:off x="1220788" y="3568700"/>
            <a:ext cx="1595437" cy="322263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/>
          <a:p>
            <a:r>
              <a:rPr lang="zh-CN" altLang="zh-CN">
                <a:latin typeface="华文楷体" panose="02010600040101010101" charset="-122"/>
                <a:ea typeface="华文楷体" panose="02010600040101010101" charset="-122"/>
                <a:sym typeface="微软雅黑" panose="020B0503020204020204" charset="-122"/>
              </a:rPr>
              <a:t>拉伸放松总结</a:t>
            </a:r>
            <a:endParaRPr lang="zh-CN" altLang="en-US">
              <a:latin typeface="Arial" panose="020B0604020202020204" pitchFamily="34" charset="0"/>
              <a:ea typeface="微软雅黑" panose="020B0503020204020204" charset="-122"/>
            </a:endParaRPr>
          </a:p>
        </p:txBody>
      </p:sp>
      <p:sp>
        <p:nvSpPr>
          <p:cNvPr id="9" name="圆角矩形 8"/>
          <p:cNvSpPr/>
          <p:nvPr/>
        </p:nvSpPr>
        <p:spPr>
          <a:xfrm>
            <a:off x="4222750" y="2051050"/>
            <a:ext cx="3498850" cy="3373438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 fontAlgn="auto"/>
            <a:endParaRPr lang="zh-CN" altLang="en-US" sz="2000" strike="noStrike" noProof="1"/>
          </a:p>
        </p:txBody>
      </p:sp>
      <p:sp>
        <p:nvSpPr>
          <p:cNvPr id="15369" name="文本框 14"/>
          <p:cNvSpPr txBox="1"/>
          <p:nvPr/>
        </p:nvSpPr>
        <p:spPr>
          <a:xfrm>
            <a:off x="4479925" y="2292350"/>
            <a:ext cx="3040063" cy="2855913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/>
          <a:p>
            <a:pPr algn="just">
              <a:lnSpc>
                <a:spcPct val="200000"/>
              </a:lnSpc>
            </a:pPr>
            <a:r>
              <a:rPr lang="en-US" altLang="zh-CN" sz="2000" b="1" dirty="0"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体能热身</a:t>
            </a:r>
            <a:endParaRPr lang="en-US" altLang="zh-CN" sz="2000" b="1" dirty="0">
              <a:latin typeface="微软雅黑" panose="020B0503020204020204" charset="-122"/>
              <a:ea typeface="微软雅黑" panose="020B0503020204020204" charset="-122"/>
            </a:endParaRPr>
          </a:p>
          <a:p>
            <a:pPr algn="just">
              <a:lnSpc>
                <a:spcPct val="200000"/>
              </a:lnSpc>
            </a:pPr>
            <a:r>
              <a:rPr lang="en-US" altLang="zh-CN" sz="2000" b="1" dirty="0"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1、</a:t>
            </a:r>
            <a:r>
              <a:rPr lang="zh-CN" altLang="en-US" sz="2000" b="1" dirty="0"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静态拉伸</a:t>
            </a:r>
            <a:endParaRPr lang="en-US" altLang="zh-CN" sz="2000" b="1" dirty="0">
              <a:latin typeface="微软雅黑" panose="020B0503020204020204" charset="-122"/>
              <a:ea typeface="微软雅黑" panose="020B0503020204020204" charset="-122"/>
            </a:endParaRPr>
          </a:p>
          <a:p>
            <a:pPr algn="just">
              <a:lnSpc>
                <a:spcPct val="200000"/>
              </a:lnSpc>
            </a:pPr>
            <a:r>
              <a:rPr lang="en-US" altLang="zh-CN" sz="2000" b="1" dirty="0"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2、</a:t>
            </a:r>
            <a:r>
              <a:rPr lang="zh-CN" altLang="en-US" sz="2000" b="1" dirty="0"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小结评价</a:t>
            </a:r>
            <a:endParaRPr lang="zh-CN" altLang="en-US" sz="2000" b="1" dirty="0"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  <a:p>
            <a:pPr algn="just">
              <a:lnSpc>
                <a:spcPct val="200000"/>
              </a:lnSpc>
            </a:pPr>
            <a:r>
              <a:rPr lang="en-US" altLang="zh-CN" sz="2000" b="1" dirty="0"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3</a:t>
            </a:r>
            <a:r>
              <a:rPr lang="zh-CN" altLang="en-US" sz="2000" b="1" dirty="0"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、布置作业，归还器材</a:t>
            </a:r>
            <a:endParaRPr lang="zh-CN" altLang="en-US" sz="2000" b="1" dirty="0"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</p:txBody>
      </p:sp>
      <p:sp>
        <p:nvSpPr>
          <p:cNvPr id="15370" name="文本框 25"/>
          <p:cNvSpPr txBox="1"/>
          <p:nvPr/>
        </p:nvSpPr>
        <p:spPr>
          <a:xfrm>
            <a:off x="9825038" y="2527300"/>
            <a:ext cx="752475" cy="1222375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/>
          <a:p>
            <a:r>
              <a:rPr lang="zh-CN" altLang="en-US" sz="20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</a:rPr>
              <a:t>培养良好的</a:t>
            </a:r>
            <a:endParaRPr lang="zh-CN" altLang="en-US" sz="2000">
              <a:solidFill>
                <a:schemeClr val="bg1"/>
              </a:solidFill>
              <a:latin typeface="Arial" panose="020B0604020202020204" pitchFamily="34" charset="0"/>
              <a:ea typeface="微软雅黑" panose="020B0503020204020204" charset="-122"/>
            </a:endParaRPr>
          </a:p>
        </p:txBody>
      </p:sp>
      <p:sp>
        <p:nvSpPr>
          <p:cNvPr id="2" name="燕尾形箭头 1"/>
          <p:cNvSpPr/>
          <p:nvPr/>
        </p:nvSpPr>
        <p:spPr>
          <a:xfrm rot="10800000">
            <a:off x="8880475" y="2978150"/>
            <a:ext cx="2355850" cy="1400175"/>
          </a:xfrm>
          <a:prstGeom prst="notchedRightArrow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 fontAlgn="auto"/>
            <a:endParaRPr lang="zh-CN" altLang="en-US" strike="noStrike" noProof="1"/>
          </a:p>
        </p:txBody>
      </p:sp>
      <p:sp>
        <p:nvSpPr>
          <p:cNvPr id="15372" name="文本框 4"/>
          <p:cNvSpPr txBox="1"/>
          <p:nvPr/>
        </p:nvSpPr>
        <p:spPr>
          <a:xfrm>
            <a:off x="9394825" y="3460750"/>
            <a:ext cx="1593850" cy="473075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/>
          <a:p>
            <a:r>
              <a:rPr lang="zh-CN" altLang="zh-CN" sz="2000">
                <a:latin typeface="华文楷体" panose="02010600040101010101" charset="-122"/>
                <a:ea typeface="华文楷体" panose="02010600040101010101" charset="-122"/>
                <a:sym typeface="微软雅黑" panose="020B0503020204020204" charset="-122"/>
              </a:rPr>
              <a:t>（</a:t>
            </a:r>
            <a:r>
              <a:rPr lang="en-US" altLang="zh-CN" sz="2000">
                <a:latin typeface="华文楷体" panose="02010600040101010101" charset="-122"/>
                <a:ea typeface="华文楷体" panose="02010600040101010101" charset="-122"/>
                <a:sym typeface="微软雅黑" panose="020B0503020204020204" charset="-122"/>
              </a:rPr>
              <a:t>3</a:t>
            </a:r>
            <a:r>
              <a:rPr lang="zh-CN" altLang="en-US" sz="2000">
                <a:latin typeface="华文楷体" panose="02010600040101010101" charset="-122"/>
                <a:ea typeface="华文楷体" panose="02010600040101010101" charset="-122"/>
                <a:sym typeface="微软雅黑" panose="020B0503020204020204" charset="-122"/>
              </a:rPr>
              <a:t>分钟）</a:t>
            </a:r>
            <a:endParaRPr lang="zh-CN" altLang="en-US" sz="2000">
              <a:solidFill>
                <a:schemeClr val="bg1"/>
              </a:solidFill>
              <a:latin typeface="华文楷体" panose="02010600040101010101" charset="-122"/>
              <a:ea typeface="华文楷体" panose="02010600040101010101" charset="-122"/>
              <a:sym typeface="微软雅黑" panose="020B0503020204020204" charset="-122"/>
            </a:endParaRPr>
          </a:p>
        </p:txBody>
      </p:sp>
      <p:sp>
        <p:nvSpPr>
          <p:cNvPr id="27" name="左大括号 26"/>
          <p:cNvSpPr/>
          <p:nvPr/>
        </p:nvSpPr>
        <p:spPr>
          <a:xfrm>
            <a:off x="3629025" y="1949450"/>
            <a:ext cx="514350" cy="3538538"/>
          </a:xfrm>
          <a:prstGeom prst="leftBrace">
            <a:avLst/>
          </a:prstGeom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  <p:txBody>
          <a:bodyPr rtlCol="0" anchor="ctr"/>
          <a:p>
            <a:pPr algn="ctr" fontAlgn="auto"/>
            <a:endParaRPr lang="zh-CN" altLang="en-US" sz="2000" strike="noStrike" noProof="1"/>
          </a:p>
        </p:txBody>
      </p:sp>
      <p:sp>
        <p:nvSpPr>
          <p:cNvPr id="28" name="右大括号 27"/>
          <p:cNvSpPr/>
          <p:nvPr/>
        </p:nvSpPr>
        <p:spPr>
          <a:xfrm>
            <a:off x="7912100" y="1882775"/>
            <a:ext cx="431800" cy="3541713"/>
          </a:xfrm>
          <a:prstGeom prst="rightBrace">
            <a:avLst/>
          </a:prstGeom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  <p:txBody>
          <a:bodyPr rtlCol="0" anchor="ctr"/>
          <a:p>
            <a:pPr algn="ctr" fontAlgn="auto"/>
            <a:endParaRPr lang="zh-CN" altLang="en-US" sz="2000" strike="noStrike" noProof="1"/>
          </a:p>
        </p:txBody>
      </p:sp>
    </p:spTree>
    <p:custDataLst>
      <p:tags r:id="rId1"/>
    </p:custData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" name="平行四边形 5"/>
          <p:cNvSpPr/>
          <p:nvPr/>
        </p:nvSpPr>
        <p:spPr>
          <a:xfrm>
            <a:off x="358775" y="534988"/>
            <a:ext cx="3162300" cy="498475"/>
          </a:xfrm>
          <a:prstGeom prst="parallelogram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 fontAlgn="auto"/>
            <a:endParaRPr lang="zh-CN" altLang="en-US" strike="noStrike" noProof="1"/>
          </a:p>
        </p:txBody>
      </p:sp>
      <p:sp>
        <p:nvSpPr>
          <p:cNvPr id="7" name="平行四边形 6"/>
          <p:cNvSpPr/>
          <p:nvPr/>
        </p:nvSpPr>
        <p:spPr>
          <a:xfrm>
            <a:off x="3624263" y="517525"/>
            <a:ext cx="7721600" cy="519113"/>
          </a:xfrm>
          <a:prstGeom prst="parallelogram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 fontAlgn="auto"/>
            <a:endParaRPr lang="zh-CN" altLang="en-US" strike="noStrike" noProof="1"/>
          </a:p>
        </p:txBody>
      </p:sp>
      <p:sp>
        <p:nvSpPr>
          <p:cNvPr id="16387" name="文本框 7"/>
          <p:cNvSpPr txBox="1"/>
          <p:nvPr/>
        </p:nvSpPr>
        <p:spPr>
          <a:xfrm>
            <a:off x="696913" y="561975"/>
            <a:ext cx="2652712" cy="460375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p>
            <a:pPr algn="ctr"/>
            <a:r>
              <a:rPr lang="zh-CN" altLang="en-US" sz="2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</a:rPr>
              <a:t>八、预计负荷</a:t>
            </a:r>
            <a:endParaRPr lang="zh-CN" altLang="en-US" sz="2400">
              <a:solidFill>
                <a:schemeClr val="bg1"/>
              </a:solidFill>
              <a:latin typeface="Arial" panose="020B0604020202020204" pitchFamily="34" charset="0"/>
              <a:ea typeface="微软雅黑" panose="020B0503020204020204" charset="-122"/>
            </a:endParaRPr>
          </a:p>
        </p:txBody>
      </p:sp>
      <p:sp>
        <p:nvSpPr>
          <p:cNvPr id="16388" name="文本框 9"/>
          <p:cNvSpPr txBox="1"/>
          <p:nvPr/>
        </p:nvSpPr>
        <p:spPr>
          <a:xfrm>
            <a:off x="1533525" y="1917700"/>
            <a:ext cx="490538" cy="908050"/>
          </a:xfrm>
          <a:prstGeom prst="rect">
            <a:avLst/>
          </a:prstGeom>
          <a:noFill/>
          <a:ln w="9525">
            <a:noFill/>
          </a:ln>
        </p:spPr>
        <p:txBody>
          <a:bodyPr vert="eaVert" wrap="square" anchor="ctr" anchorCtr="0">
            <a:spAutoFit/>
          </a:bodyPr>
          <a:p>
            <a:r>
              <a:rPr lang="zh-CN" altLang="en-US" sz="20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</a:rPr>
              <a:t>依</a:t>
            </a:r>
            <a:r>
              <a:rPr lang="en-US" altLang="zh-CN" sz="20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</a:rPr>
              <a:t>  </a:t>
            </a:r>
            <a:r>
              <a:rPr lang="zh-CN" altLang="en-US" sz="20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</a:rPr>
              <a:t>据</a:t>
            </a:r>
            <a:endParaRPr lang="zh-CN" altLang="en-US" sz="2000">
              <a:solidFill>
                <a:schemeClr val="bg1"/>
              </a:solidFill>
              <a:latin typeface="Arial" panose="020B0604020202020204" pitchFamily="34" charset="0"/>
              <a:ea typeface="微软雅黑" panose="020B0503020204020204" charset="-122"/>
            </a:endParaRPr>
          </a:p>
        </p:txBody>
      </p:sp>
      <p:sp>
        <p:nvSpPr>
          <p:cNvPr id="16389" name="文本框 21"/>
          <p:cNvSpPr txBox="1"/>
          <p:nvPr/>
        </p:nvSpPr>
        <p:spPr>
          <a:xfrm>
            <a:off x="1517650" y="3749675"/>
            <a:ext cx="490538" cy="908050"/>
          </a:xfrm>
          <a:prstGeom prst="rect">
            <a:avLst/>
          </a:prstGeom>
          <a:noFill/>
          <a:ln w="9525">
            <a:noFill/>
          </a:ln>
        </p:spPr>
        <p:txBody>
          <a:bodyPr vert="eaVert" wrap="square" anchor="ctr" anchorCtr="0">
            <a:spAutoFit/>
          </a:bodyPr>
          <a:p>
            <a:r>
              <a:rPr lang="zh-CN" altLang="zh-CN" sz="20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</a:rPr>
              <a:t>价</a:t>
            </a:r>
            <a:r>
              <a:rPr lang="en-US" altLang="zh-CN" sz="20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</a:rPr>
              <a:t> </a:t>
            </a:r>
            <a:r>
              <a:rPr lang="zh-CN" altLang="zh-CN" sz="20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</a:rPr>
              <a:t>值</a:t>
            </a:r>
            <a:endParaRPr lang="zh-CN" altLang="zh-CN" sz="2000">
              <a:solidFill>
                <a:schemeClr val="bg1"/>
              </a:solidFill>
              <a:latin typeface="Arial" panose="020B0604020202020204" pitchFamily="34" charset="0"/>
              <a:ea typeface="微软雅黑" panose="020B0503020204020204" charset="-122"/>
            </a:endParaRPr>
          </a:p>
        </p:txBody>
      </p:sp>
      <p:sp>
        <p:nvSpPr>
          <p:cNvPr id="16390" name="文本框 25"/>
          <p:cNvSpPr txBox="1"/>
          <p:nvPr/>
        </p:nvSpPr>
        <p:spPr>
          <a:xfrm>
            <a:off x="9825038" y="2527300"/>
            <a:ext cx="752475" cy="1222375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/>
          <a:p>
            <a:r>
              <a:rPr lang="zh-CN" altLang="en-US" sz="20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</a:rPr>
              <a:t>培养良好的</a:t>
            </a:r>
            <a:endParaRPr lang="zh-CN" altLang="en-US" sz="2000">
              <a:solidFill>
                <a:schemeClr val="bg1"/>
              </a:solidFill>
              <a:latin typeface="Arial" panose="020B0604020202020204" pitchFamily="34" charset="0"/>
              <a:ea typeface="微软雅黑" panose="020B0503020204020204" charset="-122"/>
            </a:endParaRPr>
          </a:p>
        </p:txBody>
      </p:sp>
      <p:grpSp>
        <p:nvGrpSpPr>
          <p:cNvPr id="16391" name="组合 15"/>
          <p:cNvGrpSpPr/>
          <p:nvPr/>
        </p:nvGrpSpPr>
        <p:grpSpPr>
          <a:xfrm>
            <a:off x="995363" y="2527300"/>
            <a:ext cx="2892425" cy="2062163"/>
            <a:chOff x="1698" y="3621"/>
            <a:chExt cx="4555" cy="3248"/>
          </a:xfrm>
        </p:grpSpPr>
        <p:grpSp>
          <p:nvGrpSpPr>
            <p:cNvPr id="16392" name="组合 12"/>
            <p:cNvGrpSpPr/>
            <p:nvPr/>
          </p:nvGrpSpPr>
          <p:grpSpPr>
            <a:xfrm>
              <a:off x="2073" y="3621"/>
              <a:ext cx="4180" cy="2285"/>
              <a:chOff x="2073" y="3621"/>
              <a:chExt cx="4180" cy="2285"/>
            </a:xfrm>
          </p:grpSpPr>
          <p:sp>
            <p:nvSpPr>
              <p:cNvPr id="11" name="椭圆形标注 10"/>
              <p:cNvSpPr/>
              <p:nvPr>
                <p:custDataLst>
                  <p:tags r:id="rId1"/>
                </p:custDataLst>
              </p:nvPr>
            </p:nvSpPr>
            <p:spPr>
              <a:xfrm>
                <a:off x="2073" y="3621"/>
                <a:ext cx="4180" cy="2285"/>
              </a:xfrm>
              <a:prstGeom prst="wedgeEllipseCallout">
                <a:avLst/>
              </a:prstGeom>
              <a:solidFill>
                <a:schemeClr val="accent4">
                  <a:lumMod val="60000"/>
                  <a:lumOff val="40000"/>
                </a:schemeClr>
              </a:solidFill>
            </p:spPr>
            <p:style>
              <a:lnRef idx="2">
                <a:schemeClr val="accent1">
                  <a:lumMod val="75000"/>
                </a:schemeClr>
              </a:lnRef>
              <a:fillRef idx="1">
                <a:schemeClr val="accent1"/>
              </a:fillRef>
              <a:effectRef idx="0">
                <a:srgbClr val="FFFFFF"/>
              </a:effectRef>
              <a:fontRef idx="minor">
                <a:schemeClr val="lt1"/>
              </a:fontRef>
            </p:style>
            <p:txBody>
              <a:bodyPr rtlCol="0" anchor="ctr"/>
              <a:p>
                <a:pPr algn="ctr" fontAlgn="auto"/>
                <a:endParaRPr lang="zh-CN" altLang="en-US" sz="2000" strike="noStrike" noProof="1"/>
              </a:p>
            </p:txBody>
          </p:sp>
          <p:sp>
            <p:nvSpPr>
              <p:cNvPr id="16394" name="文本框 11"/>
              <p:cNvSpPr txBox="1"/>
              <p:nvPr>
                <p:custDataLst>
                  <p:tags r:id="rId2"/>
                </p:custDataLst>
              </p:nvPr>
            </p:nvSpPr>
            <p:spPr>
              <a:xfrm>
                <a:off x="2771" y="4449"/>
                <a:ext cx="2775" cy="62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square" anchor="t" anchorCtr="0">
                <a:spAutoFit/>
              </a:bodyPr>
              <a:p>
                <a:r>
                  <a:rPr lang="zh-CN" altLang="en-US" sz="200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charset="-122"/>
                  </a:rPr>
                  <a:t>群体运动密度</a:t>
                </a:r>
                <a:endParaRPr lang="zh-CN" altLang="en-US" sz="20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charset="-122"/>
                </a:endParaRPr>
              </a:p>
            </p:txBody>
          </p:sp>
        </p:grpSp>
        <p:sp>
          <p:nvSpPr>
            <p:cNvPr id="16395" name="文本框 13"/>
            <p:cNvSpPr txBox="1"/>
            <p:nvPr>
              <p:custDataLst>
                <p:tags r:id="rId3"/>
              </p:custDataLst>
            </p:nvPr>
          </p:nvSpPr>
          <p:spPr>
            <a:xfrm>
              <a:off x="1698" y="6241"/>
              <a:ext cx="3257" cy="628"/>
            </a:xfrm>
            <a:prstGeom prst="rect">
              <a:avLst/>
            </a:prstGeom>
            <a:solidFill>
              <a:srgbClr val="DAE3F5"/>
            </a:solidFill>
            <a:ln w="9525">
              <a:noFill/>
            </a:ln>
          </p:spPr>
          <p:txBody>
            <a:bodyPr wrap="square" anchor="t" anchorCtr="0">
              <a:spAutoFit/>
            </a:bodyPr>
            <a:p>
              <a:pPr algn="ctr"/>
              <a:r>
                <a:rPr lang="en-US" altLang="zh-CN" sz="2000">
                  <a:latin typeface="Arial" panose="020B0604020202020204" pitchFamily="34" charset="0"/>
                  <a:ea typeface="微软雅黑" panose="020B0503020204020204" charset="-122"/>
                </a:rPr>
                <a:t>≥75%</a:t>
              </a:r>
              <a:endParaRPr lang="en-US" altLang="zh-CN" sz="2000">
                <a:latin typeface="Arial" panose="020B0604020202020204" pitchFamily="34" charset="0"/>
                <a:ea typeface="微软雅黑" panose="020B0503020204020204" charset="-122"/>
              </a:endParaRPr>
            </a:p>
          </p:txBody>
        </p:sp>
      </p:grpSp>
      <p:grpSp>
        <p:nvGrpSpPr>
          <p:cNvPr id="16396" name="组合 16"/>
          <p:cNvGrpSpPr/>
          <p:nvPr/>
        </p:nvGrpSpPr>
        <p:grpSpPr>
          <a:xfrm>
            <a:off x="4340225" y="2527300"/>
            <a:ext cx="2892425" cy="2062163"/>
            <a:chOff x="1698" y="3621"/>
            <a:chExt cx="4555" cy="3248"/>
          </a:xfrm>
        </p:grpSpPr>
        <p:grpSp>
          <p:nvGrpSpPr>
            <p:cNvPr id="16397" name="组合 17"/>
            <p:cNvGrpSpPr/>
            <p:nvPr/>
          </p:nvGrpSpPr>
          <p:grpSpPr>
            <a:xfrm>
              <a:off x="2073" y="3621"/>
              <a:ext cx="4180" cy="2285"/>
              <a:chOff x="2073" y="3621"/>
              <a:chExt cx="4180" cy="2285"/>
            </a:xfrm>
          </p:grpSpPr>
          <p:sp>
            <p:nvSpPr>
              <p:cNvPr id="19" name="椭圆形标注 18"/>
              <p:cNvSpPr/>
              <p:nvPr>
                <p:custDataLst>
                  <p:tags r:id="rId4"/>
                </p:custDataLst>
              </p:nvPr>
            </p:nvSpPr>
            <p:spPr>
              <a:xfrm>
                <a:off x="2073" y="3621"/>
                <a:ext cx="4180" cy="2285"/>
              </a:xfrm>
              <a:prstGeom prst="wedgeEllipseCallout">
                <a:avLst/>
              </a:prstGeom>
              <a:solidFill>
                <a:schemeClr val="accent4">
                  <a:lumMod val="60000"/>
                  <a:lumOff val="40000"/>
                </a:schemeClr>
              </a:solidFill>
            </p:spPr>
            <p:style>
              <a:lnRef idx="2">
                <a:schemeClr val="accent1">
                  <a:lumMod val="75000"/>
                </a:schemeClr>
              </a:lnRef>
              <a:fillRef idx="1">
                <a:schemeClr val="accent1"/>
              </a:fillRef>
              <a:effectRef idx="0">
                <a:srgbClr val="FFFFFF"/>
              </a:effectRef>
              <a:fontRef idx="minor">
                <a:schemeClr val="lt1"/>
              </a:fontRef>
            </p:style>
            <p:txBody>
              <a:bodyPr rtlCol="0" anchor="ctr"/>
              <a:p>
                <a:pPr algn="ctr" fontAlgn="auto"/>
                <a:endParaRPr lang="zh-CN" altLang="en-US" sz="2000" strike="noStrike" noProof="1"/>
              </a:p>
            </p:txBody>
          </p:sp>
          <p:sp>
            <p:nvSpPr>
              <p:cNvPr id="16399" name="文本框 19"/>
              <p:cNvSpPr txBox="1"/>
              <p:nvPr>
                <p:custDataLst>
                  <p:tags r:id="rId5"/>
                </p:custDataLst>
              </p:nvPr>
            </p:nvSpPr>
            <p:spPr>
              <a:xfrm>
                <a:off x="2771" y="4449"/>
                <a:ext cx="2775" cy="62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square" anchor="t" anchorCtr="0">
                <a:spAutoFit/>
              </a:bodyPr>
              <a:p>
                <a:r>
                  <a:rPr lang="zh-CN" altLang="en-US" sz="200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charset="-122"/>
                  </a:rPr>
                  <a:t>个体运动密度</a:t>
                </a:r>
                <a:endParaRPr lang="zh-CN" altLang="en-US" sz="20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charset="-122"/>
                </a:endParaRPr>
              </a:p>
            </p:txBody>
          </p:sp>
        </p:grpSp>
        <p:sp>
          <p:nvSpPr>
            <p:cNvPr id="16400" name="文本框 20"/>
            <p:cNvSpPr txBox="1"/>
            <p:nvPr>
              <p:custDataLst>
                <p:tags r:id="rId6"/>
              </p:custDataLst>
            </p:nvPr>
          </p:nvSpPr>
          <p:spPr>
            <a:xfrm>
              <a:off x="1698" y="6241"/>
              <a:ext cx="3257" cy="628"/>
            </a:xfrm>
            <a:prstGeom prst="rect">
              <a:avLst/>
            </a:prstGeom>
            <a:solidFill>
              <a:srgbClr val="DAE3F5"/>
            </a:solidFill>
            <a:ln w="9525">
              <a:noFill/>
            </a:ln>
          </p:spPr>
          <p:txBody>
            <a:bodyPr wrap="square" anchor="t" anchorCtr="0">
              <a:spAutoFit/>
            </a:bodyPr>
            <a:p>
              <a:pPr algn="ctr"/>
              <a:r>
                <a:rPr lang="en-US" altLang="zh-CN" sz="2000">
                  <a:latin typeface="Arial" panose="020B0604020202020204" pitchFamily="34" charset="0"/>
                  <a:ea typeface="微软雅黑" panose="020B0503020204020204" charset="-122"/>
                </a:rPr>
                <a:t>≥50%</a:t>
              </a:r>
              <a:endParaRPr lang="en-US" altLang="zh-CN" sz="2000">
                <a:latin typeface="Arial" panose="020B0604020202020204" pitchFamily="34" charset="0"/>
                <a:ea typeface="微软雅黑" panose="020B0503020204020204" charset="-122"/>
              </a:endParaRPr>
            </a:p>
          </p:txBody>
        </p:sp>
      </p:grpSp>
      <p:grpSp>
        <p:nvGrpSpPr>
          <p:cNvPr id="16401" name="组合 22"/>
          <p:cNvGrpSpPr/>
          <p:nvPr/>
        </p:nvGrpSpPr>
        <p:grpSpPr>
          <a:xfrm>
            <a:off x="7689850" y="2527300"/>
            <a:ext cx="2892425" cy="2062163"/>
            <a:chOff x="1698" y="3621"/>
            <a:chExt cx="4555" cy="3248"/>
          </a:xfrm>
        </p:grpSpPr>
        <p:grpSp>
          <p:nvGrpSpPr>
            <p:cNvPr id="16402" name="组合 23"/>
            <p:cNvGrpSpPr/>
            <p:nvPr/>
          </p:nvGrpSpPr>
          <p:grpSpPr>
            <a:xfrm>
              <a:off x="2073" y="3621"/>
              <a:ext cx="4180" cy="2285"/>
              <a:chOff x="2073" y="3621"/>
              <a:chExt cx="4180" cy="2285"/>
            </a:xfrm>
          </p:grpSpPr>
          <p:sp>
            <p:nvSpPr>
              <p:cNvPr id="25" name="椭圆形标注 24"/>
              <p:cNvSpPr/>
              <p:nvPr>
                <p:custDataLst>
                  <p:tags r:id="rId7"/>
                </p:custDataLst>
              </p:nvPr>
            </p:nvSpPr>
            <p:spPr>
              <a:xfrm>
                <a:off x="2073" y="3621"/>
                <a:ext cx="4180" cy="2285"/>
              </a:xfrm>
              <a:prstGeom prst="wedgeEllipseCallout">
                <a:avLst/>
              </a:prstGeom>
              <a:solidFill>
                <a:schemeClr val="accent4">
                  <a:lumMod val="60000"/>
                  <a:lumOff val="40000"/>
                </a:schemeClr>
              </a:solidFill>
            </p:spPr>
            <p:style>
              <a:lnRef idx="2">
                <a:schemeClr val="accent1">
                  <a:lumMod val="75000"/>
                </a:schemeClr>
              </a:lnRef>
              <a:fillRef idx="1">
                <a:schemeClr val="accent1"/>
              </a:fillRef>
              <a:effectRef idx="0">
                <a:srgbClr val="FFFFFF"/>
              </a:effectRef>
              <a:fontRef idx="minor">
                <a:schemeClr val="lt1"/>
              </a:fontRef>
            </p:style>
            <p:txBody>
              <a:bodyPr rtlCol="0" anchor="ctr"/>
              <a:p>
                <a:pPr algn="ctr" fontAlgn="auto"/>
                <a:endParaRPr lang="zh-CN" altLang="en-US" sz="2000" strike="noStrike" noProof="1"/>
              </a:p>
            </p:txBody>
          </p:sp>
          <p:sp>
            <p:nvSpPr>
              <p:cNvPr id="16404" name="文本框 26"/>
              <p:cNvSpPr txBox="1"/>
              <p:nvPr>
                <p:custDataLst>
                  <p:tags r:id="rId8"/>
                </p:custDataLst>
              </p:nvPr>
            </p:nvSpPr>
            <p:spPr>
              <a:xfrm>
                <a:off x="3284" y="4449"/>
                <a:ext cx="2775" cy="62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square" anchor="t" anchorCtr="0">
                <a:spAutoFit/>
              </a:bodyPr>
              <a:p>
                <a:r>
                  <a:rPr lang="zh-CN" altLang="en-US" sz="200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charset="-122"/>
                  </a:rPr>
                  <a:t>平均心率</a:t>
                </a:r>
                <a:endParaRPr lang="zh-CN" altLang="en-US" sz="20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charset="-122"/>
                </a:endParaRPr>
              </a:p>
            </p:txBody>
          </p:sp>
        </p:grpSp>
        <p:sp>
          <p:nvSpPr>
            <p:cNvPr id="16405" name="文本框 27"/>
            <p:cNvSpPr txBox="1"/>
            <p:nvPr>
              <p:custDataLst>
                <p:tags r:id="rId9"/>
              </p:custDataLst>
            </p:nvPr>
          </p:nvSpPr>
          <p:spPr>
            <a:xfrm>
              <a:off x="1698" y="6241"/>
              <a:ext cx="3257" cy="628"/>
            </a:xfrm>
            <a:prstGeom prst="rect">
              <a:avLst/>
            </a:prstGeom>
            <a:solidFill>
              <a:srgbClr val="DAE3F5"/>
            </a:solidFill>
            <a:ln w="9525">
              <a:noFill/>
            </a:ln>
          </p:spPr>
          <p:txBody>
            <a:bodyPr wrap="square" anchor="t" anchorCtr="0">
              <a:spAutoFit/>
            </a:bodyPr>
            <a:p>
              <a:pPr algn="ctr"/>
              <a:r>
                <a:rPr lang="en-US" altLang="zh-CN" sz="2000">
                  <a:latin typeface="Arial" panose="020B0604020202020204" pitchFamily="34" charset="0"/>
                  <a:ea typeface="微软雅黑" panose="020B0503020204020204" charset="-122"/>
                </a:rPr>
                <a:t>140-160</a:t>
              </a:r>
              <a:r>
                <a:rPr lang="zh-CN" altLang="en-US" sz="2000">
                  <a:latin typeface="Arial" panose="020B0604020202020204" pitchFamily="34" charset="0"/>
                  <a:ea typeface="微软雅黑" panose="020B0503020204020204" charset="-122"/>
                </a:rPr>
                <a:t>次</a:t>
              </a:r>
              <a:r>
                <a:rPr lang="en-US" altLang="zh-CN" sz="2000">
                  <a:latin typeface="Arial" panose="020B0604020202020204" pitchFamily="34" charset="0"/>
                  <a:ea typeface="微软雅黑" panose="020B0503020204020204" charset="-122"/>
                </a:rPr>
                <a:t>/</a:t>
              </a:r>
              <a:r>
                <a:rPr lang="zh-CN" altLang="en-US" sz="2000">
                  <a:latin typeface="Arial" panose="020B0604020202020204" pitchFamily="34" charset="0"/>
                  <a:ea typeface="微软雅黑" panose="020B0503020204020204" charset="-122"/>
                </a:rPr>
                <a:t>分</a:t>
              </a:r>
              <a:endParaRPr lang="zh-CN" altLang="en-US" sz="2000">
                <a:latin typeface="Arial" panose="020B0604020202020204" pitchFamily="34" charset="0"/>
                <a:ea typeface="微软雅黑" panose="020B0503020204020204" charset="-122"/>
              </a:endParaRPr>
            </a:p>
          </p:txBody>
        </p:sp>
      </p:grpSp>
    </p:spTree>
    <p:custDataLst>
      <p:tags r:id="rId10"/>
    </p:custData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7409" name="文本框 9"/>
          <p:cNvSpPr txBox="1"/>
          <p:nvPr/>
        </p:nvSpPr>
        <p:spPr>
          <a:xfrm>
            <a:off x="1549400" y="1917700"/>
            <a:ext cx="458788" cy="908050"/>
          </a:xfrm>
          <a:prstGeom prst="rect">
            <a:avLst/>
          </a:prstGeom>
          <a:noFill/>
          <a:ln w="9525">
            <a:noFill/>
          </a:ln>
        </p:spPr>
        <p:txBody>
          <a:bodyPr vert="eaVert" wrap="square" anchor="ctr" anchorCtr="0">
            <a:spAutoFit/>
          </a:bodyPr>
          <a:p>
            <a:r>
              <a:rPr lang="zh-CN" altLang="en-US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</a:rPr>
              <a:t>依</a:t>
            </a:r>
            <a:r>
              <a:rPr lang="en-US" altLang="zh-CN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</a:rPr>
              <a:t>  </a:t>
            </a:r>
            <a:r>
              <a:rPr lang="zh-CN" altLang="en-US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</a:rPr>
              <a:t>据</a:t>
            </a:r>
            <a:endParaRPr lang="zh-CN" altLang="en-US">
              <a:solidFill>
                <a:schemeClr val="bg1"/>
              </a:solidFill>
              <a:latin typeface="Arial" panose="020B0604020202020204" pitchFamily="34" charset="0"/>
              <a:ea typeface="微软雅黑" panose="020B0503020204020204" charset="-122"/>
            </a:endParaRPr>
          </a:p>
        </p:txBody>
      </p:sp>
      <p:sp>
        <p:nvSpPr>
          <p:cNvPr id="17410" name="文本框 21"/>
          <p:cNvSpPr txBox="1"/>
          <p:nvPr/>
        </p:nvSpPr>
        <p:spPr>
          <a:xfrm>
            <a:off x="1533525" y="3749675"/>
            <a:ext cx="458788" cy="908050"/>
          </a:xfrm>
          <a:prstGeom prst="rect">
            <a:avLst/>
          </a:prstGeom>
          <a:noFill/>
          <a:ln w="9525">
            <a:noFill/>
          </a:ln>
        </p:spPr>
        <p:txBody>
          <a:bodyPr vert="eaVert" wrap="square" anchor="ctr" anchorCtr="0">
            <a:spAutoFit/>
          </a:bodyPr>
          <a:p>
            <a:r>
              <a:rPr lang="zh-CN" altLang="zh-CN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</a:rPr>
              <a:t>价</a:t>
            </a:r>
            <a:r>
              <a:rPr lang="en-US" altLang="zh-CN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</a:rPr>
              <a:t> </a:t>
            </a:r>
            <a:r>
              <a:rPr lang="zh-CN" altLang="zh-CN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</a:rPr>
              <a:t>值</a:t>
            </a:r>
            <a:endParaRPr lang="zh-CN" altLang="zh-CN">
              <a:solidFill>
                <a:schemeClr val="bg1"/>
              </a:solidFill>
              <a:latin typeface="Arial" panose="020B0604020202020204" pitchFamily="34" charset="0"/>
              <a:ea typeface="微软雅黑" panose="020B0503020204020204" charset="-122"/>
            </a:endParaRPr>
          </a:p>
        </p:txBody>
      </p:sp>
      <p:sp>
        <p:nvSpPr>
          <p:cNvPr id="17411" name="文本框 25"/>
          <p:cNvSpPr txBox="1"/>
          <p:nvPr/>
        </p:nvSpPr>
        <p:spPr>
          <a:xfrm>
            <a:off x="9825038" y="2527300"/>
            <a:ext cx="752475" cy="1222375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/>
          <a:p>
            <a:r>
              <a:rPr lang="zh-CN" altLang="en-US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</a:rPr>
              <a:t>培养良好的</a:t>
            </a:r>
            <a:endParaRPr lang="zh-CN" altLang="en-US">
              <a:solidFill>
                <a:schemeClr val="bg1"/>
              </a:solidFill>
              <a:latin typeface="Arial" panose="020B0604020202020204" pitchFamily="34" charset="0"/>
              <a:ea typeface="微软雅黑" panose="020B0503020204020204" charset="-122"/>
            </a:endParaRPr>
          </a:p>
        </p:txBody>
      </p:sp>
      <p:sp>
        <p:nvSpPr>
          <p:cNvPr id="2" name="平行四边形 1"/>
          <p:cNvSpPr/>
          <p:nvPr/>
        </p:nvSpPr>
        <p:spPr>
          <a:xfrm>
            <a:off x="1912938" y="1336675"/>
            <a:ext cx="8201025" cy="3571875"/>
          </a:xfrm>
          <a:prstGeom prst="parallelogram">
            <a:avLst/>
          </a:prstGeom>
          <a:solidFill>
            <a:schemeClr val="accent3"/>
          </a:solidFill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l" fontAlgn="auto">
              <a:lnSpc>
                <a:spcPct val="200000"/>
              </a:lnSpc>
            </a:pPr>
            <a:r>
              <a:rPr lang="zh-CN" altLang="en-US" sz="3200" b="1" strike="noStrike" spc="1800" noProof="1" dirty="0" smtClean="0">
                <a:solidFill>
                  <a:schemeClr val="bg1"/>
                </a:solidFill>
                <a:uFillTx/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  <a:sym typeface="方正楷体_GBK" charset="-122"/>
              </a:rPr>
              <a:t>享受乐趣、</a:t>
            </a:r>
            <a:r>
              <a:rPr lang="zh-CN" altLang="en-US" sz="3200" b="1" strike="noStrike" spc="1800" noProof="1" dirty="0">
                <a:solidFill>
                  <a:schemeClr val="bg1"/>
                </a:solidFill>
                <a:uFillTx/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  <a:sym typeface="方正楷体_GBK" charset="-122"/>
              </a:rPr>
              <a:t>增强体质</a:t>
            </a:r>
            <a:endParaRPr lang="zh-CN" altLang="en-US" sz="3200" b="1" strike="noStrike" spc="1800" noProof="1" dirty="0">
              <a:solidFill>
                <a:schemeClr val="bg1"/>
              </a:solidFill>
              <a:uFillTx/>
              <a:latin typeface="仿宋" panose="02010609060101010101" charset="-122"/>
              <a:ea typeface="仿宋" panose="02010609060101010101" charset="-122"/>
              <a:cs typeface="仿宋" panose="02010609060101010101" charset="-122"/>
              <a:sym typeface="方正楷体_GBK" charset="-122"/>
            </a:endParaRPr>
          </a:p>
          <a:p>
            <a:pPr algn="l" fontAlgn="auto">
              <a:lnSpc>
                <a:spcPct val="200000"/>
              </a:lnSpc>
            </a:pPr>
            <a:r>
              <a:rPr lang="zh-CN" altLang="en-US" sz="3200" b="1" strike="noStrike" spc="1800" noProof="1" dirty="0">
                <a:solidFill>
                  <a:schemeClr val="bg1"/>
                </a:solidFill>
                <a:uFillTx/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  <a:sym typeface="方正楷体_GBK" charset="-122"/>
              </a:rPr>
              <a:t>健全人格、锤炼意志</a:t>
            </a:r>
            <a:endParaRPr lang="zh-CN" altLang="en-US" sz="3200" b="1" strike="noStrike" spc="1800" noProof="1" dirty="0">
              <a:solidFill>
                <a:srgbClr val="FF0000"/>
              </a:solidFill>
              <a:uFillTx/>
              <a:latin typeface="仿宋" panose="02010609060101010101" charset="-122"/>
              <a:ea typeface="仿宋" panose="02010609060101010101" charset="-122"/>
              <a:cs typeface="仿宋" panose="02010609060101010101" charset="-122"/>
              <a:sym typeface="方正楷体_GBK" charset="-122"/>
            </a:endParaRPr>
          </a:p>
          <a:p>
            <a:pPr algn="l" fontAlgn="auto">
              <a:lnSpc>
                <a:spcPct val="200000"/>
              </a:lnSpc>
            </a:pPr>
            <a:endParaRPr lang="zh-CN" altLang="en-US" sz="3200" strike="noStrike" noProof="1">
              <a:solidFill>
                <a:srgbClr val="C00000"/>
              </a:solidFill>
            </a:endParaRPr>
          </a:p>
          <a:p>
            <a:pPr algn="ctr" fontAlgn="auto"/>
            <a:r>
              <a:rPr lang="zh-CN" altLang="en-US" sz="3200" strike="noStrike" noProof="1">
                <a:solidFill>
                  <a:schemeClr val="bg1"/>
                </a:solidFill>
              </a:rPr>
              <a:t>感</a:t>
            </a:r>
            <a:r>
              <a:rPr lang="en-US" altLang="zh-CN" sz="3200" strike="noStrike" noProof="1">
                <a:solidFill>
                  <a:schemeClr val="bg1"/>
                </a:solidFill>
              </a:rPr>
              <a:t> </a:t>
            </a:r>
            <a:r>
              <a:rPr lang="zh-CN" altLang="en-US" sz="3200" strike="noStrike" noProof="1">
                <a:solidFill>
                  <a:schemeClr val="bg1"/>
                </a:solidFill>
              </a:rPr>
              <a:t>谢</a:t>
            </a:r>
            <a:r>
              <a:rPr lang="en-US" altLang="zh-CN" sz="3200" strike="noStrike" noProof="1">
                <a:solidFill>
                  <a:schemeClr val="bg1"/>
                </a:solidFill>
              </a:rPr>
              <a:t> </a:t>
            </a:r>
            <a:r>
              <a:rPr lang="zh-CN" altLang="en-US" sz="3200" strike="noStrike" noProof="1">
                <a:solidFill>
                  <a:schemeClr val="bg1"/>
                </a:solidFill>
              </a:rPr>
              <a:t>聆</a:t>
            </a:r>
            <a:r>
              <a:rPr lang="en-US" altLang="zh-CN" sz="3200" strike="noStrike" noProof="1">
                <a:solidFill>
                  <a:schemeClr val="bg1"/>
                </a:solidFill>
              </a:rPr>
              <a:t> </a:t>
            </a:r>
            <a:r>
              <a:rPr lang="zh-CN" altLang="en-US" sz="3200" strike="noStrike" noProof="1">
                <a:solidFill>
                  <a:schemeClr val="bg1"/>
                </a:solidFill>
              </a:rPr>
              <a:t>听！</a:t>
            </a:r>
            <a:endParaRPr lang="zh-CN" altLang="en-US" sz="3200" strike="noStrike" noProof="1">
              <a:solidFill>
                <a:schemeClr val="bg1"/>
              </a:solidFill>
            </a:endParaRPr>
          </a:p>
        </p:txBody>
      </p:sp>
    </p:spTree>
    <p:custDataLst>
      <p:tags r:id="rId1"/>
    </p:custDataLst>
  </p:cSld>
  <p:clrMapOvr>
    <a:masterClrMapping/>
  </p:clrMapOvr>
</p:sld>
</file>

<file path=ppt/tags/tag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205081"/>
</p:tagLst>
</file>

<file path=ppt/tags/tag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205081"/>
</p:tagLst>
</file>

<file path=ppt/tags/tag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6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</p:tagLst>
</file>

<file path=ppt/tags/tag7.xml><?xml version="1.0" encoding="utf-8"?>
<p:tagLst xmlns:p="http://schemas.openxmlformats.org/presentationml/2006/main">
  <p:tag name="KSO_WM_DIAGRAM_VIRTUALLY_FRAME" val="{&quot;height&quot;:251.1,&quot;left&quot;:86.15,&quot;top&quot;:138.95,&quot;width&quot;:286.8}"/>
</p:tagLst>
</file>

<file path=ppt/tags/tag8.xml><?xml version="1.0" encoding="utf-8"?>
<p:tagLst xmlns:p="http://schemas.openxmlformats.org/presentationml/2006/main">
  <p:tag name="KSO_WM_DIAGRAM_VIRTUALLY_FRAME" val="{&quot;height&quot;:251.1,&quot;left&quot;:86.15,&quot;top&quot;:138.95,&quot;width&quot;:286.8}"/>
</p:tagLst>
</file>

<file path=ppt/tags/tag9.xml><?xml version="1.0" encoding="utf-8"?>
<p:tagLst xmlns:p="http://schemas.openxmlformats.org/presentationml/2006/main">
  <p:tag name="KSO_WM_DIAGRAM_VIRTUALLY_FRAME" val="{&quot;height&quot;:251.1,&quot;left&quot;:86.15,&quot;top&quot;:138.95,&quot;width&quot;:286.8}"/>
</p:tagLst>
</file>

<file path=ppt/tags/tag10.xml><?xml version="1.0" encoding="utf-8"?>
<p:tagLst xmlns:p="http://schemas.openxmlformats.org/presentationml/2006/main">
  <p:tag name="KSO_WM_DIAGRAM_VIRTUALLY_FRAME" val="{&quot;height&quot;:251.1,&quot;left&quot;:86.15,&quot;top&quot;:138.95,&quot;width&quot;:286.8}"/>
</p:tagLst>
</file>

<file path=ppt/tags/tag11.xml><?xml version="1.0" encoding="utf-8"?>
<p:tagLst xmlns:p="http://schemas.openxmlformats.org/presentationml/2006/main">
  <p:tag name="KSO_WM_DIAGRAM_VIRTUALLY_FRAME" val="{&quot;height&quot;:251.1,&quot;left&quot;:86.15,&quot;top&quot;:138.95,&quot;width&quot;:286.8}"/>
</p:tagLst>
</file>

<file path=ppt/tags/tag12.xml><?xml version="1.0" encoding="utf-8"?>
<p:tagLst xmlns:p="http://schemas.openxmlformats.org/presentationml/2006/main">
  <p:tag name="KSO_WM_DIAGRAM_VIRTUALLY_FRAME" val="{&quot;height&quot;:251.1,&quot;left&quot;:86.15,&quot;top&quot;:138.95,&quot;width&quot;:286.8}"/>
</p:tagLst>
</file>

<file path=ppt/tags/tag13.xml><?xml version="1.0" encoding="utf-8"?>
<p:tagLst xmlns:p="http://schemas.openxmlformats.org/presentationml/2006/main">
  <p:tag name="KSO_WM_DIAGRAM_VIRTUALLY_FRAME" val="{&quot;height&quot;:251.1,&quot;left&quot;:86.15,&quot;top&quot;:138.95,&quot;width&quot;:286.8}"/>
</p:tagLst>
</file>

<file path=ppt/tags/tag14.xml><?xml version="1.0" encoding="utf-8"?>
<p:tagLst xmlns:p="http://schemas.openxmlformats.org/presentationml/2006/main">
  <p:tag name="KSO_WM_DIAGRAM_VIRTUALLY_FRAME" val="{&quot;height&quot;:251.1,&quot;left&quot;:86.15,&quot;top&quot;:138.95,&quot;width&quot;:286.8}"/>
</p:tagLst>
</file>

<file path=ppt/tags/tag15.xml><?xml version="1.0" encoding="utf-8"?>
<p:tagLst xmlns:p="http://schemas.openxmlformats.org/presentationml/2006/main">
  <p:tag name="KSO_WM_DIAGRAM_VIRTUALLY_FRAME" val="{&quot;height&quot;:251.1,&quot;left&quot;:86.15,&quot;top&quot;:138.95,&quot;width&quot;:286.8}"/>
</p:tagLst>
</file>

<file path=ppt/tags/tag16.xml><?xml version="1.0" encoding="utf-8"?>
<p:tagLst xmlns:p="http://schemas.openxmlformats.org/presentationml/2006/main">
  <p:tag name="KSO_WM_DIAGRAM_VIRTUALLY_FRAME" val="{&quot;height&quot;:251.1,&quot;left&quot;:86.15,&quot;top&quot;:138.95,&quot;width&quot;:286.8}"/>
</p:tagLst>
</file>

<file path=ppt/tags/tag17.xml><?xml version="1.0" encoding="utf-8"?>
<p:tagLst xmlns:p="http://schemas.openxmlformats.org/presentationml/2006/main">
  <p:tag name="KSO_WM_DIAGRAM_VIRTUALLY_FRAME" val="{&quot;height&quot;:251.1,&quot;left&quot;:86.15,&quot;top&quot;:138.95,&quot;width&quot;:286.8}"/>
</p:tagLst>
</file>

<file path=ppt/tags/tag18.xml><?xml version="1.0" encoding="utf-8"?>
<p:tagLst xmlns:p="http://schemas.openxmlformats.org/presentationml/2006/main">
  <p:tag name="KSO_WM_DIAGRAM_VIRTUALLY_FRAME" val="{&quot;height&quot;:251.1,&quot;left&quot;:86.15,&quot;top&quot;:138.95,&quot;width&quot;:286.8}"/>
</p:tagLst>
</file>

<file path=ppt/tags/tag19.xml><?xml version="1.0" encoding="utf-8"?>
<p:tagLst xmlns:p="http://schemas.openxmlformats.org/presentationml/2006/main">
  <p:tag name="KSO_WM_DIAGRAM_VIRTUALLY_FRAME" val="{&quot;height&quot;:251.1,&quot;left&quot;:86.15,&quot;top&quot;:138.95,&quot;width&quot;:286.8}"/>
</p:tagLst>
</file>

<file path=ppt/tags/tag20.xml><?xml version="1.0" encoding="utf-8"?>
<p:tagLst xmlns:p="http://schemas.openxmlformats.org/presentationml/2006/main">
  <p:tag name="KSO_WM_DIAGRAM_VIRTUALLY_FRAME" val="{&quot;height&quot;:251.1,&quot;left&quot;:86.15,&quot;top&quot;:138.95,&quot;width&quot;:286.8}"/>
</p:tagLst>
</file>

<file path=ppt/tags/tag21.xml><?xml version="1.0" encoding="utf-8"?>
<p:tagLst xmlns:p="http://schemas.openxmlformats.org/presentationml/2006/main">
  <p:tag name="KSO_WM_DIAGRAM_VIRTUALLY_FRAME" val="{&quot;height&quot;:251.1,&quot;left&quot;:86.15,&quot;top&quot;:138.95,&quot;width&quot;:286.8}"/>
</p:tagLst>
</file>

<file path=ppt/tags/tag22.xml><?xml version="1.0" encoding="utf-8"?>
<p:tagLst xmlns:p="http://schemas.openxmlformats.org/presentationml/2006/main">
  <p:tag name="KSO_WM_DIAGRAM_VIRTUALLY_FRAME" val="{&quot;height&quot;:251.1,&quot;left&quot;:86.15,&quot;top&quot;:138.95,&quot;width&quot;:286.8}"/>
</p:tagLst>
</file>

<file path=ppt/tags/tag23.xml><?xml version="1.0" encoding="utf-8"?>
<p:tagLst xmlns:p="http://schemas.openxmlformats.org/presentationml/2006/main">
  <p:tag name="KSO_WM_DIAGRAM_VIRTUALLY_FRAME" val="{&quot;height&quot;:251.1,&quot;left&quot;:86.15,&quot;top&quot;:138.95,&quot;width&quot;:286.8}"/>
</p:tagLst>
</file>

<file path=ppt/tags/tag24.xml><?xml version="1.0" encoding="utf-8"?>
<p:tagLst xmlns:p="http://schemas.openxmlformats.org/presentationml/2006/main">
  <p:tag name="KSO_WM_DIAGRAM_VIRTUALLY_FRAME" val="{&quot;height&quot;:251.1,&quot;left&quot;:86.15,&quot;top&quot;:138.95,&quot;width&quot;:286.8}"/>
</p:tagLst>
</file>

<file path=ppt/tags/tag25.xml><?xml version="1.0" encoding="utf-8"?>
<p:tagLst xmlns:p="http://schemas.openxmlformats.org/presentationml/2006/main">
  <p:tag name="KSO_WM_DIAGRAM_VIRTUALLY_FRAME" val="{&quot;height&quot;:251.1,&quot;left&quot;:86.15,&quot;top&quot;:138.95,&quot;width&quot;:286.8}"/>
</p:tagLst>
</file>

<file path=ppt/tags/tag26.xml><?xml version="1.0" encoding="utf-8"?>
<p:tagLst xmlns:p="http://schemas.openxmlformats.org/presentationml/2006/main">
  <p:tag name="KSO_WM_DIAGRAM_VIRTUALLY_FRAME" val="{&quot;height&quot;:251.1,&quot;left&quot;:86.15,&quot;top&quot;:138.95,&quot;width&quot;:286.8}"/>
</p:tagLst>
</file>

<file path=ppt/tags/tag27.xml><?xml version="1.0" encoding="utf-8"?>
<p:tagLst xmlns:p="http://schemas.openxmlformats.org/presentationml/2006/main">
  <p:tag name="KSO_WM_DIAGRAM_VIRTUALLY_FRAME" val="{&quot;height&quot;:251.1,&quot;left&quot;:86.15,&quot;top&quot;:138.95,&quot;width&quot;:286.8}"/>
</p:tagLst>
</file>

<file path=ppt/tags/tag28.xml><?xml version="1.0" encoding="utf-8"?>
<p:tagLst xmlns:p="http://schemas.openxmlformats.org/presentationml/2006/main">
  <p:tag name="KSO_WM_DIAGRAM_VIRTUALLY_FRAME" val="{&quot;height&quot;:251.1,&quot;left&quot;:86.15,&quot;top&quot;:138.95,&quot;width&quot;:286.8}"/>
</p:tagLst>
</file>

<file path=ppt/tags/tag29.xml><?xml version="1.0" encoding="utf-8"?>
<p:tagLst xmlns:p="http://schemas.openxmlformats.org/presentationml/2006/main">
  <p:tag name="KSO_WM_DIAGRAM_VIRTUALLY_FRAME" val="{&quot;height&quot;:251.1,&quot;left&quot;:86.15,&quot;top&quot;:138.95,&quot;width&quot;:286.8}"/>
</p:tagLst>
</file>

<file path=ppt/tags/tag30.xml><?xml version="1.0" encoding="utf-8"?>
<p:tagLst xmlns:p="http://schemas.openxmlformats.org/presentationml/2006/main">
  <p:tag name="KSO_WM_DIAGRAM_VIRTUALLY_FRAME" val="{&quot;height&quot;:251.1,&quot;left&quot;:86.15,&quot;top&quot;:138.95,&quot;width&quot;:286.8}"/>
</p:tagLst>
</file>

<file path=ppt/tags/tag31.xml><?xml version="1.0" encoding="utf-8"?>
<p:tagLst xmlns:p="http://schemas.openxmlformats.org/presentationml/2006/main">
  <p:tag name="KSO_WM_DIAGRAM_VIRTUALLY_FRAME" val="{&quot;height&quot;:251.1,&quot;left&quot;:86.15,&quot;top&quot;:138.95,&quot;width&quot;:286.8}"/>
</p:tagLst>
</file>

<file path=ppt/tags/tag32.xml><?xml version="1.0" encoding="utf-8"?>
<p:tagLst xmlns:p="http://schemas.openxmlformats.org/presentationml/2006/main">
  <p:tag name="KSO_WM_DIAGRAM_VIRTUALLY_FRAME" val="{&quot;height&quot;:251.1,&quot;left&quot;:86.15,&quot;top&quot;:138.95,&quot;width&quot;:286.8}"/>
</p:tagLst>
</file>

<file path=ppt/tags/tag33.xml><?xml version="1.0" encoding="utf-8"?>
<p:tagLst xmlns:p="http://schemas.openxmlformats.org/presentationml/2006/main">
  <p:tag name="KSO_WM_DIAGRAM_VIRTUALLY_FRAME" val="{&quot;height&quot;:251.1,&quot;left&quot;:86.15,&quot;top&quot;:138.95,&quot;width&quot;:286.8}"/>
</p:tagLst>
</file>

<file path=ppt/tags/tag34.xml><?xml version="1.0" encoding="utf-8"?>
<p:tagLst xmlns:p="http://schemas.openxmlformats.org/presentationml/2006/main">
  <p:tag name="KSO_WM_DIAGRAM_VIRTUALLY_FRAME" val="{&quot;height&quot;:251.1,&quot;left&quot;:86.15,&quot;top&quot;:138.95,&quot;width&quot;:286.8}"/>
</p:tagLst>
</file>

<file path=ppt/tags/tag35.xml><?xml version="1.0" encoding="utf-8"?>
<p:tagLst xmlns:p="http://schemas.openxmlformats.org/presentationml/2006/main">
  <p:tag name="KSO_WM_DIAGRAM_VIRTUALLY_FRAME" val="{&quot;height&quot;:251.1,&quot;left&quot;:86.15,&quot;top&quot;:138.95,&quot;width&quot;:286.8}"/>
</p:tagLst>
</file>

<file path=ppt/tags/tag36.xml><?xml version="1.0" encoding="utf-8"?>
<p:tagLst xmlns:p="http://schemas.openxmlformats.org/presentationml/2006/main">
  <p:tag name="KSO_WM_DIAGRAM_VIRTUALLY_FRAME" val="{&quot;height&quot;:251.1,&quot;left&quot;:86.15,&quot;top&quot;:138.95,&quot;width&quot;:286.8}"/>
</p:tagLst>
</file>

<file path=ppt/tags/tag37.xml><?xml version="1.0" encoding="utf-8"?>
<p:tagLst xmlns:p="http://schemas.openxmlformats.org/presentationml/2006/main">
  <p:tag name="KSO_WM_DIAGRAM_VIRTUALLY_FRAME" val="{&quot;height&quot;:251.1,&quot;left&quot;:86.15,&quot;top&quot;:138.95,&quot;width&quot;:286.8}"/>
</p:tagLst>
</file>

<file path=ppt/tags/tag38.xml><?xml version="1.0" encoding="utf-8"?>
<p:tagLst xmlns:p="http://schemas.openxmlformats.org/presentationml/2006/main">
  <p:tag name="KSO_WM_DIAGRAM_VIRTUALLY_FRAME" val="{&quot;height&quot;:251.1,&quot;left&quot;:86.15,&quot;top&quot;:138.95,&quot;width&quot;:286.8}"/>
</p:tagLst>
</file>

<file path=ppt/tags/tag39.xml><?xml version="1.0" encoding="utf-8"?>
<p:tagLst xmlns:p="http://schemas.openxmlformats.org/presentationml/2006/main">
  <p:tag name="KSO_WM_SLIDE_ID" val="custom20205081_1"/>
  <p:tag name="KSO_WM_TEMPLATE_SUBCATEGORY" val="19"/>
  <p:tag name="KSO_WM_TEMPLATE_MASTER_TYPE" val="0"/>
  <p:tag name="KSO_WM_TEMPLATE_COLOR_TYPE" val="1"/>
  <p:tag name="KSO_WM_SLIDE_TYPE" val="title"/>
  <p:tag name="KSO_WM_SLIDE_SUBTYPE" val="defaultBlank"/>
  <p:tag name="KSO_WM_SLIDE_ITEM_CNT" val="0"/>
  <p:tag name="KSO_WM_SLIDE_INDEX" val="1"/>
  <p:tag name="KSO_WM_TAG_VERSION" val="1.0"/>
  <p:tag name="KSO_WM_BEAUTIFY_FLAG" val="#wm#"/>
  <p:tag name="KSO_WM_TEMPLATE_CATEGORY" val="custom"/>
  <p:tag name="KSO_WM_TEMPLATE_INDEX" val="20205081"/>
  <p:tag name="KSO_WM_SLIDE_LAYOUT" val="a_b"/>
  <p:tag name="KSO_WM_SLIDE_LAYOUT_CNT" val="1_1"/>
  <p:tag name="KSO_WM_UNIT_SHOW_EDIT_AREA_INDICATION" val="1"/>
  <p:tag name="KSO_WM_TEMPLATE_THUMBS_INDEX" val="1、4、7、12、13、14、15、16、17、18、20、24、25、28、33、36、40、43、44"/>
</p:tagLst>
</file>

<file path=ppt/tags/tag40.xml><?xml version="1.0" encoding="utf-8"?>
<p:tagLst xmlns:p="http://schemas.openxmlformats.org/presentationml/2006/main">
  <p:tag name="KSO_WM_DIAGRAM_VIRTUALLY_FRAME" val="{&quot;height&quot;:315.05,&quot;left&quot;:34.85,&quot;top&quot;:111,&quot;width&quot;:938.35}"/>
</p:tagLst>
</file>

<file path=ppt/tags/tag41.xml><?xml version="1.0" encoding="utf-8"?>
<p:tagLst xmlns:p="http://schemas.openxmlformats.org/presentationml/2006/main">
  <p:tag name="KSO_WM_DIAGRAM_VIRTUALLY_FRAME" val="{&quot;height&quot;:315.05,&quot;left&quot;:34.85,&quot;top&quot;:111,&quot;width&quot;:938.35}"/>
</p:tagLst>
</file>

<file path=ppt/tags/tag42.xml><?xml version="1.0" encoding="utf-8"?>
<p:tagLst xmlns:p="http://schemas.openxmlformats.org/presentationml/2006/main">
  <p:tag name="KSO_WM_DIAGRAM_VIRTUALLY_FRAME" val="{&quot;height&quot;:315.05,&quot;left&quot;:34.85,&quot;top&quot;:111,&quot;width&quot;:938.35}"/>
</p:tagLst>
</file>

<file path=ppt/tags/tag43.xml><?xml version="1.0" encoding="utf-8"?>
<p:tagLst xmlns:p="http://schemas.openxmlformats.org/presentationml/2006/main">
  <p:tag name="KSO_WM_DIAGRAM_VIRTUALLY_FRAME" val="{&quot;height&quot;:315.05,&quot;left&quot;:34.85,&quot;top&quot;:111,&quot;width&quot;:938.35}"/>
</p:tagLst>
</file>

<file path=ppt/tags/tag44.xml><?xml version="1.0" encoding="utf-8"?>
<p:tagLst xmlns:p="http://schemas.openxmlformats.org/presentationml/2006/main">
  <p:tag name="KSO_WM_DIAGRAM_VIRTUALLY_FRAME" val="{&quot;height&quot;:315.05,&quot;left&quot;:34.85,&quot;top&quot;:111,&quot;width&quot;:938.35}"/>
</p:tagLst>
</file>

<file path=ppt/tags/tag45.xml><?xml version="1.0" encoding="utf-8"?>
<p:tagLst xmlns:p="http://schemas.openxmlformats.org/presentationml/2006/main">
  <p:tag name="KSO_WM_DIAGRAM_VIRTUALLY_FRAME" val="{&quot;height&quot;:315.05,&quot;left&quot;:34.85,&quot;top&quot;:111,&quot;width&quot;:938.35}"/>
</p:tagLst>
</file>

<file path=ppt/tags/tag46.xml><?xml version="1.0" encoding="utf-8"?>
<p:tagLst xmlns:p="http://schemas.openxmlformats.org/presentationml/2006/main">
  <p:tag name="KSO_WM_DIAGRAM_VIRTUALLY_FRAME" val="{&quot;height&quot;:315.05,&quot;left&quot;:34.85,&quot;top&quot;:111,&quot;width&quot;:938.35}"/>
</p:tagLst>
</file>

<file path=ppt/tags/tag47.xml><?xml version="1.0" encoding="utf-8"?>
<p:tagLst xmlns:p="http://schemas.openxmlformats.org/presentationml/2006/main">
  <p:tag name="KSO_WM_DIAGRAM_VIRTUALLY_FRAME" val="{&quot;height&quot;:315.05,&quot;left&quot;:34.85,&quot;top&quot;:111,&quot;width&quot;:938.35}"/>
</p:tagLst>
</file>

<file path=ppt/tags/tag48.xml><?xml version="1.0" encoding="utf-8"?>
<p:tagLst xmlns:p="http://schemas.openxmlformats.org/presentationml/2006/main">
  <p:tag name="KSO_WM_DIAGRAM_VIRTUALLY_FRAME" val="{&quot;height&quot;:315.05,&quot;left&quot;:34.85,&quot;top&quot;:111,&quot;width&quot;:938.35}"/>
</p:tagLst>
</file>

<file path=ppt/tags/tag49.xml><?xml version="1.0" encoding="utf-8"?>
<p:tagLst xmlns:p="http://schemas.openxmlformats.org/presentationml/2006/main">
  <p:tag name="KSO_WM_DIAGRAM_VIRTUALLY_FRAME" val="{&quot;height&quot;:315.05,&quot;left&quot;:34.85,&quot;top&quot;:111,&quot;width&quot;:938.35}"/>
</p:tagLst>
</file>

<file path=ppt/tags/tag50.xml><?xml version="1.0" encoding="utf-8"?>
<p:tagLst xmlns:p="http://schemas.openxmlformats.org/presentationml/2006/main">
  <p:tag name="KSO_WM_DIAGRAM_VIRTUALLY_FRAME" val="{&quot;height&quot;:315.05,&quot;left&quot;:34.85,&quot;top&quot;:111,&quot;width&quot;:938.35}"/>
</p:tagLst>
</file>

<file path=ppt/tags/tag51.xml><?xml version="1.0" encoding="utf-8"?>
<p:tagLst xmlns:p="http://schemas.openxmlformats.org/presentationml/2006/main">
  <p:tag name="KSO_WM_DIAGRAM_VIRTUALLY_FRAME" val="{&quot;height&quot;:315.05,&quot;left&quot;:34.85,&quot;top&quot;:111,&quot;width&quot;:938.35}"/>
</p:tagLst>
</file>

<file path=ppt/tags/tag52.xml><?xml version="1.0" encoding="utf-8"?>
<p:tagLst xmlns:p="http://schemas.openxmlformats.org/presentationml/2006/main">
  <p:tag name="KSO_WM_DIAGRAM_VIRTUALLY_FRAME" val="{&quot;height&quot;:315.05,&quot;left&quot;:34.85,&quot;top&quot;:111,&quot;width&quot;:938.35}"/>
</p:tagLst>
</file>

<file path=ppt/tags/tag53.xml><?xml version="1.0" encoding="utf-8"?>
<p:tagLst xmlns:p="http://schemas.openxmlformats.org/presentationml/2006/main">
  <p:tag name="KSO_WM_DIAGRAM_VIRTUALLY_FRAME" val="{&quot;height&quot;:315.05,&quot;left&quot;:34.85,&quot;top&quot;:111,&quot;width&quot;:938.35}"/>
</p:tagLst>
</file>

<file path=ppt/tags/tag54.xml><?xml version="1.0" encoding="utf-8"?>
<p:tagLst xmlns:p="http://schemas.openxmlformats.org/presentationml/2006/main">
  <p:tag name="KSO_WM_DIAGRAM_VIRTUALLY_FRAME" val="{&quot;height&quot;:315.05,&quot;left&quot;:34.85,&quot;top&quot;:111,&quot;width&quot;:938.35}"/>
</p:tagLst>
</file>

<file path=ppt/tags/tag55.xml><?xml version="1.0" encoding="utf-8"?>
<p:tagLst xmlns:p="http://schemas.openxmlformats.org/presentationml/2006/main">
  <p:tag name="KSO_WM_DIAGRAM_VIRTUALLY_FRAME" val="{&quot;height&quot;:315.05,&quot;left&quot;:34.85,&quot;top&quot;:111,&quot;width&quot;:938.35}"/>
</p:tagLst>
</file>

<file path=ppt/tags/tag56.xml><?xml version="1.0" encoding="utf-8"?>
<p:tagLst xmlns:p="http://schemas.openxmlformats.org/presentationml/2006/main">
  <p:tag name="KSO_WM_DIAGRAM_VIRTUALLY_FRAME" val="{&quot;height&quot;:315.05,&quot;left&quot;:34.85,&quot;top&quot;:111,&quot;width&quot;:938.35}"/>
</p:tagLst>
</file>

<file path=ppt/tags/tag57.xml><?xml version="1.0" encoding="utf-8"?>
<p:tagLst xmlns:p="http://schemas.openxmlformats.org/presentationml/2006/main">
  <p:tag name="KSO_WM_DIAGRAM_VIRTUALLY_FRAME" val="{&quot;height&quot;:315.05,&quot;left&quot;:34.85,&quot;top&quot;:111,&quot;width&quot;:938.35}"/>
</p:tagLst>
</file>

<file path=ppt/tags/tag58.xml><?xml version="1.0" encoding="utf-8"?>
<p:tagLst xmlns:p="http://schemas.openxmlformats.org/presentationml/2006/main">
  <p:tag name="KSO_WM_DIAGRAM_VIRTUALLY_FRAME" val="{&quot;height&quot;:315.05,&quot;left&quot;:34.85,&quot;top&quot;:111,&quot;width&quot;:938.35}"/>
</p:tagLst>
</file>

<file path=ppt/tags/tag59.xml><?xml version="1.0" encoding="utf-8"?>
<p:tagLst xmlns:p="http://schemas.openxmlformats.org/presentationml/2006/main">
  <p:tag name="KSO_WM_DIAGRAM_VIRTUALLY_FRAME" val="{&quot;height&quot;:315.05,&quot;left&quot;:34.85,&quot;top&quot;:111,&quot;width&quot;:938.35}"/>
</p:tagLst>
</file>

<file path=ppt/tags/tag60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</p:tagLst>
</file>

<file path=ppt/tags/tag61.xml><?xml version="1.0" encoding="utf-8"?>
<p:tagLst xmlns:p="http://schemas.openxmlformats.org/presentationml/2006/main">
  <p:tag name="KSO_WM_DIAGRAM_VIRTUALLY_FRAME" val="{&quot;height&quot;:365.84418305406035,&quot;left&quot;:56.524269765675626,&quot;top&quot;:127,&quot;width&quot;:867.8514604686488}"/>
</p:tagLst>
</file>

<file path=ppt/tags/tag62.xml><?xml version="1.0" encoding="utf-8"?>
<p:tagLst xmlns:p="http://schemas.openxmlformats.org/presentationml/2006/main">
  <p:tag name="KSO_WM_DIAGRAM_VIRTUALLY_FRAME" val="{&quot;height&quot;:365.84418305406035,&quot;left&quot;:56.524269765675626,&quot;top&quot;:127,&quot;width&quot;:867.8514604686488}"/>
</p:tagLst>
</file>

<file path=ppt/tags/tag63.xml><?xml version="1.0" encoding="utf-8"?>
<p:tagLst xmlns:p="http://schemas.openxmlformats.org/presentationml/2006/main">
  <p:tag name="KSO_WM_DIAGRAM_VIRTUALLY_FRAME" val="{&quot;height&quot;:365.84418305406035,&quot;left&quot;:56.524269765675626,&quot;top&quot;:127,&quot;width&quot;:867.8514604686488}"/>
</p:tagLst>
</file>

<file path=ppt/tags/tag64.xml><?xml version="1.0" encoding="utf-8"?>
<p:tagLst xmlns:p="http://schemas.openxmlformats.org/presentationml/2006/main">
  <p:tag name="KSO_WM_DIAGRAM_VIRTUALLY_FRAME" val="{&quot;height&quot;:365.84418305406035,&quot;left&quot;:56.524269765675626,&quot;top&quot;:127,&quot;width&quot;:867.8514604686488}"/>
</p:tagLst>
</file>

<file path=ppt/tags/tag65.xml><?xml version="1.0" encoding="utf-8"?>
<p:tagLst xmlns:p="http://schemas.openxmlformats.org/presentationml/2006/main">
  <p:tag name="KSO_WM_DIAGRAM_VIRTUALLY_FRAME" val="{&quot;height&quot;:365.84418305406035,&quot;left&quot;:56.524269765675626,&quot;top&quot;:127,&quot;width&quot;:867.8514604686488}"/>
</p:tagLst>
</file>

<file path=ppt/tags/tag66.xml><?xml version="1.0" encoding="utf-8"?>
<p:tagLst xmlns:p="http://schemas.openxmlformats.org/presentationml/2006/main">
  <p:tag name="KSO_WM_DIAGRAM_VIRTUALLY_FRAME" val="{&quot;height&quot;:365.84418305406035,&quot;left&quot;:56.524269765675626,&quot;top&quot;:127,&quot;width&quot;:867.8514604686488}"/>
</p:tagLst>
</file>

<file path=ppt/tags/tag67.xml><?xml version="1.0" encoding="utf-8"?>
<p:tagLst xmlns:p="http://schemas.openxmlformats.org/presentationml/2006/main">
  <p:tag name="KSO_WM_DIAGRAM_VIRTUALLY_FRAME" val="{&quot;height&quot;:365.84418305406035,&quot;left&quot;:56.524269765675626,&quot;top&quot;:127,&quot;width&quot;:867.8514604686488}"/>
</p:tagLst>
</file>

<file path=ppt/tags/tag68.xml><?xml version="1.0" encoding="utf-8"?>
<p:tagLst xmlns:p="http://schemas.openxmlformats.org/presentationml/2006/main">
  <p:tag name="KSO_WM_DIAGRAM_VIRTUALLY_FRAME" val="{&quot;height&quot;:365.84418305406035,&quot;left&quot;:56.524269765675626,&quot;top&quot;:127,&quot;width&quot;:867.8514604686488}"/>
</p:tagLst>
</file>

<file path=ppt/tags/tag69.xml><?xml version="1.0" encoding="utf-8"?>
<p:tagLst xmlns:p="http://schemas.openxmlformats.org/presentationml/2006/main">
  <p:tag name="KSO_WM_DIAGRAM_VIRTUALLY_FRAME" val="{&quot;height&quot;:365.84418305406035,&quot;left&quot;:56.524269765675626,&quot;top&quot;:127,&quot;width&quot;:867.8514604686488}"/>
</p:tagLst>
</file>

<file path=ppt/tags/tag70.xml><?xml version="1.0" encoding="utf-8"?>
<p:tagLst xmlns:p="http://schemas.openxmlformats.org/presentationml/2006/main">
  <p:tag name="KSO_WM_DIAGRAM_VIRTUALLY_FRAME" val="{&quot;height&quot;:365.84418305406035,&quot;left&quot;:56.524269765675626,&quot;top&quot;:127,&quot;width&quot;:867.8514604686488}"/>
</p:tagLst>
</file>

<file path=ppt/tags/tag71.xml><?xml version="1.0" encoding="utf-8"?>
<p:tagLst xmlns:p="http://schemas.openxmlformats.org/presentationml/2006/main">
  <p:tag name="KSO_WM_DIAGRAM_VIRTUALLY_FRAME" val="{&quot;height&quot;:365.84418305406035,&quot;left&quot;:56.524269765675626,&quot;top&quot;:127,&quot;width&quot;:867.8514604686488}"/>
</p:tagLst>
</file>

<file path=ppt/tags/tag72.xml><?xml version="1.0" encoding="utf-8"?>
<p:tagLst xmlns:p="http://schemas.openxmlformats.org/presentationml/2006/main">
  <p:tag name="KSO_WM_DIAGRAM_VIRTUALLY_FRAME" val="{&quot;height&quot;:365.84418305406035,&quot;left&quot;:56.524269765675626,&quot;top&quot;:127,&quot;width&quot;:867.8514604686488}"/>
</p:tagLst>
</file>

<file path=ppt/tags/tag73.xml><?xml version="1.0" encoding="utf-8"?>
<p:tagLst xmlns:p="http://schemas.openxmlformats.org/presentationml/2006/main">
  <p:tag name="KSO_WM_SLIDE_ID" val="custom20205081_1"/>
  <p:tag name="KSO_WM_TEMPLATE_SUBCATEGORY" val="19"/>
  <p:tag name="KSO_WM_TEMPLATE_MASTER_TYPE" val="0"/>
  <p:tag name="KSO_WM_TEMPLATE_COLOR_TYPE" val="1"/>
  <p:tag name="KSO_WM_SLIDE_TYPE" val="title"/>
  <p:tag name="KSO_WM_SLIDE_SUBTYPE" val="defaultBlank"/>
  <p:tag name="KSO_WM_SLIDE_ITEM_CNT" val="0"/>
  <p:tag name="KSO_WM_SLIDE_INDEX" val="1"/>
  <p:tag name="KSO_WM_TAG_VERSION" val="1.0"/>
  <p:tag name="KSO_WM_BEAUTIFY_FLAG" val="#wm#"/>
  <p:tag name="KSO_WM_TEMPLATE_CATEGORY" val="custom"/>
  <p:tag name="KSO_WM_TEMPLATE_INDEX" val="20205081"/>
  <p:tag name="KSO_WM_SLIDE_LAYOUT" val="a_b"/>
  <p:tag name="KSO_WM_SLIDE_LAYOUT_CNT" val="1_1"/>
  <p:tag name="KSO_WM_UNIT_SHOW_EDIT_AREA_INDICATION" val="1"/>
  <p:tag name="KSO_WM_TEMPLATE_THUMBS_INDEX" val="1、4、7、12、13、14、15、16、17、18、20、24、25、28、33、36、40、43、44"/>
</p:tagLst>
</file>

<file path=ppt/tags/tag74.xml><?xml version="1.0" encoding="utf-8"?>
<p:tagLst xmlns:p="http://schemas.openxmlformats.org/presentationml/2006/main">
  <p:tag name="KSO_WM_SLIDE_ID" val="custom20205081_1"/>
  <p:tag name="KSO_WM_TEMPLATE_SUBCATEGORY" val="19"/>
  <p:tag name="KSO_WM_TEMPLATE_MASTER_TYPE" val="0"/>
  <p:tag name="KSO_WM_TEMPLATE_COLOR_TYPE" val="1"/>
  <p:tag name="KSO_WM_SLIDE_TYPE" val="title"/>
  <p:tag name="KSO_WM_SLIDE_SUBTYPE" val="defaultBlank"/>
  <p:tag name="KSO_WM_SLIDE_ITEM_CNT" val="0"/>
  <p:tag name="KSO_WM_SLIDE_INDEX" val="1"/>
  <p:tag name="KSO_WM_TAG_VERSION" val="1.0"/>
  <p:tag name="KSO_WM_BEAUTIFY_FLAG" val="#wm#"/>
  <p:tag name="KSO_WM_TEMPLATE_CATEGORY" val="custom"/>
  <p:tag name="KSO_WM_TEMPLATE_INDEX" val="20205081"/>
  <p:tag name="KSO_WM_SLIDE_LAYOUT" val="a_b"/>
  <p:tag name="KSO_WM_SLIDE_LAYOUT_CNT" val="1_1"/>
  <p:tag name="KSO_WM_UNIT_SHOW_EDIT_AREA_INDICATION" val="1"/>
  <p:tag name="KSO_WM_TEMPLATE_THUMBS_INDEX" val="1、4、7、12、13、14、15、16、17、18、20、24、25、28、33、36、40、43、44"/>
</p:tagLst>
</file>

<file path=ppt/tags/tag75.xml><?xml version="1.0" encoding="utf-8"?>
<p:tagLst xmlns:p="http://schemas.openxmlformats.org/presentationml/2006/main">
  <p:tag name="KSO_WM_SLIDE_ID" val="custom20205081_1"/>
  <p:tag name="KSO_WM_TEMPLATE_SUBCATEGORY" val="19"/>
  <p:tag name="KSO_WM_TEMPLATE_MASTER_TYPE" val="0"/>
  <p:tag name="KSO_WM_TEMPLATE_COLOR_TYPE" val="1"/>
  <p:tag name="KSO_WM_SLIDE_TYPE" val="title"/>
  <p:tag name="KSO_WM_SLIDE_SUBTYPE" val="defaultBlank"/>
  <p:tag name="KSO_WM_SLIDE_ITEM_CNT" val="0"/>
  <p:tag name="KSO_WM_SLIDE_INDEX" val="1"/>
  <p:tag name="KSO_WM_TAG_VERSION" val="1.0"/>
  <p:tag name="KSO_WM_BEAUTIFY_FLAG" val="#wm#"/>
  <p:tag name="KSO_WM_TEMPLATE_CATEGORY" val="custom"/>
  <p:tag name="KSO_WM_TEMPLATE_INDEX" val="20205081"/>
  <p:tag name="KSO_WM_SLIDE_LAYOUT" val="a_b"/>
  <p:tag name="KSO_WM_SLIDE_LAYOUT_CNT" val="1_1"/>
  <p:tag name="KSO_WM_UNIT_SHOW_EDIT_AREA_INDICATION" val="1"/>
  <p:tag name="KSO_WM_TEMPLATE_THUMBS_INDEX" val="1、4、7、12、13、14、15、16、17、18、20、24、25、28、33、36、40、43、44"/>
</p:tagLst>
</file>

<file path=ppt/tags/tag76.xml><?xml version="1.0" encoding="utf-8"?>
<p:tagLst xmlns:p="http://schemas.openxmlformats.org/presentationml/2006/main">
  <p:tag name="KSO_WM_SLIDE_ID" val="custom20205081_1"/>
  <p:tag name="KSO_WM_TEMPLATE_SUBCATEGORY" val="19"/>
  <p:tag name="KSO_WM_TEMPLATE_MASTER_TYPE" val="0"/>
  <p:tag name="KSO_WM_TEMPLATE_COLOR_TYPE" val="1"/>
  <p:tag name="KSO_WM_SLIDE_TYPE" val="title"/>
  <p:tag name="KSO_WM_SLIDE_SUBTYPE" val="defaultBlank"/>
  <p:tag name="KSO_WM_SLIDE_ITEM_CNT" val="0"/>
  <p:tag name="KSO_WM_SLIDE_INDEX" val="1"/>
  <p:tag name="KSO_WM_TAG_VERSION" val="1.0"/>
  <p:tag name="KSO_WM_BEAUTIFY_FLAG" val="#wm#"/>
  <p:tag name="KSO_WM_TEMPLATE_CATEGORY" val="custom"/>
  <p:tag name="KSO_WM_TEMPLATE_INDEX" val="20205081"/>
  <p:tag name="KSO_WM_SLIDE_LAYOUT" val="a_b"/>
  <p:tag name="KSO_WM_SLIDE_LAYOUT_CNT" val="1_1"/>
  <p:tag name="KSO_WM_UNIT_SHOW_EDIT_AREA_INDICATION" val="1"/>
  <p:tag name="KSO_WM_TEMPLATE_THUMBS_INDEX" val="1、4、7、12、13、14、15、16、17、18、20、24、25、28、33、36、40、43、44"/>
</p:tagLst>
</file>

<file path=ppt/tags/tag77.xml><?xml version="1.0" encoding="utf-8"?>
<p:tagLst xmlns:p="http://schemas.openxmlformats.org/presentationml/2006/main">
  <p:tag name="KSO_WM_SLIDE_ID" val="custom20205081_1"/>
  <p:tag name="KSO_WM_TEMPLATE_SUBCATEGORY" val="19"/>
  <p:tag name="KSO_WM_TEMPLATE_MASTER_TYPE" val="0"/>
  <p:tag name="KSO_WM_TEMPLATE_COLOR_TYPE" val="1"/>
  <p:tag name="KSO_WM_SLIDE_TYPE" val="title"/>
  <p:tag name="KSO_WM_SLIDE_SUBTYPE" val="defaultBlank"/>
  <p:tag name="KSO_WM_SLIDE_ITEM_CNT" val="0"/>
  <p:tag name="KSO_WM_SLIDE_INDEX" val="1"/>
  <p:tag name="KSO_WM_TAG_VERSION" val="1.0"/>
  <p:tag name="KSO_WM_BEAUTIFY_FLAG" val="#wm#"/>
  <p:tag name="KSO_WM_TEMPLATE_CATEGORY" val="custom"/>
  <p:tag name="KSO_WM_TEMPLATE_INDEX" val="20205081"/>
  <p:tag name="KSO_WM_SLIDE_LAYOUT" val="a_b"/>
  <p:tag name="KSO_WM_SLIDE_LAYOUT_CNT" val="1_1"/>
  <p:tag name="KSO_WM_UNIT_SHOW_EDIT_AREA_INDICATION" val="1"/>
  <p:tag name="KSO_WM_TEMPLATE_THUMBS_INDEX" val="1、4、7、12、13、14、15、16、17、18、20、24、25、28、33、36、40、43、44"/>
</p:tagLst>
</file>

<file path=ppt/tags/tag78.xml><?xml version="1.0" encoding="utf-8"?>
<p:tagLst xmlns:p="http://schemas.openxmlformats.org/presentationml/2006/main">
  <p:tag name="KSO_WM_SLIDE_ID" val="custom20205081_1"/>
  <p:tag name="KSO_WM_TEMPLATE_SUBCATEGORY" val="19"/>
  <p:tag name="KSO_WM_TEMPLATE_MASTER_TYPE" val="0"/>
  <p:tag name="KSO_WM_TEMPLATE_COLOR_TYPE" val="1"/>
  <p:tag name="KSO_WM_SLIDE_TYPE" val="title"/>
  <p:tag name="KSO_WM_SLIDE_SUBTYPE" val="defaultBlank"/>
  <p:tag name="KSO_WM_SLIDE_ITEM_CNT" val="0"/>
  <p:tag name="KSO_WM_SLIDE_INDEX" val="1"/>
  <p:tag name="KSO_WM_TAG_VERSION" val="1.0"/>
  <p:tag name="KSO_WM_BEAUTIFY_FLAG" val="#wm#"/>
  <p:tag name="KSO_WM_TEMPLATE_CATEGORY" val="custom"/>
  <p:tag name="KSO_WM_TEMPLATE_INDEX" val="20205081"/>
  <p:tag name="KSO_WM_SLIDE_LAYOUT" val="a_b"/>
  <p:tag name="KSO_WM_SLIDE_LAYOUT_CNT" val="1_1"/>
  <p:tag name="KSO_WM_UNIT_SHOW_EDIT_AREA_INDICATION" val="1"/>
  <p:tag name="KSO_WM_TEMPLATE_THUMBS_INDEX" val="1、4、7、12、13、14、15、16、17、18、20、24、25、28、33、36、40、43、44"/>
</p:tagLst>
</file>

<file path=ppt/tags/tag79.xml><?xml version="1.0" encoding="utf-8"?>
<p:tagLst xmlns:p="http://schemas.openxmlformats.org/presentationml/2006/main">
  <p:tag name="KSO_WM_BEAUTIFY_FLAG" val=""/>
</p:tagLst>
</file>

<file path=ppt/tags/tag80.xml><?xml version="1.0" encoding="utf-8"?>
<p:tagLst xmlns:p="http://schemas.openxmlformats.org/presentationml/2006/main">
  <p:tag name="KSO_WM_BEAUTIFY_FLAG" val=""/>
</p:tagLst>
</file>

<file path=ppt/tags/tag81.xml><?xml version="1.0" encoding="utf-8"?>
<p:tagLst xmlns:p="http://schemas.openxmlformats.org/presentationml/2006/main">
  <p:tag name="KSO_WM_SLIDE_ID" val="custom20205081_1"/>
  <p:tag name="KSO_WM_TEMPLATE_SUBCATEGORY" val="19"/>
  <p:tag name="KSO_WM_TEMPLATE_MASTER_TYPE" val="0"/>
  <p:tag name="KSO_WM_TEMPLATE_COLOR_TYPE" val="1"/>
  <p:tag name="KSO_WM_SLIDE_TYPE" val="title"/>
  <p:tag name="KSO_WM_SLIDE_SUBTYPE" val="defaultBlank"/>
  <p:tag name="KSO_WM_SLIDE_ITEM_CNT" val="0"/>
  <p:tag name="KSO_WM_SLIDE_INDEX" val="1"/>
  <p:tag name="KSO_WM_TAG_VERSION" val="1.0"/>
  <p:tag name="KSO_WM_BEAUTIFY_FLAG" val="#wm#"/>
  <p:tag name="KSO_WM_TEMPLATE_CATEGORY" val="custom"/>
  <p:tag name="KSO_WM_TEMPLATE_INDEX" val="20205081"/>
  <p:tag name="KSO_WM_SLIDE_LAYOUT" val="a_b"/>
  <p:tag name="KSO_WM_SLIDE_LAYOUT_CNT" val="1_1"/>
  <p:tag name="KSO_WM_UNIT_SHOW_EDIT_AREA_INDICATION" val="1"/>
  <p:tag name="KSO_WM_TEMPLATE_THUMBS_INDEX" val="1、4、7、12、13、14、15、16、17、18、20、24、25、28、33、36、40、43、44"/>
</p:tagLst>
</file>

<file path=ppt/tags/tag82.xml><?xml version="1.0" encoding="utf-8"?>
<p:tagLst xmlns:p="http://schemas.openxmlformats.org/presentationml/2006/main">
  <p:tag name="KSO_WM_BEAUTIFY_FLAG" val=""/>
</p:tagLst>
</file>

<file path=ppt/tags/tag83.xml><?xml version="1.0" encoding="utf-8"?>
<p:tagLst xmlns:p="http://schemas.openxmlformats.org/presentationml/2006/main">
  <p:tag name="KSO_WM_BEAUTIFY_FLAG" val=""/>
</p:tagLst>
</file>

<file path=ppt/tags/tag84.xml><?xml version="1.0" encoding="utf-8"?>
<p:tagLst xmlns:p="http://schemas.openxmlformats.org/presentationml/2006/main">
  <p:tag name="KSO_WM_SLIDE_ID" val="custom20205081_1"/>
  <p:tag name="KSO_WM_TEMPLATE_SUBCATEGORY" val="19"/>
  <p:tag name="KSO_WM_TEMPLATE_MASTER_TYPE" val="0"/>
  <p:tag name="KSO_WM_TEMPLATE_COLOR_TYPE" val="1"/>
  <p:tag name="KSO_WM_SLIDE_TYPE" val="title"/>
  <p:tag name="KSO_WM_SLIDE_SUBTYPE" val="defaultBlank"/>
  <p:tag name="KSO_WM_SLIDE_ITEM_CNT" val="0"/>
  <p:tag name="KSO_WM_SLIDE_INDEX" val="1"/>
  <p:tag name="KSO_WM_TAG_VERSION" val="1.0"/>
  <p:tag name="KSO_WM_BEAUTIFY_FLAG" val="#wm#"/>
  <p:tag name="KSO_WM_TEMPLATE_CATEGORY" val="custom"/>
  <p:tag name="KSO_WM_TEMPLATE_INDEX" val="20205081"/>
  <p:tag name="KSO_WM_SLIDE_LAYOUT" val="a_b"/>
  <p:tag name="KSO_WM_SLIDE_LAYOUT_CNT" val="1_1"/>
  <p:tag name="KSO_WM_UNIT_SHOW_EDIT_AREA_INDICATION" val="1"/>
  <p:tag name="KSO_WM_TEMPLATE_THUMBS_INDEX" val="1、4、7、12、13、14、15、16、17、18、20、24、25、28、33、36、40、43、44"/>
</p:tagLst>
</file>

<file path=ppt/tags/tag85.xml><?xml version="1.0" encoding="utf-8"?>
<p:tagLst xmlns:p="http://schemas.openxmlformats.org/presentationml/2006/main">
  <p:tag name="KSO_WM_DIAGRAM_VIRTUALLY_FRAME" val="{&quot;height&quot;:378.55,&quot;left&quot;:35.7,&quot;top&quot;:96.5,&quot;width&quot;:617.9}"/>
</p:tagLst>
</file>

<file path=ppt/tags/tag86.xml><?xml version="1.0" encoding="utf-8"?>
<p:tagLst xmlns:p="http://schemas.openxmlformats.org/presentationml/2006/main">
  <p:tag name="KSO_WM_DIAGRAM_VIRTUALLY_FRAME" val="{&quot;height&quot;:378.55,&quot;left&quot;:35.7,&quot;top&quot;:96.5,&quot;width&quot;:617.9}"/>
</p:tagLst>
</file>

<file path=ppt/tags/tag87.xml><?xml version="1.0" encoding="utf-8"?>
<p:tagLst xmlns:p="http://schemas.openxmlformats.org/presentationml/2006/main">
  <p:tag name="KSO_WM_DIAGRAM_VIRTUALLY_FRAME" val="{&quot;height&quot;:378.55,&quot;left&quot;:35.7,&quot;top&quot;:96.5,&quot;width&quot;:617.9}"/>
</p:tagLst>
</file>

<file path=ppt/tags/tag88.xml><?xml version="1.0" encoding="utf-8"?>
<p:tagLst xmlns:p="http://schemas.openxmlformats.org/presentationml/2006/main">
  <p:tag name="KSO_WM_DIAGRAM_VIRTUALLY_FRAME" val="{&quot;height&quot;:378.55,&quot;left&quot;:35.7,&quot;top&quot;:96.5,&quot;width&quot;:617.9}"/>
</p:tagLst>
</file>

<file path=ppt/tags/tag89.xml><?xml version="1.0" encoding="utf-8"?>
<p:tagLst xmlns:p="http://schemas.openxmlformats.org/presentationml/2006/main">
  <p:tag name="KSO_WM_SLIDE_ID" val="custom20205081_1"/>
  <p:tag name="KSO_WM_TEMPLATE_SUBCATEGORY" val="19"/>
  <p:tag name="KSO_WM_TEMPLATE_MASTER_TYPE" val="0"/>
  <p:tag name="KSO_WM_TEMPLATE_COLOR_TYPE" val="1"/>
  <p:tag name="KSO_WM_SLIDE_TYPE" val="title"/>
  <p:tag name="KSO_WM_SLIDE_SUBTYPE" val="defaultBlank"/>
  <p:tag name="KSO_WM_SLIDE_ITEM_CNT" val="0"/>
  <p:tag name="KSO_WM_SLIDE_INDEX" val="1"/>
  <p:tag name="KSO_WM_TAG_VERSION" val="1.0"/>
  <p:tag name="KSO_WM_BEAUTIFY_FLAG" val="#wm#"/>
  <p:tag name="KSO_WM_TEMPLATE_CATEGORY" val="custom"/>
  <p:tag name="KSO_WM_TEMPLATE_INDEX" val="20205081"/>
  <p:tag name="KSO_WM_SLIDE_LAYOUT" val="a_b"/>
  <p:tag name="KSO_WM_SLIDE_LAYOUT_CNT" val="1_1"/>
  <p:tag name="KSO_WM_UNIT_SHOW_EDIT_AREA_INDICATION" val="1"/>
  <p:tag name="KSO_WM_TEMPLATE_THUMBS_INDEX" val="1、4、7、12、13、14、15、16、17、18、20、24、25、28、33、36、40、43、44"/>
</p:tagLst>
</file>

<file path=ppt/tags/tag90.xml><?xml version="1.0" encoding="utf-8"?>
<p:tagLst xmlns:p="http://schemas.openxmlformats.org/presentationml/2006/main">
  <p:tag name="KSO_WM_BEAUTIFY_FLAG" val=""/>
</p:tagLst>
</file>

<file path=ppt/tags/tag91.xml><?xml version="1.0" encoding="utf-8"?>
<p:tagLst xmlns:p="http://schemas.openxmlformats.org/presentationml/2006/main">
  <p:tag name="KSO_WM_BEAUTIFY_FLAG" val=""/>
</p:tagLst>
</file>

<file path=ppt/tags/tag92.xml><?xml version="1.0" encoding="utf-8"?>
<p:tagLst xmlns:p="http://schemas.openxmlformats.org/presentationml/2006/main">
  <p:tag name="KSO_WM_SLIDE_ID" val="custom20205081_1"/>
  <p:tag name="KSO_WM_TEMPLATE_SUBCATEGORY" val="19"/>
  <p:tag name="KSO_WM_TEMPLATE_MASTER_TYPE" val="0"/>
  <p:tag name="KSO_WM_TEMPLATE_COLOR_TYPE" val="1"/>
  <p:tag name="KSO_WM_SLIDE_TYPE" val="title"/>
  <p:tag name="KSO_WM_SLIDE_SUBTYPE" val="defaultBlank"/>
  <p:tag name="KSO_WM_SLIDE_ITEM_CNT" val="0"/>
  <p:tag name="KSO_WM_SLIDE_INDEX" val="1"/>
  <p:tag name="KSO_WM_TAG_VERSION" val="1.0"/>
  <p:tag name="KSO_WM_BEAUTIFY_FLAG" val="#wm#"/>
  <p:tag name="KSO_WM_TEMPLATE_CATEGORY" val="custom"/>
  <p:tag name="KSO_WM_TEMPLATE_INDEX" val="20205081"/>
  <p:tag name="KSO_WM_SLIDE_LAYOUT" val="a_b"/>
  <p:tag name="KSO_WM_SLIDE_LAYOUT_CNT" val="1_1"/>
  <p:tag name="KSO_WM_UNIT_SHOW_EDIT_AREA_INDICATION" val="1"/>
  <p:tag name="KSO_WM_TEMPLATE_THUMBS_INDEX" val="1、4、7、12、13、14、15、16、17、18、20、24、25、28、33、36、40、43、44"/>
</p:tagLst>
</file>

<file path=ppt/tags/tag93.xml><?xml version="1.0" encoding="utf-8"?>
<p:tagLst xmlns:p="http://schemas.openxmlformats.org/presentationml/2006/main">
  <p:tag name="KSO_WM_SLIDE_ID" val="custom20205081_1"/>
  <p:tag name="KSO_WM_TEMPLATE_SUBCATEGORY" val="19"/>
  <p:tag name="KSO_WM_TEMPLATE_MASTER_TYPE" val="0"/>
  <p:tag name="KSO_WM_TEMPLATE_COLOR_TYPE" val="1"/>
  <p:tag name="KSO_WM_SLIDE_TYPE" val="title"/>
  <p:tag name="KSO_WM_SLIDE_SUBTYPE" val="defaultBlank"/>
  <p:tag name="KSO_WM_SLIDE_ITEM_CNT" val="0"/>
  <p:tag name="KSO_WM_SLIDE_INDEX" val="1"/>
  <p:tag name="KSO_WM_TAG_VERSION" val="1.0"/>
  <p:tag name="KSO_WM_BEAUTIFY_FLAG" val="#wm#"/>
  <p:tag name="KSO_WM_TEMPLATE_CATEGORY" val="custom"/>
  <p:tag name="KSO_WM_TEMPLATE_INDEX" val="20205081"/>
  <p:tag name="KSO_WM_SLIDE_LAYOUT" val="a_b"/>
  <p:tag name="KSO_WM_SLIDE_LAYOUT_CNT" val="1_1"/>
  <p:tag name="KSO_WM_UNIT_SHOW_EDIT_AREA_INDICATION" val="1"/>
  <p:tag name="KSO_WM_TEMPLATE_THUMBS_INDEX" val="1、4、7、12、13、14、15、16、17、18、20、24、25、28、33、36、40、43、44"/>
</p:tagLst>
</file>

<file path=ppt/tags/tag94.xml><?xml version="1.0" encoding="utf-8"?>
<p:tagLst xmlns:p="http://schemas.openxmlformats.org/presentationml/2006/main">
  <p:tag name="KSO_WM_DIAGRAM_VIRTUALLY_FRAME" val="{&quot;height&quot;:160,&quot;left&quot;:78.4,&quot;top&quot;:199,&quot;width&quot;:754.9}"/>
</p:tagLst>
</file>

<file path=ppt/tags/tag95.xml><?xml version="1.0" encoding="utf-8"?>
<p:tagLst xmlns:p="http://schemas.openxmlformats.org/presentationml/2006/main">
  <p:tag name="KSO_WM_DIAGRAM_VIRTUALLY_FRAME" val="{&quot;height&quot;:160,&quot;left&quot;:78.4,&quot;top&quot;:199,&quot;width&quot;:754.9}"/>
</p:tagLst>
</file>

<file path=ppt/tags/tag96.xml><?xml version="1.0" encoding="utf-8"?>
<p:tagLst xmlns:p="http://schemas.openxmlformats.org/presentationml/2006/main">
  <p:tag name="KSO_WM_DIAGRAM_VIRTUALLY_FRAME" val="{&quot;height&quot;:160,&quot;left&quot;:78.4,&quot;top&quot;:199,&quot;width&quot;:754.9}"/>
</p:tagLst>
</file>

<file path=ppt/tags/tag97.xml><?xml version="1.0" encoding="utf-8"?>
<p:tagLst xmlns:p="http://schemas.openxmlformats.org/presentationml/2006/main">
  <p:tag name="KSO_WM_DIAGRAM_VIRTUALLY_FRAME" val="{&quot;height&quot;:160,&quot;left&quot;:78.4,&quot;top&quot;:199,&quot;width&quot;:754.9}"/>
</p:tagLst>
</file>

<file path=ppt/tags/tag98.xml><?xml version="1.0" encoding="utf-8"?>
<p:tagLst xmlns:p="http://schemas.openxmlformats.org/presentationml/2006/main">
  <p:tag name="KSO_WM_DIAGRAM_VIRTUALLY_FRAME" val="{&quot;height&quot;:160,&quot;left&quot;:78.4,&quot;top&quot;:199,&quot;width&quot;:754.9}"/>
</p:tagLst>
</file>

<file path=ppt/tags/tag99.xml><?xml version="1.0" encoding="utf-8"?>
<p:tagLst xmlns:p="http://schemas.openxmlformats.org/presentationml/2006/main">
  <p:tag name="KSO_WM_DIAGRAM_VIRTUALLY_FRAME" val="{&quot;height&quot;:160,&quot;left&quot;:78.4,&quot;top&quot;:199,&quot;width&quot;:754.9}"/>
</p:tagLst>
</file>

<file path=ppt/tags/tag100.xml><?xml version="1.0" encoding="utf-8"?>
<p:tagLst xmlns:p="http://schemas.openxmlformats.org/presentationml/2006/main">
  <p:tag name="KSO_WM_DIAGRAM_VIRTUALLY_FRAME" val="{&quot;height&quot;:160,&quot;left&quot;:78.4,&quot;top&quot;:199,&quot;width&quot;:754.9}"/>
</p:tagLst>
</file>

<file path=ppt/tags/tag101.xml><?xml version="1.0" encoding="utf-8"?>
<p:tagLst xmlns:p="http://schemas.openxmlformats.org/presentationml/2006/main">
  <p:tag name="KSO_WM_DIAGRAM_VIRTUALLY_FRAME" val="{&quot;height&quot;:160,&quot;left&quot;:78.4,&quot;top&quot;:199,&quot;width&quot;:754.9}"/>
</p:tagLst>
</file>

<file path=ppt/tags/tag102.xml><?xml version="1.0" encoding="utf-8"?>
<p:tagLst xmlns:p="http://schemas.openxmlformats.org/presentationml/2006/main">
  <p:tag name="KSO_WM_DIAGRAM_VIRTUALLY_FRAME" val="{&quot;height&quot;:160,&quot;left&quot;:78.4,&quot;top&quot;:199,&quot;width&quot;:754.9}"/>
</p:tagLst>
</file>

<file path=ppt/tags/tag103.xml><?xml version="1.0" encoding="utf-8"?>
<p:tagLst xmlns:p="http://schemas.openxmlformats.org/presentationml/2006/main">
  <p:tag name="KSO_WM_SLIDE_ID" val="custom20205081_1"/>
  <p:tag name="KSO_WM_TEMPLATE_SUBCATEGORY" val="19"/>
  <p:tag name="KSO_WM_TEMPLATE_MASTER_TYPE" val="0"/>
  <p:tag name="KSO_WM_TEMPLATE_COLOR_TYPE" val="1"/>
  <p:tag name="KSO_WM_SLIDE_TYPE" val="title"/>
  <p:tag name="KSO_WM_SLIDE_SUBTYPE" val="defaultBlank"/>
  <p:tag name="KSO_WM_SLIDE_ITEM_CNT" val="0"/>
  <p:tag name="KSO_WM_SLIDE_INDEX" val="1"/>
  <p:tag name="KSO_WM_TAG_VERSION" val="1.0"/>
  <p:tag name="KSO_WM_BEAUTIFY_FLAG" val="#wm#"/>
  <p:tag name="KSO_WM_TEMPLATE_CATEGORY" val="custom"/>
  <p:tag name="KSO_WM_TEMPLATE_INDEX" val="20205081"/>
  <p:tag name="KSO_WM_SLIDE_LAYOUT" val="a_b"/>
  <p:tag name="KSO_WM_SLIDE_LAYOUT_CNT" val="1_1"/>
  <p:tag name="KSO_WM_UNIT_SHOW_EDIT_AREA_INDICATION" val="1"/>
  <p:tag name="KSO_WM_TEMPLATE_THUMBS_INDEX" val="1、4、7、12、13、14、15、16、17、18、20、24、25、28、33、36、40、43、44"/>
</p:tagLst>
</file>

<file path=ppt/tags/tag104.xml><?xml version="1.0" encoding="utf-8"?>
<p:tagLst xmlns:p="http://schemas.openxmlformats.org/presentationml/2006/main">
  <p:tag name="KSO_WM_SLIDE_ID" val="custom20205081_1"/>
  <p:tag name="KSO_WM_TEMPLATE_SUBCATEGORY" val="19"/>
  <p:tag name="KSO_WM_TEMPLATE_MASTER_TYPE" val="0"/>
  <p:tag name="KSO_WM_TEMPLATE_COLOR_TYPE" val="1"/>
  <p:tag name="KSO_WM_SLIDE_TYPE" val="title"/>
  <p:tag name="KSO_WM_SLIDE_SUBTYPE" val="defaultBlank"/>
  <p:tag name="KSO_WM_SLIDE_ITEM_CNT" val="0"/>
  <p:tag name="KSO_WM_SLIDE_INDEX" val="1"/>
  <p:tag name="KSO_WM_TAG_VERSION" val="1.0"/>
  <p:tag name="KSO_WM_BEAUTIFY_FLAG" val="#wm#"/>
  <p:tag name="KSO_WM_TEMPLATE_CATEGORY" val="custom"/>
  <p:tag name="KSO_WM_TEMPLATE_INDEX" val="20205081"/>
  <p:tag name="KSO_WM_SLIDE_LAYOUT" val="a_b"/>
  <p:tag name="KSO_WM_SLIDE_LAYOUT_CNT" val="1_1"/>
  <p:tag name="KSO_WM_UNIT_SHOW_EDIT_AREA_INDICATION" val="1"/>
  <p:tag name="KSO_WM_TEMPLATE_THUMBS_INDEX" val="1、4、7、12、13、14、15、16、17、18、20、24、25、28、33、36、40、43、44"/>
</p:tagLst>
</file>

<file path=ppt/tags/tag105.xml><?xml version="1.0" encoding="utf-8"?>
<p:tagLst xmlns:p="http://schemas.openxmlformats.org/presentationml/2006/main">
  <p:tag name="commondata" val="eyJoZGlkIjoiNTViMzcyZWE4NzZhOGY1MTNmZTE0MzhkNGRkYTgzZWYifQ=="/>
</p:tagLst>
</file>

<file path=ppt/theme/theme1.xml><?xml version="1.0" encoding="utf-8"?>
<a:theme xmlns:a="http://schemas.openxmlformats.org/drawingml/2006/main" name="WPS">
  <a:themeElements>
    <a:clrScheme name="WPS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874CB"/>
      </a:accent1>
      <a:accent2>
        <a:srgbClr val="EE822F"/>
      </a:accent2>
      <a:accent3>
        <a:srgbClr val="F2BA02"/>
      </a:accent3>
      <a:accent4>
        <a:srgbClr val="75BD42"/>
      </a:accent4>
      <a:accent5>
        <a:srgbClr val="30C0B4"/>
      </a:accent5>
      <a:accent6>
        <a:srgbClr val="E54C5E"/>
      </a:accent6>
      <a:hlink>
        <a:srgbClr val="0026E5"/>
      </a:hlink>
      <a:folHlink>
        <a:srgbClr val="7E1FAD"/>
      </a:folHlink>
    </a:clrScheme>
    <a:fontScheme name="WPS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WPS">
      <a:fillStyleLst>
        <a:solidFill>
          <a:schemeClr val="phClr"/>
        </a:solidFill>
        <a:gradFill>
          <a:gsLst>
            <a:gs pos="0">
              <a:schemeClr val="phClr">
                <a:lumOff val="17500"/>
              </a:schemeClr>
            </a:gs>
            <a:gs pos="100000">
              <a:schemeClr val="phClr"/>
            </a:gs>
          </a:gsLst>
          <a:lin ang="2700000" scaled="0"/>
        </a:gradFill>
        <a:gradFill>
          <a:gsLst>
            <a:gs pos="0">
              <a:schemeClr val="phClr">
                <a:hueOff val="-2520000"/>
              </a:schemeClr>
            </a:gs>
            <a:gs pos="100000">
              <a:schemeClr val="phClr"/>
            </a:gs>
          </a:gsLst>
          <a:lin ang="27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gradFill>
            <a:gsLst>
              <a:gs pos="0">
                <a:schemeClr val="phClr">
                  <a:hueOff val="-4200000"/>
                </a:schemeClr>
              </a:gs>
              <a:gs pos="100000">
                <a:schemeClr val="phClr"/>
              </a:gs>
            </a:gsLst>
            <a:lin ang="2700000" scaled="1"/>
          </a:gradFill>
          <a:prstDash val="solid"/>
          <a:miter lim="800000"/>
        </a:ln>
      </a:lnStyleLst>
      <a:effectStyleLst>
        <a:effectStyle>
          <a:effectLst>
            <a:outerShdw blurRad="101600" dist="50800" dir="5400000" algn="ctr" rotWithShape="0">
              <a:schemeClr val="phClr">
                <a:alpha val="60000"/>
              </a:schemeClr>
            </a:outerShdw>
          </a:effectLst>
        </a:effectStyle>
        <a:effectStyle>
          <a:effectLst>
            <a:reflection stA="50000" endA="300" endPos="40000" dist="25400" dir="5400000" sy="-100000" algn="bl" rotWithShape="0"/>
          </a:effectLst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1153</Words>
  <Application>WPS 演示</Application>
  <PresentationFormat>宽屏</PresentationFormat>
  <Paragraphs>292</Paragraphs>
  <Slides>16</Slides>
  <Notes>4</Notes>
  <HiddenSlides>0</HiddenSlides>
  <MMClips>0</MMClips>
  <ScaleCrop>false</ScaleCrop>
  <HeadingPairs>
    <vt:vector size="6" baseType="variant">
      <vt:variant>
        <vt:lpstr>已用的字体</vt:lpstr>
      </vt:variant>
      <vt:variant>
        <vt:i4>10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16</vt:i4>
      </vt:variant>
    </vt:vector>
  </HeadingPairs>
  <TitlesOfParts>
    <vt:vector size="27" baseType="lpstr">
      <vt:lpstr>Arial</vt:lpstr>
      <vt:lpstr>宋体</vt:lpstr>
      <vt:lpstr>Wingdings</vt:lpstr>
      <vt:lpstr>Wingdings</vt:lpstr>
      <vt:lpstr>微软雅黑</vt:lpstr>
      <vt:lpstr>Calibri</vt:lpstr>
      <vt:lpstr>华文楷体</vt:lpstr>
      <vt:lpstr>仿宋</vt:lpstr>
      <vt:lpstr>方正楷体_GBK</vt:lpstr>
      <vt:lpstr>Arial Unicode MS</vt:lpstr>
      <vt:lpstr>WPS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空白演示</dc:title>
  <dc:creator/>
  <cp:lastModifiedBy>江少</cp:lastModifiedBy>
  <cp:revision>165</cp:revision>
  <dcterms:created xsi:type="dcterms:W3CDTF">2019-06-19T02:08:00Z</dcterms:created>
  <dcterms:modified xsi:type="dcterms:W3CDTF">2024-06-11T10:04:03Z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2052-12.1.0.16929</vt:lpwstr>
  </property>
  <property fmtid="{D5CDD505-2E9C-101B-9397-08002B2CF9AE}" pid="3" name="ICV">
    <vt:lpwstr>5B120AF038B540248094A26E2990293B_13</vt:lpwstr>
  </property>
</Properties>
</file>