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312" r:id="rId3"/>
    <p:sldId id="315" r:id="rId4"/>
    <p:sldId id="316" r:id="rId5"/>
    <p:sldId id="339" r:id="rId6"/>
    <p:sldId id="334" r:id="rId7"/>
    <p:sldId id="341" r:id="rId8"/>
    <p:sldId id="342" r:id="rId9"/>
    <p:sldId id="343" r:id="rId10"/>
    <p:sldId id="344" r:id="rId11"/>
    <p:sldId id="346" r:id="rId12"/>
    <p:sldId id="348" r:id="rId13"/>
    <p:sldId id="347" r:id="rId14"/>
    <p:sldId id="359" r:id="rId15"/>
    <p:sldId id="353" r:id="rId16"/>
    <p:sldId id="360" r:id="rId17"/>
    <p:sldId id="361" r:id="rId18"/>
    <p:sldId id="362" r:id="rId19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1" name="幸全" initials="幸全" lastIdx="0" clrIdx="0"/>
  <p:cmAuthor id="0" name="杜B格小生" initials="杜B格小生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gs" Target="tags/tag233.xml"/><Relationship Id="rId24" Type="http://schemas.openxmlformats.org/officeDocument/2006/relationships/commentAuthors" Target="commentAuthors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2" Type="http://schemas.openxmlformats.org/officeDocument/2006/relationships/tags" Target="../tags/tag21.xml"/><Relationship Id="rId21" Type="http://schemas.openxmlformats.org/officeDocument/2006/relationships/tags" Target="../tags/tag20.xml"/><Relationship Id="rId20" Type="http://schemas.openxmlformats.org/officeDocument/2006/relationships/tags" Target="../tags/tag19.xml"/><Relationship Id="rId2" Type="http://schemas.openxmlformats.org/officeDocument/2006/relationships/tags" Target="../tags/tag1.xml"/><Relationship Id="rId19" Type="http://schemas.openxmlformats.org/officeDocument/2006/relationships/tags" Target="../tags/tag18.xml"/><Relationship Id="rId18" Type="http://schemas.openxmlformats.org/officeDocument/2006/relationships/tags" Target="../tags/tag17.xml"/><Relationship Id="rId17" Type="http://schemas.openxmlformats.org/officeDocument/2006/relationships/tags" Target="../tags/tag16.xml"/><Relationship Id="rId16" Type="http://schemas.openxmlformats.org/officeDocument/2006/relationships/tags" Target="../tags/tag15.xml"/><Relationship Id="rId15" Type="http://schemas.openxmlformats.org/officeDocument/2006/relationships/tags" Target="../tags/tag14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73"/>
          </a:xfrm>
          <a:prstGeom prst="rect">
            <a:avLst/>
          </a:prstGeom>
          <a:solidFill>
            <a:srgbClr val="A1C45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FFFFFF"/>
              </a:solidFill>
            </a:endParaRPr>
          </a:p>
        </p:txBody>
      </p:sp>
      <p:grpSp>
        <p:nvGrpSpPr>
          <p:cNvPr id="58" name="组合 57"/>
          <p:cNvGrpSpPr/>
          <p:nvPr userDrawn="1"/>
        </p:nvGrpSpPr>
        <p:grpSpPr>
          <a:xfrm>
            <a:off x="10106661" y="127001"/>
            <a:ext cx="1938867" cy="284483"/>
            <a:chOff x="16838" y="31"/>
            <a:chExt cx="2290" cy="336"/>
          </a:xfrm>
        </p:grpSpPr>
        <p:pic>
          <p:nvPicPr>
            <p:cNvPr id="59" name="图片 58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98" y="71"/>
              <a:ext cx="930" cy="296"/>
            </a:xfrm>
            <a:prstGeom prst="rect">
              <a:avLst/>
            </a:prstGeom>
          </p:spPr>
        </p:pic>
        <p:grpSp>
          <p:nvGrpSpPr>
            <p:cNvPr id="60" name="组合 59"/>
            <p:cNvGrpSpPr/>
            <p:nvPr userDrawn="1"/>
          </p:nvGrpSpPr>
          <p:grpSpPr>
            <a:xfrm>
              <a:off x="16838" y="31"/>
              <a:ext cx="1101" cy="330"/>
              <a:chOff x="11194442" y="138245"/>
              <a:chExt cx="727657" cy="228093"/>
            </a:xfrm>
          </p:grpSpPr>
          <p:grpSp>
            <p:nvGrpSpPr>
              <p:cNvPr id="61" name="组合 60"/>
              <p:cNvGrpSpPr/>
              <p:nvPr userDrawn="1"/>
            </p:nvGrpSpPr>
            <p:grpSpPr>
              <a:xfrm>
                <a:off x="11194442" y="138245"/>
                <a:ext cx="115312" cy="220650"/>
                <a:chOff x="1720218" y="2436790"/>
                <a:chExt cx="1328564" cy="2542220"/>
              </a:xfrm>
            </p:grpSpPr>
            <p:sp>
              <p:nvSpPr>
                <p:cNvPr id="62" name="任意多边形 61"/>
                <p:cNvSpPr/>
                <p:nvPr/>
              </p:nvSpPr>
              <p:spPr>
                <a:xfrm flipH="1">
                  <a:off x="1720218" y="3135503"/>
                  <a:ext cx="1328564" cy="1843507"/>
                </a:xfrm>
                <a:custGeom>
                  <a:avLst/>
                  <a:gdLst>
                    <a:gd name="connsiteX0" fmla="*/ 1540683 w 2201932"/>
                    <a:gd name="connsiteY0" fmla="*/ 0 h 3055372"/>
                    <a:gd name="connsiteX1" fmla="*/ 1462917 w 2201932"/>
                    <a:gd name="connsiteY1" fmla="*/ 0 h 3055372"/>
                    <a:gd name="connsiteX2" fmla="*/ 739017 w 2201932"/>
                    <a:gd name="connsiteY2" fmla="*/ 0 h 3055372"/>
                    <a:gd name="connsiteX3" fmla="*/ 661251 w 2201932"/>
                    <a:gd name="connsiteY3" fmla="*/ 0 h 3055372"/>
                    <a:gd name="connsiteX4" fmla="*/ 673672 w 2201932"/>
                    <a:gd name="connsiteY4" fmla="*/ 18403 h 3055372"/>
                    <a:gd name="connsiteX5" fmla="*/ 608505 w 2201932"/>
                    <a:gd name="connsiteY5" fmla="*/ 735857 h 3055372"/>
                    <a:gd name="connsiteX6" fmla="*/ 394099 w 2201932"/>
                    <a:gd name="connsiteY6" fmla="*/ 1099057 h 3055372"/>
                    <a:gd name="connsiteX7" fmla="*/ 323727 w 2201932"/>
                    <a:gd name="connsiteY7" fmla="*/ 1173138 h 3055372"/>
                    <a:gd name="connsiteX8" fmla="*/ 323727 w 2201932"/>
                    <a:gd name="connsiteY8" fmla="*/ 1174865 h 3055372"/>
                    <a:gd name="connsiteX9" fmla="*/ 322465 w 2201932"/>
                    <a:gd name="connsiteY9" fmla="*/ 1175906 h 3055372"/>
                    <a:gd name="connsiteX10" fmla="*/ 0 w 2201932"/>
                    <a:gd name="connsiteY10" fmla="*/ 1954406 h 3055372"/>
                    <a:gd name="connsiteX11" fmla="*/ 1100966 w 2201932"/>
                    <a:gd name="connsiteY11" fmla="*/ 3055372 h 3055372"/>
                    <a:gd name="connsiteX12" fmla="*/ 2201932 w 2201932"/>
                    <a:gd name="connsiteY12" fmla="*/ 1954406 h 3055372"/>
                    <a:gd name="connsiteX13" fmla="*/ 1879467 w 2201932"/>
                    <a:gd name="connsiteY13" fmla="*/ 1175906 h 3055372"/>
                    <a:gd name="connsiteX14" fmla="*/ 1878207 w 2201932"/>
                    <a:gd name="connsiteY14" fmla="*/ 1174866 h 3055372"/>
                    <a:gd name="connsiteX15" fmla="*/ 1878207 w 2201932"/>
                    <a:gd name="connsiteY15" fmla="*/ 1173138 h 3055372"/>
                    <a:gd name="connsiteX16" fmla="*/ 1807835 w 2201932"/>
                    <a:gd name="connsiteY16" fmla="*/ 1099057 h 3055372"/>
                    <a:gd name="connsiteX17" fmla="*/ 1593429 w 2201932"/>
                    <a:gd name="connsiteY17" fmla="*/ 735857 h 3055372"/>
                    <a:gd name="connsiteX18" fmla="*/ 1528262 w 2201932"/>
                    <a:gd name="connsiteY18" fmla="*/ 18403 h 30553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2201932" h="3055372">
                      <a:moveTo>
                        <a:pt x="1540683" y="0"/>
                      </a:moveTo>
                      <a:lnTo>
                        <a:pt x="1462917" y="0"/>
                      </a:lnTo>
                      <a:lnTo>
                        <a:pt x="739017" y="0"/>
                      </a:lnTo>
                      <a:lnTo>
                        <a:pt x="661251" y="0"/>
                      </a:lnTo>
                      <a:lnTo>
                        <a:pt x="673672" y="18403"/>
                      </a:lnTo>
                      <a:cubicBezTo>
                        <a:pt x="746360" y="171028"/>
                        <a:pt x="726480" y="449921"/>
                        <a:pt x="608505" y="735857"/>
                      </a:cubicBezTo>
                      <a:cubicBezTo>
                        <a:pt x="549517" y="878825"/>
                        <a:pt x="474382" y="1003252"/>
                        <a:pt x="394099" y="1099057"/>
                      </a:cubicBezTo>
                      <a:lnTo>
                        <a:pt x="323727" y="1173138"/>
                      </a:lnTo>
                      <a:lnTo>
                        <a:pt x="323727" y="1174865"/>
                      </a:lnTo>
                      <a:lnTo>
                        <a:pt x="322465" y="1175906"/>
                      </a:lnTo>
                      <a:cubicBezTo>
                        <a:pt x="123230" y="1375141"/>
                        <a:pt x="0" y="1650383"/>
                        <a:pt x="0" y="1954406"/>
                      </a:cubicBezTo>
                      <a:cubicBezTo>
                        <a:pt x="0" y="2562453"/>
                        <a:pt x="492919" y="3055372"/>
                        <a:pt x="1100966" y="3055372"/>
                      </a:cubicBezTo>
                      <a:cubicBezTo>
                        <a:pt x="1709013" y="3055372"/>
                        <a:pt x="2201932" y="2562453"/>
                        <a:pt x="2201932" y="1954406"/>
                      </a:cubicBezTo>
                      <a:cubicBezTo>
                        <a:pt x="2201932" y="1650383"/>
                        <a:pt x="2078702" y="1375141"/>
                        <a:pt x="1879467" y="1175906"/>
                      </a:cubicBezTo>
                      <a:lnTo>
                        <a:pt x="1878207" y="1174866"/>
                      </a:lnTo>
                      <a:lnTo>
                        <a:pt x="1878207" y="1173138"/>
                      </a:lnTo>
                      <a:lnTo>
                        <a:pt x="1807835" y="1099057"/>
                      </a:lnTo>
                      <a:cubicBezTo>
                        <a:pt x="1727552" y="1003252"/>
                        <a:pt x="1652417" y="878825"/>
                        <a:pt x="1593429" y="735857"/>
                      </a:cubicBezTo>
                      <a:cubicBezTo>
                        <a:pt x="1475454" y="449921"/>
                        <a:pt x="1455574" y="171028"/>
                        <a:pt x="1528262" y="18403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21919" tIns="60959" rIns="121919" bIns="60959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 sz="240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63" name="任意多边形 62"/>
                <p:cNvSpPr/>
                <p:nvPr/>
              </p:nvSpPr>
              <p:spPr>
                <a:xfrm>
                  <a:off x="1998487" y="2436790"/>
                  <a:ext cx="770124" cy="1303556"/>
                </a:xfrm>
                <a:custGeom>
                  <a:avLst/>
                  <a:gdLst>
                    <a:gd name="connsiteX0" fmla="*/ 352571 w 883454"/>
                    <a:gd name="connsiteY0" fmla="*/ 0 h 2106319"/>
                    <a:gd name="connsiteX1" fmla="*/ 530882 w 883454"/>
                    <a:gd name="connsiteY1" fmla="*/ 0 h 2106319"/>
                    <a:gd name="connsiteX2" fmla="*/ 530882 w 883454"/>
                    <a:gd name="connsiteY2" fmla="*/ 685907 h 2106319"/>
                    <a:gd name="connsiteX3" fmla="*/ 605180 w 883454"/>
                    <a:gd name="connsiteY3" fmla="*/ 685907 h 2106319"/>
                    <a:gd name="connsiteX4" fmla="*/ 764580 w 883454"/>
                    <a:gd name="connsiteY4" fmla="*/ 845307 h 2106319"/>
                    <a:gd name="connsiteX5" fmla="*/ 764580 w 883454"/>
                    <a:gd name="connsiteY5" fmla="*/ 861100 h 2106319"/>
                    <a:gd name="connsiteX6" fmla="*/ 771250 w 883454"/>
                    <a:gd name="connsiteY6" fmla="*/ 862448 h 2106319"/>
                    <a:gd name="connsiteX7" fmla="*/ 883454 w 883454"/>
                    <a:gd name="connsiteY7" fmla="*/ 1031724 h 2106319"/>
                    <a:gd name="connsiteX8" fmla="*/ 883454 w 883454"/>
                    <a:gd name="connsiteY8" fmla="*/ 1040503 h 2106319"/>
                    <a:gd name="connsiteX9" fmla="*/ 883454 w 883454"/>
                    <a:gd name="connsiteY9" fmla="*/ 1134392 h 2106319"/>
                    <a:gd name="connsiteX10" fmla="*/ 883454 w 883454"/>
                    <a:gd name="connsiteY10" fmla="*/ 2106319 h 2106319"/>
                    <a:gd name="connsiteX11" fmla="*/ 0 w 883454"/>
                    <a:gd name="connsiteY11" fmla="*/ 2106319 h 2106319"/>
                    <a:gd name="connsiteX12" fmla="*/ 0 w 883454"/>
                    <a:gd name="connsiteY12" fmla="*/ 1134392 h 2106319"/>
                    <a:gd name="connsiteX13" fmla="*/ 0 w 883454"/>
                    <a:gd name="connsiteY13" fmla="*/ 1040503 h 2106319"/>
                    <a:gd name="connsiteX14" fmla="*/ 0 w 883454"/>
                    <a:gd name="connsiteY14" fmla="*/ 1031724 h 2106319"/>
                    <a:gd name="connsiteX15" fmla="*/ 112204 w 883454"/>
                    <a:gd name="connsiteY15" fmla="*/ 862448 h 2106319"/>
                    <a:gd name="connsiteX16" fmla="*/ 118875 w 883454"/>
                    <a:gd name="connsiteY16" fmla="*/ 861100 h 2106319"/>
                    <a:gd name="connsiteX17" fmla="*/ 118875 w 883454"/>
                    <a:gd name="connsiteY17" fmla="*/ 845307 h 2106319"/>
                    <a:gd name="connsiteX18" fmla="*/ 278275 w 883454"/>
                    <a:gd name="connsiteY18" fmla="*/ 685907 h 2106319"/>
                    <a:gd name="connsiteX19" fmla="*/ 352571 w 883454"/>
                    <a:gd name="connsiteY19" fmla="*/ 685907 h 210631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883454" h="2106319">
                      <a:moveTo>
                        <a:pt x="352571" y="0"/>
                      </a:moveTo>
                      <a:lnTo>
                        <a:pt x="530882" y="0"/>
                      </a:lnTo>
                      <a:lnTo>
                        <a:pt x="530882" y="685907"/>
                      </a:lnTo>
                      <a:lnTo>
                        <a:pt x="605180" y="685907"/>
                      </a:lnTo>
                      <a:cubicBezTo>
                        <a:pt x="693214" y="685907"/>
                        <a:pt x="764580" y="757272"/>
                        <a:pt x="764580" y="845307"/>
                      </a:cubicBezTo>
                      <a:lnTo>
                        <a:pt x="764580" y="861100"/>
                      </a:lnTo>
                      <a:lnTo>
                        <a:pt x="771250" y="862448"/>
                      </a:lnTo>
                      <a:cubicBezTo>
                        <a:pt x="837189" y="890337"/>
                        <a:pt x="883454" y="955628"/>
                        <a:pt x="883454" y="1031724"/>
                      </a:cubicBezTo>
                      <a:lnTo>
                        <a:pt x="883454" y="1040503"/>
                      </a:lnTo>
                      <a:lnTo>
                        <a:pt x="883454" y="1134392"/>
                      </a:lnTo>
                      <a:lnTo>
                        <a:pt x="883454" y="2106319"/>
                      </a:lnTo>
                      <a:lnTo>
                        <a:pt x="0" y="2106319"/>
                      </a:lnTo>
                      <a:lnTo>
                        <a:pt x="0" y="1134392"/>
                      </a:lnTo>
                      <a:lnTo>
                        <a:pt x="0" y="1040503"/>
                      </a:lnTo>
                      <a:lnTo>
                        <a:pt x="0" y="1031724"/>
                      </a:lnTo>
                      <a:cubicBezTo>
                        <a:pt x="0" y="955628"/>
                        <a:pt x="46266" y="890337"/>
                        <a:pt x="112204" y="862448"/>
                      </a:cubicBezTo>
                      <a:lnTo>
                        <a:pt x="118875" y="861100"/>
                      </a:lnTo>
                      <a:lnTo>
                        <a:pt x="118875" y="845307"/>
                      </a:lnTo>
                      <a:cubicBezTo>
                        <a:pt x="118875" y="757272"/>
                        <a:pt x="190240" y="685907"/>
                        <a:pt x="278275" y="685907"/>
                      </a:cubicBezTo>
                      <a:lnTo>
                        <a:pt x="352571" y="685907"/>
                      </a:lnTo>
                      <a:close/>
                    </a:path>
                  </a:pathLst>
                </a:custGeom>
                <a:solidFill>
                  <a:schemeClr val="tx1">
                    <a:lumMod val="95000"/>
                    <a:lumOff val="5000"/>
                  </a:schemeClr>
                </a:solidFill>
                <a:ln w="317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121919" tIns="60959" rIns="121919" bIns="60959" numCol="1" spcCol="0" rtlCol="0" fromWordArt="0" anchor="ctr" anchorCtr="0" forceAA="0" compatLnSpc="1">
                  <a:noAutofit/>
                </a:bodyPr>
                <a:lstStyle/>
                <a:p>
                  <a:pPr algn="ctr"/>
                  <a:endParaRPr lang="zh-CN" altLang="en-US" sz="240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64" name="任意多边形 63"/>
              <p:cNvSpPr/>
              <p:nvPr userDrawn="1"/>
            </p:nvSpPr>
            <p:spPr>
              <a:xfrm>
                <a:off x="11364520" y="185856"/>
                <a:ext cx="557579" cy="180482"/>
              </a:xfrm>
              <a:custGeom>
                <a:avLst/>
                <a:gdLst/>
                <a:ahLst/>
                <a:cxnLst/>
                <a:rect l="l" t="t" r="r" b="b"/>
                <a:pathLst>
                  <a:path w="5564915" h="1801295">
                    <a:moveTo>
                      <a:pt x="410468" y="1114127"/>
                    </a:moveTo>
                    <a:cubicBezTo>
                      <a:pt x="406803" y="1117792"/>
                      <a:pt x="380538" y="1134590"/>
                      <a:pt x="331673" y="1164520"/>
                    </a:cubicBezTo>
                    <a:cubicBezTo>
                      <a:pt x="282807" y="1194449"/>
                      <a:pt x="233331" y="1221631"/>
                      <a:pt x="183244" y="1246063"/>
                    </a:cubicBezTo>
                    <a:lnTo>
                      <a:pt x="417798" y="1202085"/>
                    </a:lnTo>
                    <a:lnTo>
                      <a:pt x="417798" y="1158106"/>
                    </a:lnTo>
                    <a:lnTo>
                      <a:pt x="513085" y="1158106"/>
                    </a:lnTo>
                    <a:lnTo>
                      <a:pt x="549734" y="1114127"/>
                    </a:lnTo>
                    <a:close/>
                    <a:moveTo>
                      <a:pt x="3166467" y="1040829"/>
                    </a:moveTo>
                    <a:cubicBezTo>
                      <a:pt x="3164024" y="1049381"/>
                      <a:pt x="3142034" y="1098552"/>
                      <a:pt x="3100499" y="1188341"/>
                    </a:cubicBezTo>
                    <a:cubicBezTo>
                      <a:pt x="3058963" y="1278131"/>
                      <a:pt x="3010098" y="1363340"/>
                      <a:pt x="2953903" y="1443968"/>
                    </a:cubicBezTo>
                    <a:cubicBezTo>
                      <a:pt x="2964898" y="1451297"/>
                      <a:pt x="3005517" y="1448243"/>
                      <a:pt x="3075761" y="1434805"/>
                    </a:cubicBezTo>
                    <a:cubicBezTo>
                      <a:pt x="3146005" y="1421367"/>
                      <a:pt x="3176240" y="1360897"/>
                      <a:pt x="3166467" y="1253393"/>
                    </a:cubicBezTo>
                    <a:close/>
                    <a:moveTo>
                      <a:pt x="776957" y="798947"/>
                    </a:moveTo>
                    <a:cubicBezTo>
                      <a:pt x="776957" y="800168"/>
                      <a:pt x="747638" y="827044"/>
                      <a:pt x="689000" y="879574"/>
                    </a:cubicBezTo>
                    <a:cubicBezTo>
                      <a:pt x="685335" y="884461"/>
                      <a:pt x="678005" y="889347"/>
                      <a:pt x="667010" y="894234"/>
                    </a:cubicBezTo>
                    <a:lnTo>
                      <a:pt x="901311" y="894234"/>
                    </a:lnTo>
                    <a:lnTo>
                      <a:pt x="835595" y="798947"/>
                    </a:lnTo>
                    <a:close/>
                    <a:moveTo>
                      <a:pt x="1304702" y="608372"/>
                    </a:moveTo>
                    <a:cubicBezTo>
                      <a:pt x="1304702" y="614480"/>
                      <a:pt x="1309283" y="647159"/>
                      <a:pt x="1318445" y="706408"/>
                    </a:cubicBezTo>
                    <a:cubicBezTo>
                      <a:pt x="1327607" y="765657"/>
                      <a:pt x="1340129" y="816049"/>
                      <a:pt x="1356010" y="857585"/>
                    </a:cubicBezTo>
                    <a:cubicBezTo>
                      <a:pt x="1356010" y="861250"/>
                      <a:pt x="1359675" y="849034"/>
                      <a:pt x="1367005" y="820936"/>
                    </a:cubicBezTo>
                    <a:cubicBezTo>
                      <a:pt x="1374335" y="792838"/>
                      <a:pt x="1385329" y="734200"/>
                      <a:pt x="1399989" y="645021"/>
                    </a:cubicBezTo>
                    <a:cubicBezTo>
                      <a:pt x="1398767" y="640135"/>
                      <a:pt x="1401211" y="627918"/>
                      <a:pt x="1407319" y="608372"/>
                    </a:cubicBezTo>
                    <a:close/>
                    <a:moveTo>
                      <a:pt x="5050222" y="527745"/>
                    </a:moveTo>
                    <a:lnTo>
                      <a:pt x="5050222" y="769627"/>
                    </a:lnTo>
                    <a:cubicBezTo>
                      <a:pt x="5056329" y="770849"/>
                      <a:pt x="5080151" y="765352"/>
                      <a:pt x="5121686" y="753135"/>
                    </a:cubicBezTo>
                    <a:cubicBezTo>
                      <a:pt x="5163222" y="740919"/>
                      <a:pt x="5185822" y="721984"/>
                      <a:pt x="5189487" y="696330"/>
                    </a:cubicBezTo>
                    <a:cubicBezTo>
                      <a:pt x="5191930" y="696330"/>
                      <a:pt x="5186738" y="682281"/>
                      <a:pt x="5173912" y="654183"/>
                    </a:cubicBezTo>
                    <a:cubicBezTo>
                      <a:pt x="5161084" y="626086"/>
                      <a:pt x="5119854" y="583940"/>
                      <a:pt x="5050222" y="527745"/>
                    </a:cubicBezTo>
                    <a:close/>
                    <a:moveTo>
                      <a:pt x="601042" y="447117"/>
                    </a:moveTo>
                    <a:lnTo>
                      <a:pt x="601042" y="505755"/>
                    </a:lnTo>
                    <a:lnTo>
                      <a:pt x="637691" y="505755"/>
                    </a:lnTo>
                    <a:lnTo>
                      <a:pt x="681670" y="447117"/>
                    </a:lnTo>
                    <a:close/>
                    <a:moveTo>
                      <a:pt x="5050222" y="278532"/>
                    </a:moveTo>
                    <a:lnTo>
                      <a:pt x="5050222" y="432457"/>
                    </a:lnTo>
                    <a:lnTo>
                      <a:pt x="5182158" y="278532"/>
                    </a:lnTo>
                    <a:close/>
                    <a:moveTo>
                      <a:pt x="4133999" y="21989"/>
                    </a:moveTo>
                    <a:lnTo>
                      <a:pt x="4493158" y="21989"/>
                    </a:lnTo>
                    <a:lnTo>
                      <a:pt x="4493158" y="102617"/>
                    </a:lnTo>
                    <a:lnTo>
                      <a:pt x="4683733" y="102617"/>
                    </a:lnTo>
                    <a:lnTo>
                      <a:pt x="4683733" y="322511"/>
                    </a:lnTo>
                    <a:lnTo>
                      <a:pt x="4478499" y="322511"/>
                    </a:lnTo>
                    <a:cubicBezTo>
                      <a:pt x="4479720" y="326175"/>
                      <a:pt x="4477277" y="340835"/>
                      <a:pt x="4471169" y="366489"/>
                    </a:cubicBezTo>
                    <a:lnTo>
                      <a:pt x="4661743" y="366489"/>
                    </a:lnTo>
                    <a:lnTo>
                      <a:pt x="4661743" y="593713"/>
                    </a:lnTo>
                    <a:lnTo>
                      <a:pt x="4463839" y="593713"/>
                    </a:lnTo>
                    <a:cubicBezTo>
                      <a:pt x="4461396" y="592491"/>
                      <a:pt x="4458952" y="602264"/>
                      <a:pt x="4456509" y="623032"/>
                    </a:cubicBezTo>
                    <a:cubicBezTo>
                      <a:pt x="4454066" y="627918"/>
                      <a:pt x="4451623" y="632805"/>
                      <a:pt x="4449179" y="637691"/>
                    </a:cubicBezTo>
                    <a:lnTo>
                      <a:pt x="4683733" y="637691"/>
                    </a:lnTo>
                    <a:lnTo>
                      <a:pt x="4683733" y="872244"/>
                    </a:lnTo>
                    <a:lnTo>
                      <a:pt x="4412531" y="872244"/>
                    </a:lnTo>
                    <a:cubicBezTo>
                      <a:pt x="4411309" y="875909"/>
                      <a:pt x="4396955" y="899731"/>
                      <a:pt x="4369468" y="943710"/>
                    </a:cubicBezTo>
                    <a:cubicBezTo>
                      <a:pt x="4341981" y="987689"/>
                      <a:pt x="4302584" y="1034721"/>
                      <a:pt x="4251275" y="1084808"/>
                    </a:cubicBezTo>
                    <a:lnTo>
                      <a:pt x="4507818" y="1084808"/>
                    </a:lnTo>
                    <a:lnTo>
                      <a:pt x="4507818" y="930883"/>
                    </a:lnTo>
                    <a:lnTo>
                      <a:pt x="4727711" y="930883"/>
                    </a:lnTo>
                    <a:lnTo>
                      <a:pt x="4727711" y="36649"/>
                    </a:lnTo>
                    <a:lnTo>
                      <a:pt x="5519328" y="36649"/>
                    </a:lnTo>
                    <a:lnTo>
                      <a:pt x="5519328" y="307851"/>
                    </a:lnTo>
                    <a:lnTo>
                      <a:pt x="5402051" y="454447"/>
                    </a:lnTo>
                    <a:cubicBezTo>
                      <a:pt x="5409381" y="458112"/>
                      <a:pt x="5437784" y="489263"/>
                      <a:pt x="5487260" y="547901"/>
                    </a:cubicBezTo>
                    <a:cubicBezTo>
                      <a:pt x="5536736" y="606540"/>
                      <a:pt x="5562084" y="675562"/>
                      <a:pt x="5563306" y="754968"/>
                    </a:cubicBezTo>
                    <a:cubicBezTo>
                      <a:pt x="5570636" y="764741"/>
                      <a:pt x="5552922" y="807193"/>
                      <a:pt x="5510166" y="882323"/>
                    </a:cubicBezTo>
                    <a:cubicBezTo>
                      <a:pt x="5467408" y="957453"/>
                      <a:pt x="5353186" y="1010289"/>
                      <a:pt x="5167498" y="1040829"/>
                    </a:cubicBezTo>
                    <a:lnTo>
                      <a:pt x="5050222" y="798947"/>
                    </a:lnTo>
                    <a:lnTo>
                      <a:pt x="5050222" y="1048159"/>
                    </a:lnTo>
                    <a:lnTo>
                      <a:pt x="4844988" y="1048159"/>
                    </a:lnTo>
                    <a:lnTo>
                      <a:pt x="4844988" y="1084808"/>
                    </a:lnTo>
                    <a:lnTo>
                      <a:pt x="5409381" y="1084808"/>
                    </a:lnTo>
                    <a:lnTo>
                      <a:pt x="5409381" y="1531925"/>
                    </a:lnTo>
                    <a:cubicBezTo>
                      <a:pt x="5410603" y="1534368"/>
                      <a:pt x="5410297" y="1546585"/>
                      <a:pt x="5408464" y="1568574"/>
                    </a:cubicBezTo>
                    <a:cubicBezTo>
                      <a:pt x="5406632" y="1590563"/>
                      <a:pt x="5394111" y="1616218"/>
                      <a:pt x="5370900" y="1645537"/>
                    </a:cubicBezTo>
                    <a:cubicBezTo>
                      <a:pt x="5347688" y="1674856"/>
                      <a:pt x="5305542" y="1699899"/>
                      <a:pt x="5244460" y="1720667"/>
                    </a:cubicBezTo>
                    <a:cubicBezTo>
                      <a:pt x="5183380" y="1741435"/>
                      <a:pt x="5094200" y="1751208"/>
                      <a:pt x="4976924" y="1749986"/>
                    </a:cubicBezTo>
                    <a:lnTo>
                      <a:pt x="4881637" y="1465957"/>
                    </a:lnTo>
                    <a:cubicBezTo>
                      <a:pt x="4890188" y="1468400"/>
                      <a:pt x="4923172" y="1468095"/>
                      <a:pt x="4980589" y="1465041"/>
                    </a:cubicBezTo>
                    <a:cubicBezTo>
                      <a:pt x="5038005" y="1461987"/>
                      <a:pt x="5066103" y="1442746"/>
                      <a:pt x="5064881" y="1407319"/>
                    </a:cubicBezTo>
                    <a:lnTo>
                      <a:pt x="4844988" y="1407319"/>
                    </a:lnTo>
                    <a:lnTo>
                      <a:pt x="4844988" y="1786635"/>
                    </a:lnTo>
                    <a:lnTo>
                      <a:pt x="4507818" y="1786635"/>
                    </a:lnTo>
                    <a:lnTo>
                      <a:pt x="4507818" y="1407319"/>
                    </a:lnTo>
                    <a:lnTo>
                      <a:pt x="4302584" y="1407319"/>
                    </a:lnTo>
                    <a:lnTo>
                      <a:pt x="4302584" y="1727997"/>
                    </a:lnTo>
                    <a:lnTo>
                      <a:pt x="3972743" y="1727997"/>
                    </a:lnTo>
                    <a:lnTo>
                      <a:pt x="3972743" y="1165436"/>
                    </a:lnTo>
                    <a:lnTo>
                      <a:pt x="3848137" y="989521"/>
                    </a:lnTo>
                    <a:cubicBezTo>
                      <a:pt x="3860353" y="990743"/>
                      <a:pt x="3909218" y="951650"/>
                      <a:pt x="3994733" y="872244"/>
                    </a:cubicBezTo>
                    <a:lnTo>
                      <a:pt x="3840807" y="872244"/>
                    </a:lnTo>
                    <a:lnTo>
                      <a:pt x="3840807" y="637691"/>
                    </a:lnTo>
                    <a:lnTo>
                      <a:pt x="4090020" y="637691"/>
                    </a:lnTo>
                    <a:lnTo>
                      <a:pt x="4090020" y="635859"/>
                    </a:lnTo>
                    <a:cubicBezTo>
                      <a:pt x="4090020" y="633416"/>
                      <a:pt x="4090020" y="629140"/>
                      <a:pt x="4090020" y="623032"/>
                    </a:cubicBezTo>
                    <a:cubicBezTo>
                      <a:pt x="4092463" y="620589"/>
                      <a:pt x="4094907" y="610815"/>
                      <a:pt x="4097350" y="593713"/>
                    </a:cubicBezTo>
                    <a:lnTo>
                      <a:pt x="3877456" y="593713"/>
                    </a:lnTo>
                    <a:lnTo>
                      <a:pt x="3877456" y="366489"/>
                    </a:lnTo>
                    <a:lnTo>
                      <a:pt x="4126669" y="366489"/>
                    </a:lnTo>
                    <a:cubicBezTo>
                      <a:pt x="4126669" y="362824"/>
                      <a:pt x="4126669" y="348165"/>
                      <a:pt x="4126669" y="322511"/>
                    </a:cubicBezTo>
                    <a:lnTo>
                      <a:pt x="3833477" y="322511"/>
                    </a:lnTo>
                    <a:lnTo>
                      <a:pt x="3833477" y="102617"/>
                    </a:lnTo>
                    <a:lnTo>
                      <a:pt x="4133999" y="102617"/>
                    </a:lnTo>
                    <a:close/>
                    <a:moveTo>
                      <a:pt x="300521" y="7330"/>
                    </a:moveTo>
                    <a:lnTo>
                      <a:pt x="623032" y="7330"/>
                    </a:lnTo>
                    <a:lnTo>
                      <a:pt x="623032" y="161255"/>
                    </a:lnTo>
                    <a:lnTo>
                      <a:pt x="820936" y="161255"/>
                    </a:lnTo>
                    <a:lnTo>
                      <a:pt x="842925" y="117277"/>
                    </a:lnTo>
                    <a:lnTo>
                      <a:pt x="1092138" y="212564"/>
                    </a:lnTo>
                    <a:cubicBezTo>
                      <a:pt x="1090916" y="216229"/>
                      <a:pt x="1077784" y="247991"/>
                      <a:pt x="1052740" y="307851"/>
                    </a:cubicBezTo>
                    <a:cubicBezTo>
                      <a:pt x="1027697" y="367711"/>
                      <a:pt x="996851" y="433679"/>
                      <a:pt x="960202" y="505755"/>
                    </a:cubicBezTo>
                    <a:lnTo>
                      <a:pt x="996851" y="505755"/>
                    </a:lnTo>
                    <a:cubicBezTo>
                      <a:pt x="1000515" y="502090"/>
                      <a:pt x="1024337" y="452309"/>
                      <a:pt x="1068316" y="356411"/>
                    </a:cubicBezTo>
                    <a:cubicBezTo>
                      <a:pt x="1112295" y="260513"/>
                      <a:pt x="1149555" y="144153"/>
                      <a:pt x="1180095" y="7330"/>
                    </a:cubicBezTo>
                    <a:lnTo>
                      <a:pt x="1502606" y="43979"/>
                    </a:lnTo>
                    <a:cubicBezTo>
                      <a:pt x="1501384" y="46422"/>
                      <a:pt x="1494971" y="69022"/>
                      <a:pt x="1483365" y="111779"/>
                    </a:cubicBezTo>
                    <a:cubicBezTo>
                      <a:pt x="1471760" y="154536"/>
                      <a:pt x="1458627" y="202791"/>
                      <a:pt x="1443967" y="256542"/>
                    </a:cubicBezTo>
                    <a:lnTo>
                      <a:pt x="1825116" y="256542"/>
                    </a:lnTo>
                    <a:lnTo>
                      <a:pt x="1825116" y="608372"/>
                    </a:lnTo>
                    <a:lnTo>
                      <a:pt x="1744489" y="608372"/>
                    </a:lnTo>
                    <a:cubicBezTo>
                      <a:pt x="1744489" y="616924"/>
                      <a:pt x="1733189" y="687778"/>
                      <a:pt x="1710588" y="820936"/>
                    </a:cubicBezTo>
                    <a:cubicBezTo>
                      <a:pt x="1687988" y="954094"/>
                      <a:pt x="1647980" y="1098246"/>
                      <a:pt x="1590563" y="1253393"/>
                    </a:cubicBezTo>
                    <a:cubicBezTo>
                      <a:pt x="1591785" y="1259501"/>
                      <a:pt x="1618050" y="1286072"/>
                      <a:pt x="1669359" y="1333105"/>
                    </a:cubicBezTo>
                    <a:cubicBezTo>
                      <a:pt x="1720667" y="1380137"/>
                      <a:pt x="1782359" y="1417092"/>
                      <a:pt x="1854436" y="1443968"/>
                    </a:cubicBezTo>
                    <a:lnTo>
                      <a:pt x="1641872" y="1786635"/>
                    </a:lnTo>
                    <a:cubicBezTo>
                      <a:pt x="1646758" y="1797630"/>
                      <a:pt x="1556358" y="1722499"/>
                      <a:pt x="1370670" y="1561244"/>
                    </a:cubicBezTo>
                    <a:cubicBezTo>
                      <a:pt x="1365783" y="1564909"/>
                      <a:pt x="1328524" y="1593617"/>
                      <a:pt x="1258891" y="1647369"/>
                    </a:cubicBezTo>
                    <a:cubicBezTo>
                      <a:pt x="1189258" y="1701121"/>
                      <a:pt x="1114127" y="1752429"/>
                      <a:pt x="1033500" y="1801295"/>
                    </a:cubicBezTo>
                    <a:lnTo>
                      <a:pt x="813606" y="1531925"/>
                    </a:lnTo>
                    <a:cubicBezTo>
                      <a:pt x="819714" y="1531925"/>
                      <a:pt x="861250" y="1508103"/>
                      <a:pt x="938212" y="1460460"/>
                    </a:cubicBezTo>
                    <a:cubicBezTo>
                      <a:pt x="1015175" y="1412816"/>
                      <a:pt x="1088473" y="1346237"/>
                      <a:pt x="1158106" y="1260723"/>
                    </a:cubicBezTo>
                    <a:cubicBezTo>
                      <a:pt x="1153219" y="1266831"/>
                      <a:pt x="1111684" y="1159328"/>
                      <a:pt x="1033500" y="938212"/>
                    </a:cubicBezTo>
                    <a:lnTo>
                      <a:pt x="982191" y="1011510"/>
                    </a:lnTo>
                    <a:lnTo>
                      <a:pt x="901563" y="894600"/>
                    </a:lnTo>
                    <a:lnTo>
                      <a:pt x="901563" y="1055489"/>
                    </a:lnTo>
                    <a:lnTo>
                      <a:pt x="820936" y="1165436"/>
                    </a:lnTo>
                    <a:lnTo>
                      <a:pt x="1011510" y="1128787"/>
                    </a:lnTo>
                    <a:lnTo>
                      <a:pt x="1011510" y="1378000"/>
                    </a:lnTo>
                    <a:lnTo>
                      <a:pt x="740308" y="1421978"/>
                    </a:lnTo>
                    <a:lnTo>
                      <a:pt x="740308" y="1610720"/>
                    </a:lnTo>
                    <a:cubicBezTo>
                      <a:pt x="741530" y="1614385"/>
                      <a:pt x="737559" y="1633626"/>
                      <a:pt x="728397" y="1668442"/>
                    </a:cubicBezTo>
                    <a:cubicBezTo>
                      <a:pt x="719235" y="1703259"/>
                      <a:pt x="693886" y="1730440"/>
                      <a:pt x="652351" y="1749986"/>
                    </a:cubicBezTo>
                    <a:cubicBezTo>
                      <a:pt x="654794" y="1751208"/>
                      <a:pt x="628834" y="1757011"/>
                      <a:pt x="574472" y="1767394"/>
                    </a:cubicBezTo>
                    <a:cubicBezTo>
                      <a:pt x="520109" y="1777778"/>
                      <a:pt x="421462" y="1784192"/>
                      <a:pt x="278532" y="1786635"/>
                    </a:cubicBezTo>
                    <a:lnTo>
                      <a:pt x="190574" y="1546585"/>
                    </a:lnTo>
                    <a:cubicBezTo>
                      <a:pt x="196683" y="1547806"/>
                      <a:pt x="224780" y="1549028"/>
                      <a:pt x="274867" y="1550250"/>
                    </a:cubicBezTo>
                    <a:cubicBezTo>
                      <a:pt x="324954" y="1551471"/>
                      <a:pt x="360381" y="1550250"/>
                      <a:pt x="381149" y="1546585"/>
                    </a:cubicBezTo>
                    <a:cubicBezTo>
                      <a:pt x="393365" y="1551471"/>
                      <a:pt x="405581" y="1534368"/>
                      <a:pt x="417798" y="1495276"/>
                    </a:cubicBezTo>
                    <a:lnTo>
                      <a:pt x="417798" y="1465957"/>
                    </a:lnTo>
                    <a:lnTo>
                      <a:pt x="73298" y="1517266"/>
                    </a:lnTo>
                    <a:lnTo>
                      <a:pt x="43978" y="1268053"/>
                    </a:lnTo>
                    <a:lnTo>
                      <a:pt x="131936" y="1253393"/>
                    </a:lnTo>
                    <a:lnTo>
                      <a:pt x="0" y="974861"/>
                    </a:lnTo>
                    <a:cubicBezTo>
                      <a:pt x="4886" y="973640"/>
                      <a:pt x="41230" y="955621"/>
                      <a:pt x="109031" y="920804"/>
                    </a:cubicBezTo>
                    <a:cubicBezTo>
                      <a:pt x="176831" y="885988"/>
                      <a:pt x="243105" y="845369"/>
                      <a:pt x="307851" y="798947"/>
                    </a:cubicBezTo>
                    <a:lnTo>
                      <a:pt x="58638" y="798947"/>
                    </a:lnTo>
                    <a:lnTo>
                      <a:pt x="58638" y="505755"/>
                    </a:lnTo>
                    <a:lnTo>
                      <a:pt x="300521" y="505755"/>
                    </a:lnTo>
                    <a:lnTo>
                      <a:pt x="300521" y="454447"/>
                    </a:lnTo>
                    <a:lnTo>
                      <a:pt x="95287" y="454447"/>
                    </a:lnTo>
                    <a:lnTo>
                      <a:pt x="95287" y="153925"/>
                    </a:lnTo>
                    <a:lnTo>
                      <a:pt x="300521" y="153925"/>
                    </a:lnTo>
                    <a:close/>
                    <a:moveTo>
                      <a:pt x="2191606" y="0"/>
                    </a:moveTo>
                    <a:lnTo>
                      <a:pt x="2536105" y="0"/>
                    </a:lnTo>
                    <a:lnTo>
                      <a:pt x="2536105" y="271202"/>
                    </a:lnTo>
                    <a:lnTo>
                      <a:pt x="2734010" y="271202"/>
                    </a:lnTo>
                    <a:lnTo>
                      <a:pt x="2734010" y="630362"/>
                    </a:lnTo>
                    <a:lnTo>
                      <a:pt x="2558095" y="630362"/>
                    </a:lnTo>
                    <a:cubicBezTo>
                      <a:pt x="2555651" y="630362"/>
                      <a:pt x="2567868" y="645021"/>
                      <a:pt x="2594744" y="674340"/>
                    </a:cubicBezTo>
                    <a:cubicBezTo>
                      <a:pt x="2600852" y="680448"/>
                      <a:pt x="2631393" y="707935"/>
                      <a:pt x="2686366" y="756800"/>
                    </a:cubicBezTo>
                    <a:cubicBezTo>
                      <a:pt x="2741339" y="805666"/>
                      <a:pt x="2781653" y="841704"/>
                      <a:pt x="2807307" y="864915"/>
                    </a:cubicBezTo>
                    <a:lnTo>
                      <a:pt x="2638722" y="1187425"/>
                    </a:lnTo>
                    <a:cubicBezTo>
                      <a:pt x="2642387" y="1188647"/>
                      <a:pt x="2620398" y="1171544"/>
                      <a:pt x="2572754" y="1136117"/>
                    </a:cubicBezTo>
                    <a:cubicBezTo>
                      <a:pt x="2567868" y="1132452"/>
                      <a:pt x="2555651" y="1117792"/>
                      <a:pt x="2536105" y="1092138"/>
                    </a:cubicBezTo>
                    <a:lnTo>
                      <a:pt x="2536105" y="1341351"/>
                    </a:lnTo>
                    <a:cubicBezTo>
                      <a:pt x="2547100" y="1338907"/>
                      <a:pt x="2606655" y="1273856"/>
                      <a:pt x="2714769" y="1146195"/>
                    </a:cubicBezTo>
                    <a:cubicBezTo>
                      <a:pt x="2822883" y="1018535"/>
                      <a:pt x="2912368" y="846590"/>
                      <a:pt x="2983222" y="630362"/>
                    </a:cubicBezTo>
                    <a:lnTo>
                      <a:pt x="2770659" y="630362"/>
                    </a:lnTo>
                    <a:lnTo>
                      <a:pt x="2770659" y="278532"/>
                    </a:lnTo>
                    <a:lnTo>
                      <a:pt x="3166467" y="278532"/>
                    </a:lnTo>
                    <a:lnTo>
                      <a:pt x="3166467" y="0"/>
                    </a:lnTo>
                    <a:lnTo>
                      <a:pt x="3503637" y="0"/>
                    </a:lnTo>
                    <a:lnTo>
                      <a:pt x="3503637" y="271202"/>
                    </a:lnTo>
                    <a:lnTo>
                      <a:pt x="3686882" y="271202"/>
                    </a:lnTo>
                    <a:lnTo>
                      <a:pt x="3686882" y="630362"/>
                    </a:lnTo>
                    <a:lnTo>
                      <a:pt x="3503637" y="630362"/>
                    </a:lnTo>
                    <a:lnTo>
                      <a:pt x="3503637" y="1414649"/>
                    </a:lnTo>
                    <a:cubicBezTo>
                      <a:pt x="3504859" y="1426865"/>
                      <a:pt x="3502415" y="1476952"/>
                      <a:pt x="3496307" y="1564909"/>
                    </a:cubicBezTo>
                    <a:cubicBezTo>
                      <a:pt x="3490199" y="1652867"/>
                      <a:pt x="3468210" y="1712116"/>
                      <a:pt x="3430339" y="1742656"/>
                    </a:cubicBezTo>
                    <a:cubicBezTo>
                      <a:pt x="3436447" y="1745100"/>
                      <a:pt x="3413847" y="1754262"/>
                      <a:pt x="3362539" y="1770143"/>
                    </a:cubicBezTo>
                    <a:cubicBezTo>
                      <a:pt x="3311230" y="1786024"/>
                      <a:pt x="3192121" y="1793965"/>
                      <a:pt x="3005212" y="1793965"/>
                    </a:cubicBezTo>
                    <a:lnTo>
                      <a:pt x="2887935" y="1517266"/>
                    </a:lnTo>
                    <a:cubicBezTo>
                      <a:pt x="2884270" y="1522152"/>
                      <a:pt x="2864113" y="1543836"/>
                      <a:pt x="2827464" y="1582317"/>
                    </a:cubicBezTo>
                    <a:cubicBezTo>
                      <a:pt x="2790815" y="1620799"/>
                      <a:pt x="2759664" y="1649812"/>
                      <a:pt x="2734010" y="1669359"/>
                    </a:cubicBezTo>
                    <a:lnTo>
                      <a:pt x="2536105" y="1429308"/>
                    </a:lnTo>
                    <a:lnTo>
                      <a:pt x="2536105" y="1801295"/>
                    </a:lnTo>
                    <a:lnTo>
                      <a:pt x="2191606" y="1801295"/>
                    </a:lnTo>
                    <a:lnTo>
                      <a:pt x="2191606" y="1238734"/>
                    </a:lnTo>
                    <a:cubicBezTo>
                      <a:pt x="2189162" y="1244842"/>
                      <a:pt x="2172365" y="1271718"/>
                      <a:pt x="2141213" y="1319361"/>
                    </a:cubicBezTo>
                    <a:cubicBezTo>
                      <a:pt x="2110062" y="1367005"/>
                      <a:pt x="2075551" y="1406097"/>
                      <a:pt x="2037680" y="1436638"/>
                    </a:cubicBezTo>
                    <a:lnTo>
                      <a:pt x="1898414" y="1062819"/>
                    </a:lnTo>
                    <a:cubicBezTo>
                      <a:pt x="1903301" y="1059154"/>
                      <a:pt x="1936590" y="1015786"/>
                      <a:pt x="1998283" y="932715"/>
                    </a:cubicBezTo>
                    <a:cubicBezTo>
                      <a:pt x="2059975" y="849644"/>
                      <a:pt x="2119529" y="748860"/>
                      <a:pt x="2176946" y="630362"/>
                    </a:cubicBezTo>
                    <a:lnTo>
                      <a:pt x="1942393" y="630362"/>
                    </a:lnTo>
                    <a:lnTo>
                      <a:pt x="1942393" y="271202"/>
                    </a:lnTo>
                    <a:lnTo>
                      <a:pt x="2191606" y="271202"/>
                    </a:lnTo>
                    <a:close/>
                  </a:path>
                </a:pathLst>
              </a:custGeom>
              <a:solidFill>
                <a:srgbClr val="44A9DD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9" tIns="60959" rIns="121919" bIns="60959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 sz="2400">
                  <a:solidFill>
                    <a:srgbClr val="FFFFFF"/>
                  </a:solidFill>
                </a:endParaRPr>
              </a:p>
            </p:txBody>
          </p:sp>
        </p:grpSp>
        <p:cxnSp>
          <p:nvCxnSpPr>
            <p:cNvPr id="65" name="直接连接符 64"/>
            <p:cNvCxnSpPr/>
            <p:nvPr userDrawn="1"/>
          </p:nvCxnSpPr>
          <p:spPr>
            <a:xfrm flipH="1">
              <a:off x="18061" y="99"/>
              <a:ext cx="0" cy="2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>
            <p:custDataLst>
              <p:tags r:id="rId2"/>
            </p:custDataLst>
          </p:nvPr>
        </p:nvSpPr>
        <p:spPr>
          <a:xfrm>
            <a:off x="903605" y="1498600"/>
            <a:ext cx="10297160" cy="3743325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减号 6"/>
          <p:cNvSpPr/>
          <p:nvPr userDrawn="1">
            <p:custDataLst>
              <p:tags r:id="rId3"/>
            </p:custDataLst>
          </p:nvPr>
        </p:nvSpPr>
        <p:spPr>
          <a:xfrm>
            <a:off x="238125" y="1171575"/>
            <a:ext cx="4324350" cy="552450"/>
          </a:xfrm>
          <a:prstGeom prst="mathMinus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8" name="减号 7"/>
          <p:cNvSpPr/>
          <p:nvPr userDrawn="1">
            <p:custDataLst>
              <p:tags r:id="rId4"/>
            </p:custDataLst>
          </p:nvPr>
        </p:nvSpPr>
        <p:spPr>
          <a:xfrm rot="5400000">
            <a:off x="-1823085" y="3077845"/>
            <a:ext cx="5358765" cy="552450"/>
          </a:xfrm>
          <a:prstGeom prst="mathMinus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9" name="减号 8"/>
          <p:cNvSpPr/>
          <p:nvPr userDrawn="1">
            <p:custDataLst>
              <p:tags r:id="rId5"/>
            </p:custDataLst>
          </p:nvPr>
        </p:nvSpPr>
        <p:spPr>
          <a:xfrm>
            <a:off x="-34925" y="5013325"/>
            <a:ext cx="6248400" cy="552450"/>
          </a:xfrm>
          <a:prstGeom prst="mathMinus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1" name="任意多边形 18"/>
          <p:cNvSpPr/>
          <p:nvPr>
            <p:custDataLst>
              <p:tags r:id="rId6"/>
            </p:custDataLst>
          </p:nvPr>
        </p:nvSpPr>
        <p:spPr>
          <a:xfrm rot="20880000" flipH="1">
            <a:off x="10808335" y="5910580"/>
            <a:ext cx="1381125" cy="1076960"/>
          </a:xfrm>
          <a:custGeom>
            <a:avLst/>
            <a:gdLst>
              <a:gd name="ir" fmla="*/ w 3 4"/>
              <a:gd name="ib" fmla="*/ h 3 4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175" h="1695">
                <a:moveTo>
                  <a:pt x="860" y="0"/>
                </a:moveTo>
                <a:lnTo>
                  <a:pt x="2175" y="1273"/>
                </a:lnTo>
                <a:lnTo>
                  <a:pt x="183" y="1696"/>
                </a:lnTo>
                <a:lnTo>
                  <a:pt x="0" y="833"/>
                </a:lnTo>
                <a:lnTo>
                  <a:pt x="860" y="0"/>
                </a:lnTo>
                <a:close/>
              </a:path>
            </a:pathLst>
          </a:custGeom>
          <a:pattFill prst="dkHorz">
            <a:fgClr>
              <a:schemeClr val="accent1"/>
            </a:fgClr>
            <a:bgClr>
              <a:schemeClr val="bg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2" name="任意多边形 19"/>
          <p:cNvSpPr/>
          <p:nvPr>
            <p:custDataLst>
              <p:tags r:id="rId7"/>
            </p:custDataLst>
          </p:nvPr>
        </p:nvSpPr>
        <p:spPr>
          <a:xfrm rot="20880000" flipH="1">
            <a:off x="9941560" y="5784850"/>
            <a:ext cx="1179830" cy="1082675"/>
          </a:xfrm>
          <a:custGeom>
            <a:avLst/>
            <a:gdLst>
              <a:gd name="ir" fmla="*/ w 3 4"/>
              <a:gd name="ib" fmla="*/ h 3 4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858" h="1705">
                <a:moveTo>
                  <a:pt x="929" y="0"/>
                </a:moveTo>
                <a:lnTo>
                  <a:pt x="1858" y="900"/>
                </a:lnTo>
                <a:lnTo>
                  <a:pt x="1081" y="1652"/>
                </a:lnTo>
                <a:lnTo>
                  <a:pt x="832" y="1705"/>
                </a:lnTo>
                <a:lnTo>
                  <a:pt x="0" y="900"/>
                </a:lnTo>
                <a:lnTo>
                  <a:pt x="929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3" name="菱形 12"/>
          <p:cNvSpPr/>
          <p:nvPr>
            <p:custDataLst>
              <p:tags r:id="rId8"/>
            </p:custDataLst>
          </p:nvPr>
        </p:nvSpPr>
        <p:spPr>
          <a:xfrm rot="20880000" flipH="1">
            <a:off x="10824210" y="5606415"/>
            <a:ext cx="642620" cy="624205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4" name="任意多边形 21"/>
          <p:cNvSpPr/>
          <p:nvPr>
            <p:custDataLst>
              <p:tags r:id="rId9"/>
            </p:custDataLst>
          </p:nvPr>
        </p:nvSpPr>
        <p:spPr>
          <a:xfrm rot="20880000" flipH="1">
            <a:off x="9667875" y="6621145"/>
            <a:ext cx="487680" cy="288290"/>
          </a:xfrm>
          <a:custGeom>
            <a:avLst/>
            <a:gdLst>
              <a:gd name="ir" fmla="*/ w 3 4"/>
              <a:gd name="ib" fmla="*/ h 3 4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768" h="453">
                <a:moveTo>
                  <a:pt x="468" y="0"/>
                </a:moveTo>
                <a:lnTo>
                  <a:pt x="768" y="291"/>
                </a:lnTo>
                <a:lnTo>
                  <a:pt x="0" y="454"/>
                </a:lnTo>
                <a:lnTo>
                  <a:pt x="46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5" name="任意多边形 22"/>
          <p:cNvSpPr/>
          <p:nvPr>
            <p:custDataLst>
              <p:tags r:id="rId10"/>
            </p:custDataLst>
          </p:nvPr>
        </p:nvSpPr>
        <p:spPr>
          <a:xfrm rot="20880000" flipH="1">
            <a:off x="8787130" y="5784850"/>
            <a:ext cx="1179830" cy="1093470"/>
          </a:xfrm>
          <a:custGeom>
            <a:avLst/>
            <a:gdLst>
              <a:gd name="ir" fmla="*/ w 3 4"/>
              <a:gd name="ib" fmla="*/ h 3 4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858" h="1722">
                <a:moveTo>
                  <a:pt x="929" y="0"/>
                </a:moveTo>
                <a:lnTo>
                  <a:pt x="1858" y="900"/>
                </a:lnTo>
                <a:lnTo>
                  <a:pt x="1053" y="1679"/>
                </a:lnTo>
                <a:lnTo>
                  <a:pt x="850" y="1722"/>
                </a:lnTo>
                <a:lnTo>
                  <a:pt x="0" y="900"/>
                </a:lnTo>
                <a:lnTo>
                  <a:pt x="929" y="0"/>
                </a:lnTo>
                <a:close/>
              </a:path>
            </a:pathLst>
          </a:custGeom>
          <a:pattFill prst="ltHorz">
            <a:fgClr>
              <a:schemeClr val="accent1"/>
            </a:fgClr>
            <a:bgClr>
              <a:schemeClr val="bg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6" name="任意多边形 25"/>
          <p:cNvSpPr/>
          <p:nvPr userDrawn="1">
            <p:custDataLst>
              <p:tags r:id="rId11"/>
            </p:custDataLst>
          </p:nvPr>
        </p:nvSpPr>
        <p:spPr>
          <a:xfrm rot="720000">
            <a:off x="-123894" y="-20008"/>
            <a:ext cx="816288" cy="962944"/>
          </a:xfrm>
          <a:custGeom>
            <a:avLst/>
            <a:gdLst>
              <a:gd name="ir" fmla="*/ w 3 4"/>
              <a:gd name="ib" fmla="*/ h 3 4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285" h="1516">
                <a:moveTo>
                  <a:pt x="715" y="0"/>
                </a:moveTo>
                <a:lnTo>
                  <a:pt x="1285" y="553"/>
                </a:lnTo>
                <a:lnTo>
                  <a:pt x="290" y="1516"/>
                </a:lnTo>
                <a:lnTo>
                  <a:pt x="0" y="152"/>
                </a:lnTo>
                <a:lnTo>
                  <a:pt x="715" y="0"/>
                </a:lnTo>
                <a:close/>
              </a:path>
            </a:pathLst>
          </a:custGeom>
          <a:pattFill prst="ltHorz">
            <a:fgClr>
              <a:schemeClr val="accent1"/>
            </a:fgClr>
            <a:bgClr>
              <a:schemeClr val="bg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7" name="任意多边形 26"/>
          <p:cNvSpPr/>
          <p:nvPr userDrawn="1">
            <p:custDataLst>
              <p:tags r:id="rId12"/>
            </p:custDataLst>
          </p:nvPr>
        </p:nvSpPr>
        <p:spPr>
          <a:xfrm rot="720000">
            <a:off x="634767" y="-67693"/>
            <a:ext cx="623042" cy="405155"/>
          </a:xfrm>
          <a:custGeom>
            <a:avLst/>
            <a:gdLst>
              <a:gd name="ir" fmla="*/ w 3 4"/>
              <a:gd name="ib" fmla="*/ h 3 4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981" h="638">
                <a:moveTo>
                  <a:pt x="830" y="0"/>
                </a:moveTo>
                <a:lnTo>
                  <a:pt x="981" y="147"/>
                </a:lnTo>
                <a:lnTo>
                  <a:pt x="475" y="638"/>
                </a:lnTo>
                <a:lnTo>
                  <a:pt x="0" y="176"/>
                </a:lnTo>
                <a:lnTo>
                  <a:pt x="83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8" name="任意多边形 27"/>
          <p:cNvSpPr/>
          <p:nvPr userDrawn="1">
            <p:custDataLst>
              <p:tags r:id="rId13"/>
            </p:custDataLst>
          </p:nvPr>
        </p:nvSpPr>
        <p:spPr>
          <a:xfrm rot="720000">
            <a:off x="-54584" y="820947"/>
            <a:ext cx="576466" cy="624205"/>
          </a:xfrm>
          <a:custGeom>
            <a:avLst/>
            <a:gdLst>
              <a:gd name="ir" fmla="*/ w 3 4"/>
              <a:gd name="ib" fmla="*/ h 3 4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907" h="983">
                <a:moveTo>
                  <a:pt x="402" y="0"/>
                </a:moveTo>
                <a:lnTo>
                  <a:pt x="908" y="492"/>
                </a:lnTo>
                <a:lnTo>
                  <a:pt x="402" y="983"/>
                </a:lnTo>
                <a:lnTo>
                  <a:pt x="54" y="645"/>
                </a:lnTo>
                <a:lnTo>
                  <a:pt x="0" y="390"/>
                </a:lnTo>
                <a:lnTo>
                  <a:pt x="40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9" name="任意多边形 28"/>
          <p:cNvSpPr/>
          <p:nvPr userDrawn="1">
            <p:custDataLst>
              <p:tags r:id="rId14"/>
            </p:custDataLst>
          </p:nvPr>
        </p:nvSpPr>
        <p:spPr>
          <a:xfrm rot="720000">
            <a:off x="1918102" y="-67693"/>
            <a:ext cx="623042" cy="405155"/>
          </a:xfrm>
          <a:custGeom>
            <a:avLst/>
            <a:gdLst>
              <a:gd name="ir" fmla="*/ w 3 4"/>
              <a:gd name="ib" fmla="*/ h 3 4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981" h="638">
                <a:moveTo>
                  <a:pt x="830" y="0"/>
                </a:moveTo>
                <a:lnTo>
                  <a:pt x="981" y="147"/>
                </a:lnTo>
                <a:lnTo>
                  <a:pt x="475" y="638"/>
                </a:lnTo>
                <a:lnTo>
                  <a:pt x="0" y="176"/>
                </a:lnTo>
                <a:lnTo>
                  <a:pt x="83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0" name="任意多边形 29"/>
          <p:cNvSpPr/>
          <p:nvPr userDrawn="1">
            <p:custDataLst>
              <p:tags r:id="rId15"/>
            </p:custDataLst>
          </p:nvPr>
        </p:nvSpPr>
        <p:spPr>
          <a:xfrm rot="720000">
            <a:off x="1124011" y="-34509"/>
            <a:ext cx="944245" cy="884447"/>
          </a:xfrm>
          <a:custGeom>
            <a:avLst/>
            <a:gdLst>
              <a:gd name="ir" fmla="*/ w 3 4"/>
              <a:gd name="ib" fmla="*/ h 3 4"/>
            </a:gdLst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487" h="1393">
                <a:moveTo>
                  <a:pt x="792" y="0"/>
                </a:moveTo>
                <a:lnTo>
                  <a:pt x="1487" y="673"/>
                </a:lnTo>
                <a:lnTo>
                  <a:pt x="744" y="1393"/>
                </a:lnTo>
                <a:lnTo>
                  <a:pt x="0" y="673"/>
                </a:lnTo>
                <a:lnTo>
                  <a:pt x="667" y="27"/>
                </a:lnTo>
                <a:lnTo>
                  <a:pt x="792" y="0"/>
                </a:lnTo>
                <a:close/>
              </a:path>
            </a:pathLst>
          </a:custGeom>
          <a:pattFill prst="ltHorz">
            <a:fgClr>
              <a:schemeClr val="accent1"/>
            </a:fgClr>
            <a:bgClr>
              <a:schemeClr val="bg2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1" name="菱形 20"/>
          <p:cNvSpPr/>
          <p:nvPr userDrawn="1">
            <p:custDataLst>
              <p:tags r:id="rId16"/>
            </p:custDataLst>
          </p:nvPr>
        </p:nvSpPr>
        <p:spPr>
          <a:xfrm rot="600000">
            <a:off x="1780540" y="553085"/>
            <a:ext cx="478155" cy="462915"/>
          </a:xfrm>
          <a:prstGeom prst="diamon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cxnSp>
        <p:nvCxnSpPr>
          <p:cNvPr id="22" name="直接连接符 21"/>
          <p:cNvCxnSpPr/>
          <p:nvPr userDrawn="1">
            <p:custDataLst>
              <p:tags r:id="rId17"/>
            </p:custDataLst>
          </p:nvPr>
        </p:nvCxnSpPr>
        <p:spPr>
          <a:xfrm>
            <a:off x="3724275" y="3524250"/>
            <a:ext cx="4765040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1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1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2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21"/>
            </p:custDataLst>
          </p:nvPr>
        </p:nvSpPr>
        <p:spPr>
          <a:xfrm>
            <a:off x="2805433" y="2019300"/>
            <a:ext cx="6416672" cy="1356035"/>
          </a:xfrm>
        </p:spPr>
        <p:txBody>
          <a:bodyPr vert="horz" wrap="square" lIns="91440" tIns="45720" rIns="91440" bIns="4572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8000" b="0" i="0" u="none" strike="noStrike" kern="1200" cap="none" spc="600" normalizeH="0" baseline="0" noProof="1">
                <a:solidFill>
                  <a:schemeClr val="accent1"/>
                </a:solidFill>
                <a:effectLst>
                  <a:outerShdw blurRad="38100" dist="38100" dir="2700000" algn="tl">
                    <a:schemeClr val="tx1">
                      <a:alpha val="43000"/>
                    </a:schemeClr>
                  </a:outerShdw>
                </a:effectLst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  <p:sp>
        <p:nvSpPr>
          <p:cNvPr id="28" name="文本占位符 27"/>
          <p:cNvSpPr>
            <a:spLocks noGrp="1"/>
          </p:cNvSpPr>
          <p:nvPr userDrawn="1">
            <p:ph type="body" sz="quarter" idx="13" hasCustomPrompt="1"/>
            <p:custDataLst>
              <p:tags r:id="rId22"/>
            </p:custDataLst>
          </p:nvPr>
        </p:nvSpPr>
        <p:spPr>
          <a:xfrm>
            <a:off x="2768937" y="3648392"/>
            <a:ext cx="6497210" cy="1039150"/>
          </a:xfrm>
        </p:spPr>
        <p:txBody>
          <a:bodyPr wrap="square" lIns="91440" tIns="45720" rIns="91440" bIns="45720">
            <a:normAutofit/>
          </a:bodyPr>
          <a:lstStyle>
            <a:lvl1pPr marL="0" indent="0" algn="ctr">
              <a:buNone/>
              <a:defRPr sz="1800" baseline="0"/>
            </a:lvl1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30.xml"/><Relationship Id="rId8" Type="http://schemas.openxmlformats.org/officeDocument/2006/relationships/tags" Target="../tags/tag29.xml"/><Relationship Id="rId7" Type="http://schemas.openxmlformats.org/officeDocument/2006/relationships/tags" Target="../tags/tag28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4" Type="http://schemas.openxmlformats.org/officeDocument/2006/relationships/slideLayout" Target="../slideLayouts/slideLayout3.xml"/><Relationship Id="rId13" Type="http://schemas.openxmlformats.org/officeDocument/2006/relationships/tags" Target="../tags/tag33.xml"/><Relationship Id="rId12" Type="http://schemas.openxmlformats.org/officeDocument/2006/relationships/image" Target="../media/image2.png"/><Relationship Id="rId11" Type="http://schemas.openxmlformats.org/officeDocument/2006/relationships/tags" Target="../tags/tag32.xml"/><Relationship Id="rId10" Type="http://schemas.openxmlformats.org/officeDocument/2006/relationships/tags" Target="../tags/tag31.xml"/><Relationship Id="rId1" Type="http://schemas.openxmlformats.org/officeDocument/2006/relationships/tags" Target="../tags/tag22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42.xml"/><Relationship Id="rId8" Type="http://schemas.openxmlformats.org/officeDocument/2006/relationships/tags" Target="../tags/tag41.xml"/><Relationship Id="rId7" Type="http://schemas.openxmlformats.org/officeDocument/2006/relationships/tags" Target="../tags/tag40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6" Type="http://schemas.openxmlformats.org/officeDocument/2006/relationships/slideLayout" Target="../slideLayouts/slideLayout1.xml"/><Relationship Id="rId15" Type="http://schemas.openxmlformats.org/officeDocument/2006/relationships/image" Target="../media/image4.png"/><Relationship Id="rId14" Type="http://schemas.microsoft.com/office/2007/relationships/media" Target="../media/media1.mp3"/><Relationship Id="rId13" Type="http://schemas.openxmlformats.org/officeDocument/2006/relationships/audio" Target="../media/media1.mp3"/><Relationship Id="rId12" Type="http://schemas.openxmlformats.org/officeDocument/2006/relationships/image" Target="../media/image3.png"/><Relationship Id="rId11" Type="http://schemas.openxmlformats.org/officeDocument/2006/relationships/tags" Target="../tags/tag44.xml"/><Relationship Id="rId10" Type="http://schemas.openxmlformats.org/officeDocument/2006/relationships/tags" Target="../tags/tag43.xml"/><Relationship Id="rId1" Type="http://schemas.openxmlformats.org/officeDocument/2006/relationships/tags" Target="../tags/tag34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53.xml"/><Relationship Id="rId8" Type="http://schemas.openxmlformats.org/officeDocument/2006/relationships/tags" Target="../tags/tag52.xml"/><Relationship Id="rId7" Type="http://schemas.openxmlformats.org/officeDocument/2006/relationships/tags" Target="../tags/tag51.xml"/><Relationship Id="rId6" Type="http://schemas.openxmlformats.org/officeDocument/2006/relationships/tags" Target="../tags/tag50.xml"/><Relationship Id="rId5" Type="http://schemas.openxmlformats.org/officeDocument/2006/relationships/tags" Target="../tags/tag49.xml"/><Relationship Id="rId43" Type="http://schemas.openxmlformats.org/officeDocument/2006/relationships/slideLayout" Target="../slideLayouts/slideLayout7.xml"/><Relationship Id="rId42" Type="http://schemas.openxmlformats.org/officeDocument/2006/relationships/tags" Target="../tags/tag86.xml"/><Relationship Id="rId41" Type="http://schemas.openxmlformats.org/officeDocument/2006/relationships/tags" Target="../tags/tag85.xml"/><Relationship Id="rId40" Type="http://schemas.openxmlformats.org/officeDocument/2006/relationships/tags" Target="../tags/tag84.xml"/><Relationship Id="rId4" Type="http://schemas.openxmlformats.org/officeDocument/2006/relationships/tags" Target="../tags/tag48.xml"/><Relationship Id="rId39" Type="http://schemas.openxmlformats.org/officeDocument/2006/relationships/tags" Target="../tags/tag83.xml"/><Relationship Id="rId38" Type="http://schemas.openxmlformats.org/officeDocument/2006/relationships/tags" Target="../tags/tag82.xml"/><Relationship Id="rId37" Type="http://schemas.openxmlformats.org/officeDocument/2006/relationships/tags" Target="../tags/tag81.xml"/><Relationship Id="rId36" Type="http://schemas.openxmlformats.org/officeDocument/2006/relationships/tags" Target="../tags/tag80.xml"/><Relationship Id="rId35" Type="http://schemas.openxmlformats.org/officeDocument/2006/relationships/tags" Target="../tags/tag79.xml"/><Relationship Id="rId34" Type="http://schemas.openxmlformats.org/officeDocument/2006/relationships/tags" Target="../tags/tag78.xml"/><Relationship Id="rId33" Type="http://schemas.openxmlformats.org/officeDocument/2006/relationships/tags" Target="../tags/tag77.xml"/><Relationship Id="rId32" Type="http://schemas.openxmlformats.org/officeDocument/2006/relationships/tags" Target="../tags/tag76.xml"/><Relationship Id="rId31" Type="http://schemas.openxmlformats.org/officeDocument/2006/relationships/tags" Target="../tags/tag75.xml"/><Relationship Id="rId30" Type="http://schemas.openxmlformats.org/officeDocument/2006/relationships/tags" Target="../tags/tag74.xml"/><Relationship Id="rId3" Type="http://schemas.openxmlformats.org/officeDocument/2006/relationships/tags" Target="../tags/tag47.xml"/><Relationship Id="rId29" Type="http://schemas.openxmlformats.org/officeDocument/2006/relationships/tags" Target="../tags/tag73.xml"/><Relationship Id="rId28" Type="http://schemas.openxmlformats.org/officeDocument/2006/relationships/tags" Target="../tags/tag72.xml"/><Relationship Id="rId27" Type="http://schemas.openxmlformats.org/officeDocument/2006/relationships/tags" Target="../tags/tag71.xml"/><Relationship Id="rId26" Type="http://schemas.openxmlformats.org/officeDocument/2006/relationships/tags" Target="../tags/tag70.xml"/><Relationship Id="rId25" Type="http://schemas.openxmlformats.org/officeDocument/2006/relationships/tags" Target="../tags/tag69.xml"/><Relationship Id="rId24" Type="http://schemas.openxmlformats.org/officeDocument/2006/relationships/tags" Target="../tags/tag68.xml"/><Relationship Id="rId23" Type="http://schemas.openxmlformats.org/officeDocument/2006/relationships/tags" Target="../tags/tag67.xml"/><Relationship Id="rId22" Type="http://schemas.openxmlformats.org/officeDocument/2006/relationships/tags" Target="../tags/tag66.xml"/><Relationship Id="rId21" Type="http://schemas.openxmlformats.org/officeDocument/2006/relationships/tags" Target="../tags/tag65.xml"/><Relationship Id="rId20" Type="http://schemas.openxmlformats.org/officeDocument/2006/relationships/tags" Target="../tags/tag64.xml"/><Relationship Id="rId2" Type="http://schemas.openxmlformats.org/officeDocument/2006/relationships/tags" Target="../tags/tag46.xml"/><Relationship Id="rId19" Type="http://schemas.openxmlformats.org/officeDocument/2006/relationships/tags" Target="../tags/tag63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tags" Target="../tags/tag55.xml"/><Relationship Id="rId10" Type="http://schemas.openxmlformats.org/officeDocument/2006/relationships/tags" Target="../tags/tag54.xml"/><Relationship Id="rId1" Type="http://schemas.openxmlformats.org/officeDocument/2006/relationships/tags" Target="../tags/tag45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95.xml"/><Relationship Id="rId8" Type="http://schemas.openxmlformats.org/officeDocument/2006/relationships/tags" Target="../tags/tag94.xml"/><Relationship Id="rId7" Type="http://schemas.openxmlformats.org/officeDocument/2006/relationships/tags" Target="../tags/tag93.xml"/><Relationship Id="rId6" Type="http://schemas.openxmlformats.org/officeDocument/2006/relationships/tags" Target="../tags/tag92.xml"/><Relationship Id="rId5" Type="http://schemas.openxmlformats.org/officeDocument/2006/relationships/tags" Target="../tags/tag91.xml"/><Relationship Id="rId4" Type="http://schemas.openxmlformats.org/officeDocument/2006/relationships/tags" Target="../tags/tag90.xml"/><Relationship Id="rId3" Type="http://schemas.openxmlformats.org/officeDocument/2006/relationships/tags" Target="../tags/tag89.xml"/><Relationship Id="rId2" Type="http://schemas.openxmlformats.org/officeDocument/2006/relationships/tags" Target="../tags/tag88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97.xml"/><Relationship Id="rId10" Type="http://schemas.openxmlformats.org/officeDocument/2006/relationships/tags" Target="../tags/tag96.xml"/><Relationship Id="rId1" Type="http://schemas.openxmlformats.org/officeDocument/2006/relationships/tags" Target="../tags/tag87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106.xml"/><Relationship Id="rId8" Type="http://schemas.openxmlformats.org/officeDocument/2006/relationships/tags" Target="../tags/tag105.xml"/><Relationship Id="rId7" Type="http://schemas.openxmlformats.org/officeDocument/2006/relationships/tags" Target="../tags/tag104.xml"/><Relationship Id="rId6" Type="http://schemas.openxmlformats.org/officeDocument/2006/relationships/tags" Target="../tags/tag103.xml"/><Relationship Id="rId5" Type="http://schemas.openxmlformats.org/officeDocument/2006/relationships/tags" Target="../tags/tag102.xml"/><Relationship Id="rId4" Type="http://schemas.openxmlformats.org/officeDocument/2006/relationships/tags" Target="../tags/tag101.xml"/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08.xml"/><Relationship Id="rId10" Type="http://schemas.openxmlformats.org/officeDocument/2006/relationships/tags" Target="../tags/tag107.xml"/><Relationship Id="rId1" Type="http://schemas.openxmlformats.org/officeDocument/2006/relationships/tags" Target="../tags/tag98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117.xml"/><Relationship Id="rId8" Type="http://schemas.openxmlformats.org/officeDocument/2006/relationships/tags" Target="../tags/tag116.xml"/><Relationship Id="rId7" Type="http://schemas.openxmlformats.org/officeDocument/2006/relationships/tags" Target="../tags/tag115.xml"/><Relationship Id="rId6" Type="http://schemas.openxmlformats.org/officeDocument/2006/relationships/tags" Target="../tags/tag114.xml"/><Relationship Id="rId5" Type="http://schemas.openxmlformats.org/officeDocument/2006/relationships/tags" Target="../tags/tag113.xml"/><Relationship Id="rId4" Type="http://schemas.openxmlformats.org/officeDocument/2006/relationships/tags" Target="../tags/tag112.xml"/><Relationship Id="rId3" Type="http://schemas.openxmlformats.org/officeDocument/2006/relationships/tags" Target="../tags/tag111.xml"/><Relationship Id="rId2" Type="http://schemas.openxmlformats.org/officeDocument/2006/relationships/tags" Target="../tags/tag110.xml"/><Relationship Id="rId1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1" Type="http://schemas.openxmlformats.org/officeDocument/2006/relationships/tags" Target="../tags/tag119.xml"/><Relationship Id="rId10" Type="http://schemas.openxmlformats.org/officeDocument/2006/relationships/tags" Target="../tags/tag118.xml"/><Relationship Id="rId1" Type="http://schemas.openxmlformats.org/officeDocument/2006/relationships/tags" Target="../tags/tag109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128.xml"/><Relationship Id="rId8" Type="http://schemas.openxmlformats.org/officeDocument/2006/relationships/tags" Target="../tags/tag127.xml"/><Relationship Id="rId7" Type="http://schemas.openxmlformats.org/officeDocument/2006/relationships/tags" Target="../tags/tag126.xml"/><Relationship Id="rId6" Type="http://schemas.openxmlformats.org/officeDocument/2006/relationships/tags" Target="../tags/tag125.xml"/><Relationship Id="rId5" Type="http://schemas.openxmlformats.org/officeDocument/2006/relationships/tags" Target="../tags/tag124.xml"/><Relationship Id="rId4" Type="http://schemas.openxmlformats.org/officeDocument/2006/relationships/tags" Target="../tags/tag123.xml"/><Relationship Id="rId3" Type="http://schemas.openxmlformats.org/officeDocument/2006/relationships/tags" Target="../tags/tag122.xml"/><Relationship Id="rId2" Type="http://schemas.openxmlformats.org/officeDocument/2006/relationships/tags" Target="../tags/tag121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30.xml"/><Relationship Id="rId10" Type="http://schemas.openxmlformats.org/officeDocument/2006/relationships/tags" Target="../tags/tag129.xml"/><Relationship Id="rId1" Type="http://schemas.openxmlformats.org/officeDocument/2006/relationships/tags" Target="../tags/tag120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39.xml"/><Relationship Id="rId8" Type="http://schemas.openxmlformats.org/officeDocument/2006/relationships/tags" Target="../tags/tag138.xml"/><Relationship Id="rId7" Type="http://schemas.openxmlformats.org/officeDocument/2006/relationships/tags" Target="../tags/tag137.xml"/><Relationship Id="rId6" Type="http://schemas.openxmlformats.org/officeDocument/2006/relationships/tags" Target="../tags/tag136.xml"/><Relationship Id="rId5" Type="http://schemas.openxmlformats.org/officeDocument/2006/relationships/tags" Target="../tags/tag135.xml"/><Relationship Id="rId4" Type="http://schemas.openxmlformats.org/officeDocument/2006/relationships/tags" Target="../tags/tag134.xml"/><Relationship Id="rId3" Type="http://schemas.openxmlformats.org/officeDocument/2006/relationships/tags" Target="../tags/tag133.xml"/><Relationship Id="rId2" Type="http://schemas.openxmlformats.org/officeDocument/2006/relationships/tags" Target="../tags/tag132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41.xml"/><Relationship Id="rId10" Type="http://schemas.openxmlformats.org/officeDocument/2006/relationships/tags" Target="../tags/tag140.xml"/><Relationship Id="rId1" Type="http://schemas.openxmlformats.org/officeDocument/2006/relationships/tags" Target="../tags/tag131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50.xml"/><Relationship Id="rId8" Type="http://schemas.openxmlformats.org/officeDocument/2006/relationships/tags" Target="../tags/tag149.xml"/><Relationship Id="rId7" Type="http://schemas.openxmlformats.org/officeDocument/2006/relationships/tags" Target="../tags/tag148.xml"/><Relationship Id="rId6" Type="http://schemas.openxmlformats.org/officeDocument/2006/relationships/tags" Target="../tags/tag147.xml"/><Relationship Id="rId5" Type="http://schemas.openxmlformats.org/officeDocument/2006/relationships/tags" Target="../tags/tag146.xml"/><Relationship Id="rId4" Type="http://schemas.openxmlformats.org/officeDocument/2006/relationships/tags" Target="../tags/tag145.xml"/><Relationship Id="rId3" Type="http://schemas.openxmlformats.org/officeDocument/2006/relationships/tags" Target="../tags/tag144.xml"/><Relationship Id="rId2" Type="http://schemas.openxmlformats.org/officeDocument/2006/relationships/tags" Target="../tags/tag143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52.xml"/><Relationship Id="rId10" Type="http://schemas.openxmlformats.org/officeDocument/2006/relationships/tags" Target="../tags/tag151.xml"/><Relationship Id="rId1" Type="http://schemas.openxmlformats.org/officeDocument/2006/relationships/tags" Target="../tags/tag142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61.xml"/><Relationship Id="rId8" Type="http://schemas.openxmlformats.org/officeDocument/2006/relationships/tags" Target="../tags/tag160.xml"/><Relationship Id="rId7" Type="http://schemas.openxmlformats.org/officeDocument/2006/relationships/tags" Target="../tags/tag159.xml"/><Relationship Id="rId6" Type="http://schemas.openxmlformats.org/officeDocument/2006/relationships/tags" Target="../tags/tag158.xml"/><Relationship Id="rId5" Type="http://schemas.openxmlformats.org/officeDocument/2006/relationships/tags" Target="../tags/tag157.xml"/><Relationship Id="rId4" Type="http://schemas.openxmlformats.org/officeDocument/2006/relationships/tags" Target="../tags/tag156.xml"/><Relationship Id="rId3" Type="http://schemas.openxmlformats.org/officeDocument/2006/relationships/tags" Target="../tags/tag155.xml"/><Relationship Id="rId2" Type="http://schemas.openxmlformats.org/officeDocument/2006/relationships/tags" Target="../tags/tag154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63.xml"/><Relationship Id="rId10" Type="http://schemas.openxmlformats.org/officeDocument/2006/relationships/tags" Target="../tags/tag162.xml"/><Relationship Id="rId1" Type="http://schemas.openxmlformats.org/officeDocument/2006/relationships/tags" Target="../tags/tag153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172.xml"/><Relationship Id="rId8" Type="http://schemas.openxmlformats.org/officeDocument/2006/relationships/tags" Target="../tags/tag171.xml"/><Relationship Id="rId7" Type="http://schemas.openxmlformats.org/officeDocument/2006/relationships/tags" Target="../tags/tag170.xml"/><Relationship Id="rId6" Type="http://schemas.openxmlformats.org/officeDocument/2006/relationships/tags" Target="../tags/tag169.xml"/><Relationship Id="rId5" Type="http://schemas.openxmlformats.org/officeDocument/2006/relationships/tags" Target="../tags/tag168.xml"/><Relationship Id="rId4" Type="http://schemas.openxmlformats.org/officeDocument/2006/relationships/tags" Target="../tags/tag167.xml"/><Relationship Id="rId3" Type="http://schemas.openxmlformats.org/officeDocument/2006/relationships/tags" Target="../tags/tag166.xml"/><Relationship Id="rId2" Type="http://schemas.openxmlformats.org/officeDocument/2006/relationships/tags" Target="../tags/tag165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74.xml"/><Relationship Id="rId10" Type="http://schemas.openxmlformats.org/officeDocument/2006/relationships/tags" Target="../tags/tag173.xml"/><Relationship Id="rId1" Type="http://schemas.openxmlformats.org/officeDocument/2006/relationships/tags" Target="../tags/tag164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83.xml"/><Relationship Id="rId8" Type="http://schemas.openxmlformats.org/officeDocument/2006/relationships/tags" Target="../tags/tag182.xml"/><Relationship Id="rId7" Type="http://schemas.openxmlformats.org/officeDocument/2006/relationships/tags" Target="../tags/tag181.xml"/><Relationship Id="rId6" Type="http://schemas.openxmlformats.org/officeDocument/2006/relationships/tags" Target="../tags/tag180.xml"/><Relationship Id="rId5" Type="http://schemas.openxmlformats.org/officeDocument/2006/relationships/tags" Target="../tags/tag179.xml"/><Relationship Id="rId4" Type="http://schemas.openxmlformats.org/officeDocument/2006/relationships/tags" Target="../tags/tag178.xml"/><Relationship Id="rId3" Type="http://schemas.openxmlformats.org/officeDocument/2006/relationships/tags" Target="../tags/tag177.xml"/><Relationship Id="rId2" Type="http://schemas.openxmlformats.org/officeDocument/2006/relationships/tags" Target="../tags/tag176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85.xml"/><Relationship Id="rId10" Type="http://schemas.openxmlformats.org/officeDocument/2006/relationships/tags" Target="../tags/tag184.xml"/><Relationship Id="rId1" Type="http://schemas.openxmlformats.org/officeDocument/2006/relationships/tags" Target="../tags/tag175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194.xml"/><Relationship Id="rId8" Type="http://schemas.openxmlformats.org/officeDocument/2006/relationships/tags" Target="../tags/tag193.xml"/><Relationship Id="rId7" Type="http://schemas.openxmlformats.org/officeDocument/2006/relationships/tags" Target="../tags/tag192.xml"/><Relationship Id="rId6" Type="http://schemas.openxmlformats.org/officeDocument/2006/relationships/tags" Target="../tags/tag191.xml"/><Relationship Id="rId5" Type="http://schemas.openxmlformats.org/officeDocument/2006/relationships/tags" Target="../tags/tag190.xml"/><Relationship Id="rId4" Type="http://schemas.openxmlformats.org/officeDocument/2006/relationships/tags" Target="../tags/tag189.xml"/><Relationship Id="rId3" Type="http://schemas.openxmlformats.org/officeDocument/2006/relationships/tags" Target="../tags/tag188.xml"/><Relationship Id="rId2" Type="http://schemas.openxmlformats.org/officeDocument/2006/relationships/tags" Target="../tags/tag187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196.xml"/><Relationship Id="rId10" Type="http://schemas.openxmlformats.org/officeDocument/2006/relationships/tags" Target="../tags/tag195.xml"/><Relationship Id="rId1" Type="http://schemas.openxmlformats.org/officeDocument/2006/relationships/tags" Target="../tags/tag186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205.xml"/><Relationship Id="rId8" Type="http://schemas.openxmlformats.org/officeDocument/2006/relationships/tags" Target="../tags/tag204.xml"/><Relationship Id="rId7" Type="http://schemas.openxmlformats.org/officeDocument/2006/relationships/tags" Target="../tags/tag203.xml"/><Relationship Id="rId6" Type="http://schemas.openxmlformats.org/officeDocument/2006/relationships/tags" Target="../tags/tag202.xml"/><Relationship Id="rId5" Type="http://schemas.openxmlformats.org/officeDocument/2006/relationships/tags" Target="../tags/tag201.xml"/><Relationship Id="rId4" Type="http://schemas.openxmlformats.org/officeDocument/2006/relationships/tags" Target="../tags/tag200.xml"/><Relationship Id="rId3" Type="http://schemas.openxmlformats.org/officeDocument/2006/relationships/tags" Target="../tags/tag199.xml"/><Relationship Id="rId2" Type="http://schemas.openxmlformats.org/officeDocument/2006/relationships/tags" Target="../tags/tag198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207.xml"/><Relationship Id="rId10" Type="http://schemas.openxmlformats.org/officeDocument/2006/relationships/tags" Target="../tags/tag206.xml"/><Relationship Id="rId1" Type="http://schemas.openxmlformats.org/officeDocument/2006/relationships/tags" Target="../tags/tag197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216.xml"/><Relationship Id="rId8" Type="http://schemas.openxmlformats.org/officeDocument/2006/relationships/tags" Target="../tags/tag215.xml"/><Relationship Id="rId7" Type="http://schemas.openxmlformats.org/officeDocument/2006/relationships/tags" Target="../tags/tag214.xml"/><Relationship Id="rId6" Type="http://schemas.openxmlformats.org/officeDocument/2006/relationships/tags" Target="../tags/tag213.xml"/><Relationship Id="rId5" Type="http://schemas.openxmlformats.org/officeDocument/2006/relationships/tags" Target="../tags/tag212.xml"/><Relationship Id="rId4" Type="http://schemas.openxmlformats.org/officeDocument/2006/relationships/tags" Target="../tags/tag211.xml"/><Relationship Id="rId3" Type="http://schemas.openxmlformats.org/officeDocument/2006/relationships/tags" Target="../tags/tag210.xml"/><Relationship Id="rId2" Type="http://schemas.openxmlformats.org/officeDocument/2006/relationships/tags" Target="../tags/tag209.xml"/><Relationship Id="rId13" Type="http://schemas.openxmlformats.org/officeDocument/2006/relationships/slideLayout" Target="../slideLayouts/slideLayout1.xml"/><Relationship Id="rId12" Type="http://schemas.openxmlformats.org/officeDocument/2006/relationships/image" Target="../media/image6.png"/><Relationship Id="rId11" Type="http://schemas.openxmlformats.org/officeDocument/2006/relationships/tags" Target="../tags/tag218.xml"/><Relationship Id="rId10" Type="http://schemas.openxmlformats.org/officeDocument/2006/relationships/tags" Target="../tags/tag217.xml"/><Relationship Id="rId1" Type="http://schemas.openxmlformats.org/officeDocument/2006/relationships/tags" Target="../tags/tag208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227.xml"/><Relationship Id="rId8" Type="http://schemas.openxmlformats.org/officeDocument/2006/relationships/tags" Target="../tags/tag226.xml"/><Relationship Id="rId7" Type="http://schemas.openxmlformats.org/officeDocument/2006/relationships/tags" Target="../tags/tag225.xml"/><Relationship Id="rId6" Type="http://schemas.openxmlformats.org/officeDocument/2006/relationships/tags" Target="../tags/tag224.xml"/><Relationship Id="rId5" Type="http://schemas.openxmlformats.org/officeDocument/2006/relationships/tags" Target="../tags/tag223.xml"/><Relationship Id="rId4" Type="http://schemas.openxmlformats.org/officeDocument/2006/relationships/tags" Target="../tags/tag222.xml"/><Relationship Id="rId3" Type="http://schemas.openxmlformats.org/officeDocument/2006/relationships/tags" Target="../tags/tag221.xml"/><Relationship Id="rId2" Type="http://schemas.openxmlformats.org/officeDocument/2006/relationships/tags" Target="../tags/tag220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229.xml"/><Relationship Id="rId10" Type="http://schemas.openxmlformats.org/officeDocument/2006/relationships/tags" Target="../tags/tag228.xml"/><Relationship Id="rId1" Type="http://schemas.openxmlformats.org/officeDocument/2006/relationships/tags" Target="../tags/tag219.xml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tags" Target="../tags/tag232.xml"/><Relationship Id="rId3" Type="http://schemas.openxmlformats.org/officeDocument/2006/relationships/image" Target="../media/image7.png"/><Relationship Id="rId2" Type="http://schemas.openxmlformats.org/officeDocument/2006/relationships/tags" Target="../tags/tag231.xml"/><Relationship Id="rId1" Type="http://schemas.openxmlformats.org/officeDocument/2006/relationships/tags" Target="../tags/tag2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1"/>
          <p:cNvSpPr/>
          <p:nvPr>
            <p:custDataLst>
              <p:tags r:id="rId1"/>
            </p:custDataLst>
          </p:nvPr>
        </p:nvSpPr>
        <p:spPr>
          <a:xfrm>
            <a:off x="449580" y="617220"/>
            <a:ext cx="11412220" cy="5821680"/>
          </a:xfrm>
          <a:prstGeom prst="rect">
            <a:avLst/>
          </a:prstGeom>
          <a:noFill/>
          <a:ln w="1270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351155" y="518160"/>
            <a:ext cx="11412220" cy="5821680"/>
          </a:xfrm>
          <a:prstGeom prst="rect">
            <a:avLst/>
          </a:prstGeom>
          <a:noFill/>
          <a:ln w="1270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>
            <p:custDataLst>
              <p:tags r:id="rId3"/>
            </p:custDataLst>
          </p:nvPr>
        </p:nvSpPr>
        <p:spPr>
          <a:xfrm>
            <a:off x="252095" y="419100"/>
            <a:ext cx="11412220" cy="5821680"/>
          </a:xfrm>
          <a:prstGeom prst="rect">
            <a:avLst/>
          </a:prstGeom>
          <a:noFill/>
          <a:ln w="1270">
            <a:solidFill>
              <a:schemeClr val="accent1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0" name="组合 29"/>
          <p:cNvGrpSpPr>
            <a:grpSpLocks noChangeAspect="1"/>
          </p:cNvGrpSpPr>
          <p:nvPr>
            <p:custDataLst>
              <p:tags r:id="rId4"/>
            </p:custDataLst>
          </p:nvPr>
        </p:nvGrpSpPr>
        <p:grpSpPr>
          <a:xfrm rot="10800000">
            <a:off x="671830" y="822325"/>
            <a:ext cx="637540" cy="556260"/>
            <a:chOff x="3213087" y="1347855"/>
            <a:chExt cx="723913" cy="631688"/>
          </a:xfrm>
          <a:solidFill>
            <a:schemeClr val="accent1">
              <a:alpha val="20000"/>
            </a:schemeClr>
          </a:solidFill>
        </p:grpSpPr>
        <p:sp>
          <p:nvSpPr>
            <p:cNvPr id="31" name="任意多边形: 形状 17"/>
            <p:cNvSpPr>
              <a:spLocks noChangeAspect="1"/>
            </p:cNvSpPr>
            <p:nvPr>
              <p:custDataLst>
                <p:tags r:id="rId5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2" name="任意多边形: 形状 18"/>
            <p:cNvSpPr>
              <a:spLocks noChangeAspect="1"/>
            </p:cNvSpPr>
            <p:nvPr>
              <p:custDataLst>
                <p:tags r:id="rId6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33" name="组合 32"/>
          <p:cNvGrpSpPr>
            <a:grpSpLocks noChangeAspect="1"/>
          </p:cNvGrpSpPr>
          <p:nvPr>
            <p:custDataLst>
              <p:tags r:id="rId7"/>
            </p:custDataLst>
          </p:nvPr>
        </p:nvGrpSpPr>
        <p:grpSpPr>
          <a:xfrm>
            <a:off x="10511790" y="5229860"/>
            <a:ext cx="923290" cy="805180"/>
            <a:chOff x="3213087" y="1347855"/>
            <a:chExt cx="723913" cy="631688"/>
          </a:xfrm>
          <a:solidFill>
            <a:schemeClr val="accent1">
              <a:alpha val="20000"/>
            </a:schemeClr>
          </a:solidFill>
        </p:grpSpPr>
        <p:sp>
          <p:nvSpPr>
            <p:cNvPr id="34" name="任意多边形: 形状 21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>
            <a:xfrm>
              <a:off x="3213087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2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2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5" name="任意多边形: 形状 22"/>
            <p:cNvSpPr>
              <a:spLocks noChangeAspect="1"/>
            </p:cNvSpPr>
            <p:nvPr>
              <p:custDataLst>
                <p:tags r:id="rId9"/>
              </p:custDataLst>
            </p:nvPr>
          </p:nvSpPr>
          <p:spPr>
            <a:xfrm>
              <a:off x="3625705" y="1347855"/>
              <a:ext cx="311295" cy="631688"/>
            </a:xfrm>
            <a:custGeom>
              <a:avLst/>
              <a:gdLst>
                <a:gd name="connsiteX0" fmla="*/ 0 w 311295"/>
                <a:gd name="connsiteY0" fmla="*/ 0 h 631688"/>
                <a:gd name="connsiteX1" fmla="*/ 311295 w 311295"/>
                <a:gd name="connsiteY1" fmla="*/ 0 h 631688"/>
                <a:gd name="connsiteX2" fmla="*/ 311295 w 311295"/>
                <a:gd name="connsiteY2" fmla="*/ 278573 h 631688"/>
                <a:gd name="connsiteX3" fmla="*/ 92015 w 311295"/>
                <a:gd name="connsiteY3" fmla="*/ 631688 h 631688"/>
                <a:gd name="connsiteX4" fmla="*/ 80961 w 311295"/>
                <a:gd name="connsiteY4" fmla="*/ 613739 h 631688"/>
                <a:gd name="connsiteX5" fmla="*/ 33054 w 311295"/>
                <a:gd name="connsiteY5" fmla="*/ 568483 h 631688"/>
                <a:gd name="connsiteX6" fmla="*/ 20355 w 311295"/>
                <a:gd name="connsiteY6" fmla="*/ 561364 h 631688"/>
                <a:gd name="connsiteX7" fmla="*/ 150652 w 311295"/>
                <a:gd name="connsiteY7" fmla="*/ 311295 h 631688"/>
                <a:gd name="connsiteX8" fmla="*/ 0 w 311295"/>
                <a:gd name="connsiteY8" fmla="*/ 311295 h 631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11295" h="631688">
                  <a:moveTo>
                    <a:pt x="0" y="0"/>
                  </a:moveTo>
                  <a:lnTo>
                    <a:pt x="311295" y="0"/>
                  </a:lnTo>
                  <a:lnTo>
                    <a:pt x="311295" y="278573"/>
                  </a:lnTo>
                  <a:cubicBezTo>
                    <a:pt x="300365" y="511936"/>
                    <a:pt x="92393" y="629207"/>
                    <a:pt x="92015" y="631688"/>
                  </a:cubicBezTo>
                  <a:lnTo>
                    <a:pt x="80961" y="613739"/>
                  </a:lnTo>
                  <a:cubicBezTo>
                    <a:pt x="67726" y="597568"/>
                    <a:pt x="51617" y="582153"/>
                    <a:pt x="33054" y="568483"/>
                  </a:cubicBezTo>
                  <a:lnTo>
                    <a:pt x="20355" y="561364"/>
                  </a:lnTo>
                  <a:cubicBezTo>
                    <a:pt x="21645" y="561467"/>
                    <a:pt x="135315" y="475631"/>
                    <a:pt x="150652" y="311295"/>
                  </a:cubicBezTo>
                  <a:lnTo>
                    <a:pt x="0" y="3112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cxnSp>
        <p:nvCxnSpPr>
          <p:cNvPr id="36" name="直接连接符 35"/>
          <p:cNvCxnSpPr/>
          <p:nvPr>
            <p:custDataLst>
              <p:tags r:id="rId10"/>
            </p:custDataLst>
          </p:nvPr>
        </p:nvCxnSpPr>
        <p:spPr>
          <a:xfrm>
            <a:off x="2247932" y="2331822"/>
            <a:ext cx="7543800" cy="0"/>
          </a:xfrm>
          <a:prstGeom prst="line">
            <a:avLst/>
          </a:prstGeom>
          <a:ln w="1270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>
            <p:custDataLst>
              <p:tags r:id="rId11"/>
            </p:custDataLst>
          </p:nvPr>
        </p:nvSpPr>
        <p:spPr>
          <a:xfrm>
            <a:off x="1981200" y="1324093"/>
            <a:ext cx="8077264" cy="702944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Tx/>
              <a:buNone/>
            </a:pPr>
            <a:r>
              <a:rPr lang="zh-CN" altLang="en-US" sz="4800" b="1" spc="1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蒹</a:t>
            </a:r>
            <a:r>
              <a:rPr lang="en-US" altLang="zh-CN" sz="4800" b="1" spc="1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4800" b="1" spc="1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葭</a:t>
            </a:r>
            <a:endParaRPr lang="zh-CN" altLang="en-US" sz="4800" b="1" spc="160">
              <a:solidFill>
                <a:srgbClr val="00B05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247900" y="2533015"/>
            <a:ext cx="7480935" cy="2249170"/>
          </a:xfrm>
          <a:prstGeom prst="rect">
            <a:avLst/>
          </a:prstGeom>
        </p:spPr>
      </p:pic>
    </p:spTree>
    <p:custDataLst>
      <p:tags r:id="rId13"/>
    </p:custData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7937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215640" y="12014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朗读指导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4185" y="1280795"/>
            <a:ext cx="11473815" cy="5337810"/>
            <a:chOff x="953" y="2017"/>
            <a:chExt cx="16758" cy="7894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5385" y="-2415"/>
              <a:ext cx="7894" cy="16758"/>
            </a:xfrm>
            <a:prstGeom prst="rect">
              <a:avLst/>
            </a:prstGeom>
          </p:spPr>
        </p:pic>
        <p:sp>
          <p:nvSpPr>
            <p:cNvPr id="28" name="文本框 27"/>
            <p:cNvSpPr txBox="1"/>
            <p:nvPr/>
          </p:nvSpPr>
          <p:spPr>
            <a:xfrm>
              <a:off x="4179" y="3394"/>
              <a:ext cx="10921" cy="483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 fontAlgn="auto">
                <a:lnSpc>
                  <a:spcPct val="150000"/>
                </a:lnSpc>
              </a:pPr>
              <a:r>
                <a:rPr lang="zh-CN" altLang="en-US" sz="28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蒹</a:t>
              </a:r>
              <a:r>
                <a:rPr lang="en-US" altLang="zh-CN" sz="28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 </a:t>
              </a:r>
              <a:r>
                <a:rPr lang="zh-CN" altLang="en-US" sz="28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葭</a:t>
              </a:r>
              <a:endParaRPr lang="zh-CN" altLang="en-US" sz="28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fontAlgn="auto">
                <a:lnSpc>
                  <a:spcPct val="150000"/>
                </a:lnSpc>
              </a:pPr>
              <a:r>
                <a:rPr lang="zh-CN" altLang="en-US" sz="24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蒹葭苍苍，白露为霜。所谓伊人，在水一方。</a:t>
              </a:r>
              <a:endParaRPr lang="zh-CN" altLang="en-US" sz="24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fontAlgn="auto">
                <a:lnSpc>
                  <a:spcPct val="150000"/>
                </a:lnSpc>
              </a:pPr>
              <a:r>
                <a:rPr lang="zh-CN" altLang="en-US" sz="24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溯洄从之，道阻且长。溯游从之，宛在水中央。</a:t>
              </a:r>
              <a:endParaRPr lang="zh-CN" altLang="en-US" sz="24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fontAlgn="auto">
                <a:lnSpc>
                  <a:spcPct val="150000"/>
                </a:lnSpc>
              </a:pPr>
              <a:r>
                <a:rPr lang="zh-CN" altLang="en-US" sz="24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蒹葭萋萋，白露未晞。所谓伊人，在水之湄。</a:t>
              </a:r>
              <a:endParaRPr lang="zh-CN" altLang="en-US" sz="24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fontAlgn="auto">
                <a:lnSpc>
                  <a:spcPct val="150000"/>
                </a:lnSpc>
              </a:pPr>
              <a:r>
                <a:rPr lang="zh-CN" altLang="en-US" sz="24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溯洄从之，道阻且跻。溯游从之，宛在水中坻。</a:t>
              </a:r>
              <a:endParaRPr lang="zh-CN" altLang="en-US" sz="24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fontAlgn="auto">
                <a:lnSpc>
                  <a:spcPct val="150000"/>
                </a:lnSpc>
              </a:pPr>
              <a:r>
                <a:rPr lang="zh-CN" altLang="en-US" sz="24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蒹葭采采，白露未已。所谓伊人，在水之涘。</a:t>
              </a:r>
              <a:endParaRPr lang="zh-CN" altLang="en-US" sz="24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fontAlgn="auto">
                <a:lnSpc>
                  <a:spcPct val="150000"/>
                </a:lnSpc>
              </a:pPr>
              <a:r>
                <a:rPr lang="zh-CN" altLang="en-US" sz="24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溯洄从之，道阻且右。溯游从之，宛在水中沚。</a:t>
              </a:r>
              <a:endParaRPr lang="zh-CN" altLang="en-US" sz="2400" b="1">
                <a:solidFill>
                  <a:srgbClr val="7030A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</p:grpSp>
      <p:sp>
        <p:nvSpPr>
          <p:cNvPr id="32" name="对角圆角矩形 31"/>
          <p:cNvSpPr/>
          <p:nvPr/>
        </p:nvSpPr>
        <p:spPr>
          <a:xfrm>
            <a:off x="6668135" y="338455"/>
            <a:ext cx="3403600" cy="627380"/>
          </a:xfrm>
          <a:prstGeom prst="round2DiagRect">
            <a:avLst>
              <a:gd name="adj1" fmla="val 33906"/>
              <a:gd name="adj2" fmla="val 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zh-CN" altLang="en-US" sz="2800" b="1">
                <a:solidFill>
                  <a:schemeClr val="bg1"/>
                </a:solidFill>
              </a:rPr>
              <a:t>点我放课文朗读</a:t>
            </a:r>
            <a:endParaRPr lang="zh-CN" altLang="en-US" sz="2800" b="1">
              <a:solidFill>
                <a:schemeClr val="bg1"/>
              </a:solidFill>
            </a:endParaRPr>
          </a:p>
        </p:txBody>
      </p:sp>
      <p:pic>
        <p:nvPicPr>
          <p:cNvPr id="7" name="12-2蒹葭">
            <a:hlinkClick r:id="" action="ppaction://media"/>
          </p:cNvPr>
          <p:cNvPicPr>
            <a:picLocks noRot="1" noChangeAspect="1"/>
          </p:cNvPicPr>
          <p:nvPr>
            <a:audioFile r:link="rId13"/>
            <p:extLst>
              <p:ext uri="{DAA4B4D4-6D71-4841-9C94-3DE7FCFB9230}">
                <p14:media xmlns:p14="http://schemas.microsoft.com/office/powerpoint/2010/main" r:embed="rId14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796405" y="353060"/>
            <a:ext cx="619125" cy="619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791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56590" y="814705"/>
            <a:ext cx="3322955" cy="1642110"/>
            <a:chOff x="3583" y="2302"/>
            <a:chExt cx="5233" cy="2586"/>
          </a:xfrm>
        </p:grpSpPr>
        <p:sp>
          <p:nvSpPr>
            <p:cNvPr id="9" name="文本框 8"/>
            <p:cNvSpPr txBox="1"/>
            <p:nvPr/>
          </p:nvSpPr>
          <p:spPr>
            <a:xfrm>
              <a:off x="3583" y="2302"/>
              <a:ext cx="353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>
                  <a:solidFill>
                    <a:schemeClr val="bg1"/>
                  </a:solidFill>
                </a:rPr>
                <a:t>liyongqiang</a:t>
              </a:r>
              <a:endParaRPr lang="en-US" altLang="zh-CN">
                <a:solidFill>
                  <a:schemeClr val="bg1"/>
                </a:solidFill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4493" y="3305"/>
              <a:ext cx="353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李永强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280" y="4308"/>
              <a:ext cx="3537" cy="5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>
                  <a:solidFill>
                    <a:schemeClr val="bg1"/>
                  </a:solidFill>
                </a:rPr>
                <a:t>墨剑飘雨</a:t>
              </a:r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1" name="矩形 40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7" name="组合 36"/>
          <p:cNvGrpSpPr/>
          <p:nvPr userDrawn="1">
            <p:custDataLst>
              <p:tags r:id="rId2"/>
            </p:custDataLst>
          </p:nvPr>
        </p:nvGrpSpPr>
        <p:grpSpPr>
          <a:xfrm rot="16200000">
            <a:off x="30141" y="671830"/>
            <a:ext cx="609600" cy="152400"/>
            <a:chOff x="365760" y="386080"/>
            <a:chExt cx="609600" cy="152400"/>
          </a:xfrm>
          <a:solidFill>
            <a:schemeClr val="bg1"/>
          </a:solidFill>
        </p:grpSpPr>
        <p:sp>
          <p:nvSpPr>
            <p:cNvPr id="38" name="矩形 37"/>
            <p:cNvSpPr/>
            <p:nvPr>
              <p:custDataLst>
                <p:tags r:id="rId3"/>
              </p:custDataLst>
            </p:nvPr>
          </p:nvSpPr>
          <p:spPr>
            <a:xfrm>
              <a:off x="365760" y="386080"/>
              <a:ext cx="152400" cy="1524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9" name="矩形 38"/>
            <p:cNvSpPr/>
            <p:nvPr>
              <p:custDataLst>
                <p:tags r:id="rId4"/>
              </p:custDataLst>
            </p:nvPr>
          </p:nvSpPr>
          <p:spPr>
            <a:xfrm>
              <a:off x="594360" y="386080"/>
              <a:ext cx="152400" cy="1524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0" name="矩形 39"/>
            <p:cNvSpPr/>
            <p:nvPr>
              <p:custDataLst>
                <p:tags r:id="rId5"/>
              </p:custDataLst>
            </p:nvPr>
          </p:nvSpPr>
          <p:spPr>
            <a:xfrm>
              <a:off x="822960" y="386080"/>
              <a:ext cx="152400" cy="1524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22" name="椭圆 21"/>
          <p:cNvSpPr/>
          <p:nvPr>
            <p:custDataLst>
              <p:tags r:id="rId6"/>
            </p:custDataLst>
          </p:nvPr>
        </p:nvSpPr>
        <p:spPr>
          <a:xfrm>
            <a:off x="10363200" y="609605"/>
            <a:ext cx="304802" cy="30480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椭圆 22"/>
          <p:cNvSpPr/>
          <p:nvPr>
            <p:custDataLst>
              <p:tags r:id="rId7"/>
            </p:custDataLst>
          </p:nvPr>
        </p:nvSpPr>
        <p:spPr>
          <a:xfrm>
            <a:off x="10819130" y="609605"/>
            <a:ext cx="304802" cy="30480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椭圆 23"/>
          <p:cNvSpPr/>
          <p:nvPr>
            <p:custDataLst>
              <p:tags r:id="rId8"/>
            </p:custDataLst>
          </p:nvPr>
        </p:nvSpPr>
        <p:spPr>
          <a:xfrm>
            <a:off x="11277600" y="609605"/>
            <a:ext cx="304802" cy="304802"/>
          </a:xfrm>
          <a:prstGeom prst="ellips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9"/>
            </p:custDataLst>
          </p:nvPr>
        </p:nvSpPr>
        <p:spPr>
          <a:xfrm>
            <a:off x="-1270" y="5223510"/>
            <a:ext cx="1847215" cy="162242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858" h="2510">
                <a:moveTo>
                  <a:pt x="780" y="0"/>
                </a:moveTo>
                <a:cubicBezTo>
                  <a:pt x="1927" y="0"/>
                  <a:pt x="2858" y="931"/>
                  <a:pt x="2858" y="2079"/>
                </a:cubicBezTo>
                <a:cubicBezTo>
                  <a:pt x="2858" y="2222"/>
                  <a:pt x="2843" y="2362"/>
                  <a:pt x="2816" y="2497"/>
                </a:cubicBezTo>
                <a:lnTo>
                  <a:pt x="2813" y="2510"/>
                </a:lnTo>
                <a:lnTo>
                  <a:pt x="0" y="2510"/>
                </a:lnTo>
                <a:lnTo>
                  <a:pt x="0" y="151"/>
                </a:lnTo>
                <a:lnTo>
                  <a:pt x="17" y="144"/>
                </a:lnTo>
                <a:cubicBezTo>
                  <a:pt x="253" y="51"/>
                  <a:pt x="510" y="0"/>
                  <a:pt x="780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AutoShape 3"/>
          <p:cNvSpPr>
            <a:spLocks noChangeAspect="1" noChangeArrowheads="1" noTextEdit="1"/>
          </p:cNvSpPr>
          <p:nvPr>
            <p:custDataLst>
              <p:tags r:id="rId10"/>
            </p:custDataLst>
          </p:nvPr>
        </p:nvSpPr>
        <p:spPr bwMode="auto">
          <a:xfrm>
            <a:off x="765810" y="1511300"/>
            <a:ext cx="673735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Freeform 5"/>
          <p:cNvSpPr>
            <a:spLocks noEditPoints="1"/>
          </p:cNvSpPr>
          <p:nvPr>
            <p:custDataLst>
              <p:tags r:id="rId11"/>
            </p:custDataLst>
          </p:nvPr>
        </p:nvSpPr>
        <p:spPr bwMode="auto">
          <a:xfrm>
            <a:off x="609605" y="1219210"/>
            <a:ext cx="780415" cy="610870"/>
          </a:xfrm>
          <a:custGeom>
            <a:avLst/>
            <a:gdLst>
              <a:gd name="T0" fmla="*/ 87 w 234"/>
              <a:gd name="T1" fmla="*/ 122 h 217"/>
              <a:gd name="T2" fmla="*/ 87 w 234"/>
              <a:gd name="T3" fmla="*/ 217 h 217"/>
              <a:gd name="T4" fmla="*/ 0 w 234"/>
              <a:gd name="T5" fmla="*/ 217 h 217"/>
              <a:gd name="T6" fmla="*/ 0 w 234"/>
              <a:gd name="T7" fmla="*/ 142 h 217"/>
              <a:gd name="T8" fmla="*/ 14 w 234"/>
              <a:gd name="T9" fmla="*/ 55 h 217"/>
              <a:gd name="T10" fmla="*/ 74 w 234"/>
              <a:gd name="T11" fmla="*/ 0 h 217"/>
              <a:gd name="T12" fmla="*/ 94 w 234"/>
              <a:gd name="T13" fmla="*/ 32 h 217"/>
              <a:gd name="T14" fmla="*/ 58 w 234"/>
              <a:gd name="T15" fmla="*/ 63 h 217"/>
              <a:gd name="T16" fmla="*/ 44 w 234"/>
              <a:gd name="T17" fmla="*/ 122 h 217"/>
              <a:gd name="T18" fmla="*/ 87 w 234"/>
              <a:gd name="T19" fmla="*/ 122 h 217"/>
              <a:gd name="T20" fmla="*/ 227 w 234"/>
              <a:gd name="T21" fmla="*/ 122 h 217"/>
              <a:gd name="T22" fmla="*/ 227 w 234"/>
              <a:gd name="T23" fmla="*/ 217 h 217"/>
              <a:gd name="T24" fmla="*/ 140 w 234"/>
              <a:gd name="T25" fmla="*/ 217 h 217"/>
              <a:gd name="T26" fmla="*/ 140 w 234"/>
              <a:gd name="T27" fmla="*/ 142 h 217"/>
              <a:gd name="T28" fmla="*/ 154 w 234"/>
              <a:gd name="T29" fmla="*/ 55 h 217"/>
              <a:gd name="T30" fmla="*/ 214 w 234"/>
              <a:gd name="T31" fmla="*/ 0 h 217"/>
              <a:gd name="T32" fmla="*/ 234 w 234"/>
              <a:gd name="T33" fmla="*/ 32 h 217"/>
              <a:gd name="T34" fmla="*/ 198 w 234"/>
              <a:gd name="T35" fmla="*/ 63 h 217"/>
              <a:gd name="T36" fmla="*/ 185 w 234"/>
              <a:gd name="T37" fmla="*/ 122 h 217"/>
              <a:gd name="T38" fmla="*/ 227 w 234"/>
              <a:gd name="T39" fmla="*/ 122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234" h="216">
                <a:moveTo>
                  <a:pt x="87" y="122"/>
                </a:moveTo>
                <a:cubicBezTo>
                  <a:pt x="87" y="217"/>
                  <a:pt x="87" y="217"/>
                  <a:pt x="87" y="217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142"/>
                  <a:pt x="0" y="142"/>
                  <a:pt x="0" y="142"/>
                </a:cubicBezTo>
                <a:cubicBezTo>
                  <a:pt x="0" y="102"/>
                  <a:pt x="5" y="73"/>
                  <a:pt x="14" y="55"/>
                </a:cubicBezTo>
                <a:cubicBezTo>
                  <a:pt x="27" y="30"/>
                  <a:pt x="47" y="12"/>
                  <a:pt x="74" y="0"/>
                </a:cubicBezTo>
                <a:cubicBezTo>
                  <a:pt x="94" y="32"/>
                  <a:pt x="94" y="32"/>
                  <a:pt x="94" y="32"/>
                </a:cubicBezTo>
                <a:cubicBezTo>
                  <a:pt x="78" y="38"/>
                  <a:pt x="65" y="49"/>
                  <a:pt x="58" y="63"/>
                </a:cubicBezTo>
                <a:cubicBezTo>
                  <a:pt x="50" y="76"/>
                  <a:pt x="45" y="96"/>
                  <a:pt x="44" y="122"/>
                </a:cubicBezTo>
                <a:lnTo>
                  <a:pt x="87" y="122"/>
                </a:lnTo>
                <a:close/>
                <a:moveTo>
                  <a:pt x="227" y="122"/>
                </a:moveTo>
                <a:cubicBezTo>
                  <a:pt x="227" y="217"/>
                  <a:pt x="227" y="217"/>
                  <a:pt x="227" y="217"/>
                </a:cubicBezTo>
                <a:cubicBezTo>
                  <a:pt x="140" y="217"/>
                  <a:pt x="140" y="217"/>
                  <a:pt x="140" y="217"/>
                </a:cubicBezTo>
                <a:cubicBezTo>
                  <a:pt x="140" y="142"/>
                  <a:pt x="140" y="142"/>
                  <a:pt x="140" y="142"/>
                </a:cubicBezTo>
                <a:cubicBezTo>
                  <a:pt x="140" y="102"/>
                  <a:pt x="145" y="73"/>
                  <a:pt x="154" y="55"/>
                </a:cubicBezTo>
                <a:cubicBezTo>
                  <a:pt x="167" y="30"/>
                  <a:pt x="187" y="12"/>
                  <a:pt x="214" y="0"/>
                </a:cubicBezTo>
                <a:cubicBezTo>
                  <a:pt x="234" y="32"/>
                  <a:pt x="234" y="32"/>
                  <a:pt x="234" y="32"/>
                </a:cubicBezTo>
                <a:cubicBezTo>
                  <a:pt x="218" y="38"/>
                  <a:pt x="206" y="49"/>
                  <a:pt x="198" y="63"/>
                </a:cubicBezTo>
                <a:cubicBezTo>
                  <a:pt x="190" y="76"/>
                  <a:pt x="185" y="96"/>
                  <a:pt x="185" y="122"/>
                </a:cubicBezTo>
                <a:lnTo>
                  <a:pt x="227" y="122"/>
                </a:ln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12"/>
            </p:custDataLst>
          </p:nvPr>
        </p:nvSpPr>
        <p:spPr>
          <a:xfrm>
            <a:off x="410845" y="2966720"/>
            <a:ext cx="3657600" cy="816610"/>
          </a:xfrm>
          <a:prstGeom prst="rect">
            <a:avLst/>
          </a:prstGeom>
          <a:noFill/>
        </p:spPr>
        <p:txBody>
          <a:bodyPr wrap="square" lIns="63500" tIns="25400" rIns="63500" bIns="25400" rtlCol="0" anchor="b" anchorCtr="0">
            <a:normAutofit/>
          </a:bodyPr>
          <a:lstStyle/>
          <a:p>
            <a:pPr marL="0" lvl="0" indent="0" algn="l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zh-CN" altLang="en-US" sz="4000" b="1" spc="24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朗读指导</a:t>
            </a:r>
            <a:endParaRPr lang="zh-CN" altLang="en-US" sz="4000" b="1" spc="24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正文装饰1"/>
          <p:cNvSpPr/>
          <p:nvPr>
            <p:custDataLst>
              <p:tags r:id="rId13"/>
            </p:custDataLst>
          </p:nvPr>
        </p:nvSpPr>
        <p:spPr bwMode="auto">
          <a:xfrm>
            <a:off x="5892745" y="2331307"/>
            <a:ext cx="2620601" cy="733075"/>
          </a:xfrm>
          <a:custGeom>
            <a:avLst/>
            <a:gdLst>
              <a:gd name="T0" fmla="*/ 3799 w 3804"/>
              <a:gd name="T1" fmla="*/ 0 h 1355"/>
              <a:gd name="T2" fmla="*/ 372 w 3804"/>
              <a:gd name="T3" fmla="*/ 0 h 1355"/>
              <a:gd name="T4" fmla="*/ 0 w 3804"/>
              <a:gd name="T5" fmla="*/ 679 h 1355"/>
              <a:gd name="T6" fmla="*/ 372 w 3804"/>
              <a:gd name="T7" fmla="*/ 1355 h 1355"/>
              <a:gd name="T8" fmla="*/ 3804 w 3804"/>
              <a:gd name="T9" fmla="*/ 1355 h 1355"/>
              <a:gd name="T10" fmla="*/ 3799 w 3804"/>
              <a:gd name="T11" fmla="*/ 0 h 1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04" h="1355">
                <a:moveTo>
                  <a:pt x="3799" y="0"/>
                </a:moveTo>
                <a:lnTo>
                  <a:pt x="372" y="0"/>
                </a:lnTo>
                <a:lnTo>
                  <a:pt x="0" y="679"/>
                </a:lnTo>
                <a:lnTo>
                  <a:pt x="372" y="1355"/>
                </a:lnTo>
                <a:lnTo>
                  <a:pt x="3804" y="1355"/>
                </a:lnTo>
                <a:lnTo>
                  <a:pt x="3799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" name="正文装饰4"/>
          <p:cNvSpPr/>
          <p:nvPr>
            <p:custDataLst>
              <p:tags r:id="rId14"/>
            </p:custDataLst>
          </p:nvPr>
        </p:nvSpPr>
        <p:spPr bwMode="auto">
          <a:xfrm flipH="1">
            <a:off x="6107762" y="4974996"/>
            <a:ext cx="2597512" cy="733075"/>
          </a:xfrm>
          <a:custGeom>
            <a:avLst/>
            <a:gdLst>
              <a:gd name="T0" fmla="*/ 3799 w 3804"/>
              <a:gd name="T1" fmla="*/ 0 h 1355"/>
              <a:gd name="T2" fmla="*/ 372 w 3804"/>
              <a:gd name="T3" fmla="*/ 0 h 1355"/>
              <a:gd name="T4" fmla="*/ 0 w 3804"/>
              <a:gd name="T5" fmla="*/ 679 h 1355"/>
              <a:gd name="T6" fmla="*/ 372 w 3804"/>
              <a:gd name="T7" fmla="*/ 1355 h 1355"/>
              <a:gd name="T8" fmla="*/ 3804 w 3804"/>
              <a:gd name="T9" fmla="*/ 1355 h 1355"/>
              <a:gd name="T10" fmla="*/ 3799 w 3804"/>
              <a:gd name="T11" fmla="*/ 0 h 1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04" h="1355">
                <a:moveTo>
                  <a:pt x="3799" y="0"/>
                </a:moveTo>
                <a:lnTo>
                  <a:pt x="372" y="0"/>
                </a:lnTo>
                <a:lnTo>
                  <a:pt x="0" y="679"/>
                </a:lnTo>
                <a:lnTo>
                  <a:pt x="372" y="1355"/>
                </a:lnTo>
                <a:lnTo>
                  <a:pt x="3804" y="1355"/>
                </a:lnTo>
                <a:lnTo>
                  <a:pt x="3799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" name="正文装饰2"/>
          <p:cNvSpPr/>
          <p:nvPr>
            <p:custDataLst>
              <p:tags r:id="rId15"/>
            </p:custDataLst>
          </p:nvPr>
        </p:nvSpPr>
        <p:spPr bwMode="auto">
          <a:xfrm flipH="1">
            <a:off x="7559481" y="3503073"/>
            <a:ext cx="2597512" cy="733075"/>
          </a:xfrm>
          <a:custGeom>
            <a:avLst/>
            <a:gdLst>
              <a:gd name="T0" fmla="*/ 3799 w 3804"/>
              <a:gd name="T1" fmla="*/ 0 h 1355"/>
              <a:gd name="T2" fmla="*/ 372 w 3804"/>
              <a:gd name="T3" fmla="*/ 0 h 1355"/>
              <a:gd name="T4" fmla="*/ 0 w 3804"/>
              <a:gd name="T5" fmla="*/ 679 h 1355"/>
              <a:gd name="T6" fmla="*/ 372 w 3804"/>
              <a:gd name="T7" fmla="*/ 1355 h 1355"/>
              <a:gd name="T8" fmla="*/ 3804 w 3804"/>
              <a:gd name="T9" fmla="*/ 1355 h 1355"/>
              <a:gd name="T10" fmla="*/ 3799 w 3804"/>
              <a:gd name="T11" fmla="*/ 0 h 1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04" h="1355">
                <a:moveTo>
                  <a:pt x="3799" y="0"/>
                </a:moveTo>
                <a:lnTo>
                  <a:pt x="372" y="0"/>
                </a:lnTo>
                <a:lnTo>
                  <a:pt x="0" y="679"/>
                </a:lnTo>
                <a:lnTo>
                  <a:pt x="372" y="1355"/>
                </a:lnTo>
                <a:lnTo>
                  <a:pt x="3804" y="1355"/>
                </a:lnTo>
                <a:lnTo>
                  <a:pt x="3799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0" name="正文装饰3"/>
          <p:cNvSpPr/>
          <p:nvPr>
            <p:custDataLst>
              <p:tags r:id="rId16"/>
            </p:custDataLst>
          </p:nvPr>
        </p:nvSpPr>
        <p:spPr bwMode="auto">
          <a:xfrm>
            <a:off x="4456898" y="3794571"/>
            <a:ext cx="2620601" cy="733075"/>
          </a:xfrm>
          <a:custGeom>
            <a:avLst/>
            <a:gdLst>
              <a:gd name="T0" fmla="*/ 2879467 w 3804"/>
              <a:gd name="T1" fmla="*/ 0 h 1355"/>
              <a:gd name="T2" fmla="*/ 281959 w 3804"/>
              <a:gd name="T3" fmla="*/ 0 h 1355"/>
              <a:gd name="T4" fmla="*/ 0 w 3804"/>
              <a:gd name="T5" fmla="*/ 403869 h 1355"/>
              <a:gd name="T6" fmla="*/ 281959 w 3804"/>
              <a:gd name="T7" fmla="*/ 805953 h 1355"/>
              <a:gd name="T8" fmla="*/ 2883257 w 3804"/>
              <a:gd name="T9" fmla="*/ 805953 h 1355"/>
              <a:gd name="T10" fmla="*/ 2879467 w 3804"/>
              <a:gd name="T11" fmla="*/ 0 h 135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804" h="1355">
                <a:moveTo>
                  <a:pt x="3799" y="0"/>
                </a:moveTo>
                <a:lnTo>
                  <a:pt x="372" y="0"/>
                </a:lnTo>
                <a:lnTo>
                  <a:pt x="0" y="679"/>
                </a:lnTo>
                <a:lnTo>
                  <a:pt x="372" y="1355"/>
                </a:lnTo>
                <a:lnTo>
                  <a:pt x="3804" y="1355"/>
                </a:lnTo>
                <a:lnTo>
                  <a:pt x="3799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2" name="装饰16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 rot="18810804">
            <a:off x="6295358" y="4129362"/>
            <a:ext cx="1020245" cy="2179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3" name="装饰15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 rot="18810804">
            <a:off x="6455539" y="4279440"/>
            <a:ext cx="1020245" cy="21790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Open Sans Ligh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 Ligh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 Ligh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 Ligh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 Ligh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 Ligh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 Ligh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 Ligh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 Light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altLang="zh-CN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4" name="装饰14"/>
          <p:cNvSpPr>
            <a:spLocks noChangeArrowheads="1"/>
          </p:cNvSpPr>
          <p:nvPr>
            <p:custDataLst>
              <p:tags r:id="rId19"/>
            </p:custDataLst>
          </p:nvPr>
        </p:nvSpPr>
        <p:spPr bwMode="auto">
          <a:xfrm rot="18810804">
            <a:off x="6612110" y="4425911"/>
            <a:ext cx="1020245" cy="2193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6" name="装饰13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 rot="18810804">
            <a:off x="6995966" y="3391236"/>
            <a:ext cx="1021687" cy="21790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7" name="装饰12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 rot="18810804">
            <a:off x="7156868" y="3542035"/>
            <a:ext cx="1021687" cy="2164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8" name="装饰11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 rot="18810804">
            <a:off x="7310553" y="3689950"/>
            <a:ext cx="1021687" cy="21790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0" name="装饰10"/>
          <p:cNvSpPr/>
          <p:nvPr>
            <p:custDataLst>
              <p:tags r:id="rId23"/>
            </p:custDataLst>
          </p:nvPr>
        </p:nvSpPr>
        <p:spPr bwMode="auto">
          <a:xfrm rot="18810804">
            <a:off x="8636727" y="2186279"/>
            <a:ext cx="209244" cy="655150"/>
          </a:xfrm>
          <a:custGeom>
            <a:avLst/>
            <a:gdLst>
              <a:gd name="T0" fmla="*/ 0 w 209"/>
              <a:gd name="T1" fmla="*/ 257175 h 653"/>
              <a:gd name="T2" fmla="*/ 214312 w 209"/>
              <a:gd name="T3" fmla="*/ 0 h 653"/>
              <a:gd name="T4" fmla="*/ 331787 w 209"/>
              <a:gd name="T5" fmla="*/ 333375 h 653"/>
              <a:gd name="T6" fmla="*/ 331787 w 209"/>
              <a:gd name="T7" fmla="*/ 703263 h 653"/>
              <a:gd name="T8" fmla="*/ 214312 w 209"/>
              <a:gd name="T9" fmla="*/ 1036638 h 653"/>
              <a:gd name="T10" fmla="*/ 0 w 209"/>
              <a:gd name="T11" fmla="*/ 774700 h 653"/>
              <a:gd name="T12" fmla="*/ 0 w 209"/>
              <a:gd name="T13" fmla="*/ 257175 h 65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09" h="653">
                <a:moveTo>
                  <a:pt x="0" y="162"/>
                </a:moveTo>
                <a:lnTo>
                  <a:pt x="135" y="0"/>
                </a:lnTo>
                <a:lnTo>
                  <a:pt x="209" y="210"/>
                </a:lnTo>
                <a:lnTo>
                  <a:pt x="209" y="443"/>
                </a:lnTo>
                <a:lnTo>
                  <a:pt x="135" y="653"/>
                </a:lnTo>
                <a:lnTo>
                  <a:pt x="0" y="488"/>
                </a:lnTo>
                <a:lnTo>
                  <a:pt x="0" y="162"/>
                </a:lnTo>
                <a:close/>
              </a:path>
            </a:pathLst>
          </a:custGeom>
          <a:solidFill>
            <a:srgbClr val="BBA17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1" name="装饰9"/>
          <p:cNvSpPr/>
          <p:nvPr>
            <p:custDataLst>
              <p:tags r:id="rId24"/>
            </p:custDataLst>
          </p:nvPr>
        </p:nvSpPr>
        <p:spPr bwMode="auto">
          <a:xfrm rot="18810804">
            <a:off x="7672761" y="2633629"/>
            <a:ext cx="1099613" cy="217902"/>
          </a:xfrm>
          <a:custGeom>
            <a:avLst/>
            <a:gdLst>
              <a:gd name="T0" fmla="*/ 1020 w 1095"/>
              <a:gd name="T1" fmla="*/ 217 h 217"/>
              <a:gd name="T2" fmla="*/ 1095 w 1095"/>
              <a:gd name="T3" fmla="*/ 0 h 217"/>
              <a:gd name="T4" fmla="*/ 0 w 1095"/>
              <a:gd name="T5" fmla="*/ 0 h 217"/>
              <a:gd name="T6" fmla="*/ 0 w 1095"/>
              <a:gd name="T7" fmla="*/ 217 h 217"/>
              <a:gd name="T8" fmla="*/ 1020 w 1095"/>
              <a:gd name="T9" fmla="*/ 217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5" h="216">
                <a:moveTo>
                  <a:pt x="1020" y="217"/>
                </a:moveTo>
                <a:lnTo>
                  <a:pt x="1095" y="0"/>
                </a:lnTo>
                <a:lnTo>
                  <a:pt x="0" y="0"/>
                </a:lnTo>
                <a:lnTo>
                  <a:pt x="0" y="217"/>
                </a:lnTo>
                <a:lnTo>
                  <a:pt x="1020" y="21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1" name="装饰8"/>
          <p:cNvSpPr>
            <a:spLocks noChangeArrowheads="1"/>
          </p:cNvSpPr>
          <p:nvPr>
            <p:custDataLst>
              <p:tags r:id="rId25"/>
            </p:custDataLst>
          </p:nvPr>
        </p:nvSpPr>
        <p:spPr bwMode="auto">
          <a:xfrm rot="18810804">
            <a:off x="7846650" y="2808961"/>
            <a:ext cx="1023131" cy="21790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5" name="装饰7"/>
          <p:cNvSpPr/>
          <p:nvPr>
            <p:custDataLst>
              <p:tags r:id="rId26"/>
            </p:custDataLst>
          </p:nvPr>
        </p:nvSpPr>
        <p:spPr bwMode="auto">
          <a:xfrm rot="18810804">
            <a:off x="7990956" y="2931621"/>
            <a:ext cx="1099613" cy="219345"/>
          </a:xfrm>
          <a:custGeom>
            <a:avLst/>
            <a:gdLst>
              <a:gd name="T0" fmla="*/ 1095 w 1095"/>
              <a:gd name="T1" fmla="*/ 219 h 219"/>
              <a:gd name="T2" fmla="*/ 1020 w 1095"/>
              <a:gd name="T3" fmla="*/ 0 h 219"/>
              <a:gd name="T4" fmla="*/ 0 w 1095"/>
              <a:gd name="T5" fmla="*/ 0 h 219"/>
              <a:gd name="T6" fmla="*/ 0 w 1095"/>
              <a:gd name="T7" fmla="*/ 219 h 219"/>
              <a:gd name="T8" fmla="*/ 1095 w 1095"/>
              <a:gd name="T9" fmla="*/ 219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5" h="219">
                <a:moveTo>
                  <a:pt x="1095" y="219"/>
                </a:moveTo>
                <a:lnTo>
                  <a:pt x="1020" y="0"/>
                </a:lnTo>
                <a:lnTo>
                  <a:pt x="0" y="0"/>
                </a:lnTo>
                <a:lnTo>
                  <a:pt x="0" y="219"/>
                </a:lnTo>
                <a:lnTo>
                  <a:pt x="1095" y="219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9" name="装饰6"/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 rot="18810804">
            <a:off x="8733411" y="2398409"/>
            <a:ext cx="53394" cy="184712"/>
          </a:xfrm>
          <a:prstGeom prst="ellipse">
            <a:avLst/>
          </a:prstGeom>
          <a:solidFill>
            <a:schemeClr val="dk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8" name="装饰5"/>
          <p:cNvSpPr/>
          <p:nvPr>
            <p:custDataLst>
              <p:tags r:id="rId28"/>
            </p:custDataLst>
          </p:nvPr>
        </p:nvSpPr>
        <p:spPr bwMode="auto">
          <a:xfrm rot="18810804">
            <a:off x="5231100" y="5401422"/>
            <a:ext cx="942319" cy="652264"/>
          </a:xfrm>
          <a:custGeom>
            <a:avLst/>
            <a:gdLst>
              <a:gd name="T0" fmla="*/ 1258887 w 939"/>
              <a:gd name="T1" fmla="*/ 1031875 h 650"/>
              <a:gd name="T2" fmla="*/ 0 w 939"/>
              <a:gd name="T3" fmla="*/ 517525 h 650"/>
              <a:gd name="T4" fmla="*/ 1258887 w 939"/>
              <a:gd name="T5" fmla="*/ 0 h 650"/>
              <a:gd name="T6" fmla="*/ 1490662 w 939"/>
              <a:gd name="T7" fmla="*/ 0 h 650"/>
              <a:gd name="T8" fmla="*/ 1490662 w 939"/>
              <a:gd name="T9" fmla="*/ 1031875 h 650"/>
              <a:gd name="T10" fmla="*/ 1258887 w 939"/>
              <a:gd name="T11" fmla="*/ 1031875 h 65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939" h="650">
                <a:moveTo>
                  <a:pt x="793" y="650"/>
                </a:moveTo>
                <a:lnTo>
                  <a:pt x="0" y="326"/>
                </a:lnTo>
                <a:lnTo>
                  <a:pt x="793" y="0"/>
                </a:lnTo>
                <a:lnTo>
                  <a:pt x="939" y="0"/>
                </a:lnTo>
                <a:lnTo>
                  <a:pt x="939" y="650"/>
                </a:lnTo>
                <a:lnTo>
                  <a:pt x="793" y="650"/>
                </a:lnTo>
                <a:close/>
              </a:path>
            </a:pathLst>
          </a:custGeom>
          <a:solidFill>
            <a:srgbClr val="D4AC8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9" name="装饰4"/>
          <p:cNvSpPr/>
          <p:nvPr>
            <p:custDataLst>
              <p:tags r:id="rId29"/>
            </p:custDataLst>
          </p:nvPr>
        </p:nvSpPr>
        <p:spPr bwMode="auto">
          <a:xfrm rot="18810804">
            <a:off x="5537751" y="4891299"/>
            <a:ext cx="1101056" cy="217903"/>
          </a:xfrm>
          <a:custGeom>
            <a:avLst/>
            <a:gdLst>
              <a:gd name="T0" fmla="*/ 464 w 464"/>
              <a:gd name="T1" fmla="*/ 0 h 91"/>
              <a:gd name="T2" fmla="*/ 41 w 464"/>
              <a:gd name="T3" fmla="*/ 0 h 91"/>
              <a:gd name="T4" fmla="*/ 16 w 464"/>
              <a:gd name="T5" fmla="*/ 14 h 91"/>
              <a:gd name="T6" fmla="*/ 5 w 464"/>
              <a:gd name="T7" fmla="*/ 31 h 91"/>
              <a:gd name="T8" fmla="*/ 5 w 464"/>
              <a:gd name="T9" fmla="*/ 59 h 91"/>
              <a:gd name="T10" fmla="*/ 16 w 464"/>
              <a:gd name="T11" fmla="*/ 77 h 91"/>
              <a:gd name="T12" fmla="*/ 41 w 464"/>
              <a:gd name="T13" fmla="*/ 91 h 91"/>
              <a:gd name="T14" fmla="*/ 464 w 464"/>
              <a:gd name="T15" fmla="*/ 91 h 91"/>
              <a:gd name="T16" fmla="*/ 464 w 464"/>
              <a:gd name="T17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3" h="91">
                <a:moveTo>
                  <a:pt x="464" y="0"/>
                </a:moveTo>
                <a:cubicBezTo>
                  <a:pt x="41" y="0"/>
                  <a:pt x="41" y="0"/>
                  <a:pt x="41" y="0"/>
                </a:cubicBezTo>
                <a:cubicBezTo>
                  <a:pt x="32" y="0"/>
                  <a:pt x="21" y="6"/>
                  <a:pt x="16" y="14"/>
                </a:cubicBezTo>
                <a:cubicBezTo>
                  <a:pt x="5" y="31"/>
                  <a:pt x="5" y="31"/>
                  <a:pt x="5" y="31"/>
                </a:cubicBezTo>
                <a:cubicBezTo>
                  <a:pt x="0" y="39"/>
                  <a:pt x="0" y="52"/>
                  <a:pt x="5" y="59"/>
                </a:cubicBezTo>
                <a:cubicBezTo>
                  <a:pt x="16" y="77"/>
                  <a:pt x="16" y="77"/>
                  <a:pt x="16" y="77"/>
                </a:cubicBezTo>
                <a:cubicBezTo>
                  <a:pt x="21" y="85"/>
                  <a:pt x="32" y="91"/>
                  <a:pt x="41" y="91"/>
                </a:cubicBezTo>
                <a:cubicBezTo>
                  <a:pt x="464" y="91"/>
                  <a:pt x="464" y="91"/>
                  <a:pt x="464" y="91"/>
                </a:cubicBezTo>
                <a:lnTo>
                  <a:pt x="464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0" name="装饰3"/>
          <p:cNvSpPr/>
          <p:nvPr>
            <p:custDataLst>
              <p:tags r:id="rId30"/>
            </p:custDataLst>
          </p:nvPr>
        </p:nvSpPr>
        <p:spPr bwMode="auto">
          <a:xfrm rot="18810804">
            <a:off x="5695766" y="5042099"/>
            <a:ext cx="1101056" cy="216459"/>
          </a:xfrm>
          <a:custGeom>
            <a:avLst/>
            <a:gdLst>
              <a:gd name="T0" fmla="*/ 464 w 464"/>
              <a:gd name="T1" fmla="*/ 0 h 91"/>
              <a:gd name="T2" fmla="*/ 41 w 464"/>
              <a:gd name="T3" fmla="*/ 0 h 91"/>
              <a:gd name="T4" fmla="*/ 16 w 464"/>
              <a:gd name="T5" fmla="*/ 14 h 91"/>
              <a:gd name="T6" fmla="*/ 5 w 464"/>
              <a:gd name="T7" fmla="*/ 32 h 91"/>
              <a:gd name="T8" fmla="*/ 5 w 464"/>
              <a:gd name="T9" fmla="*/ 60 h 91"/>
              <a:gd name="T10" fmla="*/ 16 w 464"/>
              <a:gd name="T11" fmla="*/ 77 h 91"/>
              <a:gd name="T12" fmla="*/ 41 w 464"/>
              <a:gd name="T13" fmla="*/ 91 h 91"/>
              <a:gd name="T14" fmla="*/ 464 w 464"/>
              <a:gd name="T15" fmla="*/ 91 h 91"/>
              <a:gd name="T16" fmla="*/ 464 w 464"/>
              <a:gd name="T17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3" h="91">
                <a:moveTo>
                  <a:pt x="464" y="0"/>
                </a:moveTo>
                <a:cubicBezTo>
                  <a:pt x="41" y="0"/>
                  <a:pt x="41" y="0"/>
                  <a:pt x="41" y="0"/>
                </a:cubicBezTo>
                <a:cubicBezTo>
                  <a:pt x="32" y="0"/>
                  <a:pt x="21" y="6"/>
                  <a:pt x="16" y="14"/>
                </a:cubicBezTo>
                <a:cubicBezTo>
                  <a:pt x="5" y="32"/>
                  <a:pt x="5" y="32"/>
                  <a:pt x="5" y="32"/>
                </a:cubicBezTo>
                <a:cubicBezTo>
                  <a:pt x="0" y="39"/>
                  <a:pt x="0" y="52"/>
                  <a:pt x="5" y="60"/>
                </a:cubicBezTo>
                <a:cubicBezTo>
                  <a:pt x="16" y="77"/>
                  <a:pt x="16" y="77"/>
                  <a:pt x="16" y="77"/>
                </a:cubicBezTo>
                <a:cubicBezTo>
                  <a:pt x="21" y="85"/>
                  <a:pt x="32" y="91"/>
                  <a:pt x="41" y="91"/>
                </a:cubicBezTo>
                <a:cubicBezTo>
                  <a:pt x="464" y="91"/>
                  <a:pt x="464" y="91"/>
                  <a:pt x="464" y="91"/>
                </a:cubicBezTo>
                <a:lnTo>
                  <a:pt x="464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1" name="装饰2"/>
          <p:cNvSpPr/>
          <p:nvPr>
            <p:custDataLst>
              <p:tags r:id="rId31"/>
            </p:custDataLst>
          </p:nvPr>
        </p:nvSpPr>
        <p:spPr bwMode="auto">
          <a:xfrm rot="18810804">
            <a:off x="5855224" y="5194342"/>
            <a:ext cx="1101056" cy="217903"/>
          </a:xfrm>
          <a:custGeom>
            <a:avLst/>
            <a:gdLst>
              <a:gd name="T0" fmla="*/ 464 w 464"/>
              <a:gd name="T1" fmla="*/ 0 h 91"/>
              <a:gd name="T2" fmla="*/ 41 w 464"/>
              <a:gd name="T3" fmla="*/ 0 h 91"/>
              <a:gd name="T4" fmla="*/ 16 w 464"/>
              <a:gd name="T5" fmla="*/ 14 h 91"/>
              <a:gd name="T6" fmla="*/ 5 w 464"/>
              <a:gd name="T7" fmla="*/ 32 h 91"/>
              <a:gd name="T8" fmla="*/ 5 w 464"/>
              <a:gd name="T9" fmla="*/ 60 h 91"/>
              <a:gd name="T10" fmla="*/ 16 w 464"/>
              <a:gd name="T11" fmla="*/ 77 h 91"/>
              <a:gd name="T12" fmla="*/ 41 w 464"/>
              <a:gd name="T13" fmla="*/ 91 h 91"/>
              <a:gd name="T14" fmla="*/ 464 w 464"/>
              <a:gd name="T15" fmla="*/ 91 h 91"/>
              <a:gd name="T16" fmla="*/ 464 w 464"/>
              <a:gd name="T17" fmla="*/ 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63" h="91">
                <a:moveTo>
                  <a:pt x="464" y="0"/>
                </a:moveTo>
                <a:cubicBezTo>
                  <a:pt x="41" y="0"/>
                  <a:pt x="41" y="0"/>
                  <a:pt x="41" y="0"/>
                </a:cubicBezTo>
                <a:cubicBezTo>
                  <a:pt x="32" y="0"/>
                  <a:pt x="21" y="6"/>
                  <a:pt x="16" y="14"/>
                </a:cubicBezTo>
                <a:cubicBezTo>
                  <a:pt x="5" y="32"/>
                  <a:pt x="5" y="32"/>
                  <a:pt x="5" y="32"/>
                </a:cubicBezTo>
                <a:cubicBezTo>
                  <a:pt x="0" y="40"/>
                  <a:pt x="0" y="52"/>
                  <a:pt x="5" y="60"/>
                </a:cubicBezTo>
                <a:cubicBezTo>
                  <a:pt x="16" y="77"/>
                  <a:pt x="16" y="77"/>
                  <a:pt x="16" y="77"/>
                </a:cubicBezTo>
                <a:cubicBezTo>
                  <a:pt x="21" y="85"/>
                  <a:pt x="32" y="91"/>
                  <a:pt x="41" y="91"/>
                </a:cubicBezTo>
                <a:cubicBezTo>
                  <a:pt x="464" y="91"/>
                  <a:pt x="464" y="91"/>
                  <a:pt x="464" y="91"/>
                </a:cubicBezTo>
                <a:lnTo>
                  <a:pt x="464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2" name="装饰1"/>
          <p:cNvSpPr/>
          <p:nvPr>
            <p:custDataLst>
              <p:tags r:id="rId32"/>
            </p:custDataLst>
          </p:nvPr>
        </p:nvSpPr>
        <p:spPr bwMode="auto">
          <a:xfrm rot="18810804">
            <a:off x="5332837" y="5866808"/>
            <a:ext cx="271296" cy="210687"/>
          </a:xfrm>
          <a:custGeom>
            <a:avLst/>
            <a:gdLst>
              <a:gd name="T0" fmla="*/ 114 w 114"/>
              <a:gd name="T1" fmla="*/ 49 h 88"/>
              <a:gd name="T2" fmla="*/ 107 w 114"/>
              <a:gd name="T3" fmla="*/ 0 h 88"/>
              <a:gd name="T4" fmla="*/ 0 w 114"/>
              <a:gd name="T5" fmla="*/ 44 h 88"/>
              <a:gd name="T6" fmla="*/ 109 w 114"/>
              <a:gd name="T7" fmla="*/ 88 h 88"/>
              <a:gd name="T8" fmla="*/ 114 w 114"/>
              <a:gd name="T9" fmla="*/ 49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" h="88">
                <a:moveTo>
                  <a:pt x="114" y="49"/>
                </a:moveTo>
                <a:cubicBezTo>
                  <a:pt x="114" y="32"/>
                  <a:pt x="111" y="15"/>
                  <a:pt x="107" y="0"/>
                </a:cubicBezTo>
                <a:cubicBezTo>
                  <a:pt x="0" y="44"/>
                  <a:pt x="0" y="44"/>
                  <a:pt x="0" y="44"/>
                </a:cubicBezTo>
                <a:cubicBezTo>
                  <a:pt x="109" y="88"/>
                  <a:pt x="109" y="88"/>
                  <a:pt x="109" y="88"/>
                </a:cubicBezTo>
                <a:cubicBezTo>
                  <a:pt x="112" y="76"/>
                  <a:pt x="114" y="63"/>
                  <a:pt x="114" y="49"/>
                </a:cubicBezTo>
                <a:close/>
              </a:path>
            </a:pathLst>
          </a:custGeom>
          <a:solidFill>
            <a:schemeClr val="dk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4" name="图标4"/>
          <p:cNvSpPr>
            <a:spLocks noEditPoints="1"/>
          </p:cNvSpPr>
          <p:nvPr>
            <p:custDataLst>
              <p:tags r:id="rId33"/>
            </p:custDataLst>
          </p:nvPr>
        </p:nvSpPr>
        <p:spPr bwMode="auto">
          <a:xfrm>
            <a:off x="7943336" y="5119302"/>
            <a:ext cx="435805" cy="435805"/>
          </a:xfrm>
          <a:custGeom>
            <a:avLst/>
            <a:gdLst>
              <a:gd name="T0" fmla="*/ 0 w 124"/>
              <a:gd name="T1" fmla="*/ 239908 h 124"/>
              <a:gd name="T2" fmla="*/ 478181 w 124"/>
              <a:gd name="T3" fmla="*/ 239908 h 124"/>
              <a:gd name="T4" fmla="*/ 447331 w 124"/>
              <a:gd name="T5" fmla="*/ 232169 h 124"/>
              <a:gd name="T6" fmla="*/ 335498 w 124"/>
              <a:gd name="T7" fmla="*/ 135432 h 124"/>
              <a:gd name="T8" fmla="*/ 447331 w 124"/>
              <a:gd name="T9" fmla="*/ 232169 h 124"/>
              <a:gd name="T10" fmla="*/ 165821 w 124"/>
              <a:gd name="T11" fmla="*/ 367600 h 124"/>
              <a:gd name="T12" fmla="*/ 231378 w 124"/>
              <a:gd name="T13" fmla="*/ 448859 h 124"/>
              <a:gd name="T14" fmla="*/ 246803 w 124"/>
              <a:gd name="T15" fmla="*/ 30956 h 124"/>
              <a:gd name="T16" fmla="*/ 246803 w 124"/>
              <a:gd name="T17" fmla="*/ 139301 h 124"/>
              <a:gd name="T18" fmla="*/ 246803 w 124"/>
              <a:gd name="T19" fmla="*/ 30956 h 124"/>
              <a:gd name="T20" fmla="*/ 385630 w 124"/>
              <a:gd name="T21" fmla="*/ 88998 h 124"/>
              <a:gd name="T22" fmla="*/ 273797 w 124"/>
              <a:gd name="T23" fmla="*/ 34825 h 124"/>
              <a:gd name="T24" fmla="*/ 231378 w 124"/>
              <a:gd name="T25" fmla="*/ 139301 h 124"/>
              <a:gd name="T26" fmla="*/ 231378 w 124"/>
              <a:gd name="T27" fmla="*/ 30956 h 124"/>
              <a:gd name="T28" fmla="*/ 146539 w 124"/>
              <a:gd name="T29" fmla="*/ 119954 h 124"/>
              <a:gd name="T30" fmla="*/ 204384 w 124"/>
              <a:gd name="T31" fmla="*/ 34825 h 124"/>
              <a:gd name="T32" fmla="*/ 154252 w 124"/>
              <a:gd name="T33" fmla="*/ 139301 h 124"/>
              <a:gd name="T34" fmla="*/ 231378 w 124"/>
              <a:gd name="T35" fmla="*/ 232169 h 124"/>
              <a:gd name="T36" fmla="*/ 154252 w 124"/>
              <a:gd name="T37" fmla="*/ 139301 h 124"/>
              <a:gd name="T38" fmla="*/ 231378 w 124"/>
              <a:gd name="T39" fmla="*/ 340514 h 124"/>
              <a:gd name="T40" fmla="*/ 138827 w 124"/>
              <a:gd name="T41" fmla="*/ 247646 h 124"/>
              <a:gd name="T42" fmla="*/ 204384 w 124"/>
              <a:gd name="T43" fmla="*/ 444990 h 124"/>
              <a:gd name="T44" fmla="*/ 154252 w 124"/>
              <a:gd name="T45" fmla="*/ 371470 h 124"/>
              <a:gd name="T46" fmla="*/ 246803 w 124"/>
              <a:gd name="T47" fmla="*/ 448859 h 124"/>
              <a:gd name="T48" fmla="*/ 312360 w 124"/>
              <a:gd name="T49" fmla="*/ 367600 h 124"/>
              <a:gd name="T50" fmla="*/ 246803 w 124"/>
              <a:gd name="T51" fmla="*/ 448859 h 124"/>
              <a:gd name="T52" fmla="*/ 374061 w 124"/>
              <a:gd name="T53" fmla="*/ 398556 h 124"/>
              <a:gd name="T54" fmla="*/ 323929 w 124"/>
              <a:gd name="T55" fmla="*/ 371470 h 124"/>
              <a:gd name="T56" fmla="*/ 246803 w 124"/>
              <a:gd name="T57" fmla="*/ 340514 h 124"/>
              <a:gd name="T58" fmla="*/ 339354 w 124"/>
              <a:gd name="T59" fmla="*/ 247646 h 124"/>
              <a:gd name="T60" fmla="*/ 246803 w 124"/>
              <a:gd name="T61" fmla="*/ 232169 h 124"/>
              <a:gd name="T62" fmla="*/ 323929 w 124"/>
              <a:gd name="T63" fmla="*/ 139301 h 124"/>
              <a:gd name="T64" fmla="*/ 246803 w 124"/>
              <a:gd name="T65" fmla="*/ 232169 h 124"/>
              <a:gd name="T66" fmla="*/ 142683 w 124"/>
              <a:gd name="T67" fmla="*/ 135432 h 124"/>
              <a:gd name="T68" fmla="*/ 30850 w 124"/>
              <a:gd name="T69" fmla="*/ 232169 h 124"/>
              <a:gd name="T70" fmla="*/ 30850 w 124"/>
              <a:gd name="T71" fmla="*/ 247646 h 124"/>
              <a:gd name="T72" fmla="*/ 146539 w 124"/>
              <a:gd name="T73" fmla="*/ 359861 h 124"/>
              <a:gd name="T74" fmla="*/ 30850 w 124"/>
              <a:gd name="T75" fmla="*/ 247646 h 124"/>
              <a:gd name="T76" fmla="*/ 331642 w 124"/>
              <a:gd name="T77" fmla="*/ 359861 h 124"/>
              <a:gd name="T78" fmla="*/ 447331 w 124"/>
              <a:gd name="T79" fmla="*/ 247646 h 12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4" h="124">
                <a:moveTo>
                  <a:pt x="62" y="0"/>
                </a:moveTo>
                <a:cubicBezTo>
                  <a:pt x="28" y="0"/>
                  <a:pt x="0" y="28"/>
                  <a:pt x="0" y="62"/>
                </a:cubicBezTo>
                <a:cubicBezTo>
                  <a:pt x="0" y="96"/>
                  <a:pt x="28" y="124"/>
                  <a:pt x="62" y="124"/>
                </a:cubicBezTo>
                <a:cubicBezTo>
                  <a:pt x="96" y="124"/>
                  <a:pt x="124" y="96"/>
                  <a:pt x="124" y="62"/>
                </a:cubicBezTo>
                <a:cubicBezTo>
                  <a:pt x="124" y="28"/>
                  <a:pt x="96" y="0"/>
                  <a:pt x="62" y="0"/>
                </a:cubicBezTo>
                <a:close/>
                <a:moveTo>
                  <a:pt x="116" y="60"/>
                </a:moveTo>
                <a:cubicBezTo>
                  <a:pt x="92" y="60"/>
                  <a:pt x="92" y="60"/>
                  <a:pt x="92" y="60"/>
                </a:cubicBezTo>
                <a:cubicBezTo>
                  <a:pt x="92" y="51"/>
                  <a:pt x="90" y="43"/>
                  <a:pt x="87" y="35"/>
                </a:cubicBezTo>
                <a:cubicBezTo>
                  <a:pt x="93" y="33"/>
                  <a:pt x="98" y="30"/>
                  <a:pt x="102" y="26"/>
                </a:cubicBezTo>
                <a:cubicBezTo>
                  <a:pt x="110" y="35"/>
                  <a:pt x="115" y="47"/>
                  <a:pt x="116" y="60"/>
                </a:cubicBezTo>
                <a:close/>
                <a:moveTo>
                  <a:pt x="60" y="116"/>
                </a:moveTo>
                <a:cubicBezTo>
                  <a:pt x="53" y="110"/>
                  <a:pt x="48" y="103"/>
                  <a:pt x="43" y="95"/>
                </a:cubicBezTo>
                <a:cubicBezTo>
                  <a:pt x="49" y="93"/>
                  <a:pt x="54" y="92"/>
                  <a:pt x="60" y="92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6"/>
                  <a:pt x="60" y="116"/>
                  <a:pt x="60" y="116"/>
                </a:cubicBezTo>
                <a:close/>
                <a:moveTo>
                  <a:pt x="64" y="8"/>
                </a:moveTo>
                <a:cubicBezTo>
                  <a:pt x="72" y="14"/>
                  <a:pt x="78" y="23"/>
                  <a:pt x="82" y="33"/>
                </a:cubicBezTo>
                <a:cubicBezTo>
                  <a:pt x="76" y="35"/>
                  <a:pt x="70" y="36"/>
                  <a:pt x="64" y="36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8"/>
                  <a:pt x="64" y="8"/>
                  <a:pt x="64" y="8"/>
                </a:cubicBezTo>
                <a:close/>
                <a:moveTo>
                  <a:pt x="71" y="9"/>
                </a:moveTo>
                <a:cubicBezTo>
                  <a:pt x="82" y="11"/>
                  <a:pt x="92" y="16"/>
                  <a:pt x="100" y="23"/>
                </a:cubicBezTo>
                <a:cubicBezTo>
                  <a:pt x="95" y="26"/>
                  <a:pt x="91" y="29"/>
                  <a:pt x="86" y="31"/>
                </a:cubicBezTo>
                <a:cubicBezTo>
                  <a:pt x="82" y="23"/>
                  <a:pt x="77" y="15"/>
                  <a:pt x="71" y="9"/>
                </a:cubicBezTo>
                <a:close/>
                <a:moveTo>
                  <a:pt x="60" y="8"/>
                </a:moveTo>
                <a:cubicBezTo>
                  <a:pt x="60" y="36"/>
                  <a:pt x="60" y="36"/>
                  <a:pt x="60" y="36"/>
                </a:cubicBezTo>
                <a:cubicBezTo>
                  <a:pt x="54" y="36"/>
                  <a:pt x="48" y="35"/>
                  <a:pt x="42" y="33"/>
                </a:cubicBezTo>
                <a:cubicBezTo>
                  <a:pt x="46" y="23"/>
                  <a:pt x="52" y="14"/>
                  <a:pt x="60" y="8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8" y="31"/>
                </a:moveTo>
                <a:cubicBezTo>
                  <a:pt x="33" y="29"/>
                  <a:pt x="29" y="26"/>
                  <a:pt x="24" y="23"/>
                </a:cubicBezTo>
                <a:cubicBezTo>
                  <a:pt x="32" y="16"/>
                  <a:pt x="42" y="11"/>
                  <a:pt x="53" y="9"/>
                </a:cubicBezTo>
                <a:cubicBezTo>
                  <a:pt x="47" y="15"/>
                  <a:pt x="42" y="23"/>
                  <a:pt x="38" y="31"/>
                </a:cubicBezTo>
                <a:close/>
                <a:moveTo>
                  <a:pt x="40" y="36"/>
                </a:moveTo>
                <a:cubicBezTo>
                  <a:pt x="47" y="38"/>
                  <a:pt x="53" y="40"/>
                  <a:pt x="60" y="40"/>
                </a:cubicBezTo>
                <a:cubicBezTo>
                  <a:pt x="60" y="60"/>
                  <a:pt x="60" y="60"/>
                  <a:pt x="60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52"/>
                  <a:pt x="38" y="44"/>
                  <a:pt x="40" y="36"/>
                </a:cubicBezTo>
                <a:close/>
                <a:moveTo>
                  <a:pt x="60" y="64"/>
                </a:moveTo>
                <a:cubicBezTo>
                  <a:pt x="60" y="88"/>
                  <a:pt x="60" y="88"/>
                  <a:pt x="60" y="88"/>
                </a:cubicBezTo>
                <a:cubicBezTo>
                  <a:pt x="54" y="88"/>
                  <a:pt x="48" y="89"/>
                  <a:pt x="42" y="91"/>
                </a:cubicBezTo>
                <a:cubicBezTo>
                  <a:pt x="38" y="83"/>
                  <a:pt x="36" y="74"/>
                  <a:pt x="36" y="64"/>
                </a:cubicBezTo>
                <a:lnTo>
                  <a:pt x="60" y="64"/>
                </a:lnTo>
                <a:close/>
                <a:moveTo>
                  <a:pt x="53" y="115"/>
                </a:moveTo>
                <a:cubicBezTo>
                  <a:pt x="43" y="114"/>
                  <a:pt x="34" y="109"/>
                  <a:pt x="27" y="103"/>
                </a:cubicBezTo>
                <a:cubicBezTo>
                  <a:pt x="31" y="100"/>
                  <a:pt x="35" y="98"/>
                  <a:pt x="40" y="96"/>
                </a:cubicBezTo>
                <a:cubicBezTo>
                  <a:pt x="43" y="103"/>
                  <a:pt x="48" y="110"/>
                  <a:pt x="53" y="115"/>
                </a:cubicBezTo>
                <a:close/>
                <a:moveTo>
                  <a:pt x="64" y="116"/>
                </a:moveTo>
                <a:cubicBezTo>
                  <a:pt x="64" y="92"/>
                  <a:pt x="64" y="92"/>
                  <a:pt x="64" y="92"/>
                </a:cubicBezTo>
                <a:cubicBezTo>
                  <a:pt x="70" y="92"/>
                  <a:pt x="75" y="93"/>
                  <a:pt x="81" y="95"/>
                </a:cubicBezTo>
                <a:cubicBezTo>
                  <a:pt x="76" y="103"/>
                  <a:pt x="71" y="110"/>
                  <a:pt x="64" y="116"/>
                </a:cubicBezTo>
                <a:cubicBezTo>
                  <a:pt x="64" y="116"/>
                  <a:pt x="64" y="116"/>
                  <a:pt x="64" y="116"/>
                </a:cubicBezTo>
                <a:close/>
                <a:moveTo>
                  <a:pt x="84" y="96"/>
                </a:moveTo>
                <a:cubicBezTo>
                  <a:pt x="89" y="98"/>
                  <a:pt x="93" y="100"/>
                  <a:pt x="97" y="103"/>
                </a:cubicBezTo>
                <a:cubicBezTo>
                  <a:pt x="90" y="109"/>
                  <a:pt x="81" y="114"/>
                  <a:pt x="71" y="115"/>
                </a:cubicBezTo>
                <a:cubicBezTo>
                  <a:pt x="76" y="110"/>
                  <a:pt x="81" y="103"/>
                  <a:pt x="84" y="96"/>
                </a:cubicBezTo>
                <a:close/>
                <a:moveTo>
                  <a:pt x="82" y="91"/>
                </a:moveTo>
                <a:cubicBezTo>
                  <a:pt x="76" y="89"/>
                  <a:pt x="70" y="88"/>
                  <a:pt x="64" y="88"/>
                </a:cubicBezTo>
                <a:cubicBezTo>
                  <a:pt x="64" y="64"/>
                  <a:pt x="64" y="64"/>
                  <a:pt x="64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74"/>
                  <a:pt x="86" y="83"/>
                  <a:pt x="82" y="91"/>
                </a:cubicBezTo>
                <a:close/>
                <a:moveTo>
                  <a:pt x="64" y="60"/>
                </a:moveTo>
                <a:cubicBezTo>
                  <a:pt x="64" y="40"/>
                  <a:pt x="64" y="40"/>
                  <a:pt x="64" y="40"/>
                </a:cubicBezTo>
                <a:cubicBezTo>
                  <a:pt x="71" y="40"/>
                  <a:pt x="77" y="38"/>
                  <a:pt x="84" y="36"/>
                </a:cubicBezTo>
                <a:cubicBezTo>
                  <a:pt x="86" y="44"/>
                  <a:pt x="88" y="52"/>
                  <a:pt x="88" y="60"/>
                </a:cubicBezTo>
                <a:lnTo>
                  <a:pt x="64" y="60"/>
                </a:lnTo>
                <a:close/>
                <a:moveTo>
                  <a:pt x="22" y="26"/>
                </a:moveTo>
                <a:cubicBezTo>
                  <a:pt x="26" y="30"/>
                  <a:pt x="31" y="33"/>
                  <a:pt x="37" y="35"/>
                </a:cubicBezTo>
                <a:cubicBezTo>
                  <a:pt x="34" y="43"/>
                  <a:pt x="32" y="51"/>
                  <a:pt x="32" y="60"/>
                </a:cubicBezTo>
                <a:cubicBezTo>
                  <a:pt x="8" y="60"/>
                  <a:pt x="8" y="60"/>
                  <a:pt x="8" y="60"/>
                </a:cubicBezTo>
                <a:cubicBezTo>
                  <a:pt x="9" y="47"/>
                  <a:pt x="14" y="35"/>
                  <a:pt x="22" y="26"/>
                </a:cubicBezTo>
                <a:close/>
                <a:moveTo>
                  <a:pt x="8" y="64"/>
                </a:moveTo>
                <a:cubicBezTo>
                  <a:pt x="32" y="64"/>
                  <a:pt x="32" y="64"/>
                  <a:pt x="32" y="64"/>
                </a:cubicBezTo>
                <a:cubicBezTo>
                  <a:pt x="32" y="74"/>
                  <a:pt x="34" y="84"/>
                  <a:pt x="38" y="93"/>
                </a:cubicBezTo>
                <a:cubicBezTo>
                  <a:pt x="33" y="95"/>
                  <a:pt x="28" y="97"/>
                  <a:pt x="24" y="100"/>
                </a:cubicBezTo>
                <a:cubicBezTo>
                  <a:pt x="15" y="91"/>
                  <a:pt x="9" y="78"/>
                  <a:pt x="8" y="64"/>
                </a:cubicBezTo>
                <a:close/>
                <a:moveTo>
                  <a:pt x="100" y="100"/>
                </a:moveTo>
                <a:cubicBezTo>
                  <a:pt x="96" y="97"/>
                  <a:pt x="91" y="95"/>
                  <a:pt x="86" y="93"/>
                </a:cubicBezTo>
                <a:cubicBezTo>
                  <a:pt x="90" y="84"/>
                  <a:pt x="92" y="74"/>
                  <a:pt x="92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15" y="78"/>
                  <a:pt x="109" y="91"/>
                  <a:pt x="100" y="10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2" name="图标3"/>
          <p:cNvSpPr>
            <a:spLocks noEditPoints="1"/>
          </p:cNvSpPr>
          <p:nvPr>
            <p:custDataLst>
              <p:tags r:id="rId34"/>
            </p:custDataLst>
          </p:nvPr>
        </p:nvSpPr>
        <p:spPr bwMode="auto">
          <a:xfrm>
            <a:off x="4833731" y="3965985"/>
            <a:ext cx="363019" cy="388585"/>
          </a:xfrm>
          <a:custGeom>
            <a:avLst/>
            <a:gdLst>
              <a:gd name="T0" fmla="*/ 104 w 120"/>
              <a:gd name="T1" fmla="*/ 0 h 128"/>
              <a:gd name="T2" fmla="*/ 16 w 120"/>
              <a:gd name="T3" fmla="*/ 0 h 128"/>
              <a:gd name="T4" fmla="*/ 0 w 120"/>
              <a:gd name="T5" fmla="*/ 16 h 128"/>
              <a:gd name="T6" fmla="*/ 0 w 120"/>
              <a:gd name="T7" fmla="*/ 112 h 128"/>
              <a:gd name="T8" fmla="*/ 16 w 120"/>
              <a:gd name="T9" fmla="*/ 128 h 128"/>
              <a:gd name="T10" fmla="*/ 104 w 120"/>
              <a:gd name="T11" fmla="*/ 128 h 128"/>
              <a:gd name="T12" fmla="*/ 120 w 120"/>
              <a:gd name="T13" fmla="*/ 112 h 128"/>
              <a:gd name="T14" fmla="*/ 120 w 120"/>
              <a:gd name="T15" fmla="*/ 16 h 128"/>
              <a:gd name="T16" fmla="*/ 104 w 120"/>
              <a:gd name="T17" fmla="*/ 0 h 128"/>
              <a:gd name="T18" fmla="*/ 112 w 120"/>
              <a:gd name="T19" fmla="*/ 112 h 128"/>
              <a:gd name="T20" fmla="*/ 104 w 120"/>
              <a:gd name="T21" fmla="*/ 120 h 128"/>
              <a:gd name="T22" fmla="*/ 16 w 120"/>
              <a:gd name="T23" fmla="*/ 120 h 128"/>
              <a:gd name="T24" fmla="*/ 8 w 120"/>
              <a:gd name="T25" fmla="*/ 112 h 128"/>
              <a:gd name="T26" fmla="*/ 8 w 120"/>
              <a:gd name="T27" fmla="*/ 16 h 128"/>
              <a:gd name="T28" fmla="*/ 16 w 120"/>
              <a:gd name="T29" fmla="*/ 8 h 128"/>
              <a:gd name="T30" fmla="*/ 104 w 120"/>
              <a:gd name="T31" fmla="*/ 8 h 128"/>
              <a:gd name="T32" fmla="*/ 112 w 120"/>
              <a:gd name="T33" fmla="*/ 16 h 128"/>
              <a:gd name="T34" fmla="*/ 112 w 120"/>
              <a:gd name="T35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42" h="580">
                <a:moveTo>
                  <a:pt x="470" y="0"/>
                </a:moveTo>
                <a:cubicBezTo>
                  <a:pt x="72" y="0"/>
                  <a:pt x="72" y="0"/>
                  <a:pt x="72" y="0"/>
                </a:cubicBezTo>
                <a:cubicBezTo>
                  <a:pt x="32" y="0"/>
                  <a:pt x="0" y="32"/>
                  <a:pt x="0" y="72"/>
                </a:cubicBezTo>
                <a:cubicBezTo>
                  <a:pt x="0" y="507"/>
                  <a:pt x="0" y="507"/>
                  <a:pt x="0" y="507"/>
                </a:cubicBezTo>
                <a:cubicBezTo>
                  <a:pt x="0" y="548"/>
                  <a:pt x="32" y="580"/>
                  <a:pt x="72" y="580"/>
                </a:cubicBezTo>
                <a:cubicBezTo>
                  <a:pt x="470" y="580"/>
                  <a:pt x="470" y="580"/>
                  <a:pt x="470" y="580"/>
                </a:cubicBezTo>
                <a:cubicBezTo>
                  <a:pt x="510" y="580"/>
                  <a:pt x="542" y="548"/>
                  <a:pt x="542" y="507"/>
                </a:cubicBezTo>
                <a:cubicBezTo>
                  <a:pt x="542" y="72"/>
                  <a:pt x="542" y="72"/>
                  <a:pt x="542" y="72"/>
                </a:cubicBezTo>
                <a:cubicBezTo>
                  <a:pt x="542" y="32"/>
                  <a:pt x="510" y="0"/>
                  <a:pt x="470" y="0"/>
                </a:cubicBezTo>
                <a:close/>
                <a:moveTo>
                  <a:pt x="506" y="507"/>
                </a:moveTo>
                <a:cubicBezTo>
                  <a:pt x="506" y="526"/>
                  <a:pt x="488" y="544"/>
                  <a:pt x="470" y="544"/>
                </a:cubicBezTo>
                <a:cubicBezTo>
                  <a:pt x="72" y="544"/>
                  <a:pt x="72" y="544"/>
                  <a:pt x="72" y="544"/>
                </a:cubicBezTo>
                <a:cubicBezTo>
                  <a:pt x="54" y="544"/>
                  <a:pt x="36" y="526"/>
                  <a:pt x="36" y="507"/>
                </a:cubicBezTo>
                <a:cubicBezTo>
                  <a:pt x="36" y="72"/>
                  <a:pt x="36" y="72"/>
                  <a:pt x="36" y="72"/>
                </a:cubicBezTo>
                <a:cubicBezTo>
                  <a:pt x="36" y="54"/>
                  <a:pt x="54" y="36"/>
                  <a:pt x="72" y="36"/>
                </a:cubicBezTo>
                <a:cubicBezTo>
                  <a:pt x="470" y="36"/>
                  <a:pt x="470" y="36"/>
                  <a:pt x="470" y="36"/>
                </a:cubicBezTo>
                <a:cubicBezTo>
                  <a:pt x="488" y="36"/>
                  <a:pt x="506" y="54"/>
                  <a:pt x="506" y="72"/>
                </a:cubicBezTo>
                <a:lnTo>
                  <a:pt x="506" y="507"/>
                </a:lnTo>
                <a:close/>
                <a:moveTo>
                  <a:pt x="451" y="72"/>
                </a:moveTo>
                <a:cubicBezTo>
                  <a:pt x="91" y="72"/>
                  <a:pt x="91" y="72"/>
                  <a:pt x="91" y="72"/>
                </a:cubicBezTo>
                <a:cubicBezTo>
                  <a:pt x="82" y="72"/>
                  <a:pt x="72" y="82"/>
                  <a:pt x="72" y="91"/>
                </a:cubicBezTo>
                <a:cubicBezTo>
                  <a:pt x="72" y="417"/>
                  <a:pt x="72" y="417"/>
                  <a:pt x="72" y="417"/>
                </a:cubicBezTo>
                <a:cubicBezTo>
                  <a:pt x="72" y="426"/>
                  <a:pt x="82" y="435"/>
                  <a:pt x="91" y="435"/>
                </a:cubicBezTo>
                <a:cubicBezTo>
                  <a:pt x="451" y="435"/>
                  <a:pt x="451" y="435"/>
                  <a:pt x="451" y="435"/>
                </a:cubicBezTo>
                <a:cubicBezTo>
                  <a:pt x="460" y="435"/>
                  <a:pt x="469" y="426"/>
                  <a:pt x="469" y="417"/>
                </a:cubicBezTo>
                <a:cubicBezTo>
                  <a:pt x="469" y="91"/>
                  <a:pt x="469" y="91"/>
                  <a:pt x="469" y="91"/>
                </a:cubicBezTo>
                <a:cubicBezTo>
                  <a:pt x="469" y="82"/>
                  <a:pt x="460" y="72"/>
                  <a:pt x="451" y="72"/>
                </a:cubicBezTo>
                <a:close/>
                <a:moveTo>
                  <a:pt x="451" y="91"/>
                </a:moveTo>
                <a:cubicBezTo>
                  <a:pt x="451" y="340"/>
                  <a:pt x="451" y="340"/>
                  <a:pt x="451" y="340"/>
                </a:cubicBezTo>
                <a:cubicBezTo>
                  <a:pt x="393" y="276"/>
                  <a:pt x="393" y="276"/>
                  <a:pt x="393" y="276"/>
                </a:cubicBezTo>
                <a:cubicBezTo>
                  <a:pt x="388" y="272"/>
                  <a:pt x="384" y="272"/>
                  <a:pt x="379" y="272"/>
                </a:cubicBezTo>
                <a:cubicBezTo>
                  <a:pt x="375" y="272"/>
                  <a:pt x="370" y="272"/>
                  <a:pt x="366" y="276"/>
                </a:cubicBezTo>
                <a:cubicBezTo>
                  <a:pt x="320" y="331"/>
                  <a:pt x="320" y="331"/>
                  <a:pt x="320" y="331"/>
                </a:cubicBezTo>
                <a:cubicBezTo>
                  <a:pt x="176" y="168"/>
                  <a:pt x="176" y="168"/>
                  <a:pt x="176" y="168"/>
                </a:cubicBezTo>
                <a:cubicBezTo>
                  <a:pt x="172" y="163"/>
                  <a:pt x="167" y="163"/>
                  <a:pt x="163" y="163"/>
                </a:cubicBezTo>
                <a:cubicBezTo>
                  <a:pt x="158" y="163"/>
                  <a:pt x="154" y="163"/>
                  <a:pt x="149" y="168"/>
                </a:cubicBezTo>
                <a:cubicBezTo>
                  <a:pt x="91" y="236"/>
                  <a:pt x="91" y="236"/>
                  <a:pt x="91" y="236"/>
                </a:cubicBezTo>
                <a:cubicBezTo>
                  <a:pt x="91" y="91"/>
                  <a:pt x="91" y="91"/>
                  <a:pt x="91" y="91"/>
                </a:cubicBezTo>
                <a:lnTo>
                  <a:pt x="451" y="91"/>
                </a:lnTo>
                <a:close/>
                <a:moveTo>
                  <a:pt x="91" y="263"/>
                </a:moveTo>
                <a:cubicBezTo>
                  <a:pt x="163" y="181"/>
                  <a:pt x="163" y="181"/>
                  <a:pt x="163" y="181"/>
                </a:cubicBezTo>
                <a:cubicBezTo>
                  <a:pt x="307" y="349"/>
                  <a:pt x="307" y="349"/>
                  <a:pt x="307" y="349"/>
                </a:cubicBezTo>
                <a:cubicBezTo>
                  <a:pt x="320" y="358"/>
                  <a:pt x="320" y="358"/>
                  <a:pt x="320" y="358"/>
                </a:cubicBezTo>
                <a:cubicBezTo>
                  <a:pt x="370" y="417"/>
                  <a:pt x="370" y="417"/>
                  <a:pt x="370" y="417"/>
                </a:cubicBezTo>
                <a:cubicBezTo>
                  <a:pt x="91" y="417"/>
                  <a:pt x="91" y="417"/>
                  <a:pt x="91" y="417"/>
                </a:cubicBezTo>
                <a:lnTo>
                  <a:pt x="91" y="263"/>
                </a:lnTo>
                <a:close/>
                <a:moveTo>
                  <a:pt x="393" y="417"/>
                </a:moveTo>
                <a:cubicBezTo>
                  <a:pt x="329" y="344"/>
                  <a:pt x="329" y="344"/>
                  <a:pt x="329" y="344"/>
                </a:cubicBezTo>
                <a:cubicBezTo>
                  <a:pt x="379" y="290"/>
                  <a:pt x="379" y="290"/>
                  <a:pt x="379" y="290"/>
                </a:cubicBezTo>
                <a:cubicBezTo>
                  <a:pt x="451" y="372"/>
                  <a:pt x="451" y="372"/>
                  <a:pt x="451" y="372"/>
                </a:cubicBezTo>
                <a:cubicBezTo>
                  <a:pt x="451" y="417"/>
                  <a:pt x="451" y="417"/>
                  <a:pt x="451" y="417"/>
                </a:cubicBezTo>
                <a:lnTo>
                  <a:pt x="393" y="417"/>
                </a:lnTo>
                <a:close/>
                <a:moveTo>
                  <a:pt x="342" y="237"/>
                </a:moveTo>
                <a:cubicBezTo>
                  <a:pt x="374" y="237"/>
                  <a:pt x="397" y="214"/>
                  <a:pt x="397" y="182"/>
                </a:cubicBezTo>
                <a:cubicBezTo>
                  <a:pt x="397" y="150"/>
                  <a:pt x="374" y="128"/>
                  <a:pt x="342" y="128"/>
                </a:cubicBezTo>
                <a:cubicBezTo>
                  <a:pt x="311" y="128"/>
                  <a:pt x="288" y="150"/>
                  <a:pt x="288" y="182"/>
                </a:cubicBezTo>
                <a:cubicBezTo>
                  <a:pt x="288" y="214"/>
                  <a:pt x="311" y="237"/>
                  <a:pt x="342" y="237"/>
                </a:cubicBezTo>
                <a:close/>
                <a:moveTo>
                  <a:pt x="342" y="146"/>
                </a:moveTo>
                <a:cubicBezTo>
                  <a:pt x="361" y="146"/>
                  <a:pt x="379" y="164"/>
                  <a:pt x="379" y="182"/>
                </a:cubicBezTo>
                <a:cubicBezTo>
                  <a:pt x="379" y="200"/>
                  <a:pt x="361" y="218"/>
                  <a:pt x="342" y="218"/>
                </a:cubicBezTo>
                <a:cubicBezTo>
                  <a:pt x="324" y="218"/>
                  <a:pt x="306" y="200"/>
                  <a:pt x="306" y="182"/>
                </a:cubicBezTo>
                <a:cubicBezTo>
                  <a:pt x="306" y="164"/>
                  <a:pt x="324" y="146"/>
                  <a:pt x="342" y="146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6" name="图标2"/>
          <p:cNvSpPr>
            <a:spLocks noEditPoints="1"/>
          </p:cNvSpPr>
          <p:nvPr>
            <p:custDataLst>
              <p:tags r:id="rId35"/>
            </p:custDataLst>
          </p:nvPr>
        </p:nvSpPr>
        <p:spPr bwMode="auto">
          <a:xfrm>
            <a:off x="9466626" y="3699372"/>
            <a:ext cx="354225" cy="355395"/>
          </a:xfrm>
          <a:custGeom>
            <a:avLst/>
            <a:gdLst>
              <a:gd name="T0" fmla="*/ 32 w 40"/>
              <a:gd name="T1" fmla="*/ 24 h 128"/>
              <a:gd name="T2" fmla="*/ 32 w 40"/>
              <a:gd name="T3" fmla="*/ 12 h 128"/>
              <a:gd name="T4" fmla="*/ 20 w 40"/>
              <a:gd name="T5" fmla="*/ 0 h 128"/>
              <a:gd name="T6" fmla="*/ 8 w 40"/>
              <a:gd name="T7" fmla="*/ 12 h 128"/>
              <a:gd name="T8" fmla="*/ 8 w 40"/>
              <a:gd name="T9" fmla="*/ 24 h 128"/>
              <a:gd name="T10" fmla="*/ 0 w 40"/>
              <a:gd name="T11" fmla="*/ 40 h 128"/>
              <a:gd name="T12" fmla="*/ 8 w 40"/>
              <a:gd name="T13" fmla="*/ 56 h 128"/>
              <a:gd name="T14" fmla="*/ 8 w 40"/>
              <a:gd name="T15" fmla="*/ 116 h 128"/>
              <a:gd name="T16" fmla="*/ 20 w 40"/>
              <a:gd name="T17" fmla="*/ 128 h 128"/>
              <a:gd name="T18" fmla="*/ 32 w 40"/>
              <a:gd name="T19" fmla="*/ 116 h 128"/>
              <a:gd name="T20" fmla="*/ 32 w 40"/>
              <a:gd name="T21" fmla="*/ 56 h 128"/>
              <a:gd name="T22" fmla="*/ 40 w 40"/>
              <a:gd name="T23" fmla="*/ 40 h 128"/>
              <a:gd name="T24" fmla="*/ 32 w 40"/>
              <a:gd name="T25" fmla="*/ 24 h 128"/>
              <a:gd name="T26" fmla="*/ 16 w 40"/>
              <a:gd name="T27" fmla="*/ 12 h 128"/>
              <a:gd name="T28" fmla="*/ 20 w 40"/>
              <a:gd name="T29" fmla="*/ 8 h 128"/>
              <a:gd name="T30" fmla="*/ 24 w 40"/>
              <a:gd name="T31" fmla="*/ 12 h 128"/>
              <a:gd name="T32" fmla="*/ 24 w 40"/>
              <a:gd name="T33" fmla="*/ 20 h 128"/>
              <a:gd name="T34" fmla="*/ 20 w 40"/>
              <a:gd name="T35" fmla="*/ 20 h 128"/>
              <a:gd name="T36" fmla="*/ 16 w 40"/>
              <a:gd name="T37" fmla="*/ 20 h 128"/>
              <a:gd name="T38" fmla="*/ 16 w 40"/>
              <a:gd name="T39" fmla="*/ 12 h 128"/>
              <a:gd name="T40" fmla="*/ 24 w 40"/>
              <a:gd name="T41" fmla="*/ 116 h 128"/>
              <a:gd name="T42" fmla="*/ 20 w 40"/>
              <a:gd name="T43" fmla="*/ 120 h 128"/>
              <a:gd name="T44" fmla="*/ 16 w 40"/>
              <a:gd name="T45" fmla="*/ 116 h 128"/>
              <a:gd name="T46" fmla="*/ 16 w 40"/>
              <a:gd name="T47" fmla="*/ 60 h 128"/>
              <a:gd name="T48" fmla="*/ 20 w 40"/>
              <a:gd name="T49" fmla="*/ 60 h 128"/>
              <a:gd name="T50" fmla="*/ 24 w 40"/>
              <a:gd name="T51" fmla="*/ 60 h 128"/>
              <a:gd name="T52" fmla="*/ 24 w 40"/>
              <a:gd name="T53" fmla="*/ 116 h 128"/>
              <a:gd name="T54" fmla="*/ 31 w 40"/>
              <a:gd name="T55" fmla="*/ 43 h 128"/>
              <a:gd name="T56" fmla="*/ 31 w 40"/>
              <a:gd name="T57" fmla="*/ 44 h 128"/>
              <a:gd name="T58" fmla="*/ 30 w 40"/>
              <a:gd name="T59" fmla="*/ 47 h 128"/>
              <a:gd name="T60" fmla="*/ 30 w 40"/>
              <a:gd name="T61" fmla="*/ 47 h 128"/>
              <a:gd name="T62" fmla="*/ 27 w 40"/>
              <a:gd name="T63" fmla="*/ 50 h 128"/>
              <a:gd name="T64" fmla="*/ 27 w 40"/>
              <a:gd name="T65" fmla="*/ 50 h 128"/>
              <a:gd name="T66" fmla="*/ 24 w 40"/>
              <a:gd name="T67" fmla="*/ 51 h 128"/>
              <a:gd name="T68" fmla="*/ 20 w 40"/>
              <a:gd name="T69" fmla="*/ 52 h 128"/>
              <a:gd name="T70" fmla="*/ 16 w 40"/>
              <a:gd name="T71" fmla="*/ 51 h 128"/>
              <a:gd name="T72" fmla="*/ 13 w 40"/>
              <a:gd name="T73" fmla="*/ 50 h 128"/>
              <a:gd name="T74" fmla="*/ 13 w 40"/>
              <a:gd name="T75" fmla="*/ 50 h 128"/>
              <a:gd name="T76" fmla="*/ 10 w 40"/>
              <a:gd name="T77" fmla="*/ 47 h 128"/>
              <a:gd name="T78" fmla="*/ 10 w 40"/>
              <a:gd name="T79" fmla="*/ 47 h 128"/>
              <a:gd name="T80" fmla="*/ 9 w 40"/>
              <a:gd name="T81" fmla="*/ 44 h 128"/>
              <a:gd name="T82" fmla="*/ 9 w 40"/>
              <a:gd name="T83" fmla="*/ 43 h 128"/>
              <a:gd name="T84" fmla="*/ 8 w 40"/>
              <a:gd name="T85" fmla="*/ 40 h 128"/>
              <a:gd name="T86" fmla="*/ 9 w 40"/>
              <a:gd name="T87" fmla="*/ 37 h 128"/>
              <a:gd name="T88" fmla="*/ 9 w 40"/>
              <a:gd name="T89" fmla="*/ 36 h 128"/>
              <a:gd name="T90" fmla="*/ 10 w 40"/>
              <a:gd name="T91" fmla="*/ 33 h 128"/>
              <a:gd name="T92" fmla="*/ 10 w 40"/>
              <a:gd name="T93" fmla="*/ 33 h 128"/>
              <a:gd name="T94" fmla="*/ 13 w 40"/>
              <a:gd name="T95" fmla="*/ 30 h 128"/>
              <a:gd name="T96" fmla="*/ 13 w 40"/>
              <a:gd name="T97" fmla="*/ 30 h 128"/>
              <a:gd name="T98" fmla="*/ 16 w 40"/>
              <a:gd name="T99" fmla="*/ 29 h 128"/>
              <a:gd name="T100" fmla="*/ 20 w 40"/>
              <a:gd name="T101" fmla="*/ 28 h 128"/>
              <a:gd name="T102" fmla="*/ 24 w 40"/>
              <a:gd name="T103" fmla="*/ 29 h 128"/>
              <a:gd name="T104" fmla="*/ 27 w 40"/>
              <a:gd name="T105" fmla="*/ 30 h 128"/>
              <a:gd name="T106" fmla="*/ 27 w 40"/>
              <a:gd name="T107" fmla="*/ 30 h 128"/>
              <a:gd name="T108" fmla="*/ 30 w 40"/>
              <a:gd name="T109" fmla="*/ 33 h 128"/>
              <a:gd name="T110" fmla="*/ 30 w 40"/>
              <a:gd name="T111" fmla="*/ 33 h 128"/>
              <a:gd name="T112" fmla="*/ 31 w 40"/>
              <a:gd name="T113" fmla="*/ 36 h 128"/>
              <a:gd name="T114" fmla="*/ 31 w 40"/>
              <a:gd name="T115" fmla="*/ 37 h 128"/>
              <a:gd name="T116" fmla="*/ 32 w 40"/>
              <a:gd name="T117" fmla="*/ 40 h 128"/>
              <a:gd name="T118" fmla="*/ 31 w 40"/>
              <a:gd name="T119" fmla="*/ 43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29" h="530">
                <a:moveTo>
                  <a:pt x="133" y="99"/>
                </a:moveTo>
                <a:cubicBezTo>
                  <a:pt x="133" y="50"/>
                  <a:pt x="133" y="50"/>
                  <a:pt x="133" y="50"/>
                </a:cubicBezTo>
                <a:cubicBezTo>
                  <a:pt x="133" y="21"/>
                  <a:pt x="112" y="0"/>
                  <a:pt x="83" y="0"/>
                </a:cubicBezTo>
                <a:cubicBezTo>
                  <a:pt x="54" y="0"/>
                  <a:pt x="33" y="21"/>
                  <a:pt x="33" y="50"/>
                </a:cubicBezTo>
                <a:cubicBezTo>
                  <a:pt x="33" y="99"/>
                  <a:pt x="33" y="99"/>
                  <a:pt x="33" y="99"/>
                </a:cubicBezTo>
                <a:cubicBezTo>
                  <a:pt x="12" y="116"/>
                  <a:pt x="0" y="137"/>
                  <a:pt x="0" y="166"/>
                </a:cubicBezTo>
                <a:cubicBezTo>
                  <a:pt x="0" y="195"/>
                  <a:pt x="12" y="215"/>
                  <a:pt x="33" y="232"/>
                </a:cubicBezTo>
                <a:cubicBezTo>
                  <a:pt x="33" y="481"/>
                  <a:pt x="33" y="481"/>
                  <a:pt x="33" y="481"/>
                </a:cubicBezTo>
                <a:cubicBezTo>
                  <a:pt x="33" y="510"/>
                  <a:pt x="54" y="530"/>
                  <a:pt x="83" y="530"/>
                </a:cubicBezTo>
                <a:cubicBezTo>
                  <a:pt x="112" y="530"/>
                  <a:pt x="133" y="510"/>
                  <a:pt x="133" y="481"/>
                </a:cubicBezTo>
                <a:cubicBezTo>
                  <a:pt x="133" y="232"/>
                  <a:pt x="133" y="232"/>
                  <a:pt x="133" y="232"/>
                </a:cubicBezTo>
                <a:cubicBezTo>
                  <a:pt x="153" y="215"/>
                  <a:pt x="166" y="195"/>
                  <a:pt x="166" y="166"/>
                </a:cubicBezTo>
                <a:cubicBezTo>
                  <a:pt x="166" y="137"/>
                  <a:pt x="153" y="116"/>
                  <a:pt x="133" y="99"/>
                </a:cubicBezTo>
                <a:close/>
                <a:moveTo>
                  <a:pt x="66" y="50"/>
                </a:moveTo>
                <a:cubicBezTo>
                  <a:pt x="66" y="41"/>
                  <a:pt x="75" y="33"/>
                  <a:pt x="83" y="33"/>
                </a:cubicBezTo>
                <a:cubicBezTo>
                  <a:pt x="91" y="33"/>
                  <a:pt x="99" y="41"/>
                  <a:pt x="99" y="50"/>
                </a:cubicBezTo>
                <a:cubicBezTo>
                  <a:pt x="99" y="83"/>
                  <a:pt x="99" y="83"/>
                  <a:pt x="99" y="83"/>
                </a:cubicBezTo>
                <a:cubicBezTo>
                  <a:pt x="95" y="83"/>
                  <a:pt x="87" y="83"/>
                  <a:pt x="83" y="83"/>
                </a:cubicBezTo>
                <a:cubicBezTo>
                  <a:pt x="79" y="83"/>
                  <a:pt x="70" y="83"/>
                  <a:pt x="66" y="83"/>
                </a:cubicBezTo>
                <a:lnTo>
                  <a:pt x="66" y="50"/>
                </a:lnTo>
                <a:close/>
                <a:moveTo>
                  <a:pt x="99" y="481"/>
                </a:moveTo>
                <a:cubicBezTo>
                  <a:pt x="99" y="489"/>
                  <a:pt x="91" y="497"/>
                  <a:pt x="83" y="497"/>
                </a:cubicBezTo>
                <a:cubicBezTo>
                  <a:pt x="75" y="497"/>
                  <a:pt x="66" y="489"/>
                  <a:pt x="66" y="481"/>
                </a:cubicBezTo>
                <a:cubicBezTo>
                  <a:pt x="66" y="249"/>
                  <a:pt x="66" y="249"/>
                  <a:pt x="66" y="249"/>
                </a:cubicBezTo>
                <a:cubicBezTo>
                  <a:pt x="70" y="249"/>
                  <a:pt x="79" y="249"/>
                  <a:pt x="83" y="249"/>
                </a:cubicBezTo>
                <a:cubicBezTo>
                  <a:pt x="87" y="249"/>
                  <a:pt x="95" y="249"/>
                  <a:pt x="99" y="249"/>
                </a:cubicBezTo>
                <a:lnTo>
                  <a:pt x="99" y="481"/>
                </a:lnTo>
                <a:close/>
                <a:moveTo>
                  <a:pt x="128" y="178"/>
                </a:moveTo>
                <a:cubicBezTo>
                  <a:pt x="128" y="182"/>
                  <a:pt x="128" y="182"/>
                  <a:pt x="128" y="182"/>
                </a:cubicBezTo>
                <a:cubicBezTo>
                  <a:pt x="128" y="186"/>
                  <a:pt x="124" y="191"/>
                  <a:pt x="124" y="195"/>
                </a:cubicBezTo>
                <a:cubicBezTo>
                  <a:pt x="120" y="199"/>
                  <a:pt x="116" y="203"/>
                  <a:pt x="112" y="207"/>
                </a:cubicBezTo>
                <a:cubicBezTo>
                  <a:pt x="108" y="207"/>
                  <a:pt x="104" y="211"/>
                  <a:pt x="99" y="211"/>
                </a:cubicBezTo>
                <a:cubicBezTo>
                  <a:pt x="95" y="215"/>
                  <a:pt x="87" y="215"/>
                  <a:pt x="83" y="215"/>
                </a:cubicBezTo>
                <a:cubicBezTo>
                  <a:pt x="79" y="215"/>
                  <a:pt x="70" y="215"/>
                  <a:pt x="66" y="211"/>
                </a:cubicBezTo>
                <a:cubicBezTo>
                  <a:pt x="62" y="211"/>
                  <a:pt x="58" y="207"/>
                  <a:pt x="54" y="207"/>
                </a:cubicBezTo>
                <a:cubicBezTo>
                  <a:pt x="50" y="203"/>
                  <a:pt x="46" y="199"/>
                  <a:pt x="41" y="195"/>
                </a:cubicBezTo>
                <a:cubicBezTo>
                  <a:pt x="41" y="191"/>
                  <a:pt x="37" y="186"/>
                  <a:pt x="37" y="182"/>
                </a:cubicBezTo>
                <a:cubicBezTo>
                  <a:pt x="37" y="182"/>
                  <a:pt x="37" y="182"/>
                  <a:pt x="37" y="178"/>
                </a:cubicBezTo>
                <a:cubicBezTo>
                  <a:pt x="33" y="174"/>
                  <a:pt x="33" y="170"/>
                  <a:pt x="33" y="166"/>
                </a:cubicBezTo>
                <a:cubicBezTo>
                  <a:pt x="33" y="162"/>
                  <a:pt x="33" y="157"/>
                  <a:pt x="37" y="153"/>
                </a:cubicBezTo>
                <a:cubicBezTo>
                  <a:pt x="37" y="149"/>
                  <a:pt x="37" y="149"/>
                  <a:pt x="37" y="149"/>
                </a:cubicBezTo>
                <a:cubicBezTo>
                  <a:pt x="37" y="145"/>
                  <a:pt x="41" y="141"/>
                  <a:pt x="41" y="137"/>
                </a:cubicBezTo>
                <a:cubicBezTo>
                  <a:pt x="46" y="133"/>
                  <a:pt x="50" y="128"/>
                  <a:pt x="54" y="124"/>
                </a:cubicBezTo>
                <a:cubicBezTo>
                  <a:pt x="58" y="124"/>
                  <a:pt x="62" y="120"/>
                  <a:pt x="66" y="120"/>
                </a:cubicBezTo>
                <a:cubicBezTo>
                  <a:pt x="70" y="116"/>
                  <a:pt x="79" y="116"/>
                  <a:pt x="83" y="116"/>
                </a:cubicBezTo>
                <a:cubicBezTo>
                  <a:pt x="87" y="116"/>
                  <a:pt x="95" y="116"/>
                  <a:pt x="99" y="120"/>
                </a:cubicBezTo>
                <a:cubicBezTo>
                  <a:pt x="104" y="120"/>
                  <a:pt x="108" y="124"/>
                  <a:pt x="112" y="124"/>
                </a:cubicBezTo>
                <a:cubicBezTo>
                  <a:pt x="116" y="128"/>
                  <a:pt x="120" y="133"/>
                  <a:pt x="124" y="137"/>
                </a:cubicBezTo>
                <a:cubicBezTo>
                  <a:pt x="124" y="141"/>
                  <a:pt x="128" y="145"/>
                  <a:pt x="128" y="149"/>
                </a:cubicBezTo>
                <a:cubicBezTo>
                  <a:pt x="128" y="149"/>
                  <a:pt x="128" y="149"/>
                  <a:pt x="128" y="153"/>
                </a:cubicBezTo>
                <a:cubicBezTo>
                  <a:pt x="133" y="157"/>
                  <a:pt x="133" y="162"/>
                  <a:pt x="133" y="166"/>
                </a:cubicBezTo>
                <a:cubicBezTo>
                  <a:pt x="133" y="170"/>
                  <a:pt x="133" y="174"/>
                  <a:pt x="128" y="178"/>
                </a:cubicBezTo>
                <a:close/>
                <a:moveTo>
                  <a:pt x="495" y="99"/>
                </a:moveTo>
                <a:cubicBezTo>
                  <a:pt x="495" y="50"/>
                  <a:pt x="495" y="50"/>
                  <a:pt x="495" y="50"/>
                </a:cubicBezTo>
                <a:cubicBezTo>
                  <a:pt x="495" y="21"/>
                  <a:pt x="475" y="0"/>
                  <a:pt x="446" y="0"/>
                </a:cubicBezTo>
                <a:cubicBezTo>
                  <a:pt x="417" y="0"/>
                  <a:pt x="396" y="21"/>
                  <a:pt x="396" y="50"/>
                </a:cubicBezTo>
                <a:cubicBezTo>
                  <a:pt x="396" y="99"/>
                  <a:pt x="396" y="99"/>
                  <a:pt x="396" y="99"/>
                </a:cubicBezTo>
                <a:cubicBezTo>
                  <a:pt x="375" y="116"/>
                  <a:pt x="363" y="137"/>
                  <a:pt x="363" y="166"/>
                </a:cubicBezTo>
                <a:cubicBezTo>
                  <a:pt x="363" y="195"/>
                  <a:pt x="375" y="215"/>
                  <a:pt x="396" y="232"/>
                </a:cubicBezTo>
                <a:cubicBezTo>
                  <a:pt x="396" y="481"/>
                  <a:pt x="396" y="481"/>
                  <a:pt x="396" y="481"/>
                </a:cubicBezTo>
                <a:cubicBezTo>
                  <a:pt x="396" y="510"/>
                  <a:pt x="417" y="530"/>
                  <a:pt x="446" y="530"/>
                </a:cubicBezTo>
                <a:cubicBezTo>
                  <a:pt x="475" y="530"/>
                  <a:pt x="495" y="510"/>
                  <a:pt x="495" y="481"/>
                </a:cubicBezTo>
                <a:cubicBezTo>
                  <a:pt x="495" y="232"/>
                  <a:pt x="495" y="232"/>
                  <a:pt x="495" y="232"/>
                </a:cubicBezTo>
                <a:cubicBezTo>
                  <a:pt x="516" y="215"/>
                  <a:pt x="529" y="195"/>
                  <a:pt x="529" y="166"/>
                </a:cubicBezTo>
                <a:cubicBezTo>
                  <a:pt x="529" y="137"/>
                  <a:pt x="516" y="116"/>
                  <a:pt x="495" y="99"/>
                </a:cubicBezTo>
                <a:close/>
                <a:moveTo>
                  <a:pt x="429" y="50"/>
                </a:moveTo>
                <a:cubicBezTo>
                  <a:pt x="429" y="41"/>
                  <a:pt x="437" y="33"/>
                  <a:pt x="446" y="33"/>
                </a:cubicBezTo>
                <a:cubicBezTo>
                  <a:pt x="454" y="33"/>
                  <a:pt x="462" y="41"/>
                  <a:pt x="462" y="50"/>
                </a:cubicBezTo>
                <a:cubicBezTo>
                  <a:pt x="462" y="83"/>
                  <a:pt x="462" y="83"/>
                  <a:pt x="462" y="83"/>
                </a:cubicBezTo>
                <a:cubicBezTo>
                  <a:pt x="458" y="83"/>
                  <a:pt x="450" y="83"/>
                  <a:pt x="446" y="83"/>
                </a:cubicBezTo>
                <a:cubicBezTo>
                  <a:pt x="442" y="83"/>
                  <a:pt x="433" y="83"/>
                  <a:pt x="429" y="83"/>
                </a:cubicBezTo>
                <a:lnTo>
                  <a:pt x="429" y="50"/>
                </a:lnTo>
                <a:close/>
                <a:moveTo>
                  <a:pt x="462" y="481"/>
                </a:moveTo>
                <a:cubicBezTo>
                  <a:pt x="462" y="489"/>
                  <a:pt x="454" y="497"/>
                  <a:pt x="446" y="497"/>
                </a:cubicBezTo>
                <a:cubicBezTo>
                  <a:pt x="437" y="497"/>
                  <a:pt x="429" y="489"/>
                  <a:pt x="429" y="481"/>
                </a:cubicBezTo>
                <a:cubicBezTo>
                  <a:pt x="429" y="249"/>
                  <a:pt x="429" y="249"/>
                  <a:pt x="429" y="249"/>
                </a:cubicBezTo>
                <a:cubicBezTo>
                  <a:pt x="433" y="249"/>
                  <a:pt x="442" y="249"/>
                  <a:pt x="446" y="249"/>
                </a:cubicBezTo>
                <a:cubicBezTo>
                  <a:pt x="450" y="249"/>
                  <a:pt x="458" y="249"/>
                  <a:pt x="462" y="249"/>
                </a:cubicBezTo>
                <a:lnTo>
                  <a:pt x="462" y="481"/>
                </a:lnTo>
                <a:close/>
                <a:moveTo>
                  <a:pt x="491" y="178"/>
                </a:moveTo>
                <a:cubicBezTo>
                  <a:pt x="491" y="182"/>
                  <a:pt x="491" y="182"/>
                  <a:pt x="491" y="182"/>
                </a:cubicBezTo>
                <a:cubicBezTo>
                  <a:pt x="491" y="186"/>
                  <a:pt x="487" y="191"/>
                  <a:pt x="487" y="195"/>
                </a:cubicBezTo>
                <a:cubicBezTo>
                  <a:pt x="483" y="199"/>
                  <a:pt x="479" y="203"/>
                  <a:pt x="475" y="207"/>
                </a:cubicBezTo>
                <a:cubicBezTo>
                  <a:pt x="471" y="207"/>
                  <a:pt x="466" y="211"/>
                  <a:pt x="462" y="211"/>
                </a:cubicBezTo>
                <a:cubicBezTo>
                  <a:pt x="458" y="215"/>
                  <a:pt x="450" y="215"/>
                  <a:pt x="446" y="215"/>
                </a:cubicBezTo>
                <a:cubicBezTo>
                  <a:pt x="442" y="215"/>
                  <a:pt x="433" y="215"/>
                  <a:pt x="429" y="211"/>
                </a:cubicBezTo>
                <a:cubicBezTo>
                  <a:pt x="425" y="211"/>
                  <a:pt x="421" y="207"/>
                  <a:pt x="417" y="207"/>
                </a:cubicBezTo>
                <a:cubicBezTo>
                  <a:pt x="413" y="203"/>
                  <a:pt x="408" y="199"/>
                  <a:pt x="404" y="195"/>
                </a:cubicBezTo>
                <a:cubicBezTo>
                  <a:pt x="404" y="191"/>
                  <a:pt x="400" y="186"/>
                  <a:pt x="400" y="182"/>
                </a:cubicBezTo>
                <a:cubicBezTo>
                  <a:pt x="400" y="182"/>
                  <a:pt x="400" y="182"/>
                  <a:pt x="400" y="178"/>
                </a:cubicBezTo>
                <a:cubicBezTo>
                  <a:pt x="396" y="174"/>
                  <a:pt x="396" y="170"/>
                  <a:pt x="396" y="166"/>
                </a:cubicBezTo>
                <a:cubicBezTo>
                  <a:pt x="396" y="162"/>
                  <a:pt x="396" y="157"/>
                  <a:pt x="400" y="153"/>
                </a:cubicBezTo>
                <a:cubicBezTo>
                  <a:pt x="400" y="149"/>
                  <a:pt x="400" y="149"/>
                  <a:pt x="400" y="149"/>
                </a:cubicBezTo>
                <a:cubicBezTo>
                  <a:pt x="400" y="145"/>
                  <a:pt x="404" y="141"/>
                  <a:pt x="404" y="137"/>
                </a:cubicBezTo>
                <a:cubicBezTo>
                  <a:pt x="408" y="133"/>
                  <a:pt x="413" y="128"/>
                  <a:pt x="417" y="124"/>
                </a:cubicBezTo>
                <a:cubicBezTo>
                  <a:pt x="421" y="124"/>
                  <a:pt x="425" y="120"/>
                  <a:pt x="429" y="120"/>
                </a:cubicBezTo>
                <a:cubicBezTo>
                  <a:pt x="433" y="116"/>
                  <a:pt x="442" y="116"/>
                  <a:pt x="446" y="116"/>
                </a:cubicBezTo>
                <a:cubicBezTo>
                  <a:pt x="450" y="116"/>
                  <a:pt x="458" y="116"/>
                  <a:pt x="462" y="120"/>
                </a:cubicBezTo>
                <a:cubicBezTo>
                  <a:pt x="466" y="120"/>
                  <a:pt x="471" y="124"/>
                  <a:pt x="475" y="124"/>
                </a:cubicBezTo>
                <a:cubicBezTo>
                  <a:pt x="479" y="128"/>
                  <a:pt x="483" y="133"/>
                  <a:pt x="487" y="137"/>
                </a:cubicBezTo>
                <a:cubicBezTo>
                  <a:pt x="487" y="141"/>
                  <a:pt x="491" y="145"/>
                  <a:pt x="491" y="149"/>
                </a:cubicBezTo>
                <a:cubicBezTo>
                  <a:pt x="491" y="149"/>
                  <a:pt x="491" y="149"/>
                  <a:pt x="491" y="153"/>
                </a:cubicBezTo>
                <a:cubicBezTo>
                  <a:pt x="495" y="157"/>
                  <a:pt x="495" y="162"/>
                  <a:pt x="495" y="166"/>
                </a:cubicBezTo>
                <a:cubicBezTo>
                  <a:pt x="495" y="170"/>
                  <a:pt x="495" y="174"/>
                  <a:pt x="491" y="178"/>
                </a:cubicBezTo>
                <a:close/>
                <a:moveTo>
                  <a:pt x="314" y="298"/>
                </a:moveTo>
                <a:cubicBezTo>
                  <a:pt x="314" y="50"/>
                  <a:pt x="314" y="50"/>
                  <a:pt x="314" y="50"/>
                </a:cubicBezTo>
                <a:cubicBezTo>
                  <a:pt x="314" y="21"/>
                  <a:pt x="293" y="0"/>
                  <a:pt x="264" y="0"/>
                </a:cubicBezTo>
                <a:cubicBezTo>
                  <a:pt x="235" y="0"/>
                  <a:pt x="215" y="21"/>
                  <a:pt x="215" y="50"/>
                </a:cubicBezTo>
                <a:cubicBezTo>
                  <a:pt x="215" y="298"/>
                  <a:pt x="215" y="298"/>
                  <a:pt x="215" y="298"/>
                </a:cubicBezTo>
                <a:cubicBezTo>
                  <a:pt x="194" y="315"/>
                  <a:pt x="181" y="336"/>
                  <a:pt x="181" y="365"/>
                </a:cubicBezTo>
                <a:cubicBezTo>
                  <a:pt x="181" y="394"/>
                  <a:pt x="194" y="414"/>
                  <a:pt x="215" y="431"/>
                </a:cubicBezTo>
                <a:cubicBezTo>
                  <a:pt x="215" y="481"/>
                  <a:pt x="215" y="481"/>
                  <a:pt x="215" y="481"/>
                </a:cubicBezTo>
                <a:cubicBezTo>
                  <a:pt x="215" y="510"/>
                  <a:pt x="235" y="530"/>
                  <a:pt x="264" y="530"/>
                </a:cubicBezTo>
                <a:cubicBezTo>
                  <a:pt x="293" y="530"/>
                  <a:pt x="314" y="510"/>
                  <a:pt x="314" y="481"/>
                </a:cubicBezTo>
                <a:cubicBezTo>
                  <a:pt x="314" y="431"/>
                  <a:pt x="314" y="431"/>
                  <a:pt x="314" y="431"/>
                </a:cubicBezTo>
                <a:cubicBezTo>
                  <a:pt x="335" y="414"/>
                  <a:pt x="347" y="394"/>
                  <a:pt x="347" y="365"/>
                </a:cubicBezTo>
                <a:cubicBezTo>
                  <a:pt x="347" y="336"/>
                  <a:pt x="335" y="315"/>
                  <a:pt x="314" y="298"/>
                </a:cubicBezTo>
                <a:close/>
                <a:moveTo>
                  <a:pt x="248" y="50"/>
                </a:moveTo>
                <a:cubicBezTo>
                  <a:pt x="248" y="41"/>
                  <a:pt x="256" y="33"/>
                  <a:pt x="264" y="33"/>
                </a:cubicBezTo>
                <a:cubicBezTo>
                  <a:pt x="273" y="33"/>
                  <a:pt x="281" y="41"/>
                  <a:pt x="281" y="50"/>
                </a:cubicBezTo>
                <a:cubicBezTo>
                  <a:pt x="281" y="282"/>
                  <a:pt x="281" y="282"/>
                  <a:pt x="281" y="282"/>
                </a:cubicBezTo>
                <a:cubicBezTo>
                  <a:pt x="277" y="282"/>
                  <a:pt x="268" y="282"/>
                  <a:pt x="264" y="282"/>
                </a:cubicBezTo>
                <a:cubicBezTo>
                  <a:pt x="260" y="282"/>
                  <a:pt x="252" y="282"/>
                  <a:pt x="248" y="282"/>
                </a:cubicBezTo>
                <a:lnTo>
                  <a:pt x="248" y="50"/>
                </a:lnTo>
                <a:close/>
                <a:moveTo>
                  <a:pt x="281" y="481"/>
                </a:moveTo>
                <a:cubicBezTo>
                  <a:pt x="281" y="489"/>
                  <a:pt x="273" y="497"/>
                  <a:pt x="264" y="497"/>
                </a:cubicBezTo>
                <a:cubicBezTo>
                  <a:pt x="256" y="497"/>
                  <a:pt x="248" y="489"/>
                  <a:pt x="248" y="481"/>
                </a:cubicBezTo>
                <a:cubicBezTo>
                  <a:pt x="248" y="448"/>
                  <a:pt x="248" y="448"/>
                  <a:pt x="248" y="448"/>
                </a:cubicBezTo>
                <a:cubicBezTo>
                  <a:pt x="252" y="448"/>
                  <a:pt x="260" y="448"/>
                  <a:pt x="264" y="448"/>
                </a:cubicBezTo>
                <a:cubicBezTo>
                  <a:pt x="268" y="448"/>
                  <a:pt x="277" y="448"/>
                  <a:pt x="281" y="448"/>
                </a:cubicBezTo>
                <a:lnTo>
                  <a:pt x="281" y="481"/>
                </a:lnTo>
                <a:close/>
                <a:moveTo>
                  <a:pt x="310" y="377"/>
                </a:moveTo>
                <a:cubicBezTo>
                  <a:pt x="310" y="381"/>
                  <a:pt x="310" y="381"/>
                  <a:pt x="310" y="381"/>
                </a:cubicBezTo>
                <a:cubicBezTo>
                  <a:pt x="310" y="385"/>
                  <a:pt x="306" y="389"/>
                  <a:pt x="306" y="394"/>
                </a:cubicBezTo>
                <a:cubicBezTo>
                  <a:pt x="302" y="398"/>
                  <a:pt x="297" y="402"/>
                  <a:pt x="293" y="406"/>
                </a:cubicBezTo>
                <a:cubicBezTo>
                  <a:pt x="289" y="406"/>
                  <a:pt x="285" y="410"/>
                  <a:pt x="281" y="410"/>
                </a:cubicBezTo>
                <a:cubicBezTo>
                  <a:pt x="277" y="414"/>
                  <a:pt x="268" y="414"/>
                  <a:pt x="264" y="414"/>
                </a:cubicBezTo>
                <a:cubicBezTo>
                  <a:pt x="260" y="414"/>
                  <a:pt x="252" y="414"/>
                  <a:pt x="248" y="410"/>
                </a:cubicBezTo>
                <a:cubicBezTo>
                  <a:pt x="244" y="410"/>
                  <a:pt x="239" y="406"/>
                  <a:pt x="235" y="406"/>
                </a:cubicBezTo>
                <a:cubicBezTo>
                  <a:pt x="231" y="402"/>
                  <a:pt x="227" y="398"/>
                  <a:pt x="223" y="394"/>
                </a:cubicBezTo>
                <a:cubicBezTo>
                  <a:pt x="223" y="389"/>
                  <a:pt x="219" y="385"/>
                  <a:pt x="219" y="381"/>
                </a:cubicBezTo>
                <a:cubicBezTo>
                  <a:pt x="219" y="381"/>
                  <a:pt x="219" y="381"/>
                  <a:pt x="219" y="377"/>
                </a:cubicBezTo>
                <a:cubicBezTo>
                  <a:pt x="215" y="373"/>
                  <a:pt x="215" y="369"/>
                  <a:pt x="215" y="365"/>
                </a:cubicBezTo>
                <a:cubicBezTo>
                  <a:pt x="215" y="360"/>
                  <a:pt x="215" y="356"/>
                  <a:pt x="219" y="352"/>
                </a:cubicBezTo>
                <a:cubicBezTo>
                  <a:pt x="219" y="348"/>
                  <a:pt x="219" y="348"/>
                  <a:pt x="219" y="348"/>
                </a:cubicBezTo>
                <a:cubicBezTo>
                  <a:pt x="219" y="344"/>
                  <a:pt x="223" y="340"/>
                  <a:pt x="223" y="336"/>
                </a:cubicBezTo>
                <a:cubicBezTo>
                  <a:pt x="227" y="331"/>
                  <a:pt x="231" y="327"/>
                  <a:pt x="235" y="323"/>
                </a:cubicBezTo>
                <a:cubicBezTo>
                  <a:pt x="239" y="323"/>
                  <a:pt x="244" y="319"/>
                  <a:pt x="248" y="319"/>
                </a:cubicBezTo>
                <a:cubicBezTo>
                  <a:pt x="252" y="315"/>
                  <a:pt x="260" y="315"/>
                  <a:pt x="264" y="315"/>
                </a:cubicBezTo>
                <a:cubicBezTo>
                  <a:pt x="268" y="315"/>
                  <a:pt x="277" y="315"/>
                  <a:pt x="281" y="319"/>
                </a:cubicBezTo>
                <a:cubicBezTo>
                  <a:pt x="285" y="319"/>
                  <a:pt x="289" y="323"/>
                  <a:pt x="293" y="323"/>
                </a:cubicBezTo>
                <a:cubicBezTo>
                  <a:pt x="297" y="327"/>
                  <a:pt x="302" y="331"/>
                  <a:pt x="306" y="336"/>
                </a:cubicBezTo>
                <a:cubicBezTo>
                  <a:pt x="306" y="340"/>
                  <a:pt x="310" y="344"/>
                  <a:pt x="310" y="348"/>
                </a:cubicBezTo>
                <a:cubicBezTo>
                  <a:pt x="310" y="348"/>
                  <a:pt x="310" y="348"/>
                  <a:pt x="310" y="352"/>
                </a:cubicBezTo>
                <a:cubicBezTo>
                  <a:pt x="314" y="356"/>
                  <a:pt x="314" y="360"/>
                  <a:pt x="314" y="365"/>
                </a:cubicBezTo>
                <a:cubicBezTo>
                  <a:pt x="314" y="369"/>
                  <a:pt x="314" y="373"/>
                  <a:pt x="310" y="377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5469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50" name="图标1"/>
          <p:cNvSpPr>
            <a:spLocks noChangeArrowheads="1"/>
          </p:cNvSpPr>
          <p:nvPr>
            <p:custDataLst>
              <p:tags r:id="rId36"/>
            </p:custDataLst>
          </p:nvPr>
        </p:nvSpPr>
        <p:spPr bwMode="auto">
          <a:xfrm>
            <a:off x="6231403" y="2498391"/>
            <a:ext cx="437990" cy="424260"/>
          </a:xfrm>
          <a:custGeom>
            <a:avLst/>
            <a:gdLst>
              <a:gd name="idx" fmla="cos wd2 2700000"/>
              <a:gd name="idy" fmla="sin hd2 2700000"/>
              <a:gd name="il" fmla="+- hc 0 wd2"/>
              <a:gd name="ir" fmla="+- hc wd2 0"/>
              <a:gd name="it" fmla="+- vc 0 idx"/>
              <a:gd name="ib" fmla="+- vc idx 0"/>
            </a:gdLst>
            <a:ahLst/>
            <a:cxnLst>
              <a:cxn ang="3">
                <a:pos x="hc" y="t"/>
              </a:cxn>
              <a:cxn ang="3">
                <a:pos x="hd2" y="il"/>
              </a:cxn>
              <a:cxn ang="cd2">
                <a:pos x="l" y="vc"/>
              </a:cxn>
              <a:cxn ang="cd4">
                <a:pos x="hd2" y="ir"/>
              </a:cxn>
              <a:cxn ang="cd4">
                <a:pos x="hc" y="b"/>
              </a:cxn>
              <a:cxn ang="cd4">
                <a:pos x="idy" y="ir"/>
              </a:cxn>
              <a:cxn ang="0">
                <a:pos x="r" y="vc"/>
              </a:cxn>
              <a:cxn ang="3">
                <a:pos x="idy" y="il"/>
              </a:cxn>
            </a:cxnLst>
            <a:rect l="hd2" t="il" r="idy" b="ir"/>
            <a:pathLst>
              <a:path w="654" h="633">
                <a:moveTo>
                  <a:pt x="327" y="388"/>
                </a:moveTo>
                <a:cubicBezTo>
                  <a:pt x="327" y="365"/>
                  <a:pt x="346" y="347"/>
                  <a:pt x="368" y="347"/>
                </a:cubicBezTo>
                <a:cubicBezTo>
                  <a:pt x="391" y="347"/>
                  <a:pt x="409" y="365"/>
                  <a:pt x="409" y="388"/>
                </a:cubicBezTo>
                <a:cubicBezTo>
                  <a:pt x="409" y="410"/>
                  <a:pt x="391" y="429"/>
                  <a:pt x="368" y="429"/>
                </a:cubicBezTo>
                <a:cubicBezTo>
                  <a:pt x="346" y="429"/>
                  <a:pt x="327" y="410"/>
                  <a:pt x="327" y="388"/>
                </a:cubicBezTo>
                <a:close/>
                <a:moveTo>
                  <a:pt x="592" y="245"/>
                </a:moveTo>
                <a:cubicBezTo>
                  <a:pt x="592" y="123"/>
                  <a:pt x="592" y="123"/>
                  <a:pt x="592" y="123"/>
                </a:cubicBezTo>
                <a:cubicBezTo>
                  <a:pt x="592" y="112"/>
                  <a:pt x="592" y="112"/>
                  <a:pt x="592" y="112"/>
                </a:cubicBezTo>
                <a:cubicBezTo>
                  <a:pt x="592" y="61"/>
                  <a:pt x="592" y="61"/>
                  <a:pt x="592" y="61"/>
                </a:cubicBezTo>
                <a:cubicBezTo>
                  <a:pt x="592" y="26"/>
                  <a:pt x="567" y="0"/>
                  <a:pt x="531" y="0"/>
                </a:cubicBezTo>
                <a:cubicBezTo>
                  <a:pt x="449" y="0"/>
                  <a:pt x="449" y="0"/>
                  <a:pt x="449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51" y="0"/>
                  <a:pt x="0" y="51"/>
                  <a:pt x="0" y="112"/>
                </a:cubicBezTo>
                <a:cubicBezTo>
                  <a:pt x="0" y="521"/>
                  <a:pt x="0" y="521"/>
                  <a:pt x="0" y="521"/>
                </a:cubicBezTo>
                <a:cubicBezTo>
                  <a:pt x="0" y="582"/>
                  <a:pt x="51" y="633"/>
                  <a:pt x="112" y="633"/>
                </a:cubicBezTo>
                <a:cubicBezTo>
                  <a:pt x="480" y="633"/>
                  <a:pt x="480" y="633"/>
                  <a:pt x="480" y="633"/>
                </a:cubicBezTo>
                <a:cubicBezTo>
                  <a:pt x="541" y="633"/>
                  <a:pt x="592" y="582"/>
                  <a:pt x="592" y="521"/>
                </a:cubicBezTo>
                <a:cubicBezTo>
                  <a:pt x="592" y="490"/>
                  <a:pt x="592" y="490"/>
                  <a:pt x="592" y="490"/>
                </a:cubicBezTo>
                <a:cubicBezTo>
                  <a:pt x="674" y="429"/>
                  <a:pt x="674" y="306"/>
                  <a:pt x="592" y="245"/>
                </a:cubicBezTo>
                <a:close/>
                <a:moveTo>
                  <a:pt x="112" y="41"/>
                </a:moveTo>
                <a:cubicBezTo>
                  <a:pt x="449" y="41"/>
                  <a:pt x="449" y="41"/>
                  <a:pt x="449" y="41"/>
                </a:cubicBezTo>
                <a:cubicBezTo>
                  <a:pt x="531" y="41"/>
                  <a:pt x="531" y="41"/>
                  <a:pt x="531" y="41"/>
                </a:cubicBezTo>
                <a:cubicBezTo>
                  <a:pt x="541" y="41"/>
                  <a:pt x="552" y="51"/>
                  <a:pt x="552" y="61"/>
                </a:cubicBezTo>
                <a:cubicBezTo>
                  <a:pt x="552" y="112"/>
                  <a:pt x="552" y="112"/>
                  <a:pt x="552" y="112"/>
                </a:cubicBezTo>
                <a:cubicBezTo>
                  <a:pt x="552" y="123"/>
                  <a:pt x="552" y="123"/>
                  <a:pt x="552" y="123"/>
                </a:cubicBezTo>
                <a:cubicBezTo>
                  <a:pt x="552" y="189"/>
                  <a:pt x="552" y="189"/>
                  <a:pt x="552" y="189"/>
                </a:cubicBezTo>
                <a:cubicBezTo>
                  <a:pt x="546" y="184"/>
                  <a:pt x="536" y="184"/>
                  <a:pt x="531" y="184"/>
                </a:cubicBezTo>
                <a:cubicBezTo>
                  <a:pt x="531" y="163"/>
                  <a:pt x="531" y="163"/>
                  <a:pt x="531" y="163"/>
                </a:cubicBezTo>
                <a:cubicBezTo>
                  <a:pt x="531" y="123"/>
                  <a:pt x="531" y="123"/>
                  <a:pt x="531" y="123"/>
                </a:cubicBezTo>
                <a:cubicBezTo>
                  <a:pt x="531" y="82"/>
                  <a:pt x="531" y="82"/>
                  <a:pt x="531" y="82"/>
                </a:cubicBezTo>
                <a:cubicBezTo>
                  <a:pt x="531" y="71"/>
                  <a:pt x="521" y="61"/>
                  <a:pt x="511" y="61"/>
                </a:cubicBezTo>
                <a:cubicBezTo>
                  <a:pt x="82" y="61"/>
                  <a:pt x="82" y="61"/>
                  <a:pt x="82" y="61"/>
                </a:cubicBezTo>
                <a:cubicBezTo>
                  <a:pt x="71" y="61"/>
                  <a:pt x="61" y="71"/>
                  <a:pt x="61" y="82"/>
                </a:cubicBezTo>
                <a:cubicBezTo>
                  <a:pt x="61" y="123"/>
                  <a:pt x="61" y="123"/>
                  <a:pt x="61" y="123"/>
                </a:cubicBezTo>
                <a:cubicBezTo>
                  <a:pt x="61" y="163"/>
                  <a:pt x="61" y="163"/>
                  <a:pt x="61" y="163"/>
                </a:cubicBezTo>
                <a:cubicBezTo>
                  <a:pt x="51" y="148"/>
                  <a:pt x="41" y="133"/>
                  <a:pt x="41" y="112"/>
                </a:cubicBezTo>
                <a:cubicBezTo>
                  <a:pt x="41" y="71"/>
                  <a:pt x="71" y="41"/>
                  <a:pt x="112" y="41"/>
                </a:cubicBezTo>
                <a:close/>
                <a:moveTo>
                  <a:pt x="511" y="102"/>
                </a:moveTo>
                <a:cubicBezTo>
                  <a:pt x="82" y="102"/>
                  <a:pt x="82" y="102"/>
                  <a:pt x="82" y="102"/>
                </a:cubicBezTo>
                <a:cubicBezTo>
                  <a:pt x="82" y="82"/>
                  <a:pt x="82" y="82"/>
                  <a:pt x="82" y="82"/>
                </a:cubicBezTo>
                <a:cubicBezTo>
                  <a:pt x="511" y="82"/>
                  <a:pt x="511" y="82"/>
                  <a:pt x="511" y="82"/>
                </a:cubicBezTo>
                <a:lnTo>
                  <a:pt x="511" y="102"/>
                </a:lnTo>
                <a:close/>
                <a:moveTo>
                  <a:pt x="511" y="123"/>
                </a:moveTo>
                <a:cubicBezTo>
                  <a:pt x="511" y="143"/>
                  <a:pt x="511" y="143"/>
                  <a:pt x="511" y="143"/>
                </a:cubicBezTo>
                <a:cubicBezTo>
                  <a:pt x="82" y="143"/>
                  <a:pt x="82" y="143"/>
                  <a:pt x="82" y="143"/>
                </a:cubicBezTo>
                <a:cubicBezTo>
                  <a:pt x="82" y="123"/>
                  <a:pt x="82" y="123"/>
                  <a:pt x="82" y="123"/>
                </a:cubicBezTo>
                <a:lnTo>
                  <a:pt x="511" y="123"/>
                </a:lnTo>
                <a:close/>
                <a:moveTo>
                  <a:pt x="511" y="163"/>
                </a:moveTo>
                <a:cubicBezTo>
                  <a:pt x="511" y="184"/>
                  <a:pt x="511" y="184"/>
                  <a:pt x="511" y="184"/>
                </a:cubicBezTo>
                <a:cubicBezTo>
                  <a:pt x="449" y="184"/>
                  <a:pt x="449" y="184"/>
                  <a:pt x="449" y="184"/>
                </a:cubicBezTo>
                <a:cubicBezTo>
                  <a:pt x="112" y="184"/>
                  <a:pt x="112" y="184"/>
                  <a:pt x="112" y="184"/>
                </a:cubicBezTo>
                <a:cubicBezTo>
                  <a:pt x="102" y="184"/>
                  <a:pt x="92" y="179"/>
                  <a:pt x="82" y="179"/>
                </a:cubicBezTo>
                <a:cubicBezTo>
                  <a:pt x="82" y="163"/>
                  <a:pt x="82" y="163"/>
                  <a:pt x="82" y="163"/>
                </a:cubicBezTo>
                <a:lnTo>
                  <a:pt x="511" y="163"/>
                </a:lnTo>
                <a:close/>
                <a:moveTo>
                  <a:pt x="552" y="521"/>
                </a:moveTo>
                <a:cubicBezTo>
                  <a:pt x="552" y="562"/>
                  <a:pt x="521" y="592"/>
                  <a:pt x="480" y="592"/>
                </a:cubicBezTo>
                <a:cubicBezTo>
                  <a:pt x="112" y="592"/>
                  <a:pt x="112" y="592"/>
                  <a:pt x="112" y="592"/>
                </a:cubicBezTo>
                <a:cubicBezTo>
                  <a:pt x="71" y="592"/>
                  <a:pt x="41" y="562"/>
                  <a:pt x="41" y="521"/>
                </a:cubicBezTo>
                <a:cubicBezTo>
                  <a:pt x="41" y="199"/>
                  <a:pt x="41" y="199"/>
                  <a:pt x="41" y="199"/>
                </a:cubicBezTo>
                <a:cubicBezTo>
                  <a:pt x="61" y="214"/>
                  <a:pt x="87" y="225"/>
                  <a:pt x="112" y="225"/>
                </a:cubicBezTo>
                <a:cubicBezTo>
                  <a:pt x="449" y="225"/>
                  <a:pt x="449" y="225"/>
                  <a:pt x="449" y="225"/>
                </a:cubicBezTo>
                <a:cubicBezTo>
                  <a:pt x="531" y="225"/>
                  <a:pt x="531" y="225"/>
                  <a:pt x="531" y="225"/>
                </a:cubicBezTo>
                <a:cubicBezTo>
                  <a:pt x="541" y="225"/>
                  <a:pt x="552" y="235"/>
                  <a:pt x="552" y="245"/>
                </a:cubicBezTo>
                <a:cubicBezTo>
                  <a:pt x="552" y="286"/>
                  <a:pt x="552" y="286"/>
                  <a:pt x="552" y="286"/>
                </a:cubicBezTo>
                <a:cubicBezTo>
                  <a:pt x="368" y="286"/>
                  <a:pt x="368" y="286"/>
                  <a:pt x="368" y="286"/>
                </a:cubicBezTo>
                <a:cubicBezTo>
                  <a:pt x="311" y="286"/>
                  <a:pt x="266" y="332"/>
                  <a:pt x="266" y="388"/>
                </a:cubicBezTo>
                <a:cubicBezTo>
                  <a:pt x="266" y="444"/>
                  <a:pt x="311" y="490"/>
                  <a:pt x="368" y="490"/>
                </a:cubicBezTo>
                <a:cubicBezTo>
                  <a:pt x="552" y="490"/>
                  <a:pt x="552" y="490"/>
                  <a:pt x="552" y="490"/>
                </a:cubicBezTo>
                <a:lnTo>
                  <a:pt x="552" y="521"/>
                </a:lnTo>
                <a:close/>
                <a:moveTo>
                  <a:pt x="577" y="449"/>
                </a:moveTo>
                <a:cubicBezTo>
                  <a:pt x="368" y="449"/>
                  <a:pt x="368" y="449"/>
                  <a:pt x="368" y="449"/>
                </a:cubicBezTo>
                <a:cubicBezTo>
                  <a:pt x="332" y="449"/>
                  <a:pt x="306" y="424"/>
                  <a:pt x="306" y="388"/>
                </a:cubicBezTo>
                <a:cubicBezTo>
                  <a:pt x="306" y="352"/>
                  <a:pt x="332" y="327"/>
                  <a:pt x="368" y="327"/>
                </a:cubicBezTo>
                <a:cubicBezTo>
                  <a:pt x="552" y="327"/>
                  <a:pt x="552" y="327"/>
                  <a:pt x="552" y="327"/>
                </a:cubicBezTo>
                <a:cubicBezTo>
                  <a:pt x="562" y="327"/>
                  <a:pt x="577" y="322"/>
                  <a:pt x="582" y="311"/>
                </a:cubicBezTo>
                <a:cubicBezTo>
                  <a:pt x="587" y="306"/>
                  <a:pt x="587" y="306"/>
                  <a:pt x="587" y="301"/>
                </a:cubicBezTo>
                <a:cubicBezTo>
                  <a:pt x="587" y="301"/>
                  <a:pt x="592" y="301"/>
                  <a:pt x="592" y="301"/>
                </a:cubicBezTo>
                <a:cubicBezTo>
                  <a:pt x="603" y="317"/>
                  <a:pt x="613" y="342"/>
                  <a:pt x="613" y="368"/>
                </a:cubicBezTo>
                <a:cubicBezTo>
                  <a:pt x="613" y="398"/>
                  <a:pt x="603" y="429"/>
                  <a:pt x="577" y="449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F6F8F8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68" name="文本框 95"/>
          <p:cNvSpPr txBox="1"/>
          <p:nvPr>
            <p:custDataLst>
              <p:tags r:id="rId37"/>
            </p:custDataLst>
          </p:nvPr>
        </p:nvSpPr>
        <p:spPr>
          <a:xfrm>
            <a:off x="6732270" y="2350770"/>
            <a:ext cx="1350010" cy="684530"/>
          </a:xfrm>
          <a:prstGeom prst="rect">
            <a:avLst/>
          </a:prstGeom>
          <a:noFill/>
        </p:spPr>
        <p:txBody>
          <a:bodyPr vert="horz" wrap="square" lIns="90000" tIns="46800" rIns="90000" bIns="4680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</a:pPr>
            <a:r>
              <a:rPr lang="zh-CN" altLang="en-US" spc="1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读音准确</a:t>
            </a:r>
            <a:endParaRPr lang="zh-CN" altLang="en-US" spc="1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云形标注 5"/>
          <p:cNvSpPr/>
          <p:nvPr/>
        </p:nvSpPr>
        <p:spPr>
          <a:xfrm>
            <a:off x="4456430" y="955040"/>
            <a:ext cx="5967730" cy="882650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95"/>
          <p:cNvSpPr txBox="1"/>
          <p:nvPr>
            <p:custDataLst>
              <p:tags r:id="rId38"/>
            </p:custDataLst>
          </p:nvPr>
        </p:nvSpPr>
        <p:spPr>
          <a:xfrm>
            <a:off x="5365750" y="3818255"/>
            <a:ext cx="1366520" cy="684530"/>
          </a:xfrm>
          <a:prstGeom prst="rect">
            <a:avLst/>
          </a:prstGeom>
          <a:noFill/>
        </p:spPr>
        <p:txBody>
          <a:bodyPr vert="horz" wrap="square" lIns="90000" tIns="46800" rIns="90000" bIns="4680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</a:pPr>
            <a:r>
              <a:rPr lang="zh-CN" altLang="en-US" spc="1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富有节奏</a:t>
            </a:r>
            <a:endParaRPr lang="zh-CN" altLang="en-US" spc="1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5" name="文本框 95"/>
          <p:cNvSpPr txBox="1"/>
          <p:nvPr>
            <p:custDataLst>
              <p:tags r:id="rId39"/>
            </p:custDataLst>
          </p:nvPr>
        </p:nvSpPr>
        <p:spPr>
          <a:xfrm>
            <a:off x="6732270" y="4989195"/>
            <a:ext cx="1480185" cy="684530"/>
          </a:xfrm>
          <a:prstGeom prst="rect">
            <a:avLst/>
          </a:prstGeom>
          <a:noFill/>
        </p:spPr>
        <p:txBody>
          <a:bodyPr vert="horz" wrap="square" lIns="90000" tIns="46800" rIns="90000" bIns="4680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</a:pPr>
            <a:r>
              <a:rPr lang="zh-CN" altLang="en-US" spc="100">
                <a:solidFill>
                  <a:schemeClr val="lt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读出情感</a:t>
            </a:r>
            <a:endParaRPr lang="zh-CN" altLang="en-US" spc="100">
              <a:solidFill>
                <a:schemeClr val="lt2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6" name="文本框 95"/>
          <p:cNvSpPr txBox="1"/>
          <p:nvPr>
            <p:custDataLst>
              <p:tags r:id="rId40"/>
            </p:custDataLst>
          </p:nvPr>
        </p:nvSpPr>
        <p:spPr>
          <a:xfrm>
            <a:off x="8211820" y="3522980"/>
            <a:ext cx="1344930" cy="684530"/>
          </a:xfrm>
          <a:prstGeom prst="rect">
            <a:avLst/>
          </a:prstGeom>
          <a:noFill/>
        </p:spPr>
        <p:txBody>
          <a:bodyPr vert="horz" wrap="square" lIns="90000" tIns="46800" rIns="90000" bIns="4680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</a:pPr>
            <a:r>
              <a:rPr lang="zh-CN" altLang="en-US" spc="100">
                <a:solidFill>
                  <a:schemeClr val="dk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停顿恰当</a:t>
            </a:r>
            <a:endParaRPr lang="zh-CN" altLang="en-US" spc="100">
              <a:solidFill>
                <a:schemeClr val="dk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>
            <p:custDataLst>
              <p:tags r:id="rId41"/>
            </p:custDataLst>
          </p:nvPr>
        </p:nvSpPr>
        <p:spPr>
          <a:xfrm>
            <a:off x="5215890" y="1052830"/>
            <a:ext cx="4904105" cy="102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6">
                    <a:lumMod val="60000"/>
                    <a:lumOff val="40000"/>
                  </a:schemeClr>
                </a:solidFill>
              </a14:hiddenFill>
            </a:ext>
          </a:extLst>
        </p:spPr>
        <p:txBody>
          <a:bodyPr wrap="square" lIns="63500" tIns="25400" rIns="63500" bIns="25400" rtlCol="0" anchor="t" anchorCtr="0">
            <a:noAutofit/>
          </a:bodyPr>
          <a:lstStyle/>
          <a:p>
            <a:pPr marL="0" indent="0" algn="l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Tx/>
            </a:pPr>
            <a:r>
              <a:rPr lang="zh-CN" altLang="en-US" sz="2800" b="1" spc="10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学生自由朗读课文。要求：</a:t>
            </a:r>
            <a:endParaRPr lang="zh-CN" altLang="en-US" sz="2800" b="1" spc="100">
              <a:solidFill>
                <a:srgbClr val="7030A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  <p:custDataLst>
      <p:tags r:id="rId4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prism/>
      </p:transition>
    </mc:Choice>
    <mc:Fallback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析读诗文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13313" name="文本框 99"/>
          <p:cNvSpPr txBox="1"/>
          <p:nvPr/>
        </p:nvSpPr>
        <p:spPr>
          <a:xfrm>
            <a:off x="1747203" y="1630045"/>
            <a:ext cx="9305925" cy="60769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蒹葭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苍苍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，白露为霜。所谓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伊人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，在水一方。</a:t>
            </a:r>
            <a:endParaRPr lang="zh-CN" altLang="en-US" sz="2800"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75753" y="1176020"/>
            <a:ext cx="1793875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茂盛的样子。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847841" y="1176020"/>
            <a:ext cx="2808287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那人，指所爱的人。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071245" y="2529550"/>
            <a:ext cx="10283825" cy="1199170"/>
            <a:chOff x="1516" y="7194"/>
            <a:chExt cx="16195" cy="3152"/>
          </a:xfrm>
        </p:grpSpPr>
        <p:grpSp>
          <p:nvGrpSpPr>
            <p:cNvPr id="43" name="组合 42"/>
            <p:cNvGrpSpPr/>
            <p:nvPr/>
          </p:nvGrpSpPr>
          <p:grpSpPr>
            <a:xfrm>
              <a:off x="1516" y="7194"/>
              <a:ext cx="16195" cy="3152"/>
              <a:chOff x="1745" y="7208"/>
              <a:chExt cx="16060" cy="2906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矩形 43"/>
              <p:cNvSpPr/>
              <p:nvPr/>
            </p:nvSpPr>
            <p:spPr>
              <a:xfrm>
                <a:off x="1745" y="7208"/>
                <a:ext cx="1761" cy="2904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3485" y="7210"/>
                <a:ext cx="14320" cy="2904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2006" y="7407"/>
              <a:ext cx="1112" cy="2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10000"/>
                </a:lnSpc>
              </a:pPr>
              <a:r>
                <a:rPr lang="zh-CN" altLang="en-US" sz="2800" b="1">
                  <a:solidFill>
                    <a:srgbClr val="FF0000"/>
                  </a:solidFill>
                </a:rPr>
                <a:t>译文</a:t>
              </a:r>
              <a:endParaRPr lang="zh-CN" altLang="en-US" sz="2800" b="1">
                <a:solidFill>
                  <a:srgbClr val="FF0000"/>
                </a:solidFill>
              </a:endParaRPr>
            </a:p>
          </p:txBody>
        </p:sp>
        <p:sp>
          <p:nvSpPr>
            <p:cNvPr id="47" name="文本框 1"/>
            <p:cNvSpPr txBox="1"/>
            <p:nvPr/>
          </p:nvSpPr>
          <p:spPr>
            <a:xfrm>
              <a:off x="3807" y="7569"/>
              <a:ext cx="13756" cy="25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4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河畔芦苇长得十分茂盛，深秋白露凝结成了霜。我所思念的心上人，就站在对岸河边上。</a:t>
              </a:r>
              <a:endParaRPr lang="zh-CN" altLang="en-US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022350" y="3971925"/>
            <a:ext cx="10283825" cy="1470737"/>
            <a:chOff x="1516" y="7194"/>
            <a:chExt cx="16195" cy="3236"/>
          </a:xfrm>
        </p:grpSpPr>
        <p:grpSp>
          <p:nvGrpSpPr>
            <p:cNvPr id="49" name="组合 48"/>
            <p:cNvGrpSpPr/>
            <p:nvPr/>
          </p:nvGrpSpPr>
          <p:grpSpPr>
            <a:xfrm>
              <a:off x="1516" y="7194"/>
              <a:ext cx="16195" cy="3152"/>
              <a:chOff x="1745" y="7208"/>
              <a:chExt cx="16060" cy="2906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矩形 49"/>
              <p:cNvSpPr/>
              <p:nvPr/>
            </p:nvSpPr>
            <p:spPr>
              <a:xfrm>
                <a:off x="1745" y="7208"/>
                <a:ext cx="1761" cy="2904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3485" y="7210"/>
                <a:ext cx="14320" cy="2904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2006" y="7496"/>
              <a:ext cx="1112" cy="2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10000"/>
                </a:lnSpc>
              </a:pPr>
              <a:r>
                <a:rPr lang="zh-CN" altLang="en-US" sz="2800" b="1">
                  <a:solidFill>
                    <a:srgbClr val="FF0000"/>
                  </a:solidFill>
                </a:rPr>
                <a:t>赏析</a:t>
              </a:r>
              <a:endParaRPr lang="zh-CN" altLang="en-US" sz="2800" b="1">
                <a:solidFill>
                  <a:srgbClr val="FF0000"/>
                </a:solidFill>
              </a:endParaRPr>
            </a:p>
          </p:txBody>
        </p:sp>
        <p:sp>
          <p:nvSpPr>
            <p:cNvPr id="53" name="文本框 1"/>
            <p:cNvSpPr txBox="1"/>
            <p:nvPr/>
          </p:nvSpPr>
          <p:spPr>
            <a:xfrm>
              <a:off x="3620" y="7305"/>
              <a:ext cx="14091" cy="31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4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以“蒹葭”起兴，展现了一幅</a:t>
              </a:r>
              <a:r>
                <a:rPr lang="zh-CN" altLang="en-US" sz="24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萧瑟冷落</a:t>
              </a:r>
              <a:r>
                <a:rPr lang="zh-CN" altLang="en-US" sz="24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的秋景图，既点明了地点和景物，又点明了时节，</a:t>
              </a:r>
              <a:r>
                <a:rPr lang="zh-CN" altLang="en-US" sz="24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渲染了凄清的气氛</a:t>
              </a:r>
              <a:r>
                <a:rPr lang="zh-CN" altLang="en-US" sz="24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，</a:t>
              </a:r>
              <a:r>
                <a:rPr lang="zh-CN" altLang="en-US" sz="24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烘托了主人公追寻伊人却不得的凄婉惆怅之情。</a:t>
              </a:r>
              <a:endPara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析读诗文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13313" name="文本框 99"/>
          <p:cNvSpPr txBox="1"/>
          <p:nvPr/>
        </p:nvSpPr>
        <p:spPr>
          <a:xfrm>
            <a:off x="1747203" y="1885315"/>
            <a:ext cx="9305925" cy="60769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溯洄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从之，道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阻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且长。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溯游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从之，宛在水中央。</a:t>
            </a:r>
            <a:endParaRPr lang="zh-CN" altLang="en-US" sz="2800"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179830" y="1410970"/>
            <a:ext cx="1619250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逆流而上。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920808" y="1403350"/>
            <a:ext cx="917575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艰险。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394326" y="1403350"/>
            <a:ext cx="1654175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顺流而下。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929005" y="2727035"/>
            <a:ext cx="10283825" cy="1199170"/>
            <a:chOff x="1516" y="7194"/>
            <a:chExt cx="16195" cy="3152"/>
          </a:xfrm>
        </p:grpSpPr>
        <p:grpSp>
          <p:nvGrpSpPr>
            <p:cNvPr id="43" name="组合 42"/>
            <p:cNvGrpSpPr/>
            <p:nvPr/>
          </p:nvGrpSpPr>
          <p:grpSpPr>
            <a:xfrm>
              <a:off x="1516" y="7194"/>
              <a:ext cx="16195" cy="3152"/>
              <a:chOff x="1745" y="7208"/>
              <a:chExt cx="16060" cy="2906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矩形 43"/>
              <p:cNvSpPr/>
              <p:nvPr/>
            </p:nvSpPr>
            <p:spPr>
              <a:xfrm>
                <a:off x="1745" y="7208"/>
                <a:ext cx="1761" cy="2904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3485" y="7210"/>
                <a:ext cx="14320" cy="2904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2006" y="7407"/>
              <a:ext cx="1112" cy="2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10000"/>
                </a:lnSpc>
              </a:pPr>
              <a:r>
                <a:rPr lang="zh-CN" altLang="en-US" sz="2800" b="1">
                  <a:solidFill>
                    <a:srgbClr val="FF0000"/>
                  </a:solidFill>
                </a:rPr>
                <a:t>译文</a:t>
              </a:r>
              <a:endParaRPr lang="zh-CN" altLang="en-US" sz="2800" b="1">
                <a:solidFill>
                  <a:srgbClr val="FF0000"/>
                </a:solidFill>
              </a:endParaRPr>
            </a:p>
          </p:txBody>
        </p:sp>
        <p:sp>
          <p:nvSpPr>
            <p:cNvPr id="47" name="文本框 1"/>
            <p:cNvSpPr txBox="1"/>
            <p:nvPr/>
          </p:nvSpPr>
          <p:spPr>
            <a:xfrm>
              <a:off x="3820" y="7428"/>
              <a:ext cx="13756" cy="25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4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逆流而上去追寻她，道路险阻而又漫长。顺流而下去追寻她，（她）仿佛就站在水中的沙洲上。</a:t>
              </a:r>
              <a:endParaRPr lang="zh-CN" altLang="en-US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54405" y="4234180"/>
            <a:ext cx="10283825" cy="1432560"/>
            <a:chOff x="1516" y="7194"/>
            <a:chExt cx="16195" cy="3152"/>
          </a:xfrm>
        </p:grpSpPr>
        <p:grpSp>
          <p:nvGrpSpPr>
            <p:cNvPr id="49" name="组合 48"/>
            <p:cNvGrpSpPr/>
            <p:nvPr/>
          </p:nvGrpSpPr>
          <p:grpSpPr>
            <a:xfrm>
              <a:off x="1516" y="7194"/>
              <a:ext cx="16195" cy="3152"/>
              <a:chOff x="1745" y="7208"/>
              <a:chExt cx="16060" cy="2906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矩形 49"/>
              <p:cNvSpPr/>
              <p:nvPr/>
            </p:nvSpPr>
            <p:spPr>
              <a:xfrm>
                <a:off x="1745" y="7208"/>
                <a:ext cx="1761" cy="2904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3485" y="7210"/>
                <a:ext cx="14320" cy="2904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2006" y="7496"/>
              <a:ext cx="1112" cy="2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10000"/>
                </a:lnSpc>
              </a:pPr>
              <a:r>
                <a:rPr lang="zh-CN" altLang="en-US" sz="2800" b="1">
                  <a:solidFill>
                    <a:srgbClr val="FF0000"/>
                  </a:solidFill>
                </a:rPr>
                <a:t>赏析</a:t>
              </a:r>
              <a:endParaRPr lang="zh-CN" altLang="en-US" sz="2800" b="1">
                <a:solidFill>
                  <a:srgbClr val="FF0000"/>
                </a:solidFill>
              </a:endParaRPr>
            </a:p>
          </p:txBody>
        </p:sp>
        <p:sp>
          <p:nvSpPr>
            <p:cNvPr id="53" name="文本框 1"/>
            <p:cNvSpPr txBox="1"/>
            <p:nvPr/>
          </p:nvSpPr>
          <p:spPr>
            <a:xfrm>
              <a:off x="3620" y="7599"/>
              <a:ext cx="14091" cy="21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4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叙写追求“伊人”的道路艰难而漫长，表现了主人公</a:t>
              </a:r>
              <a:r>
                <a:rPr lang="zh-CN" altLang="en-US" sz="24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对爱情的执着追求，以及因不能见到心上人而</a:t>
              </a:r>
              <a:r>
                <a:rPr lang="zh-CN" altLang="en-US" sz="24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焦虑、忧愁的心情。</a:t>
              </a:r>
              <a:endParaRPr lang="zh-CN" altLang="en-US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析读诗文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973667" y="1290321"/>
            <a:ext cx="6415617" cy="70675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71500" marR="0" lvl="0" indent="-5715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B050"/>
              </a:buClr>
              <a:buSzTx/>
              <a:buFont typeface="Wingdings" panose="05000000000000000000" charset="0"/>
              <a:buChar char="u"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品味“宛”字的妙处。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4275" name="矩形 2"/>
          <p:cNvSpPr/>
          <p:nvPr/>
        </p:nvSpPr>
        <p:spPr>
          <a:xfrm>
            <a:off x="753745" y="2322830"/>
            <a:ext cx="7021195" cy="3425825"/>
          </a:xfrm>
          <a:prstGeom prst="rect">
            <a:avLst/>
          </a:prstGeom>
          <a:noFill/>
          <a:ln w="9525">
            <a:noFill/>
          </a:ln>
        </p:spPr>
        <p:txBody>
          <a:bodyPr wrap="square" tIns="59248" anchor="ctr" anchorCtr="0">
            <a:spAutoFit/>
          </a:bodyPr>
          <a:lstStyle/>
          <a:p>
            <a:pPr fontAlgn="auto">
              <a:lnSpc>
                <a:spcPct val="120000"/>
              </a:lnSpc>
            </a:pPr>
            <a:r>
              <a:rPr lang="zh-CN" altLang="en-US" sz="36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“宛”是“好像”“仿佛”的意思，这个字将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实景、实情与幻觉、想象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结合，创设了一个如梦如幻的景象，突出表现了</a:t>
            </a: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主人公的痴情</a:t>
            </a:r>
            <a:r>
              <a:rPr lang="zh-CN" altLang="en-US" sz="36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，富有艺术感染力。</a:t>
            </a:r>
            <a:endParaRPr lang="zh-CN" altLang="en-US" sz="36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" name="对角圆角矩形 6"/>
          <p:cNvSpPr/>
          <p:nvPr/>
        </p:nvSpPr>
        <p:spPr>
          <a:xfrm>
            <a:off x="8249285" y="2494915"/>
            <a:ext cx="2607945" cy="3190875"/>
          </a:xfrm>
          <a:prstGeom prst="round2DiagRect">
            <a:avLst/>
          </a:prstGeom>
          <a:blipFill rotWithShape="1">
            <a:blip r:embed="rId12"/>
            <a:stretch>
              <a:fillRect/>
            </a:stretch>
          </a:blip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析读诗文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14337" name="文本框 99"/>
          <p:cNvSpPr txBox="1"/>
          <p:nvPr/>
        </p:nvSpPr>
        <p:spPr>
          <a:xfrm>
            <a:off x="1414463" y="1622425"/>
            <a:ext cx="8718550" cy="177038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蒹葭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萋萋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，白露未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晞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。所谓伊人，在水之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湄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。</a:t>
            </a:r>
            <a:endParaRPr lang="zh-CN" altLang="en-US" sz="2800"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endParaRPr lang="zh-CN" altLang="en-US" sz="2800"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溯洄从之，道阻且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跻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。溯游从之，宛在水中坻。</a:t>
            </a:r>
            <a:endParaRPr lang="zh-CN" altLang="en-US" sz="2800"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09676" y="1238250"/>
            <a:ext cx="1960562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茂盛的样子。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776788" y="1239838"/>
            <a:ext cx="746125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干。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175501" y="1239838"/>
            <a:ext cx="3833812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岸边，水与草相接的地方。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022726" y="2261870"/>
            <a:ext cx="1830387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(路)高而陡。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962660" y="3560892"/>
            <a:ext cx="10283825" cy="1689288"/>
            <a:chOff x="1516" y="7194"/>
            <a:chExt cx="16195" cy="3152"/>
          </a:xfrm>
        </p:grpSpPr>
        <p:grpSp>
          <p:nvGrpSpPr>
            <p:cNvPr id="46" name="组合 45"/>
            <p:cNvGrpSpPr/>
            <p:nvPr/>
          </p:nvGrpSpPr>
          <p:grpSpPr>
            <a:xfrm>
              <a:off x="1516" y="7194"/>
              <a:ext cx="16195" cy="3152"/>
              <a:chOff x="1745" y="7208"/>
              <a:chExt cx="16060" cy="2906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7" name="矩形 46"/>
              <p:cNvSpPr/>
              <p:nvPr/>
            </p:nvSpPr>
            <p:spPr>
              <a:xfrm>
                <a:off x="1745" y="7208"/>
                <a:ext cx="1761" cy="2904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3485" y="7210"/>
                <a:ext cx="14320" cy="2904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2006" y="7407"/>
              <a:ext cx="1112" cy="19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10000"/>
                </a:lnSpc>
              </a:pPr>
              <a:r>
                <a:rPr lang="zh-CN" altLang="en-US" sz="2800" b="1">
                  <a:solidFill>
                    <a:srgbClr val="FF0000"/>
                  </a:solidFill>
                </a:rPr>
                <a:t>译文</a:t>
              </a:r>
              <a:endParaRPr lang="zh-CN" altLang="en-US" sz="2800" b="1">
                <a:solidFill>
                  <a:srgbClr val="FF0000"/>
                </a:solidFill>
              </a:endParaRPr>
            </a:p>
          </p:txBody>
        </p:sp>
        <p:sp>
          <p:nvSpPr>
            <p:cNvPr id="50" name="文本框 1"/>
            <p:cNvSpPr txBox="1"/>
            <p:nvPr/>
          </p:nvSpPr>
          <p:spPr>
            <a:xfrm>
              <a:off x="3820" y="7290"/>
              <a:ext cx="13756" cy="26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4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河畔芦苇一片茂盛，清晨的露水尚未晒干。我所思念的心上人，她就站在河的那一边。逆流而上去追寻她，道路坎坷又高险。顺流而下去追寻她，（她）仿佛就站在水中的高地上。</a:t>
              </a:r>
              <a:endParaRPr lang="zh-CN" altLang="en-US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23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析读诗文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69900" y="1201420"/>
            <a:ext cx="4707255" cy="744220"/>
          </a:xfrm>
          <a:prstGeom prst="rect">
            <a:avLst/>
          </a:prstGeom>
          <a:noFill/>
          <a:ln>
            <a:noFill/>
          </a:ln>
        </p:spPr>
        <p:txBody>
          <a:bodyPr wrap="square"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  <a:sym typeface="Arial" panose="020B0604020202020204" pitchFamily="34" charset="0"/>
              </a:rPr>
              <a:t>蒹葭萋萋，白露未晞。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801870" y="1219200"/>
            <a:ext cx="6792595" cy="12115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景物描写：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营造了秋天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凄清悲凉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的氛围，烘托了主人公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惆怅失意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的心情。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0033CC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469900" y="2701925"/>
            <a:ext cx="4431665" cy="2024380"/>
          </a:xfrm>
          <a:prstGeom prst="rect">
            <a:avLst/>
          </a:prstGeom>
          <a:noFill/>
          <a:ln>
            <a:noFill/>
          </a:ln>
        </p:spPr>
        <p:txBody>
          <a:bodyPr wrap="square"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ctr" fontAlgn="base">
              <a:lnSpc>
                <a:spcPct val="130000"/>
              </a:lnSpc>
              <a:buClrTx/>
              <a:buSzTx/>
              <a:buFontTx/>
              <a:defRPr/>
            </a:pP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溯洄从之，道阻且跻。</a:t>
            </a:r>
            <a:endParaRPr lang="zh-CN" altLang="en-US" sz="3200" b="1" noProof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 fontAlgn="base">
              <a:lnSpc>
                <a:spcPct val="130000"/>
              </a:lnSpc>
              <a:buClrTx/>
              <a:buSzTx/>
              <a:buFontTx/>
              <a:defRPr/>
            </a:pPr>
            <a:endParaRPr lang="zh-CN" altLang="en-US" sz="3200" b="1" noProof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  <a:p>
            <a:pPr lvl="0" algn="ctr" fontAlgn="base">
              <a:lnSpc>
                <a:spcPct val="130000"/>
              </a:lnSpc>
              <a:buClrTx/>
              <a:buSzTx/>
              <a:buFontTx/>
              <a:defRPr/>
            </a:pPr>
            <a:r>
              <a:rPr lang="zh-CN" altLang="en-US" sz="3200" b="1" noProof="0">
                <a:ln>
                  <a:noFill/>
                </a:ln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溯游从之，宛在水中坻。</a:t>
            </a:r>
            <a:endParaRPr lang="zh-CN" altLang="en-US" sz="3200" b="1" noProof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2687955" y="3426460"/>
            <a:ext cx="1676400" cy="4445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4639945" y="3537585"/>
            <a:ext cx="6910070" cy="6210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</a:ln>
        </p:spPr>
        <p:txBody>
          <a:bodyPr wrap="square" tIns="59248" anchor="ctr" anchorCtr="0">
            <a:spAutoFit/>
          </a:bodyPr>
          <a:lstStyle/>
          <a:p>
            <a:pPr algn="l" eaLnBrk="1" hangingPunct="1">
              <a:lnSpc>
                <a:spcPct val="120000"/>
              </a:lnSpc>
            </a:pPr>
            <a:r>
              <a:rPr lang="zh-CN" alt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道路之难走</a:t>
            </a:r>
            <a:r>
              <a:rPr lang="zh-CN" altLang="en-US" sz="2800" b="1" noProof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反衬了</a:t>
            </a:r>
            <a:r>
              <a:rPr lang="zh-CN" alt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主人公思念之切。</a:t>
            </a:r>
            <a:endParaRPr lang="zh-CN" altLang="en-US" sz="2800" b="1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42290" y="4848543"/>
            <a:ext cx="11007090" cy="11379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</a:ln>
        </p:spPr>
        <p:txBody>
          <a:bodyPr wrap="square" tIns="59248" anchor="ctr" anchorCtr="0">
            <a:spAutoFit/>
          </a:bodyPr>
          <a:lstStyle/>
          <a:p>
            <a:pPr lvl="0" algn="l">
              <a:lnSpc>
                <a:spcPct val="120000"/>
              </a:lnSpc>
              <a:buClrTx/>
              <a:buSzTx/>
              <a:buFontTx/>
            </a:pPr>
            <a:r>
              <a:rPr lang="zh-CN" altLang="en-US" sz="2800" b="1" noProof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描写了河水的苍茫浩渺，更写出了</a:t>
            </a:r>
            <a:r>
              <a:rPr lang="zh-CN" altLang="en-US" sz="2800" b="1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主人公与“伊人”因水相隔的痛苦和无奈。</a:t>
            </a:r>
            <a:endParaRPr lang="zh-CN" altLang="en-US" sz="2800" b="1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721225" y="2834006"/>
            <a:ext cx="995680" cy="5969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tIns="59248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反衬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FF00FF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28" grpId="0" bldLvl="0" animBg="1"/>
      <p:bldP spid="29" grpId="0" bldLvl="0" animBg="1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析读诗文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14337" name="文本框 99"/>
          <p:cNvSpPr txBox="1"/>
          <p:nvPr/>
        </p:nvSpPr>
        <p:spPr>
          <a:xfrm>
            <a:off x="1590358" y="1396365"/>
            <a:ext cx="8718550" cy="2330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endParaRPr lang="zh-CN" altLang="en-US" sz="2800"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蒹葭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采采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，白露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未已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。所谓伊人，在水之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涘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。</a:t>
            </a:r>
            <a:endParaRPr lang="zh-CN" altLang="en-US" sz="2800"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30000"/>
              </a:lnSpc>
            </a:pPr>
            <a:endParaRPr lang="zh-CN" altLang="en-US" sz="2800"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溯洄从之，道阻且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右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。溯游从之，宛在水中</a:t>
            </a:r>
            <a:r>
              <a:rPr lang="zh-CN" altLang="en-US" sz="2800" b="1">
                <a:solidFill>
                  <a:srgbClr val="18924B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沚</a:t>
            </a:r>
            <a:r>
              <a:rPr lang="zh-CN" altLang="en-US" sz="2800"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。</a:t>
            </a:r>
            <a:endParaRPr lang="zh-CN" altLang="en-US" sz="2800"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33133" y="1479550"/>
            <a:ext cx="2403475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</a:rPr>
              <a:t>茂盛鲜明的样子。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19196" y="1479550"/>
            <a:ext cx="3622675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没有完，这里指还没有干。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867333" y="1506220"/>
            <a:ext cx="993775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水边。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474846" y="2620328"/>
            <a:ext cx="1473200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向右迂曲。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393748" y="2620328"/>
            <a:ext cx="2530475" cy="491490"/>
          </a:xfrm>
          <a:prstGeom prst="rect">
            <a:avLst/>
          </a:prstGeom>
          <a:solidFill>
            <a:srgbClr val="00B050"/>
          </a:solidFill>
          <a:ln w="9525" cap="flat" cmpd="sng">
            <a:solidFill>
              <a:srgbClr val="128B4C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000" b="1">
                <a:solidFill>
                  <a:schemeClr val="bg1"/>
                </a:solidFill>
                <a:latin typeface="黑体" panose="02010600030101010101" charset="-122"/>
                <a:ea typeface="黑体" panose="02010600030101010101" charset="-122"/>
                <a:sym typeface="宋体" panose="02010600030101010101" pitchFamily="2" charset="-122"/>
              </a:rPr>
              <a:t>水中的小块陆地。</a:t>
            </a:r>
            <a:endParaRPr lang="zh-CN" altLang="zh-CN" sz="2000" b="1">
              <a:solidFill>
                <a:schemeClr val="bg1"/>
              </a:solidFill>
              <a:latin typeface="黑体" panose="02010600030101010101" charset="-122"/>
              <a:ea typeface="黑体" panose="02010600030101010101" charset="-122"/>
              <a:sym typeface="宋体" panose="02010600030101010101" pitchFamily="2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962660" y="3917950"/>
            <a:ext cx="10283825" cy="1935419"/>
            <a:chOff x="1516" y="7194"/>
            <a:chExt cx="16195" cy="3152"/>
          </a:xfrm>
        </p:grpSpPr>
        <p:grpSp>
          <p:nvGrpSpPr>
            <p:cNvPr id="46" name="组合 45"/>
            <p:cNvGrpSpPr/>
            <p:nvPr/>
          </p:nvGrpSpPr>
          <p:grpSpPr>
            <a:xfrm>
              <a:off x="1516" y="7194"/>
              <a:ext cx="16195" cy="3152"/>
              <a:chOff x="1745" y="7208"/>
              <a:chExt cx="16060" cy="2906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7" name="矩形 46"/>
              <p:cNvSpPr/>
              <p:nvPr/>
            </p:nvSpPr>
            <p:spPr>
              <a:xfrm>
                <a:off x="1745" y="7208"/>
                <a:ext cx="1761" cy="2904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3485" y="7210"/>
                <a:ext cx="14320" cy="2904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2006" y="7759"/>
              <a:ext cx="1112" cy="16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10000"/>
                </a:lnSpc>
              </a:pPr>
              <a:r>
                <a:rPr lang="zh-CN" altLang="en-US" sz="2800" b="1">
                  <a:solidFill>
                    <a:srgbClr val="FF0000"/>
                  </a:solidFill>
                </a:rPr>
                <a:t>译文</a:t>
              </a:r>
              <a:endParaRPr lang="zh-CN" altLang="en-US" sz="2800" b="1">
                <a:solidFill>
                  <a:srgbClr val="FF0000"/>
                </a:solidFill>
              </a:endParaRPr>
            </a:p>
          </p:txBody>
        </p:sp>
        <p:sp>
          <p:nvSpPr>
            <p:cNvPr id="50" name="文本框 1"/>
            <p:cNvSpPr txBox="1"/>
            <p:nvPr/>
          </p:nvSpPr>
          <p:spPr>
            <a:xfrm>
              <a:off x="3820" y="7290"/>
              <a:ext cx="13756" cy="303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4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河畔芦苇长得非常繁茂，清晨的白露还没有干。我所思念的心上人，她就站在河的另一头。逆流而上去追寻她，道路险阻又迂回难走。顺流而下去追寻她，（她）仿佛就站在水中的陆地上。</a:t>
              </a:r>
              <a:endParaRPr lang="zh-CN" altLang="en-US" sz="24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23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析读诗文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3325284" y="1527705"/>
            <a:ext cx="2504017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Arial" panose="020B0604020202020204" pitchFamily="34" charset="0"/>
              </a:rPr>
              <a:t>白露为霜 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3325284" y="3264429"/>
            <a:ext cx="2504017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Arial" panose="020B0604020202020204" pitchFamily="34" charset="0"/>
              </a:rPr>
              <a:t>白露未晞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28" name="Rectangle 2"/>
          <p:cNvSpPr>
            <a:spLocks noChangeArrowheads="1"/>
          </p:cNvSpPr>
          <p:nvPr/>
        </p:nvSpPr>
        <p:spPr bwMode="auto">
          <a:xfrm>
            <a:off x="3325284" y="5000096"/>
            <a:ext cx="2504017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Arial" panose="020B0604020202020204" pitchFamily="34" charset="0"/>
              </a:rPr>
              <a:t>白露未已 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29" name="箭头: 下 4"/>
          <p:cNvSpPr/>
          <p:nvPr/>
        </p:nvSpPr>
        <p:spPr>
          <a:xfrm>
            <a:off x="4339167" y="2406651"/>
            <a:ext cx="499533" cy="952500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  <p:sp>
        <p:nvSpPr>
          <p:cNvPr id="30" name="箭头: 下 5"/>
          <p:cNvSpPr/>
          <p:nvPr/>
        </p:nvSpPr>
        <p:spPr>
          <a:xfrm>
            <a:off x="4339167" y="4144433"/>
            <a:ext cx="499533" cy="950384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  <p:sp>
        <p:nvSpPr>
          <p:cNvPr id="31" name="Rectangle 2"/>
          <p:cNvSpPr>
            <a:spLocks noChangeArrowheads="1"/>
          </p:cNvSpPr>
          <p:nvPr/>
        </p:nvSpPr>
        <p:spPr bwMode="auto">
          <a:xfrm>
            <a:off x="6212417" y="1527705"/>
            <a:ext cx="2501900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在水一方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2" name="Rectangle 2"/>
          <p:cNvSpPr>
            <a:spLocks noChangeArrowheads="1"/>
          </p:cNvSpPr>
          <p:nvPr/>
        </p:nvSpPr>
        <p:spPr bwMode="auto">
          <a:xfrm>
            <a:off x="6212417" y="3264429"/>
            <a:ext cx="2501900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在水之湄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6212417" y="5000096"/>
            <a:ext cx="2501900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在水之涘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4" name="箭头: 下 9"/>
          <p:cNvSpPr/>
          <p:nvPr/>
        </p:nvSpPr>
        <p:spPr>
          <a:xfrm>
            <a:off x="7226300" y="2406651"/>
            <a:ext cx="497417" cy="952500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  <p:sp>
        <p:nvSpPr>
          <p:cNvPr id="35" name="箭头: 下 10"/>
          <p:cNvSpPr/>
          <p:nvPr/>
        </p:nvSpPr>
        <p:spPr>
          <a:xfrm>
            <a:off x="7226300" y="4144433"/>
            <a:ext cx="497417" cy="950384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18067" y="2186095"/>
            <a:ext cx="2620433" cy="30594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tIns="59248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暗示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时光的流逝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和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追求者的深情执着。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801100" y="2186095"/>
            <a:ext cx="2620433" cy="30594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tIns="59248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暗示</a:t>
            </a: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“伊人”的踪迹飘忽，难以寻觅。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 bldLvl="0" animBg="1"/>
      <p:bldP spid="3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析读诗文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37267" y="1494897"/>
            <a:ext cx="2715684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Arial" panose="020B0604020202020204" pitchFamily="34" charset="0"/>
              </a:rPr>
              <a:t>道阻且长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837267" y="2275947"/>
            <a:ext cx="2715684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Arial" panose="020B0604020202020204" pitchFamily="34" charset="0"/>
              </a:rPr>
              <a:t>道阻且跻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1837267" y="3067579"/>
            <a:ext cx="2715684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Arial" panose="020B0604020202020204" pitchFamily="34" charset="0"/>
              </a:rPr>
              <a:t>道阻且右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828367" y="3008313"/>
            <a:ext cx="2992967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Arial" panose="020B0604020202020204" pitchFamily="34" charset="0"/>
              </a:rPr>
              <a:t>宛在水中沚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828367" y="2199747"/>
            <a:ext cx="2992967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Arial" panose="020B0604020202020204" pitchFamily="34" charset="0"/>
              </a:rPr>
              <a:t>宛在水中坻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828367" y="1480081"/>
            <a:ext cx="2992967" cy="904875"/>
          </a:xfrm>
          <a:prstGeom prst="rect">
            <a:avLst/>
          </a:prstGeom>
          <a:noFill/>
          <a:ln>
            <a:noFill/>
          </a:ln>
        </p:spPr>
        <p:txBody>
          <a:bodyPr tIns="59248"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Arial" panose="020B0604020202020204" pitchFamily="34" charset="0"/>
              </a:rPr>
              <a:t>宛在水中央</a:t>
            </a: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649133" y="1520826"/>
            <a:ext cx="732367" cy="2518833"/>
          </a:xfrm>
          <a:prstGeom prst="ellipse">
            <a:avLst/>
          </a:prstGeom>
          <a:noFill/>
          <a:ln>
            <a:solidFill>
              <a:srgbClr val="C202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  <p:sp>
        <p:nvSpPr>
          <p:cNvPr id="31" name="矩形 10"/>
          <p:cNvSpPr/>
          <p:nvPr/>
        </p:nvSpPr>
        <p:spPr>
          <a:xfrm>
            <a:off x="1073574" y="4410604"/>
            <a:ext cx="10138833" cy="158178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tIns="59248" anchor="ctr" anchorCtr="0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zh-CN" altLang="en-US" sz="4000" b="1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表现出了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主人公寻觅“伊人”的重重困难和想见“伊人”的急切心情。</a:t>
            </a:r>
            <a:endParaRPr lang="zh-CN" altLang="en-US" sz="40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9086851" y="1520826"/>
            <a:ext cx="734484" cy="2518833"/>
          </a:xfrm>
          <a:prstGeom prst="ellipse">
            <a:avLst/>
          </a:prstGeom>
          <a:noFill/>
          <a:ln>
            <a:solidFill>
              <a:srgbClr val="C202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23" grpId="0"/>
      <p:bldP spid="27" grpId="0"/>
      <p:bldP spid="28" grpId="0"/>
      <p:bldP spid="29" grpId="0"/>
      <p:bldP spid="30" grpId="0"/>
      <p:bldP spid="31" grpId="0" bldLvl="0" animBg="1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深入探究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85190" y="1201420"/>
            <a:ext cx="10576560" cy="1420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marR="0" lvl="0" indent="-57150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B050"/>
              </a:buClr>
              <a:buSzTx/>
              <a:buFont typeface="Wingdings" panose="05000000000000000000" charset="0"/>
              <a:buChar char="u"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《蒹葭》一诗没有直接诉说主人公的思念之情，但其思念却绵远悠长；没有直接描写“伊人”，但其身影却无处不在。说说这首诗是怎样达到这种效果的。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1390650" y="2701925"/>
            <a:ext cx="9914890" cy="344868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 fontAlgn="auto">
              <a:lnSpc>
                <a:spcPct val="130000"/>
              </a:lnSpc>
            </a:pPr>
            <a:r>
              <a:rPr lang="zh-CN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①每章的开头均</a:t>
            </a:r>
            <a:r>
              <a:rPr lang="zh-CN" altLang="zh-CN" sz="2400" b="1">
                <a:solidFill>
                  <a:srgbClr val="1D41D5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以景起兴</a:t>
            </a:r>
            <a:r>
              <a:rPr lang="zh-CN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，利用芦苇、霜露、秋水等景物</a:t>
            </a:r>
            <a:r>
              <a:rPr lang="zh-CN" altLang="zh-CN" sz="2400" b="1">
                <a:solidFill>
                  <a:srgbClr val="1D41D5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渲染出一种萧索凄迷的氛围</a:t>
            </a:r>
            <a:r>
              <a:rPr lang="zh-CN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，为主人公对“伊人”的追寻</a:t>
            </a:r>
            <a:r>
              <a:rPr lang="zh-CN" altLang="zh-CN" sz="2400" b="1">
                <a:solidFill>
                  <a:srgbClr val="1D41D5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提供了特定的背景</a:t>
            </a:r>
            <a:r>
              <a:rPr lang="zh-CN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zh-CN" altLang="zh-CN" sz="2400" b="1">
                <a:solidFill>
                  <a:srgbClr val="1D41D5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更烘托了所思不见的怅惘心情。</a:t>
            </a:r>
            <a:endParaRPr lang="zh-CN" altLang="zh-CN" sz="2400" b="1">
              <a:solidFill>
                <a:srgbClr val="1D41D5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fontAlgn="auto">
              <a:lnSpc>
                <a:spcPct val="130000"/>
              </a:lnSpc>
            </a:pPr>
            <a:r>
              <a:rPr lang="zh-CN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②</a:t>
            </a:r>
            <a:r>
              <a:rPr lang="zh-CN" altLang="zh-CN" sz="2400" b="1">
                <a:solidFill>
                  <a:srgbClr val="1D41D5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三章构成一个相对完整的时空序列，</a:t>
            </a:r>
            <a:r>
              <a:rPr lang="zh-CN" altLang="zh-CN" sz="24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白露为霜”到“白露未晞”再到“白露未已”的变化，暗示了时光的流逝和追求者的深情执着；从上游到下游，从此岸再到彼岸，地点的变化，写出了主人公不畏险阻地一再追寻、几度求索，也暗示了“伊人”的踪迹飘忽，难以寻觅。</a:t>
            </a:r>
            <a:endParaRPr lang="zh-CN" altLang="zh-CN" sz="24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深入探究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85190" y="1201420"/>
            <a:ext cx="10576560" cy="6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marR="0" lvl="0" indent="-57150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B050"/>
              </a:buClr>
              <a:buSzTx/>
              <a:buFont typeface="Wingdings" panose="05000000000000000000" charset="0"/>
              <a:buChar char="u"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“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伊人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”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是否还可以代表更广泛的含义？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65580" y="1873885"/>
            <a:ext cx="945959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50000"/>
              </a:lnSpc>
            </a:pPr>
            <a:r>
              <a:rPr sz="3200" b="1" err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理想、梦想、追求、功业、前途、胜境、福地……</a:t>
            </a:r>
            <a:r>
              <a:rPr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美好事物的象征。</a:t>
            </a:r>
            <a:endParaRPr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31" name="矩形 10"/>
          <p:cNvSpPr/>
          <p:nvPr/>
        </p:nvSpPr>
        <p:spPr>
          <a:xfrm>
            <a:off x="963084" y="3519699"/>
            <a:ext cx="10138833" cy="24669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txBody>
          <a:bodyPr tIns="59248" anchor="ctr" anchorCtr="0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zh-CN" altLang="en-US" sz="3200" b="1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人生就像一场旅行，不必在乎目的地，在乎的是沿途的风景以及看风景的心情。</a:t>
            </a:r>
            <a:endParaRPr lang="zh-CN" altLang="en-US" sz="3200" b="1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en-US" altLang="zh-CN" sz="3200" b="1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在追寻的路上，我们热切地期盼和追寻着美好，也许这种追寻最终不能实现，但路上的风景和希望足以。</a:t>
            </a:r>
            <a:endParaRPr lang="zh-CN" altLang="en-US" sz="3200" b="1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3111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128270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48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深入探究</a:t>
              </a:r>
              <a:endParaRPr lang="zh-CN" altLang="en-US" sz="3200" b="1" spc="36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885190" y="1201420"/>
            <a:ext cx="10576560" cy="534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marR="0" lvl="0" indent="-571500" algn="l" defTabSz="914400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>
                <a:srgbClr val="00B050"/>
              </a:buClr>
              <a:buSzTx/>
              <a:buFont typeface="Wingdings" panose="05000000000000000000" charset="0"/>
              <a:buChar char="u"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《关雎》和《蒹葭》这两首诗在内容情感和表现形式上有什么异同？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389255" y="1955800"/>
            <a:ext cx="11414760" cy="2014855"/>
            <a:chOff x="1516" y="7194"/>
            <a:chExt cx="16195" cy="3152"/>
          </a:xfrm>
        </p:grpSpPr>
        <p:grpSp>
          <p:nvGrpSpPr>
            <p:cNvPr id="43" name="组合 42"/>
            <p:cNvGrpSpPr/>
            <p:nvPr/>
          </p:nvGrpSpPr>
          <p:grpSpPr>
            <a:xfrm>
              <a:off x="1516" y="7194"/>
              <a:ext cx="16195" cy="3152"/>
              <a:chOff x="1745" y="7208"/>
              <a:chExt cx="16060" cy="2906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矩形 43"/>
              <p:cNvSpPr/>
              <p:nvPr/>
            </p:nvSpPr>
            <p:spPr>
              <a:xfrm>
                <a:off x="1745" y="7208"/>
                <a:ext cx="1761" cy="2904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3485" y="7210"/>
                <a:ext cx="14320" cy="2904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2006" y="7407"/>
              <a:ext cx="1112" cy="23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10000"/>
                </a:lnSpc>
              </a:pPr>
              <a:r>
                <a:rPr lang="zh-CN" altLang="en-US" sz="2800" b="1">
                  <a:solidFill>
                    <a:srgbClr val="FF0000"/>
                  </a:solidFill>
                </a:rPr>
                <a:t>相同点</a:t>
              </a:r>
              <a:endParaRPr lang="zh-CN" altLang="en-US" sz="2800" b="1">
                <a:solidFill>
                  <a:srgbClr val="FF0000"/>
                </a:solidFill>
              </a:endParaRPr>
            </a:p>
          </p:txBody>
        </p:sp>
        <p:sp>
          <p:nvSpPr>
            <p:cNvPr id="47" name="文本框 1"/>
            <p:cNvSpPr txBox="1"/>
            <p:nvPr/>
          </p:nvSpPr>
          <p:spPr>
            <a:xfrm>
              <a:off x="3820" y="7274"/>
              <a:ext cx="13756" cy="303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（1）</a:t>
              </a:r>
              <a:r>
                <a:rPr lang="zh-CN" altLang="en-US" sz="20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《关雎》和《蒹葭》都属于《诗经》中的“国风”部分，都是当时的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民歌</a:t>
              </a:r>
              <a:r>
                <a:rPr lang="zh-CN" altLang="en-US" sz="20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；都运用了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“兴”的手法，借景抒情，抒发了对心中理想对象的执着追求和强烈思念。（2）</a:t>
              </a:r>
              <a:r>
                <a:rPr lang="zh-CN" altLang="en-US" sz="20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都大量使用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重章叠句</a:t>
              </a:r>
              <a:r>
                <a:rPr lang="zh-CN" altLang="en-US" sz="20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的艺术形式，反复咏唱。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（3）</a:t>
              </a:r>
              <a:r>
                <a:rPr lang="zh-CN" altLang="en-US" sz="20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在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语言形式</a:t>
              </a:r>
              <a:r>
                <a:rPr lang="zh-CN" altLang="en-US" sz="20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上大多四言一句，二二拍，一般隔句用韵，但并不拘泥，而是富于变化。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（4）</a:t>
              </a:r>
              <a:r>
                <a:rPr lang="zh-CN" altLang="en-US" sz="20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都使用了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双声叠韵词</a:t>
              </a:r>
              <a:r>
                <a:rPr lang="zh-CN" altLang="en-US" sz="2000" b="1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，富于声韵美。</a:t>
              </a:r>
              <a:endParaRPr lang="zh-CN" altLang="en-US" sz="20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89890" y="4215765"/>
            <a:ext cx="11413490" cy="2091055"/>
            <a:chOff x="1516" y="7194"/>
            <a:chExt cx="16195" cy="3152"/>
          </a:xfrm>
        </p:grpSpPr>
        <p:grpSp>
          <p:nvGrpSpPr>
            <p:cNvPr id="49" name="组合 48"/>
            <p:cNvGrpSpPr/>
            <p:nvPr/>
          </p:nvGrpSpPr>
          <p:grpSpPr>
            <a:xfrm>
              <a:off x="1516" y="7194"/>
              <a:ext cx="16195" cy="3152"/>
              <a:chOff x="1745" y="7208"/>
              <a:chExt cx="16060" cy="2906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矩形 49"/>
              <p:cNvSpPr/>
              <p:nvPr/>
            </p:nvSpPr>
            <p:spPr>
              <a:xfrm>
                <a:off x="1745" y="7208"/>
                <a:ext cx="1761" cy="2904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3485" y="7210"/>
                <a:ext cx="14320" cy="2904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文本框 51"/>
            <p:cNvSpPr txBox="1"/>
            <p:nvPr/>
          </p:nvSpPr>
          <p:spPr>
            <a:xfrm>
              <a:off x="2006" y="7496"/>
              <a:ext cx="1112" cy="22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auto">
                <a:lnSpc>
                  <a:spcPct val="110000"/>
                </a:lnSpc>
              </a:pPr>
              <a:r>
                <a:rPr lang="zh-CN" altLang="en-US" sz="2800" b="1">
                  <a:solidFill>
                    <a:srgbClr val="FF0000"/>
                  </a:solidFill>
                </a:rPr>
                <a:t>不同点</a:t>
              </a:r>
              <a:endParaRPr lang="zh-CN" altLang="en-US" sz="2800" b="1">
                <a:solidFill>
                  <a:srgbClr val="FF0000"/>
                </a:solidFill>
              </a:endParaRPr>
            </a:p>
          </p:txBody>
        </p:sp>
        <p:sp>
          <p:nvSpPr>
            <p:cNvPr id="53" name="文本框 1"/>
            <p:cNvSpPr txBox="1"/>
            <p:nvPr/>
          </p:nvSpPr>
          <p:spPr>
            <a:xfrm>
              <a:off x="3620" y="7291"/>
              <a:ext cx="14091" cy="29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（1）《关雎》是一首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热情的恋歌，</a:t>
              </a:r>
              <a:r>
                <a:rPr lang="zh-CN" altLang="en-US" sz="20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表达了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对爱情和婚姻大胆执着的追求，感情坦率朴素、健康明朗、热烈浓郁；</a:t>
              </a:r>
              <a:r>
                <a:rPr lang="zh-CN" altLang="en-US" sz="20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《蒹葭》一诗则含蓄委婉地抒发了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对“伊人”可望而不可即的无限情意，全诗充满难言的惆怅和伤感。</a:t>
              </a:r>
              <a:endPara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pPr fontAlgn="auto">
                <a:lnSpc>
                  <a:spcPct val="120000"/>
                </a:lnSpc>
              </a:pPr>
              <a:r>
                <a:rPr lang="en-US" altLang="zh-CN" sz="20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</a:t>
              </a:r>
              <a:r>
                <a:rPr lang="zh-CN" altLang="en-US" sz="20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（2）《关雎》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叙事线索明朗，画面形象可见</a:t>
              </a:r>
              <a:r>
                <a:rPr lang="zh-CN" altLang="en-US" sz="2000" b="1">
                  <a:solidFill>
                    <a:srgbClr val="7030A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；《蒹葭》</a:t>
              </a:r>
              <a:r>
                <a:rPr lang="zh-CN" altLang="en-US" sz="2000" b="1">
                  <a:solidFill>
                    <a:srgbClr val="FF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意境含蓄，场景朦胧，情感韵味更加浓郁。</a:t>
              </a:r>
              <a:endParaRPr lang="zh-CN" altLang="en-US" sz="2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7937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300355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54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课堂小结</a:t>
              </a:r>
              <a:endParaRPr lang="zh-CN" altLang="en-US" sz="5400" b="1" spc="36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849755" y="1674495"/>
            <a:ext cx="8657590" cy="4613910"/>
            <a:chOff x="2913" y="2637"/>
            <a:chExt cx="13634" cy="7266"/>
          </a:xfrm>
        </p:grpSpPr>
        <p:pic>
          <p:nvPicPr>
            <p:cNvPr id="25602" name="图片 5"/>
            <p:cNvPicPr>
              <a:picLocks noChangeAspect="1"/>
            </p:cNvPicPr>
            <p:nvPr/>
          </p:nvPicPr>
          <p:blipFill>
            <a:blip r:embed="rId12"/>
            <a:srcRect t="20644"/>
            <a:stretch>
              <a:fillRect/>
            </a:stretch>
          </p:blipFill>
          <p:spPr>
            <a:xfrm>
              <a:off x="2913" y="2637"/>
              <a:ext cx="13634" cy="726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文本框 6"/>
            <p:cNvSpPr txBox="1"/>
            <p:nvPr/>
          </p:nvSpPr>
          <p:spPr>
            <a:xfrm>
              <a:off x="4002" y="3873"/>
              <a:ext cx="11566" cy="4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just" fontAlgn="auto">
                <a:lnSpc>
                  <a:spcPct val="120000"/>
                </a:lnSpc>
              </a:pPr>
              <a:r>
                <a:rPr lang="en-US" altLang="zh-CN" sz="3200" b="1">
                  <a:solidFill>
                    <a:srgbClr val="FF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</a:t>
              </a:r>
              <a:r>
                <a:rPr lang="zh-CN" sz="2800" b="1">
                  <a:solidFill>
                    <a:srgbClr val="FF00FF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本诗含蓄委婉地抒发了对“伊人”可望而不可即的无限情意，全诗充满难言的惆怅与伤感。意境含蓄，场景朦胧，情感韵味浓郁。塑造了一个不懈追求心上人的形象，表现了古代人民对爱情的执着和追求。</a:t>
              </a:r>
              <a:endParaRPr lang="zh-CN" sz="2800" b="1">
                <a:solidFill>
                  <a:srgbClr val="FF00FF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split orient="vert" dir="in"/>
      </p:transition>
    </mc:Choice>
    <mc:Fallback>
      <p:transition spd="med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238125" y="56857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4520" y="605409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35" y="648970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09225" y="292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675620" y="39751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071735" y="8331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212975" y="9220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墨剑飘雨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79370" y="129032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liyongqiang</a:t>
            </a:r>
            <a:endParaRPr lang="en-US" altLang="zh-CN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75485" y="1725930"/>
            <a:ext cx="139001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李永强</a:t>
            </a:r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753745" y="300355"/>
            <a:ext cx="10919460" cy="989965"/>
            <a:chOff x="1149" y="474"/>
            <a:chExt cx="17196" cy="1559"/>
          </a:xfrm>
        </p:grpSpPr>
        <p:sp>
          <p:nvSpPr>
            <p:cNvPr id="2" name="文本框 1"/>
            <p:cNvSpPr txBox="1"/>
            <p:nvPr>
              <p:custDataLst>
                <p:tags r:id="rId1"/>
              </p:custDataLst>
            </p:nvPr>
          </p:nvSpPr>
          <p:spPr>
            <a:xfrm>
              <a:off x="1149" y="474"/>
              <a:ext cx="15360" cy="1534"/>
            </a:xfrm>
            <a:prstGeom prst="rect">
              <a:avLst/>
            </a:prstGeom>
            <a:noFill/>
          </p:spPr>
          <p:txBody>
            <a:bodyPr wrap="square" lIns="63500" tIns="25400" rIns="63500" bIns="25400" rtlCol="0" anchor="b" anchorCtr="0">
              <a:normAutofit/>
            </a:bodyPr>
            <a:lstStyle/>
            <a:p>
              <a:pPr mar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SzTx/>
                <a:buNone/>
              </a:pPr>
              <a:r>
                <a:rPr lang="zh-CN" altLang="en-US" sz="5400" b="1" spc="360">
                  <a:solidFill>
                    <a:srgbClr val="0070C0"/>
                  </a:solidFill>
                  <a:latin typeface="微软雅黑" panose="020B0503020204020204" charset="-122"/>
                  <a:ea typeface="微软雅黑" panose="020B0503020204020204" charset="-122"/>
                </a:rPr>
                <a:t>板书设计</a:t>
              </a:r>
              <a:endParaRPr lang="zh-CN" altLang="en-US" sz="5400" b="1" spc="360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grpSp>
          <p:nvGrpSpPr>
            <p:cNvPr id="13" name="组合 12"/>
            <p:cNvGrpSpPr/>
            <p:nvPr>
              <p:custDataLst>
                <p:tags r:id="rId2"/>
              </p:custDataLst>
            </p:nvPr>
          </p:nvGrpSpPr>
          <p:grpSpPr>
            <a:xfrm>
              <a:off x="17060" y="498"/>
              <a:ext cx="1161" cy="943"/>
              <a:chOff x="16938" y="1775"/>
              <a:chExt cx="1299" cy="1128"/>
            </a:xfrm>
          </p:grpSpPr>
          <p:grpSp>
            <p:nvGrpSpPr>
              <p:cNvPr id="15" name="组合 14"/>
              <p:cNvGrpSpPr>
                <a:grpSpLocks noChangeAspect="1"/>
              </p:cNvGrpSpPr>
              <p:nvPr>
                <p:custDataLst>
                  <p:tags r:id="rId3"/>
                </p:custDataLst>
              </p:nvPr>
            </p:nvGrpSpPr>
            <p:grpSpPr>
              <a:xfrm rot="10800000">
                <a:off x="17057" y="1873"/>
                <a:ext cx="1180" cy="1030"/>
                <a:chOff x="1168400" y="1347856"/>
                <a:chExt cx="723913" cy="631688"/>
              </a:xfrm>
              <a:noFill/>
            </p:grpSpPr>
            <p:sp>
              <p:nvSpPr>
                <p:cNvPr id="16" name="任意多边形: 形状 10"/>
                <p:cNvSpPr>
                  <a:spLocks noChangeAspect="1"/>
                </p:cNvSpPr>
                <p:nvPr>
                  <p:custDataLst>
                    <p:tags r:id="rId4"/>
                  </p:custDataLst>
                </p:nvPr>
              </p:nvSpPr>
              <p:spPr>
                <a:xfrm>
                  <a:off x="1168400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17" name="任意多边形: 形状 11"/>
                <p:cNvSpPr>
                  <a:spLocks noChangeAspect="1"/>
                </p:cNvSpPr>
                <p:nvPr>
                  <p:custDataLst>
                    <p:tags r:id="rId5"/>
                  </p:custDataLst>
                </p:nvPr>
              </p:nvSpPr>
              <p:spPr>
                <a:xfrm>
                  <a:off x="1581018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grpFill/>
                <a:ln w="19050" cap="rnd">
                  <a:solidFill>
                    <a:schemeClr val="accent1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  <p:grpSp>
            <p:nvGrpSpPr>
              <p:cNvPr id="8" name="组合 7"/>
              <p:cNvGrpSpPr>
                <a:grpSpLocks noChangeAspect="1"/>
              </p:cNvGrpSpPr>
              <p:nvPr>
                <p:custDataLst>
                  <p:tags r:id="rId6"/>
                </p:custDataLst>
              </p:nvPr>
            </p:nvGrpSpPr>
            <p:grpSpPr>
              <a:xfrm rot="10800000">
                <a:off x="16938" y="1775"/>
                <a:ext cx="1221" cy="1086"/>
                <a:chOff x="1182937" y="1347856"/>
                <a:chExt cx="709957" cy="631688"/>
              </a:xfrm>
              <a:solidFill>
                <a:schemeClr val="accent1"/>
              </a:solidFill>
            </p:grpSpPr>
            <p:sp>
              <p:nvSpPr>
                <p:cNvPr id="9" name="任意多边形: 形状 8"/>
                <p:cNvSpPr>
                  <a:spLocks noChangeAspect="1"/>
                </p:cNvSpPr>
                <p:nvPr>
                  <p:custDataLst>
                    <p:tags r:id="rId7"/>
                  </p:custDataLst>
                </p:nvPr>
              </p:nvSpPr>
              <p:spPr>
                <a:xfrm>
                  <a:off x="1182937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  <p:sp>
              <p:nvSpPr>
                <p:cNvPr id="20" name="任意多边形: 形状 9"/>
                <p:cNvSpPr>
                  <a:spLocks noChangeAspect="1"/>
                </p:cNvSpPr>
                <p:nvPr>
                  <p:custDataLst>
                    <p:tags r:id="rId8"/>
                  </p:custDataLst>
                </p:nvPr>
              </p:nvSpPr>
              <p:spPr>
                <a:xfrm>
                  <a:off x="1581599" y="1347856"/>
                  <a:ext cx="311295" cy="631688"/>
                </a:xfrm>
                <a:custGeom>
                  <a:avLst/>
                  <a:gdLst>
                    <a:gd name="connsiteX0" fmla="*/ 207995 w 295275"/>
                    <a:gd name="connsiteY0" fmla="*/ 0 h 599179"/>
                    <a:gd name="connsiteX1" fmla="*/ 218480 w 295275"/>
                    <a:gd name="connsiteY1" fmla="*/ 17025 h 599179"/>
                    <a:gd name="connsiteX2" fmla="*/ 263922 w 295275"/>
                    <a:gd name="connsiteY2" fmla="*/ 59952 h 599179"/>
                    <a:gd name="connsiteX3" fmla="*/ 275967 w 295275"/>
                    <a:gd name="connsiteY3" fmla="*/ 66705 h 599179"/>
                    <a:gd name="connsiteX4" fmla="*/ 258864 w 295275"/>
                    <a:gd name="connsiteY4" fmla="*/ 77309 h 599179"/>
                    <a:gd name="connsiteX5" fmla="*/ 164932 w 295275"/>
                    <a:gd name="connsiteY5" fmla="*/ 229252 h 599179"/>
                    <a:gd name="connsiteX6" fmla="*/ 145322 w 295275"/>
                    <a:gd name="connsiteY6" fmla="*/ 303904 h 599179"/>
                    <a:gd name="connsiteX7" fmla="*/ 295275 w 295275"/>
                    <a:gd name="connsiteY7" fmla="*/ 303904 h 599179"/>
                    <a:gd name="connsiteX8" fmla="*/ 295275 w 295275"/>
                    <a:gd name="connsiteY8" fmla="*/ 599179 h 599179"/>
                    <a:gd name="connsiteX9" fmla="*/ 0 w 295275"/>
                    <a:gd name="connsiteY9" fmla="*/ 599179 h 599179"/>
                    <a:gd name="connsiteX10" fmla="*/ 0 w 295275"/>
                    <a:gd name="connsiteY10" fmla="*/ 303904 h 599179"/>
                    <a:gd name="connsiteX11" fmla="*/ 5952 w 295275"/>
                    <a:gd name="connsiteY11" fmla="*/ 269304 h 599179"/>
                    <a:gd name="connsiteX12" fmla="*/ 204540 w 295275"/>
                    <a:gd name="connsiteY12" fmla="*/ 547 h 599179"/>
                    <a:gd name="connsiteX0-1" fmla="*/ 207995 w 295275"/>
                    <a:gd name="connsiteY0-2" fmla="*/ 0 h 599179"/>
                    <a:gd name="connsiteX1-3" fmla="*/ 218480 w 295275"/>
                    <a:gd name="connsiteY1-4" fmla="*/ 17025 h 599179"/>
                    <a:gd name="connsiteX2-5" fmla="*/ 263922 w 295275"/>
                    <a:gd name="connsiteY2-6" fmla="*/ 59952 h 599179"/>
                    <a:gd name="connsiteX3-7" fmla="*/ 275967 w 295275"/>
                    <a:gd name="connsiteY3-8" fmla="*/ 66705 h 599179"/>
                    <a:gd name="connsiteX4-9" fmla="*/ 258864 w 295275"/>
                    <a:gd name="connsiteY4-10" fmla="*/ 77309 h 599179"/>
                    <a:gd name="connsiteX5-11" fmla="*/ 164932 w 295275"/>
                    <a:gd name="connsiteY5-12" fmla="*/ 229252 h 599179"/>
                    <a:gd name="connsiteX6-13" fmla="*/ 152376 w 295275"/>
                    <a:gd name="connsiteY6-14" fmla="*/ 303904 h 599179"/>
                    <a:gd name="connsiteX7-15" fmla="*/ 295275 w 295275"/>
                    <a:gd name="connsiteY7-16" fmla="*/ 303904 h 599179"/>
                    <a:gd name="connsiteX8-17" fmla="*/ 295275 w 295275"/>
                    <a:gd name="connsiteY8-18" fmla="*/ 599179 h 599179"/>
                    <a:gd name="connsiteX9-19" fmla="*/ 0 w 295275"/>
                    <a:gd name="connsiteY9-20" fmla="*/ 599179 h 599179"/>
                    <a:gd name="connsiteX10-21" fmla="*/ 0 w 295275"/>
                    <a:gd name="connsiteY10-22" fmla="*/ 303904 h 599179"/>
                    <a:gd name="connsiteX11-23" fmla="*/ 5952 w 295275"/>
                    <a:gd name="connsiteY11-24" fmla="*/ 269304 h 599179"/>
                    <a:gd name="connsiteX12-25" fmla="*/ 204540 w 295275"/>
                    <a:gd name="connsiteY12-26" fmla="*/ 547 h 599179"/>
                    <a:gd name="connsiteX13" fmla="*/ 207995 w 295275"/>
                    <a:gd name="connsiteY13" fmla="*/ 0 h 599179"/>
                    <a:gd name="connsiteX0-27" fmla="*/ 207995 w 295275"/>
                    <a:gd name="connsiteY0-28" fmla="*/ 0 h 599179"/>
                    <a:gd name="connsiteX1-29" fmla="*/ 218480 w 295275"/>
                    <a:gd name="connsiteY1-30" fmla="*/ 17025 h 599179"/>
                    <a:gd name="connsiteX2-31" fmla="*/ 263922 w 295275"/>
                    <a:gd name="connsiteY2-32" fmla="*/ 59952 h 599179"/>
                    <a:gd name="connsiteX3-33" fmla="*/ 275967 w 295275"/>
                    <a:gd name="connsiteY3-34" fmla="*/ 66705 h 599179"/>
                    <a:gd name="connsiteX4-35" fmla="*/ 258864 w 295275"/>
                    <a:gd name="connsiteY4-36" fmla="*/ 77309 h 599179"/>
                    <a:gd name="connsiteX5-37" fmla="*/ 164932 w 295275"/>
                    <a:gd name="connsiteY5-38" fmla="*/ 229252 h 599179"/>
                    <a:gd name="connsiteX6-39" fmla="*/ 152376 w 295275"/>
                    <a:gd name="connsiteY6-40" fmla="*/ 303904 h 599179"/>
                    <a:gd name="connsiteX7-41" fmla="*/ 295275 w 295275"/>
                    <a:gd name="connsiteY7-42" fmla="*/ 303904 h 599179"/>
                    <a:gd name="connsiteX8-43" fmla="*/ 295275 w 295275"/>
                    <a:gd name="connsiteY8-44" fmla="*/ 599179 h 599179"/>
                    <a:gd name="connsiteX9-45" fmla="*/ 0 w 295275"/>
                    <a:gd name="connsiteY9-46" fmla="*/ 599179 h 599179"/>
                    <a:gd name="connsiteX10-47" fmla="*/ 0 w 295275"/>
                    <a:gd name="connsiteY10-48" fmla="*/ 303904 h 599179"/>
                    <a:gd name="connsiteX11-49" fmla="*/ 5952 w 295275"/>
                    <a:gd name="connsiteY11-50" fmla="*/ 269304 h 599179"/>
                    <a:gd name="connsiteX12-51" fmla="*/ 204540 w 295275"/>
                    <a:gd name="connsiteY12-52" fmla="*/ 547 h 599179"/>
                    <a:gd name="connsiteX13-53" fmla="*/ 207995 w 295275"/>
                    <a:gd name="connsiteY13-54" fmla="*/ 0 h 599179"/>
                    <a:gd name="connsiteX0-55" fmla="*/ 207995 w 295275"/>
                    <a:gd name="connsiteY0-56" fmla="*/ 0 h 599179"/>
                    <a:gd name="connsiteX1-57" fmla="*/ 218480 w 295275"/>
                    <a:gd name="connsiteY1-58" fmla="*/ 17025 h 599179"/>
                    <a:gd name="connsiteX2-59" fmla="*/ 263922 w 295275"/>
                    <a:gd name="connsiteY2-60" fmla="*/ 59952 h 599179"/>
                    <a:gd name="connsiteX3-61" fmla="*/ 275967 w 295275"/>
                    <a:gd name="connsiteY3-62" fmla="*/ 66705 h 599179"/>
                    <a:gd name="connsiteX4-63" fmla="*/ 258864 w 295275"/>
                    <a:gd name="connsiteY4-64" fmla="*/ 77309 h 599179"/>
                    <a:gd name="connsiteX5-65" fmla="*/ 164932 w 295275"/>
                    <a:gd name="connsiteY5-66" fmla="*/ 229252 h 599179"/>
                    <a:gd name="connsiteX6-67" fmla="*/ 152376 w 295275"/>
                    <a:gd name="connsiteY6-68" fmla="*/ 303904 h 599179"/>
                    <a:gd name="connsiteX7-69" fmla="*/ 295275 w 295275"/>
                    <a:gd name="connsiteY7-70" fmla="*/ 303904 h 599179"/>
                    <a:gd name="connsiteX8-71" fmla="*/ 295275 w 295275"/>
                    <a:gd name="connsiteY8-72" fmla="*/ 599179 h 599179"/>
                    <a:gd name="connsiteX9-73" fmla="*/ 0 w 295275"/>
                    <a:gd name="connsiteY9-74" fmla="*/ 599179 h 599179"/>
                    <a:gd name="connsiteX10-75" fmla="*/ 0 w 295275"/>
                    <a:gd name="connsiteY10-76" fmla="*/ 303904 h 599179"/>
                    <a:gd name="connsiteX11-77" fmla="*/ 5952 w 295275"/>
                    <a:gd name="connsiteY11-78" fmla="*/ 269304 h 599179"/>
                    <a:gd name="connsiteX12-79" fmla="*/ 204540 w 295275"/>
                    <a:gd name="connsiteY12-80" fmla="*/ 547 h 599179"/>
                    <a:gd name="connsiteX13-81" fmla="*/ 207995 w 295275"/>
                    <a:gd name="connsiteY13-82" fmla="*/ 0 h 599179"/>
                    <a:gd name="connsiteX0-83" fmla="*/ 207995 w 295275"/>
                    <a:gd name="connsiteY0-84" fmla="*/ 0 h 599179"/>
                    <a:gd name="connsiteX1-85" fmla="*/ 218480 w 295275"/>
                    <a:gd name="connsiteY1-86" fmla="*/ 17025 h 599179"/>
                    <a:gd name="connsiteX2-87" fmla="*/ 263922 w 295275"/>
                    <a:gd name="connsiteY2-88" fmla="*/ 59952 h 599179"/>
                    <a:gd name="connsiteX3-89" fmla="*/ 275967 w 295275"/>
                    <a:gd name="connsiteY3-90" fmla="*/ 66705 h 599179"/>
                    <a:gd name="connsiteX4-91" fmla="*/ 258864 w 295275"/>
                    <a:gd name="connsiteY4-92" fmla="*/ 77309 h 599179"/>
                    <a:gd name="connsiteX5-93" fmla="*/ 152376 w 295275"/>
                    <a:gd name="connsiteY5-94" fmla="*/ 303904 h 599179"/>
                    <a:gd name="connsiteX6-95" fmla="*/ 295275 w 295275"/>
                    <a:gd name="connsiteY6-96" fmla="*/ 303904 h 599179"/>
                    <a:gd name="connsiteX7-97" fmla="*/ 295275 w 295275"/>
                    <a:gd name="connsiteY7-98" fmla="*/ 599179 h 599179"/>
                    <a:gd name="connsiteX8-99" fmla="*/ 0 w 295275"/>
                    <a:gd name="connsiteY8-100" fmla="*/ 599179 h 599179"/>
                    <a:gd name="connsiteX9-101" fmla="*/ 0 w 295275"/>
                    <a:gd name="connsiteY9-102" fmla="*/ 303904 h 599179"/>
                    <a:gd name="connsiteX10-103" fmla="*/ 5952 w 295275"/>
                    <a:gd name="connsiteY10-104" fmla="*/ 269304 h 599179"/>
                    <a:gd name="connsiteX11-105" fmla="*/ 204540 w 295275"/>
                    <a:gd name="connsiteY11-106" fmla="*/ 547 h 599179"/>
                    <a:gd name="connsiteX12-107" fmla="*/ 207995 w 295275"/>
                    <a:gd name="connsiteY12-108" fmla="*/ 0 h 599179"/>
                    <a:gd name="connsiteX0-109" fmla="*/ 207995 w 295275"/>
                    <a:gd name="connsiteY0-110" fmla="*/ 0 h 599179"/>
                    <a:gd name="connsiteX1-111" fmla="*/ 218480 w 295275"/>
                    <a:gd name="connsiteY1-112" fmla="*/ 17025 h 599179"/>
                    <a:gd name="connsiteX2-113" fmla="*/ 263922 w 295275"/>
                    <a:gd name="connsiteY2-114" fmla="*/ 59952 h 599179"/>
                    <a:gd name="connsiteX3-115" fmla="*/ 275967 w 295275"/>
                    <a:gd name="connsiteY3-116" fmla="*/ 66705 h 599179"/>
                    <a:gd name="connsiteX4-117" fmla="*/ 258864 w 295275"/>
                    <a:gd name="connsiteY4-118" fmla="*/ 77309 h 599179"/>
                    <a:gd name="connsiteX5-119" fmla="*/ 152376 w 295275"/>
                    <a:gd name="connsiteY5-120" fmla="*/ 303904 h 599179"/>
                    <a:gd name="connsiteX6-121" fmla="*/ 295275 w 295275"/>
                    <a:gd name="connsiteY6-122" fmla="*/ 303904 h 599179"/>
                    <a:gd name="connsiteX7-123" fmla="*/ 295275 w 295275"/>
                    <a:gd name="connsiteY7-124" fmla="*/ 599179 h 599179"/>
                    <a:gd name="connsiteX8-125" fmla="*/ 0 w 295275"/>
                    <a:gd name="connsiteY8-126" fmla="*/ 599179 h 599179"/>
                    <a:gd name="connsiteX9-127" fmla="*/ 0 w 295275"/>
                    <a:gd name="connsiteY9-128" fmla="*/ 303904 h 599179"/>
                    <a:gd name="connsiteX10-129" fmla="*/ 5952 w 295275"/>
                    <a:gd name="connsiteY10-130" fmla="*/ 269304 h 599179"/>
                    <a:gd name="connsiteX11-131" fmla="*/ 204540 w 295275"/>
                    <a:gd name="connsiteY11-132" fmla="*/ 547 h 599179"/>
                    <a:gd name="connsiteX12-133" fmla="*/ 207995 w 295275"/>
                    <a:gd name="connsiteY12-134" fmla="*/ 0 h 599179"/>
                    <a:gd name="connsiteX0-135" fmla="*/ 207995 w 295275"/>
                    <a:gd name="connsiteY0-136" fmla="*/ 0 h 599179"/>
                    <a:gd name="connsiteX1-137" fmla="*/ 218480 w 295275"/>
                    <a:gd name="connsiteY1-138" fmla="*/ 17025 h 599179"/>
                    <a:gd name="connsiteX2-139" fmla="*/ 263922 w 295275"/>
                    <a:gd name="connsiteY2-140" fmla="*/ 59952 h 599179"/>
                    <a:gd name="connsiteX3-141" fmla="*/ 275967 w 295275"/>
                    <a:gd name="connsiteY3-142" fmla="*/ 66705 h 599179"/>
                    <a:gd name="connsiteX4-143" fmla="*/ 152376 w 295275"/>
                    <a:gd name="connsiteY4-144" fmla="*/ 303904 h 599179"/>
                    <a:gd name="connsiteX5-145" fmla="*/ 295275 w 295275"/>
                    <a:gd name="connsiteY5-146" fmla="*/ 303904 h 599179"/>
                    <a:gd name="connsiteX6-147" fmla="*/ 295275 w 295275"/>
                    <a:gd name="connsiteY6-148" fmla="*/ 599179 h 599179"/>
                    <a:gd name="connsiteX7-149" fmla="*/ 0 w 295275"/>
                    <a:gd name="connsiteY7-150" fmla="*/ 599179 h 599179"/>
                    <a:gd name="connsiteX8-151" fmla="*/ 0 w 295275"/>
                    <a:gd name="connsiteY8-152" fmla="*/ 303904 h 599179"/>
                    <a:gd name="connsiteX9-153" fmla="*/ 5952 w 295275"/>
                    <a:gd name="connsiteY9-154" fmla="*/ 269304 h 599179"/>
                    <a:gd name="connsiteX10-155" fmla="*/ 204540 w 295275"/>
                    <a:gd name="connsiteY10-156" fmla="*/ 547 h 599179"/>
                    <a:gd name="connsiteX11-157" fmla="*/ 207995 w 295275"/>
                    <a:gd name="connsiteY11-158" fmla="*/ 0 h 599179"/>
                    <a:gd name="connsiteX0-159" fmla="*/ 207995 w 295275"/>
                    <a:gd name="connsiteY0-160" fmla="*/ 0 h 599179"/>
                    <a:gd name="connsiteX1-161" fmla="*/ 218480 w 295275"/>
                    <a:gd name="connsiteY1-162" fmla="*/ 17025 h 599179"/>
                    <a:gd name="connsiteX2-163" fmla="*/ 263922 w 295275"/>
                    <a:gd name="connsiteY2-164" fmla="*/ 59952 h 599179"/>
                    <a:gd name="connsiteX3-165" fmla="*/ 275967 w 295275"/>
                    <a:gd name="connsiteY3-166" fmla="*/ 66705 h 599179"/>
                    <a:gd name="connsiteX4-167" fmla="*/ 152376 w 295275"/>
                    <a:gd name="connsiteY4-168" fmla="*/ 303904 h 599179"/>
                    <a:gd name="connsiteX5-169" fmla="*/ 295275 w 295275"/>
                    <a:gd name="connsiteY5-170" fmla="*/ 303904 h 599179"/>
                    <a:gd name="connsiteX6-171" fmla="*/ 295275 w 295275"/>
                    <a:gd name="connsiteY6-172" fmla="*/ 599179 h 599179"/>
                    <a:gd name="connsiteX7-173" fmla="*/ 0 w 295275"/>
                    <a:gd name="connsiteY7-174" fmla="*/ 599179 h 599179"/>
                    <a:gd name="connsiteX8-175" fmla="*/ 0 w 295275"/>
                    <a:gd name="connsiteY8-176" fmla="*/ 303904 h 599179"/>
                    <a:gd name="connsiteX9-177" fmla="*/ 5952 w 295275"/>
                    <a:gd name="connsiteY9-178" fmla="*/ 269304 h 599179"/>
                    <a:gd name="connsiteX10-179" fmla="*/ 204540 w 295275"/>
                    <a:gd name="connsiteY10-180" fmla="*/ 547 h 599179"/>
                    <a:gd name="connsiteX11-181" fmla="*/ 207995 w 295275"/>
                    <a:gd name="connsiteY11-182" fmla="*/ 0 h 599179"/>
                    <a:gd name="connsiteX0-183" fmla="*/ 207995 w 295275"/>
                    <a:gd name="connsiteY0-184" fmla="*/ 0 h 599179"/>
                    <a:gd name="connsiteX1-185" fmla="*/ 218480 w 295275"/>
                    <a:gd name="connsiteY1-186" fmla="*/ 17025 h 599179"/>
                    <a:gd name="connsiteX2-187" fmla="*/ 263922 w 295275"/>
                    <a:gd name="connsiteY2-188" fmla="*/ 59952 h 599179"/>
                    <a:gd name="connsiteX3-189" fmla="*/ 275967 w 295275"/>
                    <a:gd name="connsiteY3-190" fmla="*/ 66705 h 599179"/>
                    <a:gd name="connsiteX4-191" fmla="*/ 152376 w 295275"/>
                    <a:gd name="connsiteY4-192" fmla="*/ 303904 h 599179"/>
                    <a:gd name="connsiteX5-193" fmla="*/ 295275 w 295275"/>
                    <a:gd name="connsiteY5-194" fmla="*/ 303904 h 599179"/>
                    <a:gd name="connsiteX6-195" fmla="*/ 295275 w 295275"/>
                    <a:gd name="connsiteY6-196" fmla="*/ 599179 h 599179"/>
                    <a:gd name="connsiteX7-197" fmla="*/ 0 w 295275"/>
                    <a:gd name="connsiteY7-198" fmla="*/ 599179 h 599179"/>
                    <a:gd name="connsiteX8-199" fmla="*/ 0 w 295275"/>
                    <a:gd name="connsiteY8-200" fmla="*/ 303904 h 599179"/>
                    <a:gd name="connsiteX9-201" fmla="*/ 5952 w 295275"/>
                    <a:gd name="connsiteY9-202" fmla="*/ 269304 h 599179"/>
                    <a:gd name="connsiteX10-203" fmla="*/ 204540 w 295275"/>
                    <a:gd name="connsiteY10-204" fmla="*/ 547 h 599179"/>
                    <a:gd name="connsiteX11-205" fmla="*/ 207995 w 295275"/>
                    <a:gd name="connsiteY11-206" fmla="*/ 0 h 599179"/>
                    <a:gd name="connsiteX0-207" fmla="*/ 207995 w 295275"/>
                    <a:gd name="connsiteY0-208" fmla="*/ 0 h 599179"/>
                    <a:gd name="connsiteX1-209" fmla="*/ 218480 w 295275"/>
                    <a:gd name="connsiteY1-210" fmla="*/ 17025 h 599179"/>
                    <a:gd name="connsiteX2-211" fmla="*/ 263922 w 295275"/>
                    <a:gd name="connsiteY2-212" fmla="*/ 59952 h 599179"/>
                    <a:gd name="connsiteX3-213" fmla="*/ 275967 w 295275"/>
                    <a:gd name="connsiteY3-214" fmla="*/ 66705 h 599179"/>
                    <a:gd name="connsiteX4-215" fmla="*/ 152376 w 295275"/>
                    <a:gd name="connsiteY4-216" fmla="*/ 303904 h 599179"/>
                    <a:gd name="connsiteX5-217" fmla="*/ 295275 w 295275"/>
                    <a:gd name="connsiteY5-218" fmla="*/ 303904 h 599179"/>
                    <a:gd name="connsiteX6-219" fmla="*/ 295275 w 295275"/>
                    <a:gd name="connsiteY6-220" fmla="*/ 599179 h 599179"/>
                    <a:gd name="connsiteX7-221" fmla="*/ 0 w 295275"/>
                    <a:gd name="connsiteY7-222" fmla="*/ 599179 h 599179"/>
                    <a:gd name="connsiteX8-223" fmla="*/ 0 w 295275"/>
                    <a:gd name="connsiteY8-224" fmla="*/ 303904 h 599179"/>
                    <a:gd name="connsiteX9-225" fmla="*/ 5952 w 295275"/>
                    <a:gd name="connsiteY9-226" fmla="*/ 269304 h 599179"/>
                    <a:gd name="connsiteX10-227" fmla="*/ 204540 w 295275"/>
                    <a:gd name="connsiteY10-228" fmla="*/ 547 h 599179"/>
                    <a:gd name="connsiteX11-229" fmla="*/ 207995 w 295275"/>
                    <a:gd name="connsiteY11-230" fmla="*/ 0 h 599179"/>
                    <a:gd name="connsiteX0-231" fmla="*/ 207995 w 295275"/>
                    <a:gd name="connsiteY0-232" fmla="*/ 0 h 599179"/>
                    <a:gd name="connsiteX1-233" fmla="*/ 218480 w 295275"/>
                    <a:gd name="connsiteY1-234" fmla="*/ 17025 h 599179"/>
                    <a:gd name="connsiteX2-235" fmla="*/ 263922 w 295275"/>
                    <a:gd name="connsiteY2-236" fmla="*/ 59952 h 599179"/>
                    <a:gd name="connsiteX3-237" fmla="*/ 275967 w 295275"/>
                    <a:gd name="connsiteY3-238" fmla="*/ 66705 h 599179"/>
                    <a:gd name="connsiteX4-239" fmla="*/ 152376 w 295275"/>
                    <a:gd name="connsiteY4-240" fmla="*/ 303904 h 599179"/>
                    <a:gd name="connsiteX5-241" fmla="*/ 295275 w 295275"/>
                    <a:gd name="connsiteY5-242" fmla="*/ 303904 h 599179"/>
                    <a:gd name="connsiteX6-243" fmla="*/ 295275 w 295275"/>
                    <a:gd name="connsiteY6-244" fmla="*/ 599179 h 599179"/>
                    <a:gd name="connsiteX7-245" fmla="*/ 0 w 295275"/>
                    <a:gd name="connsiteY7-246" fmla="*/ 599179 h 599179"/>
                    <a:gd name="connsiteX8-247" fmla="*/ 0 w 295275"/>
                    <a:gd name="connsiteY8-248" fmla="*/ 303904 h 599179"/>
                    <a:gd name="connsiteX9-249" fmla="*/ 204540 w 295275"/>
                    <a:gd name="connsiteY9-250" fmla="*/ 547 h 599179"/>
                    <a:gd name="connsiteX10-251" fmla="*/ 207995 w 295275"/>
                    <a:gd name="connsiteY10-252" fmla="*/ 0 h 599179"/>
                    <a:gd name="connsiteX0-253" fmla="*/ 207995 w 295275"/>
                    <a:gd name="connsiteY0-254" fmla="*/ 0 h 599179"/>
                    <a:gd name="connsiteX1-255" fmla="*/ 218480 w 295275"/>
                    <a:gd name="connsiteY1-256" fmla="*/ 17025 h 599179"/>
                    <a:gd name="connsiteX2-257" fmla="*/ 263922 w 295275"/>
                    <a:gd name="connsiteY2-258" fmla="*/ 59952 h 599179"/>
                    <a:gd name="connsiteX3-259" fmla="*/ 275967 w 295275"/>
                    <a:gd name="connsiteY3-260" fmla="*/ 66705 h 599179"/>
                    <a:gd name="connsiteX4-261" fmla="*/ 152376 w 295275"/>
                    <a:gd name="connsiteY4-262" fmla="*/ 303904 h 599179"/>
                    <a:gd name="connsiteX5-263" fmla="*/ 295275 w 295275"/>
                    <a:gd name="connsiteY5-264" fmla="*/ 303904 h 599179"/>
                    <a:gd name="connsiteX6-265" fmla="*/ 295275 w 295275"/>
                    <a:gd name="connsiteY6-266" fmla="*/ 599179 h 599179"/>
                    <a:gd name="connsiteX7-267" fmla="*/ 0 w 295275"/>
                    <a:gd name="connsiteY7-268" fmla="*/ 599179 h 599179"/>
                    <a:gd name="connsiteX8-269" fmla="*/ 0 w 295275"/>
                    <a:gd name="connsiteY8-270" fmla="*/ 303904 h 599179"/>
                    <a:gd name="connsiteX9-271" fmla="*/ 204540 w 295275"/>
                    <a:gd name="connsiteY9-272" fmla="*/ 547 h 599179"/>
                    <a:gd name="connsiteX10-273" fmla="*/ 207995 w 295275"/>
                    <a:gd name="connsiteY10-274" fmla="*/ 0 h 599179"/>
                    <a:gd name="connsiteX0-275" fmla="*/ 207995 w 295275"/>
                    <a:gd name="connsiteY0-276" fmla="*/ 0 h 599179"/>
                    <a:gd name="connsiteX1-277" fmla="*/ 218480 w 295275"/>
                    <a:gd name="connsiteY1-278" fmla="*/ 17025 h 599179"/>
                    <a:gd name="connsiteX2-279" fmla="*/ 263922 w 295275"/>
                    <a:gd name="connsiteY2-280" fmla="*/ 59952 h 599179"/>
                    <a:gd name="connsiteX3-281" fmla="*/ 275967 w 295275"/>
                    <a:gd name="connsiteY3-282" fmla="*/ 66705 h 599179"/>
                    <a:gd name="connsiteX4-283" fmla="*/ 152376 w 295275"/>
                    <a:gd name="connsiteY4-284" fmla="*/ 303904 h 599179"/>
                    <a:gd name="connsiteX5-285" fmla="*/ 295275 w 295275"/>
                    <a:gd name="connsiteY5-286" fmla="*/ 303904 h 599179"/>
                    <a:gd name="connsiteX6-287" fmla="*/ 295275 w 295275"/>
                    <a:gd name="connsiteY6-288" fmla="*/ 599179 h 599179"/>
                    <a:gd name="connsiteX7-289" fmla="*/ 0 w 295275"/>
                    <a:gd name="connsiteY7-290" fmla="*/ 599179 h 599179"/>
                    <a:gd name="connsiteX8-291" fmla="*/ 0 w 295275"/>
                    <a:gd name="connsiteY8-292" fmla="*/ 303904 h 599179"/>
                    <a:gd name="connsiteX9-293" fmla="*/ 207995 w 295275"/>
                    <a:gd name="connsiteY9-294" fmla="*/ 0 h 599179"/>
                    <a:gd name="connsiteX0-295" fmla="*/ 207995 w 295275"/>
                    <a:gd name="connsiteY0-296" fmla="*/ 0 h 599179"/>
                    <a:gd name="connsiteX1-297" fmla="*/ 218480 w 295275"/>
                    <a:gd name="connsiteY1-298" fmla="*/ 17025 h 599179"/>
                    <a:gd name="connsiteX2-299" fmla="*/ 263922 w 295275"/>
                    <a:gd name="connsiteY2-300" fmla="*/ 59952 h 599179"/>
                    <a:gd name="connsiteX3-301" fmla="*/ 275967 w 295275"/>
                    <a:gd name="connsiteY3-302" fmla="*/ 66705 h 599179"/>
                    <a:gd name="connsiteX4-303" fmla="*/ 152376 w 295275"/>
                    <a:gd name="connsiteY4-304" fmla="*/ 303904 h 599179"/>
                    <a:gd name="connsiteX5-305" fmla="*/ 295275 w 295275"/>
                    <a:gd name="connsiteY5-306" fmla="*/ 303904 h 599179"/>
                    <a:gd name="connsiteX6-307" fmla="*/ 295275 w 295275"/>
                    <a:gd name="connsiteY6-308" fmla="*/ 599179 h 599179"/>
                    <a:gd name="connsiteX7-309" fmla="*/ 0 w 295275"/>
                    <a:gd name="connsiteY7-310" fmla="*/ 599179 h 599179"/>
                    <a:gd name="connsiteX8-311" fmla="*/ 0 w 295275"/>
                    <a:gd name="connsiteY8-312" fmla="*/ 303904 h 599179"/>
                    <a:gd name="connsiteX9-313" fmla="*/ 207995 w 295275"/>
                    <a:gd name="connsiteY9-314" fmla="*/ 0 h 599179"/>
                    <a:gd name="connsiteX0-315" fmla="*/ 207995 w 295275"/>
                    <a:gd name="connsiteY0-316" fmla="*/ 0 h 599179"/>
                    <a:gd name="connsiteX1-317" fmla="*/ 218480 w 295275"/>
                    <a:gd name="connsiteY1-318" fmla="*/ 17025 h 599179"/>
                    <a:gd name="connsiteX2-319" fmla="*/ 263922 w 295275"/>
                    <a:gd name="connsiteY2-320" fmla="*/ 59952 h 599179"/>
                    <a:gd name="connsiteX3-321" fmla="*/ 275967 w 295275"/>
                    <a:gd name="connsiteY3-322" fmla="*/ 66705 h 599179"/>
                    <a:gd name="connsiteX4-323" fmla="*/ 152376 w 295275"/>
                    <a:gd name="connsiteY4-324" fmla="*/ 303904 h 599179"/>
                    <a:gd name="connsiteX5-325" fmla="*/ 295275 w 295275"/>
                    <a:gd name="connsiteY5-326" fmla="*/ 303904 h 599179"/>
                    <a:gd name="connsiteX6-327" fmla="*/ 295275 w 295275"/>
                    <a:gd name="connsiteY6-328" fmla="*/ 599179 h 599179"/>
                    <a:gd name="connsiteX7-329" fmla="*/ 0 w 295275"/>
                    <a:gd name="connsiteY7-330" fmla="*/ 599179 h 599179"/>
                    <a:gd name="connsiteX8-331" fmla="*/ 0 w 295275"/>
                    <a:gd name="connsiteY8-332" fmla="*/ 303904 h 599179"/>
                    <a:gd name="connsiteX9-333" fmla="*/ 207995 w 295275"/>
                    <a:gd name="connsiteY9-334" fmla="*/ 0 h 599179"/>
                    <a:gd name="connsiteX0-335" fmla="*/ 207995 w 295275"/>
                    <a:gd name="connsiteY0-336" fmla="*/ 0 h 599179"/>
                    <a:gd name="connsiteX1-337" fmla="*/ 218480 w 295275"/>
                    <a:gd name="connsiteY1-338" fmla="*/ 17025 h 599179"/>
                    <a:gd name="connsiteX2-339" fmla="*/ 263922 w 295275"/>
                    <a:gd name="connsiteY2-340" fmla="*/ 59952 h 599179"/>
                    <a:gd name="connsiteX3-341" fmla="*/ 275967 w 295275"/>
                    <a:gd name="connsiteY3-342" fmla="*/ 66705 h 599179"/>
                    <a:gd name="connsiteX4-343" fmla="*/ 152376 w 295275"/>
                    <a:gd name="connsiteY4-344" fmla="*/ 303904 h 599179"/>
                    <a:gd name="connsiteX5-345" fmla="*/ 295275 w 295275"/>
                    <a:gd name="connsiteY5-346" fmla="*/ 303904 h 599179"/>
                    <a:gd name="connsiteX6-347" fmla="*/ 295275 w 295275"/>
                    <a:gd name="connsiteY6-348" fmla="*/ 599179 h 599179"/>
                    <a:gd name="connsiteX7-349" fmla="*/ 0 w 295275"/>
                    <a:gd name="connsiteY7-350" fmla="*/ 599179 h 599179"/>
                    <a:gd name="connsiteX8-351" fmla="*/ 0 w 295275"/>
                    <a:gd name="connsiteY8-352" fmla="*/ 303904 h 599179"/>
                    <a:gd name="connsiteX9-353" fmla="*/ 207995 w 295275"/>
                    <a:gd name="connsiteY9-354" fmla="*/ 0 h 599179"/>
                    <a:gd name="connsiteX0-355" fmla="*/ 207995 w 295275"/>
                    <a:gd name="connsiteY0-356" fmla="*/ 0 h 599179"/>
                    <a:gd name="connsiteX1-357" fmla="*/ 218480 w 295275"/>
                    <a:gd name="connsiteY1-358" fmla="*/ 17025 h 599179"/>
                    <a:gd name="connsiteX2-359" fmla="*/ 263922 w 295275"/>
                    <a:gd name="connsiteY2-360" fmla="*/ 59952 h 599179"/>
                    <a:gd name="connsiteX3-361" fmla="*/ 275967 w 295275"/>
                    <a:gd name="connsiteY3-362" fmla="*/ 66705 h 599179"/>
                    <a:gd name="connsiteX4-363" fmla="*/ 152376 w 295275"/>
                    <a:gd name="connsiteY4-364" fmla="*/ 303904 h 599179"/>
                    <a:gd name="connsiteX5-365" fmla="*/ 295275 w 295275"/>
                    <a:gd name="connsiteY5-366" fmla="*/ 303904 h 599179"/>
                    <a:gd name="connsiteX6-367" fmla="*/ 295275 w 295275"/>
                    <a:gd name="connsiteY6-368" fmla="*/ 599179 h 599179"/>
                    <a:gd name="connsiteX7-369" fmla="*/ 0 w 295275"/>
                    <a:gd name="connsiteY7-370" fmla="*/ 599179 h 599179"/>
                    <a:gd name="connsiteX8-371" fmla="*/ 0 w 295275"/>
                    <a:gd name="connsiteY8-372" fmla="*/ 303904 h 599179"/>
                    <a:gd name="connsiteX9-373" fmla="*/ 207995 w 295275"/>
                    <a:gd name="connsiteY9-374" fmla="*/ 0 h 599179"/>
                    <a:gd name="connsiteX0-375" fmla="*/ 207995 w 295275"/>
                    <a:gd name="connsiteY0-376" fmla="*/ 0 h 599179"/>
                    <a:gd name="connsiteX1-377" fmla="*/ 218480 w 295275"/>
                    <a:gd name="connsiteY1-378" fmla="*/ 17025 h 599179"/>
                    <a:gd name="connsiteX2-379" fmla="*/ 263922 w 295275"/>
                    <a:gd name="connsiteY2-380" fmla="*/ 59952 h 599179"/>
                    <a:gd name="connsiteX3-381" fmla="*/ 275967 w 295275"/>
                    <a:gd name="connsiteY3-382" fmla="*/ 66705 h 599179"/>
                    <a:gd name="connsiteX4-383" fmla="*/ 152376 w 295275"/>
                    <a:gd name="connsiteY4-384" fmla="*/ 303904 h 599179"/>
                    <a:gd name="connsiteX5-385" fmla="*/ 295275 w 295275"/>
                    <a:gd name="connsiteY5-386" fmla="*/ 303904 h 599179"/>
                    <a:gd name="connsiteX6-387" fmla="*/ 295275 w 295275"/>
                    <a:gd name="connsiteY6-388" fmla="*/ 599179 h 599179"/>
                    <a:gd name="connsiteX7-389" fmla="*/ 0 w 295275"/>
                    <a:gd name="connsiteY7-390" fmla="*/ 599179 h 599179"/>
                    <a:gd name="connsiteX8-391" fmla="*/ 0 w 295275"/>
                    <a:gd name="connsiteY8-392" fmla="*/ 303904 h 599179"/>
                    <a:gd name="connsiteX9-393" fmla="*/ 207995 w 295275"/>
                    <a:gd name="connsiteY9-394" fmla="*/ 0 h 599179"/>
                    <a:gd name="connsiteX0-395" fmla="*/ 207995 w 295275"/>
                    <a:gd name="connsiteY0-396" fmla="*/ 0 h 599179"/>
                    <a:gd name="connsiteX1-397" fmla="*/ 218480 w 295275"/>
                    <a:gd name="connsiteY1-398" fmla="*/ 17025 h 599179"/>
                    <a:gd name="connsiteX2-399" fmla="*/ 263922 w 295275"/>
                    <a:gd name="connsiteY2-400" fmla="*/ 59952 h 599179"/>
                    <a:gd name="connsiteX3-401" fmla="*/ 275967 w 295275"/>
                    <a:gd name="connsiteY3-402" fmla="*/ 66705 h 599179"/>
                    <a:gd name="connsiteX4-403" fmla="*/ 152376 w 295275"/>
                    <a:gd name="connsiteY4-404" fmla="*/ 303904 h 599179"/>
                    <a:gd name="connsiteX5-405" fmla="*/ 295275 w 295275"/>
                    <a:gd name="connsiteY5-406" fmla="*/ 303904 h 599179"/>
                    <a:gd name="connsiteX6-407" fmla="*/ 295275 w 295275"/>
                    <a:gd name="connsiteY6-408" fmla="*/ 599179 h 599179"/>
                    <a:gd name="connsiteX7-409" fmla="*/ 0 w 295275"/>
                    <a:gd name="connsiteY7-410" fmla="*/ 599179 h 599179"/>
                    <a:gd name="connsiteX8-411" fmla="*/ 0 w 295275"/>
                    <a:gd name="connsiteY8-412" fmla="*/ 303904 h 599179"/>
                    <a:gd name="connsiteX9-413" fmla="*/ 207995 w 295275"/>
                    <a:gd name="connsiteY9-414" fmla="*/ 0 h 599179"/>
                    <a:gd name="connsiteX0-415" fmla="*/ 207995 w 295275"/>
                    <a:gd name="connsiteY0-416" fmla="*/ 0 h 599179"/>
                    <a:gd name="connsiteX1-417" fmla="*/ 218480 w 295275"/>
                    <a:gd name="connsiteY1-418" fmla="*/ 17025 h 599179"/>
                    <a:gd name="connsiteX2-419" fmla="*/ 263922 w 295275"/>
                    <a:gd name="connsiteY2-420" fmla="*/ 59952 h 599179"/>
                    <a:gd name="connsiteX3-421" fmla="*/ 275967 w 295275"/>
                    <a:gd name="connsiteY3-422" fmla="*/ 66705 h 599179"/>
                    <a:gd name="connsiteX4-423" fmla="*/ 152376 w 295275"/>
                    <a:gd name="connsiteY4-424" fmla="*/ 303904 h 599179"/>
                    <a:gd name="connsiteX5-425" fmla="*/ 295275 w 295275"/>
                    <a:gd name="connsiteY5-426" fmla="*/ 303904 h 599179"/>
                    <a:gd name="connsiteX6-427" fmla="*/ 295275 w 295275"/>
                    <a:gd name="connsiteY6-428" fmla="*/ 599179 h 599179"/>
                    <a:gd name="connsiteX7-429" fmla="*/ 0 w 295275"/>
                    <a:gd name="connsiteY7-430" fmla="*/ 599179 h 599179"/>
                    <a:gd name="connsiteX8-431" fmla="*/ 0 w 295275"/>
                    <a:gd name="connsiteY8-432" fmla="*/ 334942 h 599179"/>
                    <a:gd name="connsiteX9-433" fmla="*/ 207995 w 295275"/>
                    <a:gd name="connsiteY9-434" fmla="*/ 0 h 599179"/>
                    <a:gd name="connsiteX0-435" fmla="*/ 207995 w 295275"/>
                    <a:gd name="connsiteY0-436" fmla="*/ 0 h 599179"/>
                    <a:gd name="connsiteX1-437" fmla="*/ 218480 w 295275"/>
                    <a:gd name="connsiteY1-438" fmla="*/ 17025 h 599179"/>
                    <a:gd name="connsiteX2-439" fmla="*/ 263922 w 295275"/>
                    <a:gd name="connsiteY2-440" fmla="*/ 59952 h 599179"/>
                    <a:gd name="connsiteX3-441" fmla="*/ 275967 w 295275"/>
                    <a:gd name="connsiteY3-442" fmla="*/ 66705 h 599179"/>
                    <a:gd name="connsiteX4-443" fmla="*/ 152376 w 295275"/>
                    <a:gd name="connsiteY4-444" fmla="*/ 303904 h 599179"/>
                    <a:gd name="connsiteX5-445" fmla="*/ 295275 w 295275"/>
                    <a:gd name="connsiteY5-446" fmla="*/ 303904 h 599179"/>
                    <a:gd name="connsiteX6-447" fmla="*/ 295275 w 295275"/>
                    <a:gd name="connsiteY6-448" fmla="*/ 599179 h 599179"/>
                    <a:gd name="connsiteX7-449" fmla="*/ 0 w 295275"/>
                    <a:gd name="connsiteY7-450" fmla="*/ 599179 h 599179"/>
                    <a:gd name="connsiteX8-451" fmla="*/ 0 w 295275"/>
                    <a:gd name="connsiteY8-452" fmla="*/ 334942 h 599179"/>
                    <a:gd name="connsiteX9-453" fmla="*/ 207995 w 295275"/>
                    <a:gd name="connsiteY9-454" fmla="*/ 0 h 599179"/>
                    <a:gd name="connsiteX0-455" fmla="*/ 207995 w 295275"/>
                    <a:gd name="connsiteY0-456" fmla="*/ 0 h 599179"/>
                    <a:gd name="connsiteX1-457" fmla="*/ 218480 w 295275"/>
                    <a:gd name="connsiteY1-458" fmla="*/ 17025 h 599179"/>
                    <a:gd name="connsiteX2-459" fmla="*/ 263922 w 295275"/>
                    <a:gd name="connsiteY2-460" fmla="*/ 59952 h 599179"/>
                    <a:gd name="connsiteX3-461" fmla="*/ 275967 w 295275"/>
                    <a:gd name="connsiteY3-462" fmla="*/ 66705 h 599179"/>
                    <a:gd name="connsiteX4-463" fmla="*/ 152376 w 295275"/>
                    <a:gd name="connsiteY4-464" fmla="*/ 303904 h 599179"/>
                    <a:gd name="connsiteX5-465" fmla="*/ 295275 w 295275"/>
                    <a:gd name="connsiteY5-466" fmla="*/ 303904 h 599179"/>
                    <a:gd name="connsiteX6-467" fmla="*/ 295275 w 295275"/>
                    <a:gd name="connsiteY6-468" fmla="*/ 599179 h 599179"/>
                    <a:gd name="connsiteX7-469" fmla="*/ 0 w 295275"/>
                    <a:gd name="connsiteY7-470" fmla="*/ 599179 h 599179"/>
                    <a:gd name="connsiteX8-471" fmla="*/ 0 w 295275"/>
                    <a:gd name="connsiteY8-472" fmla="*/ 334942 h 599179"/>
                    <a:gd name="connsiteX9-473" fmla="*/ 207995 w 295275"/>
                    <a:gd name="connsiteY9-474" fmla="*/ 0 h 59917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9" y="connsiteY4-10"/>
                    </a:cxn>
                    <a:cxn ang="0">
                      <a:pos x="connsiteX5-11" y="connsiteY5-12"/>
                    </a:cxn>
                    <a:cxn ang="0">
                      <a:pos x="connsiteX6-13" y="connsiteY6-14"/>
                    </a:cxn>
                    <a:cxn ang="0">
                      <a:pos x="connsiteX7-15" y="connsiteY7-16"/>
                    </a:cxn>
                    <a:cxn ang="0">
                      <a:pos x="connsiteX8-17" y="connsiteY8-18"/>
                    </a:cxn>
                    <a:cxn ang="0">
                      <a:pos x="connsiteX9-19" y="connsiteY9-20"/>
                    </a:cxn>
                  </a:cxnLst>
                  <a:rect l="l" t="t" r="r" b="b"/>
                  <a:pathLst>
                    <a:path w="295275" h="599179">
                      <a:moveTo>
                        <a:pt x="207995" y="0"/>
                      </a:moveTo>
                      <a:lnTo>
                        <a:pt x="218480" y="17025"/>
                      </a:lnTo>
                      <a:cubicBezTo>
                        <a:pt x="231034" y="32364"/>
                        <a:pt x="246314" y="46986"/>
                        <a:pt x="263922" y="59952"/>
                      </a:cubicBezTo>
                      <a:lnTo>
                        <a:pt x="275967" y="66705"/>
                      </a:lnTo>
                      <a:cubicBezTo>
                        <a:pt x="274744" y="66607"/>
                        <a:pt x="166924" y="148026"/>
                        <a:pt x="152376" y="303904"/>
                      </a:cubicBezTo>
                      <a:lnTo>
                        <a:pt x="295275" y="303904"/>
                      </a:lnTo>
                      <a:lnTo>
                        <a:pt x="295275" y="599179"/>
                      </a:lnTo>
                      <a:lnTo>
                        <a:pt x="0" y="599179"/>
                      </a:lnTo>
                      <a:lnTo>
                        <a:pt x="0" y="334942"/>
                      </a:lnTo>
                      <a:cubicBezTo>
                        <a:pt x="10368" y="113589"/>
                        <a:pt x="207637" y="2353"/>
                        <a:pt x="20799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31750" cap="rnd">
                  <a:noFill/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endParaRPr>
                </a:p>
              </p:txBody>
            </p:sp>
          </p:grpSp>
        </p:grpSp>
        <p:cxnSp>
          <p:nvCxnSpPr>
            <p:cNvPr id="21" name="直接连接符 20"/>
            <p:cNvCxnSpPr/>
            <p:nvPr>
              <p:custDataLst>
                <p:tags r:id="rId9"/>
              </p:custDataLst>
            </p:nvPr>
          </p:nvCxnSpPr>
          <p:spPr>
            <a:xfrm flipH="1">
              <a:off x="1149" y="2017"/>
              <a:ext cx="17196" cy="16"/>
            </a:xfrm>
            <a:prstGeom prst="line">
              <a:avLst/>
            </a:prstGeom>
            <a:ln w="1270">
              <a:solidFill>
                <a:schemeClr val="accent1"/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635" y="6413500"/>
            <a:ext cx="12257405" cy="444500"/>
            <a:chOff x="1" y="9444"/>
            <a:chExt cx="19198" cy="1356"/>
          </a:xfrm>
        </p:grpSpPr>
        <p:sp>
          <p:nvSpPr>
            <p:cNvPr id="11" name="直角三角形 10"/>
            <p:cNvSpPr/>
            <p:nvPr>
              <p:custDataLst>
                <p:tags r:id="rId10"/>
              </p:custDataLst>
            </p:nvPr>
          </p:nvSpPr>
          <p:spPr>
            <a:xfrm flipH="1">
              <a:off x="849" y="9444"/>
              <a:ext cx="18351" cy="1356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2" name="直角三角形 11"/>
            <p:cNvSpPr/>
            <p:nvPr>
              <p:custDataLst>
                <p:tags r:id="rId11"/>
              </p:custDataLst>
            </p:nvPr>
          </p:nvSpPr>
          <p:spPr>
            <a:xfrm>
              <a:off x="1" y="9444"/>
              <a:ext cx="5339" cy="1356"/>
            </a:xfrm>
            <a:prstGeom prst="rtTriangl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600" b="1">
                <a:solidFill>
                  <a:schemeClr val="l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48133" name="矩形 2"/>
          <p:cNvSpPr>
            <a:spLocks noChangeArrowheads="1"/>
          </p:cNvSpPr>
          <p:nvPr/>
        </p:nvSpPr>
        <p:spPr bwMode="auto">
          <a:xfrm>
            <a:off x="628438" y="2447290"/>
            <a:ext cx="736600" cy="2413000"/>
          </a:xfrm>
          <a:prstGeom prst="rect">
            <a:avLst/>
          </a:prstGeom>
          <a:noFill/>
          <a:ln>
            <a:noFill/>
          </a:ln>
        </p:spPr>
        <p:txBody>
          <a:bodyPr vert="eaVert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蒹 葭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1365250" y="2068195"/>
            <a:ext cx="324485" cy="3059430"/>
          </a:xfrm>
          <a:prstGeom prst="leftBrace">
            <a:avLst>
              <a:gd name="adj1" fmla="val 96904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6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6" name="左大括号 35"/>
          <p:cNvSpPr/>
          <p:nvPr/>
        </p:nvSpPr>
        <p:spPr>
          <a:xfrm rot="10800000">
            <a:off x="8716645" y="1544320"/>
            <a:ext cx="279400" cy="3956050"/>
          </a:xfrm>
          <a:prstGeom prst="leftBrace">
            <a:avLst>
              <a:gd name="adj1" fmla="val 96904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  <p:sp>
        <p:nvSpPr>
          <p:cNvPr id="37" name="矩形 2"/>
          <p:cNvSpPr/>
          <p:nvPr/>
        </p:nvSpPr>
        <p:spPr>
          <a:xfrm>
            <a:off x="8518102" y="2968625"/>
            <a:ext cx="3181351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32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反复咏叹</a:t>
            </a:r>
            <a:endParaRPr lang="zh-CN" altLang="en-US" sz="32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689101" y="1678517"/>
            <a:ext cx="625263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在水一方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0" name="矩形 2"/>
          <p:cNvSpPr/>
          <p:nvPr/>
        </p:nvSpPr>
        <p:spPr>
          <a:xfrm>
            <a:off x="8583295" y="3679190"/>
            <a:ext cx="311573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32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伊人难求</a:t>
            </a:r>
            <a:endParaRPr lang="zh-CN" altLang="en-US" sz="32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843867" y="1369484"/>
            <a:ext cx="515196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溯洄从之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——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道阻且长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28" name="左大括号 27"/>
          <p:cNvSpPr/>
          <p:nvPr/>
        </p:nvSpPr>
        <p:spPr>
          <a:xfrm>
            <a:off x="3740150" y="1595755"/>
            <a:ext cx="106680" cy="869315"/>
          </a:xfrm>
          <a:prstGeom prst="leftBrace">
            <a:avLst>
              <a:gd name="adj1" fmla="val 96904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6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913294" y="1968712"/>
            <a:ext cx="5638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溯游从之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——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宛在水中央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699260" y="3254587"/>
            <a:ext cx="625263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在水之湄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843656" y="2909358"/>
            <a:ext cx="515196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溯洄从之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——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道阻且跻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2" name="左大括号 31"/>
          <p:cNvSpPr/>
          <p:nvPr/>
        </p:nvSpPr>
        <p:spPr>
          <a:xfrm>
            <a:off x="3727450" y="3145155"/>
            <a:ext cx="76200" cy="809625"/>
          </a:xfrm>
          <a:prstGeom prst="leftBrace">
            <a:avLst>
              <a:gd name="adj1" fmla="val 96904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6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843867" y="3552190"/>
            <a:ext cx="5638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溯游从之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——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宛在水中坻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688889" y="4713182"/>
            <a:ext cx="625263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在水之涘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808307" y="4449234"/>
            <a:ext cx="5151967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溯洄从之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——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道阻且右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  <p:sp>
        <p:nvSpPr>
          <p:cNvPr id="39" name="左大括号 38"/>
          <p:cNvSpPr/>
          <p:nvPr/>
        </p:nvSpPr>
        <p:spPr>
          <a:xfrm>
            <a:off x="3604895" y="4634865"/>
            <a:ext cx="133985" cy="865505"/>
          </a:xfrm>
          <a:prstGeom prst="leftBrace">
            <a:avLst>
              <a:gd name="adj1" fmla="val 96904"/>
              <a:gd name="adj2" fmla="val 50000"/>
            </a:avLst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6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843867" y="5128472"/>
            <a:ext cx="5638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溯游从之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——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Arial" panose="020B0604020202020204" pitchFamily="34" charset="0"/>
              </a:rPr>
              <a:t>宛在水中沚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split orient="vert" dir="in"/>
      </p:transition>
    </mc:Choice>
    <mc:Fallback>
      <p:transition spd="med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  <p:bldP spid="3" grpId="0"/>
      <p:bldP spid="36" grpId="0"/>
      <p:bldP spid="37" grpId="0"/>
      <p:bldP spid="38" grpId="0"/>
      <p:bldP spid="60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9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805433" y="2019300"/>
            <a:ext cx="6416672" cy="1356035"/>
          </a:xfrm>
        </p:spPr>
        <p:txBody>
          <a:bodyPr>
            <a:normAutofit/>
          </a:bodyPr>
          <a:lstStyle/>
          <a:p>
            <a:pPr mar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pc="640">
                <a:sym typeface="Arial" panose="020B0604020202020204" pitchFamily="34" charset="0"/>
              </a:rPr>
              <a:t>谢谢聆听</a:t>
            </a:r>
            <a:endParaRPr lang="zh-CN" altLang="en-US" spc="640">
              <a:sym typeface="Arial" panose="020B0604020202020204" pitchFamily="34" charset="0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  <p:custDataLst>
              <p:tags r:id="rId2"/>
            </p:custDataLst>
          </p:nvPr>
        </p:nvSpPr>
        <p:spPr>
          <a:xfrm>
            <a:off x="2768937" y="3648392"/>
            <a:ext cx="6497210" cy="1039150"/>
          </a:xfrm>
        </p:spPr>
        <p:txBody>
          <a:bodyPr>
            <a:normAutofit/>
          </a:bodyPr>
          <a:lstStyle/>
          <a:p>
            <a:pPr marL="0" lvl="0" indent="0" algn="ctr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  <a:buNone/>
            </a:pPr>
            <a:r>
              <a:rPr lang="zh-CN" altLang="en-US" sz="3600" spc="200">
                <a:solidFill>
                  <a:schemeClr val="tx1">
                    <a:lumMod val="85000"/>
                    <a:lumOff val="15000"/>
                  </a:schemeClr>
                </a:solidFill>
              </a:rPr>
              <a:t>谢谢观赏</a:t>
            </a:r>
            <a:endParaRPr lang="zh-CN" altLang="en-US" sz="3600" spc="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998200" y="11353800"/>
            <a:ext cx="330200" cy="254000"/>
          </a:xfrm>
          <a:prstGeom prst="cube">
            <a:avLst/>
          </a:prstGeom>
        </p:spPr>
      </p:pic>
    </p:spTree>
    <p:custDataLst>
      <p:tags r:id="rId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>
        <p:split orient="vert" dir="in"/>
      </p:transition>
    </mc:Choice>
    <mc:Fallback>
      <p:transition spd="med">
        <p:split orient="vert" dir="in"/>
      </p:transition>
    </mc:Fallback>
  </mc:AlternateContent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i*1"/>
  <p:tag name="KSO_WM_UNIT_INDEX" val="1"/>
  <p:tag name="KSO_WM_UNIT_LAYERLEVEL" val="1"/>
  <p:tag name="KSO_WM_UNIT_TYPE" val="i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CHIP_GROUPID" val="5efd9ea781ee359a788b1dff"/>
  <p:tag name="KSO_WM_CHIP_XID" val="5efd9ea781ee359a788b1e00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BLOCK" val="0"/>
  <p:tag name="KSO_WM_UNIT_COMPATIBLE" val="0"/>
  <p:tag name="KSO_WM_UNIT_DEC_AREA_ID" val="597b382ae9ee4c8891a2fa23d7a316b6"/>
  <p:tag name="KSO_WM_UNIT_DECORATE_INFO" val="{&quot;ReferentInfo&quot;:{&quot;Id&quot;:&quot;slide&quot;,&quot;X&quot;:{&quot;Pos&quot;:1},&quot;Y&quot;:{&quot;Pos&quot;:1}},&quot;DecorateInfoX&quot;:{&quot;Pos&quot;:1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30_1*i*1"/>
  <p:tag name="KSO_WM_UNIT_INDEX" val="1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1344"/>
</p:tagLst>
</file>

<file path=ppt/tags/tag23.xml><?xml version="1.0" encoding="utf-8"?>
<p:tagLst xmlns:p="http://schemas.openxmlformats.org/presentationml/2006/main">
  <p:tag name="KSO_WM_BEAUTIFY_FLAG" val="#wm#"/>
  <p:tag name="KSO_WM_CHIP_GROUPID" val="5efd9ea781ee359a788b1dff"/>
  <p:tag name="KSO_WM_CHIP_XID" val="5efd9ea781ee359a788b1e00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BLOCK" val="0"/>
  <p:tag name="KSO_WM_UNIT_COMPATIBLE" val="0"/>
  <p:tag name="KSO_WM_UNIT_DEC_AREA_ID" val="f97cdf7b8b4e46a7bfbfd771fe575437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IAGRAM_ISNUMVISUAL" val="0"/>
  <p:tag name="KSO_WM_UNIT_DIAGRAM_ISREFERUNIT" val="0"/>
  <p:tag name="KSO_WM_UNIT_HIGHLIGHT" val="0"/>
  <p:tag name="KSO_WM_UNIT_ID" val="diagram20209030_1*i*2"/>
  <p:tag name="KSO_WM_UNIT_INDEX" val="2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1344"/>
</p:tagLst>
</file>

<file path=ppt/tags/tag24.xml><?xml version="1.0" encoding="utf-8"?>
<p:tagLst xmlns:p="http://schemas.openxmlformats.org/presentationml/2006/main">
  <p:tag name="KSO_WM_BEAUTIFY_FLAG" val="#wm#"/>
  <p:tag name="KSO_WM_CHIP_GROUPID" val="5efd9ea781ee359a788b1dff"/>
  <p:tag name="KSO_WM_CHIP_XID" val="5efd9ea781ee359a788b1e00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BLOCK" val="0"/>
  <p:tag name="KSO_WM_UNIT_COMPATIBLE" val="0"/>
  <p:tag name="KSO_WM_UNIT_DEC_AREA_ID" val="89283480f9e64afaa42da716c97a02b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IAGRAM_ISNUMVISUAL" val="0"/>
  <p:tag name="KSO_WM_UNIT_DIAGRAM_ISREFERUNIT" val="0"/>
  <p:tag name="KSO_WM_UNIT_HIGHLIGHT" val="0"/>
  <p:tag name="KSO_WM_UNIT_ID" val="diagram20209030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1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1344"/>
</p:tagLst>
</file>

<file path=ppt/tags/tag25.xml><?xml version="1.0" encoding="utf-8"?>
<p:tagLst xmlns:p="http://schemas.openxmlformats.org/presentationml/2006/main">
  <p:tag name="KSO_WM_BEAUTIFY_FLAG" val="#wm#"/>
  <p:tag name="KSO_WM_CHIP_GROUPID" val="5efd9ea781ee359a788b1dff"/>
  <p:tag name="KSO_WM_CHIP_XID" val="5efd9ea781ee359a788b1e00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BLOCK" val="0"/>
  <p:tag name="KSO_WM_UNIT_COMPATIBLE" val="0"/>
  <p:tag name="KSO_WM_UNIT_DEC_AREA_ID" val="4ba5ea3486464446b5d7878ceb4ad4e0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30_1*i*4"/>
  <p:tag name="KSO_WM_UNIT_INDEX" val="4"/>
  <p:tag name="KSO_WM_UNIT_LAYERLEVEL" val="1"/>
  <p:tag name="KSO_WM_UNIT_SM_LIMIT_TYPE" val="2"/>
  <p:tag name="KSO_WM_UNIT_TYPE" val="i"/>
</p:tagLst>
</file>

<file path=ppt/tags/tag26.xml><?xml version="1.0" encoding="utf-8"?>
<p:tagLst xmlns:p="http://schemas.openxmlformats.org/presentationml/2006/main">
  <p:tag name="KSO_WM_BEAUTIFY_FLAG" val="#wm#"/>
  <p:tag name="KSO_WM_CHIP_GROUPID" val="5efd9ea781ee359a788b1dff"/>
  <p:tag name="KSO_WM_CHIP_XID" val="5efd9ea781ee359a788b1e00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30_1*i*5"/>
  <p:tag name="KSO_WM_UNIT_INDEX" val="5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7.xml><?xml version="1.0" encoding="utf-8"?>
<p:tagLst xmlns:p="http://schemas.openxmlformats.org/presentationml/2006/main">
  <p:tag name="KSO_WM_BEAUTIFY_FLAG" val="#wm#"/>
  <p:tag name="KSO_WM_CHIP_GROUPID" val="5efd9ea781ee359a788b1dff"/>
  <p:tag name="KSO_WM_CHIP_XID" val="5efd9ea781ee359a788b1e00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30_1*i*6"/>
  <p:tag name="KSO_WM_UNIT_INDEX" val="6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8.xml><?xml version="1.0" encoding="utf-8"?>
<p:tagLst xmlns:p="http://schemas.openxmlformats.org/presentationml/2006/main">
  <p:tag name="KSO_WM_BEAUTIFY_FLAG" val="#wm#"/>
  <p:tag name="KSO_WM_CHIP_GROUPID" val="5efd9ea781ee359a788b1dff"/>
  <p:tag name="KSO_WM_CHIP_XID" val="5efd9ea781ee359a788b1e00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BLOCK" val="0"/>
  <p:tag name="KSO_WM_UNIT_COMPATIBLE" val="0"/>
  <p:tag name="KSO_WM_UNIT_DEC_AREA_ID" val="96fce08095504b739f50c3127ecec35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30_1*i*7"/>
  <p:tag name="KSO_WM_UNIT_INDEX" val="7"/>
  <p:tag name="KSO_WM_UNIT_LAYERLEVEL" val="1"/>
  <p:tag name="KSO_WM_UNIT_SM_LIMIT_TYPE" val="2"/>
  <p:tag name="KSO_WM_UNIT_TYPE" val="i"/>
</p:tagLst>
</file>

<file path=ppt/tags/tag29.xml><?xml version="1.0" encoding="utf-8"?>
<p:tagLst xmlns:p="http://schemas.openxmlformats.org/presentationml/2006/main">
  <p:tag name="KSO_WM_BEAUTIFY_FLAG" val="#wm#"/>
  <p:tag name="KSO_WM_CHIP_GROUPID" val="5efd9ea781ee359a788b1dff"/>
  <p:tag name="KSO_WM_CHIP_XID" val="5efd9ea781ee359a788b1e00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30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3"/>
</p:tagLst>
</file>

<file path=ppt/tags/tag30.xml><?xml version="1.0" encoding="utf-8"?>
<p:tagLst xmlns:p="http://schemas.openxmlformats.org/presentationml/2006/main">
  <p:tag name="KSO_WM_BEAUTIFY_FLAG" val="#wm#"/>
  <p:tag name="KSO_WM_CHIP_GROUPID" val="5efd9ea781ee359a788b1dff"/>
  <p:tag name="KSO_WM_CHIP_XID" val="5efd9ea781ee359a788b1e00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30_1*i*9"/>
  <p:tag name="KSO_WM_UNIT_INDEX" val="9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3"/>
</p:tagLst>
</file>

<file path=ppt/tags/tag31.xml><?xml version="1.0" encoding="utf-8"?>
<p:tagLst xmlns:p="http://schemas.openxmlformats.org/presentationml/2006/main">
  <p:tag name="KSO_WM_BEAUTIFY_FLAG" val="#wm#"/>
  <p:tag name="KSO_WM_CHIP_GROUPID" val="5efd9ea781ee359a788b1dff"/>
  <p:tag name="KSO_WM_CHIP_XID" val="5efd9ea781ee359a788b1e00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BLOCK" val="0"/>
  <p:tag name="KSO_WM_UNIT_COMPATIBLE" val="0"/>
  <p:tag name="KSO_WM_UNIT_DEC_AREA_ID" val="90749526a8fc44f1832cb5325f294f17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1},&quot;ReferentInfo&quot;:{&quot;Id&quot;:&quot;93c29fe1ee384f5d8e4b2226a98a806f&quot;,&quot;X&quot;:{&quot;Pos&quot;:1},&quot;Y&quot;:{&quot;Pos&quot;:2}},&quot;whChangeMode&quot;:0}"/>
  <p:tag name="KSO_WM_UNIT_DIAGRAM_ISNUMVISUAL" val="0"/>
  <p:tag name="KSO_WM_UNIT_DIAGRAM_ISREFERUNIT" val="0"/>
  <p:tag name="KSO_WM_UNIT_HIGHLIGHT" val="0"/>
  <p:tag name="KSO_WM_UNIT_ID" val="diagram20209030_1*i*10"/>
  <p:tag name="KSO_WM_UNIT_INDEX" val="10"/>
  <p:tag name="KSO_WM_UNIT_LAYERLEVEL" val="1"/>
  <p:tag name="KSO_WM_UNIT_LINE_FILL_TYPE" val="2"/>
  <p:tag name="KSO_WM_UNIT_LINE_FORE_SCHEMECOLOR_INDEX" val="14"/>
  <p:tag name="KSO_WM_UNIT_LINE_FORE_SCHEMECOLOR_INDEX_BRIGHTNESS" val="-0.25"/>
  <p:tag name="KSO_WM_UNIT_SM_LIMIT_TYPE" val="0"/>
  <p:tag name="KSO_WM_UNIT_TYPE" val="i"/>
</p:tagLst>
</file>

<file path=ppt/tags/tag32.xml><?xml version="1.0" encoding="utf-8"?>
<p:tagLst xmlns:p="http://schemas.openxmlformats.org/presentationml/2006/main">
  <p:tag name="KSO_WM_ASSEMBLE_CHIP_INDEX" val="969165bdc94141758a1a4605bc2683ae"/>
  <p:tag name="KSO_WM_BEAUTIFY_FLAG" val="#wm#"/>
  <p:tag name="KSO_WM_CHIP_FILLAREA_FILL_RULE" val="{&quot;fill_align&quot;:&quot;lm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INDEX" val="20209030"/>
  <p:tag name="KSO_WM_UNIT_BLOCK" val="0"/>
  <p:tag name="KSO_WM_UNIT_COMPATIBLE" val="0"/>
  <p:tag name="KSO_WM_UNIT_DEC_AREA_ID" val="93c29fe1ee384f5d8e4b2226a98a806f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30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HOW_EDIT_AREA_INDICATION" val="1"/>
  <p:tag name="KSO_WM_UNIT_SM_LIMIT_TYPE" val="2"/>
  <p:tag name="KSO_WM_UNIT_SUPPORT_BIG_FONT" val="1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7"/>
</p:tagLst>
</file>

<file path=ppt/tags/tag33.xml><?xml version="1.0" encoding="utf-8"?>
<p:tagLst xmlns:p="http://schemas.openxmlformats.org/presentationml/2006/main">
  <p:tag name="KSO_WM_BEAUTIFY_FLAG" val="#wm#"/>
  <p:tag name="KSO_WM_CHIP_DECFILLPROP" val="[]"/>
  <p:tag name="KSO_WM_CHIP_FILLPROP" val="[[{&quot;text_align&quot;:&quot;lm&quot;,&quot;text_direction&quot;:&quot;horizontal&quot;,&quot;support_big_font&quot;:true,&quot;fill_id&quot;:&quot;f82e8f081cf7470ea5c2568bdc877b2b&quot;,&quot;fill_align&quot;:&quot;lm&quot;,&quot;chip_types&quot;:[&quot;header&quot;]},{&quot;text_align&quot;:&quot;lm&quot;,&quot;text_direction&quot;:&quot;horizontal&quot;,&quot;support_features&quot;:[&quot;collage&quot;,&quot;carousel&quot;],&quot;support_big_font&quot;:true,&quot;fill_id&quot;:&quot;82e4272de7e64849bcefb55c71fcddb0&quot;,&quot;fill_align&quot;:&quot;lm&quot;,&quot;chip_types&quot;:[&quot;text&quot;,&quot;picture&quot;]}]]"/>
  <p:tag name="KSO_WM_CHIP_GROUPID" val="5efd9ea781ee359a788b1dff"/>
  <p:tag name="KSO_WM_CHIP_INFOS" val="{&quot;type&quot;:0,&quot;layout_type&quot;:&quot;topbottom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fd9ea781ee359a788b1e00"/>
  <p:tag name="KSO_WM_SLIDE_BACKGROUND" val="[&quot;general&quot;]"/>
  <p:tag name="KSO_WM_SLIDE_BACKGROUND_TYPE" val="general"/>
  <p:tag name="KSO_WM_SLIDE_BK_DARK_LIGHT" val="2"/>
  <p:tag name="KSO_WM_SLIDE_ID" val="diagram20209030_1"/>
  <p:tag name="KSO_WM_SLIDE_INDEX" val="1"/>
  <p:tag name="KSO_WM_SLIDE_ITEM_CNT" val="0"/>
  <p:tag name="KSO_WM_SLIDE_LAYOUT" val="a_d"/>
  <p:tag name="KSO_WM_SLIDE_LAYOUT_CNT" val="1_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id&quot;:&quot;2021-04-01T15:05:06&quot;,&quot;maxSize&quot;:{&quot;size1&quot;:38.472354147169327},&quot;minSize&quot;:{&quot;size1&quot;:29.572354147169328},&quot;normalSize&quot;:{&quot;size1&quot;:29.572539332354509},&quot;subLayout&quot;:[{&quot;id&quot;:&quot;2021-04-01T15:05:06&quot;,&quot;margin&quot;:{&quot;bottom&quot;:0,&quot;left&quot;:5.5029997825622559,&quot;right&quot;:5.9270000457763672,&quot;top&quot;:3.809999942779541},&quot;type&quot;:0},{&quot;id&quot;:&quot;2021-04-01T15:05:06&quot;,&quot;margin&quot;:{&quot;bottom&quot;:3.3870000839233398,&quot;left&quot;:5.5029997825622559,&quot;right&quot;:5.9270000457763672,&quot;top&quot;:1.6929999589920044},&quot;type&quot;:0}],&quot;type&quot;:0}"/>
  <p:tag name="KSO_WM_SLIDE_POSITION" val="19*33"/>
  <p:tag name="KSO_WM_SLIDE_RATIO" val="1.777778"/>
  <p:tag name="KSO_WM_SLIDE_SIZE" val="914*473"/>
  <p:tag name="KSO_WM_SLIDE_SUBTYPE" val="picTxt"/>
  <p:tag name="KSO_WM_SLIDE_SUPPORT_FEATURE_TYPE" val="3"/>
  <p:tag name="KSO_WM_SLIDE_TYPE" val="text"/>
  <p:tag name="KSO_WM_TAG_VERSION" val="1.0"/>
  <p:tag name="KSO_WM_TEMPLATE_ASSEMBLE_GROUPID" val="60656e894054ed1e2fb7faf8"/>
  <p:tag name="KSO_WM_TEMPLATE_ASSEMBLE_XID" val="60656e894054ed1e2fb7faf8"/>
  <p:tag name="KSO_WM_TEMPLATE_CATEGORY" val="diagram"/>
  <p:tag name="KSO_WM_TEMPLATE_COLOR_TYPE" val="1"/>
  <p:tag name="KSO_WM_TEMPLATE_INDEX" val="20209030"/>
  <p:tag name="KSO_WM_TEMPLATE_MASTER_TYPE" val="0"/>
  <p:tag name="KSO_WM_TEMPLATE_SUBCATEGORY" val="21"/>
</p:tagLst>
</file>

<file path=ppt/tags/tag34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3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3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3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4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4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4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4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4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45.xml><?xml version="1.0" encoding="utf-8"?>
<p:tagLst xmlns:p="http://schemas.openxmlformats.org/presentationml/2006/main"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46.xml><?xml version="1.0" encoding="utf-8"?>
<p:tagLst xmlns:p="http://schemas.openxmlformats.org/presentationml/2006/main"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2**"/>
  <p:tag name="KSO_WM_UNIT_LAYERLEVEL" val="1"/>
  <p:tag name="KSO_WM_UNIT_TYPE" val="i"/>
</p:tagLst>
</file>

<file path=ppt/tags/tag47.xml><?xml version="1.0" encoding="utf-8"?>
<p:tagLst xmlns:p="http://schemas.openxmlformats.org/presentationml/2006/main"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</p:tagLst>
</file>

<file path=ppt/tags/tag48.xml><?xml version="1.0" encoding="utf-8"?>
<p:tagLst xmlns:p="http://schemas.openxmlformats.org/presentationml/2006/main"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</p:tagLst>
</file>

<file path=ppt/tags/tag49.xml><?xml version="1.0" encoding="utf-8"?>
<p:tagLst xmlns:p="http://schemas.openxmlformats.org/presentationml/2006/main">
  <p:tag name="KSO_WM_BEAUTIFY_FLAG" val="#wm#"/>
  <p:tag name="KSO_WM_SLIDE_BACKGROUND_TYPE" val="general"/>
  <p:tag name="KSO_WM_TAG_VERSION" val="1.0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_12**"/>
  <p:tag name="KSO_WM_UNIT_LAYERLEVEL" val="1"/>
  <p:tag name="KSO_WM_UNIT_TEXT_FILL_FORE_SCHEMECOLOR_INDEX" val="2"/>
  <p:tag name="KSO_WM_UNIT_TEXT_FILL_FORE_SCHEMECOLOR_INDEX_BRIGHTNESS" val="0"/>
  <p:tag name="KSO_WM_UNIT_TEXT_FILL_TYPE" val="1"/>
</p:tagLst>
</file>

<file path=ppt/tags/tag50.xml><?xml version="1.0" encoding="utf-8"?>
<p:tagLst xmlns:p="http://schemas.openxmlformats.org/presentationml/2006/main">
  <p:tag name="KSO_WM_BEAUTIFY_FLAG" val="#wm#"/>
  <p:tag name="KSO_WM_CHIP_GROUPID" val="5f71a4e3747e3ea6e293b256"/>
  <p:tag name="KSO_WM_CHIP_XID" val="5f71a4e3747e3ea6e293b257"/>
  <p:tag name="KSO_WM_TAG_VERSION" val="1.0"/>
  <p:tag name="KSO_WM_TEMPLATE_ASSEMBLE_GROUPID" val="60656f654054ed1e2fb80949"/>
  <p:tag name="KSO_WM_TEMPLATE_ASSEMBLE_XID" val="60656f654054ed1e2fb80949"/>
  <p:tag name="KSO_WM_TEMPLATE_CATEGORY" val="diagram"/>
  <p:tag name="KSO_WM_TEMPLATE_INDEX" val="20212715"/>
  <p:tag name="KSO_WM_UNIT_BLOCK" val="0"/>
  <p:tag name="KSO_WM_UNIT_COMPATIBLE" val="0"/>
  <p:tag name="KSO_WM_UNIT_DEC_AREA_ID" val="3c4afa0b5caa43f38b74808b5513ba5f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2715_1*i*1"/>
  <p:tag name="KSO_WM_UNIT_INDEX" val="1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51.xml><?xml version="1.0" encoding="utf-8"?>
<p:tagLst xmlns:p="http://schemas.openxmlformats.org/presentationml/2006/main">
  <p:tag name="KSO_WM_BEAUTIFY_FLAG" val="#wm#"/>
  <p:tag name="KSO_WM_CHIP_GROUPID" val="5f71a4e3747e3ea6e293b256"/>
  <p:tag name="KSO_WM_CHIP_XID" val="5f71a4e3747e3ea6e293b257"/>
  <p:tag name="KSO_WM_TAG_VERSION" val="1.0"/>
  <p:tag name="KSO_WM_TEMPLATE_ASSEMBLE_GROUPID" val="60656f654054ed1e2fb80949"/>
  <p:tag name="KSO_WM_TEMPLATE_ASSEMBLE_XID" val="60656f654054ed1e2fb80949"/>
  <p:tag name="KSO_WM_TEMPLATE_CATEGORY" val="diagram"/>
  <p:tag name="KSO_WM_TEMPLATE_INDEX" val="20212715"/>
  <p:tag name="KSO_WM_UNIT_BLOCK" val="0"/>
  <p:tag name="KSO_WM_UNIT_COMPATIBLE" val="0"/>
  <p:tag name="KSO_WM_UNIT_DEC_AREA_ID" val="15e80c0773834399a13599e79356248b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2715_1*i*2"/>
  <p:tag name="KSO_WM_UNIT_INDEX" val="2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52.xml><?xml version="1.0" encoding="utf-8"?>
<p:tagLst xmlns:p="http://schemas.openxmlformats.org/presentationml/2006/main">
  <p:tag name="KSO_WM_BEAUTIFY_FLAG" val="#wm#"/>
  <p:tag name="KSO_WM_CHIP_GROUPID" val="5f71a4e3747e3ea6e293b256"/>
  <p:tag name="KSO_WM_CHIP_XID" val="5f71a4e3747e3ea6e293b257"/>
  <p:tag name="KSO_WM_TAG_VERSION" val="1.0"/>
  <p:tag name="KSO_WM_TEMPLATE_ASSEMBLE_GROUPID" val="60656f654054ed1e2fb80949"/>
  <p:tag name="KSO_WM_TEMPLATE_ASSEMBLE_XID" val="60656f654054ed1e2fb80949"/>
  <p:tag name="KSO_WM_TEMPLATE_CATEGORY" val="diagram"/>
  <p:tag name="KSO_WM_TEMPLATE_INDEX" val="20212715"/>
  <p:tag name="KSO_WM_UNIT_BLOCK" val="0"/>
  <p:tag name="KSO_WM_UNIT_COMPATIBLE" val="0"/>
  <p:tag name="KSO_WM_UNIT_DEC_AREA_ID" val="e2649454f1f349029e6f455142f4ee7e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2715_1*i*3"/>
  <p:tag name="KSO_WM_UNIT_INDEX" val="3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1"/>
</p:tagLst>
</file>

<file path=ppt/tags/tag53.xml><?xml version="1.0" encoding="utf-8"?>
<p:tagLst xmlns:p="http://schemas.openxmlformats.org/presentationml/2006/main">
  <p:tag name="KSO_WM_BEAUTIFY_FLAG" val="#wm#"/>
  <p:tag name="KSO_WM_CHIP_GROUPID" val="5f71a4e3747e3ea6e293b256"/>
  <p:tag name="KSO_WM_CHIP_XID" val="5f71a4e3747e3ea6e293b257"/>
  <p:tag name="KSO_WM_TAG_VERSION" val="1.0"/>
  <p:tag name="KSO_WM_TEMPLATE_ASSEMBLE_GROUPID" val="60656f654054ed1e2fb80949"/>
  <p:tag name="KSO_WM_TEMPLATE_ASSEMBLE_XID" val="60656f654054ed1e2fb80949"/>
  <p:tag name="KSO_WM_TEMPLATE_CATEGORY" val="diagram"/>
  <p:tag name="KSO_WM_TEMPLATE_INDEX" val="20212715"/>
  <p:tag name="KSO_WM_UNIT_BLOCK" val="0"/>
  <p:tag name="KSO_WM_UNIT_COMPATIBLE" val="0"/>
  <p:tag name="KSO_WM_UNIT_DEC_AREA_ID" val="eb7849fb6e2d4740bbea23af99150873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2715_1*i*4"/>
  <p:tag name="KSO_WM_UNIT_INDEX" val="4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48"/>
</p:tagLst>
</file>

<file path=ppt/tags/tag54.xml><?xml version="1.0" encoding="utf-8"?>
<p:tagLst xmlns:p="http://schemas.openxmlformats.org/presentationml/2006/main">
  <p:tag name="KSO_WM_BEAUTIFY_FLAG" val="#wm#"/>
  <p:tag name="KSO_WM_CHIP_GROUPID" val="5f71a4e3747e3ea6e293b256"/>
  <p:tag name="KSO_WM_CHIP_XID" val="5f71a4e3747e3ea6e293b257"/>
  <p:tag name="KSO_WM_TAG_VERSION" val="1.0"/>
  <p:tag name="KSO_WM_TEMPLATE_ASSEMBLE_GROUPID" val="60656f654054ed1e2fb80949"/>
  <p:tag name="KSO_WM_TEMPLATE_ASSEMBLE_XID" val="60656f654054ed1e2fb80949"/>
  <p:tag name="KSO_WM_TEMPLATE_CATEGORY" val="diagram"/>
  <p:tag name="KSO_WM_TEMPLATE_INDEX" val="20212715"/>
  <p:tag name="KSO_WM_UNIT_BLOCK" val="0"/>
  <p:tag name="KSO_WM_UNIT_COMPATIBLE" val="0"/>
  <p:tag name="KSO_WM_UNIT_DEC_AREA_ID" val="1db9c723d5a24b58ab96c856c0cd4eb4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12715_1*i*5"/>
  <p:tag name="KSO_WM_UNIT_INDEX" val="5"/>
  <p:tag name="KSO_WM_UNIT_LAYERLEVEL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i"/>
  <p:tag name="KSO_WM_UNIT_VALUE" val="4"/>
</p:tagLst>
</file>

<file path=ppt/tags/tag55.xml><?xml version="1.0" encoding="utf-8"?>
<p:tagLst xmlns:p="http://schemas.openxmlformats.org/presentationml/2006/main">
  <p:tag name="KSO_WM_BEAUTIFY_FLAG" val="#wm#"/>
  <p:tag name="KSO_WM_CHIP_GROUPID" val="5f71a4e3747e3ea6e293b256"/>
  <p:tag name="KSO_WM_CHIP_XID" val="5f71a4e3747e3ea6e293b257"/>
  <p:tag name="KSO_WM_TAG_VERSION" val="1.0"/>
  <p:tag name="KSO_WM_TEMPLATE_ASSEMBLE_GROUPID" val="60656f654054ed1e2fb80949"/>
  <p:tag name="KSO_WM_TEMPLATE_ASSEMBLE_XID" val="60656f654054ed1e2fb80949"/>
  <p:tag name="KSO_WM_TEMPLATE_CATEGORY" val="diagram"/>
  <p:tag name="KSO_WM_TEMPLATE_INDEX" val="20212715"/>
  <p:tag name="KSO_WM_UNIT_BLOCK" val="0"/>
  <p:tag name="KSO_WM_UNIT_COMPATIBLE" val="0"/>
  <p:tag name="KSO_WM_UNIT_DEC_AREA_ID" val="17a9342137704ba59401a0f97caba8fe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2715_1*i*6"/>
  <p:tag name="KSO_WM_UNIT_INDEX" val="6"/>
  <p:tag name="KSO_WM_UNIT_LAYERLEVEL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i"/>
  <p:tag name="KSO_WM_UNIT_VALUE" val="6"/>
</p:tagLst>
</file>

<file path=ppt/tags/tag56.xml><?xml version="1.0" encoding="utf-8"?>
<p:tagLst xmlns:p="http://schemas.openxmlformats.org/presentationml/2006/main">
  <p:tag name="KSO_WM_ASSEMBLE_CHIP_INDEX" val="66e44b3459724ff1b3ee14b670880cf5"/>
  <p:tag name="KSO_WM_BEAUTIFY_FLAG" val="#wm#"/>
  <p:tag name="KSO_WM_CHIP_FILLAREA_FILL_RULE" val="{&quot;fill_align&quot;:&quot;lm&quot;,&quot;fill_mode&quot;:&quot;full&quot;,&quot;sacle_strategy&quot;:&quot;smart&quot;}"/>
  <p:tag name="KSO_WM_CHIP_GROUPID" val="5f461bcef3f92eac738049c8"/>
  <p:tag name="KSO_WM_CHIP_XID" val="5f461bcef3f92eac738049c9"/>
  <p:tag name="KSO_WM_TAG_VERSION" val="1.0"/>
  <p:tag name="KSO_WM_TEMPLATE_ASSEMBLE_GROUPID" val="60656f654054ed1e2fb80949"/>
  <p:tag name="KSO_WM_TEMPLATE_ASSEMBLE_XID" val="60656f654054ed1e2fb80949"/>
  <p:tag name="KSO_WM_TEMPLATE_CATEGORY" val="diagram"/>
  <p:tag name="KSO_WM_TEMPLATE_INDEX" val="20212715"/>
  <p:tag name="KSO_WM_UNIT_COMPATIBLE" val="0"/>
  <p:tag name="KSO_WM_UNIT_DEC_AREA_ID" val="765ee4e6f6d44554a1cda64b7e2128f0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IAGRAM_ISNUMVISUAL" val="0"/>
  <p:tag name="KSO_WM_UNIT_DIAGRAM_ISREFERUNIT" val="0"/>
  <p:tag name="KSO_WM_UNIT_HIGHLIGHT" val="0"/>
  <p:tag name="KSO_WM_UNIT_ID" val="diagram20212715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添加大标题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16"/>
</p:tagLst>
</file>

<file path=ppt/tags/tag5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8"/>
  <p:tag name="KSO_WM_UNIT_FILL_FORE_SCHEMECOLOR_INDEX_BRIGHTNESS" val="0"/>
  <p:tag name="KSO_WM_UNIT_FILL_TYPE" val="1"/>
  <p:tag name="KSO_WM_UNIT_HIGHLIGHT" val="0"/>
  <p:tag name="KSO_WM_UNIT_ID" val="diagram20214862_2*m_h_i*1_1_1"/>
  <p:tag name="KSO_WM_UNIT_INDEX" val="1_1_1"/>
  <p:tag name="KSO_WM_UNIT_LAYERLEVEL" val="1_1_1"/>
  <p:tag name="KSO_WM_UNIT_TYPE" val="m_h_i"/>
  <p:tag name="KSO_WM_UNIT_USESOURCEFORMAT_APPLY" val="1"/>
</p:tagLst>
</file>

<file path=ppt/tags/tag5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9"/>
  <p:tag name="KSO_WM_UNIT_FILL_FORE_SCHEMECOLOR_INDEX_BRIGHTNESS" val="0"/>
  <p:tag name="KSO_WM_UNIT_FILL_TYPE" val="1"/>
  <p:tag name="KSO_WM_UNIT_HIGHLIGHT" val="0"/>
  <p:tag name="KSO_WM_UNIT_ID" val="diagram20214862_2*m_h_i*1_4_1"/>
  <p:tag name="KSO_WM_UNIT_INDEX" val="1_4_1"/>
  <p:tag name="KSO_WM_UNIT_LAYERLEVEL" val="1_1_1"/>
  <p:tag name="KSO_WM_UNIT_TYPE" val="m_h_i"/>
  <p:tag name="KSO_WM_UNIT_USESOURCEFORMAT_APPLY" val="1"/>
</p:tagLst>
</file>

<file path=ppt/tags/tag5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7"/>
  <p:tag name="KSO_WM_UNIT_FILL_FORE_SCHEMECOLOR_INDEX_BRIGHTNESS" val="0"/>
  <p:tag name="KSO_WM_UNIT_FILL_TYPE" val="1"/>
  <p:tag name="KSO_WM_UNIT_HIGHLIGHT" val="0"/>
  <p:tag name="KSO_WM_UNIT_ID" val="diagram20214862_2*m_h_i*1_2_1"/>
  <p:tag name="KSO_WM_UNIT_INDEX" val="1_2_1"/>
  <p:tag name="KSO_WM_UNIT_LAYERLEVEL" val="1_1_1"/>
  <p:tag name="KSO_WM_UNIT_TYPE" val="m_h_i"/>
  <p:tag name="KSO_WM_UNIT_USESOURCEFORMAT_APPLY" val="1"/>
</p:tagLst>
</file>

<file path=ppt/tags/tag6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4862_2*m_h_i*1_3_1"/>
  <p:tag name="KSO_WM_UNIT_INDEX" val="1_3_1"/>
  <p:tag name="KSO_WM_UNIT_LAYERLEVEL" val="1_1_1"/>
  <p:tag name="KSO_WM_UNIT_TYPE" val="m_h_i"/>
  <p:tag name="KSO_WM_UNIT_USESOURCEFORMAT_APPLY" val="1"/>
</p:tagLst>
</file>

<file path=ppt/tags/tag6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.4"/>
  <p:tag name="KSO_WM_UNIT_FILL_TYPE" val="1"/>
  <p:tag name="KSO_WM_UNIT_HIGHLIGHT" val="0"/>
  <p:tag name="KSO_WM_UNIT_ID" val="diagram20214862_2*m_h_i*1_3_2"/>
  <p:tag name="KSO_WM_UNIT_INDEX" val="1_3_2"/>
  <p:tag name="KSO_WM_UNIT_LAYERLEVEL" val="1_1_1"/>
  <p:tag name="KSO_WM_UNIT_TYPE" val="m_h_i"/>
  <p:tag name="KSO_WM_UNIT_USESOURCEFORMAT_APPLY" val="1"/>
</p:tagLst>
</file>

<file path=ppt/tags/tag6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14862_2*m_h_i*1_3_3"/>
  <p:tag name="KSO_WM_UNIT_INDEX" val="1_3_3"/>
  <p:tag name="KSO_WM_UNIT_LAYERLEVEL" val="1_1_1"/>
  <p:tag name="KSO_WM_UNIT_TYPE" val="m_h_i"/>
  <p:tag name="KSO_WM_UNIT_USESOURCEFORMAT_APPLY" val="1"/>
</p:tagLst>
</file>

<file path=ppt/tags/tag6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-0.25"/>
  <p:tag name="KSO_WM_UNIT_FILL_TYPE" val="1"/>
  <p:tag name="KSO_WM_UNIT_HIGHLIGHT" val="0"/>
  <p:tag name="KSO_WM_UNIT_ID" val="diagram20214862_2*m_h_i*1_3_4"/>
  <p:tag name="KSO_WM_UNIT_INDEX" val="1_3_4"/>
  <p:tag name="KSO_WM_UNIT_LAYERLEVEL" val="1_1_1"/>
  <p:tag name="KSO_WM_UNIT_TYPE" val="m_h_i"/>
  <p:tag name="KSO_WM_UNIT_USESOURCEFORMAT_APPLY" val="1"/>
</p:tagLst>
</file>

<file path=ppt/tags/tag6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7"/>
  <p:tag name="KSO_WM_UNIT_FILL_FORE_SCHEMECOLOR_INDEX_BRIGHTNESS" val="0.4"/>
  <p:tag name="KSO_WM_UNIT_FILL_TYPE" val="1"/>
  <p:tag name="KSO_WM_UNIT_HIGHLIGHT" val="0"/>
  <p:tag name="KSO_WM_UNIT_ID" val="diagram20214862_2*m_h_i*1_2_2"/>
  <p:tag name="KSO_WM_UNIT_INDEX" val="1_2_2"/>
  <p:tag name="KSO_WM_UNIT_LAYERLEVEL" val="1_1_1"/>
  <p:tag name="KSO_WM_UNIT_TYPE" val="m_h_i"/>
  <p:tag name="KSO_WM_UNIT_USESOURCEFORMAT_APPLY" val="1"/>
</p:tagLst>
</file>

<file path=ppt/tags/tag6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7"/>
  <p:tag name="KSO_WM_UNIT_FILL_FORE_SCHEMECOLOR_INDEX_BRIGHTNESS" val="0"/>
  <p:tag name="KSO_WM_UNIT_FILL_TYPE" val="1"/>
  <p:tag name="KSO_WM_UNIT_HIGHLIGHT" val="0"/>
  <p:tag name="KSO_WM_UNIT_ID" val="diagram20214862_2*m_h_i*1_2_3"/>
  <p:tag name="KSO_WM_UNIT_INDEX" val="1_2_3"/>
  <p:tag name="KSO_WM_UNIT_LAYERLEVEL" val="1_1_1"/>
  <p:tag name="KSO_WM_UNIT_TYPE" val="m_h_i"/>
  <p:tag name="KSO_WM_UNIT_USESOURCEFORMAT_APPLY" val="1"/>
</p:tagLst>
</file>

<file path=ppt/tags/tag6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7"/>
  <p:tag name="KSO_WM_UNIT_FILL_FORE_SCHEMECOLOR_INDEX_BRIGHTNESS" val="-0.25"/>
  <p:tag name="KSO_WM_UNIT_FILL_TYPE" val="1"/>
  <p:tag name="KSO_WM_UNIT_HIGHLIGHT" val="0"/>
  <p:tag name="KSO_WM_UNIT_ID" val="diagram20214862_2*m_h_i*1_2_4"/>
  <p:tag name="KSO_WM_UNIT_INDEX" val="1_2_4"/>
  <p:tag name="KSO_WM_UNIT_LAYERLEVEL" val="1_1_1"/>
  <p:tag name="KSO_WM_UNIT_TYPE" val="m_h_i"/>
  <p:tag name="KSO_WM_UNIT_USESOURCEFORMAT_APPLY" val="1"/>
</p:tagLst>
</file>

<file path=ppt/tags/tag6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HIGHLIGHT" val="0"/>
  <p:tag name="KSO_WM_UNIT_ID" val="diagram20214862_2*m_h_i*1_1_2"/>
  <p:tag name="KSO_WM_UNIT_INDEX" val="1_1_2"/>
  <p:tag name="KSO_WM_UNIT_LAYERLEVEL" val="1_1_1"/>
  <p:tag name="KSO_WM_UNIT_TYPE" val="m_h_i"/>
  <p:tag name="KSO_WM_UNIT_USESOURCEFORMAT_APPLY" val="1"/>
</p:tagLst>
</file>

<file path=ppt/tags/tag6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8"/>
  <p:tag name="KSO_WM_UNIT_FILL_FORE_SCHEMECOLOR_INDEX_BRIGHTNESS" val="0.4"/>
  <p:tag name="KSO_WM_UNIT_FILL_TYPE" val="1"/>
  <p:tag name="KSO_WM_UNIT_HIGHLIGHT" val="0"/>
  <p:tag name="KSO_WM_UNIT_ID" val="diagram20214862_2*m_h_i*1_1_3"/>
  <p:tag name="KSO_WM_UNIT_INDEX" val="1_1_3"/>
  <p:tag name="KSO_WM_UNIT_LAYERLEVEL" val="1_1_1"/>
  <p:tag name="KSO_WM_UNIT_TYPE" val="m_h_i"/>
  <p:tag name="KSO_WM_UNIT_USESOURCEFORMAT_APPLY" val="1"/>
</p:tagLst>
</file>

<file path=ppt/tags/tag6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8"/>
  <p:tag name="KSO_WM_UNIT_FILL_FORE_SCHEMECOLOR_INDEX_BRIGHTNESS" val="0"/>
  <p:tag name="KSO_WM_UNIT_FILL_TYPE" val="1"/>
  <p:tag name="KSO_WM_UNIT_HIGHLIGHT" val="0"/>
  <p:tag name="KSO_WM_UNIT_ID" val="diagram20214862_2*m_h_i*1_1_4"/>
  <p:tag name="KSO_WM_UNIT_INDEX" val="1_1_4"/>
  <p:tag name="KSO_WM_UNIT_LAYERLEVEL" val="1_1_1"/>
  <p:tag name="KSO_WM_UNIT_TYPE" val="m_h_i"/>
  <p:tag name="KSO_WM_UNIT_USESOURCEFORMAT_APPLY" val="1"/>
</p:tagLst>
</file>

<file path=ppt/tags/tag7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8"/>
  <p:tag name="KSO_WM_UNIT_FILL_FORE_SCHEMECOLOR_INDEX_BRIGHTNESS" val="-0.25"/>
  <p:tag name="KSO_WM_UNIT_FILL_TYPE" val="1"/>
  <p:tag name="KSO_WM_UNIT_HIGHLIGHT" val="0"/>
  <p:tag name="KSO_WM_UNIT_ID" val="diagram20214862_2*m_h_i*1_1_6"/>
  <p:tag name="KSO_WM_UNIT_INDEX" val="1_1_6"/>
  <p:tag name="KSO_WM_UNIT_LAYERLEVEL" val="1_1_1"/>
  <p:tag name="KSO_WM_UNIT_TYPE" val="m_h_i"/>
  <p:tag name="KSO_WM_UNIT_USESOURCEFORMAT_APPLY" val="1"/>
</p:tagLst>
</file>

<file path=ppt/tags/tag7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13"/>
  <p:tag name="KSO_WM_UNIT_FILL_FORE_SCHEMECOLOR_INDEX_BRIGHTNESS" val="0.25"/>
  <p:tag name="KSO_WM_UNIT_FILL_TYPE" val="1"/>
  <p:tag name="KSO_WM_UNIT_HIGHLIGHT" val="0"/>
  <p:tag name="KSO_WM_UNIT_ID" val="diagram20214862_2*m_h_i*1_1_5"/>
  <p:tag name="KSO_WM_UNIT_INDEX" val="1_1_5"/>
  <p:tag name="KSO_WM_UNIT_LAYERLEVEL" val="1_1_1"/>
  <p:tag name="KSO_WM_UNIT_TYPE" val="m_h_i"/>
  <p:tag name="KSO_WM_UNIT_USESOURCEFORMAT_APPLY" val="1"/>
</p:tagLst>
</file>

<file path=ppt/tags/tag7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HIGHLIGHT" val="0"/>
  <p:tag name="KSO_WM_UNIT_ID" val="diagram20214862_2*m_i*1_1"/>
  <p:tag name="KSO_WM_UNIT_INDEX" val="1_1"/>
  <p:tag name="KSO_WM_UNIT_LAYERLEVEL" val="1_1"/>
  <p:tag name="KSO_WM_UNIT_TYPE" val="m_i"/>
  <p:tag name="KSO_WM_UNIT_USESOURCEFORMAT_APPLY" val="1"/>
</p:tagLst>
</file>

<file path=ppt/tags/tag7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9"/>
  <p:tag name="KSO_WM_UNIT_FILL_FORE_SCHEMECOLOR_INDEX_BRIGHTNESS" val="0.4"/>
  <p:tag name="KSO_WM_UNIT_FILL_TYPE" val="1"/>
  <p:tag name="KSO_WM_UNIT_HIGHLIGHT" val="0"/>
  <p:tag name="KSO_WM_UNIT_ID" val="diagram20214862_2*m_h_i*1_4_2"/>
  <p:tag name="KSO_WM_UNIT_INDEX" val="1_4_2"/>
  <p:tag name="KSO_WM_UNIT_LAYERLEVEL" val="1_1_1"/>
  <p:tag name="KSO_WM_UNIT_TYPE" val="m_h_i"/>
  <p:tag name="KSO_WM_UNIT_USESOURCEFORMAT_APPLY" val="1"/>
</p:tagLst>
</file>

<file path=ppt/tags/tag7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9"/>
  <p:tag name="KSO_WM_UNIT_FILL_FORE_SCHEMECOLOR_INDEX_BRIGHTNESS" val="0"/>
  <p:tag name="KSO_WM_UNIT_FILL_TYPE" val="1"/>
  <p:tag name="KSO_WM_UNIT_HIGHLIGHT" val="0"/>
  <p:tag name="KSO_WM_UNIT_ID" val="diagram20214862_2*m_h_i*1_4_3"/>
  <p:tag name="KSO_WM_UNIT_INDEX" val="1_4_3"/>
  <p:tag name="KSO_WM_UNIT_LAYERLEVEL" val="1_1_1"/>
  <p:tag name="KSO_WM_UNIT_TYPE" val="m_h_i"/>
  <p:tag name="KSO_WM_UNIT_USESOURCEFORMAT_APPLY" val="1"/>
</p:tagLst>
</file>

<file path=ppt/tags/tag7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9"/>
  <p:tag name="KSO_WM_UNIT_FILL_FORE_SCHEMECOLOR_INDEX_BRIGHTNESS" val="-0.25"/>
  <p:tag name="KSO_WM_UNIT_FILL_TYPE" val="1"/>
  <p:tag name="KSO_WM_UNIT_HIGHLIGHT" val="0"/>
  <p:tag name="KSO_WM_UNIT_ID" val="diagram20214862_2*m_h_i*1_4_4"/>
  <p:tag name="KSO_WM_UNIT_INDEX" val="1_4_4"/>
  <p:tag name="KSO_WM_UNIT_LAYERLEVEL" val="1_1_1"/>
  <p:tag name="KSO_WM_UNIT_TYPE" val="m_h_i"/>
  <p:tag name="KSO_WM_UNIT_USESOURCEFORMAT_APPLY" val="1"/>
</p:tagLst>
</file>

<file path=ppt/tags/tag7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13"/>
  <p:tag name="KSO_WM_UNIT_FILL_FORE_SCHEMECOLOR_INDEX_BRIGHTNESS" val="0.25"/>
  <p:tag name="KSO_WM_UNIT_FILL_TYPE" val="1"/>
  <p:tag name="KSO_WM_UNIT_HIGHLIGHT" val="0"/>
  <p:tag name="KSO_WM_UNIT_ID" val="diagram20214862_2*m_i*1_2"/>
  <p:tag name="KSO_WM_UNIT_INDEX" val="1_2"/>
  <p:tag name="KSO_WM_UNIT_LAYERLEVEL" val="1_1"/>
  <p:tag name="KSO_WM_UNIT_TYPE" val="m_i"/>
  <p:tag name="KSO_WM_UNIT_USESOURCEFORMAT_APPLY" val="1"/>
</p:tagLst>
</file>

<file path=ppt/tags/tag7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diagram20214862_2*m_h_x*1_4_1"/>
  <p:tag name="KSO_WM_UNIT_INDEX" val="1_4_1"/>
  <p:tag name="KSO_WM_UNIT_LAYERLEVEL" val="1_1_1"/>
  <p:tag name="KSO_WM_UNIT_TYPE" val="m_h_x"/>
  <p:tag name="KSO_WM_UNIT_USESOURCEFORMAT_APPLY" val="1"/>
  <p:tag name="KSO_WM_UNIT_VALUE" val="115*115"/>
</p:tagLst>
</file>

<file path=ppt/tags/tag7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diagram20214862_2*m_h_x*1_3_1"/>
  <p:tag name="KSO_WM_UNIT_INDEX" val="1_3_1"/>
  <p:tag name="KSO_WM_UNIT_LAYERLEVEL" val="1_1_1"/>
  <p:tag name="KSO_WM_UNIT_TYPE" val="m_h_x"/>
  <p:tag name="KSO_WM_UNIT_USESOURCEFORMAT_APPLY" val="1"/>
  <p:tag name="KSO_WM_UNIT_VALUE" val="102*95"/>
</p:tagLst>
</file>

<file path=ppt/tags/tag7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diagram20214862_2*m_h_x*1_2_1"/>
  <p:tag name="KSO_WM_UNIT_INDEX" val="1_2_1"/>
  <p:tag name="KSO_WM_UNIT_LAYERLEVEL" val="1_1_1"/>
  <p:tag name="KSO_WM_UNIT_TYPE" val="m_h_x"/>
  <p:tag name="KSO_WM_UNIT_USESOURCEFORMAT_APPLY" val="1"/>
  <p:tag name="KSO_WM_UNIT_VALUE" val="93*93"/>
</p:tagLst>
</file>

<file path=ppt/tags/tag8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diagram20214862_2*m_h_x*1_1_1"/>
  <p:tag name="KSO_WM_UNIT_INDEX" val="1_1_1"/>
  <p:tag name="KSO_WM_UNIT_LAYERLEVEL" val="1_1_1"/>
  <p:tag name="KSO_WM_UNIT_TYPE" val="m_h_x"/>
  <p:tag name="KSO_WM_UNIT_USESOURCEFORMAT_APPLY" val="1"/>
  <p:tag name="KSO_WM_UNIT_VALUE" val="112*115"/>
</p:tagLst>
</file>

<file path=ppt/tags/tag8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HIGHLIGHT" val="0"/>
  <p:tag name="KSO_WM_UNIT_ID" val="diagram20214862_2*m_h_f*1_1_1"/>
  <p:tag name="KSO_WM_UNIT_INDEX" val="1_1_1"/>
  <p:tag name="KSO_WM_UNIT_LAYERLEVEL" val="1_1_1"/>
  <p:tag name="KSO_WM_UNIT_NOCLEAR" val="0"/>
  <p:tag name="KSO_WM_UNIT_PRESET_TEXT" val="单击此处输入你的正文"/>
  <p:tag name="KSO_WM_UNIT_SUBTYPE" val="a"/>
  <p:tag name="KSO_WM_UNIT_TEXT_FILL_FORE_SCHEMECOLOR_INDEX" val="16"/>
  <p:tag name="KSO_WM_UNIT_TEXT_FILL_FORE_SCHEMECOLOR_INDEX_BRIGHTNESS" val="0"/>
  <p:tag name="KSO_WM_UNIT_TEXT_FILL_TYPE" val="1"/>
  <p:tag name="KSO_WM_UNIT_TYPE" val="m_h_f"/>
  <p:tag name="KSO_WM_UNIT_USESOURCEFORMAT_APPLY" val="1"/>
  <p:tag name="KSO_WM_UNIT_VALUE" val="32"/>
</p:tagLst>
</file>

<file path=ppt/tags/tag8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HIGHLIGHT" val="0"/>
  <p:tag name="KSO_WM_UNIT_ID" val="diagram20214862_2*m_h_f*1_3_1"/>
  <p:tag name="KSO_WM_UNIT_INDEX" val="1_3_1"/>
  <p:tag name="KSO_WM_UNIT_LAYERLEVEL" val="1_1_1"/>
  <p:tag name="KSO_WM_UNIT_NOCLEAR" val="0"/>
  <p:tag name="KSO_WM_UNIT_PRESET_TEXT" val="单击此处输入你的正文"/>
  <p:tag name="KSO_WM_UNIT_SUBTYPE" val="a"/>
  <p:tag name="KSO_WM_UNIT_TEXT_FILL_FORE_SCHEMECOLOR_INDEX" val="16"/>
  <p:tag name="KSO_WM_UNIT_TEXT_FILL_FORE_SCHEMECOLOR_INDEX_BRIGHTNESS" val="0"/>
  <p:tag name="KSO_WM_UNIT_TEXT_FILL_TYPE" val="1"/>
  <p:tag name="KSO_WM_UNIT_TYPE" val="m_h_f"/>
  <p:tag name="KSO_WM_UNIT_USESOURCEFORMAT_APPLY" val="1"/>
  <p:tag name="KSO_WM_UNIT_VALUE" val="32"/>
</p:tagLst>
</file>

<file path=ppt/tags/tag8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HIGHLIGHT" val="0"/>
  <p:tag name="KSO_WM_UNIT_ID" val="diagram20214862_2*m_h_f*1_4_1"/>
  <p:tag name="KSO_WM_UNIT_INDEX" val="1_4_1"/>
  <p:tag name="KSO_WM_UNIT_LAYERLEVEL" val="1_1_1"/>
  <p:tag name="KSO_WM_UNIT_NOCLEAR" val="0"/>
  <p:tag name="KSO_WM_UNIT_PRESET_TEXT" val="单击此处输入你的正文"/>
  <p:tag name="KSO_WM_UNIT_SUBTYPE" val="a"/>
  <p:tag name="KSO_WM_UNIT_TEXT_FILL_FORE_SCHEMECOLOR_INDEX" val="16"/>
  <p:tag name="KSO_WM_UNIT_TEXT_FILL_FORE_SCHEMECOLOR_INDEX_BRIGHTNESS" val="0"/>
  <p:tag name="KSO_WM_UNIT_TEXT_FILL_TYPE" val="1"/>
  <p:tag name="KSO_WM_UNIT_TYPE" val="m_h_f"/>
  <p:tag name="KSO_WM_UNIT_USESOURCEFORMAT_APPLY" val="1"/>
  <p:tag name="KSO_WM_UNIT_VALUE" val="32"/>
</p:tagLst>
</file>

<file path=ppt/tags/tag8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20214862"/>
  <p:tag name="KSO_WM_UNIT_COMPATIBLE" val="0"/>
  <p:tag name="KSO_WM_UNIT_DIAGRAM_ISNUMVISUAL" val="0"/>
  <p:tag name="KSO_WM_UNIT_DIAGRAM_ISREFERUNIT" val="0"/>
  <p:tag name="KSO_WM_UNIT_HIGHLIGHT" val="0"/>
  <p:tag name="KSO_WM_UNIT_ID" val="diagram20214862_2*m_h_f*1_2_1"/>
  <p:tag name="KSO_WM_UNIT_INDEX" val="1_2_1"/>
  <p:tag name="KSO_WM_UNIT_LAYERLEVEL" val="1_1_1"/>
  <p:tag name="KSO_WM_UNIT_NOCLEAR" val="0"/>
  <p:tag name="KSO_WM_UNIT_PRESET_TEXT" val="单击此处输入你的正文"/>
  <p:tag name="KSO_WM_UNIT_SUBTYPE" val="a"/>
  <p:tag name="KSO_WM_UNIT_TEXT_FILL_FORE_SCHEMECOLOR_INDEX" val="16"/>
  <p:tag name="KSO_WM_UNIT_TEXT_FILL_FORE_SCHEMECOLOR_INDEX_BRIGHTNESS" val="0"/>
  <p:tag name="KSO_WM_UNIT_TEXT_FILL_TYPE" val="1"/>
  <p:tag name="KSO_WM_UNIT_TYPE" val="m_h_f"/>
  <p:tag name="KSO_WM_UNIT_USESOURCEFORMAT_APPLY" val="1"/>
  <p:tag name="KSO_WM_UNIT_VALUE" val="32"/>
</p:tagLst>
</file>

<file path=ppt/tags/tag85.xml><?xml version="1.0" encoding="utf-8"?>
<p:tagLst xmlns:p="http://schemas.openxmlformats.org/presentationml/2006/main">
  <p:tag name="KSO_WM_ASSEMBLE_CHIP_INDEX" val="66e44b3459724ff1b3ee14b670880cf5"/>
  <p:tag name="KSO_WM_BEAUTIFY_FLAG" val="#wm#"/>
  <p:tag name="KSO_WM_CHIP_FILLAREA_FILL_RULE" val="{&quot;fill_align&quot;:&quot;lm&quot;,&quot;fill_mode&quot;:&quot;full&quot;,&quot;sacle_strategy&quot;:&quot;smart&quot;}"/>
  <p:tag name="KSO_WM_CHIP_GROUPID" val="5f461bcef3f92eac738049c8"/>
  <p:tag name="KSO_WM_CHIP_XID" val="5f461bcef3f92eac738049c9"/>
  <p:tag name="KSO_WM_TAG_VERSION" val="1.0"/>
  <p:tag name="KSO_WM_TEMPLATE_ASSEMBLE_GROUPID" val="60656f654054ed1e2fb80949"/>
  <p:tag name="KSO_WM_TEMPLATE_ASSEMBLE_XID" val="60656f654054ed1e2fb80949"/>
  <p:tag name="KSO_WM_TEMPLATE_CATEGORY" val="diagram"/>
  <p:tag name="KSO_WM_TEMPLATE_INDEX" val="20212715"/>
  <p:tag name="KSO_WM_UNIT_COMPATIBLE" val="0"/>
  <p:tag name="KSO_WM_UNIT_DEC_AREA_ID" val="d32f35ecadf84f6c88195a56c54ba701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IAGRAM_ISNUMVISUAL" val="0"/>
  <p:tag name="KSO_WM_UNIT_DIAGRAM_ISREFERUNIT" val="0"/>
  <p:tag name="KSO_WM_UNIT_HIGHLIGHT" val="0"/>
  <p:tag name="KSO_WM_UNIT_ID" val="diagram20212715_1*b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可添加副标题"/>
  <p:tag name="KSO_WM_UNIT_SHOW_EDIT_AREA_INDICATION" val="1"/>
  <p:tag name="KSO_WM_UNIT_SM_LIMIT_TYPE" val="2"/>
  <p:tag name="KSO_WM_UNIT_TEXT_FILL_FORE_SCHEMECOLOR_INDEX" val="14"/>
  <p:tag name="KSO_WM_UNIT_TEXT_FILL_FORE_SCHEMECOLOR_INDEX_BRIGHTNESS" val="-0.5"/>
  <p:tag name="KSO_WM_UNIT_TEXT_FILL_TYPE" val="1"/>
  <p:tag name="KSO_WM_UNIT_TYPE" val="b"/>
  <p:tag name="KSO_WM_UNIT_VALUE" val="32"/>
</p:tagLst>
</file>

<file path=ppt/tags/tag86.xml><?xml version="1.0" encoding="utf-8"?>
<p:tagLst xmlns:p="http://schemas.openxmlformats.org/presentationml/2006/main">
  <p:tag name="KSO_WM_BEAUTIFY_FLAG" val="#wm#"/>
  <p:tag name="KSO_WM_CHIP_DECFILLPROP" val="[]"/>
  <p:tag name="KSO_WM_CHIP_FILLPROP" val="[[{&quot;text_align&quot;:&quot;lm&quot;,&quot;text_direction&quot;:&quot;horizontal&quot;,&quot;support_big_font&quot;:false,&quot;picture_toward&quot;:0,&quot;picture_dockside&quot;:[],&quot;fill_id&quot;:&quot;a53971bed3924079ab3e4b00b6b6cbeb&quot;,&quot;fill_align&quot;:&quot;lm&quot;,&quot;chip_types&quot;:[&quot;text&quot;,&quot;header&quot;]},{&quot;text_align&quot;:&quot;cm&quot;,&quot;text_direction&quot;:&quot;horizontal&quot;,&quot;support_features&quot;:[&quot;collage&quot;,&quot;carousel&quot;],&quot;support_big_font&quot;:false,&quot;picture_toward&quot;:0,&quot;picture_dockside&quot;:[],&quot;fill_id&quot;:&quot;c7046210fc6c4d52a930c2f23713b1af&quot;,&quot;fill_align&quot;:&quot;cm&quot;,&quot;chip_types&quot;:[&quot;diagram&quot;,&quot;picture&quot;,&quot;chart&quot;,&quot;table&quot;,&quot;video&quot;]}]]"/>
  <p:tag name="KSO_WM_CHIP_GROUPID" val="5f71a4e3747e3ea6e293b256"/>
  <p:tag name="KSO_WM_CHIP_INFOS" val="{&quot;type&quot;:0,&quot;layout_type&quot;:&quot;leftright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f71a4e3747e3ea6e293b257"/>
  <p:tag name="KSO_WM_SLIDE_BACKGROUND_TYPE" val="general"/>
  <p:tag name="KSO_WM_SLIDE_BK_DARK_LIGHT" val="2"/>
  <p:tag name="KSO_WM_SLIDE_CAN_ADD_NAVIGATION" val="1"/>
  <p:tag name="KSO_WM_SLIDE_ID" val="diagram20212715_1"/>
  <p:tag name="KSO_WM_SLIDE_INDEX" val="1"/>
  <p:tag name="KSO_WM_SLIDE_ITEM_CNT" val="0"/>
  <p:tag name="KSO_WM_SLIDE_LAYOUT" val="a_b_d"/>
  <p:tag name="KSO_WM_SLIDE_LAYOUT_CNT" val="1_1_1"/>
  <p:tag name="KSO_WM_SLIDE_LAYOUT_INFO" val="{&quot;direction&quot;:1,&quot;id&quot;:&quot;2021-04-01T15:44:09&quot;,&quot;maxSize&quot;:{&quot;size1&quot;:46.299614560260096},&quot;minSize&quot;:{&quot;size1&quot;:35.0996145602601},&quot;normalSize&quot;:{&quot;size1&quot;:35.0996145602601},&quot;subLayout&quot;:[{&quot;id&quot;:&quot;2021-04-01T15:44:09&quot;,&quot;margin&quot;:{&quot;bottom&quot;:5.1150002479553223,&quot;left&quot;:1.6929999589920044,&quot;right&quot;:0.026000002399086952,&quot;top&quot;:5.9270000457763672},&quot;type&quot;:0},{&quot;id&quot;:&quot;2021-04-01T15:44:09&quot;,&quot;margin&quot;:{&quot;bottom&quot;:1.6929999589920044,&quot;left&quot;:1.6670000553131104,&quot;right&quot;:1.6929999589920044,&quot;top&quot;:3.3870000839233398},&quot;type&quot;:0}],&quot;type&quot;:0}"/>
  <p:tag name="KSO_WM_SLIDE_POSITION" val="0*48"/>
  <p:tag name="KSO_WM_SLIDE_RATIO" val="1.777778"/>
  <p:tag name="KSO_WM_SLIDE_SIZE" val="912*490"/>
  <p:tag name="KSO_WM_SLIDE_SUBTYPE" val="picTxt"/>
  <p:tag name="KSO_WM_SLIDE_SUPPORT_FEATURE_TYPE" val="3"/>
  <p:tag name="KSO_WM_SLIDE_TYPE" val="text"/>
  <p:tag name="KSO_WM_TAG_VERSION" val="1.0"/>
  <p:tag name="KSO_WM_TEMPLATE_ASSEMBLE_GROUPID" val="60656f654054ed1e2fb80949"/>
  <p:tag name="KSO_WM_TEMPLATE_ASSEMBLE_XID" val="60656f654054ed1e2fb80949"/>
  <p:tag name="KSO_WM_TEMPLATE_CATEGORY" val="diagram"/>
  <p:tag name="KSO_WM_TEMPLATE_COLOR_TYPE" val="1"/>
  <p:tag name="KSO_WM_TEMPLATE_INDEX" val="20212715"/>
  <p:tag name="KSO_WM_TEMPLATE_MASTER_TYPE" val="0"/>
  <p:tag name="KSO_WM_TEMPLATE_SUBCATEGORY" val="21"/>
</p:tagLst>
</file>

<file path=ppt/tags/tag87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8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89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9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9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92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9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9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9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9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9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98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9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00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10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0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03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10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0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0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10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10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109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11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11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11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1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14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11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1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1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11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11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120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12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22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12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2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25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12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2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2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12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13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131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13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33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13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3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36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13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3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3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14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14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142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14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44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14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4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47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14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4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5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15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15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153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15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55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15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5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58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15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6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6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16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16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164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16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66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16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6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69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17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7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7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17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17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175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17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77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17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7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80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18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8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8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18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18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186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18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88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18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9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91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19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9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19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19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19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197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19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199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20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0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02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20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0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0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20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20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208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20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210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211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1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13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214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1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1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21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21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219.xml><?xml version="1.0" encoding="utf-8"?>
<p:tagLst xmlns:p="http://schemas.openxmlformats.org/presentationml/2006/main">
  <p:tag name="KSO_WM_ASSEMBLE_CHIP_INDEX" val="f2aa31bfb22547d7863eba769a5bc2ec"/>
  <p:tag name="KSO_WM_BEAUTIFY_FLAG" val="#wm#"/>
  <p:tag name="KSO_WM_CHIP_FILLAREA_FILL_RULE" val="{&quot;fill_align&quot;:&quot;lb&quot;,&quot;fill_mode&quot;:&quot;full&quot;,&quot;sacle_strategy&quot;:&quot;smart&quot;}"/>
  <p:tag name="KSO_WM_CHIP_GROUPID" val="5e7881253197e252a37019b5"/>
  <p:tag name="KSO_WM_CHIP_XID" val="5e7881253197e252a37019b6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2972cc1c07e34bf8aa03aa648470ac76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DEFAULT_FONT" val="24;44;4"/>
  <p:tag name="KSO_WM_UNIT_DIAGRAM_ISNUMVISUAL" val="0"/>
  <p:tag name="KSO_WM_UNIT_DIAGRAM_ISREFERUNIT" val="0"/>
  <p:tag name="KSO_WM_UNIT_HIGHLIGHT" val="0"/>
  <p:tag name="KSO_WM_UNIT_ID" val="diagram20209051_1*a*1"/>
  <p:tag name="KSO_WM_UNIT_INDEX" val="1"/>
  <p:tag name="KSO_WM_UNIT_ISCONTENTSTITLE" val="0"/>
  <p:tag name="KSO_WM_UNIT_ISNUMDGMTITLE" val="0"/>
  <p:tag name="KSO_WM_UNIT_LAYERLEVEL" val="1"/>
  <p:tag name="KSO_WM_UNIT_NOCLEAR" val="0"/>
  <p:tag name="KSO_WM_UNIT_PRESET_TEXT" val="单击此处添加大标题内容"/>
  <p:tag name="KSO_WM_UNIT_SHOW_EDIT_AREA_INDICATION" val="1"/>
  <p:tag name="KSO_WM_UNIT_SM_LIMIT_TYPE" val="2"/>
  <p:tag name="KSO_WM_UNIT_TEXT_FILL_FORE_SCHEMECOLOR_INDEX" val="13"/>
  <p:tag name="KSO_WM_UNIT_TEXT_FILL_FORE_SCHEMECOLOR_INDEX_BRIGHTNESS" val="0"/>
  <p:tag name="KSO_WM_UNIT_TEXT_FILL_TYPE" val="1"/>
  <p:tag name="KSO_WM_UNIT_TYPE" val="a"/>
  <p:tag name="KSO_WM_UNIT_VALUE" val="38"/>
</p:tagLst>
</file>

<file path=ppt/tags/tag220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MPATIBLE" val="0"/>
  <p:tag name="KSO_WM_UNIT_DEC_AREA_ID" val="fecd4212b4e444c58040adc43f520da8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4"/>
  <p:tag name="KSO_WM_UNIT_INDEX" val="4"/>
  <p:tag name="KSO_WM_UNIT_LAYERLEVEL" val="1"/>
  <p:tag name="KSO_WM_UNIT_SM_LIMIT_TYPE" val="2"/>
  <p:tag name="KSO_WM_UNIT_TYPE" val="i"/>
</p:tagLst>
</file>

<file path=ppt/tags/tag221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7"/>
  <p:tag name="KSO_WM_UNIT_COMPATIBLE" val="0"/>
  <p:tag name="KSO_WM_UNIT_DEC_AREA_ID" val="717e9aed876c4c15ba3f5ee5bbb8dd55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4"/>
  <p:tag name="KSO_WM_UNIT_INDEX" val="4"/>
  <p:tag name="KSO_WM_UNIT_LAYERLEVEL" val="1"/>
  <p:tag name="KSO_WM_UNIT_SM_LIMIT_TYPE" val="1"/>
  <p:tag name="KSO_WM_UNIT_TYPE" val="i"/>
</p:tagLst>
</file>

<file path=ppt/tags/tag222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1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5"/>
  <p:tag name="KSO_WM_UNIT_INDEX" val="5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23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2"/>
  <p:tag name="KSO_WM_UNIT_COMPATIBLE" val="0"/>
  <p:tag name="KSO_WM_UNIT_DECOLORIZATION" val="1"/>
  <p:tag name="KSO_WM_UNIT_DIAGRAM_ISNUMVISUAL" val="0"/>
  <p:tag name="KSO_WM_UNIT_DIAGRAM_ISREFERUNIT" val="0"/>
  <p:tag name="KSO_WM_UNIT_HIGHLIGHT" val="0"/>
  <p:tag name="KSO_WM_UNIT_ID" val="diagram20209051_1*i*6"/>
  <p:tag name="KSO_WM_UNIT_INDEX" val="6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24.xml><?xml version="1.0" encoding="utf-8"?>
<p:tagLst xmlns:p="http://schemas.openxmlformats.org/presentationml/2006/main">
  <p:tag name="KSO_WM_BEAUTIFY_FLAG" val="#wm#"/>
  <p:tag name="KSO_WM_TAG_VERSION" val="1.0"/>
  <p:tag name="KSO_WM_TEMPLATE_CATEGORY" val="chip"/>
  <p:tag name="KSO_WM_TEMPLATE_INDEX" val="20208420"/>
  <p:tag name="KSO_WM_UNIT_BLOCK" val="0"/>
  <p:tag name="KSO_WM_UNIT_COLOR_SCHEME_PARENT_PAGE" val="0_1"/>
  <p:tag name="KSO_WM_UNIT_COLOR_SCHEME_SHAPE_ID" val="8"/>
  <p:tag name="KSO_WM_UNIT_COMPATIBLE" val="0"/>
  <p:tag name="KSO_WM_UNIT_DEC_AREA_ID" val="8070127b3714468ea552a232dfcaf15b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DIAGRAM_ISNUMVISUAL" val="0"/>
  <p:tag name="KSO_WM_UNIT_DIAGRAM_ISREFERUNIT" val="0"/>
  <p:tag name="KSO_WM_UNIT_HIGHLIGHT" val="0"/>
  <p:tag name="KSO_WM_UNIT_ID" val="chip20208420_1*i*7"/>
  <p:tag name="KSO_WM_UNIT_INDEX" val="7"/>
  <p:tag name="KSO_WM_UNIT_LAYERLEVEL" val="1"/>
  <p:tag name="KSO_WM_UNIT_SM_LIMIT_TYPE" val="1"/>
  <p:tag name="KSO_WM_UNIT_TYPE" val="i"/>
</p:tagLst>
</file>

<file path=ppt/tags/tag225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9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7"/>
  <p:tag name="KSO_WM_UNIT_INDEX" val="7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26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COLOR_SCHEME_PARENT_PAGE" val="0_1"/>
  <p:tag name="KSO_WM_UNIT_COLOR_SCHEME_SHAPE_ID" val="10"/>
  <p:tag name="KSO_WM_UNIT_COMPATIBLE" val="0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8"/>
  <p:tag name="KSO_WM_UNIT_INDEX" val="8"/>
  <p:tag name="KSO_WM_UNIT_LAYERLEVEL" val="1"/>
  <p:tag name="KSO_WM_UNIT_SM_LIMIT_TYPE" val="2"/>
  <p:tag name="KSO_WM_UNIT_TEXT_FILL_FORE_SCHEMECOLOR_INDEX" val="2"/>
  <p:tag name="KSO_WM_UNIT_TEXT_FILL_FORE_SCHEMECOLOR_INDEX_BRIGHTNESS" val="0"/>
  <p:tag name="KSO_WM_UNIT_TEXT_FILL_TYPE" val="1"/>
  <p:tag name="KSO_WM_UNIT_TYPE" val="i"/>
  <p:tag name="KSO_WM_UNIT_VALUE" val="2"/>
</p:tagLst>
</file>

<file path=ppt/tags/tag227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5"/>
  <p:tag name="KSO_WM_UNIT_COMPATIBLE" val="0"/>
  <p:tag name="KSO_WM_UNIT_DEC_AREA_ID" val="28fe05600c6746138762ac005d130c77"/>
  <p:tag name="KSO_WM_UNIT_DECOLORIZATION" val="1"/>
  <p:tag name="KSO_WM_UNIT_DECORATE_INFO" val="{&quot;ReferentInfo&quot;:{&quot;Id&quot;:&quot;slide&quot;,&quot;X&quot;:{&quot;Pos&quot;:2},&quot;Y&quot;:{&quot;Pos&quot;:1}},&quot;DecorateInfoX&quot;:{&quot;Pos&quot;:2,&quot;IsAbs&quot;:false},&quot;DecorateInfoY&quot;:{&quot;Pos&quot;:1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HIGHLIGHT" val="0"/>
  <p:tag name="KSO_WM_UNIT_ID" val="diagram20209051_1*i*3"/>
  <p:tag name="KSO_WM_UNIT_INDEX" val="3"/>
  <p:tag name="KSO_WM_UNIT_LAYERLEVEL" val="1"/>
  <p:tag name="KSO_WM_UNIT_LINE_FILL_TYPE" val="2"/>
  <p:tag name="KSO_WM_UNIT_LINE_FORE_SCHEMECOLOR_INDEX" val="5"/>
  <p:tag name="KSO_WM_UNIT_LINE_FORE_SCHEMECOLOR_INDEX_BRIGHTNESS" val="0"/>
  <p:tag name="KSO_WM_UNIT_SM_LIMIT_TYPE" val="2"/>
  <p:tag name="KSO_WM_UNIT_TYPE" val="i"/>
</p:tagLst>
</file>

<file path=ppt/tags/tag228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3"/>
  <p:tag name="KSO_WM_UNIT_COMPATIBLE" val="0"/>
  <p:tag name="KSO_WM_UNIT_DEC_AREA_ID" val="be073e80245a40b19948c37336788bda"/>
  <p:tag name="KSO_WM_UNIT_DECORATE_INFO" val="{&quot;ReferentInfo&quot;:{&quot;Id&quot;:&quot;slide&quot;,&quot;X&quot;:{&quot;Pos&quot;:2},&quot;Y&quot;:{&quot;Pos&quot;:2}},&quot;DecorateInfoX&quot;:{&quot;Pos&quot;:2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5"/>
  <p:tag name="KSO_WM_UNIT_FILL_FORE_SCHEMECOLOR_INDEX_BRIGHTNESS" val="0"/>
  <p:tag name="KSO_WM_UNIT_FILL_TYPE" val="1"/>
  <p:tag name="KSO_WM_UNIT_HIGHLIGHT" val="0"/>
  <p:tag name="KSO_WM_UNIT_ID" val="diagram20209051_1*i*1"/>
  <p:tag name="KSO_WM_UNIT_INDEX" val="1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342"/>
</p:tagLst>
</file>

<file path=ppt/tags/tag229.xml><?xml version="1.0" encoding="utf-8"?>
<p:tagLst xmlns:p="http://schemas.openxmlformats.org/presentationml/2006/main">
  <p:tag name="KSO_WM_BEAUTIFY_FLAG" val="#wm#"/>
  <p:tag name="KSO_WM_CHIP_GROUPID" val="5efd90c781ee359a788b1dc7"/>
  <p:tag name="KSO_WM_CHIP_XID" val="5efd90c781ee359a788b1dc8"/>
  <p:tag name="KSO_WM_TAG_VERSION" val="1.0"/>
  <p:tag name="KSO_WM_TEMPLATE_ASSEMBLE_GROUPID" val="60656e884054ed1e2fb7fae1"/>
  <p:tag name="KSO_WM_TEMPLATE_ASSEMBLE_XID" val="60656e884054ed1e2fb7fae1"/>
  <p:tag name="KSO_WM_TEMPLATE_CATEGORY" val="diagram"/>
  <p:tag name="KSO_WM_TEMPLATE_INDEX" val="20209051"/>
  <p:tag name="KSO_WM_UNIT_BLOCK" val="0"/>
  <p:tag name="KSO_WM_UNIT_COLOR_SCHEME_PARENT_PAGE" val="0_1"/>
  <p:tag name="KSO_WM_UNIT_COLOR_SCHEME_SHAPE_ID" val="4"/>
  <p:tag name="KSO_WM_UNIT_COMPATIBLE" val="0"/>
  <p:tag name="KSO_WM_UNIT_DEC_AREA_ID" val="6d4c704597594668b9ae8bcb557c9f26"/>
  <p:tag name="KSO_WM_UNIT_DECORATE_INFO" val="{&quot;ReferentInfo&quot;:{&quot;Id&quot;:&quot;slide&quot;,&quot;X&quot;:{&quot;Pos&quot;:0},&quot;Y&quot;:{&quot;Pos&quot;:2}},&quot;DecorateInfoX&quot;:{&quot;Pos&quot;:0,&quot;IsAbs&quot;:false},&quot;DecorateInfoY&quot;:{&quot;Pos&quot;:2,&quot;IsAbs&quot;:false},&quot;DecorateInfoW&quot;:{&quot;IsAbs&quot;:false},&quot;DecorateInfoH&quot;:{&quot;IsAbs&quot;:false},&quot;whChangeMode&quot;:1}"/>
  <p:tag name="KSO_WM_UNIT_DIAGRAM_ISNUMVISUAL" val="0"/>
  <p:tag name="KSO_WM_UNIT_DIAGRAM_ISREFERUNIT" val="0"/>
  <p:tag name="KSO_WM_UNIT_FILL_FORE_SCHEMECOLOR_INDEX" val="10"/>
  <p:tag name="KSO_WM_UNIT_FILL_FORE_SCHEMECOLOR_INDEX_BRIGHTNESS" val="0"/>
  <p:tag name="KSO_WM_UNIT_FILL_TYPE" val="1"/>
  <p:tag name="KSO_WM_UNIT_HIGHLIGHT" val="0"/>
  <p:tag name="KSO_WM_UNIT_ID" val="diagram20209051_1*i*2"/>
  <p:tag name="KSO_WM_UNIT_INDEX" val="2"/>
  <p:tag name="KSO_WM_UNIT_LAYERLEVEL" val="1"/>
  <p:tag name="KSO_WM_UNIT_SM_LIMIT_TYPE" val="2"/>
  <p:tag name="KSO_WM_UNIT_TEXT_FILL_FORE_SCHEMECOLOR_INDEX" val="14"/>
  <p:tag name="KSO_WM_UNIT_TEXT_FILL_FORE_SCHEMECOLOR_INDEX_BRIGHTNESS" val="0"/>
  <p:tag name="KSO_WM_UNIT_TEXT_FILL_TYPE" val="1"/>
  <p:tag name="KSO_WM_UNIT_TYPE" val="i"/>
  <p:tag name="KSO_WM_UNIT_VALUE" val="80"/>
</p:tagLst>
</file>

<file path=ppt/tags/tag23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268"/>
  <p:tag name="KSO_WM_UNIT_COMPATIBLE" val="0"/>
  <p:tag name="KSO_WM_UNIT_DIAGRAM_ISNUMVISUAL" val="0"/>
  <p:tag name="KSO_WM_UNIT_DIAGRAM_ISREFERUNIT" val="0"/>
  <p:tag name="KSO_WM_UNIT_HIGHLIGHT" val="0"/>
  <p:tag name="KSO_WM_UNIT_ID" val="custom20205268_24*a*1"/>
  <p:tag name="KSO_WM_UNIT_INDEX" val="1"/>
  <p:tag name="KSO_WM_UNIT_ISCONTENTSTITLE" val="0"/>
  <p:tag name="KSO_WM_UNIT_ISNUMDGMTITLE" val="0"/>
  <p:tag name="KSO_WM_UNIT_LAYERLEVEL" val="1"/>
  <p:tag name="KSO_WM_UNIT_NOCLEAR" val="1"/>
  <p:tag name="KSO_WM_UNIT_PRESET_TEXT" val="谢谢聆听"/>
  <p:tag name="KSO_WM_UNIT_TEXT_FILL_FORE_SCHEMECOLOR_INDEX" val="5"/>
  <p:tag name="KSO_WM_UNIT_TEXT_FILL_FORE_SCHEMECOLOR_INDEX_BRIGHTNESS" val="0"/>
  <p:tag name="KSO_WM_UNIT_TEXT_FILL_TYPE" val="1"/>
  <p:tag name="KSO_WM_UNIT_TEXT_SHADOW_SCHEMECOLOR_INDEX" val="13"/>
  <p:tag name="KSO_WM_UNIT_TEXT_SHADOW_SCHEMECOLOR_INDEX_BRIGHTNESS" val="0"/>
  <p:tag name="KSO_WM_UNIT_TYPE" val="a"/>
</p:tagLst>
</file>

<file path=ppt/tags/tag23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268"/>
  <p:tag name="KSO_WM_UNIT_COMPATIBLE" val="0"/>
  <p:tag name="KSO_WM_UNIT_DIAGRAM_ISNUMVISUAL" val="0"/>
  <p:tag name="KSO_WM_UNIT_DIAGRAM_ISREFERUNIT" val="0"/>
  <p:tag name="KSO_WM_UNIT_HIGHLIGHT" val="0"/>
  <p:tag name="KSO_WM_UNIT_ID" val="custom20205268_24*f*1"/>
  <p:tag name="KSO_WM_UNIT_INDEX" val="1"/>
  <p:tag name="KSO_WM_UNIT_LAYERLEVEL" val="1"/>
  <p:tag name="KSO_WM_UNIT_NOCLEAR" val="0"/>
  <p:tag name="KSO_WM_UNIT_PRESET_TEXT" val="点击此处添加正文，文字是您思想的提炼，为了演示发布的良好效果，请言简意赅的阐述您的观点。"/>
  <p:tag name="KSO_WM_UNIT_TEXT_FILL_FORE_SCHEMECOLOR_INDEX" val="13"/>
  <p:tag name="KSO_WM_UNIT_TEXT_FILL_FORE_SCHEMECOLOR_INDEX_BRIGHTNESS" val="0.15"/>
  <p:tag name="KSO_WM_UNIT_TEXT_FILL_TYPE" val="1"/>
  <p:tag name="KSO_WM_UNIT_TYPE" val="f"/>
  <p:tag name="KSO_WM_UNIT_VALUE" val="54"/>
</p:tagLst>
</file>

<file path=ppt/tags/tag232.xml><?xml version="1.0" encoding="utf-8"?>
<p:tagLst xmlns:p="http://schemas.openxmlformats.org/presentationml/2006/main">
  <p:tag name="KSO_WM_BEAUTIFY_FLAG" val="#wm#"/>
  <p:tag name="KSO_WM_SLIDE_ID" val="custom20205268_24"/>
  <p:tag name="KSO_WM_SLIDE_INDEX" val="24"/>
  <p:tag name="KSO_WM_SLIDE_ITEM_CNT" val="0"/>
  <p:tag name="KSO_WM_SLIDE_LAYOUT" val="a_f"/>
  <p:tag name="KSO_WM_SLIDE_LAYOUT_CNT" val="1_1"/>
  <p:tag name="KSO_WM_SLIDE_MODEL_TYPE" val="cover"/>
  <p:tag name="KSO_WM_SLIDE_SUBTYPE" val="pureTxt"/>
  <p:tag name="KSO_WM_SLIDE_TYPE" val="endPage"/>
  <p:tag name="KSO_WM_TAG_VERSION" val="1.0"/>
  <p:tag name="KSO_WM_TEMPLATE_CATEGORY" val="custom"/>
  <p:tag name="KSO_WM_TEMPLATE_COLOR_TYPE" val="1"/>
  <p:tag name="KSO_WM_TEMPLATE_INDEX" val="20205268"/>
  <p:tag name="KSO_WM_TEMPLATE_MASTER_TYPE" val="1"/>
  <p:tag name="KSO_WM_TEMPLATE_SUBCATEGORY" val="0"/>
  <p:tag name="KSO_WM_TEMPLATE_THUMBS_INDEX" val="1、2、3、6、8、10、11、12、15"/>
</p:tagLst>
</file>

<file path=ppt/tags/tag233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2865</Words>
  <Application>WPS 演示</Application>
  <PresentationFormat/>
  <Paragraphs>475</Paragraphs>
  <Slides>17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1" baseType="lpstr">
      <vt:lpstr>Arial</vt:lpstr>
      <vt:lpstr>宋体</vt:lpstr>
      <vt:lpstr>Wingdings</vt:lpstr>
      <vt:lpstr>微软雅黑</vt:lpstr>
      <vt:lpstr>汉仪旗黑-85S</vt:lpstr>
      <vt:lpstr>黑体</vt:lpstr>
      <vt:lpstr>楷体</vt:lpstr>
      <vt:lpstr>华文隶书</vt:lpstr>
      <vt:lpstr>Open Sans Light</vt:lpstr>
      <vt:lpstr>Segoe Print</vt:lpstr>
      <vt:lpstr>Calibri</vt:lpstr>
      <vt:lpstr>Arial Unicode MS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谢谢聆听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美丽人生</cp:lastModifiedBy>
  <cp:revision>11</cp:revision>
  <cp:lastPrinted>2022-02-10T10:26:00Z</cp:lastPrinted>
  <dcterms:created xsi:type="dcterms:W3CDTF">2022-02-10T10:26:00Z</dcterms:created>
  <dcterms:modified xsi:type="dcterms:W3CDTF">2022-03-15T07:38:11Z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909AB40C77B848D0948E40622C5AF1EC</vt:lpwstr>
  </property>
  <property fmtid="{D5CDD505-2E9C-101B-9397-08002B2CF9AE}" pid="7" name="KSOProductBuildVer">
    <vt:lpwstr>2052-11.1.0.11365</vt:lpwstr>
  </property>
</Properties>
</file>