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7" r:id="rId2"/>
    <p:sldMasterId id="2147483700" r:id="rId3"/>
    <p:sldMasterId id="2147483727" r:id="rId4"/>
    <p:sldMasterId id="2147483741" r:id="rId5"/>
    <p:sldMasterId id="2147483754" r:id="rId6"/>
    <p:sldMasterId id="2147483768" r:id="rId7"/>
  </p:sldMasterIdLst>
  <p:notesMasterIdLst>
    <p:notesMasterId r:id="rId34"/>
  </p:notesMasterIdLst>
  <p:sldIdLst>
    <p:sldId id="257" r:id="rId8"/>
    <p:sldId id="270" r:id="rId9"/>
    <p:sldId id="285" r:id="rId10"/>
    <p:sldId id="286" r:id="rId11"/>
    <p:sldId id="259" r:id="rId12"/>
    <p:sldId id="260" r:id="rId13"/>
    <p:sldId id="261" r:id="rId14"/>
    <p:sldId id="262" r:id="rId15"/>
    <p:sldId id="263" r:id="rId16"/>
    <p:sldId id="264" r:id="rId17"/>
    <p:sldId id="265" r:id="rId18"/>
    <p:sldId id="266" r:id="rId19"/>
    <p:sldId id="271" r:id="rId20"/>
    <p:sldId id="283" r:id="rId21"/>
    <p:sldId id="284" r:id="rId22"/>
    <p:sldId id="276" r:id="rId23"/>
    <p:sldId id="277" r:id="rId24"/>
    <p:sldId id="278" r:id="rId25"/>
    <p:sldId id="279" r:id="rId26"/>
    <p:sldId id="280" r:id="rId27"/>
    <p:sldId id="281" r:id="rId28"/>
    <p:sldId id="282" r:id="rId29"/>
    <p:sldId id="268" r:id="rId30"/>
    <p:sldId id="287" r:id="rId31"/>
    <p:sldId id="274" r:id="rId32"/>
    <p:sldId id="275" r:id="rId3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162" autoAdjust="0"/>
  </p:normalViewPr>
  <p:slideViewPr>
    <p:cSldViewPr>
      <p:cViewPr varScale="1">
        <p:scale>
          <a:sx n="60" d="100"/>
          <a:sy n="60" d="100"/>
        </p:scale>
        <p:origin x="-1644" y="-96"/>
      </p:cViewPr>
      <p:guideLst>
        <p:guide orient="horz" pos="2160"/>
        <p:guide pos="2880"/>
      </p:guideLst>
    </p:cSldViewPr>
  </p:slideViewPr>
  <p:notesTextViewPr>
    <p:cViewPr>
      <p:scale>
        <a:sx n="1" d="1"/>
        <a:sy n="1" d="1"/>
      </p:scale>
      <p:origin x="0" y="0"/>
    </p:cViewPr>
  </p:notesTextViewPr>
  <p:sorterViewPr>
    <p:cViewPr>
      <p:scale>
        <a:sx n="130" d="100"/>
        <a:sy n="130" d="100"/>
      </p:scale>
      <p:origin x="0" y="81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77C725-411D-470B-A10B-317670039E73}" type="datetimeFigureOut">
              <a:rPr lang="zh-CN" altLang="en-US" smtClean="0"/>
              <a:t>2017/6/6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34D423-C8D8-429A-99DF-CD1577B25247}" type="slidenum">
              <a:rPr lang="zh-CN" altLang="en-US" smtClean="0"/>
              <a:t>‹#›</a:t>
            </a:fld>
            <a:endParaRPr lang="zh-CN" altLang="en-US"/>
          </a:p>
        </p:txBody>
      </p:sp>
    </p:spTree>
    <p:extLst>
      <p:ext uri="{BB962C8B-B14F-4D97-AF65-F5344CB8AC3E}">
        <p14:creationId xmlns:p14="http://schemas.microsoft.com/office/powerpoint/2010/main" val="2907773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5340EF-FA3E-4477-B3DC-795A2A2372C4}" type="slidenum">
              <a:rPr lang="en-US" altLang="zh-CN">
                <a:solidFill>
                  <a:prstClr val="black"/>
                </a:solidFill>
              </a:rPr>
              <a:pPr/>
              <a:t>2</a:t>
            </a:fld>
            <a:endParaRPr lang="en-US" altLang="zh-CN">
              <a:solidFill>
                <a:prstClr val="black"/>
              </a:solidFill>
            </a:endParaRPr>
          </a:p>
        </p:txBody>
      </p:sp>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F0EF98-9A68-4B41-868C-4D65A2F25DD5}" type="slidenum">
              <a:rPr lang="en-US" altLang="zh-CN">
                <a:solidFill>
                  <a:prstClr val="black"/>
                </a:solidFill>
              </a:rPr>
              <a:pPr/>
              <a:t>6</a:t>
            </a:fld>
            <a:endParaRPr lang="en-US" altLang="zh-CN">
              <a:solidFill>
                <a:prstClr val="black"/>
              </a:solidFill>
            </a:endParaRPr>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r>
              <a:rPr lang="zh-CN" altLang="en-US"/>
              <a:t>第一次工业革命，工业超越农业在国民经济中居主导；第二次工业革命，重工业超越轻工业在工业生产中居主导。</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1" dirty="0" smtClean="0"/>
              <a:t>1</a:t>
            </a:r>
            <a:r>
              <a:rPr lang="zh-CN" altLang="en-US" b="1" dirty="0" smtClean="0"/>
              <a:t>、生产关系：</a:t>
            </a:r>
            <a:r>
              <a:rPr lang="zh-CN" altLang="en-US" dirty="0" smtClean="0"/>
              <a:t>人们在物质资料的生产过程中形成的社会关系。它是生产方式的社会形式。包括生产资料所有制的形式</a:t>
            </a:r>
            <a:r>
              <a:rPr lang="en-US" altLang="zh-CN" dirty="0" smtClean="0"/>
              <a:t>;</a:t>
            </a:r>
            <a:r>
              <a:rPr lang="zh-CN" altLang="en-US" dirty="0" smtClean="0"/>
              <a:t>人们在生产中的地位和相互关系</a:t>
            </a:r>
            <a:r>
              <a:rPr lang="en-US" altLang="zh-CN" dirty="0" smtClean="0"/>
              <a:t>;</a:t>
            </a:r>
            <a:r>
              <a:rPr lang="zh-CN" altLang="en-US" dirty="0" smtClean="0"/>
              <a:t>产品分配的形式等。其中，生产资料所有制的形式是最基本的，起决定作用的。</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CN" b="1" dirty="0" smtClean="0"/>
              <a:t>2</a:t>
            </a:r>
            <a:r>
              <a:rPr lang="zh-CN" altLang="en-US" b="1" dirty="0" smtClean="0"/>
              <a:t>、生产关系的三次大的局部调整（</a:t>
            </a:r>
            <a:r>
              <a:rPr lang="en-US" altLang="zh-CN" b="1" dirty="0" smtClean="0"/>
              <a:t>19</a:t>
            </a:r>
            <a:r>
              <a:rPr lang="zh-CN" altLang="en-US" b="1" dirty="0" smtClean="0"/>
              <a:t>世纪中期至</a:t>
            </a:r>
            <a:r>
              <a:rPr lang="en-US" altLang="zh-CN" b="1" dirty="0" smtClean="0"/>
              <a:t>20</a:t>
            </a:r>
            <a:r>
              <a:rPr lang="zh-CN" altLang="en-US" b="1" dirty="0" smtClean="0"/>
              <a:t>世纪）</a:t>
            </a:r>
            <a:endParaRPr lang="en-US" altLang="zh-CN"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a:t>
            </a:r>
            <a:r>
              <a:rPr lang="en-US" altLang="zh-CN" dirty="0" smtClean="0"/>
              <a:t>1</a:t>
            </a:r>
            <a:r>
              <a:rPr lang="zh-CN" altLang="en-US" dirty="0" smtClean="0"/>
              <a:t>）自由资本主义取代商业资本主义：</a:t>
            </a:r>
            <a:r>
              <a:rPr lang="en-US" altLang="zh-CN" dirty="0" smtClean="0"/>
              <a:t>19</a:t>
            </a:r>
            <a:r>
              <a:rPr lang="zh-CN" altLang="en-US" dirty="0" smtClean="0"/>
              <a:t>世纪中期。</a:t>
            </a:r>
            <a:r>
              <a:rPr lang="en-US" altLang="zh-CN" dirty="0" smtClean="0"/>
              <a:t>19</a:t>
            </a:r>
            <a:r>
              <a:rPr lang="zh-CN" altLang="en-US" dirty="0" smtClean="0"/>
              <a:t>世纪中期开始自由资本主义盛行。原因是工业革命后工业资产阶级力量壮大，要求取消保护关税等国家干预，进一步扫清资本主义发展障碍，获得更广泛的商品市场和原料产地。进行自由生产、自由竞争和自由销售政策。</a:t>
            </a:r>
          </a:p>
          <a:p>
            <a:r>
              <a:rPr lang="zh-CN" altLang="en-US" dirty="0" smtClean="0"/>
              <a:t>（</a:t>
            </a:r>
            <a:r>
              <a:rPr lang="en-US" altLang="zh-CN" dirty="0" smtClean="0"/>
              <a:t>2</a:t>
            </a:r>
            <a:r>
              <a:rPr lang="zh-CN" altLang="en-US" dirty="0" smtClean="0"/>
              <a:t>）垄断资本主义取代自由资本主义</a:t>
            </a:r>
            <a:r>
              <a:rPr lang="en-US" altLang="zh-CN" dirty="0" smtClean="0"/>
              <a:t>;19</a:t>
            </a:r>
            <a:r>
              <a:rPr lang="zh-CN" altLang="en-US" dirty="0" smtClean="0"/>
              <a:t>世纪晚期</a:t>
            </a:r>
            <a:r>
              <a:rPr lang="en-US" altLang="zh-CN" dirty="0" smtClean="0"/>
              <a:t>20</a:t>
            </a:r>
            <a:r>
              <a:rPr lang="zh-CN" altLang="en-US" dirty="0" smtClean="0"/>
              <a:t>世纪初。</a:t>
            </a:r>
            <a:r>
              <a:rPr lang="en-US" altLang="zh-CN" dirty="0" smtClean="0"/>
              <a:t>19</a:t>
            </a:r>
            <a:r>
              <a:rPr lang="zh-CN" altLang="en-US" dirty="0" smtClean="0"/>
              <a:t>世纪晚期向垄断资本主义发展。原因是第二次工业革命促进了生产力的极大飞跃，生产和资金越来越集中在少数人手中，垄断组织大量出现并在国家经济生活中占主要地位。兼并后形成的超大型企业拥有雄厚的实力有利于进行技术改造、提高生产效率，符合生产力的发展要求。</a:t>
            </a:r>
          </a:p>
          <a:p>
            <a:r>
              <a:rPr lang="zh-CN" altLang="en-US" dirty="0" smtClean="0"/>
              <a:t>（</a:t>
            </a:r>
            <a:r>
              <a:rPr lang="en-US" altLang="zh-CN" dirty="0" smtClean="0"/>
              <a:t>3</a:t>
            </a:r>
            <a:r>
              <a:rPr lang="zh-CN" altLang="en-US" dirty="0" smtClean="0"/>
              <a:t>）国家垄断资本主义取代私人垄断资本主义：二战后。</a:t>
            </a:r>
            <a:r>
              <a:rPr lang="en-US" altLang="zh-CN" dirty="0" smtClean="0"/>
              <a:t>20</a:t>
            </a:r>
            <a:r>
              <a:rPr lang="zh-CN" altLang="en-US" dirty="0" smtClean="0"/>
              <a:t>世纪</a:t>
            </a:r>
            <a:r>
              <a:rPr lang="en-US" altLang="zh-CN" dirty="0" smtClean="0"/>
              <a:t>30</a:t>
            </a:r>
            <a:r>
              <a:rPr lang="zh-CN" altLang="en-US" dirty="0" smtClean="0"/>
              <a:t>年代，经济危机的打击使资产阶级认识到自由放任主义不再适合生产的发展，罗斯福新政开创了国家干预经济的新模式。这种做法为二战后美国和其他主要资本主义国家所效法，纷纷加强对经济的宏观调控，资本主义进入国家垄断资本主义阶段。</a:t>
            </a:r>
            <a:endParaRPr lang="zh-CN" altLang="en-US" dirty="0"/>
          </a:p>
        </p:txBody>
      </p:sp>
      <p:sp>
        <p:nvSpPr>
          <p:cNvPr id="4" name="灯片编号占位符 3"/>
          <p:cNvSpPr>
            <a:spLocks noGrp="1"/>
          </p:cNvSpPr>
          <p:nvPr>
            <p:ph type="sldNum" sz="quarter" idx="10"/>
          </p:nvPr>
        </p:nvSpPr>
        <p:spPr/>
        <p:txBody>
          <a:bodyPr/>
          <a:lstStyle/>
          <a:p>
            <a:fld id="{4D34D423-C8D8-429A-99DF-CD1577B25247}" type="slidenum">
              <a:rPr lang="zh-CN" altLang="en-US" smtClean="0"/>
              <a:t>7</a:t>
            </a:fld>
            <a:endParaRPr lang="zh-CN" altLang="en-US"/>
          </a:p>
        </p:txBody>
      </p:sp>
    </p:spTree>
    <p:extLst>
      <p:ext uri="{BB962C8B-B14F-4D97-AF65-F5344CB8AC3E}">
        <p14:creationId xmlns:p14="http://schemas.microsoft.com/office/powerpoint/2010/main" val="306168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B7AF24-E509-44BF-BB04-2DB62B69B319}" type="slidenum">
              <a:rPr lang="en-US" altLang="zh-CN">
                <a:solidFill>
                  <a:prstClr val="black"/>
                </a:solidFill>
              </a:rPr>
              <a:pPr/>
              <a:t>9</a:t>
            </a:fld>
            <a:endParaRPr lang="en-US" altLang="zh-CN">
              <a:solidFill>
                <a:prstClr val="black"/>
              </a:solidFill>
            </a:endParaRPr>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r>
              <a:rPr lang="zh-CN" altLang="en-US"/>
              <a:t>垄断出现的根本原因是什么？</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58BF58-A99A-4B4C-AB8D-750D91398544}" type="slidenum">
              <a:rPr lang="en-US" altLang="zh-CN">
                <a:solidFill>
                  <a:prstClr val="black"/>
                </a:solidFill>
              </a:rPr>
              <a:pPr/>
              <a:t>10</a:t>
            </a:fld>
            <a:endParaRPr lang="en-US" altLang="zh-CN">
              <a:solidFill>
                <a:prstClr val="black"/>
              </a:solidFill>
            </a:endParaRPr>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altLang="zh-CN"/>
              <a:t>35</a:t>
            </a:r>
            <a:r>
              <a:rPr lang="zh-CN" altLang="en-US"/>
              <a:t>页最后一段。</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8F99ED-FFC9-414D-B327-2891FA56E612}" type="slidenum">
              <a:rPr lang="en-US" altLang="zh-CN">
                <a:solidFill>
                  <a:prstClr val="black"/>
                </a:solidFill>
              </a:rPr>
              <a:pPr/>
              <a:t>12</a:t>
            </a:fld>
            <a:endParaRPr lang="en-US" altLang="zh-CN">
              <a:solidFill>
                <a:prstClr val="black"/>
              </a:solidFill>
            </a:endParaRPr>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pPr>
              <a:lnSpc>
                <a:spcPct val="110000"/>
              </a:lnSpc>
              <a:spcBef>
                <a:spcPct val="50000"/>
              </a:spcBef>
            </a:pPr>
            <a:r>
              <a:rPr lang="zh-CN" altLang="en-US" b="1">
                <a:solidFill>
                  <a:srgbClr val="FF0000"/>
                </a:solidFill>
                <a:effectLst>
                  <a:outerShdw blurRad="38100" dist="38100" dir="2700000" algn="tl">
                    <a:srgbClr val="C0C0C0"/>
                  </a:outerShdw>
                </a:effectLst>
              </a:rPr>
              <a:t>结合课本第</a:t>
            </a:r>
            <a:r>
              <a:rPr lang="en-US" altLang="zh-CN" b="1">
                <a:solidFill>
                  <a:srgbClr val="FF0000"/>
                </a:solidFill>
                <a:effectLst>
                  <a:outerShdw blurRad="38100" dist="38100" dir="2700000" algn="tl">
                    <a:srgbClr val="C0C0C0"/>
                  </a:outerShdw>
                </a:effectLst>
              </a:rPr>
              <a:t>36</a:t>
            </a:r>
            <a:r>
              <a:rPr lang="zh-CN" altLang="en-US" b="1">
                <a:solidFill>
                  <a:srgbClr val="FF0000"/>
                </a:solidFill>
                <a:effectLst>
                  <a:outerShdw blurRad="38100" dist="38100" dir="2700000" algn="tl">
                    <a:srgbClr val="C0C0C0"/>
                  </a:outerShdw>
                </a:effectLst>
              </a:rPr>
              <a:t>页内容，说明第二次工业革命是怎样推动世界市场最终形成的？注意答案要点化</a:t>
            </a:r>
          </a:p>
          <a:p>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569F0B-A552-40A8-9069-F80B8121F5F4}" type="slidenum">
              <a:rPr lang="en-US" altLang="zh-CN">
                <a:solidFill>
                  <a:prstClr val="black"/>
                </a:solidFill>
              </a:rPr>
              <a:pPr/>
              <a:t>24</a:t>
            </a:fld>
            <a:endParaRPr lang="en-US" altLang="zh-CN">
              <a:solidFill>
                <a:prstClr val="black"/>
              </a:solidFill>
            </a:endParaRPr>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r>
              <a:rPr lang="zh-CN" altLang="en-US" dirty="0"/>
              <a:t>是资本主义市场经济发展过程；世界日益成为一个密不可分的政体的过程；资本主义世界体系建立的过程；农业社会不断被工业社会所取代的过程；工业化的过程，城市化的过程。亚非拉日益殖民地化的过程。</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58A1EC-EE3C-4A31-9B28-59F31EC0221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72870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2EEDB3F-34C6-43DD-A098-8D0B3EF532C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062869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3792751-19C0-49DF-BFC7-DAD5F9AAB36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4036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F91018-B061-4027-9688-3285EA10529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6611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C3DBF81-F9F4-4A82-8980-3A1673AC8BA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36993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3E435AF-1026-49E4-8F12-0CEF7F5F9C0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48996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0DEF4A-47DD-4D4F-83A0-313B207ECB2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42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0C7C4FB-CC3E-44FA-9330-CF8A10FB307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88442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22CDD2B-5BB0-419A-B11E-C9B5894C105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23779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1A81AEA-4FCB-4E76-BF68-44D8B4CAF6A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03713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7E2726A-C632-4304-A8F6-7849CF21865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7682874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pPr lvl="0"/>
            <a:endParaRPr lang="zh-CN" alt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E57A3AB-77F5-4EC7-B3B3-DC6F010E24F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0469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3C3DAD1-9668-4BB8-9E21-E91ED9701E1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55357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3D5D4C3-1963-4846-868F-1487F40325F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20666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7936F7-8881-4078-8511-8DFE9B5A776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185244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EB40130-5610-4CEA-9A2C-F9C11A3A4A0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1575442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471FF922-E453-4AEC-8A86-56DFB63A9E5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78380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D01514BC-B913-4236-A1E0-56317BA88ED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114711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71C5F5D4-EF1D-4352-9787-791A7F384A6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9098951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F15FFD7F-F7D8-4655-AB4D-52C9BF863E3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33915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2A852B47-C784-4ACB-843B-11D501C0019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18742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893AF85-3AC2-4088-8C66-56CFC9F2BFA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7113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BBA3D46-873A-4713-B877-9823C0B5496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6733020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2BA5FFF-9D1C-460D-8E38-DB77D6AC549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8482287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BE4E43D3-47A0-41F2-9AAD-4B5D0EA72BD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976599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3D5D4C3-1963-4846-868F-1487F40325F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9892179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7936F7-8881-4078-8511-8DFE9B5A776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5837826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EB40130-5610-4CEA-9A2C-F9C11A3A4A0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284093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471FF922-E453-4AEC-8A86-56DFB63A9E5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829424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D01514BC-B913-4236-A1E0-56317BA88ED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34570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71C5F5D4-EF1D-4352-9787-791A7F384A6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2473518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F15FFD7F-F7D8-4655-AB4D-52C9BF863E3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052737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2A852B47-C784-4ACB-843B-11D501C0019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804001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893AF85-3AC2-4088-8C66-56CFC9F2BFA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673108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BBA3D46-873A-4713-B877-9823C0B5496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097242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2BA5FFF-9D1C-460D-8E38-DB77D6AC549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003795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457200" y="6245225"/>
            <a:ext cx="2133600" cy="47625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6553200" y="6245225"/>
            <a:ext cx="2133600" cy="476250"/>
          </a:xfrm>
        </p:spPr>
        <p:txBody>
          <a:bodyPr/>
          <a:lstStyle>
            <a:lvl1pPr>
              <a:defRPr/>
            </a:lvl1pPr>
          </a:lstStyle>
          <a:p>
            <a:fld id="{BE4E43D3-47A0-41F2-9AAD-4B5D0EA72BD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98912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3EEDD01B-E6D2-438C-9AD1-064147755BF3}" type="slidenum">
              <a:rPr lang="en-US" altLang="zh-CN"/>
              <a:pPr>
                <a:defRPr/>
              </a:pPr>
              <a:t>‹#›</a:t>
            </a:fld>
            <a:endParaRPr lang="en-US" altLang="zh-CN"/>
          </a:p>
        </p:txBody>
      </p:sp>
    </p:spTree>
    <p:extLst>
      <p:ext uri="{BB962C8B-B14F-4D97-AF65-F5344CB8AC3E}">
        <p14:creationId xmlns:p14="http://schemas.microsoft.com/office/powerpoint/2010/main" val="2872747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3A968A9-A810-4347-8F56-BEC5B6ED60D1}" type="slidenum">
              <a:rPr lang="en-US" altLang="zh-CN"/>
              <a:pPr>
                <a:defRPr/>
              </a:pPr>
              <a:t>‹#›</a:t>
            </a:fld>
            <a:endParaRPr lang="en-US" altLang="zh-CN"/>
          </a:p>
        </p:txBody>
      </p:sp>
    </p:spTree>
    <p:extLst>
      <p:ext uri="{BB962C8B-B14F-4D97-AF65-F5344CB8AC3E}">
        <p14:creationId xmlns:p14="http://schemas.microsoft.com/office/powerpoint/2010/main" val="5467935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6F4A1E11-7ABE-489D-910D-1BBFA816A925}" type="slidenum">
              <a:rPr lang="en-US" altLang="zh-CN"/>
              <a:pPr>
                <a:defRPr/>
              </a:pPr>
              <a:t>‹#›</a:t>
            </a:fld>
            <a:endParaRPr lang="en-US" altLang="zh-CN"/>
          </a:p>
        </p:txBody>
      </p:sp>
    </p:spTree>
    <p:extLst>
      <p:ext uri="{BB962C8B-B14F-4D97-AF65-F5344CB8AC3E}">
        <p14:creationId xmlns:p14="http://schemas.microsoft.com/office/powerpoint/2010/main" val="2676057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EC6B90D8-B291-40D7-ABAF-7B3E3AEBF44C}" type="slidenum">
              <a:rPr lang="en-US" altLang="zh-CN"/>
              <a:pPr>
                <a:defRPr/>
              </a:pPr>
              <a:t>‹#›</a:t>
            </a:fld>
            <a:endParaRPr lang="en-US" altLang="zh-CN"/>
          </a:p>
        </p:txBody>
      </p:sp>
    </p:spTree>
    <p:extLst>
      <p:ext uri="{BB962C8B-B14F-4D97-AF65-F5344CB8AC3E}">
        <p14:creationId xmlns:p14="http://schemas.microsoft.com/office/powerpoint/2010/main" val="36151738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8735DCEE-B6BF-401B-9A81-18839689ACED}" type="slidenum">
              <a:rPr lang="en-US" altLang="zh-CN"/>
              <a:pPr>
                <a:defRPr/>
              </a:pPr>
              <a:t>‹#›</a:t>
            </a:fld>
            <a:endParaRPr lang="en-US" altLang="zh-CN"/>
          </a:p>
        </p:txBody>
      </p:sp>
    </p:spTree>
    <p:extLst>
      <p:ext uri="{BB962C8B-B14F-4D97-AF65-F5344CB8AC3E}">
        <p14:creationId xmlns:p14="http://schemas.microsoft.com/office/powerpoint/2010/main" val="12560874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DE6FFDC7-56D3-4945-9DCE-481FC7C660EA}" type="slidenum">
              <a:rPr lang="en-US" altLang="zh-CN"/>
              <a:pPr>
                <a:defRPr/>
              </a:pPr>
              <a:t>‹#›</a:t>
            </a:fld>
            <a:endParaRPr lang="en-US" altLang="zh-CN"/>
          </a:p>
        </p:txBody>
      </p:sp>
    </p:spTree>
    <p:extLst>
      <p:ext uri="{BB962C8B-B14F-4D97-AF65-F5344CB8AC3E}">
        <p14:creationId xmlns:p14="http://schemas.microsoft.com/office/powerpoint/2010/main" val="4826330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21AF20BC-1FAA-43F3-9EF1-9D9B8B0841A3}" type="slidenum">
              <a:rPr lang="en-US" altLang="zh-CN"/>
              <a:pPr>
                <a:defRPr/>
              </a:pPr>
              <a:t>‹#›</a:t>
            </a:fld>
            <a:endParaRPr lang="en-US" altLang="zh-CN"/>
          </a:p>
        </p:txBody>
      </p:sp>
    </p:spTree>
    <p:extLst>
      <p:ext uri="{BB962C8B-B14F-4D97-AF65-F5344CB8AC3E}">
        <p14:creationId xmlns:p14="http://schemas.microsoft.com/office/powerpoint/2010/main" val="371894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A5D15D26-9F5A-42A1-B25E-5296B3A20489}" type="slidenum">
              <a:rPr lang="en-US" altLang="zh-CN"/>
              <a:pPr>
                <a:defRPr/>
              </a:pPr>
              <a:t>‹#›</a:t>
            </a:fld>
            <a:endParaRPr lang="en-US" altLang="zh-CN"/>
          </a:p>
        </p:txBody>
      </p:sp>
    </p:spTree>
    <p:extLst>
      <p:ext uri="{BB962C8B-B14F-4D97-AF65-F5344CB8AC3E}">
        <p14:creationId xmlns:p14="http://schemas.microsoft.com/office/powerpoint/2010/main" val="15633299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5DE0240-35B2-4E31-BF00-5C2FBCA2245A}" type="slidenum">
              <a:rPr lang="en-US" altLang="zh-CN"/>
              <a:pPr>
                <a:defRPr/>
              </a:pPr>
              <a:t>‹#›</a:t>
            </a:fld>
            <a:endParaRPr lang="en-US" altLang="zh-CN"/>
          </a:p>
        </p:txBody>
      </p:sp>
    </p:spTree>
    <p:extLst>
      <p:ext uri="{BB962C8B-B14F-4D97-AF65-F5344CB8AC3E}">
        <p14:creationId xmlns:p14="http://schemas.microsoft.com/office/powerpoint/2010/main" val="1360266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CAE6257-8B24-4D24-8B3D-021CE3E6F250}" type="slidenum">
              <a:rPr lang="en-US" altLang="zh-CN"/>
              <a:pPr>
                <a:defRPr/>
              </a:pPr>
              <a:t>‹#›</a:t>
            </a:fld>
            <a:endParaRPr lang="en-US" altLang="zh-CN"/>
          </a:p>
        </p:txBody>
      </p:sp>
    </p:spTree>
    <p:extLst>
      <p:ext uri="{BB962C8B-B14F-4D97-AF65-F5344CB8AC3E}">
        <p14:creationId xmlns:p14="http://schemas.microsoft.com/office/powerpoint/2010/main" val="28349963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FEAD0D2F-7C75-4FCE-9126-65CF7AA207DA}" type="slidenum">
              <a:rPr lang="en-US" altLang="zh-CN"/>
              <a:pPr>
                <a:defRPr/>
              </a:pPr>
              <a:t>‹#›</a:t>
            </a:fld>
            <a:endParaRPr lang="en-US" altLang="zh-CN"/>
          </a:p>
        </p:txBody>
      </p:sp>
    </p:spTree>
    <p:extLst>
      <p:ext uri="{BB962C8B-B14F-4D97-AF65-F5344CB8AC3E}">
        <p14:creationId xmlns:p14="http://schemas.microsoft.com/office/powerpoint/2010/main" val="26479155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a:lstStyle/>
          <a:p>
            <a:pPr lvl="0"/>
            <a:endParaRPr lang="zh-CN" alt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8F0FCD5-38F2-42FA-BC0E-BE1F8E15084C}" type="slidenum">
              <a:rPr lang="en-US" altLang="zh-CN"/>
              <a:pPr>
                <a:defRPr/>
              </a:pPr>
              <a:t>‹#›</a:t>
            </a:fld>
            <a:endParaRPr lang="en-US" altLang="zh-CN"/>
          </a:p>
        </p:txBody>
      </p:sp>
    </p:spTree>
    <p:extLst>
      <p:ext uri="{BB962C8B-B14F-4D97-AF65-F5344CB8AC3E}">
        <p14:creationId xmlns:p14="http://schemas.microsoft.com/office/powerpoint/2010/main" val="14809713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B5F576A1-9BC5-4EBF-9DDE-16FD85551237}" type="slidenum">
              <a:rPr lang="en-US" altLang="zh-CN"/>
              <a:pPr>
                <a:defRPr/>
              </a:pPr>
              <a:t>‹#›</a:t>
            </a:fld>
            <a:endParaRPr lang="en-US" altLang="zh-CN"/>
          </a:p>
        </p:txBody>
      </p:sp>
    </p:spTree>
    <p:extLst>
      <p:ext uri="{BB962C8B-B14F-4D97-AF65-F5344CB8AC3E}">
        <p14:creationId xmlns:p14="http://schemas.microsoft.com/office/powerpoint/2010/main" val="5851012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Tree>
    <p:extLst>
      <p:ext uri="{BB962C8B-B14F-4D97-AF65-F5344CB8AC3E}">
        <p14:creationId xmlns:p14="http://schemas.microsoft.com/office/powerpoint/2010/main" val="262988632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9983046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Tree>
    <p:extLst>
      <p:ext uri="{BB962C8B-B14F-4D97-AF65-F5344CB8AC3E}">
        <p14:creationId xmlns:p14="http://schemas.microsoft.com/office/powerpoint/2010/main" val="8751318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8303255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2502746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Tree>
    <p:extLst>
      <p:ext uri="{BB962C8B-B14F-4D97-AF65-F5344CB8AC3E}">
        <p14:creationId xmlns:p14="http://schemas.microsoft.com/office/powerpoint/2010/main" val="24635975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78554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Tree>
    <p:extLst>
      <p:ext uri="{BB962C8B-B14F-4D97-AF65-F5344CB8AC3E}">
        <p14:creationId xmlns:p14="http://schemas.microsoft.com/office/powerpoint/2010/main" val="13797099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Tree>
    <p:extLst>
      <p:ext uri="{BB962C8B-B14F-4D97-AF65-F5344CB8AC3E}">
        <p14:creationId xmlns:p14="http://schemas.microsoft.com/office/powerpoint/2010/main" val="19367659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9612402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972300" y="0"/>
            <a:ext cx="2171700" cy="6126163"/>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0"/>
            <a:ext cx="6362700" cy="612616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6032282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0"/>
            <a:ext cx="8686800" cy="61261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7510122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7 w 3985"/>
              <a:gd name="T1" fmla="*/ 0 h 3619"/>
              <a:gd name="T2" fmla="*/ 0 w 3985"/>
              <a:gd name="T3" fmla="*/ 2147483647 h 3619"/>
              <a:gd name="T4" fmla="*/ 2147483647 w 3985"/>
              <a:gd name="T5" fmla="*/ 2147483647 h 3619"/>
              <a:gd name="T6" fmla="*/ 2147483647 w 3985"/>
              <a:gd name="T7" fmla="*/ 2147483647 h 3619"/>
              <a:gd name="T8" fmla="*/ 2147483647 w 3985"/>
              <a:gd name="T9" fmla="*/ 0 h 3619"/>
              <a:gd name="T10" fmla="*/ 2147483647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411144 w 794"/>
                <a:gd name="T1" fmla="*/ 86777 h 414"/>
                <a:gd name="T2" fmla="*/ 367685 w 794"/>
                <a:gd name="T3" fmla="*/ 69881 h 414"/>
                <a:gd name="T4" fmla="*/ 287994 w 794"/>
                <a:gd name="T5" fmla="*/ 46175 h 414"/>
                <a:gd name="T6" fmla="*/ 36754 w 794"/>
                <a:gd name="T7" fmla="*/ 0 h 414"/>
                <a:gd name="T8" fmla="*/ 11854 w 794"/>
                <a:gd name="T9" fmla="*/ 4375 h 414"/>
                <a:gd name="T10" fmla="*/ 0 w 794"/>
                <a:gd name="T11" fmla="*/ 18250 h 414"/>
                <a:gd name="T12" fmla="*/ 14446 w 794"/>
                <a:gd name="T13" fmla="*/ 34082 h 414"/>
                <a:gd name="T14" fmla="*/ 295141 w 794"/>
                <a:gd name="T15" fmla="*/ 89909 h 414"/>
                <a:gd name="T16" fmla="*/ 356642 w 794"/>
                <a:gd name="T17" fmla="*/ 86334 h 414"/>
                <a:gd name="T18" fmla="*/ 406366 w 794"/>
                <a:gd name="T19" fmla="*/ 90958 h 414"/>
                <a:gd name="T20" fmla="*/ 411144 w 794"/>
                <a:gd name="T21" fmla="*/ 86777 h 414"/>
                <a:gd name="T22" fmla="*/ 411144 w 794"/>
                <a:gd name="T23" fmla="*/ 86777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7" name="Freeform 10"/>
            <p:cNvSpPr>
              <a:spLocks/>
            </p:cNvSpPr>
            <p:nvPr userDrawn="1"/>
          </p:nvSpPr>
          <p:spPr bwMode="auto">
            <a:xfrm>
              <a:off x="166" y="261"/>
              <a:ext cx="2244" cy="1007"/>
            </a:xfrm>
            <a:custGeom>
              <a:avLst/>
              <a:gdLst>
                <a:gd name="T0" fmla="*/ 1099 w 1586"/>
                <a:gd name="T1" fmla="*/ 0 h 821"/>
                <a:gd name="T2" fmla="*/ 10677 w 1586"/>
                <a:gd name="T3" fmla="*/ 1767 h 821"/>
                <a:gd name="T4" fmla="*/ 11455 w 1586"/>
                <a:gd name="T5" fmla="*/ 2172 h 821"/>
                <a:gd name="T6" fmla="*/ 12724 w 1586"/>
                <a:gd name="T7" fmla="*/ 2696 h 821"/>
                <a:gd name="T8" fmla="*/ 12556 w 1586"/>
                <a:gd name="T9" fmla="*/ 2795 h 821"/>
                <a:gd name="T10" fmla="*/ 10828 w 1586"/>
                <a:gd name="T11" fmla="*/ 2679 h 821"/>
                <a:gd name="T12" fmla="*/ 9184 w 1586"/>
                <a:gd name="T13" fmla="*/ 2761 h 821"/>
                <a:gd name="T14" fmla="*/ 332 w 1586"/>
                <a:gd name="T15" fmla="*/ 1017 h 821"/>
                <a:gd name="T16" fmla="*/ 0 w 1586"/>
                <a:gd name="T17" fmla="*/ 511 h 821"/>
                <a:gd name="T18" fmla="*/ 368 w 1586"/>
                <a:gd name="T19" fmla="*/ 108 h 821"/>
                <a:gd name="T20" fmla="*/ 1099 w 1586"/>
                <a:gd name="T21" fmla="*/ 0 h 821"/>
                <a:gd name="T22" fmla="*/ 1099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8" name="Freeform 11"/>
            <p:cNvSpPr>
              <a:spLocks/>
            </p:cNvSpPr>
            <p:nvPr userDrawn="1"/>
          </p:nvSpPr>
          <p:spPr bwMode="auto">
            <a:xfrm>
              <a:off x="474" y="344"/>
              <a:ext cx="1488" cy="919"/>
            </a:xfrm>
            <a:custGeom>
              <a:avLst/>
              <a:gdLst>
                <a:gd name="T0" fmla="*/ 0 w 1049"/>
                <a:gd name="T1" fmla="*/ 1126 h 747"/>
                <a:gd name="T2" fmla="*/ 7510 w 1049"/>
                <a:gd name="T3" fmla="*/ 2590 h 747"/>
                <a:gd name="T4" fmla="*/ 7650 w 1049"/>
                <a:gd name="T5" fmla="*/ 1852 h 747"/>
                <a:gd name="T6" fmla="*/ 8545 w 1049"/>
                <a:gd name="T7" fmla="*/ 1464 h 747"/>
                <a:gd name="T8" fmla="*/ 635 w 1049"/>
                <a:gd name="T9" fmla="*/ 0 h 747"/>
                <a:gd name="T10" fmla="*/ 0 w 1049"/>
                <a:gd name="T11" fmla="*/ 439 h 747"/>
                <a:gd name="T12" fmla="*/ 0 w 1049"/>
                <a:gd name="T13" fmla="*/ 1126 h 747"/>
                <a:gd name="T14" fmla="*/ 0 w 1049"/>
                <a:gd name="T15" fmla="*/ 1126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875 w 150"/>
                  <a:gd name="T1" fmla="*/ 0 h 173"/>
                  <a:gd name="T2" fmla="*/ 322 w 150"/>
                  <a:gd name="T3" fmla="*/ 238 h 173"/>
                  <a:gd name="T4" fmla="*/ 0 w 150"/>
                  <a:gd name="T5" fmla="*/ 621 h 173"/>
                  <a:gd name="T6" fmla="*/ 637 w 150"/>
                  <a:gd name="T7" fmla="*/ 574 h 173"/>
                  <a:gd name="T8" fmla="*/ 821 w 150"/>
                  <a:gd name="T9" fmla="*/ 303 h 173"/>
                  <a:gd name="T10" fmla="*/ 1197 w 150"/>
                  <a:gd name="T11" fmla="*/ 96 h 173"/>
                  <a:gd name="T12" fmla="*/ 875 w 150"/>
                  <a:gd name="T13" fmla="*/ 0 h 173"/>
                  <a:gd name="T14" fmla="*/ 87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1" name="Freeform 14"/>
              <p:cNvSpPr>
                <a:spLocks/>
              </p:cNvSpPr>
              <p:nvPr userDrawn="1"/>
            </p:nvSpPr>
            <p:spPr bwMode="auto">
              <a:xfrm>
                <a:off x="123" y="148"/>
                <a:ext cx="2386" cy="1081"/>
              </a:xfrm>
              <a:custGeom>
                <a:avLst/>
                <a:gdLst>
                  <a:gd name="T0" fmla="*/ 1261 w 1684"/>
                  <a:gd name="T1" fmla="*/ 0 h 880"/>
                  <a:gd name="T2" fmla="*/ 510 w 1684"/>
                  <a:gd name="T3" fmla="*/ 179 h 880"/>
                  <a:gd name="T4" fmla="*/ 0 w 1684"/>
                  <a:gd name="T5" fmla="*/ 715 h 880"/>
                  <a:gd name="T6" fmla="*/ 544 w 1684"/>
                  <a:gd name="T7" fmla="*/ 1233 h 880"/>
                  <a:gd name="T8" fmla="*/ 9562 w 1684"/>
                  <a:gd name="T9" fmla="*/ 2979 h 880"/>
                  <a:gd name="T10" fmla="*/ 11505 w 1684"/>
                  <a:gd name="T11" fmla="*/ 2870 h 880"/>
                  <a:gd name="T12" fmla="*/ 13079 w 1684"/>
                  <a:gd name="T13" fmla="*/ 3024 h 880"/>
                  <a:gd name="T14" fmla="*/ 13625 w 1684"/>
                  <a:gd name="T15" fmla="*/ 2779 h 880"/>
                  <a:gd name="T16" fmla="*/ 12151 w 1684"/>
                  <a:gd name="T17" fmla="*/ 2281 h 880"/>
                  <a:gd name="T18" fmla="*/ 11552 w 1684"/>
                  <a:gd name="T19" fmla="*/ 1762 h 880"/>
                  <a:gd name="T20" fmla="*/ 11080 w 1684"/>
                  <a:gd name="T21" fmla="*/ 1811 h 880"/>
                  <a:gd name="T22" fmla="*/ 11641 w 1684"/>
                  <a:gd name="T23" fmla="*/ 2281 h 880"/>
                  <a:gd name="T24" fmla="*/ 12767 w 1684"/>
                  <a:gd name="T25" fmla="*/ 2782 h 880"/>
                  <a:gd name="T26" fmla="*/ 11434 w 1684"/>
                  <a:gd name="T27" fmla="*/ 2704 h 880"/>
                  <a:gd name="T28" fmla="*/ 9861 w 1684"/>
                  <a:gd name="T29" fmla="*/ 2795 h 880"/>
                  <a:gd name="T30" fmla="*/ 10152 w 1684"/>
                  <a:gd name="T31" fmla="*/ 2232 h 880"/>
                  <a:gd name="T32" fmla="*/ 10826 w 1684"/>
                  <a:gd name="T33" fmla="*/ 1849 h 880"/>
                  <a:gd name="T34" fmla="*/ 10037 w 1684"/>
                  <a:gd name="T35" fmla="*/ 1897 h 880"/>
                  <a:gd name="T36" fmla="*/ 9425 w 1684"/>
                  <a:gd name="T37" fmla="*/ 2262 h 880"/>
                  <a:gd name="T38" fmla="*/ 9217 w 1684"/>
                  <a:gd name="T39" fmla="*/ 2720 h 880"/>
                  <a:gd name="T40" fmla="*/ 867 w 1684"/>
                  <a:gd name="T41" fmla="*/ 1065 h 880"/>
                  <a:gd name="T42" fmla="*/ 646 w 1684"/>
                  <a:gd name="T43" fmla="*/ 738 h 880"/>
                  <a:gd name="T44" fmla="*/ 833 w 1684"/>
                  <a:gd name="T45" fmla="*/ 328 h 880"/>
                  <a:gd name="T46" fmla="*/ 1753 w 1684"/>
                  <a:gd name="T47" fmla="*/ 0 h 880"/>
                  <a:gd name="T48" fmla="*/ 1261 w 1684"/>
                  <a:gd name="T49" fmla="*/ 0 h 880"/>
                  <a:gd name="T50" fmla="*/ 126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2" name="Freeform 15"/>
              <p:cNvSpPr>
                <a:spLocks/>
              </p:cNvSpPr>
              <p:nvPr userDrawn="1"/>
            </p:nvSpPr>
            <p:spPr bwMode="auto">
              <a:xfrm>
                <a:off x="324" y="158"/>
                <a:ext cx="1686" cy="614"/>
              </a:xfrm>
              <a:custGeom>
                <a:avLst/>
                <a:gdLst>
                  <a:gd name="T0" fmla="*/ 810 w 1190"/>
                  <a:gd name="T1" fmla="*/ 0 h 500"/>
                  <a:gd name="T2" fmla="*/ 9627 w 1190"/>
                  <a:gd name="T3" fmla="*/ 1680 h 500"/>
                  <a:gd name="T4" fmla="*/ 8699 w 1190"/>
                  <a:gd name="T5" fmla="*/ 1714 h 500"/>
                  <a:gd name="T6" fmla="*/ 0 w 1190"/>
                  <a:gd name="T7" fmla="*/ 92 h 500"/>
                  <a:gd name="T8" fmla="*/ 810 w 1190"/>
                  <a:gd name="T9" fmla="*/ 0 h 500"/>
                  <a:gd name="T10" fmla="*/ 81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3" name="Freeform 16"/>
              <p:cNvSpPr>
                <a:spLocks/>
              </p:cNvSpPr>
              <p:nvPr userDrawn="1"/>
            </p:nvSpPr>
            <p:spPr bwMode="auto">
              <a:xfrm>
                <a:off x="409" y="251"/>
                <a:ext cx="227" cy="410"/>
              </a:xfrm>
              <a:custGeom>
                <a:avLst/>
                <a:gdLst>
                  <a:gd name="T0" fmla="*/ 948 w 160"/>
                  <a:gd name="T1" fmla="*/ 0 h 335"/>
                  <a:gd name="T2" fmla="*/ 155 w 160"/>
                  <a:gd name="T3" fmla="*/ 359 h 335"/>
                  <a:gd name="T4" fmla="*/ 0 w 160"/>
                  <a:gd name="T5" fmla="*/ 771 h 335"/>
                  <a:gd name="T6" fmla="*/ 272 w 160"/>
                  <a:gd name="T7" fmla="*/ 1055 h 335"/>
                  <a:gd name="T8" fmla="*/ 765 w 160"/>
                  <a:gd name="T9" fmla="*/ 1125 h 335"/>
                  <a:gd name="T10" fmla="*/ 620 w 160"/>
                  <a:gd name="T11" fmla="*/ 515 h 335"/>
                  <a:gd name="T12" fmla="*/ 1304 w 160"/>
                  <a:gd name="T13" fmla="*/ 59 h 335"/>
                  <a:gd name="T14" fmla="*/ 948 w 160"/>
                  <a:gd name="T15" fmla="*/ 0 h 335"/>
                  <a:gd name="T16" fmla="*/ 94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4" name="Freeform 17"/>
              <p:cNvSpPr>
                <a:spLocks/>
              </p:cNvSpPr>
              <p:nvPr userDrawn="1"/>
            </p:nvSpPr>
            <p:spPr bwMode="auto">
              <a:xfrm>
                <a:off x="846" y="536"/>
                <a:ext cx="691" cy="364"/>
              </a:xfrm>
              <a:custGeom>
                <a:avLst/>
                <a:gdLst>
                  <a:gd name="T0" fmla="*/ 114 w 489"/>
                  <a:gd name="T1" fmla="*/ 119 h 296"/>
                  <a:gd name="T2" fmla="*/ 1272 w 489"/>
                  <a:gd name="T3" fmla="*/ 229 h 296"/>
                  <a:gd name="T4" fmla="*/ 2580 w 489"/>
                  <a:gd name="T5" fmla="*/ 475 h 296"/>
                  <a:gd name="T6" fmla="*/ 3504 w 489"/>
                  <a:gd name="T7" fmla="*/ 842 h 296"/>
                  <a:gd name="T8" fmla="*/ 2596 w 489"/>
                  <a:gd name="T9" fmla="*/ 796 h 296"/>
                  <a:gd name="T10" fmla="*/ 1104 w 489"/>
                  <a:gd name="T11" fmla="*/ 505 h 296"/>
                  <a:gd name="T12" fmla="*/ 397 w 489"/>
                  <a:gd name="T13" fmla="*/ 277 h 296"/>
                  <a:gd name="T14" fmla="*/ 849 w 489"/>
                  <a:gd name="T15" fmla="*/ 564 h 296"/>
                  <a:gd name="T16" fmla="*/ 2165 w 489"/>
                  <a:gd name="T17" fmla="*/ 933 h 296"/>
                  <a:gd name="T18" fmla="*/ 3708 w 489"/>
                  <a:gd name="T19" fmla="*/ 1026 h 296"/>
                  <a:gd name="T20" fmla="*/ 3892 w 489"/>
                  <a:gd name="T21" fmla="*/ 775 h 296"/>
                  <a:gd name="T22" fmla="*/ 3137 w 489"/>
                  <a:gd name="T23" fmla="*/ 416 h 296"/>
                  <a:gd name="T24" fmla="*/ 1352 w 489"/>
                  <a:gd name="T25" fmla="*/ 59 h 296"/>
                  <a:gd name="T26" fmla="*/ 0 w 489"/>
                  <a:gd name="T27" fmla="*/ 0 h 296"/>
                  <a:gd name="T28" fmla="*/ 114 w 489"/>
                  <a:gd name="T29" fmla="*/ 119 h 296"/>
                  <a:gd name="T30" fmla="*/ 114 w 489"/>
                  <a:gd name="T31" fmla="*/ 119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196 w 794"/>
                <a:gd name="T1" fmla="*/ 50 h 414"/>
                <a:gd name="T2" fmla="*/ 176 w 794"/>
                <a:gd name="T3" fmla="*/ 40 h 414"/>
                <a:gd name="T4" fmla="*/ 137 w 794"/>
                <a:gd name="T5" fmla="*/ 26 h 414"/>
                <a:gd name="T6" fmla="*/ 17 w 794"/>
                <a:gd name="T7" fmla="*/ 0 h 414"/>
                <a:gd name="T8" fmla="*/ 6 w 794"/>
                <a:gd name="T9" fmla="*/ 3 h 414"/>
                <a:gd name="T10" fmla="*/ 0 w 794"/>
                <a:gd name="T11" fmla="*/ 11 h 414"/>
                <a:gd name="T12" fmla="*/ 6 w 794"/>
                <a:gd name="T13" fmla="*/ 20 h 414"/>
                <a:gd name="T14" fmla="*/ 141 w 794"/>
                <a:gd name="T15" fmla="*/ 52 h 414"/>
                <a:gd name="T16" fmla="*/ 170 w 794"/>
                <a:gd name="T17" fmla="*/ 49 h 414"/>
                <a:gd name="T18" fmla="*/ 195 w 794"/>
                <a:gd name="T19" fmla="*/ 52 h 414"/>
                <a:gd name="T20" fmla="*/ 196 w 794"/>
                <a:gd name="T21" fmla="*/ 50 h 414"/>
                <a:gd name="T22" fmla="*/ 196 w 794"/>
                <a:gd name="T23" fmla="*/ 5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7" name="Freeform 20"/>
            <p:cNvSpPr>
              <a:spLocks/>
            </p:cNvSpPr>
            <p:nvPr userDrawn="1"/>
          </p:nvSpPr>
          <p:spPr bwMode="auto">
            <a:xfrm rot="7320404">
              <a:off x="4893" y="2923"/>
              <a:ext cx="627" cy="290"/>
            </a:xfrm>
            <a:custGeom>
              <a:avLst/>
              <a:gdLst>
                <a:gd name="T0" fmla="*/ 0 w 1586"/>
                <a:gd name="T1" fmla="*/ 0 h 821"/>
                <a:gd name="T2" fmla="*/ 5 w 1586"/>
                <a:gd name="T3" fmla="*/ 1 h 821"/>
                <a:gd name="T4" fmla="*/ 6 w 1586"/>
                <a:gd name="T5" fmla="*/ 1 h 821"/>
                <a:gd name="T6" fmla="*/ 6 w 1586"/>
                <a:gd name="T7" fmla="*/ 1 h 821"/>
                <a:gd name="T8" fmla="*/ 6 w 1586"/>
                <a:gd name="T9" fmla="*/ 2 h 821"/>
                <a:gd name="T10" fmla="*/ 5 w 1586"/>
                <a:gd name="T11" fmla="*/ 1 h 821"/>
                <a:gd name="T12" fmla="*/ 4 w 1586"/>
                <a:gd name="T13" fmla="*/ 2 h 821"/>
                <a:gd name="T14" fmla="*/ 0 w 1586"/>
                <a:gd name="T15" fmla="*/ 1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18" name="Freeform 21"/>
            <p:cNvSpPr>
              <a:spLocks/>
            </p:cNvSpPr>
            <p:nvPr userDrawn="1"/>
          </p:nvSpPr>
          <p:spPr bwMode="auto">
            <a:xfrm rot="7320404">
              <a:off x="5000" y="2913"/>
              <a:ext cx="416" cy="265"/>
            </a:xfrm>
            <a:custGeom>
              <a:avLst/>
              <a:gdLst>
                <a:gd name="T0" fmla="*/ 0 w 1049"/>
                <a:gd name="T1" fmla="*/ 1 h 747"/>
                <a:gd name="T2" fmla="*/ 4 w 1049"/>
                <a:gd name="T3" fmla="*/ 1 h 747"/>
                <a:gd name="T4" fmla="*/ 4 w 1049"/>
                <a:gd name="T5" fmla="*/ 1 h 747"/>
                <a:gd name="T6" fmla="*/ 4 w 1049"/>
                <a:gd name="T7" fmla="*/ 1 h 747"/>
                <a:gd name="T8" fmla="*/ 0 w 1049"/>
                <a:gd name="T9" fmla="*/ 0 h 747"/>
                <a:gd name="T10" fmla="*/ 0 w 1049"/>
                <a:gd name="T11" fmla="*/ 0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19" name="Group 22"/>
            <p:cNvGrpSpPr>
              <a:grpSpLocks/>
            </p:cNvGrpSpPr>
            <p:nvPr userDrawn="1"/>
          </p:nvGrpSpPr>
          <p:grpSpPr bwMode="auto">
            <a:xfrm>
              <a:off x="4986" y="2752"/>
              <a:ext cx="468" cy="667"/>
              <a:chOff x="4986" y="2752"/>
              <a:chExt cx="468"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1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21" name="Freeform 24"/>
              <p:cNvSpPr>
                <a:spLocks/>
              </p:cNvSpPr>
              <p:nvPr userDrawn="1"/>
            </p:nvSpPr>
            <p:spPr bwMode="auto">
              <a:xfrm rot="7320404">
                <a:off x="4887" y="2930"/>
                <a:ext cx="667" cy="311"/>
              </a:xfrm>
              <a:custGeom>
                <a:avLst/>
                <a:gdLst>
                  <a:gd name="T0" fmla="*/ 1 w 1684"/>
                  <a:gd name="T1" fmla="*/ 0 h 880"/>
                  <a:gd name="T2" fmla="*/ 0 w 1684"/>
                  <a:gd name="T3" fmla="*/ 0 h 880"/>
                  <a:gd name="T4" fmla="*/ 0 w 1684"/>
                  <a:gd name="T5" fmla="*/ 0 h 880"/>
                  <a:gd name="T6" fmla="*/ 0 w 1684"/>
                  <a:gd name="T7" fmla="*/ 1 h 880"/>
                  <a:gd name="T8" fmla="*/ 4 w 1684"/>
                  <a:gd name="T9" fmla="*/ 2 h 880"/>
                  <a:gd name="T10" fmla="*/ 6 w 1684"/>
                  <a:gd name="T11" fmla="*/ 2 h 880"/>
                  <a:gd name="T12" fmla="*/ 6 w 1684"/>
                  <a:gd name="T13" fmla="*/ 2 h 880"/>
                  <a:gd name="T14" fmla="*/ 7 w 1684"/>
                  <a:gd name="T15" fmla="*/ 2 h 880"/>
                  <a:gd name="T16" fmla="*/ 6 w 1684"/>
                  <a:gd name="T17" fmla="*/ 1 h 880"/>
                  <a:gd name="T18" fmla="*/ 6 w 1684"/>
                  <a:gd name="T19" fmla="*/ 1 h 880"/>
                  <a:gd name="T20" fmla="*/ 5 w 1684"/>
                  <a:gd name="T21" fmla="*/ 1 h 880"/>
                  <a:gd name="T22" fmla="*/ 6 w 1684"/>
                  <a:gd name="T23" fmla="*/ 1 h 880"/>
                  <a:gd name="T24" fmla="*/ 6 w 1684"/>
                  <a:gd name="T25" fmla="*/ 2 h 880"/>
                  <a:gd name="T26" fmla="*/ 6 w 1684"/>
                  <a:gd name="T27" fmla="*/ 1 h 880"/>
                  <a:gd name="T28" fmla="*/ 5 w 1684"/>
                  <a:gd name="T29" fmla="*/ 2 h 880"/>
                  <a:gd name="T30" fmla="*/ 5 w 1684"/>
                  <a:gd name="T31" fmla="*/ 1 h 880"/>
                  <a:gd name="T32" fmla="*/ 5 w 1684"/>
                  <a:gd name="T33" fmla="*/ 1 h 880"/>
                  <a:gd name="T34" fmla="*/ 5 w 1684"/>
                  <a:gd name="T35" fmla="*/ 1 h 880"/>
                  <a:gd name="T36" fmla="*/ 4 w 1684"/>
                  <a:gd name="T37" fmla="*/ 1 h 880"/>
                  <a:gd name="T38" fmla="*/ 4 w 1684"/>
                  <a:gd name="T39" fmla="*/ 1 h 880"/>
                  <a:gd name="T40" fmla="*/ 0 w 1684"/>
                  <a:gd name="T41" fmla="*/ 1 h 880"/>
                  <a:gd name="T42" fmla="*/ 0 w 1684"/>
                  <a:gd name="T43" fmla="*/ 0 h 880"/>
                  <a:gd name="T44" fmla="*/ 0 w 1684"/>
                  <a:gd name="T45" fmla="*/ 0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22" name="Freeform 25"/>
              <p:cNvSpPr>
                <a:spLocks/>
              </p:cNvSpPr>
              <p:nvPr userDrawn="1"/>
            </p:nvSpPr>
            <p:spPr bwMode="auto">
              <a:xfrm rot="7320404">
                <a:off x="5062" y="2997"/>
                <a:ext cx="472" cy="176"/>
              </a:xfrm>
              <a:custGeom>
                <a:avLst/>
                <a:gdLst>
                  <a:gd name="T0" fmla="*/ 0 w 1190"/>
                  <a:gd name="T1" fmla="*/ 0 h 500"/>
                  <a:gd name="T2" fmla="*/ 5 w 1190"/>
                  <a:gd name="T3" fmla="*/ 1 h 500"/>
                  <a:gd name="T4" fmla="*/ 4 w 1190"/>
                  <a:gd name="T5" fmla="*/ 1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23" name="Freeform 26"/>
              <p:cNvSpPr>
                <a:spLocks/>
              </p:cNvSpPr>
              <p:nvPr userDrawn="1"/>
            </p:nvSpPr>
            <p:spPr bwMode="auto">
              <a:xfrm rot="7320404">
                <a:off x="5364" y="2873"/>
                <a:ext cx="63" cy="118"/>
              </a:xfrm>
              <a:custGeom>
                <a:avLst/>
                <a:gdLst>
                  <a:gd name="T0" fmla="*/ 0 w 160"/>
                  <a:gd name="T1" fmla="*/ 0 h 335"/>
                  <a:gd name="T2" fmla="*/ 0 w 160"/>
                  <a:gd name="T3" fmla="*/ 0 h 335"/>
                  <a:gd name="T4" fmla="*/ 0 w 160"/>
                  <a:gd name="T5" fmla="*/ 0 h 335"/>
                  <a:gd name="T6" fmla="*/ 0 w 160"/>
                  <a:gd name="T7" fmla="*/ 1 h 335"/>
                  <a:gd name="T8" fmla="*/ 0 w 160"/>
                  <a:gd name="T9" fmla="*/ 1 h 335"/>
                  <a:gd name="T10" fmla="*/ 0 w 160"/>
                  <a:gd name="T11" fmla="*/ 0 h 335"/>
                  <a:gd name="T12" fmla="*/ 1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24" name="Freeform 27"/>
              <p:cNvSpPr>
                <a:spLocks/>
              </p:cNvSpPr>
              <p:nvPr userDrawn="1"/>
            </p:nvSpPr>
            <p:spPr bwMode="auto">
              <a:xfrm rot="7320404">
                <a:off x="5137" y="3000"/>
                <a:ext cx="193" cy="104"/>
              </a:xfrm>
              <a:custGeom>
                <a:avLst/>
                <a:gdLst>
                  <a:gd name="T0" fmla="*/ 0 w 489"/>
                  <a:gd name="T1" fmla="*/ 0 h 296"/>
                  <a:gd name="T2" fmla="*/ 1 w 489"/>
                  <a:gd name="T3" fmla="*/ 0 h 296"/>
                  <a:gd name="T4" fmla="*/ 1 w 489"/>
                  <a:gd name="T5" fmla="*/ 0 h 296"/>
                  <a:gd name="T6" fmla="*/ 2 w 489"/>
                  <a:gd name="T7" fmla="*/ 0 h 296"/>
                  <a:gd name="T8" fmla="*/ 1 w 489"/>
                  <a:gd name="T9" fmla="*/ 0 h 296"/>
                  <a:gd name="T10" fmla="*/ 1 w 489"/>
                  <a:gd name="T11" fmla="*/ 0 h 296"/>
                  <a:gd name="T12" fmla="*/ 0 w 489"/>
                  <a:gd name="T13" fmla="*/ 0 h 296"/>
                  <a:gd name="T14" fmla="*/ 0 w 489"/>
                  <a:gd name="T15" fmla="*/ 0 h 296"/>
                  <a:gd name="T16" fmla="*/ 1 w 489"/>
                  <a:gd name="T17" fmla="*/ 0 h 296"/>
                  <a:gd name="T18" fmla="*/ 2 w 489"/>
                  <a:gd name="T19" fmla="*/ 1 h 296"/>
                  <a:gd name="T20" fmla="*/ 2 w 489"/>
                  <a:gd name="T21" fmla="*/ 0 h 296"/>
                  <a:gd name="T22" fmla="*/ 2 w 489"/>
                  <a:gd name="T23" fmla="*/ 0 h 296"/>
                  <a:gd name="T24" fmla="*/ 1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7 w 4288"/>
              <a:gd name="T3" fmla="*/ 2147483647 h 459"/>
              <a:gd name="T4" fmla="*/ 2147483647 w 4288"/>
              <a:gd name="T5" fmla="*/ 2147483647 h 459"/>
              <a:gd name="T6" fmla="*/ 2147483647 w 4288"/>
              <a:gd name="T7" fmla="*/ 2147483647 h 459"/>
              <a:gd name="T8" fmla="*/ 2147483647 w 4288"/>
              <a:gd name="T9" fmla="*/ 2147483647 h 459"/>
              <a:gd name="T10" fmla="*/ 2147483647 w 4288"/>
              <a:gd name="T11" fmla="*/ 2147483647 h 459"/>
              <a:gd name="T12" fmla="*/ 2147483647 w 4288"/>
              <a:gd name="T13" fmla="*/ 2147483647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26" name="Freeform 29"/>
          <p:cNvSpPr>
            <a:spLocks/>
          </p:cNvSpPr>
          <p:nvPr/>
        </p:nvSpPr>
        <p:spPr bwMode="auto">
          <a:xfrm>
            <a:off x="4076700" y="1930400"/>
            <a:ext cx="889000" cy="381000"/>
          </a:xfrm>
          <a:custGeom>
            <a:avLst/>
            <a:gdLst>
              <a:gd name="T0" fmla="*/ 0 w 560"/>
              <a:gd name="T1" fmla="*/ 2147483647 h 240"/>
              <a:gd name="T2" fmla="*/ 2147483647 w 560"/>
              <a:gd name="T3" fmla="*/ 2147483647 h 240"/>
              <a:gd name="T4" fmla="*/ 2147483647 w 560"/>
              <a:gd name="T5" fmla="*/ 2147483647 h 240"/>
              <a:gd name="T6" fmla="*/ 2147483647 w 560"/>
              <a:gd name="T7" fmla="*/ 2147483647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84995"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zh-CN" altLang="en-US"/>
              <a:t>单击此处编辑母版标题样式</a:t>
            </a:r>
          </a:p>
        </p:txBody>
      </p:sp>
      <p:sp>
        <p:nvSpPr>
          <p:cNvPr id="84996"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zh-CN" altLang="en-US"/>
              <a:t>单击此处编辑母版副标题样式</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fld id="{4E9084A4-AC16-4178-B617-66C942B1C2ED}" type="datetimeFigureOut">
              <a:rPr lang="zh-CN" altLang="en-US">
                <a:solidFill>
                  <a:srgbClr val="000000"/>
                </a:solidFill>
              </a:rPr>
              <a:pPr>
                <a:defRPr/>
              </a:pPr>
              <a:t>2017/6/6</a:t>
            </a:fld>
            <a:endParaRPr lang="en-US" altLang="zh-CN">
              <a:solidFill>
                <a:srgbClr val="000000"/>
              </a:solidFill>
            </a:endParaRPr>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ltLang="zh-CN">
              <a:solidFill>
                <a:srgbClr val="000000"/>
              </a:solidFill>
            </a:endParaRPr>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ACE1285C-262C-4A1A-B6E0-C706484059BA}"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3196116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9AC4AC67-F9F1-49BA-B4A0-902C5EB134D0}"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819FEEA4-74DE-47CB-BC2E-5384B6C62EE8}"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00215924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5"/>
          <p:cNvSpPr>
            <a:spLocks noGrp="1" noChangeArrowheads="1"/>
          </p:cNvSpPr>
          <p:nvPr>
            <p:ph type="dt" sz="half" idx="10"/>
          </p:nvPr>
        </p:nvSpPr>
        <p:spPr>
          <a:ln/>
        </p:spPr>
        <p:txBody>
          <a:bodyPr/>
          <a:lstStyle>
            <a:lvl1pPr>
              <a:defRPr/>
            </a:lvl1pPr>
          </a:lstStyle>
          <a:p>
            <a:pPr>
              <a:defRPr/>
            </a:pPr>
            <a:fld id="{FF7E1FC1-9587-4342-853A-6333CD87C7BD}"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B9167D80-6A6E-4ED9-BC36-BEE573E52436}"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9763650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5"/>
          <p:cNvSpPr>
            <a:spLocks noGrp="1" noChangeArrowheads="1"/>
          </p:cNvSpPr>
          <p:nvPr>
            <p:ph type="dt" sz="half" idx="10"/>
          </p:nvPr>
        </p:nvSpPr>
        <p:spPr>
          <a:ln/>
        </p:spPr>
        <p:txBody>
          <a:bodyPr/>
          <a:lstStyle>
            <a:lvl1pPr>
              <a:defRPr/>
            </a:lvl1pPr>
          </a:lstStyle>
          <a:p>
            <a:pPr>
              <a:defRPr/>
            </a:pPr>
            <a:fld id="{FEE9B64F-F4FA-4975-9DC8-70A3C8FEA346}"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46B03CAA-295C-40AA-B388-AE80C92E2C29}"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1057507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5"/>
          <p:cNvSpPr>
            <a:spLocks noGrp="1" noChangeArrowheads="1"/>
          </p:cNvSpPr>
          <p:nvPr>
            <p:ph type="dt" sz="half" idx="10"/>
          </p:nvPr>
        </p:nvSpPr>
        <p:spPr>
          <a:ln/>
        </p:spPr>
        <p:txBody>
          <a:bodyPr/>
          <a:lstStyle>
            <a:lvl1pPr>
              <a:defRPr/>
            </a:lvl1pPr>
          </a:lstStyle>
          <a:p>
            <a:pPr>
              <a:defRPr/>
            </a:pPr>
            <a:fld id="{F07FB365-8A45-4C62-B953-BE758E2014F2}" type="datetimeFigureOut">
              <a:rPr lang="zh-CN" altLang="en-US">
                <a:solidFill>
                  <a:srgbClr val="000000"/>
                </a:solidFill>
              </a:rPr>
              <a:pPr>
                <a:defRPr/>
              </a:pPr>
              <a:t>2017/6/6</a:t>
            </a:fld>
            <a:endParaRPr lang="en-US" altLang="zh-CN">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0A946973-C6C6-48D3-A99D-00EE6D381B71}"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5124730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fld id="{D8ACB200-B6A5-4163-A358-D2219D1A6312}" type="datetimeFigureOut">
              <a:rPr lang="zh-CN" altLang="en-US">
                <a:solidFill>
                  <a:srgbClr val="000000"/>
                </a:solidFill>
              </a:rPr>
              <a:pPr>
                <a:defRPr/>
              </a:pPr>
              <a:t>2017/6/6</a:t>
            </a:fld>
            <a:endParaRPr lang="en-US" altLang="zh-CN">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4B9E1624-F817-489F-BE9C-B608004E5B98}"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9214208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F1A557E8-D58E-47E1-98F2-4C05914C5652}" type="datetimeFigureOut">
              <a:rPr lang="zh-CN" altLang="en-US">
                <a:solidFill>
                  <a:srgbClr val="000000"/>
                </a:solidFill>
              </a:rPr>
              <a:pPr>
                <a:defRPr/>
              </a:pPr>
              <a:t>2017/6/6</a:t>
            </a:fld>
            <a:endParaRPr lang="en-US" altLang="zh-CN">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81ED57D2-8372-410C-80FE-9D56BA9DB8C9}"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62094897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fld id="{45BCFEDD-2A61-49BA-8D51-E96DA29F8B87}"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2927E16A-D360-4AD6-8649-958E348B0536}"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474388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fld id="{FF69537E-0F51-4360-8B98-77E5B8492F6A}"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8BB62AD2-2515-41EB-B496-E25517E35EB9}"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614993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2F219148-3A75-4E45-9E3E-6B5937E8713A}"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02C33EBE-8622-445E-A41C-B1B4E727A364}"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245732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57950" y="152400"/>
            <a:ext cx="1924050" cy="533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152400"/>
            <a:ext cx="5619750" cy="533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D8E12332-FF08-47A2-9BAF-F1CDF64DC9B0}"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D2FBAED2-FA85-4ADB-A548-3B1FCCBB0E1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5008601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152400"/>
            <a:ext cx="6870700" cy="16002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828800"/>
            <a:ext cx="3771900" cy="3657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10100" y="1828800"/>
            <a:ext cx="3771900" cy="1752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10100" y="3733800"/>
            <a:ext cx="3771900" cy="1752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5"/>
          <p:cNvSpPr>
            <a:spLocks noGrp="1" noChangeArrowheads="1"/>
          </p:cNvSpPr>
          <p:nvPr>
            <p:ph type="dt" sz="half" idx="10"/>
          </p:nvPr>
        </p:nvSpPr>
        <p:spPr>
          <a:ln/>
        </p:spPr>
        <p:txBody>
          <a:bodyPr/>
          <a:lstStyle>
            <a:lvl1pPr>
              <a:defRPr/>
            </a:lvl1pPr>
          </a:lstStyle>
          <a:p>
            <a:pPr>
              <a:defRPr/>
            </a:pPr>
            <a:fld id="{896B6BF6-E0F1-408D-A003-A7EE746CCE9A}" type="datetimeFigureOut">
              <a:rPr lang="zh-CN" altLang="en-US">
                <a:solidFill>
                  <a:srgbClr val="000000"/>
                </a:solidFill>
              </a:rPr>
              <a:pPr>
                <a:defRPr/>
              </a:pPr>
              <a:t>2017/6/6</a:t>
            </a:fld>
            <a:endParaRPr lang="en-US" altLang="zh-CN">
              <a:solidFill>
                <a:srgbClr val="000000"/>
              </a:solidFill>
            </a:endParaRPr>
          </a:p>
        </p:txBody>
      </p:sp>
      <p:sp>
        <p:nvSpPr>
          <p:cNvPr id="7"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8" name="Rectangle 7"/>
          <p:cNvSpPr>
            <a:spLocks noGrp="1" noChangeArrowheads="1"/>
          </p:cNvSpPr>
          <p:nvPr>
            <p:ph type="sldNum" sz="quarter" idx="12"/>
          </p:nvPr>
        </p:nvSpPr>
        <p:spPr>
          <a:ln/>
        </p:spPr>
        <p:txBody>
          <a:bodyPr/>
          <a:lstStyle>
            <a:lvl1pPr>
              <a:defRPr/>
            </a:lvl1pPr>
          </a:lstStyle>
          <a:p>
            <a:pPr>
              <a:defRPr/>
            </a:pPr>
            <a:fld id="{237DE775-1942-481D-A6EE-2F5979A9F97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9411327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152400"/>
            <a:ext cx="7696200" cy="5334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fld id="{5E245B91-6790-458F-BA80-35C60105F7E0}" type="datetimeFigureOut">
              <a:rPr lang="zh-CN" altLang="en-US">
                <a:solidFill>
                  <a:srgbClr val="000000"/>
                </a:solidFill>
              </a:rPr>
              <a:pPr>
                <a:defRPr/>
              </a:pPr>
              <a:t>2017/6/6</a:t>
            </a:fld>
            <a:endParaRPr lang="en-US" altLang="zh-CN">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0D37B47E-20BD-4695-95EF-D0E41C135F9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8871284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7 w 3985"/>
              <a:gd name="T1" fmla="*/ 0 h 3619"/>
              <a:gd name="T2" fmla="*/ 0 w 3985"/>
              <a:gd name="T3" fmla="*/ 2147483647 h 3619"/>
              <a:gd name="T4" fmla="*/ 2147483647 w 3985"/>
              <a:gd name="T5" fmla="*/ 2147483647 h 3619"/>
              <a:gd name="T6" fmla="*/ 2147483647 w 3985"/>
              <a:gd name="T7" fmla="*/ 2147483647 h 3619"/>
              <a:gd name="T8" fmla="*/ 2147483647 w 3985"/>
              <a:gd name="T9" fmla="*/ 0 h 3619"/>
              <a:gd name="T10" fmla="*/ 2147483647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1165081 w 794"/>
                <a:gd name="T1" fmla="*/ 213170 h 414"/>
                <a:gd name="T2" fmla="*/ 1041929 w 794"/>
                <a:gd name="T3" fmla="*/ 171664 h 414"/>
                <a:gd name="T4" fmla="*/ 816104 w 794"/>
                <a:gd name="T5" fmla="*/ 113430 h 414"/>
                <a:gd name="T6" fmla="*/ 104152 w 794"/>
                <a:gd name="T7" fmla="*/ 0 h 414"/>
                <a:gd name="T8" fmla="*/ 33591 w 794"/>
                <a:gd name="T9" fmla="*/ 10747 h 414"/>
                <a:gd name="T10" fmla="*/ 0 w 794"/>
                <a:gd name="T11" fmla="*/ 44832 h 414"/>
                <a:gd name="T12" fmla="*/ 40936 w 794"/>
                <a:gd name="T13" fmla="*/ 83723 h 414"/>
                <a:gd name="T14" fmla="*/ 836357 w 794"/>
                <a:gd name="T15" fmla="*/ 220863 h 414"/>
                <a:gd name="T16" fmla="*/ 1010635 w 794"/>
                <a:gd name="T17" fmla="*/ 212081 h 414"/>
                <a:gd name="T18" fmla="*/ 1151541 w 794"/>
                <a:gd name="T19" fmla="*/ 223440 h 414"/>
                <a:gd name="T20" fmla="*/ 1165081 w 794"/>
                <a:gd name="T21" fmla="*/ 213170 h 414"/>
                <a:gd name="T22" fmla="*/ 1165081 w 794"/>
                <a:gd name="T23" fmla="*/ 21317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7" name="Freeform 10"/>
            <p:cNvSpPr>
              <a:spLocks/>
            </p:cNvSpPr>
            <p:nvPr userDrawn="1"/>
          </p:nvSpPr>
          <p:spPr bwMode="auto">
            <a:xfrm>
              <a:off x="166" y="261"/>
              <a:ext cx="2244" cy="1007"/>
            </a:xfrm>
            <a:custGeom>
              <a:avLst/>
              <a:gdLst>
                <a:gd name="T0" fmla="*/ 1555 w 1586"/>
                <a:gd name="T1" fmla="*/ 0 h 821"/>
                <a:gd name="T2" fmla="*/ 15107 w 1586"/>
                <a:gd name="T3" fmla="*/ 2167 h 821"/>
                <a:gd name="T4" fmla="*/ 16207 w 1586"/>
                <a:gd name="T5" fmla="*/ 2664 h 821"/>
                <a:gd name="T6" fmla="*/ 18003 w 1586"/>
                <a:gd name="T7" fmla="*/ 3307 h 821"/>
                <a:gd name="T8" fmla="*/ 17765 w 1586"/>
                <a:gd name="T9" fmla="*/ 3428 h 821"/>
                <a:gd name="T10" fmla="*/ 15320 w 1586"/>
                <a:gd name="T11" fmla="*/ 3286 h 821"/>
                <a:gd name="T12" fmla="*/ 12994 w 1586"/>
                <a:gd name="T13" fmla="*/ 3387 h 821"/>
                <a:gd name="T14" fmla="*/ 470 w 1586"/>
                <a:gd name="T15" fmla="*/ 1247 h 821"/>
                <a:gd name="T16" fmla="*/ 0 w 1586"/>
                <a:gd name="T17" fmla="*/ 627 h 821"/>
                <a:gd name="T18" fmla="*/ 521 w 1586"/>
                <a:gd name="T19" fmla="*/ 132 h 821"/>
                <a:gd name="T20" fmla="*/ 1555 w 1586"/>
                <a:gd name="T21" fmla="*/ 0 h 821"/>
                <a:gd name="T22" fmla="*/ 1555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8" name="Freeform 11"/>
            <p:cNvSpPr>
              <a:spLocks/>
            </p:cNvSpPr>
            <p:nvPr userDrawn="1"/>
          </p:nvSpPr>
          <p:spPr bwMode="auto">
            <a:xfrm>
              <a:off x="474" y="344"/>
              <a:ext cx="1488" cy="919"/>
            </a:xfrm>
            <a:custGeom>
              <a:avLst/>
              <a:gdLst>
                <a:gd name="T0" fmla="*/ 0 w 1049"/>
                <a:gd name="T1" fmla="*/ 1385 h 747"/>
                <a:gd name="T2" fmla="*/ 10653 w 1049"/>
                <a:gd name="T3" fmla="*/ 3186 h 747"/>
                <a:gd name="T4" fmla="*/ 10851 w 1049"/>
                <a:gd name="T5" fmla="*/ 2278 h 747"/>
                <a:gd name="T6" fmla="*/ 12121 w 1049"/>
                <a:gd name="T7" fmla="*/ 1801 h 747"/>
                <a:gd name="T8" fmla="*/ 901 w 1049"/>
                <a:gd name="T9" fmla="*/ 0 h 747"/>
                <a:gd name="T10" fmla="*/ 0 w 1049"/>
                <a:gd name="T11" fmla="*/ 540 h 747"/>
                <a:gd name="T12" fmla="*/ 0 w 1049"/>
                <a:gd name="T13" fmla="*/ 1385 h 747"/>
                <a:gd name="T14" fmla="*/ 0 w 1049"/>
                <a:gd name="T15" fmla="*/ 138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237 w 150"/>
                  <a:gd name="T1" fmla="*/ 0 h 173"/>
                  <a:gd name="T2" fmla="*/ 455 w 150"/>
                  <a:gd name="T3" fmla="*/ 294 h 173"/>
                  <a:gd name="T4" fmla="*/ 0 w 150"/>
                  <a:gd name="T5" fmla="*/ 768 h 173"/>
                  <a:gd name="T6" fmla="*/ 900 w 150"/>
                  <a:gd name="T7" fmla="*/ 710 h 173"/>
                  <a:gd name="T8" fmla="*/ 1160 w 150"/>
                  <a:gd name="T9" fmla="*/ 375 h 173"/>
                  <a:gd name="T10" fmla="*/ 1692 w 150"/>
                  <a:gd name="T11" fmla="*/ 119 h 173"/>
                  <a:gd name="T12" fmla="*/ 1237 w 150"/>
                  <a:gd name="T13" fmla="*/ 0 h 173"/>
                  <a:gd name="T14" fmla="*/ 1237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1" name="Freeform 14"/>
              <p:cNvSpPr>
                <a:spLocks/>
              </p:cNvSpPr>
              <p:nvPr userDrawn="1"/>
            </p:nvSpPr>
            <p:spPr bwMode="auto">
              <a:xfrm>
                <a:off x="123" y="148"/>
                <a:ext cx="2386" cy="1081"/>
              </a:xfrm>
              <a:custGeom>
                <a:avLst/>
                <a:gdLst>
                  <a:gd name="T0" fmla="*/ 1787 w 1684"/>
                  <a:gd name="T1" fmla="*/ 0 h 880"/>
                  <a:gd name="T2" fmla="*/ 723 w 1684"/>
                  <a:gd name="T3" fmla="*/ 220 h 880"/>
                  <a:gd name="T4" fmla="*/ 0 w 1684"/>
                  <a:gd name="T5" fmla="*/ 878 h 880"/>
                  <a:gd name="T6" fmla="*/ 771 w 1684"/>
                  <a:gd name="T7" fmla="*/ 1515 h 880"/>
                  <a:gd name="T8" fmla="*/ 13548 w 1684"/>
                  <a:gd name="T9" fmla="*/ 3659 h 880"/>
                  <a:gd name="T10" fmla="*/ 16301 w 1684"/>
                  <a:gd name="T11" fmla="*/ 3526 h 880"/>
                  <a:gd name="T12" fmla="*/ 18531 w 1684"/>
                  <a:gd name="T13" fmla="*/ 3715 h 880"/>
                  <a:gd name="T14" fmla="*/ 19305 w 1684"/>
                  <a:gd name="T15" fmla="*/ 3414 h 880"/>
                  <a:gd name="T16" fmla="*/ 17216 w 1684"/>
                  <a:gd name="T17" fmla="*/ 2802 h 880"/>
                  <a:gd name="T18" fmla="*/ 16368 w 1684"/>
                  <a:gd name="T19" fmla="*/ 2164 h 880"/>
                  <a:gd name="T20" fmla="*/ 15699 w 1684"/>
                  <a:gd name="T21" fmla="*/ 2225 h 880"/>
                  <a:gd name="T22" fmla="*/ 16494 w 1684"/>
                  <a:gd name="T23" fmla="*/ 2802 h 880"/>
                  <a:gd name="T24" fmla="*/ 18089 w 1684"/>
                  <a:gd name="T25" fmla="*/ 3417 h 880"/>
                  <a:gd name="T26" fmla="*/ 16200 w 1684"/>
                  <a:gd name="T27" fmla="*/ 3322 h 880"/>
                  <a:gd name="T28" fmla="*/ 13972 w 1684"/>
                  <a:gd name="T29" fmla="*/ 3433 h 880"/>
                  <a:gd name="T30" fmla="*/ 14384 w 1684"/>
                  <a:gd name="T31" fmla="*/ 2742 h 880"/>
                  <a:gd name="T32" fmla="*/ 15339 w 1684"/>
                  <a:gd name="T33" fmla="*/ 2271 h 880"/>
                  <a:gd name="T34" fmla="*/ 14221 w 1684"/>
                  <a:gd name="T35" fmla="*/ 2330 h 880"/>
                  <a:gd name="T36" fmla="*/ 13354 w 1684"/>
                  <a:gd name="T37" fmla="*/ 2779 h 880"/>
                  <a:gd name="T38" fmla="*/ 13059 w 1684"/>
                  <a:gd name="T39" fmla="*/ 3341 h 880"/>
                  <a:gd name="T40" fmla="*/ 1228 w 1684"/>
                  <a:gd name="T41" fmla="*/ 1308 h 880"/>
                  <a:gd name="T42" fmla="*/ 915 w 1684"/>
                  <a:gd name="T43" fmla="*/ 907 h 880"/>
                  <a:gd name="T44" fmla="*/ 1180 w 1684"/>
                  <a:gd name="T45" fmla="*/ 403 h 880"/>
                  <a:gd name="T46" fmla="*/ 2484 w 1684"/>
                  <a:gd name="T47" fmla="*/ 0 h 880"/>
                  <a:gd name="T48" fmla="*/ 1787 w 1684"/>
                  <a:gd name="T49" fmla="*/ 0 h 880"/>
                  <a:gd name="T50" fmla="*/ 1787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2" name="Freeform 15"/>
              <p:cNvSpPr>
                <a:spLocks/>
              </p:cNvSpPr>
              <p:nvPr userDrawn="1"/>
            </p:nvSpPr>
            <p:spPr bwMode="auto">
              <a:xfrm>
                <a:off x="324" y="158"/>
                <a:ext cx="1686" cy="614"/>
              </a:xfrm>
              <a:custGeom>
                <a:avLst/>
                <a:gdLst>
                  <a:gd name="T0" fmla="*/ 1148 w 1190"/>
                  <a:gd name="T1" fmla="*/ 0 h 500"/>
                  <a:gd name="T2" fmla="*/ 13640 w 1190"/>
                  <a:gd name="T3" fmla="*/ 2063 h 500"/>
                  <a:gd name="T4" fmla="*/ 12325 w 1190"/>
                  <a:gd name="T5" fmla="*/ 2105 h 500"/>
                  <a:gd name="T6" fmla="*/ 0 w 1190"/>
                  <a:gd name="T7" fmla="*/ 113 h 500"/>
                  <a:gd name="T8" fmla="*/ 1148 w 1190"/>
                  <a:gd name="T9" fmla="*/ 0 h 500"/>
                  <a:gd name="T10" fmla="*/ 1148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3" name="Freeform 16"/>
              <p:cNvSpPr>
                <a:spLocks/>
              </p:cNvSpPr>
              <p:nvPr userDrawn="1"/>
            </p:nvSpPr>
            <p:spPr bwMode="auto">
              <a:xfrm>
                <a:off x="409" y="251"/>
                <a:ext cx="227" cy="410"/>
              </a:xfrm>
              <a:custGeom>
                <a:avLst/>
                <a:gdLst>
                  <a:gd name="T0" fmla="*/ 1345 w 160"/>
                  <a:gd name="T1" fmla="*/ 0 h 335"/>
                  <a:gd name="T2" fmla="*/ 220 w 160"/>
                  <a:gd name="T3" fmla="*/ 439 h 335"/>
                  <a:gd name="T4" fmla="*/ 0 w 160"/>
                  <a:gd name="T5" fmla="*/ 944 h 335"/>
                  <a:gd name="T6" fmla="*/ 386 w 160"/>
                  <a:gd name="T7" fmla="*/ 1291 h 335"/>
                  <a:gd name="T8" fmla="*/ 1085 w 160"/>
                  <a:gd name="T9" fmla="*/ 1377 h 335"/>
                  <a:gd name="T10" fmla="*/ 880 w 160"/>
                  <a:gd name="T11" fmla="*/ 630 h 335"/>
                  <a:gd name="T12" fmla="*/ 1850 w 160"/>
                  <a:gd name="T13" fmla="*/ 72 h 335"/>
                  <a:gd name="T14" fmla="*/ 1345 w 160"/>
                  <a:gd name="T15" fmla="*/ 0 h 335"/>
                  <a:gd name="T16" fmla="*/ 134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4" name="Freeform 17"/>
              <p:cNvSpPr>
                <a:spLocks/>
              </p:cNvSpPr>
              <p:nvPr userDrawn="1"/>
            </p:nvSpPr>
            <p:spPr bwMode="auto">
              <a:xfrm>
                <a:off x="846" y="536"/>
                <a:ext cx="691" cy="364"/>
              </a:xfrm>
              <a:custGeom>
                <a:avLst/>
                <a:gdLst>
                  <a:gd name="T0" fmla="*/ 161 w 489"/>
                  <a:gd name="T1" fmla="*/ 146 h 296"/>
                  <a:gd name="T2" fmla="*/ 1797 w 489"/>
                  <a:gd name="T3" fmla="*/ 282 h 296"/>
                  <a:gd name="T4" fmla="*/ 3646 w 489"/>
                  <a:gd name="T5" fmla="*/ 584 h 296"/>
                  <a:gd name="T6" fmla="*/ 4951 w 489"/>
                  <a:gd name="T7" fmla="*/ 1035 h 296"/>
                  <a:gd name="T8" fmla="*/ 3668 w 489"/>
                  <a:gd name="T9" fmla="*/ 979 h 296"/>
                  <a:gd name="T10" fmla="*/ 1560 w 489"/>
                  <a:gd name="T11" fmla="*/ 621 h 296"/>
                  <a:gd name="T12" fmla="*/ 561 w 489"/>
                  <a:gd name="T13" fmla="*/ 341 h 296"/>
                  <a:gd name="T14" fmla="*/ 1200 w 489"/>
                  <a:gd name="T15" fmla="*/ 694 h 296"/>
                  <a:gd name="T16" fmla="*/ 3059 w 489"/>
                  <a:gd name="T17" fmla="*/ 1147 h 296"/>
                  <a:gd name="T18" fmla="*/ 5240 w 489"/>
                  <a:gd name="T19" fmla="*/ 1262 h 296"/>
                  <a:gd name="T20" fmla="*/ 5500 w 489"/>
                  <a:gd name="T21" fmla="*/ 953 h 296"/>
                  <a:gd name="T22" fmla="*/ 4433 w 489"/>
                  <a:gd name="T23" fmla="*/ 512 h 296"/>
                  <a:gd name="T24" fmla="*/ 1910 w 489"/>
                  <a:gd name="T25" fmla="*/ 73 h 296"/>
                  <a:gd name="T26" fmla="*/ 0 w 489"/>
                  <a:gd name="T27" fmla="*/ 0 h 296"/>
                  <a:gd name="T28" fmla="*/ 161 w 489"/>
                  <a:gd name="T29" fmla="*/ 146 h 296"/>
                  <a:gd name="T30" fmla="*/ 161 w 489"/>
                  <a:gd name="T31" fmla="*/ 146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155 w 794"/>
                <a:gd name="T1" fmla="*/ 35 h 414"/>
                <a:gd name="T2" fmla="*/ 139 w 794"/>
                <a:gd name="T3" fmla="*/ 28 h 414"/>
                <a:gd name="T4" fmla="*/ 109 w 794"/>
                <a:gd name="T5" fmla="*/ 18 h 414"/>
                <a:gd name="T6" fmla="*/ 13 w 794"/>
                <a:gd name="T7" fmla="*/ 0 h 414"/>
                <a:gd name="T8" fmla="*/ 5 w 794"/>
                <a:gd name="T9" fmla="*/ 2 h 414"/>
                <a:gd name="T10" fmla="*/ 0 w 794"/>
                <a:gd name="T11" fmla="*/ 8 h 414"/>
                <a:gd name="T12" fmla="*/ 5 w 794"/>
                <a:gd name="T13" fmla="*/ 14 h 414"/>
                <a:gd name="T14" fmla="*/ 112 w 794"/>
                <a:gd name="T15" fmla="*/ 37 h 414"/>
                <a:gd name="T16" fmla="*/ 135 w 794"/>
                <a:gd name="T17" fmla="*/ 35 h 414"/>
                <a:gd name="T18" fmla="*/ 154 w 794"/>
                <a:gd name="T19" fmla="*/ 37 h 414"/>
                <a:gd name="T20" fmla="*/ 155 w 794"/>
                <a:gd name="T21" fmla="*/ 35 h 414"/>
                <a:gd name="T22" fmla="*/ 155 w 794"/>
                <a:gd name="T23" fmla="*/ 35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7" name="Freeform 20"/>
            <p:cNvSpPr>
              <a:spLocks/>
            </p:cNvSpPr>
            <p:nvPr userDrawn="1"/>
          </p:nvSpPr>
          <p:spPr bwMode="auto">
            <a:xfrm rot="7320404">
              <a:off x="4893" y="2923"/>
              <a:ext cx="627" cy="290"/>
            </a:xfrm>
            <a:custGeom>
              <a:avLst/>
              <a:gdLst>
                <a:gd name="T0" fmla="*/ 0 w 1586"/>
                <a:gd name="T1" fmla="*/ 0 h 821"/>
                <a:gd name="T2" fmla="*/ 2 w 1586"/>
                <a:gd name="T3" fmla="*/ 0 h 821"/>
                <a:gd name="T4" fmla="*/ 2 w 1586"/>
                <a:gd name="T5" fmla="*/ 0 h 821"/>
                <a:gd name="T6" fmla="*/ 2 w 1586"/>
                <a:gd name="T7" fmla="*/ 0 h 821"/>
                <a:gd name="T8" fmla="*/ 2 w 1586"/>
                <a:gd name="T9" fmla="*/ 1 h 821"/>
                <a:gd name="T10" fmla="*/ 2 w 1586"/>
                <a:gd name="T11" fmla="*/ 0 h 821"/>
                <a:gd name="T12" fmla="*/ 2 w 1586"/>
                <a:gd name="T13" fmla="*/ 1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18" name="Freeform 21"/>
            <p:cNvSpPr>
              <a:spLocks/>
            </p:cNvSpPr>
            <p:nvPr userDrawn="1"/>
          </p:nvSpPr>
          <p:spPr bwMode="auto">
            <a:xfrm rot="7320404">
              <a:off x="5000" y="2913"/>
              <a:ext cx="416" cy="265"/>
            </a:xfrm>
            <a:custGeom>
              <a:avLst/>
              <a:gdLst>
                <a:gd name="T0" fmla="*/ 0 w 1049"/>
                <a:gd name="T1" fmla="*/ 0 h 747"/>
                <a:gd name="T2" fmla="*/ 2 w 1049"/>
                <a:gd name="T3" fmla="*/ 0 h 747"/>
                <a:gd name="T4" fmla="*/ 2 w 1049"/>
                <a:gd name="T5" fmla="*/ 0 h 747"/>
                <a:gd name="T6" fmla="*/ 2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19" name="Group 22"/>
            <p:cNvGrpSpPr>
              <a:grpSpLocks/>
            </p:cNvGrpSpPr>
            <p:nvPr userDrawn="1"/>
          </p:nvGrpSpPr>
          <p:grpSpPr bwMode="auto">
            <a:xfrm>
              <a:off x="4986" y="2752"/>
              <a:ext cx="468" cy="667"/>
              <a:chOff x="4986" y="2752"/>
              <a:chExt cx="468"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2 w 1684"/>
                  <a:gd name="T9" fmla="*/ 1 h 880"/>
                  <a:gd name="T10" fmla="*/ 2 w 1684"/>
                  <a:gd name="T11" fmla="*/ 1 h 880"/>
                  <a:gd name="T12" fmla="*/ 2 w 1684"/>
                  <a:gd name="T13" fmla="*/ 1 h 880"/>
                  <a:gd name="T14" fmla="*/ 3 w 1684"/>
                  <a:gd name="T15" fmla="*/ 1 h 880"/>
                  <a:gd name="T16" fmla="*/ 2 w 1684"/>
                  <a:gd name="T17" fmla="*/ 0 h 880"/>
                  <a:gd name="T18" fmla="*/ 2 w 1684"/>
                  <a:gd name="T19" fmla="*/ 0 h 880"/>
                  <a:gd name="T20" fmla="*/ 2 w 1684"/>
                  <a:gd name="T21" fmla="*/ 0 h 880"/>
                  <a:gd name="T22" fmla="*/ 2 w 1684"/>
                  <a:gd name="T23" fmla="*/ 0 h 880"/>
                  <a:gd name="T24" fmla="*/ 2 w 1684"/>
                  <a:gd name="T25" fmla="*/ 1 h 880"/>
                  <a:gd name="T26" fmla="*/ 2 w 1684"/>
                  <a:gd name="T27" fmla="*/ 0 h 880"/>
                  <a:gd name="T28" fmla="*/ 2 w 1684"/>
                  <a:gd name="T29" fmla="*/ 1 h 880"/>
                  <a:gd name="T30" fmla="*/ 2 w 1684"/>
                  <a:gd name="T31" fmla="*/ 0 h 880"/>
                  <a:gd name="T32" fmla="*/ 2 w 1684"/>
                  <a:gd name="T33" fmla="*/ 0 h 880"/>
                  <a:gd name="T34" fmla="*/ 2 w 1684"/>
                  <a:gd name="T35" fmla="*/ 0 h 880"/>
                  <a:gd name="T36" fmla="*/ 2 w 1684"/>
                  <a:gd name="T37" fmla="*/ 0 h 880"/>
                  <a:gd name="T38" fmla="*/ 2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22" name="Freeform 25"/>
              <p:cNvSpPr>
                <a:spLocks/>
              </p:cNvSpPr>
              <p:nvPr userDrawn="1"/>
            </p:nvSpPr>
            <p:spPr bwMode="auto">
              <a:xfrm rot="7320404">
                <a:off x="5062" y="2997"/>
                <a:ext cx="472" cy="176"/>
              </a:xfrm>
              <a:custGeom>
                <a:avLst/>
                <a:gdLst>
                  <a:gd name="T0" fmla="*/ 0 w 1190"/>
                  <a:gd name="T1" fmla="*/ 0 h 500"/>
                  <a:gd name="T2" fmla="*/ 2 w 1190"/>
                  <a:gd name="T3" fmla="*/ 0 h 500"/>
                  <a:gd name="T4" fmla="*/ 2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23" name="Freeform 26"/>
              <p:cNvSpPr>
                <a:spLocks/>
              </p:cNvSpPr>
              <p:nvPr userDrawn="1"/>
            </p:nvSpPr>
            <p:spPr bwMode="auto">
              <a:xfrm rot="7320404">
                <a:off x="5364" y="2873"/>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24" name="Freeform 27"/>
              <p:cNvSpPr>
                <a:spLocks/>
              </p:cNvSpPr>
              <p:nvPr userDrawn="1"/>
            </p:nvSpPr>
            <p:spPr bwMode="auto">
              <a:xfrm rot="7320404">
                <a:off x="5137" y="3000"/>
                <a:ext cx="193" cy="104"/>
              </a:xfrm>
              <a:custGeom>
                <a:avLst/>
                <a:gdLst>
                  <a:gd name="T0" fmla="*/ 0 w 489"/>
                  <a:gd name="T1" fmla="*/ 0 h 296"/>
                  <a:gd name="T2" fmla="*/ 0 w 489"/>
                  <a:gd name="T3" fmla="*/ 0 h 296"/>
                  <a:gd name="T4" fmla="*/ 0 w 489"/>
                  <a:gd name="T5" fmla="*/ 0 h 296"/>
                  <a:gd name="T6" fmla="*/ 1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1 w 489"/>
                  <a:gd name="T19" fmla="*/ 0 h 296"/>
                  <a:gd name="T20" fmla="*/ 1 w 489"/>
                  <a:gd name="T21" fmla="*/ 0 h 296"/>
                  <a:gd name="T22" fmla="*/ 1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7 w 4288"/>
              <a:gd name="T3" fmla="*/ 2147483647 h 459"/>
              <a:gd name="T4" fmla="*/ 2147483647 w 4288"/>
              <a:gd name="T5" fmla="*/ 2147483647 h 459"/>
              <a:gd name="T6" fmla="*/ 2147483647 w 4288"/>
              <a:gd name="T7" fmla="*/ 2147483647 h 459"/>
              <a:gd name="T8" fmla="*/ 2147483647 w 4288"/>
              <a:gd name="T9" fmla="*/ 2147483647 h 459"/>
              <a:gd name="T10" fmla="*/ 2147483647 w 4288"/>
              <a:gd name="T11" fmla="*/ 2147483647 h 459"/>
              <a:gd name="T12" fmla="*/ 2147483647 w 4288"/>
              <a:gd name="T13" fmla="*/ 2147483647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26" name="Freeform 29"/>
          <p:cNvSpPr>
            <a:spLocks/>
          </p:cNvSpPr>
          <p:nvPr/>
        </p:nvSpPr>
        <p:spPr bwMode="auto">
          <a:xfrm>
            <a:off x="4076700" y="1930400"/>
            <a:ext cx="889000" cy="381000"/>
          </a:xfrm>
          <a:custGeom>
            <a:avLst/>
            <a:gdLst>
              <a:gd name="T0" fmla="*/ 0 w 560"/>
              <a:gd name="T1" fmla="*/ 2147483647 h 240"/>
              <a:gd name="T2" fmla="*/ 2147483647 w 560"/>
              <a:gd name="T3" fmla="*/ 2147483647 h 240"/>
              <a:gd name="T4" fmla="*/ 2147483647 w 560"/>
              <a:gd name="T5" fmla="*/ 2147483647 h 240"/>
              <a:gd name="T6" fmla="*/ 2147483647 w 560"/>
              <a:gd name="T7" fmla="*/ 2147483647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84995"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zh-CN" altLang="en-US"/>
              <a:t>单击此处编辑母版标题样式</a:t>
            </a:r>
          </a:p>
        </p:txBody>
      </p:sp>
      <p:sp>
        <p:nvSpPr>
          <p:cNvPr id="84996"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zh-CN" altLang="en-US"/>
              <a:t>单击此处编辑母版副标题样式</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fld id="{B225C38E-BAF7-4660-96AE-C29475C8785D}" type="datetimeFigureOut">
              <a:rPr lang="zh-CN" altLang="en-US">
                <a:solidFill>
                  <a:srgbClr val="000000"/>
                </a:solidFill>
              </a:rPr>
              <a:pPr>
                <a:defRPr/>
              </a:pPr>
              <a:t>2017/6/6</a:t>
            </a:fld>
            <a:endParaRPr lang="en-US" altLang="zh-CN">
              <a:solidFill>
                <a:srgbClr val="000000"/>
              </a:solidFill>
            </a:endParaRPr>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ltLang="zh-CN">
              <a:solidFill>
                <a:srgbClr val="000000"/>
              </a:solidFill>
            </a:endParaRPr>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CC9F1AA3-B0D9-4120-9492-8785BF870191}"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6617141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BCAFEF31-C847-4C80-B724-0B120222A085}"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B2D6DEC7-2C90-448C-B72B-15D4528DEC87}"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1537663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5"/>
          <p:cNvSpPr>
            <a:spLocks noGrp="1" noChangeArrowheads="1"/>
          </p:cNvSpPr>
          <p:nvPr>
            <p:ph type="dt" sz="half" idx="10"/>
          </p:nvPr>
        </p:nvSpPr>
        <p:spPr>
          <a:ln/>
        </p:spPr>
        <p:txBody>
          <a:bodyPr/>
          <a:lstStyle>
            <a:lvl1pPr>
              <a:defRPr/>
            </a:lvl1pPr>
          </a:lstStyle>
          <a:p>
            <a:pPr>
              <a:defRPr/>
            </a:pPr>
            <a:fld id="{00A688A5-DF6A-42AC-A8AB-7B56EB36C321}"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88791805-1EE6-4BB6-BE6E-B9B6D13ADEF5}"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96519700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5"/>
          <p:cNvSpPr>
            <a:spLocks noGrp="1" noChangeArrowheads="1"/>
          </p:cNvSpPr>
          <p:nvPr>
            <p:ph type="dt" sz="half" idx="10"/>
          </p:nvPr>
        </p:nvSpPr>
        <p:spPr>
          <a:ln/>
        </p:spPr>
        <p:txBody>
          <a:bodyPr/>
          <a:lstStyle>
            <a:lvl1pPr>
              <a:defRPr/>
            </a:lvl1pPr>
          </a:lstStyle>
          <a:p>
            <a:pPr>
              <a:defRPr/>
            </a:pPr>
            <a:fld id="{33A757DA-89BD-46D6-9210-337AF173C850}"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CF1B5A84-CCFB-4121-A926-1959324F3675}"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20248460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5"/>
          <p:cNvSpPr>
            <a:spLocks noGrp="1" noChangeArrowheads="1"/>
          </p:cNvSpPr>
          <p:nvPr>
            <p:ph type="dt" sz="half" idx="10"/>
          </p:nvPr>
        </p:nvSpPr>
        <p:spPr>
          <a:ln/>
        </p:spPr>
        <p:txBody>
          <a:bodyPr/>
          <a:lstStyle>
            <a:lvl1pPr>
              <a:defRPr/>
            </a:lvl1pPr>
          </a:lstStyle>
          <a:p>
            <a:pPr>
              <a:defRPr/>
            </a:pPr>
            <a:fld id="{50474E28-1858-421E-9593-FBE2D150A1F4}" type="datetimeFigureOut">
              <a:rPr lang="zh-CN" altLang="en-US">
                <a:solidFill>
                  <a:srgbClr val="000000"/>
                </a:solidFill>
              </a:rPr>
              <a:pPr>
                <a:defRPr/>
              </a:pPr>
              <a:t>2017/6/6</a:t>
            </a:fld>
            <a:endParaRPr lang="en-US" altLang="zh-CN">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9C2A94FB-3AFB-4A93-AA9E-29C57DA0BA2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8650045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fld id="{BB3B5888-9335-4A7F-87B9-4F404D47FE38}" type="datetimeFigureOut">
              <a:rPr lang="zh-CN" altLang="en-US">
                <a:solidFill>
                  <a:srgbClr val="000000"/>
                </a:solidFill>
              </a:rPr>
              <a:pPr>
                <a:defRPr/>
              </a:pPr>
              <a:t>2017/6/6</a:t>
            </a:fld>
            <a:endParaRPr lang="en-US" altLang="zh-CN">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E2C7F467-ECE0-437A-B07A-8735146F7A30}"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55893607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818961BD-B1DC-4D46-957B-B889B1A2E203}" type="datetimeFigureOut">
              <a:rPr lang="zh-CN" altLang="en-US">
                <a:solidFill>
                  <a:srgbClr val="000000"/>
                </a:solidFill>
              </a:rPr>
              <a:pPr>
                <a:defRPr/>
              </a:pPr>
              <a:t>2017/6/6</a:t>
            </a:fld>
            <a:endParaRPr lang="en-US" altLang="zh-CN">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02ECDD9B-9DD3-475F-AC7C-A33383D446D3}"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63028519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fld id="{6AE029F7-7D9F-430C-9768-D51E92B96501}"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EE56C1FF-686D-4554-951A-82FDA193535F}"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715339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fld id="{52D1F1DD-33B3-40DA-9AC4-42E0EBD42C4D}" type="datetimeFigureOut">
              <a:rPr lang="zh-CN" altLang="en-US">
                <a:solidFill>
                  <a:srgbClr val="000000"/>
                </a:solidFill>
              </a:rPr>
              <a:pPr>
                <a:defRPr/>
              </a:pPr>
              <a:t>2017/6/6</a:t>
            </a:fld>
            <a:endParaRPr lang="en-US" altLang="zh-CN">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42B67056-B31D-47F0-949A-BFB64F9B5DFF}"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4983823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368247C4-E1E3-4739-8779-DBBA04444898}"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6993B3B-73A3-442D-9430-3E259E801E0C}"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1368860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57950" y="152400"/>
            <a:ext cx="1924050" cy="533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152400"/>
            <a:ext cx="5619750" cy="533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fld id="{D38AE960-1DB4-4424-89C9-30D54419DB1D}" type="datetimeFigureOut">
              <a:rPr lang="zh-CN" altLang="en-US">
                <a:solidFill>
                  <a:srgbClr val="000000"/>
                </a:solidFill>
              </a:rPr>
              <a:pPr>
                <a:defRPr/>
              </a:pPr>
              <a:t>2017/6/6</a:t>
            </a:fld>
            <a:endParaRPr lang="en-US" altLang="zh-CN">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CC171136-5627-4742-980F-A0D971594373}"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9211942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152400"/>
            <a:ext cx="6870700" cy="16002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828800"/>
            <a:ext cx="3771900" cy="3657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10100" y="1828800"/>
            <a:ext cx="3771900" cy="1752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10100" y="3733800"/>
            <a:ext cx="3771900" cy="1752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5"/>
          <p:cNvSpPr>
            <a:spLocks noGrp="1" noChangeArrowheads="1"/>
          </p:cNvSpPr>
          <p:nvPr>
            <p:ph type="dt" sz="half" idx="10"/>
          </p:nvPr>
        </p:nvSpPr>
        <p:spPr>
          <a:ln/>
        </p:spPr>
        <p:txBody>
          <a:bodyPr/>
          <a:lstStyle>
            <a:lvl1pPr>
              <a:defRPr/>
            </a:lvl1pPr>
          </a:lstStyle>
          <a:p>
            <a:pPr>
              <a:defRPr/>
            </a:pPr>
            <a:fld id="{3A7BAF2A-5B11-42D5-91A0-32BA11E4028E}" type="datetimeFigureOut">
              <a:rPr lang="zh-CN" altLang="en-US">
                <a:solidFill>
                  <a:srgbClr val="000000"/>
                </a:solidFill>
              </a:rPr>
              <a:pPr>
                <a:defRPr/>
              </a:pPr>
              <a:t>2017/6/6</a:t>
            </a:fld>
            <a:endParaRPr lang="en-US" altLang="zh-CN">
              <a:solidFill>
                <a:srgbClr val="000000"/>
              </a:solidFill>
            </a:endParaRPr>
          </a:p>
        </p:txBody>
      </p:sp>
      <p:sp>
        <p:nvSpPr>
          <p:cNvPr id="7"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8" name="Rectangle 7"/>
          <p:cNvSpPr>
            <a:spLocks noGrp="1" noChangeArrowheads="1"/>
          </p:cNvSpPr>
          <p:nvPr>
            <p:ph type="sldNum" sz="quarter" idx="12"/>
          </p:nvPr>
        </p:nvSpPr>
        <p:spPr>
          <a:ln/>
        </p:spPr>
        <p:txBody>
          <a:bodyPr/>
          <a:lstStyle>
            <a:lvl1pPr>
              <a:defRPr/>
            </a:lvl1pPr>
          </a:lstStyle>
          <a:p>
            <a:pPr>
              <a:defRPr/>
            </a:pPr>
            <a:fld id="{07EAC69B-52A9-486B-B09B-E4C0C14BCFB7}"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73979027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152400"/>
            <a:ext cx="7696200" cy="5334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fld id="{FFC62DA4-F819-4CFA-8CAB-7C17CC8AAFBC}" type="datetimeFigureOut">
              <a:rPr lang="zh-CN" altLang="en-US">
                <a:solidFill>
                  <a:srgbClr val="000000"/>
                </a:solidFill>
              </a:rPr>
              <a:pPr>
                <a:defRPr/>
              </a:pPr>
              <a:t>2017/6/6</a:t>
            </a:fld>
            <a:endParaRPr lang="en-US" altLang="zh-CN">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AF8259B6-5300-4588-9B9F-00D2659A19EA}"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0740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image" Target="../media/image1.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fontAlgn="base">
              <a:spcBef>
                <a:spcPct val="0"/>
              </a:spcBef>
              <a:spcAft>
                <a:spcPct val="0"/>
              </a:spcAft>
              <a:defRPr/>
            </a:pPr>
            <a:fld id="{EC5D0CCB-40B2-4181-A73F-6FED3056E5ED}"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20889393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0B4BB6B-79A6-49E3-B898-1D9A8CDAF247}"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308935972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0B4BB6B-79A6-49E3-B898-1D9A8CDAF247}"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197141363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pitchFamily="34" charset="0"/>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pitchFamily="34" charset="0"/>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pitchFamily="34" charset="0"/>
              </a:defRPr>
            </a:lvl1pPr>
          </a:lstStyle>
          <a:p>
            <a:pPr fontAlgn="base">
              <a:spcBef>
                <a:spcPct val="0"/>
              </a:spcBef>
              <a:spcAft>
                <a:spcPct val="0"/>
              </a:spcAft>
              <a:defRPr/>
            </a:pPr>
            <a:fld id="{908EF009-3898-45E5-9C6E-B8D44C64F7A8}" type="slidenum">
              <a:rPr lang="en-US" altLang="zh-CN"/>
              <a:pPr fontAlgn="base">
                <a:spcBef>
                  <a:spcPct val="0"/>
                </a:spcBef>
                <a:spcAft>
                  <a:spcPct val="0"/>
                </a:spcAft>
                <a:defRPr/>
              </a:pPr>
              <a:t>‹#›</a:t>
            </a:fld>
            <a:endParaRPr lang="en-US" altLang="zh-CN"/>
          </a:p>
        </p:txBody>
      </p:sp>
    </p:spTree>
    <p:extLst>
      <p:ext uri="{BB962C8B-B14F-4D97-AF65-F5344CB8AC3E}">
        <p14:creationId xmlns:p14="http://schemas.microsoft.com/office/powerpoint/2010/main" val="3490897931"/>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title" idx="4294967295"/>
          </p:nvPr>
        </p:nvSpPr>
        <p:spPr bwMode="auto">
          <a:xfrm>
            <a:off x="6781800" y="0"/>
            <a:ext cx="2362200" cy="5334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第二次工业革命</a:t>
            </a:r>
          </a:p>
        </p:txBody>
      </p:sp>
    </p:spTree>
    <p:extLst>
      <p:ext uri="{BB962C8B-B14F-4D97-AF65-F5344CB8AC3E}">
        <p14:creationId xmlns:p14="http://schemas.microsoft.com/office/powerpoint/2010/main" val="1852276726"/>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Lst>
  <p:txStyles>
    <p:titleStyle>
      <a:lvl1pPr algn="ctr" rtl="0" fontAlgn="base">
        <a:spcBef>
          <a:spcPct val="0"/>
        </a:spcBef>
        <a:spcAft>
          <a:spcPct val="0"/>
        </a:spcAft>
        <a:defRPr sz="2400" b="1">
          <a:solidFill>
            <a:schemeClr val="tx2"/>
          </a:solidFill>
          <a:latin typeface="+mj-lt"/>
          <a:ea typeface="+mj-ea"/>
          <a:cs typeface="+mj-cs"/>
        </a:defRPr>
      </a:lvl1pPr>
      <a:lvl2pPr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2pPr>
      <a:lvl3pPr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3pPr>
      <a:lvl4pPr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4pPr>
      <a:lvl5pPr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sz="2400" b="1">
          <a:solidFill>
            <a:schemeClr val="tx2"/>
          </a:solidFill>
          <a:latin typeface="Arial" panose="020B0604020202020204" pitchFamily="34" charset="0"/>
          <a:ea typeface="黑体" panose="0201060906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Freeform 2"/>
          <p:cNvSpPr>
            <a:spLocks/>
          </p:cNvSpPr>
          <p:nvPr/>
        </p:nvSpPr>
        <p:spPr bwMode="auto">
          <a:xfrm rot="-3172564">
            <a:off x="7777957" y="-15081"/>
            <a:ext cx="1162050" cy="2084387"/>
          </a:xfrm>
          <a:custGeom>
            <a:avLst/>
            <a:gdLst>
              <a:gd name="T0" fmla="*/ 2147483647 w 2903"/>
              <a:gd name="T1" fmla="*/ 2147483647 h 3686"/>
              <a:gd name="T2" fmla="*/ 2147483647 w 2903"/>
              <a:gd name="T3" fmla="*/ 2147483647 h 3686"/>
              <a:gd name="T4" fmla="*/ 2147483647 w 2903"/>
              <a:gd name="T5" fmla="*/ 0 h 3686"/>
              <a:gd name="T6" fmla="*/ 2147483647 w 2903"/>
              <a:gd name="T7" fmla="*/ 2147483647 h 3686"/>
              <a:gd name="T8" fmla="*/ 2147483647 w 2903"/>
              <a:gd name="T9" fmla="*/ 2147483647 h 3686"/>
              <a:gd name="T10" fmla="*/ 0 w 2903"/>
              <a:gd name="T11" fmla="*/ 2147483647 h 3686"/>
              <a:gd name="T12" fmla="*/ 2147483647 w 2903"/>
              <a:gd name="T13" fmla="*/ 2147483647 h 3686"/>
              <a:gd name="T14" fmla="*/ 2147483647 w 2903"/>
              <a:gd name="T15" fmla="*/ 2147483647 h 3686"/>
              <a:gd name="T16" fmla="*/ 2147483647 w 2903"/>
              <a:gd name="T17" fmla="*/ 2147483647 h 3686"/>
              <a:gd name="T18" fmla="*/ 2147483647 w 2903"/>
              <a:gd name="T19" fmla="*/ 2147483647 h 3686"/>
              <a:gd name="T20" fmla="*/ 2147483647 w 2903"/>
              <a:gd name="T21" fmla="*/ 2147483647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75"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076"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83973"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defRPr/>
            </a:pPr>
            <a:fld id="{0F93E24F-A964-403D-A44B-4D5DCFB789C7}" type="datetimeFigureOut">
              <a:rPr lang="zh-CN" altLang="en-US">
                <a:solidFill>
                  <a:srgbClr val="000000"/>
                </a:solidFill>
              </a:rPr>
              <a:pPr fontAlgn="base">
                <a:spcBef>
                  <a:spcPct val="0"/>
                </a:spcBef>
                <a:spcAft>
                  <a:spcPct val="0"/>
                </a:spcAft>
                <a:defRPr/>
              </a:pPr>
              <a:t>2017/6/6</a:t>
            </a:fld>
            <a:endParaRPr lang="en-US" altLang="zh-CN">
              <a:solidFill>
                <a:srgbClr val="000000"/>
              </a:solidFill>
            </a:endParaRPr>
          </a:p>
        </p:txBody>
      </p:sp>
      <p:sp>
        <p:nvSpPr>
          <p:cNvPr id="83974"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defRPr/>
            </a:pPr>
            <a:endParaRPr lang="en-US" altLang="zh-CN">
              <a:solidFill>
                <a:srgbClr val="000000"/>
              </a:solidFill>
            </a:endParaRPr>
          </a:p>
        </p:txBody>
      </p:sp>
      <p:sp>
        <p:nvSpPr>
          <p:cNvPr id="83975"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defRPr/>
            </a:pPr>
            <a:fld id="{1B3CC54C-97B4-4E6F-A1DD-26915F48224F}" type="slidenum">
              <a:rPr lang="zh-CN" altLang="en-US">
                <a:solidFill>
                  <a:srgbClr val="000000"/>
                </a:solidFill>
              </a:rPr>
              <a:pPr fontAlgn="base">
                <a:spcBef>
                  <a:spcPct val="0"/>
                </a:spcBef>
                <a:spcAft>
                  <a:spcPct val="0"/>
                </a:spcAft>
                <a:defRPr/>
              </a:pPr>
              <a:t>‹#›</a:t>
            </a:fld>
            <a:endParaRPr lang="en-US" altLang="zh-CN">
              <a:solidFill>
                <a:srgbClr val="000000"/>
              </a:solidFill>
            </a:endParaRPr>
          </a:p>
        </p:txBody>
      </p:sp>
      <p:sp>
        <p:nvSpPr>
          <p:cNvPr id="3080" name="Freeform 8"/>
          <p:cNvSpPr>
            <a:spLocks/>
          </p:cNvSpPr>
          <p:nvPr/>
        </p:nvSpPr>
        <p:spPr bwMode="auto">
          <a:xfrm rot="-3172564">
            <a:off x="7865269" y="24607"/>
            <a:ext cx="1165225" cy="2097087"/>
          </a:xfrm>
          <a:custGeom>
            <a:avLst/>
            <a:gdLst>
              <a:gd name="T0" fmla="*/ 2147483647 w 2911"/>
              <a:gd name="T1" fmla="*/ 0 h 3703"/>
              <a:gd name="T2" fmla="*/ 2147483647 w 2911"/>
              <a:gd name="T3" fmla="*/ 2147483647 h 3703"/>
              <a:gd name="T4" fmla="*/ 2147483647 w 2911"/>
              <a:gd name="T5" fmla="*/ 2147483647 h 3703"/>
              <a:gd name="T6" fmla="*/ 0 w 2911"/>
              <a:gd name="T7" fmla="*/ 2147483647 h 3703"/>
              <a:gd name="T8" fmla="*/ 2147483647 w 2911"/>
              <a:gd name="T9" fmla="*/ 2147483647 h 3703"/>
              <a:gd name="T10" fmla="*/ 2147483647 w 2911"/>
              <a:gd name="T11" fmla="*/ 2147483647 h 3703"/>
              <a:gd name="T12" fmla="*/ 2147483647 w 2911"/>
              <a:gd name="T13" fmla="*/ 2147483647 h 3703"/>
              <a:gd name="T14" fmla="*/ 2147483647 w 2911"/>
              <a:gd name="T15" fmla="*/ 2147483647 h 3703"/>
              <a:gd name="T16" fmla="*/ 2147483647 w 2911"/>
              <a:gd name="T17" fmla="*/ 2147483647 h 3703"/>
              <a:gd name="T18" fmla="*/ 2147483647 w 2911"/>
              <a:gd name="T19" fmla="*/ 0 h 3703"/>
              <a:gd name="T20" fmla="*/ 2147483647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81" name="Freeform 9"/>
          <p:cNvSpPr>
            <a:spLocks/>
          </p:cNvSpPr>
          <p:nvPr/>
        </p:nvSpPr>
        <p:spPr bwMode="auto">
          <a:xfrm rot="-3172564">
            <a:off x="7831138" y="192088"/>
            <a:ext cx="1025525" cy="1571625"/>
          </a:xfrm>
          <a:custGeom>
            <a:avLst/>
            <a:gdLst>
              <a:gd name="T0" fmla="*/ 0 w 2561"/>
              <a:gd name="T1" fmla="*/ 2147483647 h 2777"/>
              <a:gd name="T2" fmla="*/ 2147483647 w 2561"/>
              <a:gd name="T3" fmla="*/ 2147483647 h 2777"/>
              <a:gd name="T4" fmla="*/ 2147483647 w 2561"/>
              <a:gd name="T5" fmla="*/ 2147483647 h 2777"/>
              <a:gd name="T6" fmla="*/ 2147483647 w 2561"/>
              <a:gd name="T7" fmla="*/ 2147483647 h 2777"/>
              <a:gd name="T8" fmla="*/ 2147483647 w 2561"/>
              <a:gd name="T9" fmla="*/ 2147483647 h 2777"/>
              <a:gd name="T10" fmla="*/ 2147483647 w 2561"/>
              <a:gd name="T11" fmla="*/ 0 h 2777"/>
              <a:gd name="T12" fmla="*/ 0 w 2561"/>
              <a:gd name="T13" fmla="*/ 2147483647 h 2777"/>
              <a:gd name="T14" fmla="*/ 0 w 2561"/>
              <a:gd name="T15" fmla="*/ 2147483647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3082" name="Group 10"/>
          <p:cNvGrpSpPr>
            <a:grpSpLocks/>
          </p:cNvGrpSpPr>
          <p:nvPr/>
        </p:nvGrpSpPr>
        <p:grpSpPr bwMode="auto">
          <a:xfrm>
            <a:off x="7938" y="5540375"/>
            <a:ext cx="1784350" cy="1246188"/>
            <a:chOff x="5" y="3490"/>
            <a:chExt cx="1124" cy="785"/>
          </a:xfrm>
        </p:grpSpPr>
        <p:sp>
          <p:nvSpPr>
            <p:cNvPr id="3099" name="Freeform 11"/>
            <p:cNvSpPr>
              <a:spLocks/>
            </p:cNvSpPr>
            <p:nvPr userDrawn="1"/>
          </p:nvSpPr>
          <p:spPr bwMode="auto">
            <a:xfrm>
              <a:off x="24" y="3505"/>
              <a:ext cx="1089" cy="649"/>
            </a:xfrm>
            <a:custGeom>
              <a:avLst/>
              <a:gdLst>
                <a:gd name="T0" fmla="*/ 25 w 2177"/>
                <a:gd name="T1" fmla="*/ 20 h 1298"/>
                <a:gd name="T2" fmla="*/ 23 w 2177"/>
                <a:gd name="T3" fmla="*/ 18 h 1298"/>
                <a:gd name="T4" fmla="*/ 21 w 2177"/>
                <a:gd name="T5" fmla="*/ 8 h 1298"/>
                <a:gd name="T6" fmla="*/ 34 w 2177"/>
                <a:gd name="T7" fmla="*/ 6 h 1298"/>
                <a:gd name="T8" fmla="*/ 35 w 2177"/>
                <a:gd name="T9" fmla="*/ 4 h 1298"/>
                <a:gd name="T10" fmla="*/ 33 w 2177"/>
                <a:gd name="T11" fmla="*/ 2 h 1298"/>
                <a:gd name="T12" fmla="*/ 20 w 2177"/>
                <a:gd name="T13" fmla="*/ 4 h 1298"/>
                <a:gd name="T14" fmla="*/ 20 w 2177"/>
                <a:gd name="T15" fmla="*/ 1 h 1298"/>
                <a:gd name="T16" fmla="*/ 17 w 2177"/>
                <a:gd name="T17" fmla="*/ 0 h 1298"/>
                <a:gd name="T18" fmla="*/ 15 w 2177"/>
                <a:gd name="T19" fmla="*/ 1 h 1298"/>
                <a:gd name="T20" fmla="*/ 14 w 2177"/>
                <a:gd name="T21" fmla="*/ 2 h 1298"/>
                <a:gd name="T22" fmla="*/ 15 w 2177"/>
                <a:gd name="T23" fmla="*/ 5 h 1298"/>
                <a:gd name="T24" fmla="*/ 11 w 2177"/>
                <a:gd name="T25" fmla="*/ 7 h 1298"/>
                <a:gd name="T26" fmla="*/ 16 w 2177"/>
                <a:gd name="T27" fmla="*/ 8 h 1298"/>
                <a:gd name="T28" fmla="*/ 18 w 2177"/>
                <a:gd name="T29" fmla="*/ 14 h 1298"/>
                <a:gd name="T30" fmla="*/ 3 w 2177"/>
                <a:gd name="T31" fmla="*/ 8 h 1298"/>
                <a:gd name="T32" fmla="*/ 1 w 2177"/>
                <a:gd name="T33" fmla="*/ 8 h 1298"/>
                <a:gd name="T34" fmla="*/ 0 w 2177"/>
                <a:gd name="T35" fmla="*/ 10 h 1298"/>
                <a:gd name="T36" fmla="*/ 1 w 2177"/>
                <a:gd name="T37" fmla="*/ 13 h 1298"/>
                <a:gd name="T38" fmla="*/ 18 w 2177"/>
                <a:gd name="T39" fmla="*/ 21 h 1298"/>
                <a:gd name="T40" fmla="*/ 22 w 2177"/>
                <a:gd name="T41" fmla="*/ 20 h 1298"/>
                <a:gd name="T42" fmla="*/ 25 w 2177"/>
                <a:gd name="T43" fmla="*/ 21 h 1298"/>
                <a:gd name="T44" fmla="*/ 25 w 2177"/>
                <a:gd name="T45" fmla="*/ 20 h 1298"/>
                <a:gd name="T46" fmla="*/ 25 w 2177"/>
                <a:gd name="T47" fmla="*/ 2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0" name="Freeform 12"/>
            <p:cNvSpPr>
              <a:spLocks/>
            </p:cNvSpPr>
            <p:nvPr userDrawn="1"/>
          </p:nvSpPr>
          <p:spPr bwMode="auto">
            <a:xfrm>
              <a:off x="1022" y="3582"/>
              <a:ext cx="71" cy="129"/>
            </a:xfrm>
            <a:custGeom>
              <a:avLst/>
              <a:gdLst>
                <a:gd name="T0" fmla="*/ 0 w 143"/>
                <a:gd name="T1" fmla="*/ 1 h 258"/>
                <a:gd name="T2" fmla="*/ 1 w 143"/>
                <a:gd name="T3" fmla="*/ 0 h 258"/>
                <a:gd name="T4" fmla="*/ 2 w 143"/>
                <a:gd name="T5" fmla="*/ 4 h 258"/>
                <a:gd name="T6" fmla="*/ 0 w 143"/>
                <a:gd name="T7" fmla="*/ 5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1" name="Freeform 13"/>
            <p:cNvSpPr>
              <a:spLocks/>
            </p:cNvSpPr>
            <p:nvPr userDrawn="1"/>
          </p:nvSpPr>
          <p:spPr bwMode="auto">
            <a:xfrm>
              <a:off x="20" y="3774"/>
              <a:ext cx="792" cy="410"/>
            </a:xfrm>
            <a:custGeom>
              <a:avLst/>
              <a:gdLst>
                <a:gd name="T0" fmla="*/ 2 w 1586"/>
                <a:gd name="T1" fmla="*/ 0 h 821"/>
                <a:gd name="T2" fmla="*/ 20 w 1586"/>
                <a:gd name="T3" fmla="*/ 8 h 821"/>
                <a:gd name="T4" fmla="*/ 22 w 1586"/>
                <a:gd name="T5" fmla="*/ 9 h 821"/>
                <a:gd name="T6" fmla="*/ 24 w 1586"/>
                <a:gd name="T7" fmla="*/ 12 h 821"/>
                <a:gd name="T8" fmla="*/ 24 w 1586"/>
                <a:gd name="T9" fmla="*/ 12 h 821"/>
                <a:gd name="T10" fmla="*/ 21 w 1586"/>
                <a:gd name="T11" fmla="*/ 12 h 821"/>
                <a:gd name="T12" fmla="*/ 17 w 1586"/>
                <a:gd name="T13" fmla="*/ 12 h 821"/>
                <a:gd name="T14" fmla="*/ 0 w 1586"/>
                <a:gd name="T15" fmla="*/ 4 h 821"/>
                <a:gd name="T16" fmla="*/ 0 w 1586"/>
                <a:gd name="T17" fmla="*/ 2 h 821"/>
                <a:gd name="T18" fmla="*/ 0 w 1586"/>
                <a:gd name="T19" fmla="*/ 0 h 821"/>
                <a:gd name="T20" fmla="*/ 2 w 1586"/>
                <a:gd name="T21" fmla="*/ 0 h 821"/>
                <a:gd name="T22" fmla="*/ 2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2" name="Freeform 14"/>
            <p:cNvSpPr>
              <a:spLocks/>
            </p:cNvSpPr>
            <p:nvPr userDrawn="1"/>
          </p:nvSpPr>
          <p:spPr bwMode="auto">
            <a:xfrm>
              <a:off x="129" y="3808"/>
              <a:ext cx="525" cy="374"/>
            </a:xfrm>
            <a:custGeom>
              <a:avLst/>
              <a:gdLst>
                <a:gd name="T0" fmla="*/ 0 w 1049"/>
                <a:gd name="T1" fmla="*/ 6 h 747"/>
                <a:gd name="T2" fmla="*/ 15 w 1049"/>
                <a:gd name="T3" fmla="*/ 12 h 747"/>
                <a:gd name="T4" fmla="*/ 15 w 1049"/>
                <a:gd name="T5" fmla="*/ 9 h 747"/>
                <a:gd name="T6" fmla="*/ 17 w 1049"/>
                <a:gd name="T7" fmla="*/ 7 h 747"/>
                <a:gd name="T8" fmla="*/ 2 w 1049"/>
                <a:gd name="T9" fmla="*/ 0 h 747"/>
                <a:gd name="T10" fmla="*/ 0 w 1049"/>
                <a:gd name="T11" fmla="*/ 2 h 747"/>
                <a:gd name="T12" fmla="*/ 0 w 1049"/>
                <a:gd name="T13" fmla="*/ 6 h 747"/>
                <a:gd name="T14" fmla="*/ 0 w 1049"/>
                <a:gd name="T15" fmla="*/ 6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3" name="Freeform 15"/>
            <p:cNvSpPr>
              <a:spLocks/>
            </p:cNvSpPr>
            <p:nvPr userDrawn="1"/>
          </p:nvSpPr>
          <p:spPr bwMode="auto">
            <a:xfrm>
              <a:off x="485" y="3532"/>
              <a:ext cx="135" cy="121"/>
            </a:xfrm>
            <a:custGeom>
              <a:avLst/>
              <a:gdLst>
                <a:gd name="T0" fmla="*/ 0 w 272"/>
                <a:gd name="T1" fmla="*/ 1 h 241"/>
                <a:gd name="T2" fmla="*/ 2 w 272"/>
                <a:gd name="T3" fmla="*/ 0 h 241"/>
                <a:gd name="T4" fmla="*/ 3 w 272"/>
                <a:gd name="T5" fmla="*/ 1 h 241"/>
                <a:gd name="T6" fmla="*/ 4 w 272"/>
                <a:gd name="T7" fmla="*/ 3 h 241"/>
                <a:gd name="T8" fmla="*/ 2 w 272"/>
                <a:gd name="T9" fmla="*/ 3 h 241"/>
                <a:gd name="T10" fmla="*/ 0 w 272"/>
                <a:gd name="T11" fmla="*/ 4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4" name="Freeform 16"/>
            <p:cNvSpPr>
              <a:spLocks/>
            </p:cNvSpPr>
            <p:nvPr userDrawn="1"/>
          </p:nvSpPr>
          <p:spPr bwMode="auto">
            <a:xfrm>
              <a:off x="641" y="4163"/>
              <a:ext cx="76" cy="112"/>
            </a:xfrm>
            <a:custGeom>
              <a:avLst/>
              <a:gdLst>
                <a:gd name="T0" fmla="*/ 3 w 152"/>
                <a:gd name="T1" fmla="*/ 1 h 224"/>
                <a:gd name="T2" fmla="*/ 3 w 152"/>
                <a:gd name="T3" fmla="*/ 4 h 224"/>
                <a:gd name="T4" fmla="*/ 0 w 152"/>
                <a:gd name="T5" fmla="*/ 1 h 224"/>
                <a:gd name="T6" fmla="*/ 2 w 152"/>
                <a:gd name="T7" fmla="*/ 0 h 224"/>
                <a:gd name="T8" fmla="*/ 3 w 152"/>
                <a:gd name="T9" fmla="*/ 1 h 224"/>
                <a:gd name="T10" fmla="*/ 3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5" name="Freeform 17"/>
            <p:cNvSpPr>
              <a:spLocks/>
            </p:cNvSpPr>
            <p:nvPr userDrawn="1"/>
          </p:nvSpPr>
          <p:spPr bwMode="auto">
            <a:xfrm>
              <a:off x="504" y="3607"/>
              <a:ext cx="193" cy="383"/>
            </a:xfrm>
            <a:custGeom>
              <a:avLst/>
              <a:gdLst>
                <a:gd name="T0" fmla="*/ 0 w 386"/>
                <a:gd name="T1" fmla="*/ 2 h 764"/>
                <a:gd name="T2" fmla="*/ 2 w 386"/>
                <a:gd name="T3" fmla="*/ 0 h 764"/>
                <a:gd name="T4" fmla="*/ 4 w 386"/>
                <a:gd name="T5" fmla="*/ 1 h 764"/>
                <a:gd name="T6" fmla="*/ 7 w 386"/>
                <a:gd name="T7" fmla="*/ 12 h 764"/>
                <a:gd name="T8" fmla="*/ 5 w 386"/>
                <a:gd name="T9" fmla="*/ 12 h 764"/>
                <a:gd name="T10" fmla="*/ 3 w 386"/>
                <a:gd name="T11" fmla="*/ 11 h 764"/>
                <a:gd name="T12" fmla="*/ 0 w 386"/>
                <a:gd name="T13" fmla="*/ 2 h 764"/>
                <a:gd name="T14" fmla="*/ 0 w 386"/>
                <a:gd name="T15" fmla="*/ 2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6" name="Freeform 18"/>
            <p:cNvSpPr>
              <a:spLocks/>
            </p:cNvSpPr>
            <p:nvPr userDrawn="1"/>
          </p:nvSpPr>
          <p:spPr bwMode="auto">
            <a:xfrm>
              <a:off x="668" y="3590"/>
              <a:ext cx="364" cy="174"/>
            </a:xfrm>
            <a:custGeom>
              <a:avLst/>
              <a:gdLst>
                <a:gd name="T0" fmla="*/ 11 w 728"/>
                <a:gd name="T1" fmla="*/ 0 h 348"/>
                <a:gd name="T2" fmla="*/ 0 w 728"/>
                <a:gd name="T3" fmla="*/ 2 h 348"/>
                <a:gd name="T4" fmla="*/ 1 w 728"/>
                <a:gd name="T5" fmla="*/ 6 h 348"/>
                <a:gd name="T6" fmla="*/ 12 w 728"/>
                <a:gd name="T7" fmla="*/ 4 h 348"/>
                <a:gd name="T8" fmla="*/ 12 w 728"/>
                <a:gd name="T9" fmla="*/ 1 h 348"/>
                <a:gd name="T10" fmla="*/ 11 w 728"/>
                <a:gd name="T11" fmla="*/ 0 h 348"/>
                <a:gd name="T12" fmla="*/ 11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07" name="Freeform 19"/>
            <p:cNvSpPr>
              <a:spLocks/>
            </p:cNvSpPr>
            <p:nvPr userDrawn="1"/>
          </p:nvSpPr>
          <p:spPr bwMode="auto">
            <a:xfrm>
              <a:off x="347" y="3693"/>
              <a:ext cx="156" cy="67"/>
            </a:xfrm>
            <a:custGeom>
              <a:avLst/>
              <a:gdLst>
                <a:gd name="T0" fmla="*/ 5 w 312"/>
                <a:gd name="T1" fmla="*/ 0 h 135"/>
                <a:gd name="T2" fmla="*/ 0 w 312"/>
                <a:gd name="T3" fmla="*/ 1 h 135"/>
                <a:gd name="T4" fmla="*/ 5 w 312"/>
                <a:gd name="T5" fmla="*/ 2 h 135"/>
                <a:gd name="T6" fmla="*/ 5 w 312"/>
                <a:gd name="T7" fmla="*/ 0 h 135"/>
                <a:gd name="T8" fmla="*/ 5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3108" name="Group 20"/>
            <p:cNvGrpSpPr>
              <a:grpSpLocks/>
            </p:cNvGrpSpPr>
            <p:nvPr userDrawn="1"/>
          </p:nvGrpSpPr>
          <p:grpSpPr bwMode="auto">
            <a:xfrm>
              <a:off x="5" y="3490"/>
              <a:ext cx="1124" cy="780"/>
              <a:chOff x="5" y="3490"/>
              <a:chExt cx="1124" cy="780"/>
            </a:xfrm>
          </p:grpSpPr>
          <p:grpSp>
            <p:nvGrpSpPr>
              <p:cNvPr id="3109" name="Group 21"/>
              <p:cNvGrpSpPr>
                <a:grpSpLocks/>
              </p:cNvGrpSpPr>
              <p:nvPr userDrawn="1"/>
            </p:nvGrpSpPr>
            <p:grpSpPr bwMode="auto">
              <a:xfrm>
                <a:off x="499" y="3562"/>
                <a:ext cx="548" cy="708"/>
                <a:chOff x="499" y="3562"/>
                <a:chExt cx="548" cy="708"/>
              </a:xfrm>
            </p:grpSpPr>
            <p:sp>
              <p:nvSpPr>
                <p:cNvPr id="3122" name="Freeform 22"/>
                <p:cNvSpPr>
                  <a:spLocks/>
                </p:cNvSpPr>
                <p:nvPr userDrawn="1"/>
              </p:nvSpPr>
              <p:spPr bwMode="auto">
                <a:xfrm>
                  <a:off x="499" y="3587"/>
                  <a:ext cx="157" cy="87"/>
                </a:xfrm>
                <a:custGeom>
                  <a:avLst/>
                  <a:gdLst>
                    <a:gd name="T0" fmla="*/ 0 w 313"/>
                    <a:gd name="T1" fmla="*/ 1 h 175"/>
                    <a:gd name="T2" fmla="*/ 2 w 313"/>
                    <a:gd name="T3" fmla="*/ 0 h 175"/>
                    <a:gd name="T4" fmla="*/ 4 w 313"/>
                    <a:gd name="T5" fmla="*/ 0 h 175"/>
                    <a:gd name="T6" fmla="*/ 5 w 313"/>
                    <a:gd name="T7" fmla="*/ 0 h 175"/>
                    <a:gd name="T8" fmla="*/ 5 w 313"/>
                    <a:gd name="T9" fmla="*/ 1 h 175"/>
                    <a:gd name="T10" fmla="*/ 3 w 313"/>
                    <a:gd name="T11" fmla="*/ 1 h 175"/>
                    <a:gd name="T12" fmla="*/ 2 w 313"/>
                    <a:gd name="T13" fmla="*/ 1 h 175"/>
                    <a:gd name="T14" fmla="*/ 1 w 313"/>
                    <a:gd name="T15" fmla="*/ 2 h 175"/>
                    <a:gd name="T16" fmla="*/ 0 w 313"/>
                    <a:gd name="T17" fmla="*/ 1 h 175"/>
                    <a:gd name="T18" fmla="*/ 0 w 313"/>
                    <a:gd name="T19" fmla="*/ 1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23" name="Freeform 23"/>
                <p:cNvSpPr>
                  <a:spLocks/>
                </p:cNvSpPr>
                <p:nvPr userDrawn="1"/>
              </p:nvSpPr>
              <p:spPr bwMode="auto">
                <a:xfrm>
                  <a:off x="636" y="4137"/>
                  <a:ext cx="115" cy="133"/>
                </a:xfrm>
                <a:custGeom>
                  <a:avLst/>
                  <a:gdLst>
                    <a:gd name="T0" fmla="*/ 0 w 230"/>
                    <a:gd name="T1" fmla="*/ 1 h 266"/>
                    <a:gd name="T2" fmla="*/ 3 w 230"/>
                    <a:gd name="T3" fmla="*/ 5 h 266"/>
                    <a:gd name="T4" fmla="*/ 4 w 230"/>
                    <a:gd name="T5" fmla="*/ 4 h 266"/>
                    <a:gd name="T6" fmla="*/ 4 w 230"/>
                    <a:gd name="T7" fmla="*/ 1 h 266"/>
                    <a:gd name="T8" fmla="*/ 3 w 230"/>
                    <a:gd name="T9" fmla="*/ 0 h 266"/>
                    <a:gd name="T10" fmla="*/ 3 w 230"/>
                    <a:gd name="T11" fmla="*/ 4 h 266"/>
                    <a:gd name="T12" fmla="*/ 2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24" name="Freeform 24"/>
                <p:cNvSpPr>
                  <a:spLocks/>
                </p:cNvSpPr>
                <p:nvPr userDrawn="1"/>
              </p:nvSpPr>
              <p:spPr bwMode="auto">
                <a:xfrm>
                  <a:off x="1004" y="3562"/>
                  <a:ext cx="43" cy="117"/>
                </a:xfrm>
                <a:custGeom>
                  <a:avLst/>
                  <a:gdLst>
                    <a:gd name="T0" fmla="*/ 0 w 87"/>
                    <a:gd name="T1" fmla="*/ 1 h 234"/>
                    <a:gd name="T2" fmla="*/ 0 w 87"/>
                    <a:gd name="T3" fmla="*/ 2 h 234"/>
                    <a:gd name="T4" fmla="*/ 0 w 87"/>
                    <a:gd name="T5" fmla="*/ 3 h 234"/>
                    <a:gd name="T6" fmla="*/ 0 w 87"/>
                    <a:gd name="T7" fmla="*/ 4 h 234"/>
                    <a:gd name="T8" fmla="*/ 1 w 87"/>
                    <a:gd name="T9" fmla="*/ 4 h 234"/>
                    <a:gd name="T10" fmla="*/ 1 w 87"/>
                    <a:gd name="T11" fmla="*/ 2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sp>
            <p:nvSpPr>
              <p:cNvPr id="3110" name="Freeform 25"/>
              <p:cNvSpPr>
                <a:spLocks/>
              </p:cNvSpPr>
              <p:nvPr userDrawn="1"/>
            </p:nvSpPr>
            <p:spPr bwMode="auto">
              <a:xfrm>
                <a:off x="76" y="3732"/>
                <a:ext cx="595" cy="250"/>
              </a:xfrm>
              <a:custGeom>
                <a:avLst/>
                <a:gdLst>
                  <a:gd name="T0" fmla="*/ 2 w 1190"/>
                  <a:gd name="T1" fmla="*/ 0 h 500"/>
                  <a:gd name="T2" fmla="*/ 19 w 1190"/>
                  <a:gd name="T3" fmla="*/ 8 h 500"/>
                  <a:gd name="T4" fmla="*/ 17 w 1190"/>
                  <a:gd name="T5" fmla="*/ 8 h 500"/>
                  <a:gd name="T6" fmla="*/ 0 w 1190"/>
                  <a:gd name="T7" fmla="*/ 1 h 500"/>
                  <a:gd name="T8" fmla="*/ 2 w 1190"/>
                  <a:gd name="T9" fmla="*/ 0 h 500"/>
                  <a:gd name="T10" fmla="*/ 2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1" name="Freeform 26"/>
              <p:cNvSpPr>
                <a:spLocks/>
              </p:cNvSpPr>
              <p:nvPr userDrawn="1"/>
            </p:nvSpPr>
            <p:spPr bwMode="auto">
              <a:xfrm>
                <a:off x="260" y="3886"/>
                <a:ext cx="244" cy="148"/>
              </a:xfrm>
              <a:custGeom>
                <a:avLst/>
                <a:gdLst>
                  <a:gd name="T0" fmla="*/ 0 w 489"/>
                  <a:gd name="T1" fmla="*/ 1 h 296"/>
                  <a:gd name="T2" fmla="*/ 2 w 489"/>
                  <a:gd name="T3" fmla="*/ 2 h 296"/>
                  <a:gd name="T4" fmla="*/ 5 w 489"/>
                  <a:gd name="T5" fmla="*/ 3 h 296"/>
                  <a:gd name="T6" fmla="*/ 6 w 489"/>
                  <a:gd name="T7" fmla="*/ 4 h 296"/>
                  <a:gd name="T8" fmla="*/ 5 w 489"/>
                  <a:gd name="T9" fmla="*/ 4 h 296"/>
                  <a:gd name="T10" fmla="*/ 2 w 489"/>
                  <a:gd name="T11" fmla="*/ 3 h 296"/>
                  <a:gd name="T12" fmla="*/ 0 w 489"/>
                  <a:gd name="T13" fmla="*/ 2 h 296"/>
                  <a:gd name="T14" fmla="*/ 1 w 489"/>
                  <a:gd name="T15" fmla="*/ 3 h 296"/>
                  <a:gd name="T16" fmla="*/ 4 w 489"/>
                  <a:gd name="T17" fmla="*/ 5 h 296"/>
                  <a:gd name="T18" fmla="*/ 7 w 489"/>
                  <a:gd name="T19" fmla="*/ 5 h 296"/>
                  <a:gd name="T20" fmla="*/ 7 w 489"/>
                  <a:gd name="T21" fmla="*/ 4 h 296"/>
                  <a:gd name="T22" fmla="*/ 6 w 489"/>
                  <a:gd name="T23" fmla="*/ 2 h 296"/>
                  <a:gd name="T24" fmla="*/ 2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2" name="Freeform 27"/>
              <p:cNvSpPr>
                <a:spLocks/>
              </p:cNvSpPr>
              <p:nvPr userDrawn="1"/>
            </p:nvSpPr>
            <p:spPr bwMode="auto">
              <a:xfrm>
                <a:off x="565" y="3680"/>
                <a:ext cx="107" cy="238"/>
              </a:xfrm>
              <a:custGeom>
                <a:avLst/>
                <a:gdLst>
                  <a:gd name="T0" fmla="*/ 1 w 213"/>
                  <a:gd name="T1" fmla="*/ 0 h 478"/>
                  <a:gd name="T2" fmla="*/ 2 w 213"/>
                  <a:gd name="T3" fmla="*/ 0 h 478"/>
                  <a:gd name="T4" fmla="*/ 2 w 213"/>
                  <a:gd name="T5" fmla="*/ 3 h 478"/>
                  <a:gd name="T6" fmla="*/ 2 w 213"/>
                  <a:gd name="T7" fmla="*/ 5 h 478"/>
                  <a:gd name="T8" fmla="*/ 4 w 213"/>
                  <a:gd name="T9" fmla="*/ 7 h 478"/>
                  <a:gd name="T10" fmla="*/ 2 w 213"/>
                  <a:gd name="T11" fmla="*/ 7 h 478"/>
                  <a:gd name="T12" fmla="*/ 1 w 213"/>
                  <a:gd name="T13" fmla="*/ 5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3113" name="Group 28"/>
              <p:cNvGrpSpPr>
                <a:grpSpLocks/>
              </p:cNvGrpSpPr>
              <p:nvPr userDrawn="1"/>
            </p:nvGrpSpPr>
            <p:grpSpPr bwMode="auto">
              <a:xfrm>
                <a:off x="5" y="3490"/>
                <a:ext cx="1124" cy="678"/>
                <a:chOff x="5" y="3490"/>
                <a:chExt cx="1124" cy="678"/>
              </a:xfrm>
            </p:grpSpPr>
            <p:sp>
              <p:nvSpPr>
                <p:cNvPr id="3114" name="Freeform 29"/>
                <p:cNvSpPr>
                  <a:spLocks/>
                </p:cNvSpPr>
                <p:nvPr userDrawn="1"/>
              </p:nvSpPr>
              <p:spPr bwMode="auto">
                <a:xfrm>
                  <a:off x="669" y="4048"/>
                  <a:ext cx="75" cy="87"/>
                </a:xfrm>
                <a:custGeom>
                  <a:avLst/>
                  <a:gdLst>
                    <a:gd name="T0" fmla="*/ 2 w 150"/>
                    <a:gd name="T1" fmla="*/ 0 h 173"/>
                    <a:gd name="T2" fmla="*/ 1 w 150"/>
                    <a:gd name="T3" fmla="*/ 2 h 173"/>
                    <a:gd name="T4" fmla="*/ 0 w 150"/>
                    <a:gd name="T5" fmla="*/ 3 h 173"/>
                    <a:gd name="T6" fmla="*/ 2 w 150"/>
                    <a:gd name="T7" fmla="*/ 3 h 173"/>
                    <a:gd name="T8" fmla="*/ 2 w 150"/>
                    <a:gd name="T9" fmla="*/ 2 h 173"/>
                    <a:gd name="T10" fmla="*/ 3 w 150"/>
                    <a:gd name="T11" fmla="*/ 1 h 173"/>
                    <a:gd name="T12" fmla="*/ 2 w 150"/>
                    <a:gd name="T13" fmla="*/ 0 h 173"/>
                    <a:gd name="T14" fmla="*/ 2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5" name="Freeform 30"/>
                <p:cNvSpPr>
                  <a:spLocks/>
                </p:cNvSpPr>
                <p:nvPr userDrawn="1"/>
              </p:nvSpPr>
              <p:spPr bwMode="auto">
                <a:xfrm>
                  <a:off x="5" y="3728"/>
                  <a:ext cx="842" cy="440"/>
                </a:xfrm>
                <a:custGeom>
                  <a:avLst/>
                  <a:gdLst>
                    <a:gd name="T0" fmla="*/ 3 w 1684"/>
                    <a:gd name="T1" fmla="*/ 0 h 880"/>
                    <a:gd name="T2" fmla="*/ 1 w 1684"/>
                    <a:gd name="T3" fmla="*/ 1 h 880"/>
                    <a:gd name="T4" fmla="*/ 0 w 1684"/>
                    <a:gd name="T5" fmla="*/ 4 h 880"/>
                    <a:gd name="T6" fmla="*/ 2 w 1684"/>
                    <a:gd name="T7" fmla="*/ 6 h 880"/>
                    <a:gd name="T8" fmla="*/ 19 w 1684"/>
                    <a:gd name="T9" fmla="*/ 14 h 880"/>
                    <a:gd name="T10" fmla="*/ 23 w 1684"/>
                    <a:gd name="T11" fmla="*/ 14 h 880"/>
                    <a:gd name="T12" fmla="*/ 26 w 1684"/>
                    <a:gd name="T13" fmla="*/ 14 h 880"/>
                    <a:gd name="T14" fmla="*/ 27 w 1684"/>
                    <a:gd name="T15" fmla="*/ 13 h 880"/>
                    <a:gd name="T16" fmla="*/ 24 w 1684"/>
                    <a:gd name="T17" fmla="*/ 11 h 880"/>
                    <a:gd name="T18" fmla="*/ 23 w 1684"/>
                    <a:gd name="T19" fmla="*/ 8 h 880"/>
                    <a:gd name="T20" fmla="*/ 22 w 1684"/>
                    <a:gd name="T21" fmla="*/ 9 h 880"/>
                    <a:gd name="T22" fmla="*/ 23 w 1684"/>
                    <a:gd name="T23" fmla="*/ 11 h 880"/>
                    <a:gd name="T24" fmla="*/ 25 w 1684"/>
                    <a:gd name="T25" fmla="*/ 13 h 880"/>
                    <a:gd name="T26" fmla="*/ 23 w 1684"/>
                    <a:gd name="T27" fmla="*/ 13 h 880"/>
                    <a:gd name="T28" fmla="*/ 20 w 1684"/>
                    <a:gd name="T29" fmla="*/ 13 h 880"/>
                    <a:gd name="T30" fmla="*/ 20 w 1684"/>
                    <a:gd name="T31" fmla="*/ 11 h 880"/>
                    <a:gd name="T32" fmla="*/ 21 w 1684"/>
                    <a:gd name="T33" fmla="*/ 9 h 880"/>
                    <a:gd name="T34" fmla="*/ 20 w 1684"/>
                    <a:gd name="T35" fmla="*/ 9 h 880"/>
                    <a:gd name="T36" fmla="*/ 19 w 1684"/>
                    <a:gd name="T37" fmla="*/ 11 h 880"/>
                    <a:gd name="T38" fmla="*/ 18 w 1684"/>
                    <a:gd name="T39" fmla="*/ 13 h 880"/>
                    <a:gd name="T40" fmla="*/ 2 w 1684"/>
                    <a:gd name="T41" fmla="*/ 5 h 880"/>
                    <a:gd name="T42" fmla="*/ 2 w 1684"/>
                    <a:gd name="T43" fmla="*/ 4 h 880"/>
                    <a:gd name="T44" fmla="*/ 2 w 1684"/>
                    <a:gd name="T45" fmla="*/ 2 h 880"/>
                    <a:gd name="T46" fmla="*/ 4 w 1684"/>
                    <a:gd name="T47" fmla="*/ 0 h 880"/>
                    <a:gd name="T48" fmla="*/ 3 w 1684"/>
                    <a:gd name="T49" fmla="*/ 0 h 880"/>
                    <a:gd name="T50" fmla="*/ 3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6" name="Freeform 31"/>
                <p:cNvSpPr>
                  <a:spLocks/>
                </p:cNvSpPr>
                <p:nvPr userDrawn="1"/>
              </p:nvSpPr>
              <p:spPr bwMode="auto">
                <a:xfrm>
                  <a:off x="106" y="3770"/>
                  <a:ext cx="80" cy="167"/>
                </a:xfrm>
                <a:custGeom>
                  <a:avLst/>
                  <a:gdLst>
                    <a:gd name="T0" fmla="*/ 2 w 160"/>
                    <a:gd name="T1" fmla="*/ 0 h 335"/>
                    <a:gd name="T2" fmla="*/ 1 w 160"/>
                    <a:gd name="T3" fmla="*/ 1 h 335"/>
                    <a:gd name="T4" fmla="*/ 0 w 160"/>
                    <a:gd name="T5" fmla="*/ 3 h 335"/>
                    <a:gd name="T6" fmla="*/ 1 w 160"/>
                    <a:gd name="T7" fmla="*/ 4 h 335"/>
                    <a:gd name="T8" fmla="*/ 2 w 160"/>
                    <a:gd name="T9" fmla="*/ 5 h 335"/>
                    <a:gd name="T10" fmla="*/ 2 w 160"/>
                    <a:gd name="T11" fmla="*/ 2 h 335"/>
                    <a:gd name="T12" fmla="*/ 3 w 160"/>
                    <a:gd name="T13" fmla="*/ 0 h 335"/>
                    <a:gd name="T14" fmla="*/ 2 w 160"/>
                    <a:gd name="T15" fmla="*/ 0 h 335"/>
                    <a:gd name="T16" fmla="*/ 2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7" name="Freeform 32"/>
                <p:cNvSpPr>
                  <a:spLocks/>
                </p:cNvSpPr>
                <p:nvPr userDrawn="1"/>
              </p:nvSpPr>
              <p:spPr bwMode="auto">
                <a:xfrm>
                  <a:off x="449" y="3490"/>
                  <a:ext cx="322" cy="594"/>
                </a:xfrm>
                <a:custGeom>
                  <a:avLst/>
                  <a:gdLst>
                    <a:gd name="T0" fmla="*/ 4 w 642"/>
                    <a:gd name="T1" fmla="*/ 14 h 1188"/>
                    <a:gd name="T2" fmla="*/ 0 w 642"/>
                    <a:gd name="T3" fmla="*/ 2 h 1188"/>
                    <a:gd name="T4" fmla="*/ 2 w 642"/>
                    <a:gd name="T5" fmla="*/ 1 h 1188"/>
                    <a:gd name="T6" fmla="*/ 5 w 642"/>
                    <a:gd name="T7" fmla="*/ 0 h 1188"/>
                    <a:gd name="T8" fmla="*/ 7 w 642"/>
                    <a:gd name="T9" fmla="*/ 1 h 1188"/>
                    <a:gd name="T10" fmla="*/ 11 w 642"/>
                    <a:gd name="T11" fmla="*/ 19 h 1188"/>
                    <a:gd name="T12" fmla="*/ 9 w 642"/>
                    <a:gd name="T13" fmla="*/ 18 h 1188"/>
                    <a:gd name="T14" fmla="*/ 6 w 642"/>
                    <a:gd name="T15" fmla="*/ 2 h 1188"/>
                    <a:gd name="T16" fmla="*/ 4 w 642"/>
                    <a:gd name="T17" fmla="*/ 1 h 1188"/>
                    <a:gd name="T18" fmla="*/ 2 w 642"/>
                    <a:gd name="T19" fmla="*/ 2 h 1188"/>
                    <a:gd name="T20" fmla="*/ 2 w 642"/>
                    <a:gd name="T21" fmla="*/ 3 h 1188"/>
                    <a:gd name="T22" fmla="*/ 5 w 642"/>
                    <a:gd name="T23" fmla="*/ 15 h 1188"/>
                    <a:gd name="T24" fmla="*/ 4 w 642"/>
                    <a:gd name="T25" fmla="*/ 14 h 1188"/>
                    <a:gd name="T26" fmla="*/ 4 w 642"/>
                    <a:gd name="T27" fmla="*/ 14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8" name="Freeform 33"/>
                <p:cNvSpPr>
                  <a:spLocks/>
                </p:cNvSpPr>
                <p:nvPr userDrawn="1"/>
              </p:nvSpPr>
              <p:spPr bwMode="auto">
                <a:xfrm>
                  <a:off x="578" y="3650"/>
                  <a:ext cx="96" cy="252"/>
                </a:xfrm>
                <a:custGeom>
                  <a:avLst/>
                  <a:gdLst>
                    <a:gd name="T0" fmla="*/ 0 w 192"/>
                    <a:gd name="T1" fmla="*/ 1 h 504"/>
                    <a:gd name="T2" fmla="*/ 2 w 192"/>
                    <a:gd name="T3" fmla="*/ 4 h 504"/>
                    <a:gd name="T4" fmla="*/ 2 w 192"/>
                    <a:gd name="T5" fmla="*/ 5 h 504"/>
                    <a:gd name="T6" fmla="*/ 2 w 192"/>
                    <a:gd name="T7" fmla="*/ 8 h 504"/>
                    <a:gd name="T8" fmla="*/ 3 w 192"/>
                    <a:gd name="T9" fmla="*/ 8 h 504"/>
                    <a:gd name="T10" fmla="*/ 3 w 192"/>
                    <a:gd name="T11" fmla="*/ 6 h 504"/>
                    <a:gd name="T12" fmla="*/ 3 w 192"/>
                    <a:gd name="T13" fmla="*/ 4 h 504"/>
                    <a:gd name="T14" fmla="*/ 2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19" name="Freeform 34"/>
                <p:cNvSpPr>
                  <a:spLocks/>
                </p:cNvSpPr>
                <p:nvPr userDrawn="1"/>
              </p:nvSpPr>
              <p:spPr bwMode="auto">
                <a:xfrm>
                  <a:off x="328" y="3630"/>
                  <a:ext cx="195" cy="135"/>
                </a:xfrm>
                <a:custGeom>
                  <a:avLst/>
                  <a:gdLst>
                    <a:gd name="T0" fmla="*/ 5 w 390"/>
                    <a:gd name="T1" fmla="*/ 0 h 269"/>
                    <a:gd name="T2" fmla="*/ 5 w 390"/>
                    <a:gd name="T3" fmla="*/ 1 h 269"/>
                    <a:gd name="T4" fmla="*/ 4 w 390"/>
                    <a:gd name="T5" fmla="*/ 2 h 269"/>
                    <a:gd name="T6" fmla="*/ 0 w 390"/>
                    <a:gd name="T7" fmla="*/ 3 h 269"/>
                    <a:gd name="T8" fmla="*/ 0 w 390"/>
                    <a:gd name="T9" fmla="*/ 4 h 269"/>
                    <a:gd name="T10" fmla="*/ 5 w 390"/>
                    <a:gd name="T11" fmla="*/ 4 h 269"/>
                    <a:gd name="T12" fmla="*/ 5 w 390"/>
                    <a:gd name="T13" fmla="*/ 5 h 269"/>
                    <a:gd name="T14" fmla="*/ 7 w 390"/>
                    <a:gd name="T15" fmla="*/ 5 h 269"/>
                    <a:gd name="T16" fmla="*/ 6 w 390"/>
                    <a:gd name="T17" fmla="*/ 3 h 269"/>
                    <a:gd name="T18" fmla="*/ 2 w 390"/>
                    <a:gd name="T19" fmla="*/ 3 h 269"/>
                    <a:gd name="T20" fmla="*/ 6 w 390"/>
                    <a:gd name="T21" fmla="*/ 2 h 269"/>
                    <a:gd name="T22" fmla="*/ 5 w 390"/>
                    <a:gd name="T23" fmla="*/ 0 h 269"/>
                    <a:gd name="T24" fmla="*/ 5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20" name="Freeform 35"/>
                <p:cNvSpPr>
                  <a:spLocks/>
                </p:cNvSpPr>
                <p:nvPr userDrawn="1"/>
              </p:nvSpPr>
              <p:spPr bwMode="auto">
                <a:xfrm>
                  <a:off x="658" y="3538"/>
                  <a:ext cx="471" cy="212"/>
                </a:xfrm>
                <a:custGeom>
                  <a:avLst/>
                  <a:gdLst>
                    <a:gd name="T0" fmla="*/ 0 w 941"/>
                    <a:gd name="T1" fmla="*/ 3 h 424"/>
                    <a:gd name="T2" fmla="*/ 14 w 941"/>
                    <a:gd name="T3" fmla="*/ 0 h 424"/>
                    <a:gd name="T4" fmla="*/ 15 w 941"/>
                    <a:gd name="T5" fmla="*/ 2 h 424"/>
                    <a:gd name="T6" fmla="*/ 15 w 941"/>
                    <a:gd name="T7" fmla="*/ 3 h 424"/>
                    <a:gd name="T8" fmla="*/ 15 w 941"/>
                    <a:gd name="T9" fmla="*/ 5 h 424"/>
                    <a:gd name="T10" fmla="*/ 1 w 941"/>
                    <a:gd name="T11" fmla="*/ 7 h 424"/>
                    <a:gd name="T12" fmla="*/ 1 w 941"/>
                    <a:gd name="T13" fmla="*/ 6 h 424"/>
                    <a:gd name="T14" fmla="*/ 14 w 941"/>
                    <a:gd name="T15" fmla="*/ 4 h 424"/>
                    <a:gd name="T16" fmla="*/ 14 w 941"/>
                    <a:gd name="T17" fmla="*/ 3 h 424"/>
                    <a:gd name="T18" fmla="*/ 14 w 941"/>
                    <a:gd name="T19" fmla="*/ 1 h 424"/>
                    <a:gd name="T20" fmla="*/ 0 w 941"/>
                    <a:gd name="T21" fmla="*/ 3 h 424"/>
                    <a:gd name="T22" fmla="*/ 0 w 941"/>
                    <a:gd name="T23" fmla="*/ 3 h 424"/>
                    <a:gd name="T24" fmla="*/ 0 w 941"/>
                    <a:gd name="T25" fmla="*/ 3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121" name="Freeform 36"/>
                <p:cNvSpPr>
                  <a:spLocks/>
                </p:cNvSpPr>
                <p:nvPr userDrawn="1"/>
              </p:nvSpPr>
              <p:spPr bwMode="auto">
                <a:xfrm>
                  <a:off x="717" y="3606"/>
                  <a:ext cx="245" cy="86"/>
                </a:xfrm>
                <a:custGeom>
                  <a:avLst/>
                  <a:gdLst>
                    <a:gd name="T0" fmla="*/ 0 w 488"/>
                    <a:gd name="T1" fmla="*/ 1 h 173"/>
                    <a:gd name="T2" fmla="*/ 2 w 488"/>
                    <a:gd name="T3" fmla="*/ 2 h 173"/>
                    <a:gd name="T4" fmla="*/ 4 w 488"/>
                    <a:gd name="T5" fmla="*/ 2 h 173"/>
                    <a:gd name="T6" fmla="*/ 7 w 488"/>
                    <a:gd name="T7" fmla="*/ 1 h 173"/>
                    <a:gd name="T8" fmla="*/ 8 w 488"/>
                    <a:gd name="T9" fmla="*/ 0 h 173"/>
                    <a:gd name="T10" fmla="*/ 7 w 488"/>
                    <a:gd name="T11" fmla="*/ 0 h 173"/>
                    <a:gd name="T12" fmla="*/ 4 w 488"/>
                    <a:gd name="T13" fmla="*/ 0 h 173"/>
                    <a:gd name="T14" fmla="*/ 2 w 488"/>
                    <a:gd name="T15" fmla="*/ 0 h 173"/>
                    <a:gd name="T16" fmla="*/ 1 w 488"/>
                    <a:gd name="T17" fmla="*/ 1 h 173"/>
                    <a:gd name="T18" fmla="*/ 2 w 488"/>
                    <a:gd name="T19" fmla="*/ 1 h 173"/>
                    <a:gd name="T20" fmla="*/ 5 w 488"/>
                    <a:gd name="T21" fmla="*/ 0 h 173"/>
                    <a:gd name="T22" fmla="*/ 7 w 488"/>
                    <a:gd name="T23" fmla="*/ 0 h 173"/>
                    <a:gd name="T24" fmla="*/ 5 w 488"/>
                    <a:gd name="T25" fmla="*/ 1 h 173"/>
                    <a:gd name="T26" fmla="*/ 3 w 488"/>
                    <a:gd name="T27" fmla="*/ 1 h 173"/>
                    <a:gd name="T28" fmla="*/ 0 w 488"/>
                    <a:gd name="T29" fmla="*/ 1 h 173"/>
                    <a:gd name="T30" fmla="*/ 0 w 488"/>
                    <a:gd name="T31" fmla="*/ 1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grpSp>
      <p:grpSp>
        <p:nvGrpSpPr>
          <p:cNvPr id="3083" name="Group 37"/>
          <p:cNvGrpSpPr>
            <a:grpSpLocks/>
          </p:cNvGrpSpPr>
          <p:nvPr/>
        </p:nvGrpSpPr>
        <p:grpSpPr bwMode="auto">
          <a:xfrm>
            <a:off x="8680450" y="2116138"/>
            <a:ext cx="385763" cy="4308475"/>
            <a:chOff x="5468" y="1333"/>
            <a:chExt cx="243" cy="2714"/>
          </a:xfrm>
        </p:grpSpPr>
        <p:sp>
          <p:nvSpPr>
            <p:cNvPr id="3097" name="Freeform 38"/>
            <p:cNvSpPr>
              <a:spLocks/>
            </p:cNvSpPr>
            <p:nvPr userDrawn="1"/>
          </p:nvSpPr>
          <p:spPr bwMode="auto">
            <a:xfrm flipH="1">
              <a:off x="5468" y="2620"/>
              <a:ext cx="205" cy="1427"/>
            </a:xfrm>
            <a:custGeom>
              <a:avLst/>
              <a:gdLst>
                <a:gd name="T0" fmla="*/ 0 w 772"/>
                <a:gd name="T1" fmla="*/ 22 h 3266"/>
                <a:gd name="T2" fmla="*/ 0 w 772"/>
                <a:gd name="T3" fmla="*/ 21 h 3266"/>
                <a:gd name="T4" fmla="*/ 0 w 772"/>
                <a:gd name="T5" fmla="*/ 19 h 3266"/>
                <a:gd name="T6" fmla="*/ 0 w 772"/>
                <a:gd name="T7" fmla="*/ 18 h 3266"/>
                <a:gd name="T8" fmla="*/ 0 w 772"/>
                <a:gd name="T9" fmla="*/ 16 h 3266"/>
                <a:gd name="T10" fmla="*/ 0 w 772"/>
                <a:gd name="T11" fmla="*/ 14 h 3266"/>
                <a:gd name="T12" fmla="*/ 0 w 772"/>
                <a:gd name="T13" fmla="*/ 14 h 3266"/>
                <a:gd name="T14" fmla="*/ 0 w 772"/>
                <a:gd name="T15" fmla="*/ 13 h 3266"/>
                <a:gd name="T16" fmla="*/ 0 w 772"/>
                <a:gd name="T17" fmla="*/ 12 h 3266"/>
                <a:gd name="T18" fmla="*/ 0 w 772"/>
                <a:gd name="T19" fmla="*/ 11 h 3266"/>
                <a:gd name="T20" fmla="*/ 0 w 772"/>
                <a:gd name="T21" fmla="*/ 8 h 3266"/>
                <a:gd name="T22" fmla="*/ 0 w 772"/>
                <a:gd name="T23" fmla="*/ 7 h 3266"/>
                <a:gd name="T24" fmla="*/ 0 w 772"/>
                <a:gd name="T25" fmla="*/ 5 h 3266"/>
                <a:gd name="T26" fmla="*/ 0 w 772"/>
                <a:gd name="T27" fmla="*/ 4 h 3266"/>
                <a:gd name="T28" fmla="*/ 0 w 772"/>
                <a:gd name="T29" fmla="*/ 3 h 3266"/>
                <a:gd name="T30" fmla="*/ 0 w 772"/>
                <a:gd name="T31" fmla="*/ 0 h 3266"/>
                <a:gd name="T32" fmla="*/ 0 w 772"/>
                <a:gd name="T33" fmla="*/ 3 h 3266"/>
                <a:gd name="T34" fmla="*/ 0 w 772"/>
                <a:gd name="T35" fmla="*/ 4 h 3266"/>
                <a:gd name="T36" fmla="*/ 0 w 772"/>
                <a:gd name="T37" fmla="*/ 5 h 3266"/>
                <a:gd name="T38" fmla="*/ 0 w 772"/>
                <a:gd name="T39" fmla="*/ 6 h 3266"/>
                <a:gd name="T40" fmla="*/ 0 w 772"/>
                <a:gd name="T41" fmla="*/ 7 h 3266"/>
                <a:gd name="T42" fmla="*/ 0 w 772"/>
                <a:gd name="T43" fmla="*/ 9 h 3266"/>
                <a:gd name="T44" fmla="*/ 0 w 772"/>
                <a:gd name="T45" fmla="*/ 11 h 3266"/>
                <a:gd name="T46" fmla="*/ 0 w 772"/>
                <a:gd name="T47" fmla="*/ 13 h 3266"/>
                <a:gd name="T48" fmla="*/ 0 w 772"/>
                <a:gd name="T49" fmla="*/ 14 h 3266"/>
                <a:gd name="T50" fmla="*/ 0 w 772"/>
                <a:gd name="T51" fmla="*/ 15 h 3266"/>
                <a:gd name="T52" fmla="*/ 0 w 772"/>
                <a:gd name="T53" fmla="*/ 17 h 3266"/>
                <a:gd name="T54" fmla="*/ 0 w 772"/>
                <a:gd name="T55" fmla="*/ 19 h 3266"/>
                <a:gd name="T56" fmla="*/ 0 w 772"/>
                <a:gd name="T57" fmla="*/ 21 h 3266"/>
                <a:gd name="T58" fmla="*/ 0 w 772"/>
                <a:gd name="T59" fmla="*/ 22 h 3266"/>
                <a:gd name="T60" fmla="*/ 0 w 772"/>
                <a:gd name="T61" fmla="*/ 23 h 3266"/>
                <a:gd name="T62" fmla="*/ 0 w 772"/>
                <a:gd name="T63" fmla="*/ 22 h 3266"/>
                <a:gd name="T64" fmla="*/ 0 w 772"/>
                <a:gd name="T65" fmla="*/ 22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8" name="Freeform 39"/>
            <p:cNvSpPr>
              <a:spLocks/>
            </p:cNvSpPr>
            <p:nvPr userDrawn="1"/>
          </p:nvSpPr>
          <p:spPr bwMode="auto">
            <a:xfrm flipH="1">
              <a:off x="5506" y="1333"/>
              <a:ext cx="205" cy="1633"/>
            </a:xfrm>
            <a:custGeom>
              <a:avLst/>
              <a:gdLst>
                <a:gd name="T0" fmla="*/ 0 w 772"/>
                <a:gd name="T1" fmla="*/ 50 h 3266"/>
                <a:gd name="T2" fmla="*/ 0 w 772"/>
                <a:gd name="T3" fmla="*/ 47 h 3266"/>
                <a:gd name="T4" fmla="*/ 0 w 772"/>
                <a:gd name="T5" fmla="*/ 44 h 3266"/>
                <a:gd name="T6" fmla="*/ 0 w 772"/>
                <a:gd name="T7" fmla="*/ 40 h 3266"/>
                <a:gd name="T8" fmla="*/ 0 w 772"/>
                <a:gd name="T9" fmla="*/ 36 h 3266"/>
                <a:gd name="T10" fmla="*/ 0 w 772"/>
                <a:gd name="T11" fmla="*/ 33 h 3266"/>
                <a:gd name="T12" fmla="*/ 0 w 772"/>
                <a:gd name="T13" fmla="*/ 31 h 3266"/>
                <a:gd name="T14" fmla="*/ 0 w 772"/>
                <a:gd name="T15" fmla="*/ 30 h 3266"/>
                <a:gd name="T16" fmla="*/ 0 w 772"/>
                <a:gd name="T17" fmla="*/ 28 h 3266"/>
                <a:gd name="T18" fmla="*/ 0 w 772"/>
                <a:gd name="T19" fmla="*/ 25 h 3266"/>
                <a:gd name="T20" fmla="*/ 0 w 772"/>
                <a:gd name="T21" fmla="*/ 19 h 3266"/>
                <a:gd name="T22" fmla="*/ 0 w 772"/>
                <a:gd name="T23" fmla="*/ 15 h 3266"/>
                <a:gd name="T24" fmla="*/ 0 w 772"/>
                <a:gd name="T25" fmla="*/ 12 h 3266"/>
                <a:gd name="T26" fmla="*/ 0 w 772"/>
                <a:gd name="T27" fmla="*/ 10 h 3266"/>
                <a:gd name="T28" fmla="*/ 0 w 772"/>
                <a:gd name="T29" fmla="*/ 7 h 3266"/>
                <a:gd name="T30" fmla="*/ 0 w 772"/>
                <a:gd name="T31" fmla="*/ 0 h 3266"/>
                <a:gd name="T32" fmla="*/ 0 w 772"/>
                <a:gd name="T33" fmla="*/ 6 h 3266"/>
                <a:gd name="T34" fmla="*/ 0 w 772"/>
                <a:gd name="T35" fmla="*/ 10 h 3266"/>
                <a:gd name="T36" fmla="*/ 0 w 772"/>
                <a:gd name="T37" fmla="*/ 12 h 3266"/>
                <a:gd name="T38" fmla="*/ 0 w 772"/>
                <a:gd name="T39" fmla="*/ 14 h 3266"/>
                <a:gd name="T40" fmla="*/ 0 w 772"/>
                <a:gd name="T41" fmla="*/ 17 h 3266"/>
                <a:gd name="T42" fmla="*/ 0 w 772"/>
                <a:gd name="T43" fmla="*/ 20 h 3266"/>
                <a:gd name="T44" fmla="*/ 0 w 772"/>
                <a:gd name="T45" fmla="*/ 26 h 3266"/>
                <a:gd name="T46" fmla="*/ 0 w 772"/>
                <a:gd name="T47" fmla="*/ 30 h 3266"/>
                <a:gd name="T48" fmla="*/ 0 w 772"/>
                <a:gd name="T49" fmla="*/ 33 h 3266"/>
                <a:gd name="T50" fmla="*/ 0 w 772"/>
                <a:gd name="T51" fmla="*/ 35 h 3266"/>
                <a:gd name="T52" fmla="*/ 0 w 772"/>
                <a:gd name="T53" fmla="*/ 39 h 3266"/>
                <a:gd name="T54" fmla="*/ 0 w 772"/>
                <a:gd name="T55" fmla="*/ 43 h 3266"/>
                <a:gd name="T56" fmla="*/ 0 w 772"/>
                <a:gd name="T57" fmla="*/ 47 h 3266"/>
                <a:gd name="T58" fmla="*/ 0 w 772"/>
                <a:gd name="T59" fmla="*/ 50 h 3266"/>
                <a:gd name="T60" fmla="*/ 0 w 772"/>
                <a:gd name="T61" fmla="*/ 52 h 3266"/>
                <a:gd name="T62" fmla="*/ 0 w 772"/>
                <a:gd name="T63" fmla="*/ 50 h 3266"/>
                <a:gd name="T64" fmla="*/ 0 w 772"/>
                <a:gd name="T65" fmla="*/ 5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nvGrpSpPr>
          <p:cNvPr id="3084" name="Group 40"/>
          <p:cNvGrpSpPr>
            <a:grpSpLocks/>
          </p:cNvGrpSpPr>
          <p:nvPr/>
        </p:nvGrpSpPr>
        <p:grpSpPr bwMode="auto">
          <a:xfrm>
            <a:off x="7318375" y="90488"/>
            <a:ext cx="2133600" cy="1911350"/>
            <a:chOff x="4610" y="57"/>
            <a:chExt cx="1344" cy="1204"/>
          </a:xfrm>
        </p:grpSpPr>
        <p:grpSp>
          <p:nvGrpSpPr>
            <p:cNvPr id="3085" name="Group 41"/>
            <p:cNvGrpSpPr>
              <a:grpSpLocks/>
            </p:cNvGrpSpPr>
            <p:nvPr userDrawn="1"/>
          </p:nvGrpSpPr>
          <p:grpSpPr bwMode="auto">
            <a:xfrm>
              <a:off x="4610" y="57"/>
              <a:ext cx="1344" cy="1204"/>
              <a:chOff x="4610" y="57"/>
              <a:chExt cx="1344" cy="1204"/>
            </a:xfrm>
          </p:grpSpPr>
          <p:sp>
            <p:nvSpPr>
              <p:cNvPr id="3087" name="Freeform 42"/>
              <p:cNvSpPr>
                <a:spLocks/>
              </p:cNvSpPr>
              <p:nvPr userDrawn="1"/>
            </p:nvSpPr>
            <p:spPr bwMode="auto">
              <a:xfrm rot="-3172564">
                <a:off x="5430" y="1086"/>
                <a:ext cx="62" cy="288"/>
              </a:xfrm>
              <a:custGeom>
                <a:avLst/>
                <a:gdLst>
                  <a:gd name="T0" fmla="*/ 0 w 245"/>
                  <a:gd name="T1" fmla="*/ 0 h 806"/>
                  <a:gd name="T2" fmla="*/ 0 w 245"/>
                  <a:gd name="T3" fmla="*/ 1 h 806"/>
                  <a:gd name="T4" fmla="*/ 0 w 245"/>
                  <a:gd name="T5" fmla="*/ 2 h 806"/>
                  <a:gd name="T6" fmla="*/ 0 w 245"/>
                  <a:gd name="T7" fmla="*/ 2 h 806"/>
                  <a:gd name="T8" fmla="*/ 0 w 245"/>
                  <a:gd name="T9" fmla="*/ 1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nvGrpSpPr>
              <p:cNvPr id="3088" name="Group 43"/>
              <p:cNvGrpSpPr>
                <a:grpSpLocks/>
              </p:cNvGrpSpPr>
              <p:nvPr userDrawn="1"/>
            </p:nvGrpSpPr>
            <p:grpSpPr bwMode="auto">
              <a:xfrm>
                <a:off x="4610" y="57"/>
                <a:ext cx="1344" cy="985"/>
                <a:chOff x="4610" y="57"/>
                <a:chExt cx="1344" cy="985"/>
              </a:xfrm>
            </p:grpSpPr>
            <p:sp>
              <p:nvSpPr>
                <p:cNvPr id="3089"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1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0" name="Freeform 45"/>
                <p:cNvSpPr>
                  <a:spLocks/>
                </p:cNvSpPr>
                <p:nvPr userDrawn="1"/>
              </p:nvSpPr>
              <p:spPr bwMode="auto">
                <a:xfrm rot="-3172564">
                  <a:off x="5049" y="331"/>
                  <a:ext cx="269" cy="438"/>
                </a:xfrm>
                <a:custGeom>
                  <a:avLst/>
                  <a:gdLst>
                    <a:gd name="T0" fmla="*/ 0 w 1064"/>
                    <a:gd name="T1" fmla="*/ 0 h 1230"/>
                    <a:gd name="T2" fmla="*/ 0 w 1064"/>
                    <a:gd name="T3" fmla="*/ 1 h 1230"/>
                    <a:gd name="T4" fmla="*/ 0 w 1064"/>
                    <a:gd name="T5" fmla="*/ 1 h 1230"/>
                    <a:gd name="T6" fmla="*/ 0 w 1064"/>
                    <a:gd name="T7" fmla="*/ 2 h 1230"/>
                    <a:gd name="T8" fmla="*/ 0 w 1064"/>
                    <a:gd name="T9" fmla="*/ 2 h 1230"/>
                    <a:gd name="T10" fmla="*/ 0 w 1064"/>
                    <a:gd name="T11" fmla="*/ 2 h 1230"/>
                    <a:gd name="T12" fmla="*/ 0 w 1064"/>
                    <a:gd name="T13" fmla="*/ 2 h 1230"/>
                    <a:gd name="T14" fmla="*/ 0 w 1064"/>
                    <a:gd name="T15" fmla="*/ 1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1 h 1230"/>
                    <a:gd name="T28" fmla="*/ 0 w 1064"/>
                    <a:gd name="T29" fmla="*/ 1 h 1230"/>
                    <a:gd name="T30" fmla="*/ 0 w 1064"/>
                    <a:gd name="T31" fmla="*/ 2 h 1230"/>
                    <a:gd name="T32" fmla="*/ 0 w 1064"/>
                    <a:gd name="T33" fmla="*/ 2 h 1230"/>
                    <a:gd name="T34" fmla="*/ 0 w 1064"/>
                    <a:gd name="T35" fmla="*/ 2 h 1230"/>
                    <a:gd name="T36" fmla="*/ 0 w 1064"/>
                    <a:gd name="T37" fmla="*/ 1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1" name="Freeform 46"/>
                <p:cNvSpPr>
                  <a:spLocks/>
                </p:cNvSpPr>
                <p:nvPr userDrawn="1"/>
              </p:nvSpPr>
              <p:spPr bwMode="auto">
                <a:xfrm rot="-3172564">
                  <a:off x="4859" y="181"/>
                  <a:ext cx="505" cy="898"/>
                </a:xfrm>
                <a:custGeom>
                  <a:avLst/>
                  <a:gdLst>
                    <a:gd name="T0" fmla="*/ 1 w 2002"/>
                    <a:gd name="T1" fmla="*/ 0 h 2521"/>
                    <a:gd name="T2" fmla="*/ 0 w 2002"/>
                    <a:gd name="T3" fmla="*/ 5 h 2521"/>
                    <a:gd name="T4" fmla="*/ 0 w 2002"/>
                    <a:gd name="T5" fmla="*/ 5 h 2521"/>
                    <a:gd name="T6" fmla="*/ 1 w 2002"/>
                    <a:gd name="T7" fmla="*/ 0 h 2521"/>
                    <a:gd name="T8" fmla="*/ 1 w 2002"/>
                    <a:gd name="T9" fmla="*/ 0 h 2521"/>
                    <a:gd name="T10" fmla="*/ 1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2" name="Freeform 47"/>
                <p:cNvSpPr>
                  <a:spLocks/>
                </p:cNvSpPr>
                <p:nvPr userDrawn="1"/>
              </p:nvSpPr>
              <p:spPr bwMode="auto">
                <a:xfrm rot="-3172564">
                  <a:off x="4903" y="-19"/>
                  <a:ext cx="758" cy="1344"/>
                </a:xfrm>
                <a:custGeom>
                  <a:avLst/>
                  <a:gdLst>
                    <a:gd name="T0" fmla="*/ 0 w 3007"/>
                    <a:gd name="T1" fmla="*/ 6 h 3771"/>
                    <a:gd name="T2" fmla="*/ 0 w 3007"/>
                    <a:gd name="T3" fmla="*/ 6 h 3771"/>
                    <a:gd name="T4" fmla="*/ 0 w 3007"/>
                    <a:gd name="T5" fmla="*/ 6 h 3771"/>
                    <a:gd name="T6" fmla="*/ 0 w 3007"/>
                    <a:gd name="T7" fmla="*/ 6 h 3771"/>
                    <a:gd name="T8" fmla="*/ 0 w 3007"/>
                    <a:gd name="T9" fmla="*/ 5 h 3771"/>
                    <a:gd name="T10" fmla="*/ 0 w 3007"/>
                    <a:gd name="T11" fmla="*/ 6 h 3771"/>
                    <a:gd name="T12" fmla="*/ 0 w 3007"/>
                    <a:gd name="T13" fmla="*/ 6 h 3771"/>
                    <a:gd name="T14" fmla="*/ 1 w 3007"/>
                    <a:gd name="T15" fmla="*/ 1 h 3771"/>
                    <a:gd name="T16" fmla="*/ 1 w 3007"/>
                    <a:gd name="T17" fmla="*/ 0 h 3771"/>
                    <a:gd name="T18" fmla="*/ 1 w 3007"/>
                    <a:gd name="T19" fmla="*/ 0 h 3771"/>
                    <a:gd name="T20" fmla="*/ 1 w 3007"/>
                    <a:gd name="T21" fmla="*/ 0 h 3771"/>
                    <a:gd name="T22" fmla="*/ 1 w 3007"/>
                    <a:gd name="T23" fmla="*/ 1 h 3771"/>
                    <a:gd name="T24" fmla="*/ 0 w 3007"/>
                    <a:gd name="T25" fmla="*/ 7 h 3771"/>
                    <a:gd name="T26" fmla="*/ 0 w 3007"/>
                    <a:gd name="T27" fmla="*/ 7 h 3771"/>
                    <a:gd name="T28" fmla="*/ 0 w 3007"/>
                    <a:gd name="T29" fmla="*/ 8 h 3771"/>
                    <a:gd name="T30" fmla="*/ 0 w 3007"/>
                    <a:gd name="T31" fmla="*/ 7 h 3771"/>
                    <a:gd name="T32" fmla="*/ 0 w 3007"/>
                    <a:gd name="T33" fmla="*/ 7 h 3771"/>
                    <a:gd name="T34" fmla="*/ 0 w 3007"/>
                    <a:gd name="T35" fmla="*/ 7 h 3771"/>
                    <a:gd name="T36" fmla="*/ 0 w 3007"/>
                    <a:gd name="T37" fmla="*/ 7 h 3771"/>
                    <a:gd name="T38" fmla="*/ 0 w 3007"/>
                    <a:gd name="T39" fmla="*/ 6 h 3771"/>
                    <a:gd name="T40" fmla="*/ 0 w 3007"/>
                    <a:gd name="T41" fmla="*/ 7 h 3771"/>
                    <a:gd name="T42" fmla="*/ 0 w 3007"/>
                    <a:gd name="T43" fmla="*/ 6 h 3771"/>
                    <a:gd name="T44" fmla="*/ 0 w 3007"/>
                    <a:gd name="T45" fmla="*/ 7 h 3771"/>
                    <a:gd name="T46" fmla="*/ 0 w 3007"/>
                    <a:gd name="T47" fmla="*/ 6 h 3771"/>
                    <a:gd name="T48" fmla="*/ 0 w 3007"/>
                    <a:gd name="T49" fmla="*/ 6 h 3771"/>
                    <a:gd name="T50" fmla="*/ 0 w 3007"/>
                    <a:gd name="T51" fmla="*/ 6 h 3771"/>
                    <a:gd name="T52" fmla="*/ 0 w 3007"/>
                    <a:gd name="T53" fmla="*/ 6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3" name="Freeform 48"/>
                <p:cNvSpPr>
                  <a:spLocks/>
                </p:cNvSpPr>
                <p:nvPr userDrawn="1"/>
              </p:nvSpPr>
              <p:spPr bwMode="auto">
                <a:xfrm rot="-3172564">
                  <a:off x="5298" y="896"/>
                  <a:ext cx="169" cy="122"/>
                </a:xfrm>
                <a:custGeom>
                  <a:avLst/>
                  <a:gdLst>
                    <a:gd name="T0" fmla="*/ 0 w 673"/>
                    <a:gd name="T1" fmla="*/ 0 h 342"/>
                    <a:gd name="T2" fmla="*/ 0 w 673"/>
                    <a:gd name="T3" fmla="*/ 0 h 342"/>
                    <a:gd name="T4" fmla="*/ 0 w 673"/>
                    <a:gd name="T5" fmla="*/ 1 h 342"/>
                    <a:gd name="T6" fmla="*/ 0 w 673"/>
                    <a:gd name="T7" fmla="*/ 1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4" name="Freeform 49"/>
                <p:cNvSpPr>
                  <a:spLocks/>
                </p:cNvSpPr>
                <p:nvPr userDrawn="1"/>
              </p:nvSpPr>
              <p:spPr bwMode="auto">
                <a:xfrm rot="-3172564">
                  <a:off x="5253" y="805"/>
                  <a:ext cx="181" cy="144"/>
                </a:xfrm>
                <a:custGeom>
                  <a:avLst/>
                  <a:gdLst>
                    <a:gd name="T0" fmla="*/ 0 w 716"/>
                    <a:gd name="T1" fmla="*/ 0 h 403"/>
                    <a:gd name="T2" fmla="*/ 0 w 716"/>
                    <a:gd name="T3" fmla="*/ 0 h 403"/>
                    <a:gd name="T4" fmla="*/ 0 w 716"/>
                    <a:gd name="T5" fmla="*/ 1 h 403"/>
                    <a:gd name="T6" fmla="*/ 0 w 716"/>
                    <a:gd name="T7" fmla="*/ 1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5"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1 h 411"/>
                    <a:gd name="T6" fmla="*/ 0 w 717"/>
                    <a:gd name="T7" fmla="*/ 1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3096" name="Freeform 51"/>
                <p:cNvSpPr>
                  <a:spLocks/>
                </p:cNvSpPr>
                <p:nvPr userDrawn="1"/>
              </p:nvSpPr>
              <p:spPr bwMode="auto">
                <a:xfrm rot="-3172564">
                  <a:off x="4949" y="141"/>
                  <a:ext cx="179" cy="138"/>
                </a:xfrm>
                <a:custGeom>
                  <a:avLst/>
                  <a:gdLst>
                    <a:gd name="T0" fmla="*/ 0 w 709"/>
                    <a:gd name="T1" fmla="*/ 0 h 386"/>
                    <a:gd name="T2" fmla="*/ 0 w 709"/>
                    <a:gd name="T3" fmla="*/ 0 h 386"/>
                    <a:gd name="T4" fmla="*/ 0 w 709"/>
                    <a:gd name="T5" fmla="*/ 1 h 386"/>
                    <a:gd name="T6" fmla="*/ 0 w 709"/>
                    <a:gd name="T7" fmla="*/ 1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sp>
          <p:nvSpPr>
            <p:cNvPr id="3086"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charset="0"/>
              </a:endParaRPr>
            </a:p>
          </p:txBody>
        </p:sp>
      </p:grpSp>
    </p:spTree>
    <p:extLst>
      <p:ext uri="{BB962C8B-B14F-4D97-AF65-F5344CB8AC3E}">
        <p14:creationId xmlns:p14="http://schemas.microsoft.com/office/powerpoint/2010/main" val="2626499142"/>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ea typeface="宋体" pitchFamily="2" charset="-122"/>
        </a:defRPr>
      </a:lvl2pPr>
      <a:lvl3pPr algn="ctr" rtl="0" eaLnBrk="0" fontAlgn="base" hangingPunct="0">
        <a:spcBef>
          <a:spcPct val="0"/>
        </a:spcBef>
        <a:spcAft>
          <a:spcPct val="0"/>
        </a:spcAft>
        <a:defRPr sz="4400">
          <a:solidFill>
            <a:schemeClr val="tx1"/>
          </a:solidFill>
          <a:latin typeface="Comic Sans MS" pitchFamily="66" charset="0"/>
          <a:ea typeface="宋体" pitchFamily="2" charset="-122"/>
        </a:defRPr>
      </a:lvl3pPr>
      <a:lvl4pPr algn="ctr" rtl="0" eaLnBrk="0" fontAlgn="base" hangingPunct="0">
        <a:spcBef>
          <a:spcPct val="0"/>
        </a:spcBef>
        <a:spcAft>
          <a:spcPct val="0"/>
        </a:spcAft>
        <a:defRPr sz="4400">
          <a:solidFill>
            <a:schemeClr val="tx1"/>
          </a:solidFill>
          <a:latin typeface="Comic Sans MS" pitchFamily="66" charset="0"/>
          <a:ea typeface="宋体" pitchFamily="2" charset="-122"/>
        </a:defRPr>
      </a:lvl4pPr>
      <a:lvl5pPr algn="ctr" rtl="0" eaLnBrk="0" fontAlgn="base" hangingPunct="0">
        <a:spcBef>
          <a:spcPct val="0"/>
        </a:spcBef>
        <a:spcAft>
          <a:spcPct val="0"/>
        </a:spcAft>
        <a:defRPr sz="4400">
          <a:solidFill>
            <a:schemeClr val="tx1"/>
          </a:solidFill>
          <a:latin typeface="Comic Sans MS" pitchFamily="66" charset="0"/>
          <a:ea typeface="宋体" pitchFamily="2" charset="-122"/>
        </a:defRPr>
      </a:lvl5pPr>
      <a:lvl6pPr marL="457200" algn="ctr" rtl="0" fontAlgn="base">
        <a:spcBef>
          <a:spcPct val="0"/>
        </a:spcBef>
        <a:spcAft>
          <a:spcPct val="0"/>
        </a:spcAft>
        <a:defRPr sz="4400">
          <a:solidFill>
            <a:schemeClr val="tx1"/>
          </a:solidFill>
          <a:latin typeface="Comic Sans MS" pitchFamily="66" charset="0"/>
          <a:ea typeface="宋体" pitchFamily="2" charset="-122"/>
        </a:defRPr>
      </a:lvl6pPr>
      <a:lvl7pPr marL="914400" algn="ctr" rtl="0" fontAlgn="base">
        <a:spcBef>
          <a:spcPct val="0"/>
        </a:spcBef>
        <a:spcAft>
          <a:spcPct val="0"/>
        </a:spcAft>
        <a:defRPr sz="4400">
          <a:solidFill>
            <a:schemeClr val="tx1"/>
          </a:solidFill>
          <a:latin typeface="Comic Sans MS" pitchFamily="66" charset="0"/>
          <a:ea typeface="宋体" pitchFamily="2" charset="-122"/>
        </a:defRPr>
      </a:lvl7pPr>
      <a:lvl8pPr marL="1371600" algn="ctr" rtl="0" fontAlgn="base">
        <a:spcBef>
          <a:spcPct val="0"/>
        </a:spcBef>
        <a:spcAft>
          <a:spcPct val="0"/>
        </a:spcAft>
        <a:defRPr sz="4400">
          <a:solidFill>
            <a:schemeClr val="tx1"/>
          </a:solidFill>
          <a:latin typeface="Comic Sans MS" pitchFamily="66" charset="0"/>
          <a:ea typeface="宋体" pitchFamily="2" charset="-122"/>
        </a:defRPr>
      </a:lvl8pPr>
      <a:lvl9pPr marL="1828800" algn="ctr" rtl="0" fontAlgn="base">
        <a:spcBef>
          <a:spcPct val="0"/>
        </a:spcBef>
        <a:spcAft>
          <a:spcPct val="0"/>
        </a:spcAft>
        <a:defRPr sz="4400">
          <a:solidFill>
            <a:schemeClr val="tx1"/>
          </a:solidFill>
          <a:latin typeface="Comic Sans MS" pitchFamily="66"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Freeform 2"/>
          <p:cNvSpPr>
            <a:spLocks/>
          </p:cNvSpPr>
          <p:nvPr/>
        </p:nvSpPr>
        <p:spPr bwMode="auto">
          <a:xfrm rot="-3172564">
            <a:off x="7777957" y="-15081"/>
            <a:ext cx="1162050" cy="2084387"/>
          </a:xfrm>
          <a:custGeom>
            <a:avLst/>
            <a:gdLst>
              <a:gd name="T0" fmla="*/ 2147483647 w 2903"/>
              <a:gd name="T1" fmla="*/ 2147483647 h 3686"/>
              <a:gd name="T2" fmla="*/ 2147483647 w 2903"/>
              <a:gd name="T3" fmla="*/ 2147483647 h 3686"/>
              <a:gd name="T4" fmla="*/ 2147483647 w 2903"/>
              <a:gd name="T5" fmla="*/ 0 h 3686"/>
              <a:gd name="T6" fmla="*/ 2147483647 w 2903"/>
              <a:gd name="T7" fmla="*/ 2147483647 h 3686"/>
              <a:gd name="T8" fmla="*/ 2147483647 w 2903"/>
              <a:gd name="T9" fmla="*/ 2147483647 h 3686"/>
              <a:gd name="T10" fmla="*/ 0 w 2903"/>
              <a:gd name="T11" fmla="*/ 2147483647 h 3686"/>
              <a:gd name="T12" fmla="*/ 2147483647 w 2903"/>
              <a:gd name="T13" fmla="*/ 2147483647 h 3686"/>
              <a:gd name="T14" fmla="*/ 2147483647 w 2903"/>
              <a:gd name="T15" fmla="*/ 2147483647 h 3686"/>
              <a:gd name="T16" fmla="*/ 2147483647 w 2903"/>
              <a:gd name="T17" fmla="*/ 2147483647 h 3686"/>
              <a:gd name="T18" fmla="*/ 2147483647 w 2903"/>
              <a:gd name="T19" fmla="*/ 2147483647 h 3686"/>
              <a:gd name="T20" fmla="*/ 2147483647 w 2903"/>
              <a:gd name="T21" fmla="*/ 2147483647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75"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076"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83973"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defRPr/>
            </a:pPr>
            <a:fld id="{899A630F-BC48-436D-A7F4-5DAA3CEE9315}" type="datetimeFigureOut">
              <a:rPr lang="zh-CN" altLang="en-US">
                <a:solidFill>
                  <a:srgbClr val="000000"/>
                </a:solidFill>
              </a:rPr>
              <a:pPr fontAlgn="base">
                <a:spcBef>
                  <a:spcPct val="0"/>
                </a:spcBef>
                <a:spcAft>
                  <a:spcPct val="0"/>
                </a:spcAft>
                <a:defRPr/>
              </a:pPr>
              <a:t>2017/6/6</a:t>
            </a:fld>
            <a:endParaRPr lang="en-US" altLang="zh-CN">
              <a:solidFill>
                <a:srgbClr val="000000"/>
              </a:solidFill>
            </a:endParaRPr>
          </a:p>
        </p:txBody>
      </p:sp>
      <p:sp>
        <p:nvSpPr>
          <p:cNvPr id="83974"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defRPr/>
            </a:pPr>
            <a:endParaRPr lang="en-US" altLang="zh-CN">
              <a:solidFill>
                <a:srgbClr val="000000"/>
              </a:solidFill>
            </a:endParaRPr>
          </a:p>
        </p:txBody>
      </p:sp>
      <p:sp>
        <p:nvSpPr>
          <p:cNvPr id="83975"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defRPr/>
            </a:pPr>
            <a:fld id="{5C3659E1-B650-40F8-BBEC-6440DE9EC511}" type="slidenum">
              <a:rPr lang="zh-CN" altLang="en-US">
                <a:solidFill>
                  <a:srgbClr val="000000"/>
                </a:solidFill>
              </a:rPr>
              <a:pPr fontAlgn="base">
                <a:spcBef>
                  <a:spcPct val="0"/>
                </a:spcBef>
                <a:spcAft>
                  <a:spcPct val="0"/>
                </a:spcAft>
                <a:defRPr/>
              </a:pPr>
              <a:t>‹#›</a:t>
            </a:fld>
            <a:endParaRPr lang="en-US" altLang="zh-CN">
              <a:solidFill>
                <a:srgbClr val="000000"/>
              </a:solidFill>
            </a:endParaRPr>
          </a:p>
        </p:txBody>
      </p:sp>
      <p:sp>
        <p:nvSpPr>
          <p:cNvPr id="3080" name="Freeform 8"/>
          <p:cNvSpPr>
            <a:spLocks/>
          </p:cNvSpPr>
          <p:nvPr/>
        </p:nvSpPr>
        <p:spPr bwMode="auto">
          <a:xfrm rot="-3172564">
            <a:off x="7865269" y="24607"/>
            <a:ext cx="1165225" cy="2097087"/>
          </a:xfrm>
          <a:custGeom>
            <a:avLst/>
            <a:gdLst>
              <a:gd name="T0" fmla="*/ 2147483647 w 2911"/>
              <a:gd name="T1" fmla="*/ 0 h 3703"/>
              <a:gd name="T2" fmla="*/ 2147483647 w 2911"/>
              <a:gd name="T3" fmla="*/ 2147483647 h 3703"/>
              <a:gd name="T4" fmla="*/ 2147483647 w 2911"/>
              <a:gd name="T5" fmla="*/ 2147483647 h 3703"/>
              <a:gd name="T6" fmla="*/ 0 w 2911"/>
              <a:gd name="T7" fmla="*/ 2147483647 h 3703"/>
              <a:gd name="T8" fmla="*/ 2147483647 w 2911"/>
              <a:gd name="T9" fmla="*/ 2147483647 h 3703"/>
              <a:gd name="T10" fmla="*/ 2147483647 w 2911"/>
              <a:gd name="T11" fmla="*/ 2147483647 h 3703"/>
              <a:gd name="T12" fmla="*/ 2147483647 w 2911"/>
              <a:gd name="T13" fmla="*/ 2147483647 h 3703"/>
              <a:gd name="T14" fmla="*/ 2147483647 w 2911"/>
              <a:gd name="T15" fmla="*/ 2147483647 h 3703"/>
              <a:gd name="T16" fmla="*/ 2147483647 w 2911"/>
              <a:gd name="T17" fmla="*/ 2147483647 h 3703"/>
              <a:gd name="T18" fmla="*/ 2147483647 w 2911"/>
              <a:gd name="T19" fmla="*/ 0 h 3703"/>
              <a:gd name="T20" fmla="*/ 2147483647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81" name="Freeform 9"/>
          <p:cNvSpPr>
            <a:spLocks/>
          </p:cNvSpPr>
          <p:nvPr/>
        </p:nvSpPr>
        <p:spPr bwMode="auto">
          <a:xfrm rot="-3172564">
            <a:off x="7831138" y="192088"/>
            <a:ext cx="1025525" cy="1571625"/>
          </a:xfrm>
          <a:custGeom>
            <a:avLst/>
            <a:gdLst>
              <a:gd name="T0" fmla="*/ 0 w 2561"/>
              <a:gd name="T1" fmla="*/ 2147483647 h 2777"/>
              <a:gd name="T2" fmla="*/ 2147483647 w 2561"/>
              <a:gd name="T3" fmla="*/ 2147483647 h 2777"/>
              <a:gd name="T4" fmla="*/ 2147483647 w 2561"/>
              <a:gd name="T5" fmla="*/ 2147483647 h 2777"/>
              <a:gd name="T6" fmla="*/ 2147483647 w 2561"/>
              <a:gd name="T7" fmla="*/ 2147483647 h 2777"/>
              <a:gd name="T8" fmla="*/ 2147483647 w 2561"/>
              <a:gd name="T9" fmla="*/ 2147483647 h 2777"/>
              <a:gd name="T10" fmla="*/ 2147483647 w 2561"/>
              <a:gd name="T11" fmla="*/ 0 h 2777"/>
              <a:gd name="T12" fmla="*/ 0 w 2561"/>
              <a:gd name="T13" fmla="*/ 2147483647 h 2777"/>
              <a:gd name="T14" fmla="*/ 0 w 2561"/>
              <a:gd name="T15" fmla="*/ 2147483647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3082" name="Group 10"/>
          <p:cNvGrpSpPr>
            <a:grpSpLocks/>
          </p:cNvGrpSpPr>
          <p:nvPr/>
        </p:nvGrpSpPr>
        <p:grpSpPr bwMode="auto">
          <a:xfrm>
            <a:off x="7938" y="5540375"/>
            <a:ext cx="1784350" cy="1246188"/>
            <a:chOff x="5" y="3490"/>
            <a:chExt cx="1124" cy="785"/>
          </a:xfrm>
        </p:grpSpPr>
        <p:sp>
          <p:nvSpPr>
            <p:cNvPr id="3099" name="Freeform 11"/>
            <p:cNvSpPr>
              <a:spLocks/>
            </p:cNvSpPr>
            <p:nvPr userDrawn="1"/>
          </p:nvSpPr>
          <p:spPr bwMode="auto">
            <a:xfrm>
              <a:off x="24" y="3505"/>
              <a:ext cx="1089" cy="649"/>
            </a:xfrm>
            <a:custGeom>
              <a:avLst/>
              <a:gdLst>
                <a:gd name="T0" fmla="*/ 13 w 2177"/>
                <a:gd name="T1" fmla="*/ 10 h 1298"/>
                <a:gd name="T2" fmla="*/ 12 w 2177"/>
                <a:gd name="T3" fmla="*/ 9 h 1298"/>
                <a:gd name="T4" fmla="*/ 11 w 2177"/>
                <a:gd name="T5" fmla="*/ 4 h 1298"/>
                <a:gd name="T6" fmla="*/ 17 w 2177"/>
                <a:gd name="T7" fmla="*/ 3 h 1298"/>
                <a:gd name="T8" fmla="*/ 18 w 2177"/>
                <a:gd name="T9" fmla="*/ 2 h 1298"/>
                <a:gd name="T10" fmla="*/ 17 w 2177"/>
                <a:gd name="T11" fmla="*/ 1 h 1298"/>
                <a:gd name="T12" fmla="*/ 10 w 2177"/>
                <a:gd name="T13" fmla="*/ 2 h 1298"/>
                <a:gd name="T14" fmla="*/ 10 w 2177"/>
                <a:gd name="T15" fmla="*/ 1 h 1298"/>
                <a:gd name="T16" fmla="*/ 9 w 2177"/>
                <a:gd name="T17" fmla="*/ 0 h 1298"/>
                <a:gd name="T18" fmla="*/ 8 w 2177"/>
                <a:gd name="T19" fmla="*/ 1 h 1298"/>
                <a:gd name="T20" fmla="*/ 7 w 2177"/>
                <a:gd name="T21" fmla="*/ 1 h 1298"/>
                <a:gd name="T22" fmla="*/ 8 w 2177"/>
                <a:gd name="T23" fmla="*/ 3 h 1298"/>
                <a:gd name="T24" fmla="*/ 6 w 2177"/>
                <a:gd name="T25" fmla="*/ 4 h 1298"/>
                <a:gd name="T26" fmla="*/ 8 w 2177"/>
                <a:gd name="T27" fmla="*/ 4 h 1298"/>
                <a:gd name="T28" fmla="*/ 9 w 2177"/>
                <a:gd name="T29" fmla="*/ 7 h 1298"/>
                <a:gd name="T30" fmla="*/ 2 w 2177"/>
                <a:gd name="T31" fmla="*/ 4 h 1298"/>
                <a:gd name="T32" fmla="*/ 1 w 2177"/>
                <a:gd name="T33" fmla="*/ 4 h 1298"/>
                <a:gd name="T34" fmla="*/ 0 w 2177"/>
                <a:gd name="T35" fmla="*/ 5 h 1298"/>
                <a:gd name="T36" fmla="*/ 1 w 2177"/>
                <a:gd name="T37" fmla="*/ 7 h 1298"/>
                <a:gd name="T38" fmla="*/ 9 w 2177"/>
                <a:gd name="T39" fmla="*/ 11 h 1298"/>
                <a:gd name="T40" fmla="*/ 11 w 2177"/>
                <a:gd name="T41" fmla="*/ 10 h 1298"/>
                <a:gd name="T42" fmla="*/ 13 w 2177"/>
                <a:gd name="T43" fmla="*/ 11 h 1298"/>
                <a:gd name="T44" fmla="*/ 13 w 2177"/>
                <a:gd name="T45" fmla="*/ 10 h 1298"/>
                <a:gd name="T46" fmla="*/ 13 w 2177"/>
                <a:gd name="T47" fmla="*/ 1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0" name="Freeform 12"/>
            <p:cNvSpPr>
              <a:spLocks/>
            </p:cNvSpPr>
            <p:nvPr userDrawn="1"/>
          </p:nvSpPr>
          <p:spPr bwMode="auto">
            <a:xfrm>
              <a:off x="1022" y="3582"/>
              <a:ext cx="71" cy="129"/>
            </a:xfrm>
            <a:custGeom>
              <a:avLst/>
              <a:gdLst>
                <a:gd name="T0" fmla="*/ 0 w 143"/>
                <a:gd name="T1" fmla="*/ 1 h 258"/>
                <a:gd name="T2" fmla="*/ 0 w 143"/>
                <a:gd name="T3" fmla="*/ 0 h 258"/>
                <a:gd name="T4" fmla="*/ 1 w 143"/>
                <a:gd name="T5" fmla="*/ 2 h 258"/>
                <a:gd name="T6" fmla="*/ 0 w 143"/>
                <a:gd name="T7" fmla="*/ 3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1" name="Freeform 13"/>
            <p:cNvSpPr>
              <a:spLocks/>
            </p:cNvSpPr>
            <p:nvPr userDrawn="1"/>
          </p:nvSpPr>
          <p:spPr bwMode="auto">
            <a:xfrm>
              <a:off x="20" y="3774"/>
              <a:ext cx="792" cy="410"/>
            </a:xfrm>
            <a:custGeom>
              <a:avLst/>
              <a:gdLst>
                <a:gd name="T0" fmla="*/ 1 w 1586"/>
                <a:gd name="T1" fmla="*/ 0 h 821"/>
                <a:gd name="T2" fmla="*/ 10 w 1586"/>
                <a:gd name="T3" fmla="*/ 4 h 821"/>
                <a:gd name="T4" fmla="*/ 11 w 1586"/>
                <a:gd name="T5" fmla="*/ 4 h 821"/>
                <a:gd name="T6" fmla="*/ 12 w 1586"/>
                <a:gd name="T7" fmla="*/ 6 h 821"/>
                <a:gd name="T8" fmla="*/ 12 w 1586"/>
                <a:gd name="T9" fmla="*/ 6 h 821"/>
                <a:gd name="T10" fmla="*/ 10 w 1586"/>
                <a:gd name="T11" fmla="*/ 6 h 821"/>
                <a:gd name="T12" fmla="*/ 8 w 1586"/>
                <a:gd name="T13" fmla="*/ 6 h 821"/>
                <a:gd name="T14" fmla="*/ 0 w 1586"/>
                <a:gd name="T15" fmla="*/ 2 h 821"/>
                <a:gd name="T16" fmla="*/ 0 w 1586"/>
                <a:gd name="T17" fmla="*/ 1 h 821"/>
                <a:gd name="T18" fmla="*/ 0 w 1586"/>
                <a:gd name="T19" fmla="*/ 0 h 821"/>
                <a:gd name="T20" fmla="*/ 1 w 1586"/>
                <a:gd name="T21" fmla="*/ 0 h 821"/>
                <a:gd name="T22" fmla="*/ 1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2" name="Freeform 14"/>
            <p:cNvSpPr>
              <a:spLocks/>
            </p:cNvSpPr>
            <p:nvPr userDrawn="1"/>
          </p:nvSpPr>
          <p:spPr bwMode="auto">
            <a:xfrm>
              <a:off x="129" y="3808"/>
              <a:ext cx="525" cy="374"/>
            </a:xfrm>
            <a:custGeom>
              <a:avLst/>
              <a:gdLst>
                <a:gd name="T0" fmla="*/ 0 w 1049"/>
                <a:gd name="T1" fmla="*/ 3 h 747"/>
                <a:gd name="T2" fmla="*/ 8 w 1049"/>
                <a:gd name="T3" fmla="*/ 6 h 747"/>
                <a:gd name="T4" fmla="*/ 8 w 1049"/>
                <a:gd name="T5" fmla="*/ 5 h 747"/>
                <a:gd name="T6" fmla="*/ 9 w 1049"/>
                <a:gd name="T7" fmla="*/ 4 h 747"/>
                <a:gd name="T8" fmla="*/ 1 w 1049"/>
                <a:gd name="T9" fmla="*/ 0 h 747"/>
                <a:gd name="T10" fmla="*/ 0 w 1049"/>
                <a:gd name="T11" fmla="*/ 1 h 747"/>
                <a:gd name="T12" fmla="*/ 0 w 1049"/>
                <a:gd name="T13" fmla="*/ 3 h 747"/>
                <a:gd name="T14" fmla="*/ 0 w 1049"/>
                <a:gd name="T15" fmla="*/ 3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3" name="Freeform 15"/>
            <p:cNvSpPr>
              <a:spLocks/>
            </p:cNvSpPr>
            <p:nvPr userDrawn="1"/>
          </p:nvSpPr>
          <p:spPr bwMode="auto">
            <a:xfrm>
              <a:off x="485" y="3532"/>
              <a:ext cx="135" cy="121"/>
            </a:xfrm>
            <a:custGeom>
              <a:avLst/>
              <a:gdLst>
                <a:gd name="T0" fmla="*/ 0 w 272"/>
                <a:gd name="T1" fmla="*/ 1 h 241"/>
                <a:gd name="T2" fmla="*/ 1 w 272"/>
                <a:gd name="T3" fmla="*/ 0 h 241"/>
                <a:gd name="T4" fmla="*/ 1 w 272"/>
                <a:gd name="T5" fmla="*/ 1 h 241"/>
                <a:gd name="T6" fmla="*/ 2 w 272"/>
                <a:gd name="T7" fmla="*/ 2 h 241"/>
                <a:gd name="T8" fmla="*/ 1 w 272"/>
                <a:gd name="T9" fmla="*/ 2 h 241"/>
                <a:gd name="T10" fmla="*/ 0 w 272"/>
                <a:gd name="T11" fmla="*/ 2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4" name="Freeform 16"/>
            <p:cNvSpPr>
              <a:spLocks/>
            </p:cNvSpPr>
            <p:nvPr userDrawn="1"/>
          </p:nvSpPr>
          <p:spPr bwMode="auto">
            <a:xfrm>
              <a:off x="641" y="4163"/>
              <a:ext cx="76" cy="112"/>
            </a:xfrm>
            <a:custGeom>
              <a:avLst/>
              <a:gdLst>
                <a:gd name="T0" fmla="*/ 2 w 152"/>
                <a:gd name="T1" fmla="*/ 1 h 224"/>
                <a:gd name="T2" fmla="*/ 2 w 152"/>
                <a:gd name="T3" fmla="*/ 2 h 224"/>
                <a:gd name="T4" fmla="*/ 0 w 152"/>
                <a:gd name="T5" fmla="*/ 1 h 224"/>
                <a:gd name="T6" fmla="*/ 1 w 152"/>
                <a:gd name="T7" fmla="*/ 0 h 224"/>
                <a:gd name="T8" fmla="*/ 2 w 152"/>
                <a:gd name="T9" fmla="*/ 1 h 224"/>
                <a:gd name="T10" fmla="*/ 2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5" name="Freeform 17"/>
            <p:cNvSpPr>
              <a:spLocks/>
            </p:cNvSpPr>
            <p:nvPr userDrawn="1"/>
          </p:nvSpPr>
          <p:spPr bwMode="auto">
            <a:xfrm>
              <a:off x="504" y="3607"/>
              <a:ext cx="193" cy="383"/>
            </a:xfrm>
            <a:custGeom>
              <a:avLst/>
              <a:gdLst>
                <a:gd name="T0" fmla="*/ 0 w 386"/>
                <a:gd name="T1" fmla="*/ 1 h 764"/>
                <a:gd name="T2" fmla="*/ 1 w 386"/>
                <a:gd name="T3" fmla="*/ 0 h 764"/>
                <a:gd name="T4" fmla="*/ 2 w 386"/>
                <a:gd name="T5" fmla="*/ 1 h 764"/>
                <a:gd name="T6" fmla="*/ 4 w 386"/>
                <a:gd name="T7" fmla="*/ 6 h 764"/>
                <a:gd name="T8" fmla="*/ 3 w 386"/>
                <a:gd name="T9" fmla="*/ 6 h 764"/>
                <a:gd name="T10" fmla="*/ 2 w 386"/>
                <a:gd name="T11" fmla="*/ 6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6" name="Freeform 18"/>
            <p:cNvSpPr>
              <a:spLocks/>
            </p:cNvSpPr>
            <p:nvPr userDrawn="1"/>
          </p:nvSpPr>
          <p:spPr bwMode="auto">
            <a:xfrm>
              <a:off x="668" y="3590"/>
              <a:ext cx="364" cy="174"/>
            </a:xfrm>
            <a:custGeom>
              <a:avLst/>
              <a:gdLst>
                <a:gd name="T0" fmla="*/ 6 w 728"/>
                <a:gd name="T1" fmla="*/ 0 h 348"/>
                <a:gd name="T2" fmla="*/ 0 w 728"/>
                <a:gd name="T3" fmla="*/ 1 h 348"/>
                <a:gd name="T4" fmla="*/ 1 w 728"/>
                <a:gd name="T5" fmla="*/ 3 h 348"/>
                <a:gd name="T6" fmla="*/ 6 w 728"/>
                <a:gd name="T7" fmla="*/ 2 h 348"/>
                <a:gd name="T8" fmla="*/ 6 w 728"/>
                <a:gd name="T9" fmla="*/ 1 h 348"/>
                <a:gd name="T10" fmla="*/ 6 w 728"/>
                <a:gd name="T11" fmla="*/ 0 h 348"/>
                <a:gd name="T12" fmla="*/ 6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07" name="Freeform 19"/>
            <p:cNvSpPr>
              <a:spLocks/>
            </p:cNvSpPr>
            <p:nvPr userDrawn="1"/>
          </p:nvSpPr>
          <p:spPr bwMode="auto">
            <a:xfrm>
              <a:off x="347" y="3693"/>
              <a:ext cx="156" cy="67"/>
            </a:xfrm>
            <a:custGeom>
              <a:avLst/>
              <a:gdLst>
                <a:gd name="T0" fmla="*/ 3 w 312"/>
                <a:gd name="T1" fmla="*/ 0 h 135"/>
                <a:gd name="T2" fmla="*/ 0 w 312"/>
                <a:gd name="T3" fmla="*/ 0 h 135"/>
                <a:gd name="T4" fmla="*/ 3 w 312"/>
                <a:gd name="T5" fmla="*/ 1 h 135"/>
                <a:gd name="T6" fmla="*/ 3 w 312"/>
                <a:gd name="T7" fmla="*/ 0 h 135"/>
                <a:gd name="T8" fmla="*/ 3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3108" name="Group 20"/>
            <p:cNvGrpSpPr>
              <a:grpSpLocks/>
            </p:cNvGrpSpPr>
            <p:nvPr userDrawn="1"/>
          </p:nvGrpSpPr>
          <p:grpSpPr bwMode="auto">
            <a:xfrm>
              <a:off x="5" y="3490"/>
              <a:ext cx="1124" cy="780"/>
              <a:chOff x="5" y="3490"/>
              <a:chExt cx="1124" cy="780"/>
            </a:xfrm>
          </p:grpSpPr>
          <p:grpSp>
            <p:nvGrpSpPr>
              <p:cNvPr id="3109" name="Group 21"/>
              <p:cNvGrpSpPr>
                <a:grpSpLocks/>
              </p:cNvGrpSpPr>
              <p:nvPr userDrawn="1"/>
            </p:nvGrpSpPr>
            <p:grpSpPr bwMode="auto">
              <a:xfrm>
                <a:off x="499" y="3562"/>
                <a:ext cx="548" cy="708"/>
                <a:chOff x="499" y="3562"/>
                <a:chExt cx="548" cy="708"/>
              </a:xfrm>
            </p:grpSpPr>
            <p:sp>
              <p:nvSpPr>
                <p:cNvPr id="3122" name="Freeform 22"/>
                <p:cNvSpPr>
                  <a:spLocks/>
                </p:cNvSpPr>
                <p:nvPr userDrawn="1"/>
              </p:nvSpPr>
              <p:spPr bwMode="auto">
                <a:xfrm>
                  <a:off x="499" y="3587"/>
                  <a:ext cx="157" cy="87"/>
                </a:xfrm>
                <a:custGeom>
                  <a:avLst/>
                  <a:gdLst>
                    <a:gd name="T0" fmla="*/ 0 w 313"/>
                    <a:gd name="T1" fmla="*/ 0 h 175"/>
                    <a:gd name="T2" fmla="*/ 1 w 313"/>
                    <a:gd name="T3" fmla="*/ 0 h 175"/>
                    <a:gd name="T4" fmla="*/ 2 w 313"/>
                    <a:gd name="T5" fmla="*/ 0 h 175"/>
                    <a:gd name="T6" fmla="*/ 3 w 313"/>
                    <a:gd name="T7" fmla="*/ 0 h 175"/>
                    <a:gd name="T8" fmla="*/ 3 w 313"/>
                    <a:gd name="T9" fmla="*/ 0 h 175"/>
                    <a:gd name="T10" fmla="*/ 2 w 313"/>
                    <a:gd name="T11" fmla="*/ 0 h 175"/>
                    <a:gd name="T12" fmla="*/ 1 w 313"/>
                    <a:gd name="T13" fmla="*/ 0 h 175"/>
                    <a:gd name="T14" fmla="*/ 1 w 313"/>
                    <a:gd name="T15" fmla="*/ 1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23" name="Freeform 23"/>
                <p:cNvSpPr>
                  <a:spLocks/>
                </p:cNvSpPr>
                <p:nvPr userDrawn="1"/>
              </p:nvSpPr>
              <p:spPr bwMode="auto">
                <a:xfrm>
                  <a:off x="636" y="4137"/>
                  <a:ext cx="115" cy="133"/>
                </a:xfrm>
                <a:custGeom>
                  <a:avLst/>
                  <a:gdLst>
                    <a:gd name="T0" fmla="*/ 0 w 230"/>
                    <a:gd name="T1" fmla="*/ 1 h 266"/>
                    <a:gd name="T2" fmla="*/ 2 w 230"/>
                    <a:gd name="T3" fmla="*/ 3 h 266"/>
                    <a:gd name="T4" fmla="*/ 2 w 230"/>
                    <a:gd name="T5" fmla="*/ 2 h 266"/>
                    <a:gd name="T6" fmla="*/ 2 w 230"/>
                    <a:gd name="T7" fmla="*/ 1 h 266"/>
                    <a:gd name="T8" fmla="*/ 2 w 230"/>
                    <a:gd name="T9" fmla="*/ 0 h 266"/>
                    <a:gd name="T10" fmla="*/ 2 w 230"/>
                    <a:gd name="T11" fmla="*/ 2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24"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2 h 234"/>
                    <a:gd name="T6" fmla="*/ 0 w 87"/>
                    <a:gd name="T7" fmla="*/ 2 h 234"/>
                    <a:gd name="T8" fmla="*/ 0 w 87"/>
                    <a:gd name="T9" fmla="*/ 2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sp>
            <p:nvSpPr>
              <p:cNvPr id="3110" name="Freeform 25"/>
              <p:cNvSpPr>
                <a:spLocks/>
              </p:cNvSpPr>
              <p:nvPr userDrawn="1"/>
            </p:nvSpPr>
            <p:spPr bwMode="auto">
              <a:xfrm>
                <a:off x="76" y="3732"/>
                <a:ext cx="595" cy="250"/>
              </a:xfrm>
              <a:custGeom>
                <a:avLst/>
                <a:gdLst>
                  <a:gd name="T0" fmla="*/ 1 w 1190"/>
                  <a:gd name="T1" fmla="*/ 0 h 500"/>
                  <a:gd name="T2" fmla="*/ 10 w 1190"/>
                  <a:gd name="T3" fmla="*/ 4 h 500"/>
                  <a:gd name="T4" fmla="*/ 9 w 1190"/>
                  <a:gd name="T5" fmla="*/ 4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1" name="Freeform 26"/>
              <p:cNvSpPr>
                <a:spLocks/>
              </p:cNvSpPr>
              <p:nvPr userDrawn="1"/>
            </p:nvSpPr>
            <p:spPr bwMode="auto">
              <a:xfrm>
                <a:off x="260" y="3886"/>
                <a:ext cx="244" cy="148"/>
              </a:xfrm>
              <a:custGeom>
                <a:avLst/>
                <a:gdLst>
                  <a:gd name="T0" fmla="*/ 0 w 489"/>
                  <a:gd name="T1" fmla="*/ 1 h 296"/>
                  <a:gd name="T2" fmla="*/ 1 w 489"/>
                  <a:gd name="T3" fmla="*/ 1 h 296"/>
                  <a:gd name="T4" fmla="*/ 2 w 489"/>
                  <a:gd name="T5" fmla="*/ 2 h 296"/>
                  <a:gd name="T6" fmla="*/ 3 w 489"/>
                  <a:gd name="T7" fmla="*/ 2 h 296"/>
                  <a:gd name="T8" fmla="*/ 2 w 489"/>
                  <a:gd name="T9" fmla="*/ 2 h 296"/>
                  <a:gd name="T10" fmla="*/ 1 w 489"/>
                  <a:gd name="T11" fmla="*/ 2 h 296"/>
                  <a:gd name="T12" fmla="*/ 0 w 489"/>
                  <a:gd name="T13" fmla="*/ 1 h 296"/>
                  <a:gd name="T14" fmla="*/ 0 w 489"/>
                  <a:gd name="T15" fmla="*/ 2 h 296"/>
                  <a:gd name="T16" fmla="*/ 2 w 489"/>
                  <a:gd name="T17" fmla="*/ 3 h 296"/>
                  <a:gd name="T18" fmla="*/ 3 w 489"/>
                  <a:gd name="T19" fmla="*/ 3 h 296"/>
                  <a:gd name="T20" fmla="*/ 3 w 489"/>
                  <a:gd name="T21" fmla="*/ 2 h 296"/>
                  <a:gd name="T22" fmla="*/ 3 w 489"/>
                  <a:gd name="T23" fmla="*/ 1 h 296"/>
                  <a:gd name="T24" fmla="*/ 1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2"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1 h 478"/>
                  <a:gd name="T6" fmla="*/ 1 w 213"/>
                  <a:gd name="T7" fmla="*/ 2 h 478"/>
                  <a:gd name="T8" fmla="*/ 2 w 213"/>
                  <a:gd name="T9" fmla="*/ 3 h 478"/>
                  <a:gd name="T10" fmla="*/ 1 w 213"/>
                  <a:gd name="T11" fmla="*/ 3 h 478"/>
                  <a:gd name="T12" fmla="*/ 1 w 213"/>
                  <a:gd name="T13" fmla="*/ 2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3113" name="Group 28"/>
              <p:cNvGrpSpPr>
                <a:grpSpLocks/>
              </p:cNvGrpSpPr>
              <p:nvPr userDrawn="1"/>
            </p:nvGrpSpPr>
            <p:grpSpPr bwMode="auto">
              <a:xfrm>
                <a:off x="5" y="3490"/>
                <a:ext cx="1124" cy="678"/>
                <a:chOff x="5" y="3490"/>
                <a:chExt cx="1124" cy="678"/>
              </a:xfrm>
            </p:grpSpPr>
            <p:sp>
              <p:nvSpPr>
                <p:cNvPr id="3114"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2 h 173"/>
                    <a:gd name="T6" fmla="*/ 1 w 150"/>
                    <a:gd name="T7" fmla="*/ 2 h 173"/>
                    <a:gd name="T8" fmla="*/ 1 w 150"/>
                    <a:gd name="T9" fmla="*/ 1 h 173"/>
                    <a:gd name="T10" fmla="*/ 2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5" name="Freeform 30"/>
                <p:cNvSpPr>
                  <a:spLocks/>
                </p:cNvSpPr>
                <p:nvPr userDrawn="1"/>
              </p:nvSpPr>
              <p:spPr bwMode="auto">
                <a:xfrm>
                  <a:off x="5" y="3728"/>
                  <a:ext cx="842" cy="440"/>
                </a:xfrm>
                <a:custGeom>
                  <a:avLst/>
                  <a:gdLst>
                    <a:gd name="T0" fmla="*/ 2 w 1684"/>
                    <a:gd name="T1" fmla="*/ 0 h 880"/>
                    <a:gd name="T2" fmla="*/ 1 w 1684"/>
                    <a:gd name="T3" fmla="*/ 1 h 880"/>
                    <a:gd name="T4" fmla="*/ 0 w 1684"/>
                    <a:gd name="T5" fmla="*/ 2 h 880"/>
                    <a:gd name="T6" fmla="*/ 1 w 1684"/>
                    <a:gd name="T7" fmla="*/ 3 h 880"/>
                    <a:gd name="T8" fmla="*/ 10 w 1684"/>
                    <a:gd name="T9" fmla="*/ 7 h 880"/>
                    <a:gd name="T10" fmla="*/ 12 w 1684"/>
                    <a:gd name="T11" fmla="*/ 7 h 880"/>
                    <a:gd name="T12" fmla="*/ 13 w 1684"/>
                    <a:gd name="T13" fmla="*/ 7 h 880"/>
                    <a:gd name="T14" fmla="*/ 14 w 1684"/>
                    <a:gd name="T15" fmla="*/ 7 h 880"/>
                    <a:gd name="T16" fmla="*/ 12 w 1684"/>
                    <a:gd name="T17" fmla="*/ 6 h 880"/>
                    <a:gd name="T18" fmla="*/ 12 w 1684"/>
                    <a:gd name="T19" fmla="*/ 4 h 880"/>
                    <a:gd name="T20" fmla="*/ 11 w 1684"/>
                    <a:gd name="T21" fmla="*/ 5 h 880"/>
                    <a:gd name="T22" fmla="*/ 12 w 1684"/>
                    <a:gd name="T23" fmla="*/ 6 h 880"/>
                    <a:gd name="T24" fmla="*/ 13 w 1684"/>
                    <a:gd name="T25" fmla="*/ 7 h 880"/>
                    <a:gd name="T26" fmla="*/ 12 w 1684"/>
                    <a:gd name="T27" fmla="*/ 7 h 880"/>
                    <a:gd name="T28" fmla="*/ 10 w 1684"/>
                    <a:gd name="T29" fmla="*/ 7 h 880"/>
                    <a:gd name="T30" fmla="*/ 10 w 1684"/>
                    <a:gd name="T31" fmla="*/ 6 h 880"/>
                    <a:gd name="T32" fmla="*/ 11 w 1684"/>
                    <a:gd name="T33" fmla="*/ 5 h 880"/>
                    <a:gd name="T34" fmla="*/ 10 w 1684"/>
                    <a:gd name="T35" fmla="*/ 5 h 880"/>
                    <a:gd name="T36" fmla="*/ 10 w 1684"/>
                    <a:gd name="T37" fmla="*/ 6 h 880"/>
                    <a:gd name="T38" fmla="*/ 9 w 1684"/>
                    <a:gd name="T39" fmla="*/ 7 h 880"/>
                    <a:gd name="T40" fmla="*/ 1 w 1684"/>
                    <a:gd name="T41" fmla="*/ 3 h 880"/>
                    <a:gd name="T42" fmla="*/ 1 w 1684"/>
                    <a:gd name="T43" fmla="*/ 2 h 880"/>
                    <a:gd name="T44" fmla="*/ 1 w 1684"/>
                    <a:gd name="T45" fmla="*/ 1 h 880"/>
                    <a:gd name="T46" fmla="*/ 2 w 1684"/>
                    <a:gd name="T47" fmla="*/ 0 h 880"/>
                    <a:gd name="T48" fmla="*/ 2 w 1684"/>
                    <a:gd name="T49" fmla="*/ 0 h 880"/>
                    <a:gd name="T50" fmla="*/ 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6"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1 h 335"/>
                    <a:gd name="T6" fmla="*/ 1 w 160"/>
                    <a:gd name="T7" fmla="*/ 2 h 335"/>
                    <a:gd name="T8" fmla="*/ 1 w 160"/>
                    <a:gd name="T9" fmla="*/ 2 h 335"/>
                    <a:gd name="T10" fmla="*/ 1 w 160"/>
                    <a:gd name="T11" fmla="*/ 1 h 335"/>
                    <a:gd name="T12" fmla="*/ 2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7" name="Freeform 32"/>
                <p:cNvSpPr>
                  <a:spLocks/>
                </p:cNvSpPr>
                <p:nvPr userDrawn="1"/>
              </p:nvSpPr>
              <p:spPr bwMode="auto">
                <a:xfrm>
                  <a:off x="449" y="3490"/>
                  <a:ext cx="322" cy="594"/>
                </a:xfrm>
                <a:custGeom>
                  <a:avLst/>
                  <a:gdLst>
                    <a:gd name="T0" fmla="*/ 2 w 642"/>
                    <a:gd name="T1" fmla="*/ 7 h 1188"/>
                    <a:gd name="T2" fmla="*/ 0 w 642"/>
                    <a:gd name="T3" fmla="*/ 1 h 1188"/>
                    <a:gd name="T4" fmla="*/ 1 w 642"/>
                    <a:gd name="T5" fmla="*/ 1 h 1188"/>
                    <a:gd name="T6" fmla="*/ 3 w 642"/>
                    <a:gd name="T7" fmla="*/ 0 h 1188"/>
                    <a:gd name="T8" fmla="*/ 4 w 642"/>
                    <a:gd name="T9" fmla="*/ 1 h 1188"/>
                    <a:gd name="T10" fmla="*/ 6 w 642"/>
                    <a:gd name="T11" fmla="*/ 10 h 1188"/>
                    <a:gd name="T12" fmla="*/ 5 w 642"/>
                    <a:gd name="T13" fmla="*/ 9 h 1188"/>
                    <a:gd name="T14" fmla="*/ 3 w 642"/>
                    <a:gd name="T15" fmla="*/ 1 h 1188"/>
                    <a:gd name="T16" fmla="*/ 2 w 642"/>
                    <a:gd name="T17" fmla="*/ 1 h 1188"/>
                    <a:gd name="T18" fmla="*/ 1 w 642"/>
                    <a:gd name="T19" fmla="*/ 1 h 1188"/>
                    <a:gd name="T20" fmla="*/ 1 w 642"/>
                    <a:gd name="T21" fmla="*/ 2 h 1188"/>
                    <a:gd name="T22" fmla="*/ 3 w 642"/>
                    <a:gd name="T23" fmla="*/ 8 h 1188"/>
                    <a:gd name="T24" fmla="*/ 2 w 642"/>
                    <a:gd name="T25" fmla="*/ 7 h 1188"/>
                    <a:gd name="T26" fmla="*/ 2 w 642"/>
                    <a:gd name="T27" fmla="*/ 7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8" name="Freeform 33"/>
                <p:cNvSpPr>
                  <a:spLocks/>
                </p:cNvSpPr>
                <p:nvPr userDrawn="1"/>
              </p:nvSpPr>
              <p:spPr bwMode="auto">
                <a:xfrm>
                  <a:off x="578" y="3650"/>
                  <a:ext cx="96" cy="252"/>
                </a:xfrm>
                <a:custGeom>
                  <a:avLst/>
                  <a:gdLst>
                    <a:gd name="T0" fmla="*/ 0 w 192"/>
                    <a:gd name="T1" fmla="*/ 1 h 504"/>
                    <a:gd name="T2" fmla="*/ 1 w 192"/>
                    <a:gd name="T3" fmla="*/ 2 h 504"/>
                    <a:gd name="T4" fmla="*/ 1 w 192"/>
                    <a:gd name="T5" fmla="*/ 3 h 504"/>
                    <a:gd name="T6" fmla="*/ 1 w 192"/>
                    <a:gd name="T7" fmla="*/ 4 h 504"/>
                    <a:gd name="T8" fmla="*/ 2 w 192"/>
                    <a:gd name="T9" fmla="*/ 4 h 504"/>
                    <a:gd name="T10" fmla="*/ 2 w 192"/>
                    <a:gd name="T11" fmla="*/ 3 h 504"/>
                    <a:gd name="T12" fmla="*/ 2 w 192"/>
                    <a:gd name="T13" fmla="*/ 2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19" name="Freeform 34"/>
                <p:cNvSpPr>
                  <a:spLocks/>
                </p:cNvSpPr>
                <p:nvPr userDrawn="1"/>
              </p:nvSpPr>
              <p:spPr bwMode="auto">
                <a:xfrm>
                  <a:off x="328" y="3630"/>
                  <a:ext cx="195" cy="135"/>
                </a:xfrm>
                <a:custGeom>
                  <a:avLst/>
                  <a:gdLst>
                    <a:gd name="T0" fmla="*/ 3 w 390"/>
                    <a:gd name="T1" fmla="*/ 0 h 269"/>
                    <a:gd name="T2" fmla="*/ 3 w 390"/>
                    <a:gd name="T3" fmla="*/ 1 h 269"/>
                    <a:gd name="T4" fmla="*/ 2 w 390"/>
                    <a:gd name="T5" fmla="*/ 1 h 269"/>
                    <a:gd name="T6" fmla="*/ 0 w 390"/>
                    <a:gd name="T7" fmla="*/ 2 h 269"/>
                    <a:gd name="T8" fmla="*/ 0 w 390"/>
                    <a:gd name="T9" fmla="*/ 2 h 269"/>
                    <a:gd name="T10" fmla="*/ 3 w 390"/>
                    <a:gd name="T11" fmla="*/ 2 h 269"/>
                    <a:gd name="T12" fmla="*/ 3 w 390"/>
                    <a:gd name="T13" fmla="*/ 3 h 269"/>
                    <a:gd name="T14" fmla="*/ 4 w 390"/>
                    <a:gd name="T15" fmla="*/ 3 h 269"/>
                    <a:gd name="T16" fmla="*/ 3 w 390"/>
                    <a:gd name="T17" fmla="*/ 2 h 269"/>
                    <a:gd name="T18" fmla="*/ 1 w 390"/>
                    <a:gd name="T19" fmla="*/ 2 h 269"/>
                    <a:gd name="T20" fmla="*/ 3 w 390"/>
                    <a:gd name="T21" fmla="*/ 1 h 269"/>
                    <a:gd name="T22" fmla="*/ 3 w 390"/>
                    <a:gd name="T23" fmla="*/ 0 h 269"/>
                    <a:gd name="T24" fmla="*/ 3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20" name="Freeform 35"/>
                <p:cNvSpPr>
                  <a:spLocks/>
                </p:cNvSpPr>
                <p:nvPr userDrawn="1"/>
              </p:nvSpPr>
              <p:spPr bwMode="auto">
                <a:xfrm>
                  <a:off x="658" y="3538"/>
                  <a:ext cx="471" cy="212"/>
                </a:xfrm>
                <a:custGeom>
                  <a:avLst/>
                  <a:gdLst>
                    <a:gd name="T0" fmla="*/ 0 w 941"/>
                    <a:gd name="T1" fmla="*/ 2 h 424"/>
                    <a:gd name="T2" fmla="*/ 7 w 941"/>
                    <a:gd name="T3" fmla="*/ 0 h 424"/>
                    <a:gd name="T4" fmla="*/ 8 w 941"/>
                    <a:gd name="T5" fmla="*/ 1 h 424"/>
                    <a:gd name="T6" fmla="*/ 8 w 941"/>
                    <a:gd name="T7" fmla="*/ 2 h 424"/>
                    <a:gd name="T8" fmla="*/ 8 w 941"/>
                    <a:gd name="T9" fmla="*/ 3 h 424"/>
                    <a:gd name="T10" fmla="*/ 1 w 941"/>
                    <a:gd name="T11" fmla="*/ 4 h 424"/>
                    <a:gd name="T12" fmla="*/ 1 w 941"/>
                    <a:gd name="T13" fmla="*/ 3 h 424"/>
                    <a:gd name="T14" fmla="*/ 7 w 941"/>
                    <a:gd name="T15" fmla="*/ 2 h 424"/>
                    <a:gd name="T16" fmla="*/ 7 w 941"/>
                    <a:gd name="T17" fmla="*/ 2 h 424"/>
                    <a:gd name="T18" fmla="*/ 7 w 941"/>
                    <a:gd name="T19" fmla="*/ 1 h 424"/>
                    <a:gd name="T20" fmla="*/ 0 w 941"/>
                    <a:gd name="T21" fmla="*/ 2 h 424"/>
                    <a:gd name="T22" fmla="*/ 0 w 941"/>
                    <a:gd name="T23" fmla="*/ 2 h 424"/>
                    <a:gd name="T24" fmla="*/ 0 w 941"/>
                    <a:gd name="T25" fmla="*/ 2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121" name="Freeform 36"/>
                <p:cNvSpPr>
                  <a:spLocks/>
                </p:cNvSpPr>
                <p:nvPr userDrawn="1"/>
              </p:nvSpPr>
              <p:spPr bwMode="auto">
                <a:xfrm>
                  <a:off x="717" y="3606"/>
                  <a:ext cx="245" cy="86"/>
                </a:xfrm>
                <a:custGeom>
                  <a:avLst/>
                  <a:gdLst>
                    <a:gd name="T0" fmla="*/ 0 w 488"/>
                    <a:gd name="T1" fmla="*/ 0 h 173"/>
                    <a:gd name="T2" fmla="*/ 1 w 488"/>
                    <a:gd name="T3" fmla="*/ 1 h 173"/>
                    <a:gd name="T4" fmla="*/ 2 w 488"/>
                    <a:gd name="T5" fmla="*/ 1 h 173"/>
                    <a:gd name="T6" fmla="*/ 4 w 488"/>
                    <a:gd name="T7" fmla="*/ 0 h 173"/>
                    <a:gd name="T8" fmla="*/ 4 w 488"/>
                    <a:gd name="T9" fmla="*/ 0 h 173"/>
                    <a:gd name="T10" fmla="*/ 4 w 488"/>
                    <a:gd name="T11" fmla="*/ 0 h 173"/>
                    <a:gd name="T12" fmla="*/ 2 w 488"/>
                    <a:gd name="T13" fmla="*/ 0 h 173"/>
                    <a:gd name="T14" fmla="*/ 1 w 488"/>
                    <a:gd name="T15" fmla="*/ 0 h 173"/>
                    <a:gd name="T16" fmla="*/ 1 w 488"/>
                    <a:gd name="T17" fmla="*/ 0 h 173"/>
                    <a:gd name="T18" fmla="*/ 1 w 488"/>
                    <a:gd name="T19" fmla="*/ 0 h 173"/>
                    <a:gd name="T20" fmla="*/ 3 w 488"/>
                    <a:gd name="T21" fmla="*/ 0 h 173"/>
                    <a:gd name="T22" fmla="*/ 4 w 488"/>
                    <a:gd name="T23" fmla="*/ 0 h 173"/>
                    <a:gd name="T24" fmla="*/ 3 w 488"/>
                    <a:gd name="T25" fmla="*/ 0 h 173"/>
                    <a:gd name="T26" fmla="*/ 2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grpSp>
      </p:grpSp>
      <p:grpSp>
        <p:nvGrpSpPr>
          <p:cNvPr id="3083" name="Group 37"/>
          <p:cNvGrpSpPr>
            <a:grpSpLocks/>
          </p:cNvGrpSpPr>
          <p:nvPr/>
        </p:nvGrpSpPr>
        <p:grpSpPr bwMode="auto">
          <a:xfrm>
            <a:off x="8680450" y="2116138"/>
            <a:ext cx="385763" cy="4308475"/>
            <a:chOff x="5468" y="1333"/>
            <a:chExt cx="243" cy="2714"/>
          </a:xfrm>
        </p:grpSpPr>
        <p:sp>
          <p:nvSpPr>
            <p:cNvPr id="3097" name="Freeform 38"/>
            <p:cNvSpPr>
              <a:spLocks/>
            </p:cNvSpPr>
            <p:nvPr userDrawn="1"/>
          </p:nvSpPr>
          <p:spPr bwMode="auto">
            <a:xfrm flipH="1">
              <a:off x="5468" y="2620"/>
              <a:ext cx="205" cy="1427"/>
            </a:xfrm>
            <a:custGeom>
              <a:avLst/>
              <a:gdLst>
                <a:gd name="T0" fmla="*/ 0 w 772"/>
                <a:gd name="T1" fmla="*/ 10 h 3266"/>
                <a:gd name="T2" fmla="*/ 0 w 772"/>
                <a:gd name="T3" fmla="*/ 9 h 3266"/>
                <a:gd name="T4" fmla="*/ 0 w 772"/>
                <a:gd name="T5" fmla="*/ 8 h 3266"/>
                <a:gd name="T6" fmla="*/ 0 w 772"/>
                <a:gd name="T7" fmla="*/ 8 h 3266"/>
                <a:gd name="T8" fmla="*/ 0 w 772"/>
                <a:gd name="T9" fmla="*/ 7 h 3266"/>
                <a:gd name="T10" fmla="*/ 0 w 772"/>
                <a:gd name="T11" fmla="*/ 6 h 3266"/>
                <a:gd name="T12" fmla="*/ 0 w 772"/>
                <a:gd name="T13" fmla="*/ 6 h 3266"/>
                <a:gd name="T14" fmla="*/ 0 w 772"/>
                <a:gd name="T15" fmla="*/ 6 h 3266"/>
                <a:gd name="T16" fmla="*/ 0 w 772"/>
                <a:gd name="T17" fmla="*/ 5 h 3266"/>
                <a:gd name="T18" fmla="*/ 0 w 772"/>
                <a:gd name="T19" fmla="*/ 5 h 3266"/>
                <a:gd name="T20" fmla="*/ 0 w 772"/>
                <a:gd name="T21" fmla="*/ 3 h 3266"/>
                <a:gd name="T22" fmla="*/ 0 w 772"/>
                <a:gd name="T23" fmla="*/ 3 h 3266"/>
                <a:gd name="T24" fmla="*/ 0 w 772"/>
                <a:gd name="T25" fmla="*/ 2 h 3266"/>
                <a:gd name="T26" fmla="*/ 0 w 772"/>
                <a:gd name="T27" fmla="*/ 2 h 3266"/>
                <a:gd name="T28" fmla="*/ 0 w 772"/>
                <a:gd name="T29" fmla="*/ 1 h 3266"/>
                <a:gd name="T30" fmla="*/ 0 w 772"/>
                <a:gd name="T31" fmla="*/ 0 h 3266"/>
                <a:gd name="T32" fmla="*/ 0 w 772"/>
                <a:gd name="T33" fmla="*/ 1 h 3266"/>
                <a:gd name="T34" fmla="*/ 0 w 772"/>
                <a:gd name="T35" fmla="*/ 2 h 3266"/>
                <a:gd name="T36" fmla="*/ 0 w 772"/>
                <a:gd name="T37" fmla="*/ 2 h 3266"/>
                <a:gd name="T38" fmla="*/ 0 w 772"/>
                <a:gd name="T39" fmla="*/ 3 h 3266"/>
                <a:gd name="T40" fmla="*/ 0 w 772"/>
                <a:gd name="T41" fmla="*/ 3 h 3266"/>
                <a:gd name="T42" fmla="*/ 0 w 772"/>
                <a:gd name="T43" fmla="*/ 4 h 3266"/>
                <a:gd name="T44" fmla="*/ 0 w 772"/>
                <a:gd name="T45" fmla="*/ 5 h 3266"/>
                <a:gd name="T46" fmla="*/ 0 w 772"/>
                <a:gd name="T47" fmla="*/ 6 h 3266"/>
                <a:gd name="T48" fmla="*/ 0 w 772"/>
                <a:gd name="T49" fmla="*/ 6 h 3266"/>
                <a:gd name="T50" fmla="*/ 0 w 772"/>
                <a:gd name="T51" fmla="*/ 7 h 3266"/>
                <a:gd name="T52" fmla="*/ 0 w 772"/>
                <a:gd name="T53" fmla="*/ 7 h 3266"/>
                <a:gd name="T54" fmla="*/ 0 w 772"/>
                <a:gd name="T55" fmla="*/ 8 h 3266"/>
                <a:gd name="T56" fmla="*/ 0 w 772"/>
                <a:gd name="T57" fmla="*/ 9 h 3266"/>
                <a:gd name="T58" fmla="*/ 0 w 772"/>
                <a:gd name="T59" fmla="*/ 10 h 3266"/>
                <a:gd name="T60" fmla="*/ 0 w 772"/>
                <a:gd name="T61" fmla="*/ 10 h 3266"/>
                <a:gd name="T62" fmla="*/ 0 w 772"/>
                <a:gd name="T63" fmla="*/ 10 h 3266"/>
                <a:gd name="T64" fmla="*/ 0 w 772"/>
                <a:gd name="T65" fmla="*/ 1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8" name="Freeform 39"/>
            <p:cNvSpPr>
              <a:spLocks/>
            </p:cNvSpPr>
            <p:nvPr userDrawn="1"/>
          </p:nvSpPr>
          <p:spPr bwMode="auto">
            <a:xfrm flipH="1">
              <a:off x="5506" y="1333"/>
              <a:ext cx="205" cy="1633"/>
            </a:xfrm>
            <a:custGeom>
              <a:avLst/>
              <a:gdLst>
                <a:gd name="T0" fmla="*/ 0 w 772"/>
                <a:gd name="T1" fmla="*/ 25 h 3266"/>
                <a:gd name="T2" fmla="*/ 0 w 772"/>
                <a:gd name="T3" fmla="*/ 24 h 3266"/>
                <a:gd name="T4" fmla="*/ 0 w 772"/>
                <a:gd name="T5" fmla="*/ 22 h 3266"/>
                <a:gd name="T6" fmla="*/ 0 w 772"/>
                <a:gd name="T7" fmla="*/ 20 h 3266"/>
                <a:gd name="T8" fmla="*/ 0 w 772"/>
                <a:gd name="T9" fmla="*/ 18 h 3266"/>
                <a:gd name="T10" fmla="*/ 0 w 772"/>
                <a:gd name="T11" fmla="*/ 17 h 3266"/>
                <a:gd name="T12" fmla="*/ 0 w 772"/>
                <a:gd name="T13" fmla="*/ 16 h 3266"/>
                <a:gd name="T14" fmla="*/ 0 w 772"/>
                <a:gd name="T15" fmla="*/ 15 h 3266"/>
                <a:gd name="T16" fmla="*/ 0 w 772"/>
                <a:gd name="T17" fmla="*/ 14 h 3266"/>
                <a:gd name="T18" fmla="*/ 0 w 772"/>
                <a:gd name="T19" fmla="*/ 13 h 3266"/>
                <a:gd name="T20" fmla="*/ 0 w 772"/>
                <a:gd name="T21" fmla="*/ 10 h 3266"/>
                <a:gd name="T22" fmla="*/ 0 w 772"/>
                <a:gd name="T23" fmla="*/ 8 h 3266"/>
                <a:gd name="T24" fmla="*/ 0 w 772"/>
                <a:gd name="T25" fmla="*/ 6 h 3266"/>
                <a:gd name="T26" fmla="*/ 0 w 772"/>
                <a:gd name="T27" fmla="*/ 5 h 3266"/>
                <a:gd name="T28" fmla="*/ 0 w 772"/>
                <a:gd name="T29" fmla="*/ 4 h 3266"/>
                <a:gd name="T30" fmla="*/ 0 w 772"/>
                <a:gd name="T31" fmla="*/ 0 h 3266"/>
                <a:gd name="T32" fmla="*/ 0 w 772"/>
                <a:gd name="T33" fmla="*/ 3 h 3266"/>
                <a:gd name="T34" fmla="*/ 0 w 772"/>
                <a:gd name="T35" fmla="*/ 5 h 3266"/>
                <a:gd name="T36" fmla="*/ 0 w 772"/>
                <a:gd name="T37" fmla="*/ 6 h 3266"/>
                <a:gd name="T38" fmla="*/ 0 w 772"/>
                <a:gd name="T39" fmla="*/ 7 h 3266"/>
                <a:gd name="T40" fmla="*/ 0 w 772"/>
                <a:gd name="T41" fmla="*/ 9 h 3266"/>
                <a:gd name="T42" fmla="*/ 0 w 772"/>
                <a:gd name="T43" fmla="*/ 10 h 3266"/>
                <a:gd name="T44" fmla="*/ 0 w 772"/>
                <a:gd name="T45" fmla="*/ 13 h 3266"/>
                <a:gd name="T46" fmla="*/ 0 w 772"/>
                <a:gd name="T47" fmla="*/ 15 h 3266"/>
                <a:gd name="T48" fmla="*/ 0 w 772"/>
                <a:gd name="T49" fmla="*/ 17 h 3266"/>
                <a:gd name="T50" fmla="*/ 0 w 772"/>
                <a:gd name="T51" fmla="*/ 18 h 3266"/>
                <a:gd name="T52" fmla="*/ 0 w 772"/>
                <a:gd name="T53" fmla="*/ 20 h 3266"/>
                <a:gd name="T54" fmla="*/ 0 w 772"/>
                <a:gd name="T55" fmla="*/ 22 h 3266"/>
                <a:gd name="T56" fmla="*/ 0 w 772"/>
                <a:gd name="T57" fmla="*/ 24 h 3266"/>
                <a:gd name="T58" fmla="*/ 0 w 772"/>
                <a:gd name="T59" fmla="*/ 25 h 3266"/>
                <a:gd name="T60" fmla="*/ 0 w 772"/>
                <a:gd name="T61" fmla="*/ 26 h 3266"/>
                <a:gd name="T62" fmla="*/ 0 w 772"/>
                <a:gd name="T63" fmla="*/ 25 h 3266"/>
                <a:gd name="T64" fmla="*/ 0 w 772"/>
                <a:gd name="T65" fmla="*/ 25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grpSp>
        <p:nvGrpSpPr>
          <p:cNvPr id="3084" name="Group 40"/>
          <p:cNvGrpSpPr>
            <a:grpSpLocks/>
          </p:cNvGrpSpPr>
          <p:nvPr/>
        </p:nvGrpSpPr>
        <p:grpSpPr bwMode="auto">
          <a:xfrm>
            <a:off x="7318375" y="90488"/>
            <a:ext cx="2133600" cy="1911350"/>
            <a:chOff x="4610" y="57"/>
            <a:chExt cx="1344" cy="1204"/>
          </a:xfrm>
        </p:grpSpPr>
        <p:grpSp>
          <p:nvGrpSpPr>
            <p:cNvPr id="3085" name="Group 41"/>
            <p:cNvGrpSpPr>
              <a:grpSpLocks/>
            </p:cNvGrpSpPr>
            <p:nvPr userDrawn="1"/>
          </p:nvGrpSpPr>
          <p:grpSpPr bwMode="auto">
            <a:xfrm>
              <a:off x="4610" y="57"/>
              <a:ext cx="1344" cy="1204"/>
              <a:chOff x="4610" y="57"/>
              <a:chExt cx="1344" cy="1204"/>
            </a:xfrm>
          </p:grpSpPr>
          <p:sp>
            <p:nvSpPr>
              <p:cNvPr id="3087"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1 h 806"/>
                  <a:gd name="T6" fmla="*/ 0 w 245"/>
                  <a:gd name="T7" fmla="*/ 1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nvGrpSpPr>
              <p:cNvPr id="3088" name="Group 43"/>
              <p:cNvGrpSpPr>
                <a:grpSpLocks/>
              </p:cNvGrpSpPr>
              <p:nvPr userDrawn="1"/>
            </p:nvGrpSpPr>
            <p:grpSpPr bwMode="auto">
              <a:xfrm>
                <a:off x="4610" y="57"/>
                <a:ext cx="1344" cy="985"/>
                <a:chOff x="4610" y="57"/>
                <a:chExt cx="1344" cy="985"/>
              </a:xfrm>
            </p:grpSpPr>
            <p:sp>
              <p:nvSpPr>
                <p:cNvPr id="3089"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0" name="Freeform 45"/>
                <p:cNvSpPr>
                  <a:spLocks/>
                </p:cNvSpPr>
                <p:nvPr userDrawn="1"/>
              </p:nvSpPr>
              <p:spPr bwMode="auto">
                <a:xfrm rot="-3172564">
                  <a:off x="5049" y="331"/>
                  <a:ext cx="269" cy="438"/>
                </a:xfrm>
                <a:custGeom>
                  <a:avLst/>
                  <a:gdLst>
                    <a:gd name="T0" fmla="*/ 0 w 1064"/>
                    <a:gd name="T1" fmla="*/ 0 h 1230"/>
                    <a:gd name="T2" fmla="*/ 0 w 1064"/>
                    <a:gd name="T3" fmla="*/ 0 h 1230"/>
                    <a:gd name="T4" fmla="*/ 0 w 1064"/>
                    <a:gd name="T5" fmla="*/ 0 h 1230"/>
                    <a:gd name="T6" fmla="*/ 0 w 1064"/>
                    <a:gd name="T7" fmla="*/ 1 h 1230"/>
                    <a:gd name="T8" fmla="*/ 0 w 1064"/>
                    <a:gd name="T9" fmla="*/ 1 h 1230"/>
                    <a:gd name="T10" fmla="*/ 0 w 1064"/>
                    <a:gd name="T11" fmla="*/ 1 h 1230"/>
                    <a:gd name="T12" fmla="*/ 0 w 1064"/>
                    <a:gd name="T13" fmla="*/ 1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1 h 1230"/>
                    <a:gd name="T32" fmla="*/ 0 w 1064"/>
                    <a:gd name="T33" fmla="*/ 1 h 1230"/>
                    <a:gd name="T34" fmla="*/ 0 w 1064"/>
                    <a:gd name="T35" fmla="*/ 1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1" name="Freeform 46"/>
                <p:cNvSpPr>
                  <a:spLocks/>
                </p:cNvSpPr>
                <p:nvPr userDrawn="1"/>
              </p:nvSpPr>
              <p:spPr bwMode="auto">
                <a:xfrm rot="-3172564">
                  <a:off x="4859" y="181"/>
                  <a:ext cx="505" cy="898"/>
                </a:xfrm>
                <a:custGeom>
                  <a:avLst/>
                  <a:gdLst>
                    <a:gd name="T0" fmla="*/ 0 w 2002"/>
                    <a:gd name="T1" fmla="*/ 0 h 2521"/>
                    <a:gd name="T2" fmla="*/ 0 w 2002"/>
                    <a:gd name="T3" fmla="*/ 2 h 2521"/>
                    <a:gd name="T4" fmla="*/ 0 w 2002"/>
                    <a:gd name="T5" fmla="*/ 2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2" name="Freeform 47"/>
                <p:cNvSpPr>
                  <a:spLocks/>
                </p:cNvSpPr>
                <p:nvPr userDrawn="1"/>
              </p:nvSpPr>
              <p:spPr bwMode="auto">
                <a:xfrm rot="-3172564">
                  <a:off x="4903" y="-19"/>
                  <a:ext cx="758" cy="1344"/>
                </a:xfrm>
                <a:custGeom>
                  <a:avLst/>
                  <a:gdLst>
                    <a:gd name="T0" fmla="*/ 0 w 3007"/>
                    <a:gd name="T1" fmla="*/ 2 h 3771"/>
                    <a:gd name="T2" fmla="*/ 0 w 3007"/>
                    <a:gd name="T3" fmla="*/ 2 h 3771"/>
                    <a:gd name="T4" fmla="*/ 0 w 3007"/>
                    <a:gd name="T5" fmla="*/ 2 h 3771"/>
                    <a:gd name="T6" fmla="*/ 0 w 3007"/>
                    <a:gd name="T7" fmla="*/ 2 h 3771"/>
                    <a:gd name="T8" fmla="*/ 0 w 3007"/>
                    <a:gd name="T9" fmla="*/ 2 h 3771"/>
                    <a:gd name="T10" fmla="*/ 0 w 3007"/>
                    <a:gd name="T11" fmla="*/ 2 h 3771"/>
                    <a:gd name="T12" fmla="*/ 0 w 3007"/>
                    <a:gd name="T13" fmla="*/ 2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2 h 3771"/>
                    <a:gd name="T26" fmla="*/ 0 w 3007"/>
                    <a:gd name="T27" fmla="*/ 2 h 3771"/>
                    <a:gd name="T28" fmla="*/ 0 w 3007"/>
                    <a:gd name="T29" fmla="*/ 3 h 3771"/>
                    <a:gd name="T30" fmla="*/ 0 w 3007"/>
                    <a:gd name="T31" fmla="*/ 2 h 3771"/>
                    <a:gd name="T32" fmla="*/ 0 w 3007"/>
                    <a:gd name="T33" fmla="*/ 2 h 3771"/>
                    <a:gd name="T34" fmla="*/ 0 w 3007"/>
                    <a:gd name="T35" fmla="*/ 2 h 3771"/>
                    <a:gd name="T36" fmla="*/ 0 w 3007"/>
                    <a:gd name="T37" fmla="*/ 2 h 3771"/>
                    <a:gd name="T38" fmla="*/ 0 w 3007"/>
                    <a:gd name="T39" fmla="*/ 2 h 3771"/>
                    <a:gd name="T40" fmla="*/ 0 w 3007"/>
                    <a:gd name="T41" fmla="*/ 2 h 3771"/>
                    <a:gd name="T42" fmla="*/ 0 w 3007"/>
                    <a:gd name="T43" fmla="*/ 2 h 3771"/>
                    <a:gd name="T44" fmla="*/ 0 w 3007"/>
                    <a:gd name="T45" fmla="*/ 2 h 3771"/>
                    <a:gd name="T46" fmla="*/ 0 w 3007"/>
                    <a:gd name="T47" fmla="*/ 2 h 3771"/>
                    <a:gd name="T48" fmla="*/ 0 w 3007"/>
                    <a:gd name="T49" fmla="*/ 2 h 3771"/>
                    <a:gd name="T50" fmla="*/ 0 w 3007"/>
                    <a:gd name="T51" fmla="*/ 2 h 3771"/>
                    <a:gd name="T52" fmla="*/ 0 w 3007"/>
                    <a:gd name="T53" fmla="*/ 2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3" name="Freeform 48"/>
                <p:cNvSpPr>
                  <a:spLocks/>
                </p:cNvSpPr>
                <p:nvPr userDrawn="1"/>
              </p:nvSpPr>
              <p:spPr bwMode="auto">
                <a:xfrm rot="-3172564">
                  <a:off x="5298" y="896"/>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4" name="Freeform 49"/>
                <p:cNvSpPr>
                  <a:spLocks/>
                </p:cNvSpPr>
                <p:nvPr userDrawn="1"/>
              </p:nvSpPr>
              <p:spPr bwMode="auto">
                <a:xfrm rot="-3172564">
                  <a:off x="5253" y="805"/>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5"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3096" name="Freeform 51"/>
                <p:cNvSpPr>
                  <a:spLocks/>
                </p:cNvSpPr>
                <p:nvPr userDrawn="1"/>
              </p:nvSpPr>
              <p:spPr bwMode="auto">
                <a:xfrm rot="-3172564">
                  <a:off x="4949" y="141"/>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grpSp>
        <p:sp>
          <p:nvSpPr>
            <p:cNvPr id="3086"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ndParaRPr>
            </a:p>
          </p:txBody>
        </p:sp>
      </p:grpSp>
    </p:spTree>
    <p:extLst>
      <p:ext uri="{BB962C8B-B14F-4D97-AF65-F5344CB8AC3E}">
        <p14:creationId xmlns:p14="http://schemas.microsoft.com/office/powerpoint/2010/main" val="350948175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ea typeface="宋体" pitchFamily="2" charset="-122"/>
        </a:defRPr>
      </a:lvl2pPr>
      <a:lvl3pPr algn="ctr" rtl="0" eaLnBrk="0" fontAlgn="base" hangingPunct="0">
        <a:spcBef>
          <a:spcPct val="0"/>
        </a:spcBef>
        <a:spcAft>
          <a:spcPct val="0"/>
        </a:spcAft>
        <a:defRPr sz="4400">
          <a:solidFill>
            <a:schemeClr val="tx1"/>
          </a:solidFill>
          <a:latin typeface="Comic Sans MS" pitchFamily="66" charset="0"/>
          <a:ea typeface="宋体" pitchFamily="2" charset="-122"/>
        </a:defRPr>
      </a:lvl3pPr>
      <a:lvl4pPr algn="ctr" rtl="0" eaLnBrk="0" fontAlgn="base" hangingPunct="0">
        <a:spcBef>
          <a:spcPct val="0"/>
        </a:spcBef>
        <a:spcAft>
          <a:spcPct val="0"/>
        </a:spcAft>
        <a:defRPr sz="4400">
          <a:solidFill>
            <a:schemeClr val="tx1"/>
          </a:solidFill>
          <a:latin typeface="Comic Sans MS" pitchFamily="66" charset="0"/>
          <a:ea typeface="宋体" pitchFamily="2" charset="-122"/>
        </a:defRPr>
      </a:lvl4pPr>
      <a:lvl5pPr algn="ctr" rtl="0" eaLnBrk="0" fontAlgn="base" hangingPunct="0">
        <a:spcBef>
          <a:spcPct val="0"/>
        </a:spcBef>
        <a:spcAft>
          <a:spcPct val="0"/>
        </a:spcAft>
        <a:defRPr sz="4400">
          <a:solidFill>
            <a:schemeClr val="tx1"/>
          </a:solidFill>
          <a:latin typeface="Comic Sans MS" pitchFamily="66" charset="0"/>
          <a:ea typeface="宋体" pitchFamily="2" charset="-122"/>
        </a:defRPr>
      </a:lvl5pPr>
      <a:lvl6pPr marL="457200" algn="ctr" rtl="0" fontAlgn="base">
        <a:spcBef>
          <a:spcPct val="0"/>
        </a:spcBef>
        <a:spcAft>
          <a:spcPct val="0"/>
        </a:spcAft>
        <a:defRPr sz="4400">
          <a:solidFill>
            <a:schemeClr val="tx1"/>
          </a:solidFill>
          <a:latin typeface="Comic Sans MS" pitchFamily="66" charset="0"/>
          <a:ea typeface="宋体" pitchFamily="2" charset="-122"/>
        </a:defRPr>
      </a:lvl6pPr>
      <a:lvl7pPr marL="914400" algn="ctr" rtl="0" fontAlgn="base">
        <a:spcBef>
          <a:spcPct val="0"/>
        </a:spcBef>
        <a:spcAft>
          <a:spcPct val="0"/>
        </a:spcAft>
        <a:defRPr sz="4400">
          <a:solidFill>
            <a:schemeClr val="tx1"/>
          </a:solidFill>
          <a:latin typeface="Comic Sans MS" pitchFamily="66" charset="0"/>
          <a:ea typeface="宋体" pitchFamily="2" charset="-122"/>
        </a:defRPr>
      </a:lvl7pPr>
      <a:lvl8pPr marL="1371600" algn="ctr" rtl="0" fontAlgn="base">
        <a:spcBef>
          <a:spcPct val="0"/>
        </a:spcBef>
        <a:spcAft>
          <a:spcPct val="0"/>
        </a:spcAft>
        <a:defRPr sz="4400">
          <a:solidFill>
            <a:schemeClr val="tx1"/>
          </a:solidFill>
          <a:latin typeface="Comic Sans MS" pitchFamily="66" charset="0"/>
          <a:ea typeface="宋体" pitchFamily="2" charset="-122"/>
        </a:defRPr>
      </a:lvl8pPr>
      <a:lvl9pPr marL="1828800" algn="ctr" rtl="0" fontAlgn="base">
        <a:spcBef>
          <a:spcPct val="0"/>
        </a:spcBef>
        <a:spcAft>
          <a:spcPct val="0"/>
        </a:spcAft>
        <a:defRPr sz="4400">
          <a:solidFill>
            <a:schemeClr val="tx1"/>
          </a:solidFill>
          <a:latin typeface="Comic Sans MS" pitchFamily="66"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3.jpeg"/><Relationship Id="rId7" Type="http://schemas.openxmlformats.org/officeDocument/2006/relationships/image" Target="../media/image6.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www.uwan.cn/?uid/2" TargetMode="External"/><Relationship Id="rId9"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457200" y="457200"/>
            <a:ext cx="8229600" cy="1143000"/>
          </a:xfrm>
          <a:effectLst>
            <a:outerShdw dist="35921" dir="2700000" algn="ctr" rotWithShape="0">
              <a:srgbClr val="808080"/>
            </a:outerShdw>
          </a:effectLst>
        </p:spPr>
        <p:txBody>
          <a:bodyPr/>
          <a:lstStyle/>
          <a:p>
            <a:r>
              <a:rPr lang="zh-CN" altLang="en-US" sz="4800" b="1" dirty="0" smtClean="0">
                <a:solidFill>
                  <a:srgbClr val="0000FF"/>
                </a:solidFill>
                <a:ea typeface="华文行楷" pitchFamily="2" charset="-122"/>
              </a:rPr>
              <a:t>第</a:t>
            </a:r>
            <a:r>
              <a:rPr lang="en-US" altLang="zh-CN" sz="4800" b="1" dirty="0" smtClean="0">
                <a:solidFill>
                  <a:srgbClr val="0000FF"/>
                </a:solidFill>
                <a:ea typeface="华文行楷" pitchFamily="2" charset="-122"/>
              </a:rPr>
              <a:t>8</a:t>
            </a:r>
            <a:r>
              <a:rPr lang="zh-CN" altLang="en-US" sz="4800" b="1" dirty="0" smtClean="0">
                <a:solidFill>
                  <a:srgbClr val="0000FF"/>
                </a:solidFill>
                <a:ea typeface="华文行楷" pitchFamily="2" charset="-122"/>
              </a:rPr>
              <a:t>课  第二次工业革命</a:t>
            </a:r>
            <a:r>
              <a:rPr lang="en-US" altLang="zh-CN" sz="4800" b="1" dirty="0" smtClean="0">
                <a:solidFill>
                  <a:srgbClr val="0000FF"/>
                </a:solidFill>
                <a:ea typeface="华文行楷" pitchFamily="2" charset="-122"/>
              </a:rPr>
              <a:t>·</a:t>
            </a:r>
            <a:r>
              <a:rPr lang="zh-CN" altLang="en-US" sz="4800" b="1" dirty="0" smtClean="0">
                <a:solidFill>
                  <a:srgbClr val="0000FF"/>
                </a:solidFill>
                <a:ea typeface="华文行楷" pitchFamily="2" charset="-122"/>
              </a:rPr>
              <a:t>影响</a:t>
            </a:r>
          </a:p>
        </p:txBody>
      </p:sp>
      <p:sp>
        <p:nvSpPr>
          <p:cNvPr id="80899" name="Text Box 3"/>
          <p:cNvSpPr txBox="1">
            <a:spLocks noChangeArrowheads="1"/>
          </p:cNvSpPr>
          <p:nvPr/>
        </p:nvSpPr>
        <p:spPr bwMode="auto">
          <a:xfrm>
            <a:off x="1475656" y="1556792"/>
            <a:ext cx="5314528" cy="523220"/>
          </a:xfrm>
          <a:prstGeom prst="rect">
            <a:avLst/>
          </a:prstGeom>
          <a:noFill/>
          <a:ln w="9525">
            <a:noFill/>
            <a:miter lim="800000"/>
            <a:headEnd/>
            <a:tailEnd/>
          </a:ln>
          <a:effectLst>
            <a:outerShdw dist="35921" dir="2700000" algn="ctr" rotWithShape="0">
              <a:srgbClr val="808080"/>
            </a:outerShdw>
          </a:effectLst>
        </p:spPr>
        <p:txBody>
          <a:bodyPr wrap="square">
            <a:spAutoFit/>
          </a:bodyPr>
          <a:lstStyle/>
          <a:p>
            <a:pPr algn="ctr" fontAlgn="base">
              <a:spcBef>
                <a:spcPct val="50000"/>
              </a:spcBef>
              <a:spcAft>
                <a:spcPct val="0"/>
              </a:spcAft>
              <a:defRPr/>
            </a:pPr>
            <a:r>
              <a:rPr kumimoji="1" lang="zh-CN" altLang="en-US" sz="2800" b="1" dirty="0">
                <a:solidFill>
                  <a:srgbClr val="FFFFFF"/>
                </a:solidFill>
                <a:effectLst>
                  <a:outerShdw blurRad="38100" dist="38100" dir="2700000" algn="tl">
                    <a:srgbClr val="C0C0C0"/>
                  </a:outerShdw>
                </a:effectLst>
                <a:latin typeface="Tahoma" pitchFamily="34" charset="0"/>
              </a:rPr>
              <a:t>    </a:t>
            </a:r>
            <a:r>
              <a:rPr kumimoji="1" lang="zh-CN" altLang="en-US" sz="2800" b="1" dirty="0" smtClean="0">
                <a:solidFill>
                  <a:srgbClr val="FFFFFF"/>
                </a:solidFill>
                <a:effectLst>
                  <a:outerShdw blurRad="38100" dist="38100" dir="2700000" algn="tl">
                    <a:srgbClr val="C0C0C0"/>
                  </a:outerShdw>
                </a:effectLst>
                <a:latin typeface="Tahoma" pitchFamily="34" charset="0"/>
              </a:rPr>
              <a:t>（</a:t>
            </a:r>
            <a:r>
              <a:rPr kumimoji="1" lang="en-US" altLang="zh-CN" sz="2800" b="1" dirty="0" smtClean="0">
                <a:solidFill>
                  <a:srgbClr val="FFFFFF"/>
                </a:solidFill>
                <a:effectLst>
                  <a:outerShdw blurRad="38100" dist="38100" dir="2700000" algn="tl">
                    <a:srgbClr val="C0C0C0"/>
                  </a:outerShdw>
                </a:effectLst>
                <a:latin typeface="Tahoma" pitchFamily="34" charset="0"/>
              </a:rPr>
              <a:t>19</a:t>
            </a:r>
            <a:r>
              <a:rPr kumimoji="1" lang="zh-CN" altLang="en-US" sz="2800" b="1" dirty="0" smtClean="0">
                <a:solidFill>
                  <a:srgbClr val="FFFFFF"/>
                </a:solidFill>
                <a:effectLst>
                  <a:outerShdw blurRad="38100" dist="38100" dir="2700000" algn="tl">
                    <a:srgbClr val="C0C0C0"/>
                  </a:outerShdw>
                </a:effectLst>
                <a:latin typeface="Tahoma" pitchFamily="34" charset="0"/>
              </a:rPr>
              <a:t>世纪</a:t>
            </a:r>
            <a:r>
              <a:rPr kumimoji="1" lang="en-US" altLang="zh-CN" sz="2800" b="1" dirty="0" smtClean="0">
                <a:solidFill>
                  <a:srgbClr val="FFFFFF"/>
                </a:solidFill>
                <a:effectLst>
                  <a:outerShdw blurRad="38100" dist="38100" dir="2700000" algn="tl">
                    <a:srgbClr val="C0C0C0"/>
                  </a:outerShdw>
                </a:effectLst>
                <a:latin typeface="Tahoma" pitchFamily="34" charset="0"/>
              </a:rPr>
              <a:t>70</a:t>
            </a:r>
            <a:r>
              <a:rPr kumimoji="1" lang="zh-CN" altLang="en-US" sz="2800" b="1" dirty="0" smtClean="0">
                <a:solidFill>
                  <a:srgbClr val="FFFFFF"/>
                </a:solidFill>
                <a:effectLst>
                  <a:outerShdw blurRad="38100" dist="38100" dir="2700000" algn="tl">
                    <a:srgbClr val="C0C0C0"/>
                  </a:outerShdw>
                </a:effectLst>
                <a:latin typeface="Tahoma" pitchFamily="34" charset="0"/>
              </a:rPr>
              <a:t>年代到</a:t>
            </a:r>
            <a:r>
              <a:rPr kumimoji="1" lang="en-US" altLang="zh-CN" sz="2800" b="1" dirty="0">
                <a:solidFill>
                  <a:srgbClr val="FFFFFF"/>
                </a:solidFill>
                <a:effectLst>
                  <a:outerShdw blurRad="38100" dist="38100" dir="2700000" algn="tl">
                    <a:srgbClr val="C0C0C0"/>
                  </a:outerShdw>
                </a:effectLst>
                <a:latin typeface="Tahoma" pitchFamily="34" charset="0"/>
              </a:rPr>
              <a:t>20</a:t>
            </a:r>
            <a:r>
              <a:rPr kumimoji="1" lang="zh-CN" altLang="en-US" sz="2800" b="1" dirty="0">
                <a:solidFill>
                  <a:srgbClr val="FFFFFF"/>
                </a:solidFill>
                <a:effectLst>
                  <a:outerShdw blurRad="38100" dist="38100" dir="2700000" algn="tl">
                    <a:srgbClr val="C0C0C0"/>
                  </a:outerShdw>
                </a:effectLst>
                <a:latin typeface="Tahoma" pitchFamily="34" charset="0"/>
              </a:rPr>
              <a:t>世纪初）</a:t>
            </a:r>
          </a:p>
        </p:txBody>
      </p:sp>
      <p:sp>
        <p:nvSpPr>
          <p:cNvPr id="80900" name="Text Box 4"/>
          <p:cNvSpPr txBox="1">
            <a:spLocks noChangeArrowheads="1"/>
          </p:cNvSpPr>
          <p:nvPr/>
        </p:nvSpPr>
        <p:spPr bwMode="auto">
          <a:xfrm>
            <a:off x="323528" y="2590800"/>
            <a:ext cx="8424738" cy="1862048"/>
          </a:xfrm>
          <a:prstGeom prst="rect">
            <a:avLst/>
          </a:prstGeom>
          <a:solidFill>
            <a:srgbClr val="FFFFCC">
              <a:alpha val="50000"/>
            </a:srgbClr>
          </a:solidFill>
          <a:ln w="9525">
            <a:noFill/>
            <a:miter lim="800000"/>
            <a:headEnd/>
            <a:tailEnd/>
          </a:ln>
          <a:effectLst/>
        </p:spPr>
        <p:txBody>
          <a:bodyPr wrap="square">
            <a:spAutoFit/>
          </a:bodyPr>
          <a:lstStyle/>
          <a:p>
            <a:pPr fontAlgn="base">
              <a:lnSpc>
                <a:spcPct val="115000"/>
              </a:lnSpc>
              <a:spcBef>
                <a:spcPct val="0"/>
              </a:spcBef>
              <a:spcAft>
                <a:spcPct val="0"/>
              </a:spcAft>
              <a:defRPr/>
            </a:pPr>
            <a:r>
              <a:rPr lang="zh-CN" altLang="en-US" sz="3600" b="1" dirty="0">
                <a:solidFill>
                  <a:srgbClr val="000000"/>
                </a:solidFill>
                <a:effectLst>
                  <a:outerShdw blurRad="38100" dist="38100" dir="2700000" algn="tl">
                    <a:srgbClr val="FFFFFF"/>
                  </a:outerShdw>
                </a:effectLst>
                <a:latin typeface="Comic Sans MS" pitchFamily="66" charset="0"/>
              </a:rPr>
              <a:t>本</a:t>
            </a:r>
            <a:r>
              <a:rPr lang="zh-CN" altLang="en-US" sz="3600" b="1" dirty="0" smtClean="0">
                <a:solidFill>
                  <a:srgbClr val="000000"/>
                </a:solidFill>
                <a:effectLst>
                  <a:outerShdw blurRad="38100" dist="38100" dir="2700000" algn="tl">
                    <a:srgbClr val="FFFFFF"/>
                  </a:outerShdw>
                </a:effectLst>
                <a:latin typeface="Comic Sans MS" pitchFamily="66" charset="0"/>
              </a:rPr>
              <a:t>课目标</a:t>
            </a:r>
            <a:endParaRPr lang="zh-CN" altLang="en-US" sz="3600" b="1" dirty="0">
              <a:solidFill>
                <a:srgbClr val="000000"/>
              </a:solidFill>
              <a:effectLst>
                <a:outerShdw blurRad="38100" dist="38100" dir="2700000" algn="tl">
                  <a:srgbClr val="FFFFFF"/>
                </a:outerShdw>
              </a:effectLst>
              <a:latin typeface="Comic Sans MS" pitchFamily="66" charset="0"/>
            </a:endParaRPr>
          </a:p>
          <a:p>
            <a:pPr fontAlgn="base">
              <a:lnSpc>
                <a:spcPct val="115000"/>
              </a:lnSpc>
              <a:spcBef>
                <a:spcPct val="0"/>
              </a:spcBef>
              <a:spcAft>
                <a:spcPct val="0"/>
              </a:spcAft>
              <a:defRPr/>
            </a:pPr>
            <a:r>
              <a:rPr lang="zh-CN" altLang="en-US" sz="3200" b="1" dirty="0" smtClean="0">
                <a:solidFill>
                  <a:srgbClr val="000000"/>
                </a:solidFill>
                <a:effectLst>
                  <a:outerShdw blurRad="38100" dist="38100" dir="2700000" algn="tl">
                    <a:srgbClr val="FFFFFF"/>
                  </a:outerShdw>
                </a:effectLst>
                <a:latin typeface="华文楷体" pitchFamily="2" charset="-122"/>
                <a:ea typeface="华文楷体" pitchFamily="2" charset="-122"/>
              </a:rPr>
              <a:t>       在了解</a:t>
            </a:r>
            <a:r>
              <a:rPr lang="zh-CN" altLang="en-US" sz="3200" b="1" dirty="0">
                <a:solidFill>
                  <a:srgbClr val="000000"/>
                </a:solidFill>
                <a:effectLst>
                  <a:outerShdw blurRad="38100" dist="38100" dir="2700000" algn="tl">
                    <a:srgbClr val="FFFFFF"/>
                  </a:outerShdw>
                </a:effectLst>
                <a:latin typeface="华文楷体" pitchFamily="2" charset="-122"/>
                <a:ea typeface="华文楷体" pitchFamily="2" charset="-122"/>
              </a:rPr>
              <a:t>第两次工业革命的基本</a:t>
            </a:r>
            <a:r>
              <a:rPr lang="zh-CN" altLang="en-US" sz="3200" b="1" dirty="0" smtClean="0">
                <a:solidFill>
                  <a:srgbClr val="000000"/>
                </a:solidFill>
                <a:effectLst>
                  <a:outerShdw blurRad="38100" dist="38100" dir="2700000" algn="tl">
                    <a:srgbClr val="FFFFFF"/>
                  </a:outerShdw>
                </a:effectLst>
                <a:latin typeface="华文楷体" pitchFamily="2" charset="-122"/>
                <a:ea typeface="华文楷体" pitchFamily="2" charset="-122"/>
              </a:rPr>
              <a:t>史实的基础上，探讨</a:t>
            </a:r>
            <a:r>
              <a:rPr lang="zh-CN" altLang="en-US" sz="3200" b="1" dirty="0">
                <a:solidFill>
                  <a:srgbClr val="000000"/>
                </a:solidFill>
                <a:effectLst>
                  <a:outerShdw blurRad="38100" dist="38100" dir="2700000" algn="tl">
                    <a:srgbClr val="FFFFFF"/>
                  </a:outerShdw>
                </a:effectLst>
                <a:latin typeface="华文楷体" pitchFamily="2" charset="-122"/>
                <a:ea typeface="华文楷体" pitchFamily="2" charset="-122"/>
              </a:rPr>
              <a:t>其对资本主义世界市场发展的影响。</a:t>
            </a:r>
          </a:p>
        </p:txBody>
      </p:sp>
      <p:pic>
        <p:nvPicPr>
          <p:cNvPr id="6149" name="Picture 5" descr="2_200704012302321">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4724400"/>
            <a:ext cx="21336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r_200603091922458514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4724400"/>
            <a:ext cx="228600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7" descr="TN00332_"/>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953000"/>
            <a:ext cx="3810000" cy="1676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graphicFrame>
        <p:nvGraphicFramePr>
          <p:cNvPr id="6152" name="Object 8"/>
          <p:cNvGraphicFramePr>
            <a:graphicFrameLocks noChangeAspect="1"/>
          </p:cNvGraphicFramePr>
          <p:nvPr/>
        </p:nvGraphicFramePr>
        <p:xfrm>
          <a:off x="5940425" y="1295400"/>
          <a:ext cx="3203575" cy="1287463"/>
        </p:xfrm>
        <a:graphic>
          <a:graphicData uri="http://schemas.openxmlformats.org/presentationml/2006/ole">
            <mc:AlternateContent xmlns:mc="http://schemas.openxmlformats.org/markup-compatibility/2006">
              <mc:Choice xmlns:v="urn:schemas-microsoft-com:vml" Requires="v">
                <p:oleObj spid="_x0000_s1039" name="剪辑" r:id="rId8" imgW="5318125" imgH="3086100" progId="MS_ClipArt_Gallery.2">
                  <p:embed/>
                </p:oleObj>
              </mc:Choice>
              <mc:Fallback>
                <p:oleObj name="剪辑" r:id="rId8" imgW="5318125" imgH="3086100" progId="MS_ClipArt_Gallery.2">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40425" y="1295400"/>
                        <a:ext cx="3203575" cy="1287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06423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additive="base">
                                        <p:cTn id="7" dur="500" fill="hold"/>
                                        <p:tgtEl>
                                          <p:spTgt spid="80899"/>
                                        </p:tgtEl>
                                        <p:attrNameLst>
                                          <p:attrName>ppt_x</p:attrName>
                                        </p:attrNameLst>
                                      </p:cBhvr>
                                      <p:tavLst>
                                        <p:tav tm="0">
                                          <p:val>
                                            <p:strVal val="0-#ppt_w/2"/>
                                          </p:val>
                                        </p:tav>
                                        <p:tav tm="100000">
                                          <p:val>
                                            <p:strVal val="#ppt_x"/>
                                          </p:val>
                                        </p:tav>
                                      </p:tavLst>
                                    </p:anim>
                                    <p:anim calcmode="lin" valueType="num">
                                      <p:cBhvr additive="base">
                                        <p:cTn id="8" dur="500" fill="hold"/>
                                        <p:tgtEl>
                                          <p:spTgt spid="808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p:cNvPicPr>
            <a:picLocks noChangeAspect="1" noChangeArrowheads="1"/>
          </p:cNvPicPr>
          <p:nvPr/>
        </p:nvPicPr>
        <p:blipFill>
          <a:blip r:embed="rId3">
            <a:extLst>
              <a:ext uri="{28A0092B-C50C-407E-A947-70E740481C1C}">
                <a14:useLocalDpi xmlns:a14="http://schemas.microsoft.com/office/drawing/2010/main" val="0"/>
              </a:ext>
            </a:extLst>
          </a:blip>
          <a:srcRect l="1175" t="4219" r="12222" b="16101"/>
          <a:stretch>
            <a:fillRect/>
          </a:stretch>
        </p:blipFill>
        <p:spPr bwMode="auto">
          <a:xfrm>
            <a:off x="0" y="161056"/>
            <a:ext cx="9144000" cy="636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20" descr="Untitled-14"/>
          <p:cNvPicPr>
            <a:picLocks noChangeAspect="1" noChangeArrowheads="1"/>
          </p:cNvPicPr>
          <p:nvPr/>
        </p:nvPicPr>
        <p:blipFill>
          <a:blip r:embed="rId4">
            <a:extLst>
              <a:ext uri="{28A0092B-C50C-407E-A947-70E740481C1C}">
                <a14:useLocalDpi xmlns:a14="http://schemas.microsoft.com/office/drawing/2010/main" val="0"/>
              </a:ext>
            </a:extLst>
          </a:blip>
          <a:srcRect t="-17522" r="13820"/>
          <a:stretch>
            <a:fillRect/>
          </a:stretch>
        </p:blipFill>
        <p:spPr bwMode="auto">
          <a:xfrm>
            <a:off x="0" y="6237288"/>
            <a:ext cx="7880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411286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图片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Line 3"/>
          <p:cNvSpPr>
            <a:spLocks noChangeShapeType="1"/>
          </p:cNvSpPr>
          <p:nvPr/>
        </p:nvSpPr>
        <p:spPr bwMode="auto">
          <a:xfrm>
            <a:off x="2895600" y="2438400"/>
            <a:ext cx="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8196" name="Line 4"/>
          <p:cNvSpPr>
            <a:spLocks noChangeShapeType="1"/>
          </p:cNvSpPr>
          <p:nvPr/>
        </p:nvSpPr>
        <p:spPr bwMode="auto">
          <a:xfrm>
            <a:off x="2743200" y="0"/>
            <a:ext cx="76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a:solidFill>
                <a:srgbClr val="000000"/>
              </a:solidFill>
              <a:latin typeface="Arial" pitchFamily="34" charset="0"/>
            </a:endParaRPr>
          </a:p>
        </p:txBody>
      </p:sp>
      <p:sp>
        <p:nvSpPr>
          <p:cNvPr id="8197" name="Text Box 5"/>
          <p:cNvSpPr txBox="1">
            <a:spLocks noChangeArrowheads="1"/>
          </p:cNvSpPr>
          <p:nvPr/>
        </p:nvSpPr>
        <p:spPr bwMode="auto">
          <a:xfrm>
            <a:off x="228600" y="1571625"/>
            <a:ext cx="1905000" cy="3025775"/>
          </a:xfrm>
          <a:prstGeom prst="rect">
            <a:avLst/>
          </a:prstGeom>
          <a:solidFill>
            <a:srgbClr val="969696"/>
          </a:solidFill>
          <a:ln w="9525">
            <a:solidFill>
              <a:schemeClr val="hlink"/>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dirty="0" smtClean="0">
                <a:solidFill>
                  <a:srgbClr val="000000"/>
                </a:solidFill>
                <a:latin typeface="Times New Roman" pitchFamily="18" charset="0"/>
                <a:ea typeface="楷体_GB2312" pitchFamily="49" charset="-122"/>
              </a:rPr>
              <a:t>一、科学技术</a:t>
            </a:r>
            <a:r>
              <a:rPr kumimoji="1" lang="zh-CN" altLang="en-US" b="1" dirty="0">
                <a:solidFill>
                  <a:srgbClr val="000000"/>
                </a:solidFill>
                <a:latin typeface="Times New Roman" pitchFamily="18" charset="0"/>
                <a:ea typeface="楷体_GB2312" pitchFamily="49" charset="-122"/>
              </a:rPr>
              <a:t>应用于工业的成就主要表现在四个方面</a:t>
            </a:r>
          </a:p>
        </p:txBody>
      </p:sp>
      <p:grpSp>
        <p:nvGrpSpPr>
          <p:cNvPr id="2" name="Group 6"/>
          <p:cNvGrpSpPr>
            <a:grpSpLocks/>
          </p:cNvGrpSpPr>
          <p:nvPr/>
        </p:nvGrpSpPr>
        <p:grpSpPr bwMode="auto">
          <a:xfrm>
            <a:off x="2590800" y="3511550"/>
            <a:ext cx="5867400" cy="914400"/>
            <a:chOff x="2352" y="2016"/>
            <a:chExt cx="3024" cy="576"/>
          </a:xfrm>
        </p:grpSpPr>
        <p:sp>
          <p:nvSpPr>
            <p:cNvPr id="8210" name="AutoShape 7"/>
            <p:cNvSpPr>
              <a:spLocks noChangeArrowheads="1"/>
            </p:cNvSpPr>
            <p:nvPr/>
          </p:nvSpPr>
          <p:spPr bwMode="auto">
            <a:xfrm>
              <a:off x="2352" y="2016"/>
              <a:ext cx="3024" cy="576"/>
            </a:xfrm>
            <a:prstGeom prst="roundRect">
              <a:avLst>
                <a:gd name="adj" fmla="val 16667"/>
              </a:avLst>
            </a:prstGeom>
            <a:solidFill>
              <a:srgbClr val="FFFFFF"/>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pitchFamily="34" charset="0"/>
              </a:endParaRPr>
            </a:p>
          </p:txBody>
        </p:sp>
        <p:sp>
          <p:nvSpPr>
            <p:cNvPr id="86024" name="Text Box 8">
              <a:hlinkClick r:id="" action="ppaction://noaction"/>
            </p:cNvPr>
            <p:cNvSpPr txBox="1">
              <a:spLocks noChangeArrowheads="1"/>
            </p:cNvSpPr>
            <p:nvPr/>
          </p:nvSpPr>
          <p:spPr bwMode="auto">
            <a:xfrm>
              <a:off x="2496" y="2046"/>
              <a:ext cx="2428" cy="404"/>
            </a:xfrm>
            <a:prstGeom prst="rect">
              <a:avLst/>
            </a:prstGeom>
            <a:solidFill>
              <a:srgbClr val="FFFFFF"/>
            </a:solidFill>
            <a:ln w="9525">
              <a:noFill/>
              <a:miter lim="800000"/>
              <a:headEnd/>
              <a:tailEnd/>
            </a:ln>
            <a:effectLst/>
          </p:spPr>
          <p:txBody>
            <a:bodyPr>
              <a:spAutoFit/>
            </a:bodyPr>
            <a:lstStyle/>
            <a:p>
              <a:pPr fontAlgn="base">
                <a:spcBef>
                  <a:spcPct val="0"/>
                </a:spcBef>
                <a:spcAft>
                  <a:spcPct val="0"/>
                </a:spcAft>
                <a:defRPr/>
              </a:pPr>
              <a:r>
                <a:rPr kumimoji="1" lang="zh-CN" altLang="en-US" sz="3600" b="1">
                  <a:solidFill>
                    <a:srgbClr val="000000"/>
                  </a:solidFill>
                  <a:latin typeface="Times New Roman" pitchFamily="18" charset="0"/>
                </a:rPr>
                <a:t>   </a:t>
              </a:r>
              <a:r>
                <a:rPr kumimoji="1" lang="zh-CN" altLang="en-US" sz="3600" b="1">
                  <a:solidFill>
                    <a:srgbClr val="FF0000"/>
                  </a:solidFill>
                  <a:effectLst>
                    <a:outerShdw blurRad="38100" dist="38100" dir="2700000" algn="tl">
                      <a:srgbClr val="C0C0C0"/>
                    </a:outerShdw>
                  </a:effectLst>
                  <a:latin typeface="Times New Roman" pitchFamily="18" charset="0"/>
                </a:rPr>
                <a:t>新通信手段的发明</a:t>
              </a:r>
            </a:p>
          </p:txBody>
        </p:sp>
      </p:grpSp>
      <p:grpSp>
        <p:nvGrpSpPr>
          <p:cNvPr id="3" name="Group 9"/>
          <p:cNvGrpSpPr>
            <a:grpSpLocks/>
          </p:cNvGrpSpPr>
          <p:nvPr/>
        </p:nvGrpSpPr>
        <p:grpSpPr bwMode="auto">
          <a:xfrm>
            <a:off x="2667000" y="4806950"/>
            <a:ext cx="5715000" cy="955675"/>
            <a:chOff x="2400" y="2880"/>
            <a:chExt cx="2976" cy="576"/>
          </a:xfrm>
        </p:grpSpPr>
        <p:sp>
          <p:nvSpPr>
            <p:cNvPr id="8208" name="AutoShape 10"/>
            <p:cNvSpPr>
              <a:spLocks noChangeArrowheads="1"/>
            </p:cNvSpPr>
            <p:nvPr/>
          </p:nvSpPr>
          <p:spPr bwMode="auto">
            <a:xfrm>
              <a:off x="2400" y="2880"/>
              <a:ext cx="2976" cy="576"/>
            </a:xfrm>
            <a:prstGeom prst="roundRect">
              <a:avLst>
                <a:gd name="adj" fmla="val 16667"/>
              </a:avLst>
            </a:prstGeom>
            <a:solidFill>
              <a:srgbClr val="FFFFFF"/>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pitchFamily="34" charset="0"/>
              </a:endParaRPr>
            </a:p>
          </p:txBody>
        </p:sp>
        <p:sp>
          <p:nvSpPr>
            <p:cNvPr id="86027" name="Text Box 11">
              <a:hlinkClick r:id="" action="ppaction://noaction"/>
            </p:cNvPr>
            <p:cNvSpPr txBox="1">
              <a:spLocks noChangeArrowheads="1"/>
            </p:cNvSpPr>
            <p:nvPr/>
          </p:nvSpPr>
          <p:spPr bwMode="auto">
            <a:xfrm>
              <a:off x="2640" y="2928"/>
              <a:ext cx="2397" cy="388"/>
            </a:xfrm>
            <a:prstGeom prst="rect">
              <a:avLst/>
            </a:prstGeom>
            <a:solidFill>
              <a:srgbClr val="FFFFFF"/>
            </a:solidFill>
            <a:ln w="9525">
              <a:noFill/>
              <a:miter lim="800000"/>
              <a:headEnd/>
              <a:tailEnd/>
            </a:ln>
            <a:effectLst/>
          </p:spPr>
          <p:txBody>
            <a:bodyPr>
              <a:spAutoFit/>
            </a:bodyPr>
            <a:lstStyle/>
            <a:p>
              <a:pPr fontAlgn="base">
                <a:spcBef>
                  <a:spcPct val="0"/>
                </a:spcBef>
                <a:spcAft>
                  <a:spcPct val="0"/>
                </a:spcAft>
                <a:defRPr/>
              </a:pPr>
              <a:r>
                <a:rPr kumimoji="1" lang="zh-CN" altLang="en-US" sz="3600" b="1">
                  <a:solidFill>
                    <a:srgbClr val="000000"/>
                  </a:solidFill>
                  <a:latin typeface="Times New Roman" pitchFamily="18" charset="0"/>
                </a:rPr>
                <a:t>     </a:t>
              </a:r>
              <a:r>
                <a:rPr kumimoji="1" lang="zh-CN" altLang="en-US" sz="3600" b="1">
                  <a:solidFill>
                    <a:srgbClr val="A50021"/>
                  </a:solidFill>
                  <a:effectLst>
                    <a:outerShdw blurRad="38100" dist="38100" dir="2700000" algn="tl">
                      <a:srgbClr val="C0C0C0"/>
                    </a:outerShdw>
                  </a:effectLst>
                  <a:latin typeface="Times New Roman" pitchFamily="18" charset="0"/>
                </a:rPr>
                <a:t>化学工业的建立</a:t>
              </a:r>
            </a:p>
          </p:txBody>
        </p:sp>
      </p:grpSp>
      <p:grpSp>
        <p:nvGrpSpPr>
          <p:cNvPr id="4" name="Group 12"/>
          <p:cNvGrpSpPr>
            <a:grpSpLocks/>
          </p:cNvGrpSpPr>
          <p:nvPr/>
        </p:nvGrpSpPr>
        <p:grpSpPr bwMode="auto">
          <a:xfrm>
            <a:off x="2514600" y="990600"/>
            <a:ext cx="5943600" cy="914400"/>
            <a:chOff x="2352" y="1200"/>
            <a:chExt cx="3024" cy="576"/>
          </a:xfrm>
        </p:grpSpPr>
        <p:sp>
          <p:nvSpPr>
            <p:cNvPr id="8206" name="AutoShape 13">
              <a:hlinkClick r:id="" action="ppaction://noaction"/>
            </p:cNvPr>
            <p:cNvSpPr>
              <a:spLocks noChangeArrowheads="1"/>
            </p:cNvSpPr>
            <p:nvPr/>
          </p:nvSpPr>
          <p:spPr bwMode="auto">
            <a:xfrm>
              <a:off x="2352" y="1200"/>
              <a:ext cx="3024" cy="576"/>
            </a:xfrm>
            <a:prstGeom prst="roundRect">
              <a:avLst>
                <a:gd name="adj" fmla="val 16667"/>
              </a:avLst>
            </a:prstGeom>
            <a:solidFill>
              <a:srgbClr val="FFFFFF"/>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pitchFamily="34" charset="0"/>
              </a:endParaRPr>
            </a:p>
          </p:txBody>
        </p:sp>
        <p:sp>
          <p:nvSpPr>
            <p:cNvPr id="86030" name="Text Box 14">
              <a:hlinkClick r:id="" action="ppaction://noaction"/>
            </p:cNvPr>
            <p:cNvSpPr txBox="1">
              <a:spLocks noChangeArrowheads="1"/>
            </p:cNvSpPr>
            <p:nvPr/>
          </p:nvSpPr>
          <p:spPr bwMode="auto">
            <a:xfrm>
              <a:off x="2448" y="1248"/>
              <a:ext cx="2050" cy="404"/>
            </a:xfrm>
            <a:prstGeom prst="rect">
              <a:avLst/>
            </a:prstGeom>
            <a:solidFill>
              <a:srgbClr val="FFFFFF"/>
            </a:solidFill>
            <a:ln w="9525">
              <a:noFill/>
              <a:miter lim="800000"/>
              <a:headEnd/>
              <a:tailEnd/>
            </a:ln>
            <a:effectLst/>
          </p:spPr>
          <p:txBody>
            <a:bodyPr>
              <a:spAutoFit/>
            </a:bodyPr>
            <a:lstStyle/>
            <a:p>
              <a:pPr fontAlgn="base">
                <a:spcBef>
                  <a:spcPct val="0"/>
                </a:spcBef>
                <a:spcAft>
                  <a:spcPct val="0"/>
                </a:spcAft>
                <a:defRPr/>
              </a:pPr>
              <a:r>
                <a:rPr kumimoji="1" lang="zh-CN" altLang="en-US" sz="3600" b="1" dirty="0">
                  <a:solidFill>
                    <a:srgbClr val="000000"/>
                  </a:solidFill>
                  <a:latin typeface="Times New Roman" pitchFamily="18" charset="0"/>
                </a:rPr>
                <a:t>     </a:t>
              </a:r>
              <a:r>
                <a:rPr kumimoji="1" lang="zh-CN" altLang="en-US" sz="3600" b="1" dirty="0">
                  <a:solidFill>
                    <a:srgbClr val="FF0000"/>
                  </a:solidFill>
                  <a:effectLst>
                    <a:outerShdw blurRad="38100" dist="38100" dir="2700000" algn="tl">
                      <a:srgbClr val="C0C0C0"/>
                    </a:outerShdw>
                  </a:effectLst>
                  <a:latin typeface="Times New Roman" pitchFamily="18" charset="0"/>
                </a:rPr>
                <a:t>电力的广泛应用</a:t>
              </a:r>
            </a:p>
          </p:txBody>
        </p:sp>
      </p:grpSp>
      <p:sp>
        <p:nvSpPr>
          <p:cNvPr id="8201" name="AutoShape 15"/>
          <p:cNvSpPr>
            <a:spLocks/>
          </p:cNvSpPr>
          <p:nvPr/>
        </p:nvSpPr>
        <p:spPr bwMode="auto">
          <a:xfrm>
            <a:off x="2051050" y="1062038"/>
            <a:ext cx="576263" cy="4681537"/>
          </a:xfrm>
          <a:prstGeom prst="leftBrace">
            <a:avLst>
              <a:gd name="adj1" fmla="val 677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pitchFamily="34" charset="0"/>
            </a:endParaRPr>
          </a:p>
        </p:txBody>
      </p:sp>
      <p:grpSp>
        <p:nvGrpSpPr>
          <p:cNvPr id="5" name="Group 17"/>
          <p:cNvGrpSpPr>
            <a:grpSpLocks/>
          </p:cNvGrpSpPr>
          <p:nvPr/>
        </p:nvGrpSpPr>
        <p:grpSpPr bwMode="auto">
          <a:xfrm>
            <a:off x="2484438" y="2214563"/>
            <a:ext cx="5973762" cy="935037"/>
            <a:chOff x="1565" y="1797"/>
            <a:chExt cx="3763" cy="589"/>
          </a:xfrm>
        </p:grpSpPr>
        <p:sp>
          <p:nvSpPr>
            <p:cNvPr id="8204" name="AutoShape 18"/>
            <p:cNvSpPr>
              <a:spLocks noChangeArrowheads="1"/>
            </p:cNvSpPr>
            <p:nvPr/>
          </p:nvSpPr>
          <p:spPr bwMode="auto">
            <a:xfrm>
              <a:off x="1565" y="1797"/>
              <a:ext cx="3763" cy="589"/>
            </a:xfrm>
            <a:prstGeom prst="roundRect">
              <a:avLst>
                <a:gd name="adj" fmla="val 16667"/>
              </a:avLst>
            </a:prstGeom>
            <a:solidFill>
              <a:srgbClr val="FFFFFF"/>
            </a:soli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pitchFamily="34" charset="0"/>
              </a:endParaRPr>
            </a:p>
          </p:txBody>
        </p:sp>
        <p:sp>
          <p:nvSpPr>
            <p:cNvPr id="86035" name="Text Box 19">
              <a:hlinkClick r:id="" action="ppaction://noaction"/>
            </p:cNvPr>
            <p:cNvSpPr txBox="1">
              <a:spLocks noChangeArrowheads="1"/>
            </p:cNvSpPr>
            <p:nvPr/>
          </p:nvSpPr>
          <p:spPr bwMode="auto">
            <a:xfrm>
              <a:off x="1655" y="1827"/>
              <a:ext cx="3625" cy="404"/>
            </a:xfrm>
            <a:prstGeom prst="rect">
              <a:avLst/>
            </a:prstGeom>
            <a:solidFill>
              <a:srgbClr val="FFFFFF"/>
            </a:solidFill>
            <a:ln w="9525">
              <a:noFill/>
              <a:miter lim="800000"/>
              <a:headEnd/>
              <a:tailEnd/>
            </a:ln>
            <a:effectLst/>
          </p:spPr>
          <p:txBody>
            <a:bodyPr>
              <a:spAutoFit/>
            </a:bodyPr>
            <a:lstStyle/>
            <a:p>
              <a:pPr fontAlgn="base">
                <a:spcBef>
                  <a:spcPct val="0"/>
                </a:spcBef>
                <a:spcAft>
                  <a:spcPct val="0"/>
                </a:spcAft>
                <a:defRPr/>
              </a:pPr>
              <a:r>
                <a:rPr kumimoji="1" lang="zh-CN" altLang="en-US" sz="3600" b="1">
                  <a:solidFill>
                    <a:srgbClr val="A50021"/>
                  </a:solidFill>
                  <a:effectLst>
                    <a:outerShdw blurRad="38100" dist="38100" dir="2700000" algn="tl">
                      <a:srgbClr val="C0C0C0"/>
                    </a:outerShdw>
                  </a:effectLst>
                  <a:latin typeface="Times New Roman" pitchFamily="18" charset="0"/>
                </a:rPr>
                <a:t>内燃机和新交通工具的创制</a:t>
              </a:r>
            </a:p>
          </p:txBody>
        </p:sp>
      </p:grpSp>
    </p:spTree>
    <p:extLst>
      <p:ext uri="{BB962C8B-B14F-4D97-AF65-F5344CB8AC3E}">
        <p14:creationId xmlns:p14="http://schemas.microsoft.com/office/powerpoint/2010/main" val="18569949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图片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ext Box 2"/>
          <p:cNvSpPr txBox="1">
            <a:spLocks noChangeArrowheads="1"/>
          </p:cNvSpPr>
          <p:nvPr/>
        </p:nvSpPr>
        <p:spPr bwMode="auto">
          <a:xfrm rot="16200000">
            <a:off x="2518096" y="-1825774"/>
            <a:ext cx="615553" cy="4788398"/>
          </a:xfrm>
          <a:prstGeom prst="rect">
            <a:avLst/>
          </a:prstGeom>
          <a:solidFill>
            <a:schemeClr val="tx2"/>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vert="eaVert" wrap="square">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zh-CN" altLang="en-US" sz="2800" b="1" dirty="0">
                <a:solidFill>
                  <a:srgbClr val="FFFFCC"/>
                </a:solidFill>
                <a:latin typeface="Times New Roman" pitchFamily="18" charset="0"/>
              </a:rPr>
              <a:t> </a:t>
            </a:r>
            <a:r>
              <a:rPr kumimoji="1" lang="zh-CN" altLang="en-US" sz="2800" b="1" dirty="0" smtClean="0">
                <a:solidFill>
                  <a:srgbClr val="FFFFCC"/>
                </a:solidFill>
                <a:latin typeface="Times New Roman" pitchFamily="18" charset="0"/>
              </a:rPr>
              <a:t>二、第二</a:t>
            </a:r>
            <a:r>
              <a:rPr kumimoji="1" lang="zh-CN" altLang="en-US" sz="2800" b="1" dirty="0">
                <a:solidFill>
                  <a:srgbClr val="FFFFCC"/>
                </a:solidFill>
                <a:latin typeface="Times New Roman" pitchFamily="18" charset="0"/>
              </a:rPr>
              <a:t>次工业革命的特点</a:t>
            </a:r>
          </a:p>
        </p:txBody>
      </p:sp>
      <p:sp>
        <p:nvSpPr>
          <p:cNvPr id="101379" name="Text Box 3"/>
          <p:cNvSpPr txBox="1">
            <a:spLocks noChangeArrowheads="1"/>
          </p:cNvSpPr>
          <p:nvPr/>
        </p:nvSpPr>
        <p:spPr bwMode="auto">
          <a:xfrm>
            <a:off x="971600" y="1124744"/>
            <a:ext cx="76962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en-US" altLang="zh-CN" b="1" dirty="0" smtClean="0">
                <a:solidFill>
                  <a:srgbClr val="0000FF"/>
                </a:solidFill>
                <a:latin typeface="Times New Roman" pitchFamily="18" charset="0"/>
              </a:rPr>
              <a:t>1</a:t>
            </a:r>
            <a:r>
              <a:rPr kumimoji="1" lang="zh-CN" altLang="en-US" sz="2800" b="1" dirty="0" smtClean="0">
                <a:solidFill>
                  <a:srgbClr val="0000FF"/>
                </a:solidFill>
                <a:latin typeface="Times New Roman" pitchFamily="18" charset="0"/>
              </a:rPr>
              <a:t>、</a:t>
            </a:r>
            <a:r>
              <a:rPr kumimoji="1" lang="zh-CN" altLang="en-US" sz="2800" b="1" dirty="0" smtClean="0">
                <a:solidFill>
                  <a:srgbClr val="FF0000"/>
                </a:solidFill>
                <a:latin typeface="Times New Roman" pitchFamily="18" charset="0"/>
              </a:rPr>
              <a:t>发明</a:t>
            </a:r>
            <a:r>
              <a:rPr kumimoji="1" lang="zh-CN" altLang="en-US" sz="2800" b="1" dirty="0">
                <a:solidFill>
                  <a:srgbClr val="FF0000"/>
                </a:solidFill>
                <a:latin typeface="Times New Roman" pitchFamily="18" charset="0"/>
              </a:rPr>
              <a:t>来源</a:t>
            </a:r>
            <a:r>
              <a:rPr kumimoji="1" lang="zh-CN" altLang="en-US" sz="2800" b="1" dirty="0">
                <a:solidFill>
                  <a:srgbClr val="0000FF"/>
                </a:solidFill>
                <a:latin typeface="Times New Roman" pitchFamily="18" charset="0"/>
              </a:rPr>
              <a:t>：</a:t>
            </a:r>
            <a:r>
              <a:rPr kumimoji="1" lang="zh-CN" altLang="en-US" sz="2400" b="1" dirty="0">
                <a:solidFill>
                  <a:srgbClr val="171513"/>
                </a:solidFill>
                <a:latin typeface="Times New Roman" pitchFamily="18" charset="0"/>
              </a:rPr>
              <a:t>科学家研究，自然科学的发明同技术、生产紧密结合，推动了生产力巨大发展</a:t>
            </a:r>
          </a:p>
        </p:txBody>
      </p:sp>
      <p:sp>
        <p:nvSpPr>
          <p:cNvPr id="101380" name="Text Box 4"/>
          <p:cNvSpPr txBox="1">
            <a:spLocks noChangeArrowheads="1"/>
          </p:cNvSpPr>
          <p:nvPr/>
        </p:nvSpPr>
        <p:spPr bwMode="auto">
          <a:xfrm>
            <a:off x="971600" y="2115344"/>
            <a:ext cx="76962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en-US" altLang="zh-CN" b="1" dirty="0" smtClean="0">
                <a:solidFill>
                  <a:srgbClr val="0000FF"/>
                </a:solidFill>
                <a:latin typeface="Times New Roman" pitchFamily="18" charset="0"/>
              </a:rPr>
              <a:t>2</a:t>
            </a:r>
            <a:r>
              <a:rPr kumimoji="1" lang="zh-CN" altLang="en-US" sz="2800" b="1" dirty="0" smtClean="0">
                <a:solidFill>
                  <a:srgbClr val="0000FF"/>
                </a:solidFill>
                <a:latin typeface="Times New Roman" pitchFamily="18" charset="0"/>
              </a:rPr>
              <a:t>、</a:t>
            </a:r>
            <a:r>
              <a:rPr kumimoji="1" lang="zh-CN" altLang="en-US" sz="2800" b="1" dirty="0" smtClean="0">
                <a:solidFill>
                  <a:srgbClr val="FF0000"/>
                </a:solidFill>
                <a:latin typeface="Times New Roman" pitchFamily="18" charset="0"/>
              </a:rPr>
              <a:t>范围</a:t>
            </a:r>
            <a:r>
              <a:rPr kumimoji="1" lang="zh-CN" altLang="en-US" sz="2800" b="1" dirty="0">
                <a:solidFill>
                  <a:srgbClr val="FF0000"/>
                </a:solidFill>
                <a:latin typeface="Times New Roman" pitchFamily="18" charset="0"/>
              </a:rPr>
              <a:t>不同</a:t>
            </a:r>
            <a:r>
              <a:rPr kumimoji="1" lang="zh-CN" altLang="en-US" sz="2800" b="1" dirty="0">
                <a:solidFill>
                  <a:srgbClr val="0000FF"/>
                </a:solidFill>
                <a:latin typeface="Times New Roman" pitchFamily="18" charset="0"/>
              </a:rPr>
              <a:t>：</a:t>
            </a:r>
            <a:r>
              <a:rPr kumimoji="1" lang="zh-CN" altLang="en-US" sz="2400" b="1" dirty="0">
                <a:solidFill>
                  <a:srgbClr val="171513"/>
                </a:solidFill>
                <a:latin typeface="Times New Roman" pitchFamily="18" charset="0"/>
              </a:rPr>
              <a:t>工业革命在几个国家同时发生，新技术新发明超出一国范围，规模广泛，发展迅速</a:t>
            </a:r>
          </a:p>
        </p:txBody>
      </p:sp>
      <p:sp>
        <p:nvSpPr>
          <p:cNvPr id="101381" name="Text Box 5"/>
          <p:cNvSpPr txBox="1">
            <a:spLocks noChangeArrowheads="1"/>
          </p:cNvSpPr>
          <p:nvPr/>
        </p:nvSpPr>
        <p:spPr bwMode="auto">
          <a:xfrm>
            <a:off x="971600" y="3258344"/>
            <a:ext cx="7848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en-US" altLang="zh-CN" b="1" dirty="0" smtClean="0">
                <a:solidFill>
                  <a:srgbClr val="0000FF"/>
                </a:solidFill>
                <a:latin typeface="Times New Roman" pitchFamily="18" charset="0"/>
              </a:rPr>
              <a:t>3</a:t>
            </a:r>
            <a:r>
              <a:rPr kumimoji="1" lang="zh-CN" altLang="en-US" b="1" dirty="0" smtClean="0">
                <a:solidFill>
                  <a:srgbClr val="0000FF"/>
                </a:solidFill>
                <a:latin typeface="Times New Roman" pitchFamily="18" charset="0"/>
              </a:rPr>
              <a:t>、</a:t>
            </a:r>
            <a:r>
              <a:rPr kumimoji="1" lang="zh-CN" altLang="en-US" sz="2800" b="1" dirty="0" smtClean="0">
                <a:solidFill>
                  <a:srgbClr val="FF0000"/>
                </a:solidFill>
                <a:latin typeface="Times New Roman" pitchFamily="18" charset="0"/>
              </a:rPr>
              <a:t>进程</a:t>
            </a:r>
            <a:r>
              <a:rPr kumimoji="1" lang="zh-CN" altLang="en-US" sz="2800" b="1" dirty="0">
                <a:solidFill>
                  <a:srgbClr val="FF0000"/>
                </a:solidFill>
                <a:latin typeface="Times New Roman" pitchFamily="18" charset="0"/>
              </a:rPr>
              <a:t>不同</a:t>
            </a:r>
            <a:r>
              <a:rPr kumimoji="1" lang="zh-CN" altLang="en-US" sz="2800" b="1" dirty="0">
                <a:solidFill>
                  <a:srgbClr val="0000FF"/>
                </a:solidFill>
                <a:latin typeface="Times New Roman" pitchFamily="18" charset="0"/>
              </a:rPr>
              <a:t>：</a:t>
            </a:r>
            <a:r>
              <a:rPr kumimoji="1" lang="zh-CN" altLang="en-US" sz="2400" b="1" dirty="0">
                <a:solidFill>
                  <a:srgbClr val="171513"/>
                </a:solidFill>
                <a:latin typeface="Times New Roman" pitchFamily="18" charset="0"/>
              </a:rPr>
              <a:t>在一些国家两次工业革命交叉进行。</a:t>
            </a:r>
          </a:p>
        </p:txBody>
      </p:sp>
      <p:sp>
        <p:nvSpPr>
          <p:cNvPr id="101383" name="Text Box 7"/>
          <p:cNvSpPr txBox="1">
            <a:spLocks noChangeArrowheads="1"/>
          </p:cNvSpPr>
          <p:nvPr/>
        </p:nvSpPr>
        <p:spPr bwMode="auto">
          <a:xfrm>
            <a:off x="971600" y="3944144"/>
            <a:ext cx="76962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en-US" altLang="zh-CN" sz="2800" b="1" dirty="0" smtClean="0">
                <a:solidFill>
                  <a:srgbClr val="0000FF"/>
                </a:solidFill>
                <a:latin typeface="Tahoma" pitchFamily="34" charset="0"/>
              </a:rPr>
              <a:t>4</a:t>
            </a:r>
            <a:r>
              <a:rPr kumimoji="1" lang="zh-CN" altLang="en-US" sz="2800" b="1" dirty="0" smtClean="0">
                <a:solidFill>
                  <a:srgbClr val="0000FF"/>
                </a:solidFill>
                <a:latin typeface="Tahoma" pitchFamily="34" charset="0"/>
              </a:rPr>
              <a:t>、</a:t>
            </a:r>
            <a:r>
              <a:rPr kumimoji="1" lang="zh-CN" altLang="en-US" sz="2800" b="1" dirty="0" smtClean="0">
                <a:solidFill>
                  <a:srgbClr val="FF0000"/>
                </a:solidFill>
                <a:latin typeface="Tahoma" pitchFamily="34" charset="0"/>
              </a:rPr>
              <a:t>开始</a:t>
            </a:r>
            <a:r>
              <a:rPr kumimoji="1" lang="zh-CN" altLang="en-US" sz="2800" b="1" dirty="0">
                <a:solidFill>
                  <a:srgbClr val="FF0000"/>
                </a:solidFill>
                <a:latin typeface="Tahoma" pitchFamily="34" charset="0"/>
              </a:rPr>
              <a:t>部门不同</a:t>
            </a:r>
            <a:r>
              <a:rPr kumimoji="1" lang="zh-CN" altLang="en-US" sz="2800" b="1" dirty="0">
                <a:solidFill>
                  <a:srgbClr val="0000FF"/>
                </a:solidFill>
                <a:latin typeface="Tahoma" pitchFamily="34" charset="0"/>
              </a:rPr>
              <a:t>：</a:t>
            </a:r>
            <a:r>
              <a:rPr kumimoji="1" lang="zh-CN" altLang="en-US" sz="2400" b="1" dirty="0">
                <a:solidFill>
                  <a:srgbClr val="171513"/>
                </a:solidFill>
                <a:latin typeface="Tahoma" pitchFamily="34" charset="0"/>
              </a:rPr>
              <a:t>开始于重工业和能源工业，以电力的广泛应用为标志，各个领域几乎同时展开技术革命</a:t>
            </a:r>
          </a:p>
        </p:txBody>
      </p:sp>
      <p:sp>
        <p:nvSpPr>
          <p:cNvPr id="101384" name="AutoShape 8"/>
          <p:cNvSpPr>
            <a:spLocks noChangeArrowheads="1"/>
          </p:cNvSpPr>
          <p:nvPr/>
        </p:nvSpPr>
        <p:spPr bwMode="auto">
          <a:xfrm>
            <a:off x="7068914" y="1622901"/>
            <a:ext cx="1905000" cy="533400"/>
          </a:xfrm>
          <a:prstGeom prst="wedgeRoundRectCallout">
            <a:avLst>
              <a:gd name="adj1" fmla="val -75988"/>
              <a:gd name="adj2" fmla="val -73872"/>
              <a:gd name="adj3" fmla="val 16667"/>
            </a:avLst>
          </a:prstGeom>
          <a:solidFill>
            <a:schemeClr val="accent1"/>
          </a:solidFill>
          <a:ln w="9525">
            <a:solidFill>
              <a:schemeClr val="tx1"/>
            </a:solidFill>
            <a:miter lim="800000"/>
            <a:headEnd/>
            <a:tailEnd/>
          </a:ln>
        </p:spPr>
        <p:txBody>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algn="ctr" eaLnBrk="1" fontAlgn="base" hangingPunct="1">
              <a:spcBef>
                <a:spcPct val="0"/>
              </a:spcBef>
              <a:spcAft>
                <a:spcPct val="0"/>
              </a:spcAft>
              <a:buFontTx/>
              <a:buNone/>
            </a:pPr>
            <a:r>
              <a:rPr kumimoji="1" lang="zh-CN" altLang="en-US" sz="2800" b="1" dirty="0">
                <a:solidFill>
                  <a:srgbClr val="171513"/>
                </a:solidFill>
                <a:latin typeface="Tahoma" pitchFamily="34" charset="0"/>
              </a:rPr>
              <a:t>显著特点</a:t>
            </a:r>
          </a:p>
        </p:txBody>
      </p:sp>
      <p:sp>
        <p:nvSpPr>
          <p:cNvPr id="101385" name="Text Box 9"/>
          <p:cNvSpPr txBox="1">
            <a:spLocks noChangeArrowheads="1"/>
          </p:cNvSpPr>
          <p:nvPr/>
        </p:nvSpPr>
        <p:spPr bwMode="auto">
          <a:xfrm>
            <a:off x="971600" y="4934744"/>
            <a:ext cx="69342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en-US" altLang="zh-CN" sz="2800" b="1" dirty="0">
                <a:solidFill>
                  <a:srgbClr val="0000FF"/>
                </a:solidFill>
                <a:latin typeface="Tahoma" pitchFamily="34" charset="0"/>
              </a:rPr>
              <a:t>5</a:t>
            </a:r>
            <a:r>
              <a:rPr kumimoji="1" lang="en-US" altLang="zh-CN" sz="2800" b="1" dirty="0">
                <a:solidFill>
                  <a:srgbClr val="FF0000"/>
                </a:solidFill>
                <a:latin typeface="Tahoma" pitchFamily="34" charset="0"/>
              </a:rPr>
              <a:t> </a:t>
            </a:r>
            <a:r>
              <a:rPr kumimoji="1" lang="zh-CN" altLang="en-US" sz="2800" b="1" dirty="0" smtClean="0">
                <a:solidFill>
                  <a:srgbClr val="FF0000"/>
                </a:solidFill>
                <a:latin typeface="Tahoma" pitchFamily="34" charset="0"/>
              </a:rPr>
              <a:t>、出现</a:t>
            </a:r>
            <a:r>
              <a:rPr kumimoji="1" lang="zh-CN" altLang="en-US" sz="2800" b="1" dirty="0">
                <a:solidFill>
                  <a:srgbClr val="FF0000"/>
                </a:solidFill>
                <a:latin typeface="Tahoma" pitchFamily="34" charset="0"/>
              </a:rPr>
              <a:t>了许多新兴的工业部门</a:t>
            </a:r>
            <a:r>
              <a:rPr kumimoji="1" lang="zh-CN" altLang="en-US" sz="2800" dirty="0">
                <a:solidFill>
                  <a:srgbClr val="0000FF"/>
                </a:solidFill>
                <a:latin typeface="Tahoma" pitchFamily="34" charset="0"/>
              </a:rPr>
              <a:t>：</a:t>
            </a:r>
            <a:r>
              <a:rPr kumimoji="1" lang="zh-CN" altLang="en-US" sz="2400" b="1" dirty="0">
                <a:solidFill>
                  <a:srgbClr val="171513"/>
                </a:solidFill>
                <a:latin typeface="Tahoma" pitchFamily="34" charset="0"/>
              </a:rPr>
              <a:t>如电力工业、石油工业、汽车飞机制造业、电讯业等</a:t>
            </a:r>
          </a:p>
        </p:txBody>
      </p:sp>
    </p:spTree>
    <p:extLst>
      <p:ext uri="{BB962C8B-B14F-4D97-AF65-F5344CB8AC3E}">
        <p14:creationId xmlns:p14="http://schemas.microsoft.com/office/powerpoint/2010/main" val="1941751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79" name="Text Box 147"/>
          <p:cNvSpPr txBox="1">
            <a:spLocks noChangeArrowheads="1"/>
          </p:cNvSpPr>
          <p:nvPr/>
        </p:nvSpPr>
        <p:spPr bwMode="auto">
          <a:xfrm>
            <a:off x="2771775" y="5877967"/>
            <a:ext cx="5472113" cy="954107"/>
          </a:xfrm>
          <a:prstGeom prst="rect">
            <a:avLst/>
          </a:prstGeom>
          <a:solidFill>
            <a:schemeClr val="bg1"/>
          </a:solidFill>
          <a:ln w="76200" cmpd="tri">
            <a:solidFill>
              <a:schemeClr val="tx2"/>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dirty="0">
                <a:solidFill>
                  <a:srgbClr val="000808"/>
                </a:solidFill>
                <a:latin typeface="黑体" pitchFamily="49" charset="-122"/>
                <a:ea typeface="黑体" pitchFamily="49" charset="-122"/>
              </a:rPr>
              <a:t>推动了</a:t>
            </a:r>
            <a:r>
              <a:rPr lang="zh-CN" altLang="en-US" sz="2800" b="1" dirty="0">
                <a:solidFill>
                  <a:srgbClr val="000000"/>
                </a:solidFill>
                <a:latin typeface="黑体" pitchFamily="49" charset="-122"/>
                <a:ea typeface="黑体" pitchFamily="49" charset="-122"/>
              </a:rPr>
              <a:t>生产力</a:t>
            </a:r>
            <a:r>
              <a:rPr lang="zh-CN" altLang="en-US" sz="2800" b="1" dirty="0">
                <a:solidFill>
                  <a:srgbClr val="000808"/>
                </a:solidFill>
                <a:latin typeface="黑体" pitchFamily="49" charset="-122"/>
                <a:ea typeface="黑体" pitchFamily="49" charset="-122"/>
              </a:rPr>
              <a:t>的巨大发展，人类</a:t>
            </a:r>
            <a:r>
              <a:rPr lang="zh-CN" altLang="en-US" sz="2800" b="1" dirty="0" smtClean="0">
                <a:solidFill>
                  <a:srgbClr val="000808"/>
                </a:solidFill>
                <a:latin typeface="黑体" pitchFamily="49" charset="-122"/>
                <a:ea typeface="黑体" pitchFamily="49" charset="-122"/>
              </a:rPr>
              <a:t>进入</a:t>
            </a:r>
            <a:r>
              <a:rPr lang="zh-CN" altLang="en-US" sz="2800" b="1" u="sng" dirty="0" smtClean="0">
                <a:solidFill>
                  <a:srgbClr val="FF0006"/>
                </a:solidFill>
                <a:latin typeface="黑体" pitchFamily="49" charset="-122"/>
                <a:ea typeface="黑体" pitchFamily="49" charset="-122"/>
              </a:rPr>
              <a:t>电气时代</a:t>
            </a:r>
            <a:r>
              <a:rPr lang="zh-CN" altLang="en-US" sz="2800" b="1" dirty="0" smtClean="0">
                <a:solidFill>
                  <a:srgbClr val="000808"/>
                </a:solidFill>
                <a:latin typeface="黑体" pitchFamily="49" charset="-122"/>
                <a:ea typeface="黑体" pitchFamily="49" charset="-122"/>
              </a:rPr>
              <a:t>。</a:t>
            </a:r>
            <a:endParaRPr lang="zh-CN" altLang="en-US" sz="2800" b="1" dirty="0">
              <a:solidFill>
                <a:srgbClr val="000808"/>
              </a:solidFill>
              <a:latin typeface="黑体" pitchFamily="49" charset="-122"/>
              <a:ea typeface="黑体" pitchFamily="49" charset="-122"/>
            </a:endParaRPr>
          </a:p>
        </p:txBody>
      </p:sp>
      <p:sp>
        <p:nvSpPr>
          <p:cNvPr id="53252" name="Rectangle 151"/>
          <p:cNvSpPr>
            <a:spLocks noChangeArrowheads="1"/>
          </p:cNvSpPr>
          <p:nvPr/>
        </p:nvSpPr>
        <p:spPr bwMode="auto">
          <a:xfrm>
            <a:off x="250825" y="5949405"/>
            <a:ext cx="20208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2"/>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sz="3200" b="1" dirty="0">
                <a:solidFill>
                  <a:srgbClr val="DE0005"/>
                </a:solidFill>
                <a:latin typeface="黑体" pitchFamily="49" charset="-122"/>
                <a:ea typeface="黑体" pitchFamily="49" charset="-122"/>
              </a:rPr>
              <a:t>1</a:t>
            </a:r>
            <a:r>
              <a:rPr lang="zh-CN" altLang="en-US" sz="3200" b="1" dirty="0">
                <a:solidFill>
                  <a:srgbClr val="DE0005"/>
                </a:solidFill>
                <a:latin typeface="黑体" pitchFamily="49" charset="-122"/>
                <a:ea typeface="黑体" pitchFamily="49" charset="-122"/>
              </a:rPr>
              <a:t>、生产力</a:t>
            </a:r>
          </a:p>
        </p:txBody>
      </p:sp>
      <p:sp>
        <p:nvSpPr>
          <p:cNvPr id="53265" name="AutoShape 175"/>
          <p:cNvSpPr>
            <a:spLocks noChangeArrowheads="1"/>
          </p:cNvSpPr>
          <p:nvPr/>
        </p:nvSpPr>
        <p:spPr bwMode="auto">
          <a:xfrm>
            <a:off x="2268538" y="5949405"/>
            <a:ext cx="4318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pic>
        <p:nvPicPr>
          <p:cNvPr id="53267" name="图片 14382" descr="煤"/>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548680"/>
            <a:ext cx="3744912"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8" name="图片 14383" descr="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619249"/>
            <a:ext cx="3816350"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69" name="文本框 14385"/>
          <p:cNvSpPr txBox="1">
            <a:spLocks noChangeArrowheads="1"/>
          </p:cNvSpPr>
          <p:nvPr/>
        </p:nvSpPr>
        <p:spPr bwMode="auto">
          <a:xfrm>
            <a:off x="381000" y="3716462"/>
            <a:ext cx="4191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000" b="1" dirty="0">
                <a:solidFill>
                  <a:srgbClr val="FF0006"/>
                </a:solidFill>
              </a:rPr>
              <a:t>第二次工业革命前后英国铁产量</a:t>
            </a:r>
          </a:p>
        </p:txBody>
      </p:sp>
      <p:sp>
        <p:nvSpPr>
          <p:cNvPr id="53270" name="文本框 14386"/>
          <p:cNvSpPr txBox="1">
            <a:spLocks noChangeArrowheads="1"/>
          </p:cNvSpPr>
          <p:nvPr/>
        </p:nvSpPr>
        <p:spPr bwMode="auto">
          <a:xfrm>
            <a:off x="5010472" y="3645024"/>
            <a:ext cx="3810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000" b="1" dirty="0">
                <a:solidFill>
                  <a:srgbClr val="FF0006"/>
                </a:solidFill>
              </a:rPr>
              <a:t>第二次工业革命前后英国煤产量</a:t>
            </a:r>
          </a:p>
        </p:txBody>
      </p:sp>
      <p:sp>
        <p:nvSpPr>
          <p:cNvPr id="53271" name="Text Box 60"/>
          <p:cNvSpPr txBox="1">
            <a:spLocks noChangeArrowheads="1"/>
          </p:cNvSpPr>
          <p:nvPr/>
        </p:nvSpPr>
        <p:spPr bwMode="auto">
          <a:xfrm>
            <a:off x="0" y="0"/>
            <a:ext cx="9144000" cy="584775"/>
          </a:xfrm>
          <a:prstGeom prst="rect">
            <a:avLst/>
          </a:prstGeom>
          <a:solidFill>
            <a:schemeClr val="bg1"/>
          </a:solidFill>
          <a:ln w="57150" cmpd="thinThick">
            <a:pattFill prst="dkHorz">
              <a:fgClr>
                <a:srgbClr val="FF0000"/>
              </a:fgClr>
              <a:bgClr>
                <a:srgbClr val="FFFFFF"/>
              </a:bgClr>
            </a:patt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dirty="0" smtClean="0">
                <a:solidFill>
                  <a:srgbClr val="000000"/>
                </a:solidFill>
                <a:ea typeface="黑体" pitchFamily="49" charset="-122"/>
              </a:rPr>
              <a:t>三、第二</a:t>
            </a:r>
            <a:r>
              <a:rPr lang="zh-CN" altLang="en-US" sz="3200" b="1" dirty="0">
                <a:solidFill>
                  <a:srgbClr val="000000"/>
                </a:solidFill>
                <a:ea typeface="黑体" pitchFamily="49" charset="-122"/>
              </a:rPr>
              <a:t>次工业革命的影响</a:t>
            </a:r>
          </a:p>
        </p:txBody>
      </p:sp>
      <p:graphicFrame>
        <p:nvGraphicFramePr>
          <p:cNvPr id="18" name="Group 36"/>
          <p:cNvGraphicFramePr>
            <a:graphicFrameLocks noGrp="1"/>
          </p:cNvGraphicFramePr>
          <p:nvPr>
            <p:extLst>
              <p:ext uri="{D42A27DB-BD31-4B8C-83A1-F6EECF244321}">
                <p14:modId xmlns:p14="http://schemas.microsoft.com/office/powerpoint/2010/main" val="590452590"/>
              </p:ext>
            </p:extLst>
          </p:nvPr>
        </p:nvGraphicFramePr>
        <p:xfrm>
          <a:off x="547936" y="4674840"/>
          <a:ext cx="7359354" cy="914400"/>
        </p:xfrm>
        <a:graphic>
          <a:graphicData uri="http://schemas.openxmlformats.org/drawingml/2006/table">
            <a:tbl>
              <a:tblPr/>
              <a:tblGrid>
                <a:gridCol w="1226559"/>
                <a:gridCol w="1226559"/>
                <a:gridCol w="1226559"/>
                <a:gridCol w="1226559"/>
                <a:gridCol w="1226559"/>
                <a:gridCol w="1226559"/>
              </a:tblGrid>
              <a:tr h="39649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1850</a:t>
                      </a:r>
                      <a:r>
                        <a:rPr kumimoji="0" lang="zh-CN" altLang="en-US"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年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1860</a:t>
                      </a:r>
                      <a:r>
                        <a:rPr kumimoji="0" lang="zh-CN" altLang="en-US"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年</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1870</a:t>
                      </a:r>
                      <a:r>
                        <a:rPr kumimoji="0" lang="zh-CN" altLang="en-US"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年</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1880</a:t>
                      </a:r>
                      <a:r>
                        <a:rPr kumimoji="0" lang="zh-CN" altLang="en-US"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年</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1890</a:t>
                      </a:r>
                      <a:r>
                        <a:rPr kumimoji="0" lang="zh-CN" altLang="en-US"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年</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1900</a:t>
                      </a:r>
                      <a:r>
                        <a:rPr kumimoji="0" lang="zh-CN" altLang="en-US"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年</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49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27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41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59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 name="Text Box 69"/>
          <p:cNvSpPr txBox="1">
            <a:spLocks noChangeArrowheads="1"/>
          </p:cNvSpPr>
          <p:nvPr/>
        </p:nvSpPr>
        <p:spPr bwMode="auto">
          <a:xfrm>
            <a:off x="395536" y="4221088"/>
            <a:ext cx="670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en-US" sz="2400" b="1" dirty="0" smtClean="0">
                <a:latin typeface="黑体" pitchFamily="49" charset="-122"/>
                <a:ea typeface="黑体" pitchFamily="49" charset="-122"/>
              </a:rPr>
              <a:t>世界</a:t>
            </a:r>
            <a:r>
              <a:rPr lang="zh-CN" altLang="en-US" sz="2400" b="1" dirty="0">
                <a:latin typeface="黑体" pitchFamily="49" charset="-122"/>
                <a:ea typeface="黑体" pitchFamily="49" charset="-122"/>
              </a:rPr>
              <a:t>工业发展指数（以</a:t>
            </a:r>
            <a:r>
              <a:rPr lang="en-US" altLang="zh-CN" sz="2400" b="1" dirty="0">
                <a:latin typeface="黑体" pitchFamily="49" charset="-122"/>
                <a:ea typeface="黑体" pitchFamily="49" charset="-122"/>
              </a:rPr>
              <a:t>1913</a:t>
            </a:r>
            <a:r>
              <a:rPr lang="zh-CN" altLang="en-US" sz="2400" b="1" dirty="0">
                <a:latin typeface="黑体" pitchFamily="49" charset="-122"/>
                <a:ea typeface="黑体" pitchFamily="49" charset="-122"/>
              </a:rPr>
              <a:t>年为</a:t>
            </a:r>
            <a:r>
              <a:rPr lang="en-US" altLang="zh-CN" sz="2400" b="1" dirty="0">
                <a:latin typeface="黑体" pitchFamily="49" charset="-122"/>
                <a:ea typeface="黑体" pitchFamily="49" charset="-122"/>
              </a:rPr>
              <a:t>100</a:t>
            </a:r>
            <a:r>
              <a:rPr lang="zh-CN" altLang="en-US" sz="2400" b="1" dirty="0">
                <a:latin typeface="黑体" pitchFamily="49" charset="-122"/>
                <a:ea typeface="黑体" pitchFamily="49" charset="-122"/>
              </a:rPr>
              <a:t>）</a:t>
            </a:r>
          </a:p>
        </p:txBody>
      </p:sp>
    </p:spTree>
    <p:extLst>
      <p:ext uri="{BB962C8B-B14F-4D97-AF65-F5344CB8AC3E}">
        <p14:creationId xmlns:p14="http://schemas.microsoft.com/office/powerpoint/2010/main" val="14126085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3252"/>
                                        </p:tgtEl>
                                        <p:attrNameLst>
                                          <p:attrName>style.visibility</p:attrName>
                                        </p:attrNameLst>
                                      </p:cBhvr>
                                      <p:to>
                                        <p:strVal val="visible"/>
                                      </p:to>
                                    </p:set>
                                    <p:anim calcmode="lin" valueType="num">
                                      <p:cBhvr additive="base">
                                        <p:cTn id="19" dur="500" fill="hold"/>
                                        <p:tgtEl>
                                          <p:spTgt spid="53252"/>
                                        </p:tgtEl>
                                        <p:attrNameLst>
                                          <p:attrName>ppt_x</p:attrName>
                                        </p:attrNameLst>
                                      </p:cBhvr>
                                      <p:tavLst>
                                        <p:tav tm="0">
                                          <p:val>
                                            <p:strVal val="#ppt_x"/>
                                          </p:val>
                                        </p:tav>
                                        <p:tav tm="100000">
                                          <p:val>
                                            <p:strVal val="#ppt_x"/>
                                          </p:val>
                                        </p:tav>
                                      </p:tavLst>
                                    </p:anim>
                                    <p:anim calcmode="lin" valueType="num">
                                      <p:cBhvr additive="base">
                                        <p:cTn id="20" dur="500" fill="hold"/>
                                        <p:tgtEl>
                                          <p:spTgt spid="5325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3265"/>
                                        </p:tgtEl>
                                        <p:attrNameLst>
                                          <p:attrName>style.visibility</p:attrName>
                                        </p:attrNameLst>
                                      </p:cBhvr>
                                      <p:to>
                                        <p:strVal val="visible"/>
                                      </p:to>
                                    </p:set>
                                    <p:anim calcmode="lin" valueType="num">
                                      <p:cBhvr additive="base">
                                        <p:cTn id="23" dur="500" fill="hold"/>
                                        <p:tgtEl>
                                          <p:spTgt spid="53265"/>
                                        </p:tgtEl>
                                        <p:attrNameLst>
                                          <p:attrName>ppt_x</p:attrName>
                                        </p:attrNameLst>
                                      </p:cBhvr>
                                      <p:tavLst>
                                        <p:tav tm="0">
                                          <p:val>
                                            <p:strVal val="#ppt_x"/>
                                          </p:val>
                                        </p:tav>
                                        <p:tav tm="100000">
                                          <p:val>
                                            <p:strVal val="#ppt_x"/>
                                          </p:val>
                                        </p:tav>
                                      </p:tavLst>
                                    </p:anim>
                                    <p:anim calcmode="lin" valueType="num">
                                      <p:cBhvr additive="base">
                                        <p:cTn id="24" dur="500" fill="hold"/>
                                        <p:tgtEl>
                                          <p:spTgt spid="53265"/>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12" presetClass="entr" presetSubtype="4" fill="hold" grpId="0" nodeType="afterEffect">
                                  <p:stCondLst>
                                    <p:cond delay="0"/>
                                  </p:stCondLst>
                                  <p:childTnLst>
                                    <p:set>
                                      <p:cBhvr>
                                        <p:cTn id="27" dur="1" fill="hold">
                                          <p:stCondLst>
                                            <p:cond delay="0"/>
                                          </p:stCondLst>
                                        </p:cTn>
                                        <p:tgtEl>
                                          <p:spTgt spid="69779"/>
                                        </p:tgtEl>
                                        <p:attrNameLst>
                                          <p:attrName>style.visibility</p:attrName>
                                        </p:attrNameLst>
                                      </p:cBhvr>
                                      <p:to>
                                        <p:strVal val="visible"/>
                                      </p:to>
                                    </p:set>
                                    <p:animEffect transition="in" filter="slide(fromBottom)">
                                      <p:cBhvr>
                                        <p:cTn id="28" dur="500"/>
                                        <p:tgtEl>
                                          <p:spTgt spid="697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779" grpId="0" animBg="1"/>
      <p:bldP spid="53252" grpId="0"/>
      <p:bldP spid="53265" grpId="0" animBg="1"/>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27" name="Text Box 31"/>
          <p:cNvSpPr txBox="1">
            <a:spLocks noChangeArrowheads="1"/>
          </p:cNvSpPr>
          <p:nvPr/>
        </p:nvSpPr>
        <p:spPr bwMode="auto">
          <a:xfrm>
            <a:off x="2843213" y="1844675"/>
            <a:ext cx="6477000" cy="519113"/>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333399"/>
                </a:solidFill>
                <a:latin typeface="黑体" pitchFamily="49" charset="-122"/>
                <a:ea typeface="黑体" pitchFamily="49" charset="-122"/>
              </a:rPr>
              <a:t>重工业</a:t>
            </a:r>
            <a:r>
              <a:rPr lang="zh-CN" altLang="en-US" sz="2800" b="1">
                <a:solidFill>
                  <a:srgbClr val="000000"/>
                </a:solidFill>
                <a:latin typeface="黑体" pitchFamily="49" charset="-122"/>
                <a:ea typeface="黑体" pitchFamily="49" charset="-122"/>
              </a:rPr>
              <a:t>成为工业生产的重要组成部分</a:t>
            </a:r>
            <a:r>
              <a:rPr lang="zh-CN" altLang="en-US" sz="2000" b="1">
                <a:solidFill>
                  <a:srgbClr val="FF0006"/>
                </a:solidFill>
                <a:latin typeface="黑体" pitchFamily="49" charset="-122"/>
                <a:ea typeface="黑体" pitchFamily="49" charset="-122"/>
              </a:rPr>
              <a:t> </a:t>
            </a:r>
          </a:p>
        </p:txBody>
      </p:sp>
      <p:sp>
        <p:nvSpPr>
          <p:cNvPr id="54275" name="Text Box 38"/>
          <p:cNvSpPr txBox="1">
            <a:spLocks noChangeArrowheads="1"/>
          </p:cNvSpPr>
          <p:nvPr/>
        </p:nvSpPr>
        <p:spPr bwMode="auto">
          <a:xfrm>
            <a:off x="2916238" y="981075"/>
            <a:ext cx="4495800" cy="519113"/>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推动了</a:t>
            </a:r>
            <a:r>
              <a:rPr lang="zh-CN" altLang="en-US" sz="2800" b="1">
                <a:solidFill>
                  <a:srgbClr val="333399"/>
                </a:solidFill>
                <a:latin typeface="黑体" pitchFamily="49" charset="-122"/>
                <a:ea typeface="黑体" pitchFamily="49" charset="-122"/>
              </a:rPr>
              <a:t>生产力</a:t>
            </a:r>
            <a:r>
              <a:rPr lang="zh-CN" altLang="en-US" sz="2800" b="1">
                <a:solidFill>
                  <a:srgbClr val="000808"/>
                </a:solidFill>
                <a:latin typeface="黑体" pitchFamily="49" charset="-122"/>
                <a:ea typeface="黑体" pitchFamily="49" charset="-122"/>
              </a:rPr>
              <a:t>的巨大发展</a:t>
            </a:r>
          </a:p>
        </p:txBody>
      </p:sp>
      <p:sp>
        <p:nvSpPr>
          <p:cNvPr id="54276" name="Rectangle 39"/>
          <p:cNvSpPr>
            <a:spLocks noChangeArrowheads="1"/>
          </p:cNvSpPr>
          <p:nvPr/>
        </p:nvSpPr>
        <p:spPr bwMode="auto">
          <a:xfrm>
            <a:off x="107950" y="981075"/>
            <a:ext cx="2217738" cy="528638"/>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1</a:t>
            </a:r>
            <a:r>
              <a:rPr lang="zh-CN" altLang="en-US" sz="2800" b="1">
                <a:solidFill>
                  <a:srgbClr val="DE0005"/>
                </a:solidFill>
                <a:latin typeface="黑体" pitchFamily="49" charset="-122"/>
                <a:ea typeface="黑体" pitchFamily="49" charset="-122"/>
              </a:rPr>
              <a:t>、生产力</a:t>
            </a:r>
          </a:p>
        </p:txBody>
      </p:sp>
      <p:sp>
        <p:nvSpPr>
          <p:cNvPr id="54277" name="Rectangle 40"/>
          <p:cNvSpPr>
            <a:spLocks noChangeArrowheads="1"/>
          </p:cNvSpPr>
          <p:nvPr/>
        </p:nvSpPr>
        <p:spPr bwMode="auto">
          <a:xfrm>
            <a:off x="108744" y="1844675"/>
            <a:ext cx="2159000" cy="528638"/>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2</a:t>
            </a:r>
            <a:r>
              <a:rPr lang="zh-CN" altLang="en-US" sz="2800" b="1">
                <a:solidFill>
                  <a:srgbClr val="DE0005"/>
                </a:solidFill>
                <a:latin typeface="黑体" pitchFamily="49" charset="-122"/>
                <a:ea typeface="黑体" pitchFamily="49" charset="-122"/>
              </a:rPr>
              <a:t>、生产结构</a:t>
            </a:r>
          </a:p>
        </p:txBody>
      </p:sp>
      <p:sp>
        <p:nvSpPr>
          <p:cNvPr id="54290" name="AutoShape 53"/>
          <p:cNvSpPr>
            <a:spLocks noChangeArrowheads="1"/>
          </p:cNvSpPr>
          <p:nvPr/>
        </p:nvSpPr>
        <p:spPr bwMode="auto">
          <a:xfrm>
            <a:off x="2484438" y="9810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54291" name="AutoShape 54"/>
          <p:cNvSpPr>
            <a:spLocks noChangeArrowheads="1"/>
          </p:cNvSpPr>
          <p:nvPr/>
        </p:nvSpPr>
        <p:spPr bwMode="auto">
          <a:xfrm>
            <a:off x="2484438" y="1773238"/>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pic>
        <p:nvPicPr>
          <p:cNvPr id="54292" name="Picture 75" descr="Untitled-14"/>
          <p:cNvPicPr>
            <a:picLocks noChangeAspect="1" noChangeArrowheads="1"/>
          </p:cNvPicPr>
          <p:nvPr/>
        </p:nvPicPr>
        <p:blipFill>
          <a:blip r:embed="rId3">
            <a:extLst>
              <a:ext uri="{28A0092B-C50C-407E-A947-70E740481C1C}">
                <a14:useLocalDpi xmlns:a14="http://schemas.microsoft.com/office/drawing/2010/main" val="0"/>
              </a:ext>
            </a:extLst>
          </a:blip>
          <a:srcRect t="-17522" r="13820"/>
          <a:stretch>
            <a:fillRect/>
          </a:stretch>
        </p:blipFill>
        <p:spPr bwMode="auto">
          <a:xfrm>
            <a:off x="0" y="6019800"/>
            <a:ext cx="7880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94" name="文本框 56346"/>
          <p:cNvSpPr txBox="1">
            <a:spLocks noChangeArrowheads="1"/>
          </p:cNvSpPr>
          <p:nvPr/>
        </p:nvSpPr>
        <p:spPr bwMode="auto">
          <a:xfrm>
            <a:off x="609600" y="4267200"/>
            <a:ext cx="510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54295" name="文本框 56430"/>
          <p:cNvSpPr txBox="1">
            <a:spLocks noChangeArrowheads="1"/>
          </p:cNvSpPr>
          <p:nvPr/>
        </p:nvSpPr>
        <p:spPr bwMode="auto">
          <a:xfrm>
            <a:off x="143321" y="2695401"/>
            <a:ext cx="8893175" cy="4117975"/>
          </a:xfrm>
          <a:prstGeom prst="rect">
            <a:avLst/>
          </a:prstGeom>
          <a:solidFill>
            <a:schemeClr val="accent1"/>
          </a:solidFill>
          <a:ln w="57150" cmpd="thickThin">
            <a:solidFill>
              <a:srgbClr val="000000"/>
            </a:solidFill>
            <a:miter lim="800000"/>
            <a:headEnd/>
            <a:tailEnd/>
          </a:ln>
        </p:spPr>
        <p:txBody>
          <a:bodyPr>
            <a:spAutoFit/>
          </a:bodyPr>
          <a:lstStyle/>
          <a:p>
            <a:pPr fontAlgn="base">
              <a:spcBef>
                <a:spcPct val="50000"/>
              </a:spcBef>
              <a:spcAft>
                <a:spcPct val="0"/>
              </a:spcAft>
              <a:buFont typeface="Arial" pitchFamily="34" charset="0"/>
              <a:buNone/>
            </a:pPr>
            <a:r>
              <a:rPr lang="en-US" altLang="zh-CN" sz="2400" b="1" dirty="0">
                <a:solidFill>
                  <a:srgbClr val="000000"/>
                </a:solidFill>
              </a:rPr>
              <a:t>        </a:t>
            </a:r>
            <a:r>
              <a:rPr lang="zh-CN" altLang="en-US" sz="2600" b="1" dirty="0">
                <a:solidFill>
                  <a:srgbClr val="000000"/>
                </a:solidFill>
                <a:latin typeface="楷体_GB2312" panose="02010609030101010101" pitchFamily="49" charset="-122"/>
                <a:ea typeface="楷体_GB2312" panose="02010609030101010101" pitchFamily="49" charset="-122"/>
              </a:rPr>
              <a:t>在第一次工业革命中，产生了以纺织工业、机器制造业、铁路运输业和煤炭工业等为主的工业群。第二次工业革命一方面带动了一个新工业群的出现，如电力工业、电器工业、化学工业、石油工业、汽车工业等；</a:t>
            </a:r>
            <a:r>
              <a:rPr lang="zh-CN" altLang="en-US" sz="2600" b="1" dirty="0" smtClean="0">
                <a:solidFill>
                  <a:srgbClr val="000000"/>
                </a:solidFill>
                <a:latin typeface="楷体_GB2312" panose="02010609030101010101" pitchFamily="49" charset="-122"/>
                <a:ea typeface="楷体_GB2312" panose="02010609030101010101" pitchFamily="49" charset="-122"/>
              </a:rPr>
              <a:t>另一方面也</a:t>
            </a:r>
            <a:r>
              <a:rPr lang="zh-CN" altLang="en-US" sz="2600" b="1" dirty="0">
                <a:solidFill>
                  <a:srgbClr val="000000"/>
                </a:solidFill>
                <a:latin typeface="楷体_GB2312" panose="02010609030101010101" pitchFamily="49" charset="-122"/>
                <a:ea typeface="楷体_GB2312" panose="02010609030101010101" pitchFamily="49" charset="-122"/>
              </a:rPr>
              <a:t>使旧的工业部门由于生产技术的改造而得到飞跃发展，钢铁工业就是一个突出的例子。这不仅是一个量的增长，而且是质的突变。因为重工业的发展使先进资本主义国家的工业结构发生了变化，它们开始由轻工业为主导转化为重工业为主导，基本上实现了工业化，并为其工业的进一步发展奠定了物质技术基础。         </a:t>
            </a:r>
            <a:r>
              <a:rPr lang="zh-CN" altLang="en-US" sz="2600" b="1" dirty="0" smtClean="0">
                <a:solidFill>
                  <a:srgbClr val="000000"/>
                </a:solidFill>
                <a:latin typeface="楷体_GB2312" panose="02010609030101010101" pitchFamily="49" charset="-122"/>
                <a:ea typeface="楷体_GB2312" panose="02010609030101010101" pitchFamily="49" charset="-122"/>
              </a:rPr>
              <a:t>                         </a:t>
            </a:r>
            <a:r>
              <a:rPr lang="en-US" altLang="zh-CN" sz="2600" b="1" dirty="0" smtClean="0">
                <a:solidFill>
                  <a:srgbClr val="000000"/>
                </a:solidFill>
                <a:latin typeface="黑体" pitchFamily="49" charset="-122"/>
                <a:ea typeface="黑体" pitchFamily="49" charset="-122"/>
              </a:rPr>
              <a:t>——《</a:t>
            </a:r>
            <a:r>
              <a:rPr lang="zh-CN" altLang="en-US" sz="2600" b="1" dirty="0">
                <a:solidFill>
                  <a:srgbClr val="000000"/>
                </a:solidFill>
                <a:latin typeface="黑体" pitchFamily="49" charset="-122"/>
                <a:ea typeface="黑体" pitchFamily="49" charset="-122"/>
              </a:rPr>
              <a:t>世界史</a:t>
            </a:r>
            <a:r>
              <a:rPr lang="en-US" altLang="zh-CN" sz="2600" b="1" dirty="0">
                <a:solidFill>
                  <a:srgbClr val="000000"/>
                </a:solidFill>
                <a:latin typeface="黑体" pitchFamily="49" charset="-122"/>
                <a:ea typeface="黑体" pitchFamily="49" charset="-122"/>
              </a:rPr>
              <a:t>》</a:t>
            </a:r>
            <a:r>
              <a:rPr lang="en-US" altLang="zh-CN" sz="2600" b="1" dirty="0">
                <a:solidFill>
                  <a:srgbClr val="FF0006"/>
                </a:solidFill>
                <a:latin typeface="黑体" pitchFamily="49" charset="-122"/>
                <a:ea typeface="黑体" pitchFamily="49" charset="-122"/>
              </a:rPr>
              <a:t> </a:t>
            </a:r>
          </a:p>
        </p:txBody>
      </p:sp>
      <p:sp>
        <p:nvSpPr>
          <p:cNvPr id="54297" name="Text Box 60"/>
          <p:cNvSpPr txBox="1">
            <a:spLocks noChangeArrowheads="1"/>
          </p:cNvSpPr>
          <p:nvPr/>
        </p:nvSpPr>
        <p:spPr bwMode="auto">
          <a:xfrm>
            <a:off x="0" y="0"/>
            <a:ext cx="9144000" cy="636588"/>
          </a:xfrm>
          <a:prstGeom prst="rect">
            <a:avLst/>
          </a:prstGeom>
          <a:solidFill>
            <a:schemeClr val="bg1"/>
          </a:solidFill>
          <a:ln w="57150" cmpd="thinThick">
            <a:pattFill prst="dkHorz">
              <a:fgClr>
                <a:srgbClr val="FF0000"/>
              </a:fgClr>
              <a:bgClr>
                <a:srgbClr val="FFFFFF"/>
              </a:bgClr>
            </a:patt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ea typeface="黑体" pitchFamily="49" charset="-122"/>
              </a:rPr>
              <a:t>第二次工业革命的影响</a:t>
            </a:r>
          </a:p>
        </p:txBody>
      </p:sp>
    </p:spTree>
    <p:extLst>
      <p:ext uri="{BB962C8B-B14F-4D97-AF65-F5344CB8AC3E}">
        <p14:creationId xmlns:p14="http://schemas.microsoft.com/office/powerpoint/2010/main" val="7190606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0927"/>
                                        </p:tgtEl>
                                        <p:attrNameLst>
                                          <p:attrName>style.visibility</p:attrName>
                                        </p:attrNameLst>
                                      </p:cBhvr>
                                      <p:to>
                                        <p:strVal val="visible"/>
                                      </p:to>
                                    </p:set>
                                    <p:animEffect transition="in" filter="slide(fromBottom)">
                                      <p:cBhvr>
                                        <p:cTn id="7" dur="500"/>
                                        <p:tgtEl>
                                          <p:spTgt spid="809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27" name="Text Box 31"/>
          <p:cNvSpPr txBox="1">
            <a:spLocks noChangeArrowheads="1"/>
          </p:cNvSpPr>
          <p:nvPr/>
        </p:nvSpPr>
        <p:spPr bwMode="auto">
          <a:xfrm>
            <a:off x="3132138" y="1484313"/>
            <a:ext cx="6011862"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333399"/>
                </a:solidFill>
                <a:latin typeface="黑体" pitchFamily="49" charset="-122"/>
                <a:ea typeface="黑体" pitchFamily="49" charset="-122"/>
              </a:rPr>
              <a:t>重工业</a:t>
            </a:r>
            <a:r>
              <a:rPr lang="zh-CN" altLang="en-US" sz="2800" b="1">
                <a:solidFill>
                  <a:srgbClr val="000000"/>
                </a:solidFill>
                <a:latin typeface="黑体" pitchFamily="49" charset="-122"/>
                <a:ea typeface="黑体" pitchFamily="49" charset="-122"/>
              </a:rPr>
              <a:t>成为工业生产的重要组成部分</a:t>
            </a:r>
            <a:r>
              <a:rPr lang="zh-CN" altLang="en-US" sz="2000" b="1">
                <a:solidFill>
                  <a:srgbClr val="FF0006"/>
                </a:solidFill>
                <a:latin typeface="黑体" pitchFamily="49" charset="-122"/>
                <a:ea typeface="黑体" pitchFamily="49" charset="-122"/>
              </a:rPr>
              <a:t> </a:t>
            </a:r>
          </a:p>
        </p:txBody>
      </p:sp>
      <p:sp>
        <p:nvSpPr>
          <p:cNvPr id="68611" name="Text Box 38"/>
          <p:cNvSpPr txBox="1">
            <a:spLocks noChangeArrowheads="1"/>
          </p:cNvSpPr>
          <p:nvPr/>
        </p:nvSpPr>
        <p:spPr bwMode="auto">
          <a:xfrm>
            <a:off x="3132138" y="836613"/>
            <a:ext cx="4495800"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推动了</a:t>
            </a:r>
            <a:r>
              <a:rPr lang="zh-CN" altLang="en-US" sz="2800" b="1">
                <a:solidFill>
                  <a:srgbClr val="333399"/>
                </a:solidFill>
                <a:latin typeface="黑体" pitchFamily="49" charset="-122"/>
                <a:ea typeface="黑体" pitchFamily="49" charset="-122"/>
              </a:rPr>
              <a:t>生产力</a:t>
            </a:r>
            <a:r>
              <a:rPr lang="zh-CN" altLang="en-US" sz="2800" b="1">
                <a:solidFill>
                  <a:srgbClr val="000808"/>
                </a:solidFill>
                <a:latin typeface="黑体" pitchFamily="49" charset="-122"/>
                <a:ea typeface="黑体" pitchFamily="49" charset="-122"/>
              </a:rPr>
              <a:t>的巨大发展</a:t>
            </a:r>
          </a:p>
        </p:txBody>
      </p:sp>
      <p:sp>
        <p:nvSpPr>
          <p:cNvPr id="68612" name="Rectangle 39"/>
          <p:cNvSpPr>
            <a:spLocks noChangeArrowheads="1"/>
          </p:cNvSpPr>
          <p:nvPr/>
        </p:nvSpPr>
        <p:spPr bwMode="auto">
          <a:xfrm>
            <a:off x="179388" y="765175"/>
            <a:ext cx="2217737" cy="528638"/>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1</a:t>
            </a:r>
            <a:r>
              <a:rPr lang="zh-CN" altLang="en-US" sz="2800" b="1">
                <a:solidFill>
                  <a:srgbClr val="DE0005"/>
                </a:solidFill>
                <a:latin typeface="黑体" pitchFamily="49" charset="-122"/>
                <a:ea typeface="黑体" pitchFamily="49" charset="-122"/>
              </a:rPr>
              <a:t>、生产力</a:t>
            </a:r>
          </a:p>
        </p:txBody>
      </p:sp>
      <p:sp>
        <p:nvSpPr>
          <p:cNvPr id="68613" name="Rectangle 40"/>
          <p:cNvSpPr>
            <a:spLocks noChangeArrowheads="1"/>
          </p:cNvSpPr>
          <p:nvPr/>
        </p:nvSpPr>
        <p:spPr bwMode="auto">
          <a:xfrm>
            <a:off x="179388" y="1484313"/>
            <a:ext cx="2159000" cy="528637"/>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2</a:t>
            </a:r>
            <a:r>
              <a:rPr lang="zh-CN" altLang="en-US" sz="2800" b="1">
                <a:solidFill>
                  <a:srgbClr val="DE0005"/>
                </a:solidFill>
                <a:latin typeface="黑体" pitchFamily="49" charset="-122"/>
                <a:ea typeface="黑体" pitchFamily="49" charset="-122"/>
              </a:rPr>
              <a:t>、生产结构</a:t>
            </a:r>
          </a:p>
        </p:txBody>
      </p:sp>
      <p:sp>
        <p:nvSpPr>
          <p:cNvPr id="68621" name="AutoShape 53"/>
          <p:cNvSpPr>
            <a:spLocks noChangeArrowheads="1"/>
          </p:cNvSpPr>
          <p:nvPr/>
        </p:nvSpPr>
        <p:spPr bwMode="auto">
          <a:xfrm>
            <a:off x="2627313" y="7651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68622" name="AutoShape 54"/>
          <p:cNvSpPr>
            <a:spLocks noChangeArrowheads="1"/>
          </p:cNvSpPr>
          <p:nvPr/>
        </p:nvSpPr>
        <p:spPr bwMode="auto">
          <a:xfrm>
            <a:off x="2627313" y="14128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68624" name="文本框 56346"/>
          <p:cNvSpPr txBox="1">
            <a:spLocks noChangeArrowheads="1"/>
          </p:cNvSpPr>
          <p:nvPr/>
        </p:nvSpPr>
        <p:spPr bwMode="auto">
          <a:xfrm>
            <a:off x="609600" y="4267200"/>
            <a:ext cx="510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8626" name="Text Box 60"/>
          <p:cNvSpPr txBox="1">
            <a:spLocks noChangeArrowheads="1"/>
          </p:cNvSpPr>
          <p:nvPr/>
        </p:nvSpPr>
        <p:spPr bwMode="auto">
          <a:xfrm>
            <a:off x="0" y="0"/>
            <a:ext cx="9144000" cy="636588"/>
          </a:xfrm>
          <a:prstGeom prst="rect">
            <a:avLst/>
          </a:prstGeom>
          <a:solidFill>
            <a:schemeClr val="bg1"/>
          </a:solidFill>
          <a:ln w="57150" cmpd="thinThick">
            <a:pattFill prst="dkHorz">
              <a:fgClr>
                <a:srgbClr val="FF0000"/>
              </a:fgClr>
              <a:bgClr>
                <a:srgbClr val="FFFFFF"/>
              </a:bgClr>
            </a:patt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ea typeface="黑体" pitchFamily="49" charset="-122"/>
              </a:rPr>
              <a:t>第二次工业革命的影响</a:t>
            </a:r>
          </a:p>
        </p:txBody>
      </p:sp>
      <p:graphicFrame>
        <p:nvGraphicFramePr>
          <p:cNvPr id="68663" name="Group 55"/>
          <p:cNvGraphicFramePr>
            <a:graphicFrameLocks noGrp="1"/>
          </p:cNvGraphicFramePr>
          <p:nvPr>
            <p:extLst>
              <p:ext uri="{D42A27DB-BD31-4B8C-83A1-F6EECF244321}">
                <p14:modId xmlns:p14="http://schemas.microsoft.com/office/powerpoint/2010/main" val="1164385639"/>
              </p:ext>
            </p:extLst>
          </p:nvPr>
        </p:nvGraphicFramePr>
        <p:xfrm>
          <a:off x="755650" y="3356505"/>
          <a:ext cx="7859713" cy="3024823"/>
        </p:xfrm>
        <a:graphic>
          <a:graphicData uri="http://schemas.openxmlformats.org/drawingml/2006/table">
            <a:tbl>
              <a:tblPr/>
              <a:tblGrid>
                <a:gridCol w="2376488"/>
                <a:gridCol w="2689225"/>
                <a:gridCol w="2794000"/>
              </a:tblGrid>
              <a:tr h="511175">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黑体" pitchFamily="49" charset="-122"/>
                          <a:ea typeface="黑体" pitchFamily="49" charset="-122"/>
                        </a:rPr>
                        <a:t>年份</a:t>
                      </a:r>
                    </a:p>
                  </a:txBody>
                  <a:tcPr horzOverflow="overflow">
                    <a:lnL w="28575"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28575"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1870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28575"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1900</a:t>
                      </a:r>
                    </a:p>
                  </a:txBody>
                  <a:tcPr horzOverflow="overflow">
                    <a:lnL w="12700" cap="flat" cmpd="sng" algn="ctr">
                      <a:solidFill>
                        <a:srgbClr val="007A77"/>
                      </a:solidFill>
                      <a:prstDash val="solid"/>
                      <a:round/>
                      <a:headEnd type="none" w="med" len="med"/>
                      <a:tailEnd type="none" w="med" len="med"/>
                    </a:lnL>
                    <a:lnR w="28575" cap="flat" cmpd="sng" algn="ctr">
                      <a:solidFill>
                        <a:srgbClr val="007A77"/>
                      </a:solidFill>
                      <a:prstDash val="solid"/>
                      <a:round/>
                      <a:headEnd type="none" w="med" len="med"/>
                      <a:tailEnd type="none" w="med" len="med"/>
                    </a:lnR>
                    <a:lnT w="28575"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685800">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黑体" pitchFamily="49" charset="-122"/>
                          <a:ea typeface="黑体" pitchFamily="49" charset="-122"/>
                        </a:rPr>
                        <a:t>企业总（个） </a:t>
                      </a:r>
                    </a:p>
                  </a:txBody>
                  <a:tcPr horzOverflow="overflow">
                    <a:lnL w="28575"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808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smtClean="0">
                          <a:ln>
                            <a:noFill/>
                          </a:ln>
                          <a:solidFill>
                            <a:srgbClr val="000000"/>
                          </a:solidFill>
                          <a:effectLst/>
                          <a:latin typeface="Arial" pitchFamily="34" charset="0"/>
                          <a:ea typeface="宋体" pitchFamily="2" charset="-122"/>
                        </a:rPr>
                        <a:t>669</a:t>
                      </a:r>
                    </a:p>
                  </a:txBody>
                  <a:tcPr horzOverflow="overflow">
                    <a:lnL w="12700" cap="flat" cmpd="sng" algn="ctr">
                      <a:solidFill>
                        <a:srgbClr val="007A77"/>
                      </a:solidFill>
                      <a:prstDash val="solid"/>
                      <a:round/>
                      <a:headEnd type="none" w="med" len="med"/>
                      <a:tailEnd type="none" w="med" len="med"/>
                    </a:lnL>
                    <a:lnR w="28575"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635000">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黑体" pitchFamily="49" charset="-122"/>
                          <a:ea typeface="黑体" pitchFamily="49" charset="-122"/>
                        </a:rPr>
                        <a:t>工人总（个） </a:t>
                      </a:r>
                    </a:p>
                  </a:txBody>
                  <a:tcPr horzOverflow="overflow">
                    <a:lnL w="28575"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78000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272000</a:t>
                      </a:r>
                    </a:p>
                  </a:txBody>
                  <a:tcPr horzOverflow="overflow">
                    <a:lnL w="12700" cap="flat" cmpd="sng" algn="ctr">
                      <a:solidFill>
                        <a:srgbClr val="007A77"/>
                      </a:solidFill>
                      <a:prstDash val="solid"/>
                      <a:round/>
                      <a:headEnd type="none" w="med" len="med"/>
                      <a:tailEnd type="none" w="med" len="med"/>
                    </a:lnL>
                    <a:lnR w="28575"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69913">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黑体" pitchFamily="49" charset="-122"/>
                          <a:ea typeface="黑体" pitchFamily="49" charset="-122"/>
                        </a:rPr>
                        <a:t>产量（吨） </a:t>
                      </a:r>
                    </a:p>
                  </a:txBody>
                  <a:tcPr horzOverflow="overflow">
                    <a:lnL w="28575"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3200000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rgbClr val="000000"/>
                          </a:solidFill>
                          <a:effectLst/>
                          <a:latin typeface="Arial" pitchFamily="34" charset="0"/>
                          <a:ea typeface="宋体" pitchFamily="2" charset="-122"/>
                        </a:rPr>
                        <a:t>29500000</a:t>
                      </a:r>
                    </a:p>
                  </a:txBody>
                  <a:tcPr horzOverflow="overflow">
                    <a:lnL w="12700" cap="flat" cmpd="sng" algn="ctr">
                      <a:solidFill>
                        <a:srgbClr val="007A77"/>
                      </a:solidFill>
                      <a:prstDash val="solid"/>
                      <a:round/>
                      <a:headEnd type="none" w="med" len="med"/>
                      <a:tailEnd type="none" w="med" len="med"/>
                    </a:lnL>
                    <a:lnR w="28575"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615950">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rgbClr val="000000"/>
                          </a:solidFill>
                          <a:effectLst/>
                          <a:latin typeface="黑体" pitchFamily="49" charset="-122"/>
                          <a:ea typeface="黑体" pitchFamily="49" charset="-122"/>
                        </a:rPr>
                        <a:t>投资额（美元） </a:t>
                      </a:r>
                    </a:p>
                  </a:txBody>
                  <a:tcPr horzOverflow="overflow">
                    <a:lnL w="28575"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smtClean="0">
                          <a:ln>
                            <a:noFill/>
                          </a:ln>
                          <a:solidFill>
                            <a:srgbClr val="000000"/>
                          </a:solidFill>
                          <a:effectLst/>
                          <a:latin typeface="Arial" pitchFamily="34" charset="0"/>
                          <a:ea typeface="宋体" pitchFamily="2" charset="-122"/>
                        </a:rPr>
                        <a:t>121000000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cap="flat">
                      <a:noFill/>
                    </a:lnB>
                    <a:lnTlToBr>
                      <a:noFill/>
                    </a:lnTlToBr>
                    <a:lnBlToTr>
                      <a:noFill/>
                    </a:lnBlToTr>
                    <a:no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dirty="0" smtClean="0">
                          <a:ln>
                            <a:noFill/>
                          </a:ln>
                          <a:solidFill>
                            <a:srgbClr val="000000"/>
                          </a:solidFill>
                          <a:effectLst/>
                          <a:latin typeface="Arial" pitchFamily="34" charset="0"/>
                          <a:ea typeface="宋体" pitchFamily="2" charset="-122"/>
                        </a:rPr>
                        <a:t>590000000</a:t>
                      </a:r>
                    </a:p>
                  </a:txBody>
                  <a:tcPr horzOverflow="overflow">
                    <a:lnL w="12700" cap="flat" cmpd="sng" algn="ctr">
                      <a:solidFill>
                        <a:srgbClr val="007A77"/>
                      </a:solidFill>
                      <a:prstDash val="solid"/>
                      <a:round/>
                      <a:headEnd type="none" w="med" len="med"/>
                      <a:tailEnd type="none" w="med" len="med"/>
                    </a:lnL>
                    <a:lnR w="28575"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cap="flat">
                      <a:noFill/>
                    </a:lnB>
                    <a:lnTlToBr>
                      <a:noFill/>
                    </a:lnTlToBr>
                    <a:lnBlToTr>
                      <a:noFill/>
                    </a:lnBlToTr>
                    <a:noFill/>
                  </a:tcPr>
                </a:tc>
              </a:tr>
            </a:tbl>
          </a:graphicData>
        </a:graphic>
      </p:graphicFrame>
      <p:sp>
        <p:nvSpPr>
          <p:cNvPr id="68654" name="Rectangle 40"/>
          <p:cNvSpPr>
            <a:spLocks noChangeArrowheads="1"/>
          </p:cNvSpPr>
          <p:nvPr/>
        </p:nvSpPr>
        <p:spPr bwMode="auto">
          <a:xfrm>
            <a:off x="179388" y="2205038"/>
            <a:ext cx="2192337" cy="528637"/>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800" b="1">
                <a:solidFill>
                  <a:srgbClr val="DE0005"/>
                </a:solidFill>
                <a:latin typeface="华文中宋" pitchFamily="2" charset="-122"/>
                <a:ea typeface="华文中宋" pitchFamily="2" charset="-122"/>
              </a:rPr>
              <a:t>3</a:t>
            </a:r>
            <a:r>
              <a:rPr lang="zh-CN" altLang="en-US" sz="2800" b="1">
                <a:solidFill>
                  <a:srgbClr val="DE0005"/>
                </a:solidFill>
                <a:latin typeface="华文中宋" pitchFamily="2" charset="-122"/>
                <a:ea typeface="华文中宋" pitchFamily="2" charset="-122"/>
              </a:rPr>
              <a:t>、生产关系</a:t>
            </a:r>
          </a:p>
        </p:txBody>
      </p:sp>
      <p:sp>
        <p:nvSpPr>
          <p:cNvPr id="68655" name="AutoShape 54"/>
          <p:cNvSpPr>
            <a:spLocks noChangeArrowheads="1"/>
          </p:cNvSpPr>
          <p:nvPr/>
        </p:nvSpPr>
        <p:spPr bwMode="auto">
          <a:xfrm>
            <a:off x="2627313" y="2205038"/>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2" name="Text Box 31"/>
          <p:cNvSpPr txBox="1">
            <a:spLocks noChangeArrowheads="1"/>
          </p:cNvSpPr>
          <p:nvPr/>
        </p:nvSpPr>
        <p:spPr bwMode="auto">
          <a:xfrm>
            <a:off x="3203575" y="2205038"/>
            <a:ext cx="4495800"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出现了</a:t>
            </a:r>
            <a:r>
              <a:rPr lang="zh-CN" altLang="en-US" sz="2800" b="1">
                <a:solidFill>
                  <a:srgbClr val="333399"/>
                </a:solidFill>
                <a:latin typeface="黑体" pitchFamily="49" charset="-122"/>
                <a:ea typeface="黑体" pitchFamily="49" charset="-122"/>
              </a:rPr>
              <a:t>垄断组织</a:t>
            </a:r>
          </a:p>
        </p:txBody>
      </p:sp>
      <p:sp>
        <p:nvSpPr>
          <p:cNvPr id="68657" name="Text Box 49"/>
          <p:cNvSpPr txBox="1">
            <a:spLocks noChangeArrowheads="1"/>
          </p:cNvSpPr>
          <p:nvPr/>
        </p:nvSpPr>
        <p:spPr bwMode="auto">
          <a:xfrm>
            <a:off x="468313" y="3357563"/>
            <a:ext cx="8351837" cy="2586037"/>
          </a:xfrm>
          <a:prstGeom prst="rect">
            <a:avLst/>
          </a:prstGeom>
          <a:solidFill>
            <a:schemeClr val="accent1"/>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800" b="1" dirty="0">
                <a:solidFill>
                  <a:srgbClr val="0000FF"/>
                </a:solidFill>
              </a:rPr>
              <a:t>      </a:t>
            </a:r>
            <a:r>
              <a:rPr lang="zh-CN" altLang="en-US" sz="3200" b="1" dirty="0">
                <a:solidFill>
                  <a:srgbClr val="000000"/>
                </a:solidFill>
                <a:latin typeface="楷体" pitchFamily="49" charset="-122"/>
                <a:ea typeface="楷体" pitchFamily="49" charset="-122"/>
              </a:rPr>
              <a:t>美孚石油公司是一家典型的垄断企业，它拥有从采油、炼油到运输、销售的几乎所有石油产品的生产和经营部门，它生产的石油一度占美国市场的</a:t>
            </a:r>
            <a:r>
              <a:rPr lang="en-US" altLang="zh-CN" sz="3200" b="1" dirty="0">
                <a:solidFill>
                  <a:srgbClr val="000000"/>
                </a:solidFill>
                <a:latin typeface="楷体" pitchFamily="49" charset="-122"/>
                <a:ea typeface="楷体" pitchFamily="49" charset="-122"/>
              </a:rPr>
              <a:t>90%</a:t>
            </a:r>
            <a:r>
              <a:rPr lang="zh-CN" altLang="en-US" sz="3200" b="1" dirty="0">
                <a:solidFill>
                  <a:srgbClr val="000000"/>
                </a:solidFill>
                <a:latin typeface="楷体" pitchFamily="49" charset="-122"/>
                <a:ea typeface="楷体" pitchFamily="49" charset="-122"/>
              </a:rPr>
              <a:t>以上，垄断了美国的石油和石油产品市场。</a:t>
            </a:r>
          </a:p>
        </p:txBody>
      </p:sp>
      <p:sp>
        <p:nvSpPr>
          <p:cNvPr id="68664" name="Text Box 56"/>
          <p:cNvSpPr txBox="1">
            <a:spLocks noChangeArrowheads="1"/>
          </p:cNvSpPr>
          <p:nvPr/>
        </p:nvSpPr>
        <p:spPr bwMode="auto">
          <a:xfrm>
            <a:off x="755650" y="2852738"/>
            <a:ext cx="49688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800" b="1" dirty="0">
                <a:solidFill>
                  <a:srgbClr val="000000"/>
                </a:solidFill>
                <a:latin typeface="楷体" pitchFamily="49" charset="-122"/>
                <a:ea typeface="楷体" pitchFamily="49" charset="-122"/>
              </a:rPr>
              <a:t>19</a:t>
            </a:r>
            <a:r>
              <a:rPr lang="zh-CN" altLang="en-US" sz="2800" b="1" dirty="0">
                <a:solidFill>
                  <a:srgbClr val="000000"/>
                </a:solidFill>
                <a:latin typeface="楷体" pitchFamily="49" charset="-122"/>
                <a:ea typeface="楷体" pitchFamily="49" charset="-122"/>
              </a:rPr>
              <a:t>世纪晚期美国钢铁业统计表 </a:t>
            </a:r>
          </a:p>
        </p:txBody>
      </p:sp>
    </p:spTree>
    <p:extLst>
      <p:ext uri="{BB962C8B-B14F-4D97-AF65-F5344CB8AC3E}">
        <p14:creationId xmlns:p14="http://schemas.microsoft.com/office/powerpoint/2010/main" val="20686105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grpId="0" nodeType="clickEffect">
                                  <p:stCondLst>
                                    <p:cond delay="0"/>
                                  </p:stCondLst>
                                  <p:childTnLst>
                                    <p:animEffect transition="out" filter="blinds(horizontal)">
                                      <p:cBhvr>
                                        <p:cTn id="11" dur="500"/>
                                        <p:tgtEl>
                                          <p:spTgt spid="68664"/>
                                        </p:tgtEl>
                                      </p:cBhvr>
                                    </p:animEffect>
                                    <p:set>
                                      <p:cBhvr>
                                        <p:cTn id="12" dur="1" fill="hold">
                                          <p:stCondLst>
                                            <p:cond delay="499"/>
                                          </p:stCondLst>
                                        </p:cTn>
                                        <p:tgtEl>
                                          <p:spTgt spid="68664"/>
                                        </p:tgtEl>
                                        <p:attrNameLst>
                                          <p:attrName>style.visibility</p:attrName>
                                        </p:attrNameLst>
                                      </p:cBhvr>
                                      <p:to>
                                        <p:strVal val="hidden"/>
                                      </p:to>
                                    </p:set>
                                  </p:childTnLst>
                                </p:cTn>
                              </p:par>
                              <p:par>
                                <p:cTn id="13" presetID="3" presetClass="exit" presetSubtype="10" fill="hold" nodeType="withEffect">
                                  <p:stCondLst>
                                    <p:cond delay="0"/>
                                  </p:stCondLst>
                                  <p:childTnLst>
                                    <p:animEffect transition="out" filter="blinds(horizontal)">
                                      <p:cBhvr>
                                        <p:cTn id="14" dur="500"/>
                                        <p:tgtEl>
                                          <p:spTgt spid="68663"/>
                                        </p:tgtEl>
                                      </p:cBhvr>
                                    </p:animEffect>
                                    <p:set>
                                      <p:cBhvr>
                                        <p:cTn id="15" dur="1" fill="hold">
                                          <p:stCondLst>
                                            <p:cond delay="499"/>
                                          </p:stCondLst>
                                        </p:cTn>
                                        <p:tgtEl>
                                          <p:spTgt spid="68663"/>
                                        </p:tgtEl>
                                        <p:attrNameLst>
                                          <p:attrName>style.visibility</p:attrName>
                                        </p:attrNameLst>
                                      </p:cBhvr>
                                      <p:to>
                                        <p:strVal val="hidden"/>
                                      </p:to>
                                    </p:set>
                                  </p:childTnLst>
                                </p:cTn>
                              </p:par>
                            </p:childTnLst>
                          </p:cTn>
                        </p:par>
                        <p:par>
                          <p:cTn id="16" fill="hold">
                            <p:stCondLst>
                              <p:cond delay="500"/>
                            </p:stCondLst>
                            <p:childTnLst>
                              <p:par>
                                <p:cTn id="17" presetID="3" presetClass="entr" presetSubtype="10" fill="hold" grpId="0" nodeType="afterEffect">
                                  <p:stCondLst>
                                    <p:cond delay="0"/>
                                  </p:stCondLst>
                                  <p:childTnLst>
                                    <p:set>
                                      <p:cBhvr>
                                        <p:cTn id="18" dur="1" fill="hold">
                                          <p:stCondLst>
                                            <p:cond delay="0"/>
                                          </p:stCondLst>
                                        </p:cTn>
                                        <p:tgtEl>
                                          <p:spTgt spid="68657"/>
                                        </p:tgtEl>
                                        <p:attrNameLst>
                                          <p:attrName>style.visibility</p:attrName>
                                        </p:attrNameLst>
                                      </p:cBhvr>
                                      <p:to>
                                        <p:strVal val="visible"/>
                                      </p:to>
                                    </p:set>
                                    <p:animEffect transition="in" filter="blinds(horizontal)">
                                      <p:cBhvr>
                                        <p:cTn id="19" dur="500"/>
                                        <p:tgtEl>
                                          <p:spTgt spid="68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8657" grpId="0" animBg="1"/>
      <p:bldP spid="686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Text Box 3"/>
          <p:cNvSpPr txBox="1">
            <a:spLocks noChangeArrowheads="1"/>
          </p:cNvSpPr>
          <p:nvPr/>
        </p:nvSpPr>
        <p:spPr bwMode="auto">
          <a:xfrm>
            <a:off x="755650" y="2309813"/>
            <a:ext cx="7864475"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4000" b="1">
                <a:solidFill>
                  <a:srgbClr val="000000"/>
                </a:solidFill>
                <a:latin typeface="楷体_GB2312" pitchFamily="49" charset="-122"/>
                <a:ea typeface="楷体_GB2312" pitchFamily="49" charset="-122"/>
              </a:rPr>
              <a:t>1.</a:t>
            </a:r>
            <a:r>
              <a:rPr lang="zh-CN" altLang="en-US" sz="4000" b="1">
                <a:solidFill>
                  <a:srgbClr val="000000"/>
                </a:solidFill>
                <a:latin typeface="楷体_GB2312" pitchFamily="49" charset="-122"/>
                <a:ea typeface="楷体_GB2312" pitchFamily="49" charset="-122"/>
              </a:rPr>
              <a:t>垄断的方式</a:t>
            </a:r>
          </a:p>
          <a:p>
            <a:pPr fontAlgn="base">
              <a:spcBef>
                <a:spcPct val="0"/>
              </a:spcBef>
              <a:spcAft>
                <a:spcPct val="0"/>
              </a:spcAft>
            </a:pPr>
            <a:r>
              <a:rPr lang="zh-CN" altLang="en-US" sz="4000" b="1">
                <a:solidFill>
                  <a:srgbClr val="000000"/>
                </a:solidFill>
                <a:latin typeface="楷体_GB2312" pitchFamily="49" charset="-122"/>
                <a:ea typeface="楷体_GB2312" pitchFamily="49" charset="-122"/>
              </a:rPr>
              <a:t> </a:t>
            </a:r>
          </a:p>
          <a:p>
            <a:pPr fontAlgn="base">
              <a:spcBef>
                <a:spcPct val="0"/>
              </a:spcBef>
              <a:spcAft>
                <a:spcPct val="0"/>
              </a:spcAft>
            </a:pPr>
            <a:r>
              <a:rPr lang="en-US" altLang="zh-CN" sz="4000" b="1">
                <a:solidFill>
                  <a:srgbClr val="000000"/>
                </a:solidFill>
                <a:latin typeface="楷体_GB2312" pitchFamily="49" charset="-122"/>
                <a:ea typeface="楷体_GB2312" pitchFamily="49" charset="-122"/>
              </a:rPr>
              <a:t>2.</a:t>
            </a:r>
            <a:r>
              <a:rPr lang="zh-CN" altLang="en-US" sz="4000" b="1">
                <a:solidFill>
                  <a:srgbClr val="000000"/>
                </a:solidFill>
                <a:latin typeface="楷体_GB2312" pitchFamily="49" charset="-122"/>
                <a:ea typeface="楷体_GB2312" pitchFamily="49" charset="-122"/>
              </a:rPr>
              <a:t>垄断的表现</a:t>
            </a:r>
          </a:p>
          <a:p>
            <a:pPr fontAlgn="base">
              <a:spcBef>
                <a:spcPct val="0"/>
              </a:spcBef>
              <a:spcAft>
                <a:spcPct val="0"/>
              </a:spcAft>
            </a:pPr>
            <a:endParaRPr lang="zh-CN" altLang="en-US" sz="4000" b="1">
              <a:solidFill>
                <a:srgbClr val="000000"/>
              </a:solidFill>
              <a:latin typeface="楷体_GB2312" pitchFamily="49" charset="-122"/>
              <a:ea typeface="楷体_GB2312" pitchFamily="49" charset="-122"/>
            </a:endParaRPr>
          </a:p>
          <a:p>
            <a:pPr fontAlgn="base">
              <a:spcBef>
                <a:spcPct val="0"/>
              </a:spcBef>
              <a:spcAft>
                <a:spcPct val="0"/>
              </a:spcAft>
            </a:pPr>
            <a:endParaRPr lang="zh-CN" altLang="en-US" sz="4000" b="1">
              <a:solidFill>
                <a:srgbClr val="000000"/>
              </a:solidFill>
              <a:latin typeface="楷体_GB2312" pitchFamily="49" charset="-122"/>
              <a:ea typeface="楷体_GB2312" pitchFamily="49" charset="-122"/>
            </a:endParaRPr>
          </a:p>
          <a:p>
            <a:pPr fontAlgn="base">
              <a:spcBef>
                <a:spcPct val="0"/>
              </a:spcBef>
              <a:spcAft>
                <a:spcPct val="0"/>
              </a:spcAft>
            </a:pPr>
            <a:r>
              <a:rPr lang="en-US" altLang="zh-CN" sz="4000" b="1">
                <a:solidFill>
                  <a:srgbClr val="000000"/>
                </a:solidFill>
                <a:latin typeface="楷体_GB2312" pitchFamily="49" charset="-122"/>
                <a:ea typeface="楷体_GB2312" pitchFamily="49" charset="-122"/>
              </a:rPr>
              <a:t>3.</a:t>
            </a:r>
            <a:r>
              <a:rPr lang="zh-CN" altLang="en-US" sz="4000" b="1">
                <a:solidFill>
                  <a:srgbClr val="000000"/>
                </a:solidFill>
                <a:latin typeface="楷体_GB2312" pitchFamily="49" charset="-122"/>
                <a:ea typeface="楷体_GB2312" pitchFamily="49" charset="-122"/>
              </a:rPr>
              <a:t>垄断的目的</a:t>
            </a:r>
          </a:p>
          <a:p>
            <a:pPr fontAlgn="base">
              <a:spcBef>
                <a:spcPct val="0"/>
              </a:spcBef>
              <a:spcAft>
                <a:spcPct val="0"/>
              </a:spcAft>
            </a:pPr>
            <a:r>
              <a:rPr lang="zh-CN" altLang="en-US" sz="4000" b="1">
                <a:solidFill>
                  <a:srgbClr val="000000"/>
                </a:solidFill>
                <a:latin typeface="楷体_GB2312" pitchFamily="49" charset="-122"/>
                <a:ea typeface="楷体_GB2312" pitchFamily="49" charset="-122"/>
              </a:rPr>
              <a:t> </a:t>
            </a:r>
          </a:p>
        </p:txBody>
      </p:sp>
      <p:sp>
        <p:nvSpPr>
          <p:cNvPr id="88068" name="Rectangle 4"/>
          <p:cNvSpPr>
            <a:spLocks noChangeArrowheads="1"/>
          </p:cNvSpPr>
          <p:nvPr/>
        </p:nvSpPr>
        <p:spPr bwMode="auto">
          <a:xfrm>
            <a:off x="468313" y="-98425"/>
            <a:ext cx="8101012" cy="262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30000"/>
              </a:lnSpc>
              <a:spcBef>
                <a:spcPct val="0"/>
              </a:spcBef>
              <a:spcAft>
                <a:spcPct val="0"/>
              </a:spcAft>
            </a:pPr>
            <a:r>
              <a:rPr lang="zh-CN" altLang="en-US" sz="3200" b="1">
                <a:solidFill>
                  <a:srgbClr val="0000FF"/>
                </a:solidFill>
                <a:latin typeface="Times New Roman" pitchFamily="18" charset="0"/>
                <a:ea typeface="黑体" pitchFamily="49" charset="-122"/>
              </a:rPr>
              <a:t>垄断组织</a:t>
            </a:r>
            <a:r>
              <a:rPr lang="zh-CN" altLang="en-US" sz="3200" b="1">
                <a:solidFill>
                  <a:srgbClr val="000000"/>
                </a:solidFill>
                <a:latin typeface="Times New Roman" pitchFamily="18" charset="0"/>
                <a:ea typeface="黑体" pitchFamily="49" charset="-122"/>
              </a:rPr>
              <a:t>──</a:t>
            </a:r>
            <a:r>
              <a:rPr lang="zh-CN" altLang="en-US" sz="3200" b="1" u="sng">
                <a:solidFill>
                  <a:srgbClr val="06060A"/>
                </a:solidFill>
                <a:latin typeface="Times New Roman" pitchFamily="18" charset="0"/>
                <a:ea typeface="黑体" pitchFamily="49" charset="-122"/>
              </a:rPr>
              <a:t>大企业之间为控制生产与市场以获取更大利润而结成的经济联合体。</a:t>
            </a:r>
            <a:r>
              <a:rPr lang="zh-CN" altLang="en-US" sz="3200" b="1">
                <a:solidFill>
                  <a:srgbClr val="06060A"/>
                </a:solidFill>
                <a:latin typeface="Times New Roman" pitchFamily="18" charset="0"/>
                <a:ea typeface="黑体" pitchFamily="49" charset="-122"/>
              </a:rPr>
              <a:t>这种控制是通过订立各种协议规定价格、划分市场、分配产量来实现的。</a:t>
            </a:r>
          </a:p>
        </p:txBody>
      </p:sp>
      <p:sp>
        <p:nvSpPr>
          <p:cNvPr id="88069" name="AutoShape 5"/>
          <p:cNvSpPr>
            <a:spLocks/>
          </p:cNvSpPr>
          <p:nvPr/>
        </p:nvSpPr>
        <p:spPr bwMode="auto">
          <a:xfrm>
            <a:off x="1979613" y="2995613"/>
            <a:ext cx="4032250" cy="649287"/>
          </a:xfrm>
          <a:prstGeom prst="borderCallout2">
            <a:avLst>
              <a:gd name="adj1" fmla="val 17602"/>
              <a:gd name="adj2" fmla="val 101889"/>
              <a:gd name="adj3" fmla="val 17602"/>
              <a:gd name="adj4" fmla="val 106495"/>
              <a:gd name="adj5" fmla="val -273106"/>
              <a:gd name="adj6" fmla="val 11138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3600" b="1">
                <a:solidFill>
                  <a:srgbClr val="000000"/>
                </a:solidFill>
                <a:latin typeface="Tahoma" pitchFamily="34" charset="0"/>
                <a:ea typeface="黑体" pitchFamily="49" charset="-122"/>
              </a:rPr>
              <a:t>兼并或相互联合</a:t>
            </a:r>
          </a:p>
        </p:txBody>
      </p:sp>
      <p:sp>
        <p:nvSpPr>
          <p:cNvPr id="88070" name="AutoShape 6"/>
          <p:cNvSpPr>
            <a:spLocks/>
          </p:cNvSpPr>
          <p:nvPr/>
        </p:nvSpPr>
        <p:spPr bwMode="auto">
          <a:xfrm>
            <a:off x="900113" y="4149725"/>
            <a:ext cx="5688012" cy="1150938"/>
          </a:xfrm>
          <a:prstGeom prst="borderCallout2">
            <a:avLst>
              <a:gd name="adj1" fmla="val 9931"/>
              <a:gd name="adj2" fmla="val 101338"/>
              <a:gd name="adj3" fmla="val 9931"/>
              <a:gd name="adj4" fmla="val 106421"/>
              <a:gd name="adj5" fmla="val -206208"/>
              <a:gd name="adj6" fmla="val 111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r>
              <a:rPr lang="zh-CN" altLang="en-US" sz="3600" b="1">
                <a:solidFill>
                  <a:srgbClr val="000000"/>
                </a:solidFill>
                <a:latin typeface="Tahoma" pitchFamily="34" charset="0"/>
                <a:ea typeface="黑体" pitchFamily="49" charset="-122"/>
              </a:rPr>
              <a:t>控制某一种或几种产品的产量、价格和市场</a:t>
            </a:r>
          </a:p>
          <a:p>
            <a:pPr algn="ctr" fontAlgn="base">
              <a:spcBef>
                <a:spcPct val="0"/>
              </a:spcBef>
              <a:spcAft>
                <a:spcPct val="0"/>
              </a:spcAft>
            </a:pPr>
            <a:endParaRPr lang="en-US" altLang="zh-CN" sz="3600">
              <a:solidFill>
                <a:srgbClr val="000000"/>
              </a:solidFill>
              <a:latin typeface="Tahoma" pitchFamily="34" charset="0"/>
              <a:ea typeface="黑体" pitchFamily="49" charset="-122"/>
            </a:endParaRPr>
          </a:p>
        </p:txBody>
      </p:sp>
      <p:sp>
        <p:nvSpPr>
          <p:cNvPr id="88071" name="AutoShape 7"/>
          <p:cNvSpPr>
            <a:spLocks/>
          </p:cNvSpPr>
          <p:nvPr/>
        </p:nvSpPr>
        <p:spPr bwMode="auto">
          <a:xfrm>
            <a:off x="2916238" y="6051550"/>
            <a:ext cx="4319587" cy="806450"/>
          </a:xfrm>
          <a:prstGeom prst="borderCallout2">
            <a:avLst>
              <a:gd name="adj1" fmla="val 14171"/>
              <a:gd name="adj2" fmla="val -1764"/>
              <a:gd name="adj3" fmla="val 14171"/>
              <a:gd name="adj4" fmla="val -8819"/>
              <a:gd name="adj5" fmla="val -605514"/>
              <a:gd name="adj6" fmla="val -1609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3600" b="1">
                <a:solidFill>
                  <a:srgbClr val="000000"/>
                </a:solidFill>
                <a:latin typeface="Tahoma" pitchFamily="34" charset="0"/>
                <a:ea typeface="黑体" pitchFamily="49" charset="-122"/>
              </a:rPr>
              <a:t>追求更多的利润</a:t>
            </a:r>
          </a:p>
        </p:txBody>
      </p:sp>
    </p:spTree>
    <p:extLst>
      <p:ext uri="{BB962C8B-B14F-4D97-AF65-F5344CB8AC3E}">
        <p14:creationId xmlns:p14="http://schemas.microsoft.com/office/powerpoint/2010/main" val="11100757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 calcmode="lin" valueType="num">
                                      <p:cBhvr>
                                        <p:cTn id="7" dur="500" fill="hold"/>
                                        <p:tgtEl>
                                          <p:spTgt spid="8806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806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8069"/>
                                        </p:tgtEl>
                                        <p:attrNameLst>
                                          <p:attrName>style.visibility</p:attrName>
                                        </p:attrNameLst>
                                      </p:cBhvr>
                                      <p:to>
                                        <p:strVal val="visible"/>
                                      </p:to>
                                    </p:set>
                                    <p:anim calcmode="lin" valueType="num">
                                      <p:cBhvr additive="base">
                                        <p:cTn id="13" dur="500" fill="hold"/>
                                        <p:tgtEl>
                                          <p:spTgt spid="88069"/>
                                        </p:tgtEl>
                                        <p:attrNameLst>
                                          <p:attrName>ppt_x</p:attrName>
                                        </p:attrNameLst>
                                      </p:cBhvr>
                                      <p:tavLst>
                                        <p:tav tm="0">
                                          <p:val>
                                            <p:strVal val="#ppt_x"/>
                                          </p:val>
                                        </p:tav>
                                        <p:tav tm="100000">
                                          <p:val>
                                            <p:strVal val="#ppt_x"/>
                                          </p:val>
                                        </p:tav>
                                      </p:tavLst>
                                    </p:anim>
                                    <p:anim calcmode="lin" valueType="num">
                                      <p:cBhvr additive="base">
                                        <p:cTn id="14" dur="500" fill="hold"/>
                                        <p:tgtEl>
                                          <p:spTgt spid="880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8067">
                                            <p:txEl>
                                              <p:pRg st="2" end="2"/>
                                            </p:txEl>
                                          </p:spTgt>
                                        </p:tgtEl>
                                        <p:attrNameLst>
                                          <p:attrName>style.visibility</p:attrName>
                                        </p:attrNameLst>
                                      </p:cBhvr>
                                      <p:to>
                                        <p:strVal val="visible"/>
                                      </p:to>
                                    </p:set>
                                    <p:anim calcmode="lin" valueType="num">
                                      <p:cBhvr>
                                        <p:cTn id="19" dur="500" fill="hold"/>
                                        <p:tgtEl>
                                          <p:spTgt spid="8806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88067">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70"/>
                                        </p:tgtEl>
                                        <p:attrNameLst>
                                          <p:attrName>style.visibility</p:attrName>
                                        </p:attrNameLst>
                                      </p:cBhvr>
                                      <p:to>
                                        <p:strVal val="visible"/>
                                      </p:to>
                                    </p:set>
                                    <p:anim calcmode="lin" valueType="num">
                                      <p:cBhvr additive="base">
                                        <p:cTn id="25" dur="500" fill="hold"/>
                                        <p:tgtEl>
                                          <p:spTgt spid="88070"/>
                                        </p:tgtEl>
                                        <p:attrNameLst>
                                          <p:attrName>ppt_x</p:attrName>
                                        </p:attrNameLst>
                                      </p:cBhvr>
                                      <p:tavLst>
                                        <p:tav tm="0">
                                          <p:val>
                                            <p:strVal val="#ppt_x"/>
                                          </p:val>
                                        </p:tav>
                                        <p:tav tm="100000">
                                          <p:val>
                                            <p:strVal val="#ppt_x"/>
                                          </p:val>
                                        </p:tav>
                                      </p:tavLst>
                                    </p:anim>
                                    <p:anim calcmode="lin" valueType="num">
                                      <p:cBhvr additive="base">
                                        <p:cTn id="26" dur="500" fill="hold"/>
                                        <p:tgtEl>
                                          <p:spTgt spid="8807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88067">
                                            <p:txEl>
                                              <p:pRg st="5" end="5"/>
                                            </p:txEl>
                                          </p:spTgt>
                                        </p:tgtEl>
                                        <p:attrNameLst>
                                          <p:attrName>style.visibility</p:attrName>
                                        </p:attrNameLst>
                                      </p:cBhvr>
                                      <p:to>
                                        <p:strVal val="visible"/>
                                      </p:to>
                                    </p:set>
                                    <p:anim calcmode="lin" valueType="num">
                                      <p:cBhvr>
                                        <p:cTn id="31" dur="500" fill="hold"/>
                                        <p:tgtEl>
                                          <p:spTgt spid="88067">
                                            <p:txEl>
                                              <p:pRg st="5" end="5"/>
                                            </p:txEl>
                                          </p:spTgt>
                                        </p:tgtEl>
                                        <p:attrNameLst>
                                          <p:attrName>ppt_w</p:attrName>
                                        </p:attrNameLst>
                                      </p:cBhvr>
                                      <p:tavLst>
                                        <p:tav tm="0">
                                          <p:val>
                                            <p:fltVal val="0"/>
                                          </p:val>
                                        </p:tav>
                                        <p:tav tm="100000">
                                          <p:val>
                                            <p:strVal val="#ppt_w"/>
                                          </p:val>
                                        </p:tav>
                                      </p:tavLst>
                                    </p:anim>
                                    <p:anim calcmode="lin" valueType="num">
                                      <p:cBhvr>
                                        <p:cTn id="32" dur="500" fill="hold"/>
                                        <p:tgtEl>
                                          <p:spTgt spid="88067">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8071"/>
                                        </p:tgtEl>
                                        <p:attrNameLst>
                                          <p:attrName>style.visibility</p:attrName>
                                        </p:attrNameLst>
                                      </p:cBhvr>
                                      <p:to>
                                        <p:strVal val="visible"/>
                                      </p:to>
                                    </p:set>
                                    <p:anim calcmode="lin" valueType="num">
                                      <p:cBhvr additive="base">
                                        <p:cTn id="37" dur="500" fill="hold"/>
                                        <p:tgtEl>
                                          <p:spTgt spid="88071"/>
                                        </p:tgtEl>
                                        <p:attrNameLst>
                                          <p:attrName>ppt_x</p:attrName>
                                        </p:attrNameLst>
                                      </p:cBhvr>
                                      <p:tavLst>
                                        <p:tav tm="0">
                                          <p:val>
                                            <p:strVal val="#ppt_x"/>
                                          </p:val>
                                        </p:tav>
                                        <p:tav tm="100000">
                                          <p:val>
                                            <p:strVal val="#ppt_x"/>
                                          </p:val>
                                        </p:tav>
                                      </p:tavLst>
                                    </p:anim>
                                    <p:anim calcmode="lin" valueType="num">
                                      <p:cBhvr additive="base">
                                        <p:cTn id="38" dur="500" fill="hold"/>
                                        <p:tgtEl>
                                          <p:spTgt spid="880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p:bldP spid="88069" grpId="0" animBg="1" autoUpdateAnimBg="0"/>
      <p:bldP spid="88070" grpId="0" animBg="1" autoUpdateAnimBg="0"/>
      <p:bldP spid="88071"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6562" name="图片 66561" descr="E%L`SQ@1Q2TRF@6AS24B`Q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71600"/>
            <a:ext cx="89916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3" name="图片 66562" descr="VX{~WIXT9B6@(55GP3{VFW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图片 66563" descr="DO[5V8J]D]{_`Q`SD%VS(9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85800"/>
            <a:ext cx="9144000" cy="516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图片 66564" descr="Z6$CR9_OVW2_`4Q7`OH1M$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图片 66565" descr="Z[2K09[LJ9CAEDSB0YF61Z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0800" y="152400"/>
            <a:ext cx="3962400" cy="88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图片 66566" descr="374GZ$CFK]]1}N$$`N7JL7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066800"/>
            <a:ext cx="9144000" cy="556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6653499"/>
      </p:ext>
    </p:extLst>
  </p:cSld>
  <p:clrMapOvr>
    <a:masterClrMapping/>
  </p:clrMapOvr>
  <p:transition spd="slow">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nodeType="clickEffect">
                                  <p:stCondLst>
                                    <p:cond delay="0"/>
                                  </p:stCondLst>
                                  <p:childTnLst>
                                    <p:animEffect transition="out" filter="blinds(horizontal)">
                                      <p:cBhvr>
                                        <p:cTn id="6" dur="500"/>
                                        <p:tgtEl>
                                          <p:spTgt spid="66562"/>
                                        </p:tgtEl>
                                      </p:cBhvr>
                                    </p:animEffect>
                                    <p:set>
                                      <p:cBhvr>
                                        <p:cTn id="7" dur="1" fill="hold">
                                          <p:stCondLst>
                                            <p:cond delay="499"/>
                                          </p:stCondLst>
                                        </p:cTn>
                                        <p:tgtEl>
                                          <p:spTgt spid="66562"/>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66563"/>
                                        </p:tgtEl>
                                        <p:attrNameLst>
                                          <p:attrName>style.visibility</p:attrName>
                                        </p:attrNameLst>
                                      </p:cBhvr>
                                      <p:to>
                                        <p:strVal val="visible"/>
                                      </p:to>
                                    </p:set>
                                    <p:animEffect transition="in" filter="blinds(horizontal)">
                                      <p:cBhvr>
                                        <p:cTn id="10" dur="500"/>
                                        <p:tgtEl>
                                          <p:spTgt spid="6656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nodeType="clickEffect">
                                  <p:stCondLst>
                                    <p:cond delay="0"/>
                                  </p:stCondLst>
                                  <p:childTnLst>
                                    <p:animEffect transition="out" filter="blinds(horizontal)">
                                      <p:cBhvr>
                                        <p:cTn id="14" dur="500"/>
                                        <p:tgtEl>
                                          <p:spTgt spid="66563"/>
                                        </p:tgtEl>
                                      </p:cBhvr>
                                    </p:animEffect>
                                    <p:set>
                                      <p:cBhvr>
                                        <p:cTn id="15" dur="1" fill="hold">
                                          <p:stCondLst>
                                            <p:cond delay="499"/>
                                          </p:stCondLst>
                                        </p:cTn>
                                        <p:tgtEl>
                                          <p:spTgt spid="66563"/>
                                        </p:tgtEl>
                                        <p:attrNameLst>
                                          <p:attrName>style.visibility</p:attrName>
                                        </p:attrNameLst>
                                      </p:cBhvr>
                                      <p:to>
                                        <p:strVal val="hidden"/>
                                      </p:to>
                                    </p:set>
                                  </p:childTnLst>
                                </p:cTn>
                              </p:par>
                              <p:par>
                                <p:cTn id="16" presetID="3" presetClass="entr" presetSubtype="10" fill="hold" nodeType="withEffect">
                                  <p:stCondLst>
                                    <p:cond delay="0"/>
                                  </p:stCondLst>
                                  <p:childTnLst>
                                    <p:set>
                                      <p:cBhvr>
                                        <p:cTn id="17" dur="1" fill="hold">
                                          <p:stCondLst>
                                            <p:cond delay="0"/>
                                          </p:stCondLst>
                                        </p:cTn>
                                        <p:tgtEl>
                                          <p:spTgt spid="66564"/>
                                        </p:tgtEl>
                                        <p:attrNameLst>
                                          <p:attrName>style.visibility</p:attrName>
                                        </p:attrNameLst>
                                      </p:cBhvr>
                                      <p:to>
                                        <p:strVal val="visible"/>
                                      </p:to>
                                    </p:set>
                                    <p:animEffect transition="in" filter="blinds(horizontal)">
                                      <p:cBhvr>
                                        <p:cTn id="18" dur="500"/>
                                        <p:tgtEl>
                                          <p:spTgt spid="6656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xit" presetSubtype="10" fill="hold" nodeType="clickEffect">
                                  <p:stCondLst>
                                    <p:cond delay="0"/>
                                  </p:stCondLst>
                                  <p:childTnLst>
                                    <p:animEffect transition="out" filter="blinds(horizontal)">
                                      <p:cBhvr>
                                        <p:cTn id="22" dur="500"/>
                                        <p:tgtEl>
                                          <p:spTgt spid="66564"/>
                                        </p:tgtEl>
                                      </p:cBhvr>
                                    </p:animEffect>
                                    <p:set>
                                      <p:cBhvr>
                                        <p:cTn id="23" dur="1" fill="hold">
                                          <p:stCondLst>
                                            <p:cond delay="499"/>
                                          </p:stCondLst>
                                        </p:cTn>
                                        <p:tgtEl>
                                          <p:spTgt spid="66564"/>
                                        </p:tgtEl>
                                        <p:attrNameLst>
                                          <p:attrName>style.visibility</p:attrName>
                                        </p:attrNameLst>
                                      </p:cBhvr>
                                      <p:to>
                                        <p:strVal val="hidden"/>
                                      </p:to>
                                    </p:set>
                                  </p:childTnLst>
                                </p:cTn>
                              </p:par>
                              <p:par>
                                <p:cTn id="24" presetID="3" presetClass="entr" presetSubtype="10" fill="hold" nodeType="withEffect">
                                  <p:stCondLst>
                                    <p:cond delay="0"/>
                                  </p:stCondLst>
                                  <p:childTnLst>
                                    <p:set>
                                      <p:cBhvr>
                                        <p:cTn id="25" dur="1" fill="hold">
                                          <p:stCondLst>
                                            <p:cond delay="0"/>
                                          </p:stCondLst>
                                        </p:cTn>
                                        <p:tgtEl>
                                          <p:spTgt spid="66565"/>
                                        </p:tgtEl>
                                        <p:attrNameLst>
                                          <p:attrName>style.visibility</p:attrName>
                                        </p:attrNameLst>
                                      </p:cBhvr>
                                      <p:to>
                                        <p:strVal val="visible"/>
                                      </p:to>
                                    </p:set>
                                    <p:animEffect transition="in" filter="blinds(horizontal)">
                                      <p:cBhvr>
                                        <p:cTn id="26" dur="500"/>
                                        <p:tgtEl>
                                          <p:spTgt spid="6656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5" presetClass="exit" presetSubtype="0" fill="hold" nodeType="clickEffect">
                                  <p:stCondLst>
                                    <p:cond delay="0"/>
                                  </p:stCondLst>
                                  <p:childTnLst>
                                    <p:anim calcmode="lin" valueType="num">
                                      <p:cBhvr>
                                        <p:cTn id="30" dur="1000"/>
                                        <p:tgtEl>
                                          <p:spTgt spid="66565"/>
                                        </p:tgtEl>
                                        <p:attrNameLst>
                                          <p:attrName>ppt_w</p:attrName>
                                        </p:attrNameLst>
                                      </p:cBhvr>
                                      <p:tavLst>
                                        <p:tav tm="0">
                                          <p:val>
                                            <p:strVal val="ppt_w"/>
                                          </p:val>
                                        </p:tav>
                                        <p:tav tm="100000">
                                          <p:val>
                                            <p:strVal val="ppt_w*0.70"/>
                                          </p:val>
                                        </p:tav>
                                      </p:tavLst>
                                    </p:anim>
                                    <p:anim calcmode="lin" valueType="num">
                                      <p:cBhvr>
                                        <p:cTn id="31" dur="1000"/>
                                        <p:tgtEl>
                                          <p:spTgt spid="66565"/>
                                        </p:tgtEl>
                                        <p:attrNameLst>
                                          <p:attrName>ppt_h</p:attrName>
                                        </p:attrNameLst>
                                      </p:cBhvr>
                                      <p:tavLst>
                                        <p:tav tm="0">
                                          <p:val>
                                            <p:strVal val="ppt_h"/>
                                          </p:val>
                                        </p:tav>
                                        <p:tav tm="100000">
                                          <p:val>
                                            <p:strVal val="ppt_h"/>
                                          </p:val>
                                        </p:tav>
                                      </p:tavLst>
                                    </p:anim>
                                    <p:animEffect transition="out" filter="fade">
                                      <p:cBhvr>
                                        <p:cTn id="32" dur="1000"/>
                                        <p:tgtEl>
                                          <p:spTgt spid="66565"/>
                                        </p:tgtEl>
                                      </p:cBhvr>
                                    </p:animEffect>
                                    <p:set>
                                      <p:cBhvr>
                                        <p:cTn id="33" dur="1" fill="hold">
                                          <p:stCondLst>
                                            <p:cond delay="999"/>
                                          </p:stCondLst>
                                        </p:cTn>
                                        <p:tgtEl>
                                          <p:spTgt spid="66565"/>
                                        </p:tgtEl>
                                        <p:attrNameLst>
                                          <p:attrName>style.visibility</p:attrName>
                                        </p:attrNameLst>
                                      </p:cBhvr>
                                      <p:to>
                                        <p:strVal val="hidden"/>
                                      </p:to>
                                    </p:set>
                                  </p:childTnLst>
                                </p:cTn>
                              </p:par>
                              <p:par>
                                <p:cTn id="34" presetID="3" presetClass="entr" presetSubtype="10" fill="hold" nodeType="withEffect">
                                  <p:stCondLst>
                                    <p:cond delay="0"/>
                                  </p:stCondLst>
                                  <p:childTnLst>
                                    <p:set>
                                      <p:cBhvr>
                                        <p:cTn id="35" dur="1" fill="hold">
                                          <p:stCondLst>
                                            <p:cond delay="0"/>
                                          </p:stCondLst>
                                        </p:cTn>
                                        <p:tgtEl>
                                          <p:spTgt spid="66566"/>
                                        </p:tgtEl>
                                        <p:attrNameLst>
                                          <p:attrName>style.visibility</p:attrName>
                                        </p:attrNameLst>
                                      </p:cBhvr>
                                      <p:to>
                                        <p:strVal val="visible"/>
                                      </p:to>
                                    </p:set>
                                    <p:animEffect transition="in" filter="blinds(horizontal)">
                                      <p:cBhvr>
                                        <p:cTn id="36" dur="500"/>
                                        <p:tgtEl>
                                          <p:spTgt spid="66566"/>
                                        </p:tgtEl>
                                      </p:cBhvr>
                                    </p:animEffect>
                                  </p:childTnLst>
                                </p:cTn>
                              </p:par>
                              <p:par>
                                <p:cTn id="37" presetID="3" presetClass="entr" presetSubtype="10" fill="hold" nodeType="withEffect">
                                  <p:stCondLst>
                                    <p:cond delay="0"/>
                                  </p:stCondLst>
                                  <p:childTnLst>
                                    <p:set>
                                      <p:cBhvr>
                                        <p:cTn id="38" dur="1" fill="hold">
                                          <p:stCondLst>
                                            <p:cond delay="0"/>
                                          </p:stCondLst>
                                        </p:cTn>
                                        <p:tgtEl>
                                          <p:spTgt spid="66567"/>
                                        </p:tgtEl>
                                        <p:attrNameLst>
                                          <p:attrName>style.visibility</p:attrName>
                                        </p:attrNameLst>
                                      </p:cBhvr>
                                      <p:to>
                                        <p:strVal val="visible"/>
                                      </p:to>
                                    </p:set>
                                    <p:animEffect transition="in" filter="blinds(horizontal)">
                                      <p:cBhvr>
                                        <p:cTn id="39" dur="500"/>
                                        <p:tgtEl>
                                          <p:spTgt spid="66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381000" y="260648"/>
            <a:ext cx="2022475" cy="650875"/>
          </a:xfrm>
          <a:prstGeom prst="rect">
            <a:avLst/>
          </a:prstGeom>
          <a:noFill/>
          <a:ln w="9525">
            <a:solidFill>
              <a:srgbClr val="7A0003"/>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lgn="ctr" fontAlgn="base">
              <a:spcBef>
                <a:spcPct val="0"/>
              </a:spcBef>
              <a:spcAft>
                <a:spcPct val="0"/>
              </a:spcAft>
              <a:buFont typeface="Arial" pitchFamily="34" charset="0"/>
              <a:buNone/>
            </a:pPr>
            <a:r>
              <a:rPr lang="zh-CN" altLang="en-US" sz="3600" b="1" dirty="0" smtClean="0">
                <a:solidFill>
                  <a:srgbClr val="000000"/>
                </a:solidFill>
                <a:ea typeface="华文中宋" pitchFamily="2" charset="-122"/>
              </a:rPr>
              <a:t>垄断组织</a:t>
            </a:r>
            <a:endParaRPr lang="zh-CN" altLang="en-US" sz="3600" b="1" dirty="0">
              <a:solidFill>
                <a:srgbClr val="000000"/>
              </a:solidFill>
              <a:ea typeface="华文中宋" pitchFamily="2" charset="-122"/>
            </a:endParaRPr>
          </a:p>
        </p:txBody>
      </p:sp>
      <p:sp>
        <p:nvSpPr>
          <p:cNvPr id="57347" name="Text Box 6"/>
          <p:cNvSpPr txBox="1">
            <a:spLocks noChangeArrowheads="1"/>
          </p:cNvSpPr>
          <p:nvPr/>
        </p:nvSpPr>
        <p:spPr bwMode="auto">
          <a:xfrm>
            <a:off x="914400" y="2286000"/>
            <a:ext cx="16764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原因</a:t>
            </a:r>
          </a:p>
        </p:txBody>
      </p:sp>
      <p:sp>
        <p:nvSpPr>
          <p:cNvPr id="57348" name="Text Box 8"/>
          <p:cNvSpPr txBox="1">
            <a:spLocks noChangeArrowheads="1"/>
          </p:cNvSpPr>
          <p:nvPr/>
        </p:nvSpPr>
        <p:spPr bwMode="auto">
          <a:xfrm>
            <a:off x="914400" y="1447800"/>
            <a:ext cx="16764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形成时间</a:t>
            </a:r>
          </a:p>
        </p:txBody>
      </p:sp>
      <p:sp>
        <p:nvSpPr>
          <p:cNvPr id="57349" name="Text Box 10"/>
          <p:cNvSpPr txBox="1">
            <a:spLocks noChangeArrowheads="1"/>
          </p:cNvSpPr>
          <p:nvPr/>
        </p:nvSpPr>
        <p:spPr bwMode="auto">
          <a:xfrm>
            <a:off x="914400" y="3124200"/>
            <a:ext cx="16764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实质     </a:t>
            </a:r>
            <a:r>
              <a:rPr lang="zh-CN" altLang="en-US" sz="2400" b="1">
                <a:solidFill>
                  <a:srgbClr val="111111"/>
                </a:solidFill>
                <a:latin typeface="华文中宋" pitchFamily="2" charset="-122"/>
                <a:ea typeface="华文中宋" pitchFamily="2" charset="-122"/>
              </a:rPr>
              <a:t> </a:t>
            </a:r>
          </a:p>
        </p:txBody>
      </p:sp>
      <p:sp>
        <p:nvSpPr>
          <p:cNvPr id="109580" name="Text Box 12"/>
          <p:cNvSpPr txBox="1">
            <a:spLocks noChangeArrowheads="1"/>
          </p:cNvSpPr>
          <p:nvPr/>
        </p:nvSpPr>
        <p:spPr bwMode="auto">
          <a:xfrm>
            <a:off x="1524000" y="3886200"/>
            <a:ext cx="10668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积极</a:t>
            </a:r>
          </a:p>
        </p:txBody>
      </p:sp>
      <p:sp>
        <p:nvSpPr>
          <p:cNvPr id="109582" name="Text Box 14"/>
          <p:cNvSpPr txBox="1">
            <a:spLocks noChangeArrowheads="1"/>
          </p:cNvSpPr>
          <p:nvPr/>
        </p:nvSpPr>
        <p:spPr bwMode="auto">
          <a:xfrm>
            <a:off x="1524000" y="4724400"/>
            <a:ext cx="10668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消极 </a:t>
            </a:r>
            <a:r>
              <a:rPr lang="zh-CN" altLang="en-US" sz="2400" b="1">
                <a:solidFill>
                  <a:srgbClr val="111111"/>
                </a:solidFill>
                <a:latin typeface="华文中宋" pitchFamily="2" charset="-122"/>
                <a:ea typeface="华文中宋" pitchFamily="2" charset="-122"/>
              </a:rPr>
              <a:t> </a:t>
            </a:r>
          </a:p>
        </p:txBody>
      </p:sp>
      <p:grpSp>
        <p:nvGrpSpPr>
          <p:cNvPr id="2" name="Group 26"/>
          <p:cNvGrpSpPr>
            <a:grpSpLocks/>
          </p:cNvGrpSpPr>
          <p:nvPr/>
        </p:nvGrpSpPr>
        <p:grpSpPr bwMode="auto">
          <a:xfrm>
            <a:off x="2590800" y="2209800"/>
            <a:ext cx="4738688" cy="519113"/>
            <a:chOff x="1680" y="897"/>
            <a:chExt cx="2985" cy="327"/>
          </a:xfrm>
        </p:grpSpPr>
        <p:sp>
          <p:nvSpPr>
            <p:cNvPr id="57353" name="Rectangle 7"/>
            <p:cNvSpPr>
              <a:spLocks noChangeArrowheads="1"/>
            </p:cNvSpPr>
            <p:nvPr/>
          </p:nvSpPr>
          <p:spPr bwMode="auto">
            <a:xfrm>
              <a:off x="2299" y="897"/>
              <a:ext cx="2366" cy="3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800" b="1">
                  <a:solidFill>
                    <a:srgbClr val="DE0005"/>
                  </a:solidFill>
                  <a:ea typeface="黑体" pitchFamily="49" charset="-122"/>
                </a:rPr>
                <a:t>生产力发展的必然结果</a:t>
              </a:r>
            </a:p>
          </p:txBody>
        </p:sp>
        <p:sp>
          <p:nvSpPr>
            <p:cNvPr id="109584" name="AutoShape 16"/>
            <p:cNvSpPr>
              <a:spLocks noChangeArrowheads="1"/>
            </p:cNvSpPr>
            <p:nvPr/>
          </p:nvSpPr>
          <p:spPr bwMode="auto">
            <a:xfrm>
              <a:off x="1680" y="1008"/>
              <a:ext cx="624" cy="192"/>
            </a:xfrm>
            <a:prstGeom prst="rightArrow">
              <a:avLst>
                <a:gd name="adj1" fmla="val 50000"/>
                <a:gd name="adj2" fmla="val 81250"/>
              </a:avLst>
            </a:prstGeom>
            <a:solidFill>
              <a:schemeClr val="accent1"/>
            </a:solidFill>
            <a:ln w="57150" algn="ctr">
              <a:solidFill>
                <a:srgbClr val="7A0003"/>
              </a:solidFill>
              <a:miter lim="800000"/>
            </a:ln>
            <a:effectLst/>
          </p:spPr>
          <p:txBody>
            <a:bodyPr wrap="none" anchor="ctr"/>
            <a:lstStyle/>
            <a:p>
              <a:pPr algn="ctr" fontAlgn="base">
                <a:spcBef>
                  <a:spcPct val="0"/>
                </a:spcBef>
                <a:spcAft>
                  <a:spcPct val="0"/>
                </a:spcAft>
                <a:defRPr/>
              </a:pPr>
              <a:endParaRPr lang="zh-CN" altLang="zh-CN">
                <a:solidFill>
                  <a:srgbClr val="000000"/>
                </a:solidFill>
                <a:effectLst>
                  <a:outerShdw blurRad="38100" dist="38100" dir="2700000" algn="tl">
                    <a:srgbClr val="000000"/>
                  </a:outerShdw>
                </a:effectLst>
                <a:ea typeface="楷体" pitchFamily="49" charset="-122"/>
              </a:endParaRPr>
            </a:p>
          </p:txBody>
        </p:sp>
      </p:grpSp>
      <p:grpSp>
        <p:nvGrpSpPr>
          <p:cNvPr id="4" name="Group 28"/>
          <p:cNvGrpSpPr>
            <a:grpSpLocks/>
          </p:cNvGrpSpPr>
          <p:nvPr/>
        </p:nvGrpSpPr>
        <p:grpSpPr bwMode="auto">
          <a:xfrm>
            <a:off x="2590800" y="3062288"/>
            <a:ext cx="5808663" cy="519112"/>
            <a:chOff x="1680" y="1839"/>
            <a:chExt cx="3659" cy="327"/>
          </a:xfrm>
        </p:grpSpPr>
        <p:sp>
          <p:nvSpPr>
            <p:cNvPr id="57356" name="Rectangle 11"/>
            <p:cNvSpPr>
              <a:spLocks noChangeArrowheads="1"/>
            </p:cNvSpPr>
            <p:nvPr/>
          </p:nvSpPr>
          <p:spPr bwMode="auto">
            <a:xfrm>
              <a:off x="2298" y="1839"/>
              <a:ext cx="3041" cy="3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50000"/>
                </a:spcBef>
                <a:spcAft>
                  <a:spcPct val="0"/>
                </a:spcAft>
                <a:buFont typeface="Arial" pitchFamily="34" charset="0"/>
                <a:buNone/>
              </a:pPr>
              <a:r>
                <a:rPr lang="zh-CN" altLang="en-US" sz="2800" b="1">
                  <a:solidFill>
                    <a:srgbClr val="DE0005"/>
                  </a:solidFill>
                  <a:ea typeface="黑体" pitchFamily="49" charset="-122"/>
                </a:rPr>
                <a:t>资本主义生产关系的局部调整</a:t>
              </a:r>
            </a:p>
          </p:txBody>
        </p:sp>
        <p:sp>
          <p:nvSpPr>
            <p:cNvPr id="57357" name="AutoShape 18"/>
            <p:cNvSpPr>
              <a:spLocks noChangeArrowheads="1"/>
            </p:cNvSpPr>
            <p:nvPr/>
          </p:nvSpPr>
          <p:spPr bwMode="auto">
            <a:xfrm>
              <a:off x="1680" y="1920"/>
              <a:ext cx="624" cy="192"/>
            </a:xfrm>
            <a:prstGeom prst="rightArrow">
              <a:avLst>
                <a:gd name="adj1" fmla="val 50000"/>
                <a:gd name="adj2" fmla="val 81250"/>
              </a:avLst>
            </a:prstGeom>
            <a:solidFill>
              <a:schemeClr val="accent1"/>
            </a:solidFill>
            <a:ln w="57150">
              <a:solidFill>
                <a:srgbClr val="7A0003"/>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grpSp>
      <p:sp>
        <p:nvSpPr>
          <p:cNvPr id="57358" name="Text Box 19"/>
          <p:cNvSpPr txBox="1">
            <a:spLocks noChangeArrowheads="1"/>
          </p:cNvSpPr>
          <p:nvPr/>
        </p:nvSpPr>
        <p:spPr bwMode="auto">
          <a:xfrm>
            <a:off x="228600" y="4330700"/>
            <a:ext cx="1066800" cy="531813"/>
          </a:xfrm>
          <a:prstGeom prst="rect">
            <a:avLst/>
          </a:prstGeom>
          <a:solidFill>
            <a:schemeClr val="bg2"/>
          </a:solidFill>
          <a:ln w="12700">
            <a:solidFill>
              <a:schemeClr val="tx1"/>
            </a:solidFill>
            <a:miter lim="800000"/>
            <a:headEnd/>
            <a:tailEnd/>
          </a:ln>
        </p:spPr>
        <p:txBody>
          <a:bodyPr>
            <a:spAutoFit/>
          </a:bodyPr>
          <a:lstStyle/>
          <a:p>
            <a:pPr fontAlgn="base">
              <a:spcBef>
                <a:spcPct val="50000"/>
              </a:spcBef>
              <a:spcAft>
                <a:spcPct val="0"/>
              </a:spcAft>
              <a:buFont typeface="Arial" pitchFamily="34" charset="0"/>
              <a:buNone/>
            </a:pPr>
            <a:r>
              <a:rPr lang="zh-CN" altLang="en-US" sz="2800" b="1">
                <a:solidFill>
                  <a:srgbClr val="111111"/>
                </a:solidFill>
                <a:latin typeface="华文中宋" pitchFamily="2" charset="-122"/>
                <a:ea typeface="华文中宋" pitchFamily="2" charset="-122"/>
              </a:rPr>
              <a:t>影响</a:t>
            </a:r>
            <a:r>
              <a:rPr lang="zh-CN" altLang="en-US" sz="2400" b="1">
                <a:solidFill>
                  <a:srgbClr val="111111"/>
                </a:solidFill>
                <a:latin typeface="华文中宋" pitchFamily="2" charset="-122"/>
                <a:ea typeface="华文中宋" pitchFamily="2" charset="-122"/>
              </a:rPr>
              <a:t>  </a:t>
            </a:r>
          </a:p>
        </p:txBody>
      </p:sp>
      <p:sp>
        <p:nvSpPr>
          <p:cNvPr id="57359" name="AutoShape 20"/>
          <p:cNvSpPr>
            <a:spLocks/>
          </p:cNvSpPr>
          <p:nvPr/>
        </p:nvSpPr>
        <p:spPr bwMode="auto">
          <a:xfrm>
            <a:off x="1295400" y="4038600"/>
            <a:ext cx="228600" cy="990600"/>
          </a:xfrm>
          <a:prstGeom prst="leftBrace">
            <a:avLst>
              <a:gd name="adj1" fmla="val 36051"/>
              <a:gd name="adj2" fmla="val 50000"/>
            </a:avLst>
          </a:prstGeom>
          <a:noFill/>
          <a:ln w="12700">
            <a:solidFill>
              <a:srgbClr val="7A000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grpSp>
        <p:nvGrpSpPr>
          <p:cNvPr id="6" name="Group 30"/>
          <p:cNvGrpSpPr>
            <a:grpSpLocks/>
          </p:cNvGrpSpPr>
          <p:nvPr/>
        </p:nvGrpSpPr>
        <p:grpSpPr bwMode="auto">
          <a:xfrm>
            <a:off x="2590800" y="4572000"/>
            <a:ext cx="5019675" cy="946150"/>
            <a:chOff x="1680" y="3009"/>
            <a:chExt cx="3162" cy="596"/>
          </a:xfrm>
        </p:grpSpPr>
        <p:sp>
          <p:nvSpPr>
            <p:cNvPr id="57361" name="Text Box 23"/>
            <p:cNvSpPr txBox="1">
              <a:spLocks noChangeArrowheads="1"/>
            </p:cNvSpPr>
            <p:nvPr/>
          </p:nvSpPr>
          <p:spPr bwMode="auto">
            <a:xfrm>
              <a:off x="2251" y="3009"/>
              <a:ext cx="2591" cy="59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800" b="1">
                  <a:solidFill>
                    <a:srgbClr val="DE0005"/>
                  </a:solidFill>
                  <a:ea typeface="黑体" pitchFamily="49" charset="-122"/>
                </a:rPr>
                <a:t>垄断资本家干预政治，</a:t>
              </a:r>
            </a:p>
            <a:p>
              <a:pPr algn="ctr" fontAlgn="base">
                <a:spcBef>
                  <a:spcPct val="0"/>
                </a:spcBef>
                <a:spcAft>
                  <a:spcPct val="0"/>
                </a:spcAft>
                <a:buFont typeface="Arial" pitchFamily="34" charset="0"/>
                <a:buNone/>
              </a:pPr>
              <a:r>
                <a:rPr lang="zh-CN" altLang="en-US" sz="2800" b="1">
                  <a:solidFill>
                    <a:srgbClr val="DE0005"/>
                  </a:solidFill>
                  <a:ea typeface="黑体" pitchFamily="49" charset="-122"/>
                </a:rPr>
                <a:t>对外疯狂扩张、瓜分世界</a:t>
              </a:r>
            </a:p>
          </p:txBody>
        </p:sp>
        <p:sp>
          <p:nvSpPr>
            <p:cNvPr id="57362" name="AutoShape 25"/>
            <p:cNvSpPr>
              <a:spLocks noChangeArrowheads="1"/>
            </p:cNvSpPr>
            <p:nvPr/>
          </p:nvSpPr>
          <p:spPr bwMode="auto">
            <a:xfrm>
              <a:off x="1680" y="3168"/>
              <a:ext cx="624" cy="192"/>
            </a:xfrm>
            <a:prstGeom prst="rightArrow">
              <a:avLst>
                <a:gd name="adj1" fmla="val 50000"/>
                <a:gd name="adj2" fmla="val 81250"/>
              </a:avLst>
            </a:prstGeom>
            <a:solidFill>
              <a:schemeClr val="accent1"/>
            </a:solidFill>
            <a:ln w="57150">
              <a:solidFill>
                <a:srgbClr val="7A0003"/>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grpSp>
      <p:pic>
        <p:nvPicPr>
          <p:cNvPr id="57370" name="Picture 39" descr="Untitled-14"/>
          <p:cNvPicPr>
            <a:picLocks noChangeAspect="1" noChangeArrowheads="1"/>
          </p:cNvPicPr>
          <p:nvPr/>
        </p:nvPicPr>
        <p:blipFill>
          <a:blip r:embed="rId3">
            <a:extLst>
              <a:ext uri="{28A0092B-C50C-407E-A947-70E740481C1C}">
                <a14:useLocalDpi xmlns:a14="http://schemas.microsoft.com/office/drawing/2010/main" val="0"/>
              </a:ext>
            </a:extLst>
          </a:blip>
          <a:srcRect t="-17522" r="13820"/>
          <a:stretch>
            <a:fillRect/>
          </a:stretch>
        </p:blipFill>
        <p:spPr bwMode="auto">
          <a:xfrm>
            <a:off x="0" y="6021388"/>
            <a:ext cx="7880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8"/>
          <p:cNvGrpSpPr>
            <a:grpSpLocks/>
          </p:cNvGrpSpPr>
          <p:nvPr/>
        </p:nvGrpSpPr>
        <p:grpSpPr bwMode="auto">
          <a:xfrm>
            <a:off x="2590800" y="3810000"/>
            <a:ext cx="5988050" cy="519113"/>
            <a:chOff x="1680" y="1839"/>
            <a:chExt cx="3772" cy="327"/>
          </a:xfrm>
        </p:grpSpPr>
        <p:sp>
          <p:nvSpPr>
            <p:cNvPr id="57372" name="Rectangle 11"/>
            <p:cNvSpPr>
              <a:spLocks noChangeArrowheads="1"/>
            </p:cNvSpPr>
            <p:nvPr/>
          </p:nvSpPr>
          <p:spPr bwMode="auto">
            <a:xfrm>
              <a:off x="2186" y="1839"/>
              <a:ext cx="3266" cy="3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50000"/>
                </a:spcBef>
                <a:spcAft>
                  <a:spcPct val="0"/>
                </a:spcAft>
                <a:buFont typeface="Arial" pitchFamily="34" charset="0"/>
                <a:buNone/>
              </a:pPr>
              <a:r>
                <a:rPr lang="zh-CN" altLang="en-US" sz="2800" b="1">
                  <a:solidFill>
                    <a:srgbClr val="DE0005"/>
                  </a:solidFill>
                  <a:ea typeface="黑体" pitchFamily="49" charset="-122"/>
                </a:rPr>
                <a:t>一定程度上促进了生产力的发展</a:t>
              </a:r>
            </a:p>
          </p:txBody>
        </p:sp>
        <p:sp>
          <p:nvSpPr>
            <p:cNvPr id="57373" name="AutoShape 18"/>
            <p:cNvSpPr>
              <a:spLocks noChangeArrowheads="1"/>
            </p:cNvSpPr>
            <p:nvPr/>
          </p:nvSpPr>
          <p:spPr bwMode="auto">
            <a:xfrm>
              <a:off x="1680" y="1920"/>
              <a:ext cx="624" cy="192"/>
            </a:xfrm>
            <a:prstGeom prst="rightArrow">
              <a:avLst>
                <a:gd name="adj1" fmla="val 50000"/>
                <a:gd name="adj2" fmla="val 81250"/>
              </a:avLst>
            </a:prstGeom>
            <a:solidFill>
              <a:schemeClr val="accent1"/>
            </a:solidFill>
            <a:ln w="57150">
              <a:solidFill>
                <a:srgbClr val="7A0003"/>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grpSp>
      <p:grpSp>
        <p:nvGrpSpPr>
          <p:cNvPr id="5" name="Group 27"/>
          <p:cNvGrpSpPr>
            <a:grpSpLocks/>
          </p:cNvGrpSpPr>
          <p:nvPr/>
        </p:nvGrpSpPr>
        <p:grpSpPr bwMode="auto">
          <a:xfrm>
            <a:off x="2590800" y="1371600"/>
            <a:ext cx="4386263" cy="519113"/>
            <a:chOff x="1680" y="1329"/>
            <a:chExt cx="2763" cy="327"/>
          </a:xfrm>
        </p:grpSpPr>
        <p:sp>
          <p:nvSpPr>
            <p:cNvPr id="57375" name="Rectangle 9"/>
            <p:cNvSpPr>
              <a:spLocks noChangeArrowheads="1"/>
            </p:cNvSpPr>
            <p:nvPr/>
          </p:nvSpPr>
          <p:spPr bwMode="auto">
            <a:xfrm>
              <a:off x="2525" y="1329"/>
              <a:ext cx="1918" cy="3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19</a:t>
              </a:r>
              <a:r>
                <a:rPr lang="zh-CN" altLang="en-US" sz="2800" b="1">
                  <a:solidFill>
                    <a:srgbClr val="DE0005"/>
                  </a:solidFill>
                  <a:latin typeface="黑体" pitchFamily="49" charset="-122"/>
                  <a:ea typeface="黑体" pitchFamily="49" charset="-122"/>
                </a:rPr>
                <a:t>世纪末</a:t>
              </a:r>
              <a:r>
                <a:rPr lang="en-US" altLang="zh-CN" sz="2800" b="1">
                  <a:solidFill>
                    <a:srgbClr val="DE0005"/>
                  </a:solidFill>
                  <a:latin typeface="黑体" pitchFamily="49" charset="-122"/>
                  <a:ea typeface="黑体" pitchFamily="49" charset="-122"/>
                </a:rPr>
                <a:t>20</a:t>
              </a:r>
              <a:r>
                <a:rPr lang="zh-CN" altLang="en-US" sz="2800" b="1">
                  <a:solidFill>
                    <a:srgbClr val="DE0005"/>
                  </a:solidFill>
                  <a:latin typeface="黑体" pitchFamily="49" charset="-122"/>
                  <a:ea typeface="黑体" pitchFamily="49" charset="-122"/>
                </a:rPr>
                <a:t>世纪初</a:t>
              </a:r>
            </a:p>
          </p:txBody>
        </p:sp>
        <p:sp>
          <p:nvSpPr>
            <p:cNvPr id="57376" name="AutoShape 17"/>
            <p:cNvSpPr>
              <a:spLocks noChangeArrowheads="1"/>
            </p:cNvSpPr>
            <p:nvPr/>
          </p:nvSpPr>
          <p:spPr bwMode="auto">
            <a:xfrm>
              <a:off x="1680" y="1440"/>
              <a:ext cx="624" cy="192"/>
            </a:xfrm>
            <a:prstGeom prst="rightArrow">
              <a:avLst>
                <a:gd name="adj1" fmla="val 50000"/>
                <a:gd name="adj2" fmla="val 81250"/>
              </a:avLst>
            </a:prstGeom>
            <a:solidFill>
              <a:schemeClr val="accent1"/>
            </a:solidFill>
            <a:ln w="57150">
              <a:solidFill>
                <a:srgbClr val="7A0003"/>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grpSp>
      <p:sp>
        <p:nvSpPr>
          <p:cNvPr id="57378" name="Text Box 34"/>
          <p:cNvSpPr txBox="1">
            <a:spLocks noChangeArrowheads="1"/>
          </p:cNvSpPr>
          <p:nvPr/>
        </p:nvSpPr>
        <p:spPr bwMode="auto">
          <a:xfrm>
            <a:off x="250825" y="973436"/>
            <a:ext cx="8569325" cy="4498975"/>
          </a:xfrm>
          <a:prstGeom prst="rect">
            <a:avLst/>
          </a:prstGeom>
          <a:solidFill>
            <a:schemeClr val="bg1"/>
          </a:solidFill>
          <a:ln w="76200" cmpd="tri">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altLang="zh-CN" sz="3200" b="1">
                <a:solidFill>
                  <a:srgbClr val="FFFF00"/>
                </a:solidFill>
                <a:latin typeface="黑体" pitchFamily="49" charset="-122"/>
                <a:ea typeface="黑体" pitchFamily="49" charset="-122"/>
              </a:rPr>
              <a:t>    </a:t>
            </a:r>
            <a:r>
              <a:rPr lang="zh-CN" altLang="en-US" sz="3200" b="1">
                <a:solidFill>
                  <a:srgbClr val="0000FF"/>
                </a:solidFill>
                <a:latin typeface="黑体" pitchFamily="49" charset="-122"/>
                <a:ea typeface="黑体" pitchFamily="49" charset="-122"/>
              </a:rPr>
              <a:t>材料一</a:t>
            </a:r>
            <a:r>
              <a:rPr lang="zh-CN" altLang="en-US" sz="32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垄断组织出现后，企业规模大了，在生产和经营方面可以产生一些优越性，比如：垄断组织出现后，可以充分利用拥有的大量生产资料，用最高效率的机器设备进行生产；大规模的生产可以实行更有效的社会分工；</a:t>
            </a:r>
            <a:r>
              <a:rPr lang="en-US" altLang="zh-CN" sz="2800" b="1">
                <a:solidFill>
                  <a:srgbClr val="000000"/>
                </a:solidFill>
              </a:rPr>
              <a:t>……</a:t>
            </a:r>
            <a:r>
              <a:rPr lang="zh-CN" altLang="en-US" sz="2800" b="1">
                <a:solidFill>
                  <a:srgbClr val="000000"/>
                </a:solidFill>
                <a:latin typeface="黑体" pitchFamily="49" charset="-122"/>
                <a:ea typeface="黑体" pitchFamily="49" charset="-122"/>
              </a:rPr>
              <a:t>推动企业努力去了解市场、研究市场，自觉去接受市场，以减少生产的盲目性。</a:t>
            </a:r>
          </a:p>
          <a:p>
            <a:pPr fontAlgn="base">
              <a:spcBef>
                <a:spcPct val="0"/>
              </a:spcBef>
              <a:spcAft>
                <a:spcPct val="0"/>
              </a:spcAft>
            </a:pPr>
            <a:r>
              <a:rPr lang="zh-CN" altLang="en-US" sz="2800" b="1">
                <a:solidFill>
                  <a:srgbClr val="0000FF"/>
                </a:solidFill>
                <a:latin typeface="黑体" pitchFamily="49" charset="-122"/>
                <a:ea typeface="黑体" pitchFamily="49" charset="-122"/>
              </a:rPr>
              <a:t>   材料二</a:t>
            </a:r>
            <a:r>
              <a:rPr lang="zh-CN" altLang="en-US" sz="2800" b="1">
                <a:solidFill>
                  <a:srgbClr val="000000"/>
                </a:solidFill>
                <a:latin typeface="黑体" pitchFamily="49" charset="-122"/>
                <a:ea typeface="黑体" pitchFamily="49" charset="-122"/>
              </a:rPr>
              <a:t>：垄断并不排斥竞争</a:t>
            </a:r>
            <a:r>
              <a:rPr lang="en-US" altLang="zh-CN" sz="28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因此，发展科技，广罗人才，成为重要手段，从而，使科技与生产更为直接的结合起来，推动生产力的更大发展。 </a:t>
            </a:r>
          </a:p>
          <a:p>
            <a:pPr fontAlgn="base">
              <a:spcBef>
                <a:spcPct val="0"/>
              </a:spcBef>
              <a:spcAft>
                <a:spcPct val="0"/>
              </a:spcAft>
            </a:pPr>
            <a:r>
              <a:rPr lang="zh-CN" altLang="en-US" sz="2800" b="1">
                <a:solidFill>
                  <a:srgbClr val="000000"/>
                </a:solidFill>
                <a:latin typeface="黑体" pitchFamily="49" charset="-122"/>
                <a:ea typeface="黑体" pitchFamily="49" charset="-122"/>
              </a:rPr>
              <a:t>  </a:t>
            </a:r>
            <a:r>
              <a:rPr lang="en-US" altLang="zh-CN" sz="2800" b="1">
                <a:solidFill>
                  <a:srgbClr val="000000"/>
                </a:solidFill>
                <a:latin typeface="宋体" pitchFamily="2" charset="-122"/>
              </a:rPr>
              <a:t>—— </a:t>
            </a:r>
            <a:r>
              <a:rPr lang="zh-CN" altLang="en-US" sz="2800" b="1">
                <a:solidFill>
                  <a:srgbClr val="000000"/>
                </a:solidFill>
                <a:latin typeface="宋体" pitchFamily="2" charset="-122"/>
              </a:rPr>
              <a:t>以上材料均出自刘宗绪</a:t>
            </a:r>
            <a:r>
              <a:rPr lang="en-US" altLang="zh-CN" sz="2800" b="1">
                <a:solidFill>
                  <a:srgbClr val="000000"/>
                </a:solidFill>
                <a:latin typeface="宋体" pitchFamily="2" charset="-122"/>
              </a:rPr>
              <a:t>《</a:t>
            </a:r>
            <a:r>
              <a:rPr lang="zh-CN" altLang="en-US" sz="2800" b="1">
                <a:solidFill>
                  <a:srgbClr val="000000"/>
                </a:solidFill>
                <a:latin typeface="宋体" pitchFamily="2" charset="-122"/>
              </a:rPr>
              <a:t>世界近代史</a:t>
            </a:r>
            <a:r>
              <a:rPr lang="en-US" altLang="zh-CN" sz="2800" b="1">
                <a:solidFill>
                  <a:srgbClr val="000000"/>
                </a:solidFill>
                <a:latin typeface="宋体" pitchFamily="2" charset="-122"/>
              </a:rPr>
              <a:t>》</a:t>
            </a:r>
          </a:p>
        </p:txBody>
      </p:sp>
      <p:sp>
        <p:nvSpPr>
          <p:cNvPr id="7" name="TextBox 6"/>
          <p:cNvSpPr txBox="1"/>
          <p:nvPr/>
        </p:nvSpPr>
        <p:spPr>
          <a:xfrm>
            <a:off x="1115616" y="5787261"/>
            <a:ext cx="6764734" cy="954107"/>
          </a:xfrm>
          <a:prstGeom prst="rect">
            <a:avLst/>
          </a:prstGeom>
          <a:solidFill>
            <a:schemeClr val="accent1"/>
          </a:solidFill>
        </p:spPr>
        <p:txBody>
          <a:bodyPr wrap="square" rtlCol="0">
            <a:spAutoFit/>
          </a:bodyPr>
          <a:lstStyle/>
          <a:p>
            <a:r>
              <a:rPr lang="zh-CN" altLang="en-US" sz="2800" b="1" dirty="0" smtClean="0">
                <a:latin typeface="楷体_GB2312" panose="02010609030101010101" pitchFamily="49" charset="-122"/>
                <a:ea typeface="楷体_GB2312" panose="02010609030101010101" pitchFamily="49" charset="-122"/>
              </a:rPr>
              <a:t>垄断是一个好东西，又是一个坏东西。</a:t>
            </a:r>
            <a:endParaRPr lang="en-US" altLang="zh-CN" sz="2800" b="1" dirty="0" smtClean="0">
              <a:latin typeface="楷体_GB2312" panose="02010609030101010101" pitchFamily="49" charset="-122"/>
              <a:ea typeface="楷体_GB2312" panose="02010609030101010101" pitchFamily="49" charset="-122"/>
            </a:endParaRPr>
          </a:p>
          <a:p>
            <a:pPr algn="r"/>
            <a:r>
              <a:rPr lang="en-US" altLang="zh-CN" sz="2800" b="1" dirty="0" smtClean="0"/>
              <a:t>——</a:t>
            </a:r>
            <a:r>
              <a:rPr lang="zh-CN" altLang="en-US" sz="2800" b="1" dirty="0" smtClean="0"/>
              <a:t>马克思</a:t>
            </a:r>
            <a:endParaRPr lang="zh-CN" altLang="en-US" sz="2800" b="1" dirty="0"/>
          </a:p>
        </p:txBody>
      </p:sp>
    </p:spTree>
    <p:extLst>
      <p:ext uri="{BB962C8B-B14F-4D97-AF65-F5344CB8AC3E}">
        <p14:creationId xmlns:p14="http://schemas.microsoft.com/office/powerpoint/2010/main" val="5912658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09580"/>
                                        </p:tgtEl>
                                        <p:attrNameLst>
                                          <p:attrName>style.visibility</p:attrName>
                                        </p:attrNameLst>
                                      </p:cBhvr>
                                      <p:to>
                                        <p:strVal val="visible"/>
                                      </p:to>
                                    </p:set>
                                    <p:animEffect transition="in" filter="blinds(horizontal)">
                                      <p:cBhvr>
                                        <p:cTn id="29" dur="500"/>
                                        <p:tgtEl>
                                          <p:spTgt spid="109580"/>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09582"/>
                                        </p:tgtEl>
                                        <p:attrNameLst>
                                          <p:attrName>style.visibility</p:attrName>
                                        </p:attrNameLst>
                                      </p:cBhvr>
                                      <p:to>
                                        <p:strVal val="visible"/>
                                      </p:to>
                                    </p:set>
                                    <p:animEffect transition="in" filter="blinds(horizontal)">
                                      <p:cBhvr>
                                        <p:cTn id="34" dur="500"/>
                                        <p:tgtEl>
                                          <p:spTgt spid="109582"/>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57378"/>
                                        </p:tgtEl>
                                        <p:attrNameLst>
                                          <p:attrName>style.visibility</p:attrName>
                                        </p:attrNameLst>
                                      </p:cBhvr>
                                      <p:to>
                                        <p:strVal val="visible"/>
                                      </p:to>
                                    </p:set>
                                    <p:animEffect transition="in" filter="blinds(horizontal)">
                                      <p:cBhvr>
                                        <p:cTn id="39" dur="500"/>
                                        <p:tgtEl>
                                          <p:spTgt spid="57378"/>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xit" presetSubtype="10" fill="hold" grpId="1" nodeType="clickEffect">
                                  <p:stCondLst>
                                    <p:cond delay="0"/>
                                  </p:stCondLst>
                                  <p:childTnLst>
                                    <p:animEffect transition="out" filter="blinds(horizontal)">
                                      <p:cBhvr>
                                        <p:cTn id="43" dur="500"/>
                                        <p:tgtEl>
                                          <p:spTgt spid="57378"/>
                                        </p:tgtEl>
                                      </p:cBhvr>
                                    </p:animEffect>
                                    <p:set>
                                      <p:cBhvr>
                                        <p:cTn id="44" dur="1" fill="hold">
                                          <p:stCondLst>
                                            <p:cond delay="499"/>
                                          </p:stCondLst>
                                        </p:cTn>
                                        <p:tgtEl>
                                          <p:spTgt spid="57378"/>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left)">
                                      <p:cBhvr>
                                        <p:cTn id="49" dur="500"/>
                                        <p:tgtEl>
                                          <p:spTgt spid="3"/>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xit" presetSubtype="4" fill="hold" grpId="1" nodeType="clickEffect">
                                  <p:stCondLst>
                                    <p:cond delay="0"/>
                                  </p:stCondLst>
                                  <p:childTnLst>
                                    <p:anim calcmode="lin" valueType="num">
                                      <p:cBhvr additive="base">
                                        <p:cTn id="53" dur="500"/>
                                        <p:tgtEl>
                                          <p:spTgt spid="7"/>
                                        </p:tgtEl>
                                        <p:attrNameLst>
                                          <p:attrName>ppt_x</p:attrName>
                                        </p:attrNameLst>
                                      </p:cBhvr>
                                      <p:tavLst>
                                        <p:tav tm="0">
                                          <p:val>
                                            <p:strVal val="ppt_x"/>
                                          </p:val>
                                        </p:tav>
                                        <p:tav tm="100000">
                                          <p:val>
                                            <p:strVal val="ppt_x"/>
                                          </p:val>
                                        </p:tav>
                                      </p:tavLst>
                                    </p:anim>
                                    <p:anim calcmode="lin" valueType="num">
                                      <p:cBhvr additive="base">
                                        <p:cTn id="54" dur="500"/>
                                        <p:tgtEl>
                                          <p:spTgt spid="7"/>
                                        </p:tgtEl>
                                        <p:attrNameLst>
                                          <p:attrName>ppt_y</p:attrName>
                                        </p:attrNameLst>
                                      </p:cBhvr>
                                      <p:tavLst>
                                        <p:tav tm="0">
                                          <p:val>
                                            <p:strVal val="ppt_y"/>
                                          </p:val>
                                        </p:tav>
                                        <p:tav tm="100000">
                                          <p:val>
                                            <p:strVal val="1+ppt_h/2"/>
                                          </p:val>
                                        </p:tav>
                                      </p:tavLst>
                                    </p:anim>
                                    <p:set>
                                      <p:cBhvr>
                                        <p:cTn id="55" dur="1" fill="hold">
                                          <p:stCondLst>
                                            <p:cond delay="499"/>
                                          </p:stCondLst>
                                        </p:cTn>
                                        <p:tgtEl>
                                          <p:spTgt spid="7"/>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left)">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80" grpId="0" animBg="1"/>
      <p:bldP spid="109582" grpId="0" animBg="1"/>
      <p:bldP spid="57378" grpId="0" animBg="1"/>
      <p:bldP spid="57378" grpId="1" animBg="1"/>
      <p:bldP spid="7" grpId="0" animBg="1"/>
      <p:bldP spid="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27" name="Text Box 31"/>
          <p:cNvSpPr txBox="1">
            <a:spLocks noChangeArrowheads="1"/>
          </p:cNvSpPr>
          <p:nvPr/>
        </p:nvSpPr>
        <p:spPr bwMode="auto">
          <a:xfrm>
            <a:off x="3132138" y="1484313"/>
            <a:ext cx="6011862"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333399"/>
                </a:solidFill>
                <a:latin typeface="黑体" pitchFamily="49" charset="-122"/>
                <a:ea typeface="黑体" pitchFamily="49" charset="-122"/>
              </a:rPr>
              <a:t>重工业</a:t>
            </a:r>
            <a:r>
              <a:rPr lang="zh-CN" altLang="en-US" sz="2800" b="1">
                <a:solidFill>
                  <a:srgbClr val="000000"/>
                </a:solidFill>
                <a:latin typeface="黑体" pitchFamily="49" charset="-122"/>
                <a:ea typeface="黑体" pitchFamily="49" charset="-122"/>
              </a:rPr>
              <a:t>成为工业生产的重要组成部分</a:t>
            </a:r>
            <a:r>
              <a:rPr lang="zh-CN" altLang="en-US" sz="2000" b="1">
                <a:solidFill>
                  <a:srgbClr val="FF0006"/>
                </a:solidFill>
                <a:latin typeface="黑体" pitchFamily="49" charset="-122"/>
                <a:ea typeface="黑体" pitchFamily="49" charset="-122"/>
              </a:rPr>
              <a:t> </a:t>
            </a:r>
          </a:p>
        </p:txBody>
      </p:sp>
      <p:sp>
        <p:nvSpPr>
          <p:cNvPr id="69635" name="Text Box 38"/>
          <p:cNvSpPr txBox="1">
            <a:spLocks noChangeArrowheads="1"/>
          </p:cNvSpPr>
          <p:nvPr/>
        </p:nvSpPr>
        <p:spPr bwMode="auto">
          <a:xfrm>
            <a:off x="3132138" y="836613"/>
            <a:ext cx="4495800"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推动了</a:t>
            </a:r>
            <a:r>
              <a:rPr lang="zh-CN" altLang="en-US" sz="2800" b="1">
                <a:solidFill>
                  <a:srgbClr val="333399"/>
                </a:solidFill>
                <a:latin typeface="黑体" pitchFamily="49" charset="-122"/>
                <a:ea typeface="黑体" pitchFamily="49" charset="-122"/>
              </a:rPr>
              <a:t>生产力</a:t>
            </a:r>
            <a:r>
              <a:rPr lang="zh-CN" altLang="en-US" sz="2800" b="1">
                <a:solidFill>
                  <a:srgbClr val="000808"/>
                </a:solidFill>
                <a:latin typeface="黑体" pitchFamily="49" charset="-122"/>
                <a:ea typeface="黑体" pitchFamily="49" charset="-122"/>
              </a:rPr>
              <a:t>的巨大发展</a:t>
            </a:r>
          </a:p>
        </p:txBody>
      </p:sp>
      <p:sp>
        <p:nvSpPr>
          <p:cNvPr id="69636" name="Rectangle 39"/>
          <p:cNvSpPr>
            <a:spLocks noChangeArrowheads="1"/>
          </p:cNvSpPr>
          <p:nvPr/>
        </p:nvSpPr>
        <p:spPr bwMode="auto">
          <a:xfrm>
            <a:off x="179388" y="765175"/>
            <a:ext cx="2217737" cy="528638"/>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1</a:t>
            </a:r>
            <a:r>
              <a:rPr lang="zh-CN" altLang="en-US" sz="2800" b="1">
                <a:solidFill>
                  <a:srgbClr val="DE0005"/>
                </a:solidFill>
                <a:latin typeface="黑体" pitchFamily="49" charset="-122"/>
                <a:ea typeface="黑体" pitchFamily="49" charset="-122"/>
              </a:rPr>
              <a:t>、生产力</a:t>
            </a:r>
          </a:p>
        </p:txBody>
      </p:sp>
      <p:sp>
        <p:nvSpPr>
          <p:cNvPr id="69637" name="Rectangle 40"/>
          <p:cNvSpPr>
            <a:spLocks noChangeArrowheads="1"/>
          </p:cNvSpPr>
          <p:nvPr/>
        </p:nvSpPr>
        <p:spPr bwMode="auto">
          <a:xfrm>
            <a:off x="179388" y="1484313"/>
            <a:ext cx="2159000" cy="528637"/>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800" b="1">
                <a:solidFill>
                  <a:srgbClr val="DE0005"/>
                </a:solidFill>
                <a:latin typeface="黑体" pitchFamily="49" charset="-122"/>
                <a:ea typeface="黑体" pitchFamily="49" charset="-122"/>
              </a:rPr>
              <a:t>2</a:t>
            </a:r>
            <a:r>
              <a:rPr lang="zh-CN" altLang="en-US" sz="2800" b="1">
                <a:solidFill>
                  <a:srgbClr val="DE0005"/>
                </a:solidFill>
                <a:latin typeface="黑体" pitchFamily="49" charset="-122"/>
                <a:ea typeface="黑体" pitchFamily="49" charset="-122"/>
              </a:rPr>
              <a:t>、生产结构</a:t>
            </a:r>
          </a:p>
        </p:txBody>
      </p:sp>
      <p:sp>
        <p:nvSpPr>
          <p:cNvPr id="69645" name="AutoShape 53"/>
          <p:cNvSpPr>
            <a:spLocks noChangeArrowheads="1"/>
          </p:cNvSpPr>
          <p:nvPr/>
        </p:nvSpPr>
        <p:spPr bwMode="auto">
          <a:xfrm>
            <a:off x="2627313" y="7651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69646" name="AutoShape 54"/>
          <p:cNvSpPr>
            <a:spLocks noChangeArrowheads="1"/>
          </p:cNvSpPr>
          <p:nvPr/>
        </p:nvSpPr>
        <p:spPr bwMode="auto">
          <a:xfrm>
            <a:off x="2627313" y="14128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pic>
        <p:nvPicPr>
          <p:cNvPr id="69647" name="Picture 75" descr="Untitled-14"/>
          <p:cNvPicPr>
            <a:picLocks noChangeAspect="1" noChangeArrowheads="1"/>
          </p:cNvPicPr>
          <p:nvPr/>
        </p:nvPicPr>
        <p:blipFill>
          <a:blip r:embed="rId2">
            <a:extLst>
              <a:ext uri="{28A0092B-C50C-407E-A947-70E740481C1C}">
                <a14:useLocalDpi xmlns:a14="http://schemas.microsoft.com/office/drawing/2010/main" val="0"/>
              </a:ext>
            </a:extLst>
          </a:blip>
          <a:srcRect t="-17522" r="13820"/>
          <a:stretch>
            <a:fillRect/>
          </a:stretch>
        </p:blipFill>
        <p:spPr bwMode="auto">
          <a:xfrm>
            <a:off x="0" y="6019800"/>
            <a:ext cx="7880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8" name="文本框 56346"/>
          <p:cNvSpPr txBox="1">
            <a:spLocks noChangeArrowheads="1"/>
          </p:cNvSpPr>
          <p:nvPr/>
        </p:nvSpPr>
        <p:spPr bwMode="auto">
          <a:xfrm>
            <a:off x="611188" y="4292600"/>
            <a:ext cx="510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9649" name="Text Box 60"/>
          <p:cNvSpPr txBox="1">
            <a:spLocks noChangeArrowheads="1"/>
          </p:cNvSpPr>
          <p:nvPr/>
        </p:nvSpPr>
        <p:spPr bwMode="auto">
          <a:xfrm>
            <a:off x="0" y="0"/>
            <a:ext cx="9144000" cy="636588"/>
          </a:xfrm>
          <a:prstGeom prst="rect">
            <a:avLst/>
          </a:prstGeom>
          <a:solidFill>
            <a:schemeClr val="bg1"/>
          </a:solidFill>
          <a:ln w="57150" cmpd="thinThick">
            <a:pattFill prst="dkHorz">
              <a:fgClr>
                <a:srgbClr val="FF0000"/>
              </a:fgClr>
              <a:bgClr>
                <a:srgbClr val="FFFFFF"/>
              </a:bgClr>
            </a:patt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pPr>
            <a:r>
              <a:rPr lang="zh-CN" altLang="en-US" sz="3200" b="1">
                <a:solidFill>
                  <a:srgbClr val="000000"/>
                </a:solidFill>
                <a:ea typeface="黑体" pitchFamily="49" charset="-122"/>
              </a:rPr>
              <a:t>第二次工业革命的影响</a:t>
            </a:r>
          </a:p>
        </p:txBody>
      </p:sp>
      <p:sp>
        <p:nvSpPr>
          <p:cNvPr id="69676" name="Rectangle 40"/>
          <p:cNvSpPr>
            <a:spLocks noChangeArrowheads="1"/>
          </p:cNvSpPr>
          <p:nvPr/>
        </p:nvSpPr>
        <p:spPr bwMode="auto">
          <a:xfrm>
            <a:off x="179388" y="2205038"/>
            <a:ext cx="2192337" cy="528637"/>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800" b="1">
                <a:solidFill>
                  <a:srgbClr val="DE0005"/>
                </a:solidFill>
                <a:latin typeface="华文中宋" pitchFamily="2" charset="-122"/>
                <a:ea typeface="华文中宋" pitchFamily="2" charset="-122"/>
              </a:rPr>
              <a:t>3</a:t>
            </a:r>
            <a:r>
              <a:rPr lang="zh-CN" altLang="en-US" sz="2800" b="1">
                <a:solidFill>
                  <a:srgbClr val="DE0005"/>
                </a:solidFill>
                <a:latin typeface="华文中宋" pitchFamily="2" charset="-122"/>
                <a:ea typeface="华文中宋" pitchFamily="2" charset="-122"/>
              </a:rPr>
              <a:t>、生产关系</a:t>
            </a:r>
          </a:p>
        </p:txBody>
      </p:sp>
      <p:sp>
        <p:nvSpPr>
          <p:cNvPr id="69677" name="AutoShape 54"/>
          <p:cNvSpPr>
            <a:spLocks noChangeArrowheads="1"/>
          </p:cNvSpPr>
          <p:nvPr/>
        </p:nvSpPr>
        <p:spPr bwMode="auto">
          <a:xfrm>
            <a:off x="2627313" y="2205038"/>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2" name="Text Box 31"/>
          <p:cNvSpPr txBox="1">
            <a:spLocks noChangeArrowheads="1"/>
          </p:cNvSpPr>
          <p:nvPr/>
        </p:nvSpPr>
        <p:spPr bwMode="auto">
          <a:xfrm>
            <a:off x="3203575" y="2205038"/>
            <a:ext cx="4495800" cy="519112"/>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出现了</a:t>
            </a:r>
            <a:r>
              <a:rPr lang="zh-CN" altLang="en-US" sz="2800" b="1">
                <a:solidFill>
                  <a:srgbClr val="333399"/>
                </a:solidFill>
                <a:latin typeface="黑体" pitchFamily="49" charset="-122"/>
                <a:ea typeface="黑体" pitchFamily="49" charset="-122"/>
              </a:rPr>
              <a:t>垄断组织</a:t>
            </a:r>
          </a:p>
        </p:txBody>
      </p:sp>
      <p:sp>
        <p:nvSpPr>
          <p:cNvPr id="69680" name="Rectangle 38"/>
          <p:cNvSpPr>
            <a:spLocks noChangeArrowheads="1"/>
          </p:cNvSpPr>
          <p:nvPr/>
        </p:nvSpPr>
        <p:spPr bwMode="auto">
          <a:xfrm>
            <a:off x="179388" y="2924175"/>
            <a:ext cx="2192337" cy="528638"/>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800" b="1">
                <a:solidFill>
                  <a:srgbClr val="DE0005"/>
                </a:solidFill>
                <a:latin typeface="华文中宋" pitchFamily="2" charset="-122"/>
                <a:ea typeface="华文中宋" pitchFamily="2" charset="-122"/>
              </a:rPr>
              <a:t>4</a:t>
            </a:r>
            <a:r>
              <a:rPr lang="zh-CN" altLang="en-US" sz="2800" b="1">
                <a:solidFill>
                  <a:srgbClr val="DE0005"/>
                </a:solidFill>
                <a:latin typeface="华文中宋" pitchFamily="2" charset="-122"/>
                <a:ea typeface="华文中宋" pitchFamily="2" charset="-122"/>
              </a:rPr>
              <a:t>、世界市场</a:t>
            </a:r>
          </a:p>
        </p:txBody>
      </p:sp>
      <p:sp>
        <p:nvSpPr>
          <p:cNvPr id="69681" name="AutoShape 54"/>
          <p:cNvSpPr>
            <a:spLocks noChangeArrowheads="1"/>
          </p:cNvSpPr>
          <p:nvPr/>
        </p:nvSpPr>
        <p:spPr bwMode="auto">
          <a:xfrm>
            <a:off x="2627313" y="2924175"/>
            <a:ext cx="228600" cy="609600"/>
          </a:xfrm>
          <a:prstGeom prst="rightArrow">
            <a:avLst>
              <a:gd name="adj1" fmla="val 50000"/>
              <a:gd name="adj2" fmla="val 25000"/>
            </a:avLst>
          </a:prstGeom>
          <a:solidFill>
            <a:srgbClr val="92924A"/>
          </a:solidFill>
          <a:ln w="9525">
            <a:solidFill>
              <a:schemeClr val="tx2"/>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2977" name="Text Box 33"/>
          <p:cNvSpPr txBox="1">
            <a:spLocks noChangeArrowheads="1"/>
          </p:cNvSpPr>
          <p:nvPr/>
        </p:nvSpPr>
        <p:spPr bwMode="auto">
          <a:xfrm>
            <a:off x="2987675" y="2924175"/>
            <a:ext cx="6156325" cy="519113"/>
          </a:xfrm>
          <a:prstGeom prst="rect">
            <a:avLst/>
          </a:prstGeom>
          <a:solidFill>
            <a:schemeClr val="bg1"/>
          </a:solidFill>
          <a:ln>
            <a:noFill/>
          </a:ln>
          <a:extLs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800" b="1">
                <a:solidFill>
                  <a:srgbClr val="000808"/>
                </a:solidFill>
                <a:latin typeface="黑体" pitchFamily="49" charset="-122"/>
                <a:ea typeface="黑体" pitchFamily="49" charset="-122"/>
              </a:rPr>
              <a:t>世界市场</a:t>
            </a:r>
            <a:r>
              <a:rPr lang="zh-CN" altLang="en-US" sz="2800" b="1">
                <a:solidFill>
                  <a:srgbClr val="333399"/>
                </a:solidFill>
                <a:latin typeface="黑体" pitchFamily="49" charset="-122"/>
                <a:ea typeface="黑体" pitchFamily="49" charset="-122"/>
              </a:rPr>
              <a:t>最终</a:t>
            </a:r>
            <a:r>
              <a:rPr lang="zh-CN" altLang="en-US" sz="2800" b="1">
                <a:solidFill>
                  <a:srgbClr val="000808"/>
                </a:solidFill>
                <a:latin typeface="黑体" pitchFamily="49" charset="-122"/>
                <a:ea typeface="黑体" pitchFamily="49" charset="-122"/>
              </a:rPr>
              <a:t>形成</a:t>
            </a:r>
            <a:r>
              <a:rPr lang="zh-CN" altLang="en-US" sz="2400" b="1">
                <a:solidFill>
                  <a:srgbClr val="7A0003"/>
                </a:solidFill>
                <a:latin typeface="楷体" pitchFamily="49" charset="-122"/>
                <a:ea typeface="楷体" pitchFamily="49" charset="-122"/>
              </a:rPr>
              <a:t>（</a:t>
            </a:r>
            <a:r>
              <a:rPr lang="en-US" altLang="zh-CN" sz="2400" b="1">
                <a:solidFill>
                  <a:srgbClr val="7A0003"/>
                </a:solidFill>
                <a:latin typeface="楷体" pitchFamily="49" charset="-122"/>
                <a:ea typeface="楷体" pitchFamily="49" charset="-122"/>
              </a:rPr>
              <a:t>19</a:t>
            </a:r>
            <a:r>
              <a:rPr lang="zh-CN" altLang="en-US" sz="2400" b="1">
                <a:solidFill>
                  <a:srgbClr val="7A0003"/>
                </a:solidFill>
                <a:latin typeface="楷体" pitchFamily="49" charset="-122"/>
                <a:ea typeface="楷体" pitchFamily="49" charset="-122"/>
              </a:rPr>
              <a:t>世纪末</a:t>
            </a:r>
            <a:r>
              <a:rPr lang="en-US" altLang="zh-CN" sz="2400" b="1">
                <a:solidFill>
                  <a:srgbClr val="7A0003"/>
                </a:solidFill>
                <a:latin typeface="楷体" pitchFamily="49" charset="-122"/>
                <a:ea typeface="楷体" pitchFamily="49" charset="-122"/>
              </a:rPr>
              <a:t>20</a:t>
            </a:r>
            <a:r>
              <a:rPr lang="zh-CN" altLang="en-US" sz="2400" b="1">
                <a:solidFill>
                  <a:srgbClr val="7A0003"/>
                </a:solidFill>
                <a:latin typeface="楷体" pitchFamily="49" charset="-122"/>
                <a:ea typeface="楷体" pitchFamily="49" charset="-122"/>
              </a:rPr>
              <a:t>世纪初）</a:t>
            </a:r>
          </a:p>
        </p:txBody>
      </p:sp>
      <p:sp>
        <p:nvSpPr>
          <p:cNvPr id="69683" name="文本框 18459"/>
          <p:cNvSpPr txBox="1">
            <a:spLocks noChangeArrowheads="1"/>
          </p:cNvSpPr>
          <p:nvPr/>
        </p:nvSpPr>
        <p:spPr bwMode="auto">
          <a:xfrm>
            <a:off x="179388" y="3716338"/>
            <a:ext cx="8713787" cy="2284412"/>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50000"/>
              </a:spcBef>
              <a:spcAft>
                <a:spcPct val="0"/>
              </a:spcAft>
              <a:buFont typeface="Arial" pitchFamily="34" charset="0"/>
              <a:buNone/>
            </a:pPr>
            <a:r>
              <a:rPr lang="en-US" altLang="zh-CN" sz="2000" b="1">
                <a:solidFill>
                  <a:srgbClr val="FF0006"/>
                </a:solidFill>
              </a:rPr>
              <a:t>       </a:t>
            </a:r>
            <a:r>
              <a:rPr lang="en-US" altLang="zh-CN" sz="2800" b="1">
                <a:solidFill>
                  <a:srgbClr val="000000"/>
                </a:solidFill>
                <a:latin typeface="黑体" pitchFamily="49" charset="-122"/>
                <a:ea typeface="黑体" pitchFamily="49" charset="-122"/>
              </a:rPr>
              <a:t>“1870</a:t>
            </a:r>
            <a:r>
              <a:rPr lang="zh-CN" altLang="en-US" sz="2800" b="1">
                <a:solidFill>
                  <a:srgbClr val="000000"/>
                </a:solidFill>
                <a:latin typeface="黑体" pitchFamily="49" charset="-122"/>
                <a:ea typeface="黑体" pitchFamily="49" charset="-122"/>
              </a:rPr>
              <a:t>年以后的三十多年间，世界贸易额增长了三倍左右。亚洲、非洲和拉丁美洲等地区的非工业国家生产的粮食和原料源源不断地运往工业化国家，工业化国家生产的工业品则销往全世界，国际分工日益明显。”     </a:t>
            </a:r>
            <a:r>
              <a:rPr lang="en-US" altLang="zh-CN" sz="28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人教版</a:t>
            </a:r>
            <a:r>
              <a:rPr lang="en-US" altLang="zh-CN" sz="2800" b="1">
                <a:solidFill>
                  <a:srgbClr val="000000"/>
                </a:solidFill>
                <a:latin typeface="黑体" pitchFamily="49" charset="-122"/>
                <a:ea typeface="黑体" pitchFamily="49" charset="-122"/>
              </a:rPr>
              <a:t>.</a:t>
            </a:r>
            <a:r>
              <a:rPr lang="zh-CN" altLang="en-US" sz="2800" b="1">
                <a:solidFill>
                  <a:srgbClr val="000000"/>
                </a:solidFill>
                <a:latin typeface="黑体" pitchFamily="49" charset="-122"/>
                <a:ea typeface="黑体" pitchFamily="49" charset="-122"/>
              </a:rPr>
              <a:t>必修</a:t>
            </a:r>
            <a:r>
              <a:rPr lang="en-US" altLang="zh-CN" sz="2800" b="1">
                <a:solidFill>
                  <a:srgbClr val="000000"/>
                </a:solidFill>
                <a:latin typeface="黑体" pitchFamily="49" charset="-122"/>
                <a:ea typeface="黑体" pitchFamily="49" charset="-122"/>
              </a:rPr>
              <a:t>2》</a:t>
            </a:r>
          </a:p>
        </p:txBody>
      </p:sp>
    </p:spTree>
    <p:extLst>
      <p:ext uri="{BB962C8B-B14F-4D97-AF65-F5344CB8AC3E}">
        <p14:creationId xmlns:p14="http://schemas.microsoft.com/office/powerpoint/2010/main" val="35347465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2977"/>
                                        </p:tgtEl>
                                        <p:attrNameLst>
                                          <p:attrName>style.visibility</p:attrName>
                                        </p:attrNameLst>
                                      </p:cBhvr>
                                      <p:to>
                                        <p:strVal val="visible"/>
                                      </p:to>
                                    </p:set>
                                    <p:animEffect transition="in" filter="slide(fromBottom)">
                                      <p:cBhvr>
                                        <p:cTn id="7" dur="500"/>
                                        <p:tgtEl>
                                          <p:spTgt spid="829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7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2" name="Text Box 12"/>
          <p:cNvSpPr txBox="1">
            <a:spLocks noChangeArrowheads="1"/>
          </p:cNvSpPr>
          <p:nvPr/>
        </p:nvSpPr>
        <p:spPr bwMode="auto">
          <a:xfrm>
            <a:off x="1219200" y="381000"/>
            <a:ext cx="2667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itchFamily="34" charset="0"/>
              <a:buNone/>
            </a:pPr>
            <a:r>
              <a:rPr lang="zh-CN" altLang="en-US" sz="3200" b="1">
                <a:solidFill>
                  <a:srgbClr val="FFFFFF"/>
                </a:solidFill>
                <a:ea typeface="方正隶书简体" pitchFamily="65" charset="-122"/>
              </a:rPr>
              <a:t>思维探究</a:t>
            </a:r>
          </a:p>
        </p:txBody>
      </p:sp>
      <p:sp>
        <p:nvSpPr>
          <p:cNvPr id="68627" name="Rectangle 19"/>
          <p:cNvSpPr>
            <a:spLocks noChangeArrowheads="1"/>
          </p:cNvSpPr>
          <p:nvPr/>
        </p:nvSpPr>
        <p:spPr bwMode="auto">
          <a:xfrm>
            <a:off x="228600" y="5306218"/>
            <a:ext cx="70866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66654" bIns="0" anchor="ctr">
            <a:spAutoFit/>
          </a:bodyPr>
          <a:lstStyle/>
          <a:p>
            <a:pPr fontAlgn="base">
              <a:spcBef>
                <a:spcPct val="0"/>
              </a:spcBef>
              <a:spcAft>
                <a:spcPct val="0"/>
              </a:spcAft>
              <a:buFont typeface="Arial" pitchFamily="34" charset="0"/>
              <a:buNone/>
            </a:pPr>
            <a:r>
              <a:rPr lang="zh-CN" altLang="en-US" sz="2800" b="1" dirty="0">
                <a:solidFill>
                  <a:srgbClr val="000808"/>
                </a:solidFill>
                <a:latin typeface="楷体" pitchFamily="49" charset="-122"/>
                <a:ea typeface="楷体" pitchFamily="49" charset="-122"/>
              </a:rPr>
              <a:t>（</a:t>
            </a:r>
            <a:r>
              <a:rPr lang="en-US" altLang="zh-CN" sz="2800" b="1" dirty="0">
                <a:solidFill>
                  <a:srgbClr val="000808"/>
                </a:solidFill>
                <a:latin typeface="楷体" pitchFamily="49" charset="-122"/>
                <a:ea typeface="楷体" pitchFamily="49" charset="-122"/>
              </a:rPr>
              <a:t>4</a:t>
            </a:r>
            <a:r>
              <a:rPr lang="zh-CN" altLang="en-US" sz="2800" b="1" dirty="0">
                <a:solidFill>
                  <a:srgbClr val="000808"/>
                </a:solidFill>
                <a:latin typeface="楷体" pitchFamily="49" charset="-122"/>
                <a:ea typeface="楷体" pitchFamily="49" charset="-122"/>
              </a:rPr>
              <a:t>）</a:t>
            </a:r>
            <a:r>
              <a:rPr lang="zh-CN" altLang="en-US" sz="2800" b="1" dirty="0">
                <a:solidFill>
                  <a:srgbClr val="000000"/>
                </a:solidFill>
                <a:latin typeface="楷体" pitchFamily="49" charset="-122"/>
                <a:ea typeface="楷体" pitchFamily="49" charset="-122"/>
              </a:rPr>
              <a:t>殖民扩张、瓜分世界（</a:t>
            </a:r>
            <a:r>
              <a:rPr lang="zh-CN" altLang="en-US" sz="2800" b="1" dirty="0">
                <a:solidFill>
                  <a:srgbClr val="0000FF"/>
                </a:solidFill>
                <a:latin typeface="楷体" pitchFamily="49" charset="-122"/>
                <a:ea typeface="楷体" pitchFamily="49" charset="-122"/>
              </a:rPr>
              <a:t>途径</a:t>
            </a:r>
            <a:r>
              <a:rPr lang="zh-CN" altLang="en-US" sz="2800" b="1" dirty="0">
                <a:solidFill>
                  <a:srgbClr val="000000"/>
                </a:solidFill>
                <a:latin typeface="楷体" pitchFamily="49" charset="-122"/>
                <a:ea typeface="楷体" pitchFamily="49" charset="-122"/>
              </a:rPr>
              <a:t>）</a:t>
            </a:r>
          </a:p>
        </p:txBody>
      </p:sp>
      <p:sp>
        <p:nvSpPr>
          <p:cNvPr id="68628" name="Rectangle 20"/>
          <p:cNvSpPr>
            <a:spLocks noChangeArrowheads="1"/>
          </p:cNvSpPr>
          <p:nvPr/>
        </p:nvSpPr>
        <p:spPr bwMode="auto">
          <a:xfrm>
            <a:off x="152400" y="3068638"/>
            <a:ext cx="8991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itchFamily="34" charset="0"/>
              <a:buNone/>
            </a:pPr>
            <a:r>
              <a:rPr lang="zh-CN" altLang="en-US" sz="2800" b="1">
                <a:solidFill>
                  <a:srgbClr val="000808"/>
                </a:solidFill>
                <a:latin typeface="楷体" pitchFamily="49" charset="-122"/>
                <a:ea typeface="楷体" pitchFamily="49" charset="-122"/>
              </a:rPr>
              <a:t>（</a:t>
            </a:r>
            <a:r>
              <a:rPr lang="en-US" altLang="zh-CN" sz="2800" b="1">
                <a:solidFill>
                  <a:srgbClr val="000808"/>
                </a:solidFill>
                <a:latin typeface="楷体" pitchFamily="49" charset="-122"/>
                <a:ea typeface="楷体" pitchFamily="49" charset="-122"/>
              </a:rPr>
              <a:t>2</a:t>
            </a:r>
            <a:r>
              <a:rPr lang="zh-CN" altLang="en-US" sz="2800" b="1">
                <a:solidFill>
                  <a:srgbClr val="000808"/>
                </a:solidFill>
                <a:latin typeface="楷体" pitchFamily="49" charset="-122"/>
                <a:ea typeface="楷体" pitchFamily="49" charset="-122"/>
              </a:rPr>
              <a:t>）</a:t>
            </a:r>
            <a:r>
              <a:rPr lang="zh-CN" altLang="en-US" sz="2800" b="1">
                <a:solidFill>
                  <a:srgbClr val="000000"/>
                </a:solidFill>
                <a:latin typeface="楷体" pitchFamily="49" charset="-122"/>
                <a:ea typeface="楷体" pitchFamily="49" charset="-122"/>
              </a:rPr>
              <a:t>交通工具</a:t>
            </a:r>
            <a:r>
              <a:rPr lang="zh-CN" altLang="en-US" sz="2800" b="1">
                <a:solidFill>
                  <a:srgbClr val="000808"/>
                </a:solidFill>
                <a:latin typeface="楷体" pitchFamily="49" charset="-122"/>
                <a:ea typeface="楷体" pitchFamily="49" charset="-122"/>
              </a:rPr>
              <a:t>和</a:t>
            </a:r>
            <a:r>
              <a:rPr lang="zh-CN" altLang="en-US" sz="2800" b="1">
                <a:solidFill>
                  <a:srgbClr val="000000"/>
                </a:solidFill>
                <a:latin typeface="楷体" pitchFamily="49" charset="-122"/>
                <a:ea typeface="楷体" pitchFamily="49" charset="-122"/>
              </a:rPr>
              <a:t>通讯手段</a:t>
            </a:r>
            <a:r>
              <a:rPr lang="zh-CN" altLang="en-US" sz="2800" b="1">
                <a:solidFill>
                  <a:srgbClr val="000808"/>
                </a:solidFill>
                <a:latin typeface="楷体" pitchFamily="49" charset="-122"/>
                <a:ea typeface="楷体" pitchFamily="49" charset="-122"/>
              </a:rPr>
              <a:t>，大大加强世界各地的联系。</a:t>
            </a:r>
          </a:p>
          <a:p>
            <a:pPr fontAlgn="base">
              <a:spcBef>
                <a:spcPct val="0"/>
              </a:spcBef>
              <a:spcAft>
                <a:spcPct val="0"/>
              </a:spcAft>
              <a:buFont typeface="Arial" pitchFamily="34" charset="0"/>
              <a:buNone/>
            </a:pPr>
            <a:r>
              <a:rPr lang="zh-CN" altLang="en-US" sz="2800" b="1">
                <a:solidFill>
                  <a:srgbClr val="000808"/>
                </a:solidFill>
                <a:latin typeface="楷体" pitchFamily="49" charset="-122"/>
                <a:ea typeface="楷体" pitchFamily="49" charset="-122"/>
              </a:rPr>
              <a:t>     （</a:t>
            </a:r>
            <a:r>
              <a:rPr lang="zh-CN" altLang="en-US" sz="2800" b="1">
                <a:solidFill>
                  <a:srgbClr val="0000FF"/>
                </a:solidFill>
                <a:latin typeface="楷体" pitchFamily="49" charset="-122"/>
                <a:ea typeface="楷体" pitchFamily="49" charset="-122"/>
              </a:rPr>
              <a:t>客观条件</a:t>
            </a:r>
            <a:r>
              <a:rPr lang="zh-CN" altLang="en-US" sz="2800" b="1">
                <a:solidFill>
                  <a:srgbClr val="000808"/>
                </a:solidFill>
                <a:latin typeface="楷体" pitchFamily="49" charset="-122"/>
                <a:ea typeface="楷体" pitchFamily="49" charset="-122"/>
              </a:rPr>
              <a:t>）</a:t>
            </a:r>
          </a:p>
        </p:txBody>
      </p:sp>
      <p:sp>
        <p:nvSpPr>
          <p:cNvPr id="68629" name="Rectangle 21"/>
          <p:cNvSpPr>
            <a:spLocks noChangeArrowheads="1"/>
          </p:cNvSpPr>
          <p:nvPr/>
        </p:nvSpPr>
        <p:spPr bwMode="auto">
          <a:xfrm>
            <a:off x="179388" y="4139034"/>
            <a:ext cx="8382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itchFamily="34" charset="0"/>
              <a:buNone/>
            </a:pPr>
            <a:r>
              <a:rPr lang="zh-CN" altLang="en-US" sz="2800" b="1" dirty="0">
                <a:solidFill>
                  <a:srgbClr val="000808"/>
                </a:solidFill>
                <a:latin typeface="楷体" pitchFamily="49" charset="-122"/>
                <a:ea typeface="楷体" pitchFamily="49" charset="-122"/>
              </a:rPr>
              <a:t>（</a:t>
            </a:r>
            <a:r>
              <a:rPr lang="en-US" altLang="zh-CN" sz="2800" b="1" dirty="0">
                <a:solidFill>
                  <a:srgbClr val="000808"/>
                </a:solidFill>
                <a:latin typeface="楷体" pitchFamily="49" charset="-122"/>
                <a:ea typeface="楷体" pitchFamily="49" charset="-122"/>
              </a:rPr>
              <a:t>3</a:t>
            </a:r>
            <a:r>
              <a:rPr lang="zh-CN" altLang="en-US" sz="2800" b="1" dirty="0">
                <a:solidFill>
                  <a:srgbClr val="000808"/>
                </a:solidFill>
                <a:latin typeface="楷体" pitchFamily="49" charset="-122"/>
                <a:ea typeface="楷体" pitchFamily="49" charset="-122"/>
              </a:rPr>
              <a:t>）</a:t>
            </a:r>
            <a:r>
              <a:rPr lang="zh-CN" altLang="en-US" sz="2800" b="1" dirty="0">
                <a:solidFill>
                  <a:srgbClr val="000000"/>
                </a:solidFill>
                <a:ea typeface="楷体" pitchFamily="49" charset="-122"/>
              </a:rPr>
              <a:t>国际贸易</a:t>
            </a:r>
            <a:r>
              <a:rPr lang="zh-CN" altLang="en-US" sz="2800" b="1" dirty="0">
                <a:solidFill>
                  <a:srgbClr val="000808"/>
                </a:solidFill>
                <a:ea typeface="楷体" pitchFamily="49" charset="-122"/>
              </a:rPr>
              <a:t>的增长，</a:t>
            </a:r>
            <a:r>
              <a:rPr lang="zh-CN" altLang="en-US" sz="2800" b="1" dirty="0">
                <a:solidFill>
                  <a:srgbClr val="000000"/>
                </a:solidFill>
                <a:latin typeface="楷体" pitchFamily="49" charset="-122"/>
                <a:ea typeface="楷体" pitchFamily="49" charset="-122"/>
              </a:rPr>
              <a:t>国际分工</a:t>
            </a:r>
            <a:r>
              <a:rPr lang="zh-CN" altLang="en-US" sz="2800" b="1" dirty="0">
                <a:solidFill>
                  <a:srgbClr val="000808"/>
                </a:solidFill>
                <a:latin typeface="楷体" pitchFamily="49" charset="-122"/>
                <a:ea typeface="楷体" pitchFamily="49" charset="-122"/>
              </a:rPr>
              <a:t>日益明显，各国之间</a:t>
            </a:r>
            <a:r>
              <a:rPr lang="zh-CN" altLang="en-US" sz="2800" b="1" dirty="0">
                <a:solidFill>
                  <a:srgbClr val="000000"/>
                </a:solidFill>
                <a:latin typeface="楷体" pitchFamily="49" charset="-122"/>
                <a:ea typeface="楷体" pitchFamily="49" charset="-122"/>
              </a:rPr>
              <a:t>依赖</a:t>
            </a:r>
            <a:r>
              <a:rPr lang="zh-CN" altLang="en-US" sz="2800" b="1" dirty="0">
                <a:solidFill>
                  <a:srgbClr val="000808"/>
                </a:solidFill>
                <a:latin typeface="楷体" pitchFamily="49" charset="-122"/>
                <a:ea typeface="楷体" pitchFamily="49" charset="-122"/>
              </a:rPr>
              <a:t>加强。</a:t>
            </a:r>
            <a:r>
              <a:rPr lang="zh-CN" altLang="en-US" sz="2800" b="1" dirty="0" smtClean="0">
                <a:solidFill>
                  <a:srgbClr val="000808"/>
                </a:solidFill>
                <a:latin typeface="楷体" pitchFamily="49" charset="-122"/>
                <a:ea typeface="楷体" pitchFamily="49" charset="-122"/>
              </a:rPr>
              <a:t>（</a:t>
            </a:r>
            <a:r>
              <a:rPr lang="zh-CN" altLang="en-US" sz="2800" b="1" dirty="0" smtClean="0">
                <a:solidFill>
                  <a:srgbClr val="0000FF"/>
                </a:solidFill>
                <a:latin typeface="楷体" pitchFamily="49" charset="-122"/>
                <a:ea typeface="楷体" pitchFamily="49" charset="-122"/>
              </a:rPr>
              <a:t>表现</a:t>
            </a:r>
            <a:r>
              <a:rPr lang="zh-CN" altLang="en-US" sz="2800" b="1" dirty="0" smtClean="0">
                <a:solidFill>
                  <a:srgbClr val="000808"/>
                </a:solidFill>
                <a:latin typeface="楷体" pitchFamily="49" charset="-122"/>
                <a:ea typeface="楷体" pitchFamily="49" charset="-122"/>
              </a:rPr>
              <a:t>）</a:t>
            </a:r>
            <a:endParaRPr lang="zh-CN" altLang="en-US" sz="2800" b="1" dirty="0">
              <a:solidFill>
                <a:srgbClr val="000808"/>
              </a:solidFill>
              <a:latin typeface="楷体" pitchFamily="49" charset="-122"/>
              <a:ea typeface="楷体" pitchFamily="49" charset="-122"/>
            </a:endParaRPr>
          </a:p>
        </p:txBody>
      </p:sp>
      <p:sp>
        <p:nvSpPr>
          <p:cNvPr id="68631" name="Text Box 23"/>
          <p:cNvSpPr txBox="1">
            <a:spLocks noChangeArrowheads="1"/>
          </p:cNvSpPr>
          <p:nvPr/>
        </p:nvSpPr>
        <p:spPr bwMode="auto">
          <a:xfrm>
            <a:off x="7235825" y="1864693"/>
            <a:ext cx="1752600" cy="484187"/>
          </a:xfrm>
          <a:prstGeom prst="rect">
            <a:avLst/>
          </a:prstGeom>
          <a:solidFill>
            <a:schemeClr val="bg2"/>
          </a:solidFill>
          <a:ln w="57150">
            <a:solidFill>
              <a:schemeClr val="tx2"/>
            </a:solidFill>
            <a:prstDash val="lgDashDotDot"/>
            <a:miter lim="800000"/>
            <a:headEnd/>
            <a:tailEnd/>
          </a:ln>
        </p:spPr>
        <p:txBody>
          <a:bodyPr lIns="0" tIns="0" rIns="66654" bIns="0" anchor="ctr">
            <a:spAutoFit/>
          </a:bodyPr>
          <a:lstStyle/>
          <a:p>
            <a:pPr fontAlgn="base">
              <a:spcBef>
                <a:spcPct val="0"/>
              </a:spcBef>
              <a:spcAft>
                <a:spcPct val="0"/>
              </a:spcAft>
              <a:buFont typeface="Arial" pitchFamily="34" charset="0"/>
              <a:buNone/>
            </a:pPr>
            <a:r>
              <a:rPr lang="zh-CN" altLang="en-US" sz="2800" b="1" dirty="0">
                <a:solidFill>
                  <a:srgbClr val="DE0005"/>
                </a:solidFill>
                <a:latin typeface="华文中宋" pitchFamily="2" charset="-122"/>
                <a:ea typeface="华文中宋" pitchFamily="2" charset="-122"/>
              </a:rPr>
              <a:t>根本原因</a:t>
            </a:r>
          </a:p>
        </p:txBody>
      </p:sp>
      <p:sp>
        <p:nvSpPr>
          <p:cNvPr id="62486" name="文本框 19480"/>
          <p:cNvSpPr txBox="1">
            <a:spLocks noChangeArrowheads="1"/>
          </p:cNvSpPr>
          <p:nvPr/>
        </p:nvSpPr>
        <p:spPr bwMode="auto">
          <a:xfrm>
            <a:off x="2051050" y="6237288"/>
            <a:ext cx="6705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1176">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19482" name="Text Box 24"/>
          <p:cNvSpPr txBox="1">
            <a:spLocks noChangeArrowheads="1"/>
          </p:cNvSpPr>
          <p:nvPr/>
        </p:nvSpPr>
        <p:spPr bwMode="auto">
          <a:xfrm>
            <a:off x="287486" y="1844675"/>
            <a:ext cx="7308850" cy="86360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lIns="0" tIns="0" rIns="66654" bIns="0" anchor="ctr">
            <a:spAutoFit/>
          </a:bodyPr>
          <a:lstStyle/>
          <a:p>
            <a:pPr fontAlgn="base">
              <a:spcBef>
                <a:spcPct val="0"/>
              </a:spcBef>
              <a:spcAft>
                <a:spcPct val="0"/>
              </a:spcAft>
              <a:buFont typeface="Arial" pitchFamily="34" charset="0"/>
              <a:buNone/>
            </a:pPr>
            <a:r>
              <a:rPr lang="zh-CN" altLang="en-US" sz="2800" b="1" dirty="0">
                <a:solidFill>
                  <a:srgbClr val="000000"/>
                </a:solidFill>
                <a:latin typeface="楷体" pitchFamily="49" charset="-122"/>
                <a:ea typeface="楷体" pitchFamily="49" charset="-122"/>
              </a:rPr>
              <a:t>（</a:t>
            </a:r>
            <a:r>
              <a:rPr lang="en-US" altLang="zh-CN" sz="2800" b="1" dirty="0">
                <a:solidFill>
                  <a:srgbClr val="000000"/>
                </a:solidFill>
                <a:latin typeface="楷体" pitchFamily="49" charset="-122"/>
                <a:ea typeface="楷体" pitchFamily="49" charset="-122"/>
              </a:rPr>
              <a:t>1</a:t>
            </a:r>
            <a:r>
              <a:rPr lang="zh-CN" altLang="en-US" sz="2800" b="1" dirty="0">
                <a:solidFill>
                  <a:srgbClr val="000000"/>
                </a:solidFill>
                <a:latin typeface="楷体" pitchFamily="49" charset="-122"/>
                <a:ea typeface="楷体" pitchFamily="49" charset="-122"/>
              </a:rPr>
              <a:t>）第二次工业革命促进了生产力的巨大      增长，世界各地经济联系更加密切。（</a:t>
            </a:r>
            <a:r>
              <a:rPr lang="zh-CN" altLang="en-US" sz="2800" b="1" dirty="0">
                <a:solidFill>
                  <a:srgbClr val="0000CC"/>
                </a:solidFill>
                <a:latin typeface="楷体" pitchFamily="49" charset="-122"/>
                <a:ea typeface="楷体" pitchFamily="49" charset="-122"/>
              </a:rPr>
              <a:t>需要</a:t>
            </a:r>
            <a:r>
              <a:rPr lang="zh-CN" altLang="en-US" sz="2800" b="1" dirty="0">
                <a:solidFill>
                  <a:srgbClr val="000000"/>
                </a:solidFill>
                <a:latin typeface="楷体" pitchFamily="49" charset="-122"/>
                <a:ea typeface="楷体" pitchFamily="49" charset="-122"/>
              </a:rPr>
              <a:t>）</a:t>
            </a:r>
          </a:p>
        </p:txBody>
      </p:sp>
      <p:sp>
        <p:nvSpPr>
          <p:cNvPr id="37890" name="Rectangle 2"/>
          <p:cNvSpPr>
            <a:spLocks noChangeArrowheads="1"/>
          </p:cNvSpPr>
          <p:nvPr/>
        </p:nvSpPr>
        <p:spPr bwMode="auto">
          <a:xfrm>
            <a:off x="0" y="0"/>
            <a:ext cx="9144000" cy="1187450"/>
          </a:xfrm>
          <a:prstGeom prst="rect">
            <a:avLst/>
          </a:prstGeom>
          <a:solidFill>
            <a:srgbClr val="0000FF"/>
          </a:solidFill>
          <a:ln w="38100" cmpd="dbl">
            <a:solidFill>
              <a:srgbClr val="FFFFFF"/>
            </a:solidFill>
            <a:miter lim="800000"/>
            <a:headEnd/>
            <a:tailEnd/>
          </a:ln>
          <a:effectLst>
            <a:outerShdw sy="50000" rotWithShape="0">
              <a:srgbClr val="808080">
                <a:alpha val="50000"/>
              </a:srgbClr>
            </a:outerShdw>
          </a:effectLst>
        </p:spPr>
        <p:txBody>
          <a:bodyPr wrap="none"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en-US" altLang="zh-CN" sz="2800">
                <a:solidFill>
                  <a:srgbClr val="FFFF00"/>
                </a:solidFill>
                <a:latin typeface="黑体" pitchFamily="49" charset="-122"/>
                <a:ea typeface="黑体" pitchFamily="49" charset="-122"/>
              </a:rPr>
              <a:t>       </a:t>
            </a:r>
            <a:r>
              <a:rPr lang="zh-CN" altLang="en-US" sz="2800">
                <a:solidFill>
                  <a:srgbClr val="FFFF00"/>
                </a:solidFill>
                <a:latin typeface="黑体" pitchFamily="49" charset="-122"/>
                <a:ea typeface="黑体" pitchFamily="49" charset="-122"/>
              </a:rPr>
              <a:t>第二次</a:t>
            </a:r>
            <a:r>
              <a:rPr lang="zh-CN" altLang="en-US" sz="2800">
                <a:solidFill>
                  <a:srgbClr val="FFFF00"/>
                </a:solidFill>
                <a:effectLst>
                  <a:outerShdw blurRad="38100" dist="38100" dir="2700000" algn="tl">
                    <a:srgbClr val="000000"/>
                  </a:outerShdw>
                </a:effectLst>
                <a:latin typeface="黑体" pitchFamily="49" charset="-122"/>
                <a:ea typeface="黑体" pitchFamily="49" charset="-122"/>
              </a:rPr>
              <a:t>工业革命是怎样推动世界市场最终形成的</a:t>
            </a:r>
            <a:r>
              <a:rPr lang="zh-CN" altLang="en-US" sz="3200">
                <a:solidFill>
                  <a:srgbClr val="FFFF00"/>
                </a:solidFill>
                <a:effectLst>
                  <a:outerShdw blurRad="38100" dist="38100" dir="2700000" algn="tl">
                    <a:srgbClr val="000000"/>
                  </a:outerShdw>
                </a:effectLst>
                <a:latin typeface="黑体" pitchFamily="49" charset="-122"/>
                <a:ea typeface="黑体" pitchFamily="49" charset="-122"/>
              </a:rPr>
              <a:t>？</a:t>
            </a:r>
          </a:p>
        </p:txBody>
      </p:sp>
      <p:pic>
        <p:nvPicPr>
          <p:cNvPr id="62489" name="Picture 3"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33488"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47749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482"/>
                                        </p:tgtEl>
                                        <p:attrNameLst>
                                          <p:attrName>style.visibility</p:attrName>
                                        </p:attrNameLst>
                                      </p:cBhvr>
                                      <p:to>
                                        <p:strVal val="visible"/>
                                      </p:to>
                                    </p:set>
                                    <p:animEffect transition="in" filter="wipe(left)">
                                      <p:cBhvr>
                                        <p:cTn id="7" dur="500"/>
                                        <p:tgtEl>
                                          <p:spTgt spid="19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628"/>
                                        </p:tgtEl>
                                        <p:attrNameLst>
                                          <p:attrName>style.visibility</p:attrName>
                                        </p:attrNameLst>
                                      </p:cBhvr>
                                      <p:to>
                                        <p:strVal val="visible"/>
                                      </p:to>
                                    </p:set>
                                    <p:animEffect transition="in" filter="wipe(left)">
                                      <p:cBhvr>
                                        <p:cTn id="12" dur="500"/>
                                        <p:tgtEl>
                                          <p:spTgt spid="686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8629"/>
                                        </p:tgtEl>
                                        <p:attrNameLst>
                                          <p:attrName>style.visibility</p:attrName>
                                        </p:attrNameLst>
                                      </p:cBhvr>
                                      <p:to>
                                        <p:strVal val="visible"/>
                                      </p:to>
                                    </p:set>
                                    <p:animEffect transition="in" filter="wipe(left)">
                                      <p:cBhvr>
                                        <p:cTn id="17" dur="500"/>
                                        <p:tgtEl>
                                          <p:spTgt spid="6862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8627"/>
                                        </p:tgtEl>
                                        <p:attrNameLst>
                                          <p:attrName>style.visibility</p:attrName>
                                        </p:attrNameLst>
                                      </p:cBhvr>
                                      <p:to>
                                        <p:strVal val="visible"/>
                                      </p:to>
                                    </p:set>
                                    <p:animEffect transition="in" filter="wipe(left)">
                                      <p:cBhvr>
                                        <p:cTn id="22" dur="500"/>
                                        <p:tgtEl>
                                          <p:spTgt spid="6862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8631"/>
                                        </p:tgtEl>
                                        <p:attrNameLst>
                                          <p:attrName>style.visibility</p:attrName>
                                        </p:attrNameLst>
                                      </p:cBhvr>
                                      <p:to>
                                        <p:strVal val="visible"/>
                                      </p:to>
                                    </p:set>
                                    <p:animEffect transition="in" filter="wipe(left)">
                                      <p:cBhvr>
                                        <p:cTn id="27" dur="500"/>
                                        <p:tgtEl>
                                          <p:spTgt spid="68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27" grpId="0"/>
      <p:bldP spid="68628" grpId="0"/>
      <p:bldP spid="68629" grpId="0"/>
      <p:bldP spid="68631" grpId="0" animBg="1"/>
      <p:bldP spid="1948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4"/>
          <p:cNvSpPr txBox="1">
            <a:spLocks noChangeArrowheads="1"/>
          </p:cNvSpPr>
          <p:nvPr/>
        </p:nvSpPr>
        <p:spPr bwMode="auto">
          <a:xfrm>
            <a:off x="296416" y="1052736"/>
            <a:ext cx="874008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dirty="0" smtClean="0">
                <a:latin typeface="黑体" pitchFamily="49" charset="-122"/>
                <a:ea typeface="黑体" pitchFamily="49" charset="-122"/>
              </a:rPr>
              <a:t>    </a:t>
            </a:r>
            <a:r>
              <a:rPr lang="zh-CN" altLang="en-US" sz="2800" b="1" dirty="0" smtClean="0">
                <a:latin typeface="楷体_GB2312" panose="02010609030101010101" pitchFamily="49" charset="-122"/>
                <a:ea typeface="楷体_GB2312" panose="02010609030101010101" pitchFamily="49" charset="-122"/>
              </a:rPr>
              <a:t>世界市场</a:t>
            </a:r>
            <a:r>
              <a:rPr lang="zh-CN" altLang="en-US" sz="2800" b="1" dirty="0">
                <a:latin typeface="楷体_GB2312" panose="02010609030101010101" pitchFamily="49" charset="-122"/>
                <a:ea typeface="楷体_GB2312" panose="02010609030101010101" pitchFamily="49" charset="-122"/>
              </a:rPr>
              <a:t>的形成过程，同时也是为资本主义生产方式的确立创造条件的过程，世界市场的形成加速了各国封建制度的崩溃，促进了资本主义生产关系的确立</a:t>
            </a:r>
            <a:r>
              <a:rPr lang="en-US" altLang="zh-CN" sz="2800" b="1" dirty="0">
                <a:latin typeface="楷体_GB2312" panose="02010609030101010101" pitchFamily="49" charset="-122"/>
                <a:ea typeface="楷体_GB2312" panose="02010609030101010101" pitchFamily="49" charset="-122"/>
              </a:rPr>
              <a:t>……</a:t>
            </a:r>
            <a:r>
              <a:rPr lang="zh-CN" altLang="en-US" sz="2800" b="1" dirty="0">
                <a:latin typeface="楷体_GB2312" panose="02010609030101010101" pitchFamily="49" charset="-122"/>
                <a:ea typeface="楷体_GB2312" panose="02010609030101010101" pitchFamily="49" charset="-122"/>
              </a:rPr>
              <a:t>对落后国家来说要完成双重的使命：一个是</a:t>
            </a:r>
            <a:r>
              <a:rPr lang="zh-CN" altLang="en-US" sz="2800" b="1" dirty="0">
                <a:solidFill>
                  <a:srgbClr val="FF0000"/>
                </a:solidFill>
                <a:latin typeface="楷体_GB2312" panose="02010609030101010101" pitchFamily="49" charset="-122"/>
                <a:ea typeface="楷体_GB2312" panose="02010609030101010101" pitchFamily="49" charset="-122"/>
              </a:rPr>
              <a:t>破坏性的使命</a:t>
            </a:r>
            <a:r>
              <a:rPr lang="zh-CN" altLang="en-US" sz="2800" b="1" dirty="0">
                <a:latin typeface="楷体_GB2312" panose="02010609030101010101" pitchFamily="49" charset="-122"/>
                <a:ea typeface="楷体_GB2312" panose="02010609030101010101" pitchFamily="49" charset="-122"/>
              </a:rPr>
              <a:t>，另一个是</a:t>
            </a:r>
            <a:r>
              <a:rPr lang="zh-CN" altLang="en-US" sz="2800" b="1" dirty="0">
                <a:solidFill>
                  <a:srgbClr val="FF0000"/>
                </a:solidFill>
                <a:latin typeface="楷体_GB2312" panose="02010609030101010101" pitchFamily="49" charset="-122"/>
                <a:ea typeface="楷体_GB2312" panose="02010609030101010101" pitchFamily="49" charset="-122"/>
              </a:rPr>
              <a:t>建设性的使命</a:t>
            </a:r>
            <a:r>
              <a:rPr lang="en-US" altLang="zh-CN" sz="2800" b="1" dirty="0">
                <a:latin typeface="楷体_GB2312" panose="02010609030101010101" pitchFamily="49" charset="-122"/>
                <a:ea typeface="楷体_GB2312" panose="02010609030101010101" pitchFamily="49" charset="-122"/>
              </a:rPr>
              <a:t>……</a:t>
            </a:r>
            <a:r>
              <a:rPr lang="zh-CN" altLang="en-US" sz="2800" b="1" dirty="0">
                <a:latin typeface="楷体_GB2312" panose="02010609030101010101" pitchFamily="49" charset="-122"/>
                <a:ea typeface="楷体_GB2312" panose="02010609030101010101" pitchFamily="49" charset="-122"/>
              </a:rPr>
              <a:t>客观上也有利于社会的进步，改变人们的生活方式</a:t>
            </a:r>
            <a:r>
              <a:rPr lang="en-US" altLang="zh-CN" sz="2800" b="1" dirty="0">
                <a:latin typeface="楷体_GB2312" panose="02010609030101010101" pitchFamily="49" charset="-122"/>
                <a:ea typeface="楷体_GB2312" panose="02010609030101010101" pitchFamily="49" charset="-122"/>
              </a:rPr>
              <a:t>……</a:t>
            </a:r>
          </a:p>
        </p:txBody>
      </p:sp>
      <p:sp>
        <p:nvSpPr>
          <p:cNvPr id="18438" name="Text Box 9"/>
          <p:cNvSpPr txBox="1">
            <a:spLocks noChangeArrowheads="1"/>
          </p:cNvSpPr>
          <p:nvPr/>
        </p:nvSpPr>
        <p:spPr bwMode="auto">
          <a:xfrm>
            <a:off x="44896" y="332656"/>
            <a:ext cx="2510880" cy="646331"/>
          </a:xfrm>
          <a:prstGeom prst="rect">
            <a:avLst/>
          </a:prstGeom>
          <a:solidFill>
            <a:srgbClr val="FFFF00"/>
          </a:solidFill>
          <a:ln>
            <a:noFill/>
          </a:ln>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dirty="0" smtClean="0">
                <a:solidFill>
                  <a:srgbClr val="FF0000"/>
                </a:solidFill>
                <a:latin typeface="华文行楷" panose="02010800040101010101" pitchFamily="2" charset="-122"/>
                <a:ea typeface="华文行楷" panose="02010800040101010101" pitchFamily="2" charset="-122"/>
              </a:rPr>
              <a:t>进一步思考</a:t>
            </a:r>
            <a:endParaRPr lang="zh-CN" altLang="en-US" sz="3600" b="1" dirty="0">
              <a:solidFill>
                <a:srgbClr val="FF0000"/>
              </a:solidFill>
              <a:latin typeface="华文行楷" panose="02010800040101010101" pitchFamily="2" charset="-122"/>
              <a:ea typeface="华文行楷" panose="02010800040101010101" pitchFamily="2" charset="-122"/>
            </a:endParaRPr>
          </a:p>
        </p:txBody>
      </p:sp>
      <p:sp>
        <p:nvSpPr>
          <p:cNvPr id="14" name="Text Box 5"/>
          <p:cNvSpPr txBox="1">
            <a:spLocks noChangeArrowheads="1"/>
          </p:cNvSpPr>
          <p:nvPr/>
        </p:nvSpPr>
        <p:spPr bwMode="auto">
          <a:xfrm>
            <a:off x="323528" y="4149080"/>
            <a:ext cx="8496944" cy="1569660"/>
          </a:xfrm>
          <a:prstGeom prst="rect">
            <a:avLst/>
          </a:prstGeom>
          <a:solidFill>
            <a:schemeClr val="bg1"/>
          </a:solidFill>
          <a:ln w="9525">
            <a:noFill/>
            <a:miter lim="800000"/>
            <a:headEnd/>
            <a:tailEnd/>
          </a:ln>
          <a:effectLst/>
        </p:spPr>
        <p:txBody>
          <a:bodyPr wrap="square">
            <a:spAutoFit/>
          </a:bodyPr>
          <a:lstStyle/>
          <a:p>
            <a:pPr>
              <a:spcBef>
                <a:spcPct val="50000"/>
              </a:spcBef>
              <a:defRPr/>
            </a:pPr>
            <a:r>
              <a:rPr lang="zh-CN" altLang="en-US"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如：</a:t>
            </a:r>
            <a:r>
              <a:rPr lang="en-US" altLang="zh-CN"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19</a:t>
            </a:r>
            <a:r>
              <a:rPr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世纪末</a:t>
            </a:r>
            <a:r>
              <a:rPr lang="en-US" altLang="zh-CN"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20</a:t>
            </a:r>
            <a:r>
              <a:rPr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世纪</a:t>
            </a:r>
            <a:r>
              <a:rPr lang="zh-CN" altLang="en-US"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初</a:t>
            </a:r>
            <a:r>
              <a:rPr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a:t>
            </a:r>
            <a:r>
              <a:rPr lang="zh-CN" altLang="en-US"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完成</a:t>
            </a:r>
            <a:r>
              <a:rPr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的第二次</a:t>
            </a:r>
            <a:r>
              <a:rPr lang="zh-CN" altLang="en-US"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工业革命，给</a:t>
            </a:r>
            <a:r>
              <a:rPr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中国带来哪些</a:t>
            </a:r>
            <a:r>
              <a:rPr kumimoji="1" lang="zh-CN" altLang="en-US"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“破坏性使命”和</a:t>
            </a:r>
            <a:r>
              <a:rPr kumimoji="1" lang="zh-CN" altLang="en-US" sz="3200" b="1" dirty="0" smtClean="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rPr>
              <a:t>“建设性使命”？</a:t>
            </a:r>
            <a:endParaRPr kumimoji="1" lang="en-US" altLang="zh-CN" sz="3200" b="1" dirty="0">
              <a:solidFill>
                <a:srgbClr val="FF0000"/>
              </a:solidFill>
              <a:effectLst>
                <a:outerShdw blurRad="38100" dist="38100" dir="2700000" algn="tl">
                  <a:srgbClr val="C0C0C0"/>
                </a:outerShdw>
              </a:effectLst>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41297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1000"/>
                                        <p:tgtEl>
                                          <p:spTgt spid="18433"/>
                                        </p:tgtEl>
                                      </p:cBhvr>
                                    </p:animEffect>
                                    <p:anim calcmode="lin" valueType="num">
                                      <p:cBhvr>
                                        <p:cTn id="8" dur="1000" fill="hold"/>
                                        <p:tgtEl>
                                          <p:spTgt spid="18433"/>
                                        </p:tgtEl>
                                        <p:attrNameLst>
                                          <p:attrName>ppt_x</p:attrName>
                                        </p:attrNameLst>
                                      </p:cBhvr>
                                      <p:tavLst>
                                        <p:tav tm="0">
                                          <p:val>
                                            <p:strVal val="#ppt_x"/>
                                          </p:val>
                                        </p:tav>
                                        <p:tav tm="100000">
                                          <p:val>
                                            <p:strVal val="#ppt_x"/>
                                          </p:val>
                                        </p:tav>
                                      </p:tavLst>
                                    </p:anim>
                                    <p:anim calcmode="lin" valueType="num">
                                      <p:cBhvr>
                                        <p:cTn id="9" dur="1000" fill="hold"/>
                                        <p:tgtEl>
                                          <p:spTgt spid="1843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2362200" y="0"/>
            <a:ext cx="4114800" cy="3157538"/>
            <a:chOff x="1488" y="0"/>
            <a:chExt cx="2592" cy="1989"/>
          </a:xfrm>
        </p:grpSpPr>
        <p:sp>
          <p:nvSpPr>
            <p:cNvPr id="45068" name="AutoShape 3"/>
            <p:cNvSpPr>
              <a:spLocks noChangeArrowheads="1"/>
            </p:cNvSpPr>
            <p:nvPr/>
          </p:nvSpPr>
          <p:spPr bwMode="auto">
            <a:xfrm>
              <a:off x="1488" y="0"/>
              <a:ext cx="2592" cy="1989"/>
            </a:xfrm>
            <a:prstGeom prst="downArrow">
              <a:avLst>
                <a:gd name="adj1" fmla="val 48296"/>
                <a:gd name="adj2" fmla="val 41250"/>
              </a:avLst>
            </a:prstGeom>
            <a:solidFill>
              <a:srgbClr val="CC9900"/>
            </a:solidFill>
            <a:ln w="9525">
              <a:solidFill>
                <a:schemeClr val="tx1"/>
              </a:solidFill>
              <a:miter lim="800000"/>
              <a:headEnd/>
              <a:tailEnd/>
            </a:ln>
          </p:spPr>
          <p:txBody>
            <a:bodyPr vert="eaVert"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algn="ctr" eaLnBrk="1" fontAlgn="base" hangingPunct="1">
                <a:spcBef>
                  <a:spcPct val="0"/>
                </a:spcBef>
                <a:spcAft>
                  <a:spcPct val="0"/>
                </a:spcAft>
                <a:buFontTx/>
                <a:buNone/>
              </a:pPr>
              <a:endParaRPr kumimoji="1" lang="zh-CN" altLang="en-US" sz="4400">
                <a:solidFill>
                  <a:srgbClr val="CC9900"/>
                </a:solidFill>
                <a:latin typeface="Times New Roman" pitchFamily="18" charset="0"/>
                <a:ea typeface="华文行楷" pitchFamily="2" charset="-122"/>
              </a:endParaRPr>
            </a:p>
          </p:txBody>
        </p:sp>
        <p:sp>
          <p:nvSpPr>
            <p:cNvPr id="45069" name="Text Box 4"/>
            <p:cNvSpPr txBox="1">
              <a:spLocks noChangeArrowheads="1"/>
            </p:cNvSpPr>
            <p:nvPr/>
          </p:nvSpPr>
          <p:spPr bwMode="auto">
            <a:xfrm>
              <a:off x="2496" y="192"/>
              <a:ext cx="528" cy="16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sz="5400" b="1">
                  <a:solidFill>
                    <a:srgbClr val="FFFFFF"/>
                  </a:solidFill>
                  <a:latin typeface="Times New Roman" pitchFamily="18" charset="0"/>
                  <a:ea typeface="华文新魏" pitchFamily="2" charset="-122"/>
                </a:rPr>
                <a:t>破坏性</a:t>
              </a:r>
            </a:p>
          </p:txBody>
        </p:sp>
      </p:grpSp>
      <p:grpSp>
        <p:nvGrpSpPr>
          <p:cNvPr id="3" name="Group 5"/>
          <p:cNvGrpSpPr>
            <a:grpSpLocks/>
          </p:cNvGrpSpPr>
          <p:nvPr/>
        </p:nvGrpSpPr>
        <p:grpSpPr bwMode="auto">
          <a:xfrm>
            <a:off x="344488" y="3424238"/>
            <a:ext cx="2376487" cy="2732087"/>
            <a:chOff x="192" y="1680"/>
            <a:chExt cx="1440" cy="1728"/>
          </a:xfrm>
        </p:grpSpPr>
        <p:sp>
          <p:nvSpPr>
            <p:cNvPr id="45066" name="Rectangle 6"/>
            <p:cNvSpPr>
              <a:spLocks noChangeArrowheads="1"/>
            </p:cNvSpPr>
            <p:nvPr/>
          </p:nvSpPr>
          <p:spPr bwMode="auto">
            <a:xfrm>
              <a:off x="192" y="1680"/>
              <a:ext cx="1392" cy="1728"/>
            </a:xfrm>
            <a:prstGeom prst="rect">
              <a:avLst/>
            </a:prstGeom>
            <a:solidFill>
              <a:schemeClr val="tx1"/>
            </a:solidFill>
            <a:ln w="38100" cmpd="dbl">
              <a:solidFill>
                <a:srgbClr val="CC9900"/>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5067" name="Text Box 7"/>
            <p:cNvSpPr txBox="1">
              <a:spLocks noChangeArrowheads="1"/>
            </p:cNvSpPr>
            <p:nvPr/>
          </p:nvSpPr>
          <p:spPr bwMode="auto">
            <a:xfrm>
              <a:off x="192" y="1680"/>
              <a:ext cx="1440" cy="1624"/>
            </a:xfrm>
            <a:prstGeom prst="rect">
              <a:avLst/>
            </a:prstGeom>
            <a:solidFill>
              <a:schemeClr val="tx1"/>
            </a:solidFill>
            <a:ln w="38100" cmpd="dbl">
              <a:solidFill>
                <a:srgbClr val="CC9900"/>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a:solidFill>
                    <a:srgbClr val="FFEF66"/>
                  </a:solidFill>
                  <a:latin typeface="Times New Roman" pitchFamily="18" charset="0"/>
                </a:rPr>
                <a:t>政治上：</a:t>
              </a:r>
            </a:p>
            <a:p>
              <a:pPr eaLnBrk="1" fontAlgn="base" hangingPunct="1">
                <a:spcBef>
                  <a:spcPct val="0"/>
                </a:spcBef>
                <a:spcAft>
                  <a:spcPct val="0"/>
                </a:spcAft>
                <a:buFontTx/>
                <a:buNone/>
              </a:pPr>
              <a:r>
                <a:rPr kumimoji="1" lang="zh-CN" altLang="en-US" b="1">
                  <a:solidFill>
                    <a:srgbClr val="FFEF66"/>
                  </a:solidFill>
                  <a:latin typeface="Times New Roman" pitchFamily="18" charset="0"/>
                </a:rPr>
                <a:t>      中国完全沦为半殖民地半封建社会</a:t>
              </a:r>
            </a:p>
          </p:txBody>
        </p:sp>
      </p:grpSp>
      <p:grpSp>
        <p:nvGrpSpPr>
          <p:cNvPr id="4" name="Group 11"/>
          <p:cNvGrpSpPr>
            <a:grpSpLocks/>
          </p:cNvGrpSpPr>
          <p:nvPr/>
        </p:nvGrpSpPr>
        <p:grpSpPr bwMode="auto">
          <a:xfrm>
            <a:off x="6248400" y="3352800"/>
            <a:ext cx="2514600" cy="2743200"/>
            <a:chOff x="3792" y="1680"/>
            <a:chExt cx="1584" cy="1728"/>
          </a:xfrm>
        </p:grpSpPr>
        <p:sp>
          <p:nvSpPr>
            <p:cNvPr id="45064" name="Rectangle 12"/>
            <p:cNvSpPr>
              <a:spLocks noChangeArrowheads="1"/>
            </p:cNvSpPr>
            <p:nvPr/>
          </p:nvSpPr>
          <p:spPr bwMode="auto">
            <a:xfrm>
              <a:off x="3792" y="1680"/>
              <a:ext cx="1584" cy="1728"/>
            </a:xfrm>
            <a:prstGeom prst="rect">
              <a:avLst/>
            </a:prstGeom>
            <a:solidFill>
              <a:schemeClr val="tx1"/>
            </a:solidFill>
            <a:ln w="38100" cmpd="dbl">
              <a:solidFill>
                <a:srgbClr val="CC9900"/>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5065" name="Rectangle 13"/>
            <p:cNvSpPr>
              <a:spLocks noChangeArrowheads="1"/>
            </p:cNvSpPr>
            <p:nvPr/>
          </p:nvSpPr>
          <p:spPr bwMode="auto">
            <a:xfrm>
              <a:off x="3888" y="1680"/>
              <a:ext cx="1440" cy="1310"/>
            </a:xfrm>
            <a:prstGeom prst="rect">
              <a:avLst/>
            </a:prstGeom>
            <a:solidFill>
              <a:schemeClr val="tx1"/>
            </a:solidFill>
            <a:ln w="38100" cmpd="dbl">
              <a:solidFill>
                <a:srgbClr val="CC9900"/>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a:solidFill>
                    <a:srgbClr val="FFEF66"/>
                  </a:solidFill>
                  <a:latin typeface="Times New Roman" pitchFamily="18" charset="0"/>
                </a:rPr>
                <a:t>思想上：</a:t>
              </a:r>
            </a:p>
            <a:p>
              <a:pPr eaLnBrk="1" fontAlgn="base" hangingPunct="1">
                <a:spcBef>
                  <a:spcPct val="0"/>
                </a:spcBef>
                <a:spcAft>
                  <a:spcPct val="0"/>
                </a:spcAft>
                <a:buFontTx/>
                <a:buNone/>
              </a:pPr>
              <a:r>
                <a:rPr kumimoji="1" lang="zh-CN" altLang="en-US" b="1">
                  <a:solidFill>
                    <a:srgbClr val="FFEF66"/>
                  </a:solidFill>
                  <a:latin typeface="Times New Roman" pitchFamily="18" charset="0"/>
                </a:rPr>
                <a:t>     传统的教育思想已经落后</a:t>
              </a:r>
            </a:p>
          </p:txBody>
        </p:sp>
      </p:grpSp>
      <p:grpSp>
        <p:nvGrpSpPr>
          <p:cNvPr id="5" name="Group 14"/>
          <p:cNvGrpSpPr>
            <a:grpSpLocks/>
          </p:cNvGrpSpPr>
          <p:nvPr/>
        </p:nvGrpSpPr>
        <p:grpSpPr bwMode="auto">
          <a:xfrm>
            <a:off x="3276600" y="3352800"/>
            <a:ext cx="2438400" cy="2819400"/>
            <a:chOff x="2016" y="1680"/>
            <a:chExt cx="1536" cy="1776"/>
          </a:xfrm>
        </p:grpSpPr>
        <p:sp>
          <p:nvSpPr>
            <p:cNvPr id="45062" name="Rectangle 15"/>
            <p:cNvSpPr>
              <a:spLocks noChangeArrowheads="1"/>
            </p:cNvSpPr>
            <p:nvPr/>
          </p:nvSpPr>
          <p:spPr bwMode="auto">
            <a:xfrm>
              <a:off x="2016" y="1680"/>
              <a:ext cx="1488" cy="1776"/>
            </a:xfrm>
            <a:prstGeom prst="rect">
              <a:avLst/>
            </a:prstGeom>
            <a:solidFill>
              <a:schemeClr val="tx1"/>
            </a:solidFill>
            <a:ln w="38100" cmpd="dbl">
              <a:solidFill>
                <a:srgbClr val="CC9900"/>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5063" name="Text Box 16"/>
            <p:cNvSpPr txBox="1">
              <a:spLocks noChangeArrowheads="1"/>
            </p:cNvSpPr>
            <p:nvPr/>
          </p:nvSpPr>
          <p:spPr bwMode="auto">
            <a:xfrm>
              <a:off x="2064" y="1680"/>
              <a:ext cx="1488" cy="1771"/>
            </a:xfrm>
            <a:prstGeom prst="rect">
              <a:avLst/>
            </a:prstGeom>
            <a:solidFill>
              <a:schemeClr val="tx1"/>
            </a:solidFill>
            <a:ln w="38100" cmpd="dbl">
              <a:solidFill>
                <a:srgbClr val="CC9900"/>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50000"/>
                </a:spcBef>
                <a:spcAft>
                  <a:spcPct val="0"/>
                </a:spcAft>
                <a:buFontTx/>
                <a:buNone/>
              </a:pPr>
              <a:r>
                <a:rPr kumimoji="1" lang="zh-CN" altLang="en-US" b="1">
                  <a:solidFill>
                    <a:srgbClr val="FFEF66"/>
                  </a:solidFill>
                  <a:latin typeface="Times New Roman" pitchFamily="18" charset="0"/>
                </a:rPr>
                <a:t>经济上：</a:t>
              </a:r>
            </a:p>
            <a:p>
              <a:pPr eaLnBrk="1" fontAlgn="base" hangingPunct="1">
                <a:spcBef>
                  <a:spcPct val="50000"/>
                </a:spcBef>
                <a:spcAft>
                  <a:spcPct val="0"/>
                </a:spcAft>
                <a:buFontTx/>
                <a:buNone/>
              </a:pPr>
              <a:r>
                <a:rPr kumimoji="1" lang="zh-CN" altLang="en-US" b="1">
                  <a:solidFill>
                    <a:srgbClr val="FFEF66"/>
                  </a:solidFill>
                  <a:latin typeface="Times New Roman" pitchFamily="18" charset="0"/>
                </a:rPr>
                <a:t>   中国自给自足的封建经济进一步解体</a:t>
              </a:r>
            </a:p>
          </p:txBody>
        </p:sp>
      </p:grpSp>
    </p:spTree>
    <p:extLst>
      <p:ext uri="{BB962C8B-B14F-4D97-AF65-F5344CB8AC3E}">
        <p14:creationId xmlns:p14="http://schemas.microsoft.com/office/powerpoint/2010/main" val="2316321288"/>
      </p:ext>
    </p:extLst>
  </p:cSld>
  <p:clrMapOvr>
    <a:masterClrMapping/>
  </p:clrMapOvr>
  <p:transition>
    <p:spli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lide(fromRight)">
                                      <p:cBhvr>
                                        <p:cTn id="13" dur="500"/>
                                        <p:tgtEl>
                                          <p:spTgt spid="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Lef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show="0">
  <p:cSld>
    <p:bg>
      <p:bgPr>
        <a:solidFill>
          <a:schemeClr val="tx1"/>
        </a:solidFill>
        <a:effectLst/>
      </p:bgPr>
    </p:bg>
    <p:spTree>
      <p:nvGrpSpPr>
        <p:cNvPr id="1" name=""/>
        <p:cNvGrpSpPr/>
        <p:nvPr/>
      </p:nvGrpSpPr>
      <p:grpSpPr>
        <a:xfrm>
          <a:off x="0" y="0"/>
          <a:ext cx="0" cy="0"/>
          <a:chOff x="0" y="0"/>
          <a:chExt cx="0" cy="0"/>
        </a:xfrm>
      </p:grpSpPr>
      <p:grpSp>
        <p:nvGrpSpPr>
          <p:cNvPr id="46082" name="Group 2"/>
          <p:cNvGrpSpPr>
            <a:grpSpLocks/>
          </p:cNvGrpSpPr>
          <p:nvPr/>
        </p:nvGrpSpPr>
        <p:grpSpPr bwMode="auto">
          <a:xfrm>
            <a:off x="2514600" y="228600"/>
            <a:ext cx="4191000" cy="3048000"/>
            <a:chOff x="1584" y="144"/>
            <a:chExt cx="2640" cy="1920"/>
          </a:xfrm>
        </p:grpSpPr>
        <p:sp>
          <p:nvSpPr>
            <p:cNvPr id="46092" name="AutoShape 3"/>
            <p:cNvSpPr>
              <a:spLocks noChangeArrowheads="1"/>
            </p:cNvSpPr>
            <p:nvPr/>
          </p:nvSpPr>
          <p:spPr bwMode="auto">
            <a:xfrm>
              <a:off x="1584" y="144"/>
              <a:ext cx="2640" cy="1920"/>
            </a:xfrm>
            <a:prstGeom prst="downArrow">
              <a:avLst>
                <a:gd name="adj1" fmla="val 48296"/>
                <a:gd name="adj2" fmla="val 41250"/>
              </a:avLst>
            </a:prstGeom>
            <a:solidFill>
              <a:srgbClr val="00FF00"/>
            </a:solidFill>
            <a:ln w="9525">
              <a:solidFill>
                <a:schemeClr val="tx1"/>
              </a:solidFill>
              <a:miter lim="800000"/>
              <a:headEnd/>
              <a:tailEnd/>
            </a:ln>
          </p:spPr>
          <p:txBody>
            <a:bodyPr vert="eaVert"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algn="ctr" eaLnBrk="1" fontAlgn="base" hangingPunct="1">
                <a:spcBef>
                  <a:spcPct val="0"/>
                </a:spcBef>
                <a:spcAft>
                  <a:spcPct val="0"/>
                </a:spcAft>
                <a:buFontTx/>
                <a:buNone/>
              </a:pPr>
              <a:endParaRPr kumimoji="1" lang="zh-CN" altLang="en-US" sz="4400">
                <a:solidFill>
                  <a:srgbClr val="000000"/>
                </a:solidFill>
                <a:latin typeface="Times New Roman" pitchFamily="18" charset="0"/>
                <a:ea typeface="华文行楷" pitchFamily="2" charset="-122"/>
              </a:endParaRPr>
            </a:p>
          </p:txBody>
        </p:sp>
        <p:sp>
          <p:nvSpPr>
            <p:cNvPr id="46093" name="Text Box 4"/>
            <p:cNvSpPr txBox="1">
              <a:spLocks noChangeArrowheads="1"/>
            </p:cNvSpPr>
            <p:nvPr/>
          </p:nvSpPr>
          <p:spPr bwMode="auto">
            <a:xfrm>
              <a:off x="2592" y="192"/>
              <a:ext cx="624" cy="1612"/>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sz="5400" b="1">
                  <a:solidFill>
                    <a:srgbClr val="CC0000"/>
                  </a:solidFill>
                  <a:latin typeface="华文新魏" pitchFamily="2" charset="-122"/>
                  <a:ea typeface="华文新魏" pitchFamily="2" charset="-122"/>
                </a:rPr>
                <a:t>建设性</a:t>
              </a:r>
            </a:p>
          </p:txBody>
        </p:sp>
      </p:grpSp>
      <p:grpSp>
        <p:nvGrpSpPr>
          <p:cNvPr id="3" name="Group 5"/>
          <p:cNvGrpSpPr>
            <a:grpSpLocks/>
          </p:cNvGrpSpPr>
          <p:nvPr/>
        </p:nvGrpSpPr>
        <p:grpSpPr bwMode="auto">
          <a:xfrm>
            <a:off x="304800" y="3429000"/>
            <a:ext cx="2514600" cy="2590800"/>
            <a:chOff x="144" y="2112"/>
            <a:chExt cx="1584" cy="1632"/>
          </a:xfrm>
        </p:grpSpPr>
        <p:sp>
          <p:nvSpPr>
            <p:cNvPr id="46090" name="Rectangle 6"/>
            <p:cNvSpPr>
              <a:spLocks noChangeArrowheads="1"/>
            </p:cNvSpPr>
            <p:nvPr/>
          </p:nvSpPr>
          <p:spPr bwMode="auto">
            <a:xfrm>
              <a:off x="144" y="2112"/>
              <a:ext cx="1488" cy="1632"/>
            </a:xfrm>
            <a:prstGeom prst="rect">
              <a:avLst/>
            </a:prstGeom>
            <a:solidFill>
              <a:srgbClr val="99FF33"/>
            </a:solidFill>
            <a:ln w="76200" cmpd="tri">
              <a:solidFill>
                <a:schemeClr val="tx1"/>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6091" name="Text Box 7"/>
            <p:cNvSpPr txBox="1">
              <a:spLocks noChangeArrowheads="1"/>
            </p:cNvSpPr>
            <p:nvPr/>
          </p:nvSpPr>
          <p:spPr bwMode="auto">
            <a:xfrm>
              <a:off x="192" y="2112"/>
              <a:ext cx="1536" cy="1027"/>
            </a:xfrm>
            <a:prstGeom prst="rect">
              <a:avLst/>
            </a:prstGeom>
            <a:solidFill>
              <a:srgbClr val="99FF33"/>
            </a:solidFill>
            <a:ln w="76200" cmpd="tri">
              <a:solidFill>
                <a:schemeClr val="tx1"/>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a:solidFill>
                    <a:srgbClr val="FF0000"/>
                  </a:solidFill>
                  <a:latin typeface="Times New Roman" pitchFamily="18" charset="0"/>
                </a:rPr>
                <a:t>政治上：</a:t>
              </a:r>
            </a:p>
            <a:p>
              <a:pPr eaLnBrk="1" fontAlgn="base" hangingPunct="1">
                <a:spcBef>
                  <a:spcPct val="0"/>
                </a:spcBef>
                <a:spcAft>
                  <a:spcPct val="0"/>
                </a:spcAft>
                <a:buFontTx/>
                <a:buNone/>
              </a:pPr>
              <a:r>
                <a:rPr kumimoji="1" lang="zh-CN" altLang="en-US" b="1">
                  <a:solidFill>
                    <a:srgbClr val="FF0000"/>
                  </a:solidFill>
                  <a:latin typeface="Times New Roman" pitchFamily="18" charset="0"/>
                </a:rPr>
                <a:t>     救亡图存运动高涨</a:t>
              </a:r>
            </a:p>
          </p:txBody>
        </p:sp>
      </p:grpSp>
      <p:grpSp>
        <p:nvGrpSpPr>
          <p:cNvPr id="4" name="Group 8"/>
          <p:cNvGrpSpPr>
            <a:grpSpLocks/>
          </p:cNvGrpSpPr>
          <p:nvPr/>
        </p:nvGrpSpPr>
        <p:grpSpPr bwMode="auto">
          <a:xfrm>
            <a:off x="6324600" y="3429000"/>
            <a:ext cx="2571750" cy="2605088"/>
            <a:chOff x="3984" y="2112"/>
            <a:chExt cx="1620" cy="1641"/>
          </a:xfrm>
        </p:grpSpPr>
        <p:sp>
          <p:nvSpPr>
            <p:cNvPr id="46088" name="Rectangle 9"/>
            <p:cNvSpPr>
              <a:spLocks noChangeArrowheads="1"/>
            </p:cNvSpPr>
            <p:nvPr/>
          </p:nvSpPr>
          <p:spPr bwMode="auto">
            <a:xfrm>
              <a:off x="3984" y="2112"/>
              <a:ext cx="1488" cy="1584"/>
            </a:xfrm>
            <a:prstGeom prst="rect">
              <a:avLst/>
            </a:prstGeom>
            <a:solidFill>
              <a:srgbClr val="99FF33"/>
            </a:solidFill>
            <a:ln w="76200" cmpd="tri">
              <a:solidFill>
                <a:schemeClr val="tx1"/>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6089" name="Text Box 10"/>
            <p:cNvSpPr txBox="1">
              <a:spLocks noChangeArrowheads="1"/>
            </p:cNvSpPr>
            <p:nvPr/>
          </p:nvSpPr>
          <p:spPr bwMode="auto">
            <a:xfrm>
              <a:off x="3984" y="2112"/>
              <a:ext cx="1620" cy="1641"/>
            </a:xfrm>
            <a:prstGeom prst="rect">
              <a:avLst/>
            </a:prstGeom>
            <a:solidFill>
              <a:srgbClr val="99FF33"/>
            </a:solidFill>
            <a:ln w="76200" cmpd="tri">
              <a:solidFill>
                <a:schemeClr val="tx1"/>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a:solidFill>
                    <a:srgbClr val="FF0000"/>
                  </a:solidFill>
                  <a:latin typeface="Times New Roman" pitchFamily="18" charset="0"/>
                </a:rPr>
                <a:t>思想上</a:t>
              </a:r>
            </a:p>
            <a:p>
              <a:pPr eaLnBrk="1" fontAlgn="base" hangingPunct="1">
                <a:spcBef>
                  <a:spcPct val="0"/>
                </a:spcBef>
                <a:spcAft>
                  <a:spcPct val="0"/>
                </a:spcAft>
                <a:buFontTx/>
                <a:buNone/>
              </a:pPr>
              <a:r>
                <a:rPr kumimoji="1" lang="zh-CN" altLang="en-US" b="1">
                  <a:solidFill>
                    <a:srgbClr val="FF0000"/>
                  </a:solidFill>
                  <a:latin typeface="Times New Roman" pitchFamily="18" charset="0"/>
                </a:rPr>
                <a:t>     维新思想</a:t>
              </a:r>
            </a:p>
            <a:p>
              <a:pPr eaLnBrk="1" fontAlgn="base" hangingPunct="1">
                <a:spcBef>
                  <a:spcPct val="0"/>
                </a:spcBef>
                <a:spcAft>
                  <a:spcPct val="0"/>
                </a:spcAft>
                <a:buFontTx/>
                <a:buNone/>
              </a:pPr>
              <a:r>
                <a:rPr kumimoji="1" lang="zh-CN" altLang="en-US" b="1">
                  <a:solidFill>
                    <a:srgbClr val="FF0000"/>
                  </a:solidFill>
                  <a:latin typeface="Times New Roman" pitchFamily="18" charset="0"/>
                </a:rPr>
                <a:t>     民主革命思想</a:t>
              </a:r>
            </a:p>
            <a:p>
              <a:pPr eaLnBrk="1" fontAlgn="base" hangingPunct="1">
                <a:spcBef>
                  <a:spcPct val="0"/>
                </a:spcBef>
                <a:spcAft>
                  <a:spcPct val="0"/>
                </a:spcAft>
                <a:buFontTx/>
                <a:buNone/>
              </a:pPr>
              <a:r>
                <a:rPr kumimoji="1" lang="zh-CN" altLang="en-US" b="1">
                  <a:solidFill>
                    <a:srgbClr val="FF0000"/>
                  </a:solidFill>
                  <a:latin typeface="Times New Roman" pitchFamily="18" charset="0"/>
                </a:rPr>
                <a:t>      三民主义</a:t>
              </a:r>
            </a:p>
          </p:txBody>
        </p:sp>
      </p:grpSp>
      <p:grpSp>
        <p:nvGrpSpPr>
          <p:cNvPr id="5" name="Group 11"/>
          <p:cNvGrpSpPr>
            <a:grpSpLocks/>
          </p:cNvGrpSpPr>
          <p:nvPr/>
        </p:nvGrpSpPr>
        <p:grpSpPr bwMode="auto">
          <a:xfrm>
            <a:off x="3048000" y="3429000"/>
            <a:ext cx="2895600" cy="2605088"/>
            <a:chOff x="1920" y="2112"/>
            <a:chExt cx="1824" cy="1641"/>
          </a:xfrm>
        </p:grpSpPr>
        <p:sp>
          <p:nvSpPr>
            <p:cNvPr id="46086" name="Rectangle 12"/>
            <p:cNvSpPr>
              <a:spLocks noChangeArrowheads="1"/>
            </p:cNvSpPr>
            <p:nvPr/>
          </p:nvSpPr>
          <p:spPr bwMode="auto">
            <a:xfrm>
              <a:off x="1920" y="2112"/>
              <a:ext cx="1776" cy="1632"/>
            </a:xfrm>
            <a:prstGeom prst="rect">
              <a:avLst/>
            </a:prstGeom>
            <a:solidFill>
              <a:srgbClr val="99FF33"/>
            </a:solidFill>
            <a:ln w="76200" cmpd="tri">
              <a:solidFill>
                <a:schemeClr val="tx1"/>
              </a:solidFill>
              <a:miter lim="800000"/>
              <a:headEnd/>
              <a:tailEnd/>
            </a:ln>
          </p:spPr>
          <p:txBody>
            <a:bodyPr wrap="none" anchor="ct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latin typeface="Arial" charset="0"/>
              </a:endParaRPr>
            </a:p>
          </p:txBody>
        </p:sp>
        <p:sp>
          <p:nvSpPr>
            <p:cNvPr id="46087" name="Text Box 13"/>
            <p:cNvSpPr txBox="1">
              <a:spLocks noChangeArrowheads="1"/>
            </p:cNvSpPr>
            <p:nvPr/>
          </p:nvSpPr>
          <p:spPr bwMode="auto">
            <a:xfrm>
              <a:off x="1968" y="2112"/>
              <a:ext cx="1776" cy="1641"/>
            </a:xfrm>
            <a:prstGeom prst="rect">
              <a:avLst/>
            </a:prstGeom>
            <a:solidFill>
              <a:srgbClr val="99FF33"/>
            </a:solidFill>
            <a:ln w="76200" cmpd="tri">
              <a:solidFill>
                <a:schemeClr val="tx1"/>
              </a:solidFill>
              <a:miter lim="800000"/>
              <a:headEnd/>
              <a:tailEnd/>
            </a:ln>
          </p:spPr>
          <p:txBody>
            <a:bodyPr>
              <a:spAutoFit/>
            </a:bodyPr>
            <a:lstStyle>
              <a:lvl1pPr eaLnBrk="0" hangingPunct="0">
                <a:spcBef>
                  <a:spcPct val="20000"/>
                </a:spcBef>
                <a:buChar char="•"/>
                <a:defRPr sz="3200">
                  <a:solidFill>
                    <a:schemeClr val="tx1"/>
                  </a:solidFill>
                  <a:latin typeface="Comic Sans MS" pitchFamily="66" charset="0"/>
                  <a:ea typeface="宋体" pitchFamily="2" charset="-122"/>
                </a:defRPr>
              </a:lvl1pPr>
              <a:lvl2pPr marL="742950" indent="-285750" eaLnBrk="0" hangingPunct="0">
                <a:spcBef>
                  <a:spcPct val="20000"/>
                </a:spcBef>
                <a:buChar char="–"/>
                <a:defRPr sz="2800">
                  <a:solidFill>
                    <a:schemeClr val="tx1"/>
                  </a:solidFill>
                  <a:latin typeface="Comic Sans MS" pitchFamily="66" charset="0"/>
                  <a:ea typeface="宋体" pitchFamily="2" charset="-122"/>
                </a:defRPr>
              </a:lvl2pPr>
              <a:lvl3pPr marL="1143000" indent="-228600" eaLnBrk="0" hangingPunct="0">
                <a:spcBef>
                  <a:spcPct val="20000"/>
                </a:spcBef>
                <a:buChar char="•"/>
                <a:defRPr sz="2400">
                  <a:solidFill>
                    <a:schemeClr val="tx1"/>
                  </a:solidFill>
                  <a:latin typeface="Comic Sans MS" pitchFamily="66" charset="0"/>
                  <a:ea typeface="宋体" pitchFamily="2" charset="-122"/>
                </a:defRPr>
              </a:lvl3pPr>
              <a:lvl4pPr marL="1600200" indent="-228600" eaLnBrk="0" hangingPunct="0">
                <a:spcBef>
                  <a:spcPct val="20000"/>
                </a:spcBef>
                <a:buChar char="–"/>
                <a:defRPr sz="2000">
                  <a:solidFill>
                    <a:schemeClr val="tx1"/>
                  </a:solidFill>
                  <a:latin typeface="Comic Sans MS" pitchFamily="66" charset="0"/>
                  <a:ea typeface="宋体" pitchFamily="2" charset="-122"/>
                </a:defRPr>
              </a:lvl4pPr>
              <a:lvl5pPr marL="2057400" indent="-228600" eaLnBrk="0" hangingPunct="0">
                <a:spcBef>
                  <a:spcPct val="20000"/>
                </a:spcBef>
                <a:buChar char="»"/>
                <a:defRPr sz="2000">
                  <a:solidFill>
                    <a:schemeClr val="tx1"/>
                  </a:solidFill>
                  <a:latin typeface="Comic Sans MS" pitchFamily="66"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Comic Sans MS" pitchFamily="66" charset="0"/>
                  <a:ea typeface="宋体" pitchFamily="2" charset="-122"/>
                </a:defRPr>
              </a:lvl9pPr>
            </a:lstStyle>
            <a:p>
              <a:pPr eaLnBrk="1" fontAlgn="base" hangingPunct="1">
                <a:spcBef>
                  <a:spcPct val="0"/>
                </a:spcBef>
                <a:spcAft>
                  <a:spcPct val="0"/>
                </a:spcAft>
                <a:buFontTx/>
                <a:buNone/>
              </a:pPr>
              <a:r>
                <a:rPr kumimoji="1" lang="zh-CN" altLang="en-US" b="1">
                  <a:solidFill>
                    <a:srgbClr val="FF0000"/>
                  </a:solidFill>
                  <a:latin typeface="Times New Roman" pitchFamily="18" charset="0"/>
                </a:rPr>
                <a:t>经济上：</a:t>
              </a:r>
            </a:p>
            <a:p>
              <a:pPr eaLnBrk="1" fontAlgn="base" hangingPunct="1">
                <a:spcBef>
                  <a:spcPct val="0"/>
                </a:spcBef>
                <a:spcAft>
                  <a:spcPct val="0"/>
                </a:spcAft>
                <a:buFontTx/>
                <a:buNone/>
              </a:pPr>
              <a:r>
                <a:rPr kumimoji="1" lang="zh-CN" altLang="en-US" b="1">
                  <a:solidFill>
                    <a:srgbClr val="FF0000"/>
                  </a:solidFill>
                  <a:latin typeface="Times New Roman" pitchFamily="18" charset="0"/>
                </a:rPr>
                <a:t>     洋务企业</a:t>
              </a:r>
            </a:p>
            <a:p>
              <a:pPr eaLnBrk="1" fontAlgn="base" hangingPunct="1">
                <a:spcBef>
                  <a:spcPct val="0"/>
                </a:spcBef>
                <a:spcAft>
                  <a:spcPct val="0"/>
                </a:spcAft>
                <a:buFontTx/>
                <a:buNone/>
              </a:pPr>
              <a:r>
                <a:rPr kumimoji="1" lang="zh-CN" altLang="en-US" b="1">
                  <a:solidFill>
                    <a:srgbClr val="FF0000"/>
                  </a:solidFill>
                  <a:latin typeface="Times New Roman" pitchFamily="18" charset="0"/>
                </a:rPr>
                <a:t>     民族资本主义企业     </a:t>
              </a:r>
            </a:p>
            <a:p>
              <a:pPr eaLnBrk="1" fontAlgn="base" hangingPunct="1">
                <a:spcBef>
                  <a:spcPct val="0"/>
                </a:spcBef>
                <a:spcAft>
                  <a:spcPct val="0"/>
                </a:spcAft>
                <a:buFontTx/>
                <a:buNone/>
              </a:pPr>
              <a:endParaRPr kumimoji="1" lang="zh-CN" altLang="en-US" b="1">
                <a:solidFill>
                  <a:srgbClr val="FF0000"/>
                </a:solidFill>
                <a:latin typeface="Times New Roman" pitchFamily="18" charset="0"/>
              </a:endParaRPr>
            </a:p>
          </p:txBody>
        </p:sp>
      </p:grpSp>
    </p:spTree>
    <p:extLst>
      <p:ext uri="{BB962C8B-B14F-4D97-AF65-F5344CB8AC3E}">
        <p14:creationId xmlns:p14="http://schemas.microsoft.com/office/powerpoint/2010/main" val="3781332783"/>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9"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0127" name="Picture 15" descr="霍布斯鲍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0"/>
            <a:ext cx="4267200" cy="68580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0129" name="WordArt 17"/>
          <p:cNvSpPr>
            <a:spLocks noChangeArrowheads="1" noChangeShapeType="1" noTextEdit="1"/>
          </p:cNvSpPr>
          <p:nvPr/>
        </p:nvSpPr>
        <p:spPr bwMode="auto">
          <a:xfrm>
            <a:off x="0" y="2667000"/>
            <a:ext cx="4800600" cy="4572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革命的年代：</a:t>
            </a:r>
            <a:r>
              <a:rPr lang="en-US" altLang="zh-CN"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1789-1848</a:t>
            </a:r>
            <a:endPar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endParaRPr>
          </a:p>
        </p:txBody>
      </p:sp>
      <p:sp>
        <p:nvSpPr>
          <p:cNvPr id="90130" name="WordArt 18"/>
          <p:cNvSpPr>
            <a:spLocks noChangeArrowheads="1" noChangeShapeType="1" noTextEdit="1"/>
          </p:cNvSpPr>
          <p:nvPr/>
        </p:nvSpPr>
        <p:spPr bwMode="auto">
          <a:xfrm>
            <a:off x="0" y="3352800"/>
            <a:ext cx="4800600" cy="4572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资本的年代：</a:t>
            </a:r>
            <a:r>
              <a:rPr lang="en-US" altLang="zh-CN"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1848-1875</a:t>
            </a:r>
            <a:endPar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endParaRPr>
          </a:p>
        </p:txBody>
      </p:sp>
      <p:sp>
        <p:nvSpPr>
          <p:cNvPr id="90131" name="WordArt 19"/>
          <p:cNvSpPr>
            <a:spLocks noChangeArrowheads="1" noChangeShapeType="1" noTextEdit="1"/>
          </p:cNvSpPr>
          <p:nvPr/>
        </p:nvSpPr>
        <p:spPr bwMode="auto">
          <a:xfrm>
            <a:off x="0" y="4114800"/>
            <a:ext cx="4800600" cy="4572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帝国的年代：</a:t>
            </a:r>
            <a:r>
              <a:rPr lang="en-US" altLang="zh-CN"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1875-1914</a:t>
            </a:r>
            <a:endPar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endParaRPr>
          </a:p>
        </p:txBody>
      </p:sp>
      <p:sp>
        <p:nvSpPr>
          <p:cNvPr id="90132" name="WordArt 20"/>
          <p:cNvSpPr>
            <a:spLocks noChangeArrowheads="1" noChangeShapeType="1" noTextEdit="1"/>
          </p:cNvSpPr>
          <p:nvPr/>
        </p:nvSpPr>
        <p:spPr bwMode="auto">
          <a:xfrm>
            <a:off x="0" y="4876800"/>
            <a:ext cx="4800600" cy="4572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极端的年代：</a:t>
            </a:r>
            <a:r>
              <a:rPr lang="en-US" altLang="zh-CN"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rPr>
              <a:t>1914-1991</a:t>
            </a:r>
            <a:endParaRPr lang="zh-CN" altLang="en-US" sz="3600" kern="10">
              <a:ln w="12700">
                <a:solidFill>
                  <a:srgbClr val="000000"/>
                </a:solidFill>
                <a:round/>
                <a:headEnd/>
                <a:tailEnd/>
              </a:ln>
              <a:solidFill>
                <a:srgbClr val="000000">
                  <a:alpha val="50000"/>
                </a:srgbClr>
              </a:solidFill>
              <a:effectLst>
                <a:outerShdw dist="45791" dir="2021404" algn="ctr" rotWithShape="0">
                  <a:srgbClr val="9999FF"/>
                </a:outerShdw>
              </a:effectLst>
              <a:latin typeface="隶书"/>
              <a:ea typeface="隶书"/>
            </a:endParaRPr>
          </a:p>
        </p:txBody>
      </p:sp>
      <p:sp>
        <p:nvSpPr>
          <p:cNvPr id="90141" name="WordArt 29"/>
          <p:cNvSpPr>
            <a:spLocks noChangeArrowheads="1" noChangeShapeType="1" noTextEdit="1"/>
          </p:cNvSpPr>
          <p:nvPr/>
        </p:nvSpPr>
        <p:spPr bwMode="auto">
          <a:xfrm>
            <a:off x="381000" y="685800"/>
            <a:ext cx="4267200" cy="10668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en-US" altLang="zh-CN" sz="3600" b="1" kern="10">
                <a:ln w="19050">
                  <a:solidFill>
                    <a:srgbClr val="99CCFF"/>
                  </a:solidFill>
                  <a:round/>
                  <a:headEnd/>
                  <a:tailEnd/>
                </a:ln>
                <a:solidFill>
                  <a:srgbClr val="0066CC"/>
                </a:solidFill>
                <a:effectLst>
                  <a:outerShdw dist="35921" dir="2700000" algn="ctr" rotWithShape="0">
                    <a:srgbClr val="990000"/>
                  </a:outerShdw>
                </a:effectLst>
                <a:latin typeface="隶书"/>
                <a:ea typeface="隶书"/>
              </a:rPr>
              <a:t>"</a:t>
            </a:r>
            <a:r>
              <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隶书"/>
                <a:ea typeface="隶书"/>
              </a:rPr>
              <a:t>年代四部曲</a:t>
            </a:r>
            <a:r>
              <a:rPr lang="en-US" altLang="zh-CN" sz="3600" b="1" kern="10">
                <a:ln w="19050">
                  <a:solidFill>
                    <a:srgbClr val="99CCFF"/>
                  </a:solidFill>
                  <a:round/>
                  <a:headEnd/>
                  <a:tailEnd/>
                </a:ln>
                <a:solidFill>
                  <a:srgbClr val="0066CC"/>
                </a:solidFill>
                <a:effectLst>
                  <a:outerShdw dist="35921" dir="2700000" algn="ctr" rotWithShape="0">
                    <a:srgbClr val="990000"/>
                  </a:outerShdw>
                </a:effectLst>
                <a:latin typeface="隶书"/>
                <a:ea typeface="隶书"/>
              </a:rPr>
              <a:t>"</a:t>
            </a:r>
            <a:endPar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隶书"/>
              <a:ea typeface="隶书"/>
            </a:endParaRPr>
          </a:p>
        </p:txBody>
      </p:sp>
      <p:pic>
        <p:nvPicPr>
          <p:cNvPr id="90142" name="Picture 30" descr="封面"/>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324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479976" y="6395890"/>
            <a:ext cx="3664024" cy="369332"/>
          </a:xfrm>
          <a:prstGeom prst="rect">
            <a:avLst/>
          </a:prstGeom>
        </p:spPr>
        <p:txBody>
          <a:bodyPr wrap="square">
            <a:spAutoFit/>
          </a:bodyPr>
          <a:lstStyle/>
          <a:p>
            <a:r>
              <a:rPr lang="en-US" altLang="zh-CN" b="1" dirty="0" smtClean="0">
                <a:solidFill>
                  <a:schemeClr val="bg1"/>
                </a:solidFill>
              </a:rPr>
              <a:t>【</a:t>
            </a:r>
            <a:r>
              <a:rPr lang="zh-CN" altLang="en-US" b="1" dirty="0" smtClean="0">
                <a:solidFill>
                  <a:schemeClr val="bg1"/>
                </a:solidFill>
              </a:rPr>
              <a:t>英</a:t>
            </a:r>
            <a:r>
              <a:rPr lang="en-US" altLang="zh-CN" b="1" dirty="0" smtClean="0">
                <a:solidFill>
                  <a:schemeClr val="bg1"/>
                </a:solidFill>
              </a:rPr>
              <a:t>】</a:t>
            </a:r>
            <a:r>
              <a:rPr lang="zh-CN" altLang="en-US" b="1" dirty="0" smtClean="0">
                <a:solidFill>
                  <a:schemeClr val="bg1"/>
                </a:solidFill>
              </a:rPr>
              <a:t>霍布斯鲍姆   近</a:t>
            </a:r>
            <a:r>
              <a:rPr lang="zh-CN" altLang="en-US" b="1" dirty="0">
                <a:solidFill>
                  <a:schemeClr val="bg1"/>
                </a:solidFill>
              </a:rPr>
              <a:t>现代史大师</a:t>
            </a:r>
          </a:p>
        </p:txBody>
      </p:sp>
    </p:spTree>
    <p:extLst>
      <p:ext uri="{BB962C8B-B14F-4D97-AF65-F5344CB8AC3E}">
        <p14:creationId xmlns:p14="http://schemas.microsoft.com/office/powerpoint/2010/main" val="857399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0127"/>
                                        </p:tgtEl>
                                        <p:attrNameLst>
                                          <p:attrName>style.visibility</p:attrName>
                                        </p:attrNameLst>
                                      </p:cBhvr>
                                      <p:to>
                                        <p:strVal val="visible"/>
                                      </p:to>
                                    </p:set>
                                    <p:animEffect transition="in" filter="blinds(horizontal)">
                                      <p:cBhvr>
                                        <p:cTn id="7" dur="500"/>
                                        <p:tgtEl>
                                          <p:spTgt spid="901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90141"/>
                                        </p:tgtEl>
                                        <p:attrNameLst>
                                          <p:attrName>style.visibility</p:attrName>
                                        </p:attrNameLst>
                                      </p:cBhvr>
                                      <p:to>
                                        <p:strVal val="visible"/>
                                      </p:to>
                                    </p:set>
                                    <p:animEffect transition="in" filter="blinds(horizontal)">
                                      <p:cBhvr>
                                        <p:cTn id="15" dur="500"/>
                                        <p:tgtEl>
                                          <p:spTgt spid="90141"/>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0129"/>
                                        </p:tgtEl>
                                        <p:attrNameLst>
                                          <p:attrName>style.visibility</p:attrName>
                                        </p:attrNameLst>
                                      </p:cBhvr>
                                      <p:to>
                                        <p:strVal val="visible"/>
                                      </p:to>
                                    </p:set>
                                    <p:animEffect transition="in" filter="blinds(horizontal)">
                                      <p:cBhvr>
                                        <p:cTn id="18" dur="500"/>
                                        <p:tgtEl>
                                          <p:spTgt spid="9012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90131"/>
                                        </p:tgtEl>
                                        <p:attrNameLst>
                                          <p:attrName>style.visibility</p:attrName>
                                        </p:attrNameLst>
                                      </p:cBhvr>
                                      <p:to>
                                        <p:strVal val="visible"/>
                                      </p:to>
                                    </p:set>
                                    <p:animEffect transition="in" filter="blinds(horizontal)">
                                      <p:cBhvr>
                                        <p:cTn id="21" dur="500"/>
                                        <p:tgtEl>
                                          <p:spTgt spid="90131"/>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0132"/>
                                        </p:tgtEl>
                                        <p:attrNameLst>
                                          <p:attrName>style.visibility</p:attrName>
                                        </p:attrNameLst>
                                      </p:cBhvr>
                                      <p:to>
                                        <p:strVal val="visible"/>
                                      </p:to>
                                    </p:set>
                                    <p:animEffect transition="in" filter="blinds(horizontal)">
                                      <p:cBhvr>
                                        <p:cTn id="24" dur="500"/>
                                        <p:tgtEl>
                                          <p:spTgt spid="90132"/>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0130"/>
                                        </p:tgtEl>
                                        <p:attrNameLst>
                                          <p:attrName>style.visibility</p:attrName>
                                        </p:attrNameLst>
                                      </p:cBhvr>
                                      <p:to>
                                        <p:strVal val="visible"/>
                                      </p:to>
                                    </p:set>
                                    <p:animEffect transition="in" filter="blinds(horizontal)">
                                      <p:cBhvr>
                                        <p:cTn id="27" dur="500"/>
                                        <p:tgtEl>
                                          <p:spTgt spid="90130"/>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0142"/>
                                        </p:tgtEl>
                                        <p:attrNameLst>
                                          <p:attrName>style.visibility</p:attrName>
                                        </p:attrNameLst>
                                      </p:cBhvr>
                                      <p:to>
                                        <p:strVal val="visible"/>
                                      </p:to>
                                    </p:set>
                                    <p:anim calcmode="lin" valueType="num">
                                      <p:cBhvr additive="base">
                                        <p:cTn id="32" dur="500" fill="hold"/>
                                        <p:tgtEl>
                                          <p:spTgt spid="90142"/>
                                        </p:tgtEl>
                                        <p:attrNameLst>
                                          <p:attrName>ppt_x</p:attrName>
                                        </p:attrNameLst>
                                      </p:cBhvr>
                                      <p:tavLst>
                                        <p:tav tm="0">
                                          <p:val>
                                            <p:strVal val="#ppt_x"/>
                                          </p:val>
                                        </p:tav>
                                        <p:tav tm="100000">
                                          <p:val>
                                            <p:strVal val="#ppt_x"/>
                                          </p:val>
                                        </p:tav>
                                      </p:tavLst>
                                    </p:anim>
                                    <p:anim calcmode="lin" valueType="num">
                                      <p:cBhvr additive="base">
                                        <p:cTn id="33" dur="500" fill="hold"/>
                                        <p:tgtEl>
                                          <p:spTgt spid="901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29" grpId="0" animBg="1"/>
      <p:bldP spid="90130" grpId="0" animBg="1"/>
      <p:bldP spid="90131" grpId="0" animBg="1"/>
      <p:bldP spid="90132" grpId="0" animBg="1"/>
      <p:bldP spid="90141"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9457" name="Group 4"/>
          <p:cNvGrpSpPr>
            <a:grpSpLocks/>
          </p:cNvGrpSpPr>
          <p:nvPr/>
        </p:nvGrpSpPr>
        <p:grpSpPr bwMode="auto">
          <a:xfrm>
            <a:off x="2209800" y="533400"/>
            <a:ext cx="4495800" cy="76200"/>
            <a:chOff x="1104" y="336"/>
            <a:chExt cx="2832" cy="48"/>
          </a:xfrm>
        </p:grpSpPr>
        <p:sp>
          <p:nvSpPr>
            <p:cNvPr id="19458" name="Line 5"/>
            <p:cNvSpPr>
              <a:spLocks noChangeShapeType="1"/>
            </p:cNvSpPr>
            <p:nvPr/>
          </p:nvSpPr>
          <p:spPr bwMode="auto">
            <a:xfrm>
              <a:off x="1104" y="336"/>
              <a:ext cx="283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19459" name="Line 6"/>
            <p:cNvSpPr>
              <a:spLocks noChangeShapeType="1"/>
            </p:cNvSpPr>
            <p:nvPr/>
          </p:nvSpPr>
          <p:spPr bwMode="auto">
            <a:xfrm>
              <a:off x="1104" y="384"/>
              <a:ext cx="28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19460" name="Text Box 7"/>
          <p:cNvSpPr txBox="1">
            <a:spLocks noChangeArrowheads="1"/>
          </p:cNvSpPr>
          <p:nvPr/>
        </p:nvSpPr>
        <p:spPr bwMode="auto">
          <a:xfrm>
            <a:off x="2057400" y="0"/>
            <a:ext cx="480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dirty="0">
                <a:solidFill>
                  <a:srgbClr val="000000"/>
                </a:solidFill>
                <a:ea typeface="微软雅黑" pitchFamily="34" charset="-122"/>
              </a:rPr>
              <a:t>帝国的</a:t>
            </a:r>
            <a:r>
              <a:rPr lang="zh-CN" altLang="en-US" sz="2400" b="1" dirty="0" smtClean="0">
                <a:solidFill>
                  <a:srgbClr val="000000"/>
                </a:solidFill>
                <a:ea typeface="微软雅黑" pitchFamily="34" charset="-122"/>
              </a:rPr>
              <a:t>年代</a:t>
            </a:r>
            <a:endParaRPr lang="zh-CN" altLang="en-US" sz="2400" b="1" dirty="0">
              <a:solidFill>
                <a:srgbClr val="000000"/>
              </a:solidFill>
              <a:ea typeface="微软雅黑" pitchFamily="34" charset="-122"/>
            </a:endParaRPr>
          </a:p>
        </p:txBody>
      </p:sp>
      <p:sp>
        <p:nvSpPr>
          <p:cNvPr id="19461" name="Rectangle 9"/>
          <p:cNvSpPr>
            <a:spLocks noChangeArrowheads="1"/>
          </p:cNvSpPr>
          <p:nvPr/>
        </p:nvSpPr>
        <p:spPr bwMode="auto">
          <a:xfrm>
            <a:off x="0" y="1600200"/>
            <a:ext cx="91440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en-US" altLang="zh-CN" sz="3600" b="1">
                <a:solidFill>
                  <a:srgbClr val="000000"/>
                </a:solidFill>
                <a:latin typeface="黑体" pitchFamily="49" charset="-122"/>
                <a:ea typeface="黑体" pitchFamily="49" charset="-122"/>
              </a:rPr>
              <a:t>   </a:t>
            </a:r>
            <a:r>
              <a:rPr lang="zh-CN" altLang="en-US" sz="3600" b="1">
                <a:solidFill>
                  <a:srgbClr val="000000"/>
                </a:solidFill>
                <a:latin typeface="黑体" pitchFamily="49" charset="-122"/>
                <a:ea typeface="黑体" pitchFamily="49" charset="-122"/>
              </a:rPr>
              <a:t>在</a:t>
            </a:r>
            <a:r>
              <a:rPr lang="en-US" altLang="zh-CN" sz="3600" b="1">
                <a:solidFill>
                  <a:srgbClr val="000000"/>
                </a:solidFill>
                <a:latin typeface="黑体" pitchFamily="49" charset="-122"/>
                <a:ea typeface="黑体" pitchFamily="49" charset="-122"/>
              </a:rPr>
              <a:t>1871-1914</a:t>
            </a:r>
            <a:r>
              <a:rPr lang="zh-CN" altLang="en-US" sz="3600" b="1">
                <a:solidFill>
                  <a:srgbClr val="000000"/>
                </a:solidFill>
                <a:latin typeface="黑体" pitchFamily="49" charset="-122"/>
                <a:ea typeface="黑体" pitchFamily="49" charset="-122"/>
              </a:rPr>
              <a:t>年间，最引人注目的政治发展，就是选举权扩大到了工人阶级</a:t>
            </a:r>
            <a:r>
              <a:rPr lang="en-US" altLang="zh-CN" sz="3600" b="1">
                <a:solidFill>
                  <a:srgbClr val="000000"/>
                </a:solidFill>
                <a:latin typeface="宋体" pitchFamily="2" charset="-122"/>
                <a:ea typeface="黑体" pitchFamily="49" charset="-122"/>
              </a:rPr>
              <a:t>——</a:t>
            </a:r>
            <a:r>
              <a:rPr lang="zh-CN" altLang="en-US" sz="3600" b="1">
                <a:solidFill>
                  <a:srgbClr val="000000"/>
                </a:solidFill>
                <a:latin typeface="黑体" pitchFamily="49" charset="-122"/>
                <a:ea typeface="黑体" pitchFamily="49" charset="-122"/>
              </a:rPr>
              <a:t>男子普选权的实施。</a:t>
            </a:r>
          </a:p>
          <a:p>
            <a:pPr fontAlgn="base">
              <a:spcBef>
                <a:spcPct val="0"/>
              </a:spcBef>
              <a:spcAft>
                <a:spcPct val="0"/>
              </a:spcAft>
              <a:buFont typeface="Arial" pitchFamily="34" charset="0"/>
              <a:buNone/>
            </a:pPr>
            <a:r>
              <a:rPr lang="zh-CN" altLang="en-US" sz="3600" b="1">
                <a:solidFill>
                  <a:srgbClr val="000000"/>
                </a:solidFill>
                <a:latin typeface="黑体" pitchFamily="49" charset="-122"/>
                <a:ea typeface="黑体" pitchFamily="49" charset="-122"/>
              </a:rPr>
              <a:t>                          </a:t>
            </a:r>
            <a:r>
              <a:rPr lang="en-US" altLang="zh-CN" sz="3600" b="1">
                <a:solidFill>
                  <a:srgbClr val="000000"/>
                </a:solidFill>
                <a:latin typeface="宋体" pitchFamily="2" charset="-122"/>
                <a:ea typeface="黑体" pitchFamily="49" charset="-122"/>
              </a:rPr>
              <a:t>——</a:t>
            </a:r>
            <a:r>
              <a:rPr lang="zh-CN" altLang="en-US" sz="3600" b="1">
                <a:solidFill>
                  <a:srgbClr val="000000"/>
                </a:solidFill>
                <a:latin typeface="黑体" pitchFamily="49" charset="-122"/>
                <a:ea typeface="黑体" pitchFamily="49" charset="-122"/>
              </a:rPr>
              <a:t>帕尔默</a:t>
            </a:r>
          </a:p>
        </p:txBody>
      </p:sp>
      <p:sp>
        <p:nvSpPr>
          <p:cNvPr id="89100" name="Text Box 12"/>
          <p:cNvSpPr txBox="1">
            <a:spLocks noChangeArrowheads="1"/>
          </p:cNvSpPr>
          <p:nvPr/>
        </p:nvSpPr>
        <p:spPr bwMode="auto">
          <a:xfrm>
            <a:off x="0" y="3886200"/>
            <a:ext cx="9144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4000" b="1">
                <a:solidFill>
                  <a:srgbClr val="333399"/>
                </a:solidFill>
                <a:ea typeface="隶书" pitchFamily="49" charset="-122"/>
              </a:rPr>
              <a:t>选举权扩大，政治民主化趋势不断加强</a:t>
            </a:r>
          </a:p>
        </p:txBody>
      </p:sp>
    </p:spTree>
    <p:extLst>
      <p:ext uri="{BB962C8B-B14F-4D97-AF65-F5344CB8AC3E}">
        <p14:creationId xmlns:p14="http://schemas.microsoft.com/office/powerpoint/2010/main" val="20100948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100"/>
                                        </p:tgtEl>
                                        <p:attrNameLst>
                                          <p:attrName>style.visibility</p:attrName>
                                        </p:attrNameLst>
                                      </p:cBhvr>
                                      <p:to>
                                        <p:strVal val="visible"/>
                                      </p:to>
                                    </p:set>
                                    <p:animEffect transition="in" filter="blinds(horizontal)">
                                      <p:cBhvr>
                                        <p:cTn id="7" dur="500"/>
                                        <p:tgtEl>
                                          <p:spTgt spid="89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0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0481" name="Group 4"/>
          <p:cNvGrpSpPr>
            <a:grpSpLocks/>
          </p:cNvGrpSpPr>
          <p:nvPr/>
        </p:nvGrpSpPr>
        <p:grpSpPr bwMode="auto">
          <a:xfrm>
            <a:off x="2057400" y="533400"/>
            <a:ext cx="4495800" cy="76200"/>
            <a:chOff x="1104" y="336"/>
            <a:chExt cx="2832" cy="48"/>
          </a:xfrm>
        </p:grpSpPr>
        <p:sp>
          <p:nvSpPr>
            <p:cNvPr id="20482" name="Line 5"/>
            <p:cNvSpPr>
              <a:spLocks noChangeShapeType="1"/>
            </p:cNvSpPr>
            <p:nvPr/>
          </p:nvSpPr>
          <p:spPr bwMode="auto">
            <a:xfrm>
              <a:off x="1104" y="336"/>
              <a:ext cx="283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0483" name="Line 6"/>
            <p:cNvSpPr>
              <a:spLocks noChangeShapeType="1"/>
            </p:cNvSpPr>
            <p:nvPr/>
          </p:nvSpPr>
          <p:spPr bwMode="auto">
            <a:xfrm>
              <a:off x="1104" y="384"/>
              <a:ext cx="28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20484" name="Text Box 7"/>
          <p:cNvSpPr txBox="1">
            <a:spLocks noChangeArrowheads="1"/>
          </p:cNvSpPr>
          <p:nvPr/>
        </p:nvSpPr>
        <p:spPr bwMode="auto">
          <a:xfrm>
            <a:off x="1981200" y="0"/>
            <a:ext cx="4648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dirty="0">
                <a:solidFill>
                  <a:srgbClr val="000000"/>
                </a:solidFill>
                <a:ea typeface="微软雅黑" pitchFamily="34" charset="-122"/>
              </a:rPr>
              <a:t>帝国的</a:t>
            </a:r>
            <a:r>
              <a:rPr lang="zh-CN" altLang="en-US" sz="2400" b="1" dirty="0" smtClean="0">
                <a:solidFill>
                  <a:srgbClr val="000000"/>
                </a:solidFill>
                <a:ea typeface="微软雅黑" pitchFamily="34" charset="-122"/>
              </a:rPr>
              <a:t>年代</a:t>
            </a:r>
            <a:endParaRPr lang="zh-CN" altLang="en-US" sz="2400" b="1" dirty="0">
              <a:solidFill>
                <a:srgbClr val="000000"/>
              </a:solidFill>
              <a:ea typeface="微软雅黑" pitchFamily="34" charset="-122"/>
            </a:endParaRPr>
          </a:p>
        </p:txBody>
      </p:sp>
      <p:sp>
        <p:nvSpPr>
          <p:cNvPr id="20485" name="Rectangle 12"/>
          <p:cNvSpPr>
            <a:spLocks noChangeArrowheads="1"/>
          </p:cNvSpPr>
          <p:nvPr/>
        </p:nvSpPr>
        <p:spPr bwMode="auto">
          <a:xfrm>
            <a:off x="228600" y="762000"/>
            <a:ext cx="8686800" cy="1143000"/>
          </a:xfrm>
          <a:prstGeom prst="rect">
            <a:avLst/>
          </a:prstGeom>
          <a:noFill/>
          <a:ln w="1905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r>
              <a:rPr lang="zh-CN" altLang="en-US" sz="2400" b="1">
                <a:solidFill>
                  <a:srgbClr val="333399"/>
                </a:solidFill>
                <a:latin typeface="微软雅黑" pitchFamily="34" charset="-122"/>
                <a:ea typeface="微软雅黑" pitchFamily="34" charset="-122"/>
              </a:rPr>
              <a:t>他们相信理性，就好像天主教徒相信圣母玛利亚一样。</a:t>
            </a:r>
          </a:p>
          <a:p>
            <a:pPr algn="ctr" fontAlgn="base">
              <a:spcBef>
                <a:spcPct val="0"/>
              </a:spcBef>
              <a:spcAft>
                <a:spcPct val="0"/>
              </a:spcAft>
              <a:buFont typeface="Arial" pitchFamily="34" charset="0"/>
              <a:buNone/>
            </a:pPr>
            <a:r>
              <a:rPr lang="zh-CN" altLang="en-US" sz="2400" b="1">
                <a:solidFill>
                  <a:srgbClr val="333399"/>
                </a:solidFill>
                <a:latin typeface="微软雅黑" pitchFamily="34" charset="-122"/>
                <a:ea typeface="微软雅黑" pitchFamily="34" charset="-122"/>
              </a:rPr>
              <a:t>                                                                 </a:t>
            </a:r>
            <a:r>
              <a:rPr lang="en-US" altLang="zh-CN" sz="2400" b="1">
                <a:solidFill>
                  <a:srgbClr val="333399"/>
                </a:solidFill>
                <a:latin typeface="微软雅黑" pitchFamily="34" charset="-122"/>
                <a:ea typeface="微软雅黑" pitchFamily="34" charset="-122"/>
              </a:rPr>
              <a:t>——</a:t>
            </a:r>
            <a:r>
              <a:rPr lang="zh-CN" altLang="en-US" sz="2400" b="1">
                <a:solidFill>
                  <a:srgbClr val="333399"/>
                </a:solidFill>
                <a:latin typeface="微软雅黑" pitchFamily="34" charset="-122"/>
                <a:ea typeface="微软雅黑" pitchFamily="34" charset="-122"/>
              </a:rPr>
              <a:t>罗曼 罗兰</a:t>
            </a:r>
          </a:p>
        </p:txBody>
      </p:sp>
      <p:sp>
        <p:nvSpPr>
          <p:cNvPr id="102413" name="Text Box 13"/>
          <p:cNvSpPr txBox="1">
            <a:spLocks noChangeArrowheads="1"/>
          </p:cNvSpPr>
          <p:nvPr/>
        </p:nvSpPr>
        <p:spPr bwMode="auto">
          <a:xfrm>
            <a:off x="0" y="2057400"/>
            <a:ext cx="91440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latin typeface="黑体" pitchFamily="49" charset="-122"/>
                <a:ea typeface="黑体" pitchFamily="49" charset="-122"/>
              </a:rPr>
              <a:t>视角一</a:t>
            </a:r>
            <a:r>
              <a:rPr lang="zh-CN" altLang="en-US" sz="2800" b="1">
                <a:solidFill>
                  <a:srgbClr val="000000"/>
                </a:solidFill>
                <a:latin typeface="黑体" pitchFamily="49" charset="-122"/>
                <a:ea typeface="黑体" pitchFamily="49" charset="-122"/>
              </a:rPr>
              <a:t>：新式教育教给大众的是</a:t>
            </a:r>
            <a:r>
              <a:rPr lang="en-US" altLang="zh-CN" sz="2800" b="1">
                <a:solidFill>
                  <a:srgbClr val="000000"/>
                </a:solidFill>
                <a:latin typeface="黑体" pitchFamily="49" charset="-122"/>
                <a:ea typeface="黑体" pitchFamily="49" charset="-122"/>
              </a:rPr>
              <a:t>19</a:t>
            </a:r>
            <a:r>
              <a:rPr lang="zh-CN" altLang="en-US" sz="2800" b="1">
                <a:solidFill>
                  <a:srgbClr val="000000"/>
                </a:solidFill>
                <a:latin typeface="黑体" pitchFamily="49" charset="-122"/>
                <a:ea typeface="黑体" pitchFamily="49" charset="-122"/>
              </a:rPr>
              <a:t>世纪的合理、确定的科学，是迷信和特权的敌人，是教育和启蒙运动的主宰精神</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理性不再是资产阶级的专属，而是大众的一种合理的思考方式。                </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霍布斯鲍姆</a:t>
            </a:r>
          </a:p>
        </p:txBody>
      </p:sp>
      <p:sp>
        <p:nvSpPr>
          <p:cNvPr id="102414" name="Text Box 14"/>
          <p:cNvSpPr txBox="1">
            <a:spLocks noChangeArrowheads="1"/>
          </p:cNvSpPr>
          <p:nvPr/>
        </p:nvSpPr>
        <p:spPr bwMode="auto">
          <a:xfrm>
            <a:off x="0" y="4038600"/>
            <a:ext cx="91440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800" b="1">
                <a:solidFill>
                  <a:srgbClr val="FF0000"/>
                </a:solidFill>
                <a:latin typeface="黑体" pitchFamily="49" charset="-122"/>
                <a:ea typeface="黑体" pitchFamily="49" charset="-122"/>
              </a:rPr>
              <a:t>视角二</a:t>
            </a:r>
            <a:r>
              <a:rPr lang="zh-CN" altLang="en-US" sz="2800" b="1">
                <a:solidFill>
                  <a:srgbClr val="000000"/>
                </a:solidFill>
                <a:latin typeface="黑体" pitchFamily="49" charset="-122"/>
                <a:ea typeface="黑体" pitchFamily="49" charset="-122"/>
              </a:rPr>
              <a:t>：女性运动的要旨，在于恢复女性的自尊，最大的胜利也在于此。教导女性不要贬低自己的性别</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经济结构的转型和科技本身已改变并增加了妇女就业赚取工资的范围，如打字员、书记和店员</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造就了一种新人类</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新女性</a:t>
            </a:r>
            <a:r>
              <a:rPr lang="zh-CN" altLang="en-US"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a:t>
            </a:r>
          </a:p>
          <a:p>
            <a:pPr fontAlgn="base">
              <a:spcBef>
                <a:spcPct val="0"/>
              </a:spcBef>
              <a:spcAft>
                <a:spcPct val="0"/>
              </a:spcAft>
              <a:buFont typeface="Arial" pitchFamily="34" charset="0"/>
              <a:buNone/>
            </a:pPr>
            <a:r>
              <a:rPr lang="zh-CN" altLang="en-US" sz="2800" b="1">
                <a:solidFill>
                  <a:srgbClr val="000000"/>
                </a:solidFill>
                <a:latin typeface="黑体" pitchFamily="49" charset="-122"/>
                <a:ea typeface="黑体" pitchFamily="49" charset="-122"/>
              </a:rPr>
              <a:t>                              </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安东尼</a:t>
            </a:r>
          </a:p>
        </p:txBody>
      </p:sp>
      <p:sp>
        <p:nvSpPr>
          <p:cNvPr id="102415" name="Text Box 15"/>
          <p:cNvSpPr txBox="1">
            <a:spLocks noChangeArrowheads="1"/>
          </p:cNvSpPr>
          <p:nvPr/>
        </p:nvSpPr>
        <p:spPr bwMode="auto">
          <a:xfrm>
            <a:off x="0" y="4572000"/>
            <a:ext cx="9525000" cy="519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000000"/>
                </a:solidFill>
                <a:ea typeface="微软雅黑" pitchFamily="34" charset="-122"/>
              </a:rPr>
              <a:t>第二次工业革命的推动，带来思维方式、社会观念的变化。</a:t>
            </a:r>
          </a:p>
        </p:txBody>
      </p:sp>
      <p:sp>
        <p:nvSpPr>
          <p:cNvPr id="102416" name="Text Box 16"/>
          <p:cNvSpPr txBox="1">
            <a:spLocks noChangeArrowheads="1"/>
          </p:cNvSpPr>
          <p:nvPr/>
        </p:nvSpPr>
        <p:spPr bwMode="auto">
          <a:xfrm>
            <a:off x="685800" y="2743200"/>
            <a:ext cx="7696200" cy="519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800" b="1">
                <a:solidFill>
                  <a:srgbClr val="000000"/>
                </a:solidFill>
                <a:ea typeface="微软雅黑" pitchFamily="34" charset="-122"/>
              </a:rPr>
              <a:t>新式教育普及、科学思想普及、男女平等的思潮</a:t>
            </a:r>
          </a:p>
        </p:txBody>
      </p:sp>
    </p:spTree>
    <p:extLst>
      <p:ext uri="{BB962C8B-B14F-4D97-AF65-F5344CB8AC3E}">
        <p14:creationId xmlns:p14="http://schemas.microsoft.com/office/powerpoint/2010/main" val="38630252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13"/>
                                        </p:tgtEl>
                                        <p:attrNameLst>
                                          <p:attrName>style.visibility</p:attrName>
                                        </p:attrNameLst>
                                      </p:cBhvr>
                                      <p:to>
                                        <p:strVal val="visible"/>
                                      </p:to>
                                    </p:set>
                                    <p:anim calcmode="lin" valueType="num">
                                      <p:cBhvr additive="base">
                                        <p:cTn id="7" dur="500" fill="hold"/>
                                        <p:tgtEl>
                                          <p:spTgt spid="102413"/>
                                        </p:tgtEl>
                                        <p:attrNameLst>
                                          <p:attrName>ppt_x</p:attrName>
                                        </p:attrNameLst>
                                      </p:cBhvr>
                                      <p:tavLst>
                                        <p:tav tm="0">
                                          <p:val>
                                            <p:strVal val="#ppt_x"/>
                                          </p:val>
                                        </p:tav>
                                        <p:tav tm="100000">
                                          <p:val>
                                            <p:strVal val="#ppt_x"/>
                                          </p:val>
                                        </p:tav>
                                      </p:tavLst>
                                    </p:anim>
                                    <p:anim calcmode="lin" valueType="num">
                                      <p:cBhvr additive="base">
                                        <p:cTn id="8" dur="500" fill="hold"/>
                                        <p:tgtEl>
                                          <p:spTgt spid="1024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14"/>
                                        </p:tgtEl>
                                        <p:attrNameLst>
                                          <p:attrName>style.visibility</p:attrName>
                                        </p:attrNameLst>
                                      </p:cBhvr>
                                      <p:to>
                                        <p:strVal val="visible"/>
                                      </p:to>
                                    </p:set>
                                    <p:anim calcmode="lin" valueType="num">
                                      <p:cBhvr additive="base">
                                        <p:cTn id="13" dur="500" fill="hold"/>
                                        <p:tgtEl>
                                          <p:spTgt spid="102414"/>
                                        </p:tgtEl>
                                        <p:attrNameLst>
                                          <p:attrName>ppt_x</p:attrName>
                                        </p:attrNameLst>
                                      </p:cBhvr>
                                      <p:tavLst>
                                        <p:tav tm="0">
                                          <p:val>
                                            <p:strVal val="#ppt_x"/>
                                          </p:val>
                                        </p:tav>
                                        <p:tav tm="100000">
                                          <p:val>
                                            <p:strVal val="#ppt_x"/>
                                          </p:val>
                                        </p:tav>
                                      </p:tavLst>
                                    </p:anim>
                                    <p:anim calcmode="lin" valueType="num">
                                      <p:cBhvr additive="base">
                                        <p:cTn id="14" dur="500" fill="hold"/>
                                        <p:tgtEl>
                                          <p:spTgt spid="1024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16"/>
                                        </p:tgtEl>
                                        <p:attrNameLst>
                                          <p:attrName>style.visibility</p:attrName>
                                        </p:attrNameLst>
                                      </p:cBhvr>
                                      <p:to>
                                        <p:strVal val="visible"/>
                                      </p:to>
                                    </p:set>
                                    <p:anim calcmode="lin" valueType="num">
                                      <p:cBhvr additive="base">
                                        <p:cTn id="19" dur="500" fill="hold"/>
                                        <p:tgtEl>
                                          <p:spTgt spid="102416"/>
                                        </p:tgtEl>
                                        <p:attrNameLst>
                                          <p:attrName>ppt_x</p:attrName>
                                        </p:attrNameLst>
                                      </p:cBhvr>
                                      <p:tavLst>
                                        <p:tav tm="0">
                                          <p:val>
                                            <p:strVal val="#ppt_x"/>
                                          </p:val>
                                        </p:tav>
                                        <p:tav tm="100000">
                                          <p:val>
                                            <p:strVal val="#ppt_x"/>
                                          </p:val>
                                        </p:tav>
                                      </p:tavLst>
                                    </p:anim>
                                    <p:anim calcmode="lin" valueType="num">
                                      <p:cBhvr additive="base">
                                        <p:cTn id="20" dur="500" fill="hold"/>
                                        <p:tgtEl>
                                          <p:spTgt spid="1024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02415"/>
                                        </p:tgtEl>
                                        <p:attrNameLst>
                                          <p:attrName>style.visibility</p:attrName>
                                        </p:attrNameLst>
                                      </p:cBhvr>
                                      <p:to>
                                        <p:strVal val="visible"/>
                                      </p:to>
                                    </p:set>
                                    <p:animEffect transition="in" filter="blinds(horizontal)">
                                      <p:cBhvr>
                                        <p:cTn id="25" dur="500"/>
                                        <p:tgtEl>
                                          <p:spTgt spid="102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3" grpId="0"/>
      <p:bldP spid="102414" grpId="0"/>
      <p:bldP spid="102415" grpId="0" animBg="1"/>
      <p:bldP spid="102416"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1505" name="Group 2"/>
          <p:cNvGrpSpPr>
            <a:grpSpLocks/>
          </p:cNvGrpSpPr>
          <p:nvPr/>
        </p:nvGrpSpPr>
        <p:grpSpPr bwMode="auto">
          <a:xfrm>
            <a:off x="2362200" y="533400"/>
            <a:ext cx="4495800" cy="76200"/>
            <a:chOff x="1104" y="336"/>
            <a:chExt cx="2832" cy="48"/>
          </a:xfrm>
        </p:grpSpPr>
        <p:sp>
          <p:nvSpPr>
            <p:cNvPr id="21506" name="Line 3"/>
            <p:cNvSpPr>
              <a:spLocks noChangeShapeType="1"/>
            </p:cNvSpPr>
            <p:nvPr/>
          </p:nvSpPr>
          <p:spPr bwMode="auto">
            <a:xfrm>
              <a:off x="1104" y="336"/>
              <a:ext cx="283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1507" name="Line 4"/>
            <p:cNvSpPr>
              <a:spLocks noChangeShapeType="1"/>
            </p:cNvSpPr>
            <p:nvPr/>
          </p:nvSpPr>
          <p:spPr bwMode="auto">
            <a:xfrm>
              <a:off x="1104" y="384"/>
              <a:ext cx="28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21508" name="Text Box 5"/>
          <p:cNvSpPr txBox="1">
            <a:spLocks noChangeArrowheads="1"/>
          </p:cNvSpPr>
          <p:nvPr/>
        </p:nvSpPr>
        <p:spPr bwMode="auto">
          <a:xfrm>
            <a:off x="2209800" y="0"/>
            <a:ext cx="495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dirty="0">
                <a:solidFill>
                  <a:srgbClr val="000000"/>
                </a:solidFill>
                <a:ea typeface="微软雅黑" pitchFamily="34" charset="-122"/>
              </a:rPr>
              <a:t>帝国的</a:t>
            </a:r>
            <a:r>
              <a:rPr lang="zh-CN" altLang="en-US" sz="2400" b="1" dirty="0" smtClean="0">
                <a:solidFill>
                  <a:srgbClr val="000000"/>
                </a:solidFill>
                <a:ea typeface="微软雅黑" pitchFamily="34" charset="-122"/>
              </a:rPr>
              <a:t>年代</a:t>
            </a:r>
            <a:endParaRPr lang="zh-CN" altLang="en-US" sz="2400" b="1" dirty="0">
              <a:solidFill>
                <a:srgbClr val="000000"/>
              </a:solidFill>
              <a:ea typeface="微软雅黑" pitchFamily="34" charset="-122"/>
            </a:endParaRPr>
          </a:p>
        </p:txBody>
      </p:sp>
      <p:sp>
        <p:nvSpPr>
          <p:cNvPr id="21509" name="Rectangle 9"/>
          <p:cNvSpPr>
            <a:spLocks noChangeArrowheads="1"/>
          </p:cNvSpPr>
          <p:nvPr/>
        </p:nvSpPr>
        <p:spPr bwMode="auto">
          <a:xfrm>
            <a:off x="228600" y="990600"/>
            <a:ext cx="89154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667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800" b="1">
                <a:solidFill>
                  <a:srgbClr val="FF0000"/>
                </a:solidFill>
                <a:latin typeface="黑体" pitchFamily="49" charset="-122"/>
                <a:ea typeface="黑体" pitchFamily="49" charset="-122"/>
              </a:rPr>
              <a:t>视角一</a:t>
            </a:r>
            <a:r>
              <a:rPr lang="zh-CN" altLang="en-US" sz="2800" b="1">
                <a:solidFill>
                  <a:srgbClr val="000000"/>
                </a:solidFill>
                <a:latin typeface="黑体" pitchFamily="49" charset="-122"/>
                <a:ea typeface="黑体" pitchFamily="49" charset="-122"/>
              </a:rPr>
              <a:t>：他们对于艺术非常无知</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但是都假装多少懂一点，好像他们真正爱好艺术</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他们之中的一个佯作剧作家，另一个乱拉小提琴，还有一个假扮瓦格纳崇拜者。他们都搜集印象派的绘画，阅读颓废派的文学作品，而且以对喜好某种极端贵族式的艺术为傲。</a:t>
            </a:r>
          </a:p>
          <a:p>
            <a:pPr fontAlgn="base">
              <a:spcBef>
                <a:spcPct val="0"/>
              </a:spcBef>
              <a:spcAft>
                <a:spcPct val="0"/>
              </a:spcAft>
              <a:buFont typeface="Arial" pitchFamily="34" charset="0"/>
              <a:buNone/>
            </a:pPr>
            <a:r>
              <a:rPr lang="zh-CN" altLang="en-US" sz="2800" b="1">
                <a:solidFill>
                  <a:srgbClr val="000000"/>
                </a:solidFill>
                <a:latin typeface="黑体" pitchFamily="49" charset="-122"/>
                <a:ea typeface="黑体" pitchFamily="49" charset="-122"/>
              </a:rPr>
              <a:t>                                </a:t>
            </a:r>
            <a:r>
              <a:rPr lang="en-US" altLang="zh-CN" sz="2800" b="1">
                <a:solidFill>
                  <a:srgbClr val="000000"/>
                </a:solidFill>
                <a:latin typeface="微软雅黑" pitchFamily="34" charset="-122"/>
                <a:ea typeface="黑体" pitchFamily="49" charset="-122"/>
              </a:rPr>
              <a:t>——</a:t>
            </a:r>
            <a:r>
              <a:rPr lang="zh-CN" altLang="en-US" sz="2800" b="1">
                <a:solidFill>
                  <a:srgbClr val="000000"/>
                </a:solidFill>
                <a:latin typeface="黑体" pitchFamily="49" charset="-122"/>
                <a:ea typeface="黑体" pitchFamily="49" charset="-122"/>
              </a:rPr>
              <a:t>罗曼 罗兰</a:t>
            </a:r>
          </a:p>
        </p:txBody>
      </p:sp>
      <p:grpSp>
        <p:nvGrpSpPr>
          <p:cNvPr id="3" name="Group 18"/>
          <p:cNvGrpSpPr>
            <a:grpSpLocks/>
          </p:cNvGrpSpPr>
          <p:nvPr/>
        </p:nvGrpSpPr>
        <p:grpSpPr bwMode="auto">
          <a:xfrm>
            <a:off x="228600" y="2971800"/>
            <a:ext cx="8610600" cy="3238500"/>
            <a:chOff x="624" y="240"/>
            <a:chExt cx="4080" cy="2040"/>
          </a:xfrm>
        </p:grpSpPr>
        <p:pic>
          <p:nvPicPr>
            <p:cNvPr id="21511" name="Picture 16" descr="梵高"/>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 y="240"/>
              <a:ext cx="2022" cy="2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17" descr="梵高 向日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 y="240"/>
              <a:ext cx="2064" cy="2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3" name="Text Box 19"/>
          <p:cNvSpPr txBox="1">
            <a:spLocks noChangeArrowheads="1"/>
          </p:cNvSpPr>
          <p:nvPr/>
        </p:nvSpPr>
        <p:spPr bwMode="auto">
          <a:xfrm>
            <a:off x="533400" y="3581400"/>
            <a:ext cx="746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endParaRPr lang="zh-CN" altLang="zh-CN">
              <a:solidFill>
                <a:srgbClr val="000000"/>
              </a:solidFill>
            </a:endParaRPr>
          </a:p>
        </p:txBody>
      </p:sp>
      <p:sp>
        <p:nvSpPr>
          <p:cNvPr id="21514" name="Text Box 22"/>
          <p:cNvSpPr txBox="1">
            <a:spLocks noChangeArrowheads="1"/>
          </p:cNvSpPr>
          <p:nvPr/>
        </p:nvSpPr>
        <p:spPr bwMode="auto">
          <a:xfrm>
            <a:off x="152400" y="4495800"/>
            <a:ext cx="876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zh-CN">
              <a:solidFill>
                <a:srgbClr val="000000"/>
              </a:solidFill>
            </a:endParaRPr>
          </a:p>
        </p:txBody>
      </p:sp>
      <p:sp>
        <p:nvSpPr>
          <p:cNvPr id="100376" name="Text Box 24"/>
          <p:cNvSpPr txBox="1">
            <a:spLocks noChangeArrowheads="1"/>
          </p:cNvSpPr>
          <p:nvPr/>
        </p:nvSpPr>
        <p:spPr bwMode="auto">
          <a:xfrm>
            <a:off x="228600" y="4191000"/>
            <a:ext cx="891540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latin typeface="黑体" pitchFamily="49" charset="-122"/>
                <a:ea typeface="黑体" pitchFamily="49" charset="-122"/>
              </a:rPr>
              <a:t>颓废主义</a:t>
            </a:r>
            <a:r>
              <a:rPr lang="zh-CN" altLang="en-US" sz="2800" b="1">
                <a:solidFill>
                  <a:srgbClr val="000000"/>
                </a:solidFill>
                <a:latin typeface="黑体" pitchFamily="49" charset="-122"/>
                <a:ea typeface="黑体" pitchFamily="49" charset="-122"/>
              </a:rPr>
              <a:t>是</a:t>
            </a:r>
            <a:r>
              <a:rPr lang="en-US" altLang="zh-CN" sz="2800" b="1">
                <a:solidFill>
                  <a:srgbClr val="000000"/>
                </a:solidFill>
                <a:latin typeface="黑体" pitchFamily="49" charset="-122"/>
                <a:ea typeface="黑体" pitchFamily="49" charset="-122"/>
              </a:rPr>
              <a:t>19</a:t>
            </a:r>
            <a:r>
              <a:rPr lang="zh-CN" altLang="en-US" sz="2800" b="1">
                <a:solidFill>
                  <a:srgbClr val="000000"/>
                </a:solidFill>
                <a:latin typeface="黑体" pitchFamily="49" charset="-122"/>
                <a:ea typeface="黑体" pitchFamily="49" charset="-122"/>
              </a:rPr>
              <a:t>世纪下半叶欧洲的资产阶级知识分子对社会表示不满而又无力反抗所产生的苦闷彷徨情绪在文艺领域中的反映。 </a:t>
            </a:r>
          </a:p>
        </p:txBody>
      </p:sp>
    </p:spTree>
    <p:extLst>
      <p:ext uri="{BB962C8B-B14F-4D97-AF65-F5344CB8AC3E}">
        <p14:creationId xmlns:p14="http://schemas.microsoft.com/office/powerpoint/2010/main" val="31412601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xit" presetSubtype="4" fill="hold" nodeType="clickEffect">
                                  <p:stCondLst>
                                    <p:cond delay="0"/>
                                  </p:stCondLst>
                                  <p:childTnLst>
                                    <p:anim calcmode="lin" valueType="num">
                                      <p:cBhvr additive="base">
                                        <p:cTn id="12" dur="500"/>
                                        <p:tgtEl>
                                          <p:spTgt spid="3"/>
                                        </p:tgtEl>
                                        <p:attrNameLst>
                                          <p:attrName>ppt_x</p:attrName>
                                        </p:attrNameLst>
                                      </p:cBhvr>
                                      <p:tavLst>
                                        <p:tav tm="0">
                                          <p:val>
                                            <p:strVal val="ppt_x"/>
                                          </p:val>
                                        </p:tav>
                                        <p:tav tm="100000">
                                          <p:val>
                                            <p:strVal val="ppt_x"/>
                                          </p:val>
                                        </p:tav>
                                      </p:tavLst>
                                    </p:anim>
                                    <p:anim calcmode="lin" valueType="num">
                                      <p:cBhvr additive="base">
                                        <p:cTn id="13" dur="500"/>
                                        <p:tgtEl>
                                          <p:spTgt spid="3"/>
                                        </p:tgtEl>
                                        <p:attrNameLst>
                                          <p:attrName>ppt_y</p:attrName>
                                        </p:attrNameLst>
                                      </p:cBhvr>
                                      <p:tavLst>
                                        <p:tav tm="0">
                                          <p:val>
                                            <p:strVal val="ppt_y"/>
                                          </p:val>
                                        </p:tav>
                                        <p:tav tm="100000">
                                          <p:val>
                                            <p:strVal val="1+ppt_h/2"/>
                                          </p:val>
                                        </p:tav>
                                      </p:tavLst>
                                    </p:anim>
                                    <p:set>
                                      <p:cBhvr>
                                        <p:cTn id="14" dur="1" fill="hold">
                                          <p:stCondLst>
                                            <p:cond delay="499"/>
                                          </p:stCondLst>
                                        </p:cTn>
                                        <p:tgtEl>
                                          <p:spTgt spid="3"/>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0376"/>
                                        </p:tgtEl>
                                        <p:attrNameLst>
                                          <p:attrName>style.visibility</p:attrName>
                                        </p:attrNameLst>
                                      </p:cBhvr>
                                      <p:to>
                                        <p:strVal val="visible"/>
                                      </p:to>
                                    </p:set>
                                    <p:anim calcmode="lin" valueType="num">
                                      <p:cBhvr additive="base">
                                        <p:cTn id="19" dur="500" fill="hold"/>
                                        <p:tgtEl>
                                          <p:spTgt spid="100376"/>
                                        </p:tgtEl>
                                        <p:attrNameLst>
                                          <p:attrName>ppt_x</p:attrName>
                                        </p:attrNameLst>
                                      </p:cBhvr>
                                      <p:tavLst>
                                        <p:tav tm="0">
                                          <p:val>
                                            <p:strVal val="#ppt_x"/>
                                          </p:val>
                                        </p:tav>
                                        <p:tav tm="100000">
                                          <p:val>
                                            <p:strVal val="#ppt_x"/>
                                          </p:val>
                                        </p:tav>
                                      </p:tavLst>
                                    </p:anim>
                                    <p:anim calcmode="lin" valueType="num">
                                      <p:cBhvr additive="base">
                                        <p:cTn id="20" dur="500" fill="hold"/>
                                        <p:tgtEl>
                                          <p:spTgt spid="1003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73" name="Picture 17" descr="漫画 遗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0600"/>
            <a:ext cx="91440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Text Box 5"/>
          <p:cNvSpPr txBox="1">
            <a:spLocks noChangeArrowheads="1"/>
          </p:cNvSpPr>
          <p:nvPr/>
        </p:nvSpPr>
        <p:spPr bwMode="auto">
          <a:xfrm>
            <a:off x="0" y="2209800"/>
            <a:ext cx="9144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3200" b="1">
                <a:solidFill>
                  <a:srgbClr val="FF0000"/>
                </a:solidFill>
                <a:latin typeface="微软雅黑" pitchFamily="34" charset="-122"/>
                <a:ea typeface="微软雅黑" pitchFamily="34" charset="-122"/>
              </a:rPr>
              <a:t>有人曾说：“文明人跨越过地球表面</a:t>
            </a:r>
            <a:r>
              <a:rPr lang="en-US" altLang="zh-CN" sz="3200" b="1">
                <a:solidFill>
                  <a:srgbClr val="FF0000"/>
                </a:solidFill>
                <a:latin typeface="微软雅黑" pitchFamily="34" charset="-122"/>
                <a:ea typeface="微软雅黑" pitchFamily="34" charset="-122"/>
              </a:rPr>
              <a:t>,</a:t>
            </a:r>
            <a:r>
              <a:rPr lang="zh-CN" altLang="en-US" sz="3200" b="1">
                <a:solidFill>
                  <a:srgbClr val="FF0000"/>
                </a:solidFill>
                <a:latin typeface="微软雅黑" pitchFamily="34" charset="-122"/>
                <a:ea typeface="微软雅黑" pitchFamily="34" charset="-122"/>
              </a:rPr>
              <a:t>在他们的足迹所到之处留下一片荒漠 ！”</a:t>
            </a:r>
          </a:p>
        </p:txBody>
      </p:sp>
      <p:grpSp>
        <p:nvGrpSpPr>
          <p:cNvPr id="22531" name="Group 10"/>
          <p:cNvGrpSpPr>
            <a:grpSpLocks/>
          </p:cNvGrpSpPr>
          <p:nvPr/>
        </p:nvGrpSpPr>
        <p:grpSpPr bwMode="auto">
          <a:xfrm>
            <a:off x="2286000" y="533400"/>
            <a:ext cx="4495800" cy="76200"/>
            <a:chOff x="1104" y="336"/>
            <a:chExt cx="2832" cy="48"/>
          </a:xfrm>
        </p:grpSpPr>
        <p:sp>
          <p:nvSpPr>
            <p:cNvPr id="22532" name="Line 11"/>
            <p:cNvSpPr>
              <a:spLocks noChangeShapeType="1"/>
            </p:cNvSpPr>
            <p:nvPr/>
          </p:nvSpPr>
          <p:spPr bwMode="auto">
            <a:xfrm>
              <a:off x="1104" y="336"/>
              <a:ext cx="283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2533" name="Line 12"/>
            <p:cNvSpPr>
              <a:spLocks noChangeShapeType="1"/>
            </p:cNvSpPr>
            <p:nvPr/>
          </p:nvSpPr>
          <p:spPr bwMode="auto">
            <a:xfrm>
              <a:off x="1104" y="384"/>
              <a:ext cx="28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22534" name="Text Box 13"/>
          <p:cNvSpPr txBox="1">
            <a:spLocks noChangeArrowheads="1"/>
          </p:cNvSpPr>
          <p:nvPr/>
        </p:nvSpPr>
        <p:spPr bwMode="auto">
          <a:xfrm>
            <a:off x="2057400" y="0"/>
            <a:ext cx="495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dirty="0">
                <a:solidFill>
                  <a:srgbClr val="000000"/>
                </a:solidFill>
                <a:ea typeface="微软雅黑" pitchFamily="34" charset="-122"/>
              </a:rPr>
              <a:t>帝国的</a:t>
            </a:r>
            <a:r>
              <a:rPr lang="zh-CN" altLang="en-US" sz="2400" b="1" dirty="0" smtClean="0">
                <a:solidFill>
                  <a:srgbClr val="000000"/>
                </a:solidFill>
                <a:ea typeface="微软雅黑" pitchFamily="34" charset="-122"/>
              </a:rPr>
              <a:t>年代</a:t>
            </a:r>
            <a:endParaRPr lang="zh-CN" altLang="en-US" sz="2400" b="1" dirty="0">
              <a:solidFill>
                <a:srgbClr val="000000"/>
              </a:solidFill>
              <a:ea typeface="微软雅黑" pitchFamily="34" charset="-122"/>
            </a:endParaRPr>
          </a:p>
        </p:txBody>
      </p:sp>
    </p:spTree>
    <p:extLst>
      <p:ext uri="{BB962C8B-B14F-4D97-AF65-F5344CB8AC3E}">
        <p14:creationId xmlns:p14="http://schemas.microsoft.com/office/powerpoint/2010/main" val="20098867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073"/>
                                        </p:tgtEl>
                                        <p:attrNameLst>
                                          <p:attrName>style.visibility</p:attrName>
                                        </p:attrNameLst>
                                      </p:cBhvr>
                                      <p:to>
                                        <p:strVal val="visible"/>
                                      </p:to>
                                    </p:set>
                                    <p:anim calcmode="lin" valueType="num">
                                      <p:cBhvr additive="base">
                                        <p:cTn id="7" dur="500" fill="hold"/>
                                        <p:tgtEl>
                                          <p:spTgt spid="45073"/>
                                        </p:tgtEl>
                                        <p:attrNameLst>
                                          <p:attrName>ppt_x</p:attrName>
                                        </p:attrNameLst>
                                      </p:cBhvr>
                                      <p:tavLst>
                                        <p:tav tm="0">
                                          <p:val>
                                            <p:strVal val="#ppt_x"/>
                                          </p:val>
                                        </p:tav>
                                        <p:tav tm="100000">
                                          <p:val>
                                            <p:strVal val="#ppt_x"/>
                                          </p:val>
                                        </p:tav>
                                      </p:tavLst>
                                    </p:anim>
                                    <p:anim calcmode="lin" valueType="num">
                                      <p:cBhvr additive="base">
                                        <p:cTn id="8" dur="500" fill="hold"/>
                                        <p:tgtEl>
                                          <p:spTgt spid="4507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5061"/>
                                        </p:tgtEl>
                                        <p:attrNameLst>
                                          <p:attrName>style.visibility</p:attrName>
                                        </p:attrNameLst>
                                      </p:cBhvr>
                                      <p:to>
                                        <p:strVal val="visible"/>
                                      </p:to>
                                    </p:set>
                                    <p:anim calcmode="lin" valueType="num">
                                      <p:cBhvr additive="base">
                                        <p:cTn id="13" dur="500" fill="hold"/>
                                        <p:tgtEl>
                                          <p:spTgt spid="45061"/>
                                        </p:tgtEl>
                                        <p:attrNameLst>
                                          <p:attrName>ppt_x</p:attrName>
                                        </p:attrNameLst>
                                      </p:cBhvr>
                                      <p:tavLst>
                                        <p:tav tm="0">
                                          <p:val>
                                            <p:strVal val="#ppt_x"/>
                                          </p:val>
                                        </p:tav>
                                        <p:tav tm="100000">
                                          <p:val>
                                            <p:strVal val="#ppt_x"/>
                                          </p:val>
                                        </p:tav>
                                      </p:tavLst>
                                    </p:anim>
                                    <p:anim calcmode="lin" valueType="num">
                                      <p:cBhvr additive="base">
                                        <p:cTn id="14"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Text Box 7"/>
          <p:cNvSpPr txBox="1">
            <a:spLocks noChangeArrowheads="1"/>
          </p:cNvSpPr>
          <p:nvPr/>
        </p:nvSpPr>
        <p:spPr bwMode="auto">
          <a:xfrm>
            <a:off x="2438400" y="1752600"/>
            <a:ext cx="411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endParaRPr lang="zh-CN" altLang="zh-CN">
              <a:solidFill>
                <a:srgbClr val="000000"/>
              </a:solidFill>
            </a:endParaRPr>
          </a:p>
        </p:txBody>
      </p:sp>
      <p:sp>
        <p:nvSpPr>
          <p:cNvPr id="23554" name="Text Box 13"/>
          <p:cNvSpPr txBox="1">
            <a:spLocks noChangeArrowheads="1"/>
          </p:cNvSpPr>
          <p:nvPr/>
        </p:nvSpPr>
        <p:spPr bwMode="auto">
          <a:xfrm>
            <a:off x="2971800" y="3886200"/>
            <a:ext cx="5334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endParaRPr lang="zh-CN" altLang="zh-CN">
              <a:solidFill>
                <a:srgbClr val="000000"/>
              </a:solidFill>
            </a:endParaRPr>
          </a:p>
        </p:txBody>
      </p:sp>
      <p:grpSp>
        <p:nvGrpSpPr>
          <p:cNvPr id="23555" name="Group 22"/>
          <p:cNvGrpSpPr>
            <a:grpSpLocks/>
          </p:cNvGrpSpPr>
          <p:nvPr/>
        </p:nvGrpSpPr>
        <p:grpSpPr bwMode="auto">
          <a:xfrm>
            <a:off x="2514600" y="457200"/>
            <a:ext cx="4495800" cy="76200"/>
            <a:chOff x="1104" y="336"/>
            <a:chExt cx="2832" cy="48"/>
          </a:xfrm>
        </p:grpSpPr>
        <p:sp>
          <p:nvSpPr>
            <p:cNvPr id="23556" name="Line 23"/>
            <p:cNvSpPr>
              <a:spLocks noChangeShapeType="1"/>
            </p:cNvSpPr>
            <p:nvPr/>
          </p:nvSpPr>
          <p:spPr bwMode="auto">
            <a:xfrm>
              <a:off x="1104" y="336"/>
              <a:ext cx="283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3557" name="Line 24"/>
            <p:cNvSpPr>
              <a:spLocks noChangeShapeType="1"/>
            </p:cNvSpPr>
            <p:nvPr/>
          </p:nvSpPr>
          <p:spPr bwMode="auto">
            <a:xfrm>
              <a:off x="1104" y="384"/>
              <a:ext cx="28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23558" name="Text Box 25"/>
          <p:cNvSpPr txBox="1">
            <a:spLocks noChangeArrowheads="1"/>
          </p:cNvSpPr>
          <p:nvPr/>
        </p:nvSpPr>
        <p:spPr bwMode="auto">
          <a:xfrm>
            <a:off x="2133600" y="0"/>
            <a:ext cx="518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dirty="0">
                <a:solidFill>
                  <a:srgbClr val="000000"/>
                </a:solidFill>
                <a:ea typeface="微软雅黑" pitchFamily="34" charset="-122"/>
              </a:rPr>
              <a:t>帝国的</a:t>
            </a:r>
            <a:r>
              <a:rPr lang="zh-CN" altLang="en-US" sz="2400" b="1" dirty="0" smtClean="0">
                <a:solidFill>
                  <a:srgbClr val="000000"/>
                </a:solidFill>
                <a:ea typeface="微软雅黑" pitchFamily="34" charset="-122"/>
              </a:rPr>
              <a:t>年代</a:t>
            </a:r>
            <a:endParaRPr lang="zh-CN" altLang="en-US" sz="2400" b="1" dirty="0">
              <a:solidFill>
                <a:srgbClr val="000000"/>
              </a:solidFill>
              <a:ea typeface="微软雅黑" pitchFamily="34" charset="-122"/>
            </a:endParaRPr>
          </a:p>
        </p:txBody>
      </p:sp>
      <p:sp>
        <p:nvSpPr>
          <p:cNvPr id="29722" name="Text Box 26"/>
          <p:cNvSpPr txBox="1">
            <a:spLocks noChangeArrowheads="1"/>
          </p:cNvSpPr>
          <p:nvPr/>
        </p:nvSpPr>
        <p:spPr bwMode="auto">
          <a:xfrm>
            <a:off x="0" y="2286000"/>
            <a:ext cx="9372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ea typeface="微软雅黑" pitchFamily="34" charset="-122"/>
              </a:rPr>
              <a:t>经济</a:t>
            </a:r>
            <a:r>
              <a:rPr lang="en-US" altLang="zh-CN" sz="2800" b="1">
                <a:solidFill>
                  <a:srgbClr val="333399"/>
                </a:solidFill>
                <a:ea typeface="微软雅黑" pitchFamily="34" charset="-122"/>
              </a:rPr>
              <a:t>:</a:t>
            </a:r>
            <a:r>
              <a:rPr lang="zh-CN" altLang="en-US" sz="2800" b="1">
                <a:solidFill>
                  <a:srgbClr val="333399"/>
                </a:solidFill>
                <a:ea typeface="黑体" pitchFamily="49" charset="-122"/>
              </a:rPr>
              <a:t>社会生产力突飞猛进；大企业时代来临；世界市场                最终形成。</a:t>
            </a:r>
          </a:p>
        </p:txBody>
      </p:sp>
      <p:sp>
        <p:nvSpPr>
          <p:cNvPr id="29723" name="Text Box 27"/>
          <p:cNvSpPr txBox="1">
            <a:spLocks noChangeArrowheads="1"/>
          </p:cNvSpPr>
          <p:nvPr/>
        </p:nvSpPr>
        <p:spPr bwMode="auto">
          <a:xfrm>
            <a:off x="0" y="3276600"/>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ea typeface="微软雅黑" pitchFamily="34" charset="-122"/>
              </a:rPr>
              <a:t>政治</a:t>
            </a:r>
            <a:r>
              <a:rPr lang="en-US" altLang="zh-CN" sz="2800" b="1">
                <a:solidFill>
                  <a:srgbClr val="333399"/>
                </a:solidFill>
                <a:ea typeface="微软雅黑" pitchFamily="34" charset="-122"/>
              </a:rPr>
              <a:t>:</a:t>
            </a:r>
            <a:r>
              <a:rPr lang="zh-CN" altLang="en-US" sz="2800" b="1">
                <a:solidFill>
                  <a:srgbClr val="333399"/>
                </a:solidFill>
                <a:ea typeface="黑体" pitchFamily="49" charset="-122"/>
              </a:rPr>
              <a:t>资本主义政治民主化趋势不断加强。</a:t>
            </a:r>
          </a:p>
        </p:txBody>
      </p:sp>
      <p:sp>
        <p:nvSpPr>
          <p:cNvPr id="29724" name="Text Box 28"/>
          <p:cNvSpPr txBox="1">
            <a:spLocks noChangeArrowheads="1"/>
          </p:cNvSpPr>
          <p:nvPr/>
        </p:nvSpPr>
        <p:spPr bwMode="auto">
          <a:xfrm>
            <a:off x="0" y="4648200"/>
            <a:ext cx="9144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ea typeface="微软雅黑" pitchFamily="34" charset="-122"/>
              </a:rPr>
              <a:t>文艺</a:t>
            </a:r>
            <a:r>
              <a:rPr lang="en-US" altLang="zh-CN" sz="2800" b="1">
                <a:solidFill>
                  <a:srgbClr val="333399"/>
                </a:solidFill>
                <a:ea typeface="黑体" pitchFamily="49" charset="-122"/>
              </a:rPr>
              <a:t>:</a:t>
            </a:r>
            <a:r>
              <a:rPr lang="zh-CN" altLang="en-US" sz="2800" b="1">
                <a:solidFill>
                  <a:srgbClr val="333399"/>
                </a:solidFill>
                <a:ea typeface="黑体" pitchFamily="49" charset="-122"/>
              </a:rPr>
              <a:t>音乐兴起后浪漫主义流派；绘画以印象派为代表；文学以颓废派为代表。</a:t>
            </a:r>
          </a:p>
        </p:txBody>
      </p:sp>
      <p:sp>
        <p:nvSpPr>
          <p:cNvPr id="29725" name="Text Box 29"/>
          <p:cNvSpPr txBox="1">
            <a:spLocks noChangeArrowheads="1"/>
          </p:cNvSpPr>
          <p:nvPr/>
        </p:nvSpPr>
        <p:spPr bwMode="auto">
          <a:xfrm>
            <a:off x="0" y="3962400"/>
            <a:ext cx="8991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ea typeface="微软雅黑" pitchFamily="34" charset="-122"/>
              </a:rPr>
              <a:t>社会</a:t>
            </a:r>
            <a:r>
              <a:rPr lang="en-US" altLang="zh-CN" sz="2800" b="1">
                <a:solidFill>
                  <a:srgbClr val="333399"/>
                </a:solidFill>
                <a:ea typeface="黑体" pitchFamily="49" charset="-122"/>
              </a:rPr>
              <a:t>:</a:t>
            </a:r>
            <a:r>
              <a:rPr lang="zh-CN" altLang="en-US" sz="2800" b="1">
                <a:solidFill>
                  <a:srgbClr val="333399"/>
                </a:solidFill>
                <a:ea typeface="黑体" pitchFamily="49" charset="-122"/>
              </a:rPr>
              <a:t>社会观念、思维方式发生变化。</a:t>
            </a:r>
          </a:p>
        </p:txBody>
      </p:sp>
      <p:sp>
        <p:nvSpPr>
          <p:cNvPr id="29726" name="Text Box 30"/>
          <p:cNvSpPr txBox="1">
            <a:spLocks noChangeArrowheads="1"/>
          </p:cNvSpPr>
          <p:nvPr/>
        </p:nvSpPr>
        <p:spPr bwMode="auto">
          <a:xfrm>
            <a:off x="0" y="5715000"/>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800" b="1">
                <a:solidFill>
                  <a:srgbClr val="FF0000"/>
                </a:solidFill>
                <a:ea typeface="微软雅黑" pitchFamily="34" charset="-122"/>
              </a:rPr>
              <a:t>环保</a:t>
            </a:r>
            <a:r>
              <a:rPr lang="en-US" altLang="zh-CN" sz="2800" b="1">
                <a:solidFill>
                  <a:srgbClr val="333399"/>
                </a:solidFill>
                <a:ea typeface="黑体" pitchFamily="49" charset="-122"/>
              </a:rPr>
              <a:t>:</a:t>
            </a:r>
            <a:r>
              <a:rPr lang="zh-CN" altLang="en-US" sz="2800" b="1">
                <a:solidFill>
                  <a:srgbClr val="333399"/>
                </a:solidFill>
                <a:ea typeface="黑体" pitchFamily="49" charset="-122"/>
              </a:rPr>
              <a:t>环境破坏，环保成为一种新思想。</a:t>
            </a:r>
          </a:p>
        </p:txBody>
      </p:sp>
      <p:sp>
        <p:nvSpPr>
          <p:cNvPr id="23564" name="Rectangle 31"/>
          <p:cNvSpPr>
            <a:spLocks noChangeArrowheads="1"/>
          </p:cNvSpPr>
          <p:nvPr/>
        </p:nvSpPr>
        <p:spPr bwMode="auto">
          <a:xfrm>
            <a:off x="228600" y="838200"/>
            <a:ext cx="8610600" cy="1143000"/>
          </a:xfrm>
          <a:prstGeom prst="rect">
            <a:avLst/>
          </a:prstGeom>
          <a:noFill/>
          <a:ln w="1905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3565" name="Rectangle 32"/>
          <p:cNvSpPr>
            <a:spLocks noChangeArrowheads="1"/>
          </p:cNvSpPr>
          <p:nvPr/>
        </p:nvSpPr>
        <p:spPr bwMode="auto">
          <a:xfrm>
            <a:off x="228600" y="838200"/>
            <a:ext cx="847725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en-US" altLang="zh-CN" sz="2400">
                <a:solidFill>
                  <a:srgbClr val="FF0000"/>
                </a:solidFill>
                <a:ea typeface="微软雅黑" pitchFamily="34" charset="-122"/>
              </a:rPr>
              <a:t>        </a:t>
            </a:r>
            <a:r>
              <a:rPr lang="zh-CN" altLang="en-US" sz="2400" b="1">
                <a:solidFill>
                  <a:srgbClr val="FF0000"/>
                </a:solidFill>
                <a:ea typeface="微软雅黑" pitchFamily="34" charset="-122"/>
              </a:rPr>
              <a:t>第二次工业革命时代，这是一个在物质上、思想上和道德</a:t>
            </a:r>
          </a:p>
          <a:p>
            <a:pPr fontAlgn="base">
              <a:spcBef>
                <a:spcPct val="0"/>
              </a:spcBef>
              <a:spcAft>
                <a:spcPct val="0"/>
              </a:spcAft>
              <a:buFont typeface="Arial" pitchFamily="34" charset="0"/>
              <a:buNone/>
            </a:pPr>
            <a:r>
              <a:rPr lang="zh-CN" altLang="en-US" sz="2400" b="1">
                <a:solidFill>
                  <a:srgbClr val="FF0000"/>
                </a:solidFill>
                <a:ea typeface="微软雅黑" pitchFamily="34" charset="-122"/>
              </a:rPr>
              <a:t>上皆无穷进步的时代。</a:t>
            </a:r>
          </a:p>
          <a:p>
            <a:pPr fontAlgn="base">
              <a:spcBef>
                <a:spcPct val="0"/>
              </a:spcBef>
              <a:spcAft>
                <a:spcPct val="0"/>
              </a:spcAft>
              <a:buFont typeface="Arial" pitchFamily="34" charset="0"/>
              <a:buNone/>
            </a:pPr>
            <a:r>
              <a:rPr lang="zh-CN" altLang="en-US" sz="2400" b="1">
                <a:solidFill>
                  <a:srgbClr val="FF0000"/>
                </a:solidFill>
                <a:ea typeface="微软雅黑" pitchFamily="34" charset="-122"/>
              </a:rPr>
              <a:t>                                                         </a:t>
            </a:r>
            <a:r>
              <a:rPr lang="en-US" altLang="zh-CN" sz="2400" b="1">
                <a:solidFill>
                  <a:srgbClr val="FF0000"/>
                </a:solidFill>
                <a:latin typeface="微软雅黑" pitchFamily="34" charset="-122"/>
                <a:ea typeface="微软雅黑" pitchFamily="34" charset="-122"/>
              </a:rPr>
              <a:t>——</a:t>
            </a:r>
            <a:r>
              <a:rPr lang="zh-CN" altLang="en-US" sz="2400" b="1">
                <a:solidFill>
                  <a:srgbClr val="FF0000"/>
                </a:solidFill>
                <a:ea typeface="微软雅黑" pitchFamily="34" charset="-122"/>
              </a:rPr>
              <a:t>霍布斯鲍姆</a:t>
            </a:r>
          </a:p>
        </p:txBody>
      </p:sp>
    </p:spTree>
    <p:extLst>
      <p:ext uri="{BB962C8B-B14F-4D97-AF65-F5344CB8AC3E}">
        <p14:creationId xmlns:p14="http://schemas.microsoft.com/office/powerpoint/2010/main" val="33402629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22"/>
                                        </p:tgtEl>
                                        <p:attrNameLst>
                                          <p:attrName>style.visibility</p:attrName>
                                        </p:attrNameLst>
                                      </p:cBhvr>
                                      <p:to>
                                        <p:strVal val="visible"/>
                                      </p:to>
                                    </p:set>
                                    <p:anim calcmode="lin" valueType="num">
                                      <p:cBhvr additive="base">
                                        <p:cTn id="7" dur="500" fill="hold"/>
                                        <p:tgtEl>
                                          <p:spTgt spid="29722"/>
                                        </p:tgtEl>
                                        <p:attrNameLst>
                                          <p:attrName>ppt_x</p:attrName>
                                        </p:attrNameLst>
                                      </p:cBhvr>
                                      <p:tavLst>
                                        <p:tav tm="0">
                                          <p:val>
                                            <p:strVal val="#ppt_x"/>
                                          </p:val>
                                        </p:tav>
                                        <p:tav tm="100000">
                                          <p:val>
                                            <p:strVal val="#ppt_x"/>
                                          </p:val>
                                        </p:tav>
                                      </p:tavLst>
                                    </p:anim>
                                    <p:anim calcmode="lin" valueType="num">
                                      <p:cBhvr additive="base">
                                        <p:cTn id="8" dur="500" fill="hold"/>
                                        <p:tgtEl>
                                          <p:spTgt spid="297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23"/>
                                        </p:tgtEl>
                                        <p:attrNameLst>
                                          <p:attrName>style.visibility</p:attrName>
                                        </p:attrNameLst>
                                      </p:cBhvr>
                                      <p:to>
                                        <p:strVal val="visible"/>
                                      </p:to>
                                    </p:set>
                                    <p:anim calcmode="lin" valueType="num">
                                      <p:cBhvr additive="base">
                                        <p:cTn id="13" dur="500" fill="hold"/>
                                        <p:tgtEl>
                                          <p:spTgt spid="29723"/>
                                        </p:tgtEl>
                                        <p:attrNameLst>
                                          <p:attrName>ppt_x</p:attrName>
                                        </p:attrNameLst>
                                      </p:cBhvr>
                                      <p:tavLst>
                                        <p:tav tm="0">
                                          <p:val>
                                            <p:strVal val="#ppt_x"/>
                                          </p:val>
                                        </p:tav>
                                        <p:tav tm="100000">
                                          <p:val>
                                            <p:strVal val="#ppt_x"/>
                                          </p:val>
                                        </p:tav>
                                      </p:tavLst>
                                    </p:anim>
                                    <p:anim calcmode="lin" valueType="num">
                                      <p:cBhvr additive="base">
                                        <p:cTn id="14" dur="500" fill="hold"/>
                                        <p:tgtEl>
                                          <p:spTgt spid="2972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725"/>
                                        </p:tgtEl>
                                        <p:attrNameLst>
                                          <p:attrName>style.visibility</p:attrName>
                                        </p:attrNameLst>
                                      </p:cBhvr>
                                      <p:to>
                                        <p:strVal val="visible"/>
                                      </p:to>
                                    </p:set>
                                    <p:anim calcmode="lin" valueType="num">
                                      <p:cBhvr additive="base">
                                        <p:cTn id="19" dur="500" fill="hold"/>
                                        <p:tgtEl>
                                          <p:spTgt spid="29725"/>
                                        </p:tgtEl>
                                        <p:attrNameLst>
                                          <p:attrName>ppt_x</p:attrName>
                                        </p:attrNameLst>
                                      </p:cBhvr>
                                      <p:tavLst>
                                        <p:tav tm="0">
                                          <p:val>
                                            <p:strVal val="#ppt_x"/>
                                          </p:val>
                                        </p:tav>
                                        <p:tav tm="100000">
                                          <p:val>
                                            <p:strVal val="#ppt_x"/>
                                          </p:val>
                                        </p:tav>
                                      </p:tavLst>
                                    </p:anim>
                                    <p:anim calcmode="lin" valueType="num">
                                      <p:cBhvr additive="base">
                                        <p:cTn id="20" dur="500" fill="hold"/>
                                        <p:tgtEl>
                                          <p:spTgt spid="2972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724"/>
                                        </p:tgtEl>
                                        <p:attrNameLst>
                                          <p:attrName>style.visibility</p:attrName>
                                        </p:attrNameLst>
                                      </p:cBhvr>
                                      <p:to>
                                        <p:strVal val="visible"/>
                                      </p:to>
                                    </p:set>
                                    <p:anim calcmode="lin" valueType="num">
                                      <p:cBhvr additive="base">
                                        <p:cTn id="25" dur="500" fill="hold"/>
                                        <p:tgtEl>
                                          <p:spTgt spid="29724"/>
                                        </p:tgtEl>
                                        <p:attrNameLst>
                                          <p:attrName>ppt_x</p:attrName>
                                        </p:attrNameLst>
                                      </p:cBhvr>
                                      <p:tavLst>
                                        <p:tav tm="0">
                                          <p:val>
                                            <p:strVal val="#ppt_x"/>
                                          </p:val>
                                        </p:tav>
                                        <p:tav tm="100000">
                                          <p:val>
                                            <p:strVal val="#ppt_x"/>
                                          </p:val>
                                        </p:tav>
                                      </p:tavLst>
                                    </p:anim>
                                    <p:anim calcmode="lin" valueType="num">
                                      <p:cBhvr additive="base">
                                        <p:cTn id="26" dur="500" fill="hold"/>
                                        <p:tgtEl>
                                          <p:spTgt spid="2972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726"/>
                                        </p:tgtEl>
                                        <p:attrNameLst>
                                          <p:attrName>style.visibility</p:attrName>
                                        </p:attrNameLst>
                                      </p:cBhvr>
                                      <p:to>
                                        <p:strVal val="visible"/>
                                      </p:to>
                                    </p:set>
                                    <p:anim calcmode="lin" valueType="num">
                                      <p:cBhvr additive="base">
                                        <p:cTn id="31" dur="500" fill="hold"/>
                                        <p:tgtEl>
                                          <p:spTgt spid="29726"/>
                                        </p:tgtEl>
                                        <p:attrNameLst>
                                          <p:attrName>ppt_x</p:attrName>
                                        </p:attrNameLst>
                                      </p:cBhvr>
                                      <p:tavLst>
                                        <p:tav tm="0">
                                          <p:val>
                                            <p:strVal val="#ppt_x"/>
                                          </p:val>
                                        </p:tav>
                                        <p:tav tm="100000">
                                          <p:val>
                                            <p:strVal val="#ppt_x"/>
                                          </p:val>
                                        </p:tav>
                                      </p:tavLst>
                                    </p:anim>
                                    <p:anim calcmode="lin" valueType="num">
                                      <p:cBhvr additive="base">
                                        <p:cTn id="32" dur="500" fill="hold"/>
                                        <p:tgtEl>
                                          <p:spTgt spid="297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2" grpId="0"/>
      <p:bldP spid="29723" grpId="0"/>
      <p:bldP spid="29724" grpId="0"/>
      <p:bldP spid="29725" grpId="0"/>
      <p:bldP spid="2972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WordArt 4"/>
          <p:cNvSpPr>
            <a:spLocks noChangeArrowheads="1" noChangeShapeType="1" noTextEdit="1"/>
          </p:cNvSpPr>
          <p:nvPr/>
        </p:nvSpPr>
        <p:spPr bwMode="auto">
          <a:xfrm>
            <a:off x="0" y="0"/>
            <a:ext cx="2895600" cy="762000"/>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itchFamily="34" charset="0"/>
              <a:buNone/>
            </a:pPr>
            <a:r>
              <a:rPr lang="zh-CN" altLang="en-US" sz="4400" b="1" kern="10">
                <a:ln w="9525">
                  <a:solidFill>
                    <a:srgbClr val="FF0000"/>
                  </a:solidFill>
                  <a:round/>
                  <a:headEnd/>
                  <a:tailEnd/>
                </a:ln>
                <a:solidFill>
                  <a:srgbClr val="FF0000"/>
                </a:solidFill>
                <a:effectLst>
                  <a:outerShdw dist="45791" dir="2021404" algn="ctr" rotWithShape="0">
                    <a:srgbClr val="B2B2B2">
                      <a:alpha val="79999"/>
                    </a:srgbClr>
                  </a:outerShdw>
                </a:effectLst>
                <a:latin typeface="隶书"/>
                <a:ea typeface="隶书"/>
              </a:rPr>
              <a:t>总结提升</a:t>
            </a:r>
          </a:p>
        </p:txBody>
      </p:sp>
      <p:grpSp>
        <p:nvGrpSpPr>
          <p:cNvPr id="24578" name="Group 7"/>
          <p:cNvGrpSpPr>
            <a:grpSpLocks/>
          </p:cNvGrpSpPr>
          <p:nvPr/>
        </p:nvGrpSpPr>
        <p:grpSpPr bwMode="auto">
          <a:xfrm>
            <a:off x="0" y="838200"/>
            <a:ext cx="2895600" cy="76200"/>
            <a:chOff x="0" y="720"/>
            <a:chExt cx="2304" cy="48"/>
          </a:xfrm>
        </p:grpSpPr>
        <p:sp>
          <p:nvSpPr>
            <p:cNvPr id="24579" name="Line 5"/>
            <p:cNvSpPr>
              <a:spLocks noChangeShapeType="1"/>
            </p:cNvSpPr>
            <p:nvPr/>
          </p:nvSpPr>
          <p:spPr bwMode="auto">
            <a:xfrm>
              <a:off x="0" y="720"/>
              <a:ext cx="2304"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sp>
          <p:nvSpPr>
            <p:cNvPr id="24580" name="Line 6"/>
            <p:cNvSpPr>
              <a:spLocks noChangeShapeType="1"/>
            </p:cNvSpPr>
            <p:nvPr/>
          </p:nvSpPr>
          <p:spPr bwMode="auto">
            <a:xfrm>
              <a:off x="0" y="768"/>
              <a:ext cx="2304"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0"/>
                </a:spcBef>
                <a:spcAft>
                  <a:spcPct val="0"/>
                </a:spcAft>
                <a:buFont typeface="Arial" pitchFamily="34" charset="0"/>
                <a:buNone/>
              </a:pPr>
              <a:endParaRPr lang="zh-CN" altLang="en-US">
                <a:solidFill>
                  <a:srgbClr val="000000"/>
                </a:solidFill>
              </a:endParaRPr>
            </a:p>
          </p:txBody>
        </p:sp>
      </p:grpSp>
      <p:sp>
        <p:nvSpPr>
          <p:cNvPr id="24581" name="Text Box 8"/>
          <p:cNvSpPr txBox="1">
            <a:spLocks noChangeArrowheads="1"/>
          </p:cNvSpPr>
          <p:nvPr/>
        </p:nvSpPr>
        <p:spPr bwMode="auto">
          <a:xfrm>
            <a:off x="0" y="990600"/>
            <a:ext cx="952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400" b="1">
                <a:solidFill>
                  <a:srgbClr val="000000"/>
                </a:solidFill>
                <a:ea typeface="微软雅黑" pitchFamily="34" charset="-122"/>
              </a:rPr>
              <a:t>小组合作：从新史观的视角分析第二次工业革命对人类产生的影响</a:t>
            </a:r>
            <a:r>
              <a:rPr lang="zh-CN" altLang="en-US" sz="2400">
                <a:solidFill>
                  <a:srgbClr val="000000"/>
                </a:solidFill>
                <a:ea typeface="微软雅黑" pitchFamily="34" charset="-122"/>
              </a:rPr>
              <a:t>。</a:t>
            </a:r>
          </a:p>
        </p:txBody>
      </p:sp>
      <p:graphicFrame>
        <p:nvGraphicFramePr>
          <p:cNvPr id="114752" name="Group 64"/>
          <p:cNvGraphicFramePr>
            <a:graphicFrameLocks noGrp="1"/>
          </p:cNvGraphicFramePr>
          <p:nvPr>
            <p:ph idx="4294967295"/>
          </p:nvPr>
        </p:nvGraphicFramePr>
        <p:xfrm>
          <a:off x="0" y="1524000"/>
          <a:ext cx="9144000" cy="5105400"/>
        </p:xfrm>
        <a:graphic>
          <a:graphicData uri="http://schemas.openxmlformats.org/drawingml/2006/table">
            <a:tbl>
              <a:tblPr/>
              <a:tblGrid>
                <a:gridCol w="4191000"/>
                <a:gridCol w="4953000"/>
              </a:tblGrid>
              <a:tr h="106680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9540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4780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9540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4729" name="Text Box 41"/>
          <p:cNvSpPr txBox="1">
            <a:spLocks noChangeArrowheads="1"/>
          </p:cNvSpPr>
          <p:nvPr/>
        </p:nvSpPr>
        <p:spPr bwMode="auto">
          <a:xfrm>
            <a:off x="0" y="1676400"/>
            <a:ext cx="41910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FF0000"/>
                </a:solidFill>
                <a:ea typeface="微软雅黑" pitchFamily="34" charset="-122"/>
              </a:rPr>
              <a:t>全球史观</a:t>
            </a:r>
            <a:r>
              <a:rPr lang="zh-CN" altLang="en-US" b="1">
                <a:solidFill>
                  <a:srgbClr val="000000"/>
                </a:solidFill>
              </a:rPr>
              <a:t>：</a:t>
            </a:r>
            <a:r>
              <a:rPr lang="zh-CN" altLang="en-US" sz="2400" b="1">
                <a:solidFill>
                  <a:srgbClr val="000000"/>
                </a:solidFill>
                <a:ea typeface="黑体" pitchFamily="49" charset="-122"/>
              </a:rPr>
              <a:t>把世界看作一个整体，从宏观角度考察人类历史</a:t>
            </a:r>
          </a:p>
        </p:txBody>
      </p:sp>
      <p:sp>
        <p:nvSpPr>
          <p:cNvPr id="114731" name="Text Box 43"/>
          <p:cNvSpPr txBox="1">
            <a:spLocks noChangeArrowheads="1"/>
          </p:cNvSpPr>
          <p:nvPr/>
        </p:nvSpPr>
        <p:spPr bwMode="auto">
          <a:xfrm>
            <a:off x="4343400" y="1676400"/>
            <a:ext cx="44958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000000"/>
                </a:solidFill>
                <a:ea typeface="微软雅黑" pitchFamily="34" charset="-122"/>
              </a:rPr>
              <a:t>第二次工业革命影响下，资本主义世界市场最终形成</a:t>
            </a:r>
          </a:p>
        </p:txBody>
      </p:sp>
      <p:sp>
        <p:nvSpPr>
          <p:cNvPr id="114732" name="Text Box 44"/>
          <p:cNvSpPr txBox="1">
            <a:spLocks noChangeArrowheads="1"/>
          </p:cNvSpPr>
          <p:nvPr/>
        </p:nvSpPr>
        <p:spPr bwMode="auto">
          <a:xfrm>
            <a:off x="0" y="2667000"/>
            <a:ext cx="42672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FF0000"/>
                </a:solidFill>
                <a:ea typeface="微软雅黑" pitchFamily="34" charset="-122"/>
              </a:rPr>
              <a:t>现代化史观</a:t>
            </a:r>
            <a:r>
              <a:rPr lang="zh-CN" altLang="en-US" b="1">
                <a:solidFill>
                  <a:srgbClr val="000000"/>
                </a:solidFill>
              </a:rPr>
              <a:t>：</a:t>
            </a:r>
            <a:r>
              <a:rPr lang="zh-CN" altLang="en-US" sz="2400" b="1">
                <a:solidFill>
                  <a:srgbClr val="000000"/>
                </a:solidFill>
                <a:ea typeface="黑体" pitchFamily="49" charset="-122"/>
              </a:rPr>
              <a:t>人类由传统农业社会向现代工业社会多层面转化的过程</a:t>
            </a:r>
          </a:p>
        </p:txBody>
      </p:sp>
      <p:sp>
        <p:nvSpPr>
          <p:cNvPr id="114734" name="Text Box 46"/>
          <p:cNvSpPr txBox="1">
            <a:spLocks noChangeArrowheads="1"/>
          </p:cNvSpPr>
          <p:nvPr/>
        </p:nvSpPr>
        <p:spPr bwMode="auto">
          <a:xfrm>
            <a:off x="3962400" y="2667000"/>
            <a:ext cx="53340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FF0000"/>
                </a:solidFill>
                <a:ea typeface="微软雅黑" pitchFamily="34" charset="-122"/>
              </a:rPr>
              <a:t>经济</a:t>
            </a:r>
            <a:r>
              <a:rPr lang="zh-CN" altLang="en-US" sz="2400" b="1">
                <a:solidFill>
                  <a:srgbClr val="000000"/>
                </a:solidFill>
                <a:ea typeface="微软雅黑" pitchFamily="34" charset="-122"/>
              </a:rPr>
              <a:t>工业化、规模化、全球化；</a:t>
            </a:r>
            <a:r>
              <a:rPr lang="zh-CN" altLang="en-US" sz="2400" b="1">
                <a:solidFill>
                  <a:srgbClr val="FF0000"/>
                </a:solidFill>
                <a:ea typeface="微软雅黑" pitchFamily="34" charset="-122"/>
              </a:rPr>
              <a:t>政治</a:t>
            </a:r>
            <a:r>
              <a:rPr lang="zh-CN" altLang="en-US" sz="2400" b="1">
                <a:solidFill>
                  <a:srgbClr val="000000"/>
                </a:solidFill>
                <a:ea typeface="微软雅黑" pitchFamily="34" charset="-122"/>
              </a:rPr>
              <a:t>民主化；</a:t>
            </a:r>
            <a:r>
              <a:rPr lang="zh-CN" altLang="en-US" sz="2400" b="1">
                <a:solidFill>
                  <a:srgbClr val="FF0000"/>
                </a:solidFill>
                <a:ea typeface="微软雅黑" pitchFamily="34" charset="-122"/>
              </a:rPr>
              <a:t>社会</a:t>
            </a:r>
            <a:r>
              <a:rPr lang="zh-CN" altLang="en-US" sz="2400" b="1">
                <a:solidFill>
                  <a:srgbClr val="000000"/>
                </a:solidFill>
                <a:ea typeface="微软雅黑" pitchFamily="34" charset="-122"/>
              </a:rPr>
              <a:t>平等化、</a:t>
            </a:r>
            <a:r>
              <a:rPr lang="zh-CN" altLang="en-US" sz="2400" b="1">
                <a:solidFill>
                  <a:srgbClr val="FF0000"/>
                </a:solidFill>
                <a:ea typeface="微软雅黑" pitchFamily="34" charset="-122"/>
              </a:rPr>
              <a:t>思想</a:t>
            </a:r>
            <a:r>
              <a:rPr lang="zh-CN" altLang="en-US" sz="2400" b="1">
                <a:solidFill>
                  <a:srgbClr val="000000"/>
                </a:solidFill>
                <a:ea typeface="微软雅黑" pitchFamily="34" charset="-122"/>
              </a:rPr>
              <a:t>科学化、</a:t>
            </a:r>
            <a:r>
              <a:rPr lang="zh-CN" altLang="en-US" sz="2400" b="1">
                <a:solidFill>
                  <a:srgbClr val="FF0000"/>
                </a:solidFill>
                <a:ea typeface="微软雅黑" pitchFamily="34" charset="-122"/>
              </a:rPr>
              <a:t>观念</a:t>
            </a:r>
            <a:r>
              <a:rPr lang="zh-CN" altLang="en-US" sz="2400" b="1">
                <a:solidFill>
                  <a:srgbClr val="000000"/>
                </a:solidFill>
                <a:ea typeface="微软雅黑" pitchFamily="34" charset="-122"/>
              </a:rPr>
              <a:t>理性化</a:t>
            </a:r>
          </a:p>
        </p:txBody>
      </p:sp>
      <p:sp>
        <p:nvSpPr>
          <p:cNvPr id="114743" name="Text Box 55"/>
          <p:cNvSpPr txBox="1">
            <a:spLocks noChangeArrowheads="1"/>
          </p:cNvSpPr>
          <p:nvPr/>
        </p:nvSpPr>
        <p:spPr bwMode="auto">
          <a:xfrm>
            <a:off x="0" y="5486400"/>
            <a:ext cx="3962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FF0000"/>
                </a:solidFill>
                <a:ea typeface="微软雅黑" pitchFamily="34" charset="-122"/>
              </a:rPr>
              <a:t>生态史观</a:t>
            </a:r>
            <a:r>
              <a:rPr lang="zh-CN" altLang="en-US" b="1">
                <a:solidFill>
                  <a:srgbClr val="000000"/>
                </a:solidFill>
              </a:rPr>
              <a:t>：</a:t>
            </a:r>
            <a:r>
              <a:rPr lang="zh-CN" altLang="en-US" sz="2400" b="1">
                <a:solidFill>
                  <a:srgbClr val="000000"/>
                </a:solidFill>
                <a:ea typeface="黑体" pitchFamily="49" charset="-122"/>
              </a:rPr>
              <a:t>历史发展应该关注人与自然的和谐统一</a:t>
            </a:r>
          </a:p>
        </p:txBody>
      </p:sp>
      <p:sp>
        <p:nvSpPr>
          <p:cNvPr id="114744" name="Text Box 56"/>
          <p:cNvSpPr txBox="1">
            <a:spLocks noChangeArrowheads="1"/>
          </p:cNvSpPr>
          <p:nvPr/>
        </p:nvSpPr>
        <p:spPr bwMode="auto">
          <a:xfrm>
            <a:off x="4267200" y="5486400"/>
            <a:ext cx="4648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000000"/>
                </a:solidFill>
                <a:ea typeface="微软雅黑" pitchFamily="34" charset="-122"/>
              </a:rPr>
              <a:t>第二次工业革命影响下，对环境造成严重破坏</a:t>
            </a:r>
          </a:p>
        </p:txBody>
      </p:sp>
      <p:sp>
        <p:nvSpPr>
          <p:cNvPr id="114745" name="Text Box 57"/>
          <p:cNvSpPr txBox="1">
            <a:spLocks noChangeArrowheads="1"/>
          </p:cNvSpPr>
          <p:nvPr/>
        </p:nvSpPr>
        <p:spPr bwMode="auto">
          <a:xfrm>
            <a:off x="0" y="3962400"/>
            <a:ext cx="41910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FF0000"/>
                </a:solidFill>
                <a:ea typeface="微软雅黑" pitchFamily="34" charset="-122"/>
              </a:rPr>
              <a:t>社会史观</a:t>
            </a:r>
            <a:r>
              <a:rPr lang="zh-CN" altLang="en-US" b="1">
                <a:solidFill>
                  <a:srgbClr val="000000"/>
                </a:solidFill>
              </a:rPr>
              <a:t>：</a:t>
            </a:r>
            <a:r>
              <a:rPr lang="zh-CN" altLang="en-US" sz="2400" b="1">
                <a:solidFill>
                  <a:srgbClr val="000000"/>
                </a:solidFill>
                <a:ea typeface="黑体" pitchFamily="49" charset="-122"/>
              </a:rPr>
              <a:t>历史要大众化、生活化，包括衣食住行、生活习惯等的改变</a:t>
            </a:r>
          </a:p>
        </p:txBody>
      </p:sp>
      <p:sp>
        <p:nvSpPr>
          <p:cNvPr id="114748" name="Text Box 60"/>
          <p:cNvSpPr txBox="1">
            <a:spLocks noChangeArrowheads="1"/>
          </p:cNvSpPr>
          <p:nvPr/>
        </p:nvSpPr>
        <p:spPr bwMode="auto">
          <a:xfrm>
            <a:off x="4267200" y="4038600"/>
            <a:ext cx="48768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fontAlgn="base">
              <a:spcBef>
                <a:spcPct val="50000"/>
              </a:spcBef>
              <a:spcAft>
                <a:spcPct val="0"/>
              </a:spcAft>
              <a:buFont typeface="Arial" pitchFamily="34" charset="0"/>
              <a:buNone/>
            </a:pPr>
            <a:r>
              <a:rPr lang="zh-CN" altLang="en-US" sz="2400" b="1">
                <a:solidFill>
                  <a:srgbClr val="000000"/>
                </a:solidFill>
                <a:ea typeface="微软雅黑" pitchFamily="34" charset="-122"/>
              </a:rPr>
              <a:t>各种电器走进人们生活，衣着、娱乐方式改变；同时城市化、健康、心理等问题出现</a:t>
            </a:r>
          </a:p>
        </p:txBody>
      </p:sp>
    </p:spTree>
    <p:extLst>
      <p:ext uri="{BB962C8B-B14F-4D97-AF65-F5344CB8AC3E}">
        <p14:creationId xmlns:p14="http://schemas.microsoft.com/office/powerpoint/2010/main" val="33286819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4752"/>
                                        </p:tgtEl>
                                        <p:attrNameLst>
                                          <p:attrName>style.visibility</p:attrName>
                                        </p:attrNameLst>
                                      </p:cBhvr>
                                      <p:to>
                                        <p:strVal val="visible"/>
                                      </p:to>
                                    </p:set>
                                    <p:anim calcmode="lin" valueType="num">
                                      <p:cBhvr additive="base">
                                        <p:cTn id="7" dur="500" fill="hold"/>
                                        <p:tgtEl>
                                          <p:spTgt spid="114752"/>
                                        </p:tgtEl>
                                        <p:attrNameLst>
                                          <p:attrName>ppt_x</p:attrName>
                                        </p:attrNameLst>
                                      </p:cBhvr>
                                      <p:tavLst>
                                        <p:tav tm="0">
                                          <p:val>
                                            <p:strVal val="#ppt_x"/>
                                          </p:val>
                                        </p:tav>
                                        <p:tav tm="100000">
                                          <p:val>
                                            <p:strVal val="#ppt_x"/>
                                          </p:val>
                                        </p:tav>
                                      </p:tavLst>
                                    </p:anim>
                                    <p:anim calcmode="lin" valueType="num">
                                      <p:cBhvr additive="base">
                                        <p:cTn id="8" dur="500" fill="hold"/>
                                        <p:tgtEl>
                                          <p:spTgt spid="11475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4729"/>
                                        </p:tgtEl>
                                        <p:attrNameLst>
                                          <p:attrName>style.visibility</p:attrName>
                                        </p:attrNameLst>
                                      </p:cBhvr>
                                      <p:to>
                                        <p:strVal val="visible"/>
                                      </p:to>
                                    </p:set>
                                    <p:anim calcmode="lin" valueType="num">
                                      <p:cBhvr additive="base">
                                        <p:cTn id="13" dur="500" fill="hold"/>
                                        <p:tgtEl>
                                          <p:spTgt spid="114729"/>
                                        </p:tgtEl>
                                        <p:attrNameLst>
                                          <p:attrName>ppt_x</p:attrName>
                                        </p:attrNameLst>
                                      </p:cBhvr>
                                      <p:tavLst>
                                        <p:tav tm="0">
                                          <p:val>
                                            <p:strVal val="#ppt_x"/>
                                          </p:val>
                                        </p:tav>
                                        <p:tav tm="100000">
                                          <p:val>
                                            <p:strVal val="#ppt_x"/>
                                          </p:val>
                                        </p:tav>
                                      </p:tavLst>
                                    </p:anim>
                                    <p:anim calcmode="lin" valueType="num">
                                      <p:cBhvr additive="base">
                                        <p:cTn id="14" dur="500" fill="hold"/>
                                        <p:tgtEl>
                                          <p:spTgt spid="11472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4732"/>
                                        </p:tgtEl>
                                        <p:attrNameLst>
                                          <p:attrName>style.visibility</p:attrName>
                                        </p:attrNameLst>
                                      </p:cBhvr>
                                      <p:to>
                                        <p:strVal val="visible"/>
                                      </p:to>
                                    </p:set>
                                    <p:anim calcmode="lin" valueType="num">
                                      <p:cBhvr additive="base">
                                        <p:cTn id="17" dur="500" fill="hold"/>
                                        <p:tgtEl>
                                          <p:spTgt spid="114732"/>
                                        </p:tgtEl>
                                        <p:attrNameLst>
                                          <p:attrName>ppt_x</p:attrName>
                                        </p:attrNameLst>
                                      </p:cBhvr>
                                      <p:tavLst>
                                        <p:tav tm="0">
                                          <p:val>
                                            <p:strVal val="#ppt_x"/>
                                          </p:val>
                                        </p:tav>
                                        <p:tav tm="100000">
                                          <p:val>
                                            <p:strVal val="#ppt_x"/>
                                          </p:val>
                                        </p:tav>
                                      </p:tavLst>
                                    </p:anim>
                                    <p:anim calcmode="lin" valueType="num">
                                      <p:cBhvr additive="base">
                                        <p:cTn id="18" dur="500" fill="hold"/>
                                        <p:tgtEl>
                                          <p:spTgt spid="11473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4745"/>
                                        </p:tgtEl>
                                        <p:attrNameLst>
                                          <p:attrName>style.visibility</p:attrName>
                                        </p:attrNameLst>
                                      </p:cBhvr>
                                      <p:to>
                                        <p:strVal val="visible"/>
                                      </p:to>
                                    </p:set>
                                    <p:anim calcmode="lin" valueType="num">
                                      <p:cBhvr additive="base">
                                        <p:cTn id="21" dur="500" fill="hold"/>
                                        <p:tgtEl>
                                          <p:spTgt spid="114745"/>
                                        </p:tgtEl>
                                        <p:attrNameLst>
                                          <p:attrName>ppt_x</p:attrName>
                                        </p:attrNameLst>
                                      </p:cBhvr>
                                      <p:tavLst>
                                        <p:tav tm="0">
                                          <p:val>
                                            <p:strVal val="#ppt_x"/>
                                          </p:val>
                                        </p:tav>
                                        <p:tav tm="100000">
                                          <p:val>
                                            <p:strVal val="#ppt_x"/>
                                          </p:val>
                                        </p:tav>
                                      </p:tavLst>
                                    </p:anim>
                                    <p:anim calcmode="lin" valueType="num">
                                      <p:cBhvr additive="base">
                                        <p:cTn id="22" dur="500" fill="hold"/>
                                        <p:tgtEl>
                                          <p:spTgt spid="11474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4743"/>
                                        </p:tgtEl>
                                        <p:attrNameLst>
                                          <p:attrName>style.visibility</p:attrName>
                                        </p:attrNameLst>
                                      </p:cBhvr>
                                      <p:to>
                                        <p:strVal val="visible"/>
                                      </p:to>
                                    </p:set>
                                    <p:anim calcmode="lin" valueType="num">
                                      <p:cBhvr additive="base">
                                        <p:cTn id="25" dur="500" fill="hold"/>
                                        <p:tgtEl>
                                          <p:spTgt spid="114743"/>
                                        </p:tgtEl>
                                        <p:attrNameLst>
                                          <p:attrName>ppt_x</p:attrName>
                                        </p:attrNameLst>
                                      </p:cBhvr>
                                      <p:tavLst>
                                        <p:tav tm="0">
                                          <p:val>
                                            <p:strVal val="#ppt_x"/>
                                          </p:val>
                                        </p:tav>
                                        <p:tav tm="100000">
                                          <p:val>
                                            <p:strVal val="#ppt_x"/>
                                          </p:val>
                                        </p:tav>
                                      </p:tavLst>
                                    </p:anim>
                                    <p:anim calcmode="lin" valueType="num">
                                      <p:cBhvr additive="base">
                                        <p:cTn id="26" dur="500" fill="hold"/>
                                        <p:tgtEl>
                                          <p:spTgt spid="11474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4731"/>
                                        </p:tgtEl>
                                        <p:attrNameLst>
                                          <p:attrName>style.visibility</p:attrName>
                                        </p:attrNameLst>
                                      </p:cBhvr>
                                      <p:to>
                                        <p:strVal val="visible"/>
                                      </p:to>
                                    </p:set>
                                    <p:anim calcmode="lin" valueType="num">
                                      <p:cBhvr additive="base">
                                        <p:cTn id="31" dur="500" fill="hold"/>
                                        <p:tgtEl>
                                          <p:spTgt spid="114731"/>
                                        </p:tgtEl>
                                        <p:attrNameLst>
                                          <p:attrName>ppt_x</p:attrName>
                                        </p:attrNameLst>
                                      </p:cBhvr>
                                      <p:tavLst>
                                        <p:tav tm="0">
                                          <p:val>
                                            <p:strVal val="#ppt_x"/>
                                          </p:val>
                                        </p:tav>
                                        <p:tav tm="100000">
                                          <p:val>
                                            <p:strVal val="#ppt_x"/>
                                          </p:val>
                                        </p:tav>
                                      </p:tavLst>
                                    </p:anim>
                                    <p:anim calcmode="lin" valueType="num">
                                      <p:cBhvr additive="base">
                                        <p:cTn id="32" dur="500" fill="hold"/>
                                        <p:tgtEl>
                                          <p:spTgt spid="11473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4734"/>
                                        </p:tgtEl>
                                        <p:attrNameLst>
                                          <p:attrName>style.visibility</p:attrName>
                                        </p:attrNameLst>
                                      </p:cBhvr>
                                      <p:to>
                                        <p:strVal val="visible"/>
                                      </p:to>
                                    </p:set>
                                    <p:anim calcmode="lin" valueType="num">
                                      <p:cBhvr additive="base">
                                        <p:cTn id="37" dur="500" fill="hold"/>
                                        <p:tgtEl>
                                          <p:spTgt spid="114734"/>
                                        </p:tgtEl>
                                        <p:attrNameLst>
                                          <p:attrName>ppt_x</p:attrName>
                                        </p:attrNameLst>
                                      </p:cBhvr>
                                      <p:tavLst>
                                        <p:tav tm="0">
                                          <p:val>
                                            <p:strVal val="#ppt_x"/>
                                          </p:val>
                                        </p:tav>
                                        <p:tav tm="100000">
                                          <p:val>
                                            <p:strVal val="#ppt_x"/>
                                          </p:val>
                                        </p:tav>
                                      </p:tavLst>
                                    </p:anim>
                                    <p:anim calcmode="lin" valueType="num">
                                      <p:cBhvr additive="base">
                                        <p:cTn id="38" dur="500" fill="hold"/>
                                        <p:tgtEl>
                                          <p:spTgt spid="11473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4748"/>
                                        </p:tgtEl>
                                        <p:attrNameLst>
                                          <p:attrName>style.visibility</p:attrName>
                                        </p:attrNameLst>
                                      </p:cBhvr>
                                      <p:to>
                                        <p:strVal val="visible"/>
                                      </p:to>
                                    </p:set>
                                    <p:anim calcmode="lin" valueType="num">
                                      <p:cBhvr additive="base">
                                        <p:cTn id="43" dur="500" fill="hold"/>
                                        <p:tgtEl>
                                          <p:spTgt spid="114748"/>
                                        </p:tgtEl>
                                        <p:attrNameLst>
                                          <p:attrName>ppt_x</p:attrName>
                                        </p:attrNameLst>
                                      </p:cBhvr>
                                      <p:tavLst>
                                        <p:tav tm="0">
                                          <p:val>
                                            <p:strVal val="#ppt_x"/>
                                          </p:val>
                                        </p:tav>
                                        <p:tav tm="100000">
                                          <p:val>
                                            <p:strVal val="#ppt_x"/>
                                          </p:val>
                                        </p:tav>
                                      </p:tavLst>
                                    </p:anim>
                                    <p:anim calcmode="lin" valueType="num">
                                      <p:cBhvr additive="base">
                                        <p:cTn id="44" dur="500" fill="hold"/>
                                        <p:tgtEl>
                                          <p:spTgt spid="11474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4744"/>
                                        </p:tgtEl>
                                        <p:attrNameLst>
                                          <p:attrName>style.visibility</p:attrName>
                                        </p:attrNameLst>
                                      </p:cBhvr>
                                      <p:to>
                                        <p:strVal val="visible"/>
                                      </p:to>
                                    </p:set>
                                    <p:anim calcmode="lin" valueType="num">
                                      <p:cBhvr additive="base">
                                        <p:cTn id="49" dur="500" fill="hold"/>
                                        <p:tgtEl>
                                          <p:spTgt spid="114744"/>
                                        </p:tgtEl>
                                        <p:attrNameLst>
                                          <p:attrName>ppt_x</p:attrName>
                                        </p:attrNameLst>
                                      </p:cBhvr>
                                      <p:tavLst>
                                        <p:tav tm="0">
                                          <p:val>
                                            <p:strVal val="#ppt_x"/>
                                          </p:val>
                                        </p:tav>
                                        <p:tav tm="100000">
                                          <p:val>
                                            <p:strVal val="#ppt_x"/>
                                          </p:val>
                                        </p:tav>
                                      </p:tavLst>
                                    </p:anim>
                                    <p:anim calcmode="lin" valueType="num">
                                      <p:cBhvr additive="base">
                                        <p:cTn id="50" dur="500" fill="hold"/>
                                        <p:tgtEl>
                                          <p:spTgt spid="1147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29" grpId="0"/>
      <p:bldP spid="114731" grpId="0"/>
      <p:bldP spid="114732" grpId="0"/>
      <p:bldP spid="114734" grpId="0"/>
      <p:bldP spid="114743" grpId="0"/>
      <p:bldP spid="114744" grpId="0"/>
      <p:bldP spid="114745" grpId="0"/>
      <p:bldP spid="114748"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6025" name="Text Box 9"/>
          <p:cNvSpPr txBox="1">
            <a:spLocks noChangeArrowheads="1"/>
          </p:cNvSpPr>
          <p:nvPr/>
        </p:nvSpPr>
        <p:spPr bwMode="auto">
          <a:xfrm>
            <a:off x="228600" y="2362200"/>
            <a:ext cx="294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400" b="1">
                <a:solidFill>
                  <a:srgbClr val="000000"/>
                </a:solidFill>
                <a:latin typeface="华文中宋" pitchFamily="2" charset="-122"/>
                <a:ea typeface="华文中宋" pitchFamily="2" charset="-122"/>
              </a:rPr>
              <a:t>前提：</a:t>
            </a:r>
            <a:r>
              <a:rPr lang="en-US" altLang="zh-CN" b="1">
                <a:solidFill>
                  <a:srgbClr val="000000"/>
                </a:solidFill>
              </a:rPr>
              <a:t>…</a:t>
            </a:r>
          </a:p>
        </p:txBody>
      </p:sp>
      <p:sp>
        <p:nvSpPr>
          <p:cNvPr id="86027" name="Text Box 11"/>
          <p:cNvSpPr txBox="1">
            <a:spLocks noChangeArrowheads="1"/>
          </p:cNvSpPr>
          <p:nvPr/>
        </p:nvSpPr>
        <p:spPr bwMode="auto">
          <a:xfrm>
            <a:off x="228600" y="3429000"/>
            <a:ext cx="26273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400" b="1">
                <a:solidFill>
                  <a:srgbClr val="000000"/>
                </a:solidFill>
                <a:latin typeface="华文中宋" pitchFamily="2" charset="-122"/>
                <a:ea typeface="华文中宋" pitchFamily="2" charset="-122"/>
              </a:rPr>
              <a:t>市场：</a:t>
            </a:r>
            <a:r>
              <a:rPr lang="en-US" altLang="zh-CN" b="1">
                <a:solidFill>
                  <a:srgbClr val="000000"/>
                </a:solidFill>
              </a:rPr>
              <a:t>…</a:t>
            </a:r>
            <a:r>
              <a:rPr lang="en-US" altLang="zh-CN" sz="2400" b="1">
                <a:solidFill>
                  <a:srgbClr val="000000"/>
                </a:solidFill>
                <a:latin typeface="华文中宋" pitchFamily="2" charset="-122"/>
                <a:ea typeface="华文中宋" pitchFamily="2" charset="-122"/>
              </a:rPr>
              <a:t> </a:t>
            </a:r>
          </a:p>
        </p:txBody>
      </p:sp>
      <p:sp>
        <p:nvSpPr>
          <p:cNvPr id="86028" name="Text Box 12"/>
          <p:cNvSpPr txBox="1">
            <a:spLocks noChangeArrowheads="1"/>
          </p:cNvSpPr>
          <p:nvPr/>
        </p:nvSpPr>
        <p:spPr bwMode="auto">
          <a:xfrm>
            <a:off x="228600" y="2895600"/>
            <a:ext cx="1981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400" b="1">
                <a:solidFill>
                  <a:srgbClr val="000000"/>
                </a:solidFill>
                <a:latin typeface="华文中宋" pitchFamily="2" charset="-122"/>
                <a:ea typeface="华文中宋" pitchFamily="2" charset="-122"/>
              </a:rPr>
              <a:t>资本：</a:t>
            </a:r>
            <a:r>
              <a:rPr lang="en-US" altLang="zh-CN" b="1">
                <a:solidFill>
                  <a:srgbClr val="000000"/>
                </a:solidFill>
              </a:rPr>
              <a:t>…</a:t>
            </a:r>
          </a:p>
        </p:txBody>
      </p:sp>
      <p:sp>
        <p:nvSpPr>
          <p:cNvPr id="86029" name="Text Box 13"/>
          <p:cNvSpPr txBox="1">
            <a:spLocks noChangeArrowheads="1"/>
          </p:cNvSpPr>
          <p:nvPr/>
        </p:nvSpPr>
        <p:spPr bwMode="auto">
          <a:xfrm>
            <a:off x="228600" y="4114800"/>
            <a:ext cx="3030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400" b="1">
                <a:solidFill>
                  <a:srgbClr val="000000"/>
                </a:solidFill>
                <a:latin typeface="华文中宋" pitchFamily="2" charset="-122"/>
                <a:ea typeface="华文中宋" pitchFamily="2" charset="-122"/>
              </a:rPr>
              <a:t>技术：</a:t>
            </a:r>
            <a:r>
              <a:rPr lang="en-US" altLang="zh-CN" b="1">
                <a:solidFill>
                  <a:srgbClr val="000000"/>
                </a:solidFill>
              </a:rPr>
              <a:t>…</a:t>
            </a:r>
          </a:p>
        </p:txBody>
      </p:sp>
      <p:sp>
        <p:nvSpPr>
          <p:cNvPr id="66566" name="Text Box 15"/>
          <p:cNvSpPr txBox="1">
            <a:spLocks noChangeArrowheads="1"/>
          </p:cNvSpPr>
          <p:nvPr/>
        </p:nvSpPr>
        <p:spPr bwMode="auto">
          <a:xfrm>
            <a:off x="2627313" y="1989138"/>
            <a:ext cx="533400" cy="308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2"/>
                </a:solidFill>
                <a:miter lim="800000"/>
                <a:headEnd/>
                <a:tailEnd/>
              </a14:hiddenLine>
            </a:ext>
          </a:extLst>
        </p:spPr>
        <p:txBody>
          <a:bodyPr>
            <a:spAutoFit/>
          </a:bodyPr>
          <a:lstStyle/>
          <a:p>
            <a:pPr fontAlgn="base">
              <a:spcBef>
                <a:spcPct val="0"/>
              </a:spcBef>
              <a:spcAft>
                <a:spcPct val="0"/>
              </a:spcAft>
              <a:buFont typeface="Arial" pitchFamily="34" charset="0"/>
              <a:buNone/>
            </a:pPr>
            <a:r>
              <a:rPr lang="zh-CN" altLang="en-US" sz="2800" b="1">
                <a:solidFill>
                  <a:srgbClr val="DE0005"/>
                </a:solidFill>
                <a:ea typeface="华文中宋" pitchFamily="2" charset="-122"/>
              </a:rPr>
              <a:t>第二次工业革命</a:t>
            </a:r>
          </a:p>
        </p:txBody>
      </p:sp>
      <p:sp>
        <p:nvSpPr>
          <p:cNvPr id="86032" name="AutoShape 16"/>
          <p:cNvSpPr>
            <a:spLocks/>
          </p:cNvSpPr>
          <p:nvPr/>
        </p:nvSpPr>
        <p:spPr bwMode="auto">
          <a:xfrm>
            <a:off x="3352800" y="2286000"/>
            <a:ext cx="228600" cy="2514600"/>
          </a:xfrm>
          <a:prstGeom prst="leftBrace">
            <a:avLst>
              <a:gd name="adj1" fmla="val 91514"/>
              <a:gd name="adj2" fmla="val 50000"/>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6034" name="AutoShape 18"/>
          <p:cNvSpPr>
            <a:spLocks/>
          </p:cNvSpPr>
          <p:nvPr/>
        </p:nvSpPr>
        <p:spPr bwMode="auto">
          <a:xfrm>
            <a:off x="4572000" y="1484313"/>
            <a:ext cx="360363" cy="1800225"/>
          </a:xfrm>
          <a:prstGeom prst="leftBrace">
            <a:avLst>
              <a:gd name="adj1" fmla="val 41561"/>
              <a:gd name="adj2" fmla="val 50000"/>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6035" name="Text Box 19"/>
          <p:cNvSpPr txBox="1">
            <a:spLocks noChangeArrowheads="1"/>
          </p:cNvSpPr>
          <p:nvPr/>
        </p:nvSpPr>
        <p:spPr bwMode="auto">
          <a:xfrm>
            <a:off x="3708400" y="4581525"/>
            <a:ext cx="895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800" b="1">
                <a:solidFill>
                  <a:srgbClr val="000000"/>
                </a:solidFill>
                <a:ea typeface="华文中宋" pitchFamily="2" charset="-122"/>
              </a:rPr>
              <a:t>影响</a:t>
            </a:r>
          </a:p>
        </p:txBody>
      </p:sp>
      <p:sp>
        <p:nvSpPr>
          <p:cNvPr id="47114" name="Rectangle 20"/>
          <p:cNvSpPr>
            <a:spLocks noChangeArrowheads="1"/>
          </p:cNvSpPr>
          <p:nvPr/>
        </p:nvSpPr>
        <p:spPr bwMode="auto">
          <a:xfrm>
            <a:off x="5003800" y="112553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itchFamily="34" charset="0"/>
              <a:buNone/>
            </a:pPr>
            <a:r>
              <a:rPr lang="zh-CN" altLang="en-US" sz="2400" b="1">
                <a:solidFill>
                  <a:srgbClr val="000000"/>
                </a:solidFill>
                <a:ea typeface="楷体" pitchFamily="49" charset="-122"/>
              </a:rPr>
              <a:t>电</a:t>
            </a:r>
            <a:r>
              <a:rPr lang="en-US" altLang="zh-CN" b="1">
                <a:solidFill>
                  <a:srgbClr val="000000"/>
                </a:solidFill>
              </a:rPr>
              <a:t>… …</a:t>
            </a:r>
            <a:endParaRPr lang="en-US" altLang="zh-CN" sz="2000" b="1">
              <a:solidFill>
                <a:srgbClr val="7A0003"/>
              </a:solidFill>
            </a:endParaRPr>
          </a:p>
        </p:txBody>
      </p:sp>
      <p:sp>
        <p:nvSpPr>
          <p:cNvPr id="86037" name="Text Box 21"/>
          <p:cNvSpPr txBox="1">
            <a:spLocks noChangeArrowheads="1"/>
          </p:cNvSpPr>
          <p:nvPr/>
        </p:nvSpPr>
        <p:spPr bwMode="auto">
          <a:xfrm>
            <a:off x="5003800" y="1628775"/>
            <a:ext cx="1011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400" b="1">
                <a:solidFill>
                  <a:srgbClr val="000000"/>
                </a:solidFill>
                <a:ea typeface="楷体" pitchFamily="49" charset="-122"/>
              </a:rPr>
              <a:t>内</a:t>
            </a:r>
            <a:r>
              <a:rPr lang="en-US" altLang="zh-CN" b="1">
                <a:solidFill>
                  <a:srgbClr val="000000"/>
                </a:solidFill>
              </a:rPr>
              <a:t>… …</a:t>
            </a:r>
          </a:p>
        </p:txBody>
      </p:sp>
      <p:sp>
        <p:nvSpPr>
          <p:cNvPr id="86038" name="Text Box 22"/>
          <p:cNvSpPr txBox="1">
            <a:spLocks noChangeArrowheads="1"/>
          </p:cNvSpPr>
          <p:nvPr/>
        </p:nvSpPr>
        <p:spPr bwMode="auto">
          <a:xfrm>
            <a:off x="5003800" y="2133600"/>
            <a:ext cx="1011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400" b="1">
                <a:solidFill>
                  <a:srgbClr val="000000"/>
                </a:solidFill>
                <a:ea typeface="楷体" pitchFamily="49" charset="-122"/>
              </a:rPr>
              <a:t>化</a:t>
            </a:r>
            <a:r>
              <a:rPr lang="en-US" altLang="zh-CN" b="1">
                <a:solidFill>
                  <a:srgbClr val="000000"/>
                </a:solidFill>
              </a:rPr>
              <a:t>… …</a:t>
            </a:r>
          </a:p>
        </p:txBody>
      </p:sp>
      <p:sp>
        <p:nvSpPr>
          <p:cNvPr id="86039" name="Text Box 23"/>
          <p:cNvSpPr txBox="1">
            <a:spLocks noChangeArrowheads="1"/>
          </p:cNvSpPr>
          <p:nvPr/>
        </p:nvSpPr>
        <p:spPr bwMode="auto">
          <a:xfrm>
            <a:off x="5003800" y="2636838"/>
            <a:ext cx="1011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400" b="1">
                <a:solidFill>
                  <a:srgbClr val="000000"/>
                </a:solidFill>
                <a:ea typeface="楷体" pitchFamily="49" charset="-122"/>
              </a:rPr>
              <a:t>传</a:t>
            </a:r>
            <a:r>
              <a:rPr lang="en-US" altLang="zh-CN" b="1">
                <a:solidFill>
                  <a:srgbClr val="000000"/>
                </a:solidFill>
              </a:rPr>
              <a:t>… …</a:t>
            </a:r>
          </a:p>
        </p:txBody>
      </p:sp>
      <p:sp>
        <p:nvSpPr>
          <p:cNvPr id="66574" name="Rectangle 27"/>
          <p:cNvSpPr>
            <a:spLocks noChangeArrowheads="1"/>
          </p:cNvSpPr>
          <p:nvPr/>
        </p:nvSpPr>
        <p:spPr bwMode="auto">
          <a:xfrm>
            <a:off x="5257800" y="5486400"/>
            <a:ext cx="6699250"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6046" name="AutoShape 30"/>
          <p:cNvSpPr>
            <a:spLocks/>
          </p:cNvSpPr>
          <p:nvPr/>
        </p:nvSpPr>
        <p:spPr bwMode="auto">
          <a:xfrm>
            <a:off x="2362200" y="2701925"/>
            <a:ext cx="228600" cy="1981200"/>
          </a:xfrm>
          <a:prstGeom prst="rightBrace">
            <a:avLst>
              <a:gd name="adj1" fmla="val 72102"/>
              <a:gd name="adj2" fmla="val 50000"/>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6049" name="Text Box 33"/>
          <p:cNvSpPr txBox="1">
            <a:spLocks noChangeArrowheads="1"/>
          </p:cNvSpPr>
          <p:nvPr/>
        </p:nvSpPr>
        <p:spPr bwMode="auto">
          <a:xfrm>
            <a:off x="3563938" y="1989138"/>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800" b="1">
                <a:solidFill>
                  <a:srgbClr val="000000"/>
                </a:solidFill>
                <a:ea typeface="华文中宋" pitchFamily="2" charset="-122"/>
              </a:rPr>
              <a:t>成就</a:t>
            </a:r>
          </a:p>
        </p:txBody>
      </p:sp>
      <p:sp>
        <p:nvSpPr>
          <p:cNvPr id="86061" name="Rectangle 45"/>
          <p:cNvSpPr>
            <a:spLocks noChangeArrowheads="1"/>
          </p:cNvSpPr>
          <p:nvPr/>
        </p:nvSpPr>
        <p:spPr bwMode="auto">
          <a:xfrm>
            <a:off x="5292725" y="3644900"/>
            <a:ext cx="3124200" cy="4667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400" b="1">
                <a:solidFill>
                  <a:srgbClr val="7A0003"/>
                </a:solidFill>
                <a:latin typeface="华文中宋" pitchFamily="2" charset="-122"/>
                <a:ea typeface="华文中宋" pitchFamily="2" charset="-122"/>
              </a:rPr>
              <a:t>1</a:t>
            </a:r>
            <a:r>
              <a:rPr lang="zh-CN" altLang="en-US" sz="2400" b="1">
                <a:solidFill>
                  <a:srgbClr val="7A0003"/>
                </a:solidFill>
                <a:latin typeface="华文中宋" pitchFamily="2" charset="-122"/>
                <a:ea typeface="华文中宋" pitchFamily="2" charset="-122"/>
              </a:rPr>
              <a:t>、生产力： </a:t>
            </a:r>
            <a:r>
              <a:rPr lang="en-US" altLang="zh-CN" b="1">
                <a:solidFill>
                  <a:srgbClr val="000000"/>
                </a:solidFill>
              </a:rPr>
              <a:t>…</a:t>
            </a:r>
          </a:p>
        </p:txBody>
      </p:sp>
      <p:sp>
        <p:nvSpPr>
          <p:cNvPr id="86062" name="Rectangle 46"/>
          <p:cNvSpPr>
            <a:spLocks noChangeArrowheads="1"/>
          </p:cNvSpPr>
          <p:nvPr/>
        </p:nvSpPr>
        <p:spPr bwMode="auto">
          <a:xfrm>
            <a:off x="5292725" y="4581525"/>
            <a:ext cx="3125788" cy="4667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400" b="1">
                <a:solidFill>
                  <a:srgbClr val="7A0003"/>
                </a:solidFill>
                <a:latin typeface="华文中宋" pitchFamily="2" charset="-122"/>
                <a:ea typeface="华文中宋" pitchFamily="2" charset="-122"/>
              </a:rPr>
              <a:t>3</a:t>
            </a:r>
            <a:r>
              <a:rPr lang="zh-CN" altLang="en-US" sz="2400" b="1">
                <a:solidFill>
                  <a:srgbClr val="7A0003"/>
                </a:solidFill>
                <a:latin typeface="华文中宋" pitchFamily="2" charset="-122"/>
                <a:ea typeface="华文中宋" pitchFamily="2" charset="-122"/>
              </a:rPr>
              <a:t>、生产关系： </a:t>
            </a:r>
            <a:r>
              <a:rPr lang="en-US" altLang="zh-CN" b="1">
                <a:solidFill>
                  <a:srgbClr val="000000"/>
                </a:solidFill>
              </a:rPr>
              <a:t>…</a:t>
            </a:r>
          </a:p>
        </p:txBody>
      </p:sp>
      <p:sp>
        <p:nvSpPr>
          <p:cNvPr id="86063" name="Rectangle 47"/>
          <p:cNvSpPr>
            <a:spLocks noChangeArrowheads="1"/>
          </p:cNvSpPr>
          <p:nvPr/>
        </p:nvSpPr>
        <p:spPr bwMode="auto">
          <a:xfrm>
            <a:off x="5292725" y="5084763"/>
            <a:ext cx="2538413" cy="4667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400" b="1">
                <a:solidFill>
                  <a:srgbClr val="7A0003"/>
                </a:solidFill>
                <a:latin typeface="华文中宋" pitchFamily="2" charset="-122"/>
                <a:ea typeface="华文中宋" pitchFamily="2" charset="-122"/>
              </a:rPr>
              <a:t>4</a:t>
            </a:r>
            <a:r>
              <a:rPr lang="zh-CN" altLang="en-US" sz="2400" b="1">
                <a:solidFill>
                  <a:srgbClr val="7A0003"/>
                </a:solidFill>
                <a:latin typeface="华文中宋" pitchFamily="2" charset="-122"/>
                <a:ea typeface="华文中宋" pitchFamily="2" charset="-122"/>
              </a:rPr>
              <a:t>、世界市场： </a:t>
            </a:r>
            <a:r>
              <a:rPr lang="en-US" altLang="zh-CN" b="1">
                <a:solidFill>
                  <a:srgbClr val="000000"/>
                </a:solidFill>
              </a:rPr>
              <a:t>…</a:t>
            </a:r>
          </a:p>
        </p:txBody>
      </p:sp>
      <p:sp>
        <p:nvSpPr>
          <p:cNvPr id="86066" name="AutoShape 50"/>
          <p:cNvSpPr>
            <a:spLocks/>
          </p:cNvSpPr>
          <p:nvPr/>
        </p:nvSpPr>
        <p:spPr bwMode="auto">
          <a:xfrm>
            <a:off x="4716463" y="3716338"/>
            <a:ext cx="431800" cy="2046287"/>
          </a:xfrm>
          <a:prstGeom prst="leftBrace">
            <a:avLst>
              <a:gd name="adj1" fmla="val 39491"/>
              <a:gd name="adj2" fmla="val 50000"/>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86081" name="AutoShape 65"/>
          <p:cNvSpPr>
            <a:spLocks noChangeArrowheads="1"/>
          </p:cNvSpPr>
          <p:nvPr/>
        </p:nvSpPr>
        <p:spPr bwMode="auto">
          <a:xfrm>
            <a:off x="4067175" y="5084763"/>
            <a:ext cx="1295400" cy="381000"/>
          </a:xfrm>
          <a:prstGeom prst="chevron">
            <a:avLst>
              <a:gd name="adj" fmla="val 85000"/>
            </a:avLst>
          </a:prstGeom>
          <a:solidFill>
            <a:srgbClr val="FFFF00"/>
          </a:solidFill>
          <a:ln w="38100">
            <a:solidFill>
              <a:srgbClr val="7A0003"/>
            </a:solidFill>
            <a:miter lim="800000"/>
            <a:headEnd/>
            <a:tailEnd/>
          </a:ln>
        </p:spPr>
        <p:txBody>
          <a:bodyPr wrap="none" anchor="ctr"/>
          <a:lstStyle/>
          <a:p>
            <a:pPr algn="ctr" fontAlgn="base">
              <a:spcBef>
                <a:spcPct val="0"/>
              </a:spcBef>
              <a:spcAft>
                <a:spcPct val="0"/>
              </a:spcAft>
              <a:buFont typeface="Arial" pitchFamily="34" charset="0"/>
              <a:buNone/>
            </a:pPr>
            <a:endParaRPr lang="zh-CN" altLang="zh-CN">
              <a:solidFill>
                <a:srgbClr val="7A0003"/>
              </a:solidFill>
            </a:endParaRPr>
          </a:p>
        </p:txBody>
      </p:sp>
      <p:grpSp>
        <p:nvGrpSpPr>
          <p:cNvPr id="66590" name="Group 74"/>
          <p:cNvGrpSpPr>
            <a:grpSpLocks/>
          </p:cNvGrpSpPr>
          <p:nvPr/>
        </p:nvGrpSpPr>
        <p:grpSpPr bwMode="auto">
          <a:xfrm>
            <a:off x="1449388" y="228600"/>
            <a:ext cx="5943600" cy="762000"/>
            <a:chOff x="197" y="158"/>
            <a:chExt cx="5367" cy="373"/>
          </a:xfrm>
        </p:grpSpPr>
        <p:sp>
          <p:nvSpPr>
            <p:cNvPr id="66591" name="AutoShape 75"/>
            <p:cNvSpPr>
              <a:spLocks noChangeArrowheads="1"/>
            </p:cNvSpPr>
            <p:nvPr/>
          </p:nvSpPr>
          <p:spPr bwMode="auto">
            <a:xfrm>
              <a:off x="204" y="159"/>
              <a:ext cx="5352" cy="372"/>
            </a:xfrm>
            <a:prstGeom prst="roundRect">
              <a:avLst>
                <a:gd name="adj" fmla="val 11829"/>
              </a:avLst>
            </a:prstGeom>
            <a:gradFill rotWithShape="1">
              <a:gsLst>
                <a:gs pos="0">
                  <a:srgbClr val="0F7295"/>
                </a:gs>
                <a:gs pos="100000">
                  <a:srgbClr val="16A5D8"/>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fontAlgn="base">
                <a:spcBef>
                  <a:spcPct val="0"/>
                </a:spcBef>
                <a:spcAft>
                  <a:spcPct val="0"/>
                </a:spcAft>
                <a:buFont typeface="Arial" pitchFamily="34" charset="0"/>
                <a:buNone/>
              </a:pPr>
              <a:endParaRPr lang="zh-CN" altLang="zh-CN">
                <a:solidFill>
                  <a:srgbClr val="000000"/>
                </a:solidFill>
              </a:endParaRPr>
            </a:p>
          </p:txBody>
        </p:sp>
        <p:sp>
          <p:nvSpPr>
            <p:cNvPr id="66592" name="Freeform 76"/>
            <p:cNvSpPr>
              <a:spLocks noChangeArrowheads="1"/>
            </p:cNvSpPr>
            <p:nvPr/>
          </p:nvSpPr>
          <p:spPr bwMode="auto">
            <a:xfrm>
              <a:off x="197" y="158"/>
              <a:ext cx="5367" cy="290"/>
            </a:xfrm>
            <a:custGeom>
              <a:avLst/>
              <a:gdLst>
                <a:gd name="T0" fmla="*/ 2573 w 5367"/>
                <a:gd name="T1" fmla="*/ 171 h 290"/>
                <a:gd name="T2" fmla="*/ 5362 w 5367"/>
                <a:gd name="T3" fmla="*/ 162 h 290"/>
                <a:gd name="T4" fmla="*/ 5359 w 5367"/>
                <a:gd name="T5" fmla="*/ 46 h 290"/>
                <a:gd name="T6" fmla="*/ 5315 w 5367"/>
                <a:gd name="T7" fmla="*/ 0 h 290"/>
                <a:gd name="T8" fmla="*/ 50 w 5367"/>
                <a:gd name="T9" fmla="*/ 1 h 290"/>
                <a:gd name="T10" fmla="*/ 6 w 5367"/>
                <a:gd name="T11" fmla="*/ 47 h 290"/>
                <a:gd name="T12" fmla="*/ 13 w 5367"/>
                <a:gd name="T13" fmla="*/ 171 h 290"/>
                <a:gd name="T14" fmla="*/ 2573 w 5367"/>
                <a:gd name="T15" fmla="*/ 171 h 2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67" h="290">
                  <a:moveTo>
                    <a:pt x="2573" y="171"/>
                  </a:moveTo>
                  <a:cubicBezTo>
                    <a:pt x="4685" y="52"/>
                    <a:pt x="4899" y="184"/>
                    <a:pt x="5362" y="162"/>
                  </a:cubicBezTo>
                  <a:cubicBezTo>
                    <a:pt x="5362" y="115"/>
                    <a:pt x="5367" y="73"/>
                    <a:pt x="5359" y="46"/>
                  </a:cubicBezTo>
                  <a:cubicBezTo>
                    <a:pt x="5359" y="20"/>
                    <a:pt x="5339" y="0"/>
                    <a:pt x="5315" y="0"/>
                  </a:cubicBezTo>
                  <a:cubicBezTo>
                    <a:pt x="50" y="1"/>
                    <a:pt x="50" y="1"/>
                    <a:pt x="50" y="1"/>
                  </a:cubicBezTo>
                  <a:cubicBezTo>
                    <a:pt x="26" y="1"/>
                    <a:pt x="6" y="21"/>
                    <a:pt x="6" y="47"/>
                  </a:cubicBezTo>
                  <a:cubicBezTo>
                    <a:pt x="0" y="75"/>
                    <a:pt x="13" y="124"/>
                    <a:pt x="13" y="171"/>
                  </a:cubicBezTo>
                  <a:cubicBezTo>
                    <a:pt x="442" y="193"/>
                    <a:pt x="461" y="290"/>
                    <a:pt x="2573" y="171"/>
                  </a:cubicBezTo>
                  <a:close/>
                </a:path>
              </a:pathLst>
            </a:custGeom>
            <a:gradFill rotWithShape="1">
              <a:gsLst>
                <a:gs pos="0">
                  <a:srgbClr val="4DC3ED">
                    <a:alpha val="67998"/>
                  </a:srgbClr>
                </a:gs>
                <a:gs pos="100000">
                  <a:srgbClr val="245A6E">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86093" name="AutoShape 77"/>
            <p:cNvSpPr>
              <a:spLocks noChangeArrowheads="1"/>
            </p:cNvSpPr>
            <p:nvPr/>
          </p:nvSpPr>
          <p:spPr bwMode="auto">
            <a:xfrm>
              <a:off x="204" y="159"/>
              <a:ext cx="5351" cy="82"/>
            </a:xfrm>
            <a:prstGeom prst="roundRect">
              <a:avLst>
                <a:gd name="adj" fmla="val 16667"/>
              </a:avLst>
            </a:prstGeom>
            <a:gradFill rotWithShape="1">
              <a:gsLst>
                <a:gs pos="0">
                  <a:schemeClr val="bg1">
                    <a:alpha val="39999"/>
                  </a:schemeClr>
                </a:gs>
                <a:gs pos="100000">
                  <a:schemeClr val="bg1">
                    <a:gamma/>
                    <a:shade val="46275"/>
                    <a:invGamma/>
                    <a:alpha val="0"/>
                  </a:schemeClr>
                </a:gs>
              </a:gsLst>
              <a:lin ang="5400000" scaled="1"/>
            </a:gradFill>
            <a:ln w="9525">
              <a:noFill/>
              <a:round/>
            </a:ln>
            <a:effectLst/>
          </p:spPr>
          <p:txBody>
            <a:bodyPr wrap="none" anchor="ctr"/>
            <a:lstStyle/>
            <a:p>
              <a:pPr algn="ctr" fontAlgn="base">
                <a:spcBef>
                  <a:spcPct val="0"/>
                </a:spcBef>
                <a:spcAft>
                  <a:spcPct val="0"/>
                </a:spcAft>
                <a:defRPr/>
              </a:pPr>
              <a:endParaRPr lang="zh-CN" altLang="en-US">
                <a:solidFill>
                  <a:srgbClr val="000000"/>
                </a:solidFill>
              </a:endParaRPr>
            </a:p>
          </p:txBody>
        </p:sp>
      </p:grpSp>
      <p:sp>
        <p:nvSpPr>
          <p:cNvPr id="66594" name="Rectangle 78"/>
          <p:cNvSpPr>
            <a:spLocks noChangeArrowheads="1"/>
          </p:cNvSpPr>
          <p:nvPr/>
        </p:nvSpPr>
        <p:spPr bwMode="auto">
          <a:xfrm>
            <a:off x="3276600" y="260350"/>
            <a:ext cx="25590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4000" b="1">
                <a:solidFill>
                  <a:srgbClr val="000000"/>
                </a:solidFill>
                <a:ea typeface="黑体" pitchFamily="49" charset="-122"/>
              </a:rPr>
              <a:t>课堂总结</a:t>
            </a:r>
          </a:p>
        </p:txBody>
      </p:sp>
      <p:pic>
        <p:nvPicPr>
          <p:cNvPr id="66595" name="Picture 79" descr="Untitled-14"/>
          <p:cNvPicPr>
            <a:picLocks noChangeAspect="1" noChangeArrowheads="1"/>
          </p:cNvPicPr>
          <p:nvPr/>
        </p:nvPicPr>
        <p:blipFill>
          <a:blip r:embed="rId2">
            <a:extLst>
              <a:ext uri="{28A0092B-C50C-407E-A947-70E740481C1C}">
                <a14:useLocalDpi xmlns:a14="http://schemas.microsoft.com/office/drawing/2010/main" val="0"/>
              </a:ext>
            </a:extLst>
          </a:blip>
          <a:srcRect t="-17522" r="13820"/>
          <a:stretch>
            <a:fillRect/>
          </a:stretch>
        </p:blipFill>
        <p:spPr bwMode="auto">
          <a:xfrm>
            <a:off x="0" y="6021388"/>
            <a:ext cx="7880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45"/>
          <p:cNvSpPr>
            <a:spLocks noChangeArrowheads="1"/>
          </p:cNvSpPr>
          <p:nvPr/>
        </p:nvSpPr>
        <p:spPr bwMode="auto">
          <a:xfrm>
            <a:off x="5292725" y="4076700"/>
            <a:ext cx="3124200" cy="4667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fontAlgn="base">
              <a:spcBef>
                <a:spcPct val="0"/>
              </a:spcBef>
              <a:spcAft>
                <a:spcPct val="0"/>
              </a:spcAft>
              <a:buFont typeface="Arial" pitchFamily="34" charset="0"/>
              <a:buNone/>
            </a:pPr>
            <a:r>
              <a:rPr lang="en-US" altLang="zh-CN" sz="2400" b="1">
                <a:solidFill>
                  <a:srgbClr val="7A0003"/>
                </a:solidFill>
                <a:latin typeface="华文中宋" pitchFamily="2" charset="-122"/>
                <a:ea typeface="华文中宋" pitchFamily="2" charset="-122"/>
              </a:rPr>
              <a:t>2</a:t>
            </a:r>
            <a:r>
              <a:rPr lang="zh-CN" altLang="en-US" sz="2400" b="1">
                <a:solidFill>
                  <a:srgbClr val="7A0003"/>
                </a:solidFill>
                <a:latin typeface="华文中宋" pitchFamily="2" charset="-122"/>
                <a:ea typeface="华文中宋" pitchFamily="2" charset="-122"/>
              </a:rPr>
              <a:t>、生产结构： </a:t>
            </a:r>
            <a:r>
              <a:rPr lang="en-US" altLang="zh-CN" b="1">
                <a:solidFill>
                  <a:srgbClr val="000000"/>
                </a:solidFill>
              </a:rPr>
              <a:t>…</a:t>
            </a:r>
          </a:p>
        </p:txBody>
      </p:sp>
      <p:sp>
        <p:nvSpPr>
          <p:cNvPr id="3" name="Text Box 23"/>
          <p:cNvSpPr txBox="1">
            <a:spLocks noChangeArrowheads="1"/>
          </p:cNvSpPr>
          <p:nvPr/>
        </p:nvSpPr>
        <p:spPr bwMode="auto">
          <a:xfrm>
            <a:off x="5003800" y="3068638"/>
            <a:ext cx="10112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zh-CN" altLang="en-US" sz="2400" b="1">
                <a:solidFill>
                  <a:srgbClr val="000000"/>
                </a:solidFill>
                <a:ea typeface="楷体" pitchFamily="49" charset="-122"/>
              </a:rPr>
              <a:t>通</a:t>
            </a:r>
            <a:r>
              <a:rPr lang="en-US" altLang="zh-CN" b="1">
                <a:solidFill>
                  <a:srgbClr val="000000"/>
                </a:solidFill>
              </a:rPr>
              <a:t>… …</a:t>
            </a:r>
          </a:p>
        </p:txBody>
      </p:sp>
      <p:sp>
        <p:nvSpPr>
          <p:cNvPr id="4" name="Rectangle 47"/>
          <p:cNvSpPr>
            <a:spLocks noChangeArrowheads="1"/>
          </p:cNvSpPr>
          <p:nvPr/>
        </p:nvSpPr>
        <p:spPr bwMode="auto">
          <a:xfrm>
            <a:off x="5292725" y="5589588"/>
            <a:ext cx="2538413" cy="4667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fontAlgn="base">
              <a:spcBef>
                <a:spcPct val="0"/>
              </a:spcBef>
              <a:spcAft>
                <a:spcPct val="0"/>
              </a:spcAft>
              <a:buFont typeface="Arial" pitchFamily="34" charset="0"/>
              <a:buNone/>
            </a:pPr>
            <a:r>
              <a:rPr lang="en-US" altLang="zh-CN" sz="2400" b="1">
                <a:solidFill>
                  <a:srgbClr val="7A0003"/>
                </a:solidFill>
                <a:latin typeface="华文中宋" pitchFamily="2" charset="-122"/>
                <a:ea typeface="华文中宋" pitchFamily="2" charset="-122"/>
              </a:rPr>
              <a:t>5</a:t>
            </a:r>
            <a:r>
              <a:rPr lang="zh-CN" altLang="en-US" sz="2400" b="1">
                <a:solidFill>
                  <a:srgbClr val="7A0003"/>
                </a:solidFill>
                <a:latin typeface="华文中宋" pitchFamily="2" charset="-122"/>
                <a:ea typeface="华文中宋" pitchFamily="2" charset="-122"/>
              </a:rPr>
              <a:t>、生态环境： </a:t>
            </a:r>
            <a:r>
              <a:rPr lang="en-US" altLang="zh-CN" b="1">
                <a:solidFill>
                  <a:srgbClr val="000000"/>
                </a:solidFill>
              </a:rPr>
              <a:t>…</a:t>
            </a:r>
          </a:p>
        </p:txBody>
      </p:sp>
    </p:spTree>
    <p:extLst>
      <p:ext uri="{BB962C8B-B14F-4D97-AF65-F5344CB8AC3E}">
        <p14:creationId xmlns:p14="http://schemas.microsoft.com/office/powerpoint/2010/main" val="34287454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46"/>
                                        </p:tgtEl>
                                        <p:attrNameLst>
                                          <p:attrName>style.visibility</p:attrName>
                                        </p:attrNameLst>
                                      </p:cBhvr>
                                      <p:to>
                                        <p:strVal val="visible"/>
                                      </p:to>
                                    </p:set>
                                    <p:animEffect transition="in" filter="blinds(horizontal)">
                                      <p:cBhvr>
                                        <p:cTn id="7" dur="500"/>
                                        <p:tgtEl>
                                          <p:spTgt spid="860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25"/>
                                        </p:tgtEl>
                                        <p:attrNameLst>
                                          <p:attrName>style.visibility</p:attrName>
                                        </p:attrNameLst>
                                      </p:cBhvr>
                                      <p:to>
                                        <p:strVal val="visible"/>
                                      </p:to>
                                    </p:set>
                                    <p:animEffect transition="in" filter="wipe(left)">
                                      <p:cBhvr>
                                        <p:cTn id="12" dur="500"/>
                                        <p:tgtEl>
                                          <p:spTgt spid="8602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86028"/>
                                        </p:tgtEl>
                                        <p:attrNameLst>
                                          <p:attrName>style.visibility</p:attrName>
                                        </p:attrNameLst>
                                      </p:cBhvr>
                                      <p:to>
                                        <p:strVal val="visible"/>
                                      </p:to>
                                    </p:set>
                                    <p:animEffect transition="in" filter="wipe(left)">
                                      <p:cBhvr>
                                        <p:cTn id="15" dur="500"/>
                                        <p:tgtEl>
                                          <p:spTgt spid="86028"/>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86027"/>
                                        </p:tgtEl>
                                        <p:attrNameLst>
                                          <p:attrName>style.visibility</p:attrName>
                                        </p:attrNameLst>
                                      </p:cBhvr>
                                      <p:to>
                                        <p:strVal val="visible"/>
                                      </p:to>
                                    </p:set>
                                    <p:animEffect transition="in" filter="wipe(left)">
                                      <p:cBhvr>
                                        <p:cTn id="18" dur="500"/>
                                        <p:tgtEl>
                                          <p:spTgt spid="8602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86029"/>
                                        </p:tgtEl>
                                        <p:attrNameLst>
                                          <p:attrName>style.visibility</p:attrName>
                                        </p:attrNameLst>
                                      </p:cBhvr>
                                      <p:to>
                                        <p:strVal val="visible"/>
                                      </p:to>
                                    </p:set>
                                    <p:animEffect transition="in" filter="wipe(left)">
                                      <p:cBhvr>
                                        <p:cTn id="21" dur="500"/>
                                        <p:tgtEl>
                                          <p:spTgt spid="8602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6032"/>
                                        </p:tgtEl>
                                        <p:attrNameLst>
                                          <p:attrName>style.visibility</p:attrName>
                                        </p:attrNameLst>
                                      </p:cBhvr>
                                      <p:to>
                                        <p:strVal val="visible"/>
                                      </p:to>
                                    </p:set>
                                    <p:animEffect transition="in" filter="wipe(left)">
                                      <p:cBhvr>
                                        <p:cTn id="26" dur="500"/>
                                        <p:tgtEl>
                                          <p:spTgt spid="8603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86049"/>
                                        </p:tgtEl>
                                        <p:attrNameLst>
                                          <p:attrName>style.visibility</p:attrName>
                                        </p:attrNameLst>
                                      </p:cBhvr>
                                      <p:to>
                                        <p:strVal val="visible"/>
                                      </p:to>
                                    </p:set>
                                    <p:animEffect transition="in" filter="wipe(left)">
                                      <p:cBhvr>
                                        <p:cTn id="31" dur="500"/>
                                        <p:tgtEl>
                                          <p:spTgt spid="8604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86034"/>
                                        </p:tgtEl>
                                        <p:attrNameLst>
                                          <p:attrName>style.visibility</p:attrName>
                                        </p:attrNameLst>
                                      </p:cBhvr>
                                      <p:to>
                                        <p:strVal val="visible"/>
                                      </p:to>
                                    </p:set>
                                    <p:animEffect transition="in" filter="wipe(left)">
                                      <p:cBhvr>
                                        <p:cTn id="34" dur="500"/>
                                        <p:tgtEl>
                                          <p:spTgt spid="8603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47114"/>
                                        </p:tgtEl>
                                        <p:attrNameLst>
                                          <p:attrName>style.visibility</p:attrName>
                                        </p:attrNameLst>
                                      </p:cBhvr>
                                      <p:to>
                                        <p:strVal val="visible"/>
                                      </p:to>
                                    </p:set>
                                    <p:animEffect transition="in" filter="wipe(left)">
                                      <p:cBhvr>
                                        <p:cTn id="39" dur="500"/>
                                        <p:tgtEl>
                                          <p:spTgt spid="4711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86037"/>
                                        </p:tgtEl>
                                        <p:attrNameLst>
                                          <p:attrName>style.visibility</p:attrName>
                                        </p:attrNameLst>
                                      </p:cBhvr>
                                      <p:to>
                                        <p:strVal val="visible"/>
                                      </p:to>
                                    </p:set>
                                    <p:animEffect transition="in" filter="wipe(left)">
                                      <p:cBhvr>
                                        <p:cTn id="42" dur="500"/>
                                        <p:tgtEl>
                                          <p:spTgt spid="860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86038"/>
                                        </p:tgtEl>
                                        <p:attrNameLst>
                                          <p:attrName>style.visibility</p:attrName>
                                        </p:attrNameLst>
                                      </p:cBhvr>
                                      <p:to>
                                        <p:strVal val="visible"/>
                                      </p:to>
                                    </p:set>
                                    <p:animEffect transition="in" filter="wipe(left)">
                                      <p:cBhvr>
                                        <p:cTn id="45" dur="500"/>
                                        <p:tgtEl>
                                          <p:spTgt spid="860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6039"/>
                                        </p:tgtEl>
                                        <p:attrNameLst>
                                          <p:attrName>style.visibility</p:attrName>
                                        </p:attrNameLst>
                                      </p:cBhvr>
                                      <p:to>
                                        <p:strVal val="visible"/>
                                      </p:to>
                                    </p:set>
                                    <p:animEffect transition="in" filter="wipe(left)">
                                      <p:cBhvr>
                                        <p:cTn id="48" dur="500"/>
                                        <p:tgtEl>
                                          <p:spTgt spid="8603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500"/>
                                        <p:tgtEl>
                                          <p:spTgt spid="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86035"/>
                                        </p:tgtEl>
                                        <p:attrNameLst>
                                          <p:attrName>style.visibility</p:attrName>
                                        </p:attrNameLst>
                                      </p:cBhvr>
                                      <p:to>
                                        <p:strVal val="visible"/>
                                      </p:to>
                                    </p:set>
                                    <p:animEffect transition="in" filter="wipe(left)">
                                      <p:cBhvr>
                                        <p:cTn id="56" dur="500"/>
                                        <p:tgtEl>
                                          <p:spTgt spid="8603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86066"/>
                                        </p:tgtEl>
                                        <p:attrNameLst>
                                          <p:attrName>style.visibility</p:attrName>
                                        </p:attrNameLst>
                                      </p:cBhvr>
                                      <p:to>
                                        <p:strVal val="visible"/>
                                      </p:to>
                                    </p:set>
                                    <p:animEffect transition="in" filter="wipe(left)">
                                      <p:cBhvr>
                                        <p:cTn id="59" dur="500"/>
                                        <p:tgtEl>
                                          <p:spTgt spid="86066"/>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86061"/>
                                        </p:tgtEl>
                                        <p:attrNameLst>
                                          <p:attrName>style.visibility</p:attrName>
                                        </p:attrNameLst>
                                      </p:cBhvr>
                                      <p:to>
                                        <p:strVal val="visible"/>
                                      </p:to>
                                    </p:set>
                                    <p:animEffect transition="in" filter="wipe(left)">
                                      <p:cBhvr>
                                        <p:cTn id="64" dur="500"/>
                                        <p:tgtEl>
                                          <p:spTgt spid="86061"/>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86062"/>
                                        </p:tgtEl>
                                        <p:attrNameLst>
                                          <p:attrName>style.visibility</p:attrName>
                                        </p:attrNameLst>
                                      </p:cBhvr>
                                      <p:to>
                                        <p:strVal val="visible"/>
                                      </p:to>
                                    </p:set>
                                    <p:animEffect transition="in" filter="wipe(left)">
                                      <p:cBhvr>
                                        <p:cTn id="67" dur="500"/>
                                        <p:tgtEl>
                                          <p:spTgt spid="86062"/>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86063"/>
                                        </p:tgtEl>
                                        <p:attrNameLst>
                                          <p:attrName>style.visibility</p:attrName>
                                        </p:attrNameLst>
                                      </p:cBhvr>
                                      <p:to>
                                        <p:strVal val="visible"/>
                                      </p:to>
                                    </p:set>
                                    <p:animEffect transition="in" filter="wipe(left)">
                                      <p:cBhvr>
                                        <p:cTn id="70" dur="500"/>
                                        <p:tgtEl>
                                          <p:spTgt spid="86063"/>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left)">
                                      <p:cBhvr>
                                        <p:cTn id="73" dur="500"/>
                                        <p:tgtEl>
                                          <p:spTgt spid="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ipe(left)">
                                      <p:cBhvr>
                                        <p:cTn id="76" dur="500"/>
                                        <p:tgtEl>
                                          <p:spTgt spid="4"/>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nodeType="clickEffect">
                                  <p:stCondLst>
                                    <p:cond delay="0"/>
                                  </p:stCondLst>
                                  <p:childTnLst>
                                    <p:set>
                                      <p:cBhvr>
                                        <p:cTn id="80" dur="1" fill="hold">
                                          <p:stCondLst>
                                            <p:cond delay="0"/>
                                          </p:stCondLst>
                                        </p:cTn>
                                        <p:tgtEl>
                                          <p:spTgt spid="86081"/>
                                        </p:tgtEl>
                                        <p:attrNameLst>
                                          <p:attrName>style.visibility</p:attrName>
                                        </p:attrNameLst>
                                      </p:cBhvr>
                                      <p:to>
                                        <p:strVal val="visible"/>
                                      </p:to>
                                    </p:set>
                                    <p:animEffect transition="in" filter="wipe(left)">
                                      <p:cBhvr>
                                        <p:cTn id="81" dur="500"/>
                                        <p:tgtEl>
                                          <p:spTgt spid="86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5" grpId="0"/>
      <p:bldP spid="86027" grpId="0"/>
      <p:bldP spid="86028" grpId="0"/>
      <p:bldP spid="86029" grpId="0"/>
      <p:bldP spid="86032" grpId="0" animBg="1"/>
      <p:bldP spid="86034" grpId="0" animBg="1"/>
      <p:bldP spid="86035" grpId="0"/>
      <p:bldP spid="47114" grpId="0"/>
      <p:bldP spid="86037" grpId="0"/>
      <p:bldP spid="86038" grpId="0"/>
      <p:bldP spid="86039" grpId="0"/>
      <p:bldP spid="86046" grpId="0" animBg="1"/>
      <p:bldP spid="86049" grpId="0"/>
      <p:bldP spid="86061" grpId="0" animBg="1"/>
      <p:bldP spid="86062" grpId="0" animBg="1"/>
      <p:bldP spid="86063" grpId="0" animBg="1"/>
      <p:bldP spid="86066" grpId="0" animBg="1"/>
      <p:bldP spid="2" grpId="0" animBg="1"/>
      <p:bldP spid="3" grpId="0"/>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平行四边形 46081"/>
          <p:cNvSpPr>
            <a:spLocks noChangeArrowheads="1"/>
          </p:cNvSpPr>
          <p:nvPr/>
        </p:nvSpPr>
        <p:spPr bwMode="auto">
          <a:xfrm flipH="1" flipV="1">
            <a:off x="488950" y="5154613"/>
            <a:ext cx="5586413" cy="381000"/>
          </a:xfrm>
          <a:prstGeom prst="parallelogram">
            <a:avLst>
              <a:gd name="adj" fmla="val 206225"/>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587" name="平行四边形 46082"/>
          <p:cNvSpPr>
            <a:spLocks noChangeArrowheads="1"/>
          </p:cNvSpPr>
          <p:nvPr/>
        </p:nvSpPr>
        <p:spPr bwMode="auto">
          <a:xfrm flipH="1" flipV="1">
            <a:off x="5105400" y="2209800"/>
            <a:ext cx="3530600" cy="381000"/>
          </a:xfrm>
          <a:prstGeom prst="parallelogram">
            <a:avLst>
              <a:gd name="adj" fmla="val 158949"/>
            </a:avLst>
          </a:prstGeom>
          <a:solidFill>
            <a:srgbClr val="DFDFDF">
              <a:alpha val="7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588" name="平行四边形 46083"/>
          <p:cNvSpPr>
            <a:spLocks noChangeArrowheads="1"/>
          </p:cNvSpPr>
          <p:nvPr/>
        </p:nvSpPr>
        <p:spPr bwMode="auto">
          <a:xfrm flipH="1" flipV="1">
            <a:off x="3876675" y="3170238"/>
            <a:ext cx="3836988" cy="381000"/>
          </a:xfrm>
          <a:prstGeom prst="parallelogram">
            <a:avLst>
              <a:gd name="adj" fmla="val 166215"/>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589" name="平行四边形 46084"/>
          <p:cNvSpPr>
            <a:spLocks noChangeArrowheads="1"/>
          </p:cNvSpPr>
          <p:nvPr/>
        </p:nvSpPr>
        <p:spPr bwMode="auto">
          <a:xfrm flipH="1" flipV="1">
            <a:off x="2706688" y="4151313"/>
            <a:ext cx="4238625" cy="381000"/>
          </a:xfrm>
          <a:prstGeom prst="parallelogram">
            <a:avLst>
              <a:gd name="adj" fmla="val 178309"/>
            </a:avLst>
          </a:prstGeom>
          <a:solidFill>
            <a:srgbClr val="DFDFD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590" name="平行四边形 46085"/>
          <p:cNvSpPr>
            <a:spLocks noChangeArrowheads="1"/>
          </p:cNvSpPr>
          <p:nvPr/>
        </p:nvSpPr>
        <p:spPr bwMode="auto">
          <a:xfrm flipH="1" flipV="1">
            <a:off x="441325" y="5122863"/>
            <a:ext cx="2914650" cy="381000"/>
          </a:xfrm>
          <a:prstGeom prst="parallelogram">
            <a:avLst>
              <a:gd name="adj" fmla="val 229996"/>
            </a:avLst>
          </a:prstGeom>
          <a:solidFill>
            <a:srgbClr val="AEAE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087" name="矩形 46086"/>
          <p:cNvSpPr>
            <a:spLocks noChangeArrowheads="1"/>
          </p:cNvSpPr>
          <p:nvPr/>
        </p:nvSpPr>
        <p:spPr bwMode="auto">
          <a:xfrm>
            <a:off x="455613" y="5492750"/>
            <a:ext cx="2016125" cy="600075"/>
          </a:xfrm>
          <a:prstGeom prst="rect">
            <a:avLst/>
          </a:prstGeom>
          <a:gradFill rotWithShape="1">
            <a:gsLst>
              <a:gs pos="0">
                <a:srgbClr val="FF9900"/>
              </a:gs>
              <a:gs pos="100000">
                <a:srgbClr val="7647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latinLnBrk="1">
              <a:spcBef>
                <a:spcPct val="0"/>
              </a:spcBef>
              <a:spcAft>
                <a:spcPct val="0"/>
              </a:spcAft>
              <a:buFont typeface="Arial" pitchFamily="34" charset="0"/>
              <a:buNone/>
            </a:pPr>
            <a:r>
              <a:rPr lang="zh-CN" altLang="en-US" sz="2800" b="1" i="1">
                <a:solidFill>
                  <a:srgbClr val="FFFFFF"/>
                </a:solidFill>
                <a:ea typeface="Gulim" pitchFamily="34" charset="-127"/>
              </a:rPr>
              <a:t>新航路开辟</a:t>
            </a:r>
          </a:p>
        </p:txBody>
      </p:sp>
      <p:sp>
        <p:nvSpPr>
          <p:cNvPr id="67592" name="平行四边形 46087"/>
          <p:cNvSpPr>
            <a:spLocks noChangeArrowheads="1"/>
          </p:cNvSpPr>
          <p:nvPr/>
        </p:nvSpPr>
        <p:spPr bwMode="auto">
          <a:xfrm flipH="1" flipV="1">
            <a:off x="1327150" y="4141788"/>
            <a:ext cx="2914650" cy="381000"/>
          </a:xfrm>
          <a:prstGeom prst="parallelogram">
            <a:avLst>
              <a:gd name="adj" fmla="val 229996"/>
            </a:avLst>
          </a:prstGeom>
          <a:solidFill>
            <a:srgbClr val="AEAE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089" name="矩形 46088"/>
          <p:cNvSpPr>
            <a:spLocks noChangeArrowheads="1"/>
          </p:cNvSpPr>
          <p:nvPr/>
        </p:nvSpPr>
        <p:spPr bwMode="auto">
          <a:xfrm>
            <a:off x="1327150" y="4522788"/>
            <a:ext cx="2028825" cy="600075"/>
          </a:xfrm>
          <a:prstGeom prst="rect">
            <a:avLst/>
          </a:prstGeom>
          <a:gradFill rotWithShape="1">
            <a:gsLst>
              <a:gs pos="0">
                <a:srgbClr val="FF6600"/>
              </a:gs>
              <a:gs pos="100000">
                <a:srgbClr val="762F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latinLnBrk="1">
              <a:spcBef>
                <a:spcPct val="0"/>
              </a:spcBef>
              <a:spcAft>
                <a:spcPct val="0"/>
              </a:spcAft>
              <a:buFont typeface="Arial" pitchFamily="34" charset="0"/>
              <a:buNone/>
            </a:pPr>
            <a:r>
              <a:rPr lang="zh-CN" altLang="en-US" sz="2800" b="1" i="1">
                <a:solidFill>
                  <a:srgbClr val="FFFFFF"/>
                </a:solidFill>
                <a:ea typeface="Gulim" pitchFamily="34" charset="-127"/>
              </a:rPr>
              <a:t>殖民扩张</a:t>
            </a:r>
          </a:p>
        </p:txBody>
      </p:sp>
      <p:sp>
        <p:nvSpPr>
          <p:cNvPr id="67594" name="平行四边形 46089"/>
          <p:cNvSpPr>
            <a:spLocks noChangeArrowheads="1"/>
          </p:cNvSpPr>
          <p:nvPr/>
        </p:nvSpPr>
        <p:spPr bwMode="auto">
          <a:xfrm flipH="1" flipV="1">
            <a:off x="2212975" y="3160713"/>
            <a:ext cx="2914650" cy="381000"/>
          </a:xfrm>
          <a:prstGeom prst="parallelogram">
            <a:avLst>
              <a:gd name="adj" fmla="val 229996"/>
            </a:avLst>
          </a:prstGeom>
          <a:solidFill>
            <a:srgbClr val="AEAEA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091" name="矩形 46090"/>
          <p:cNvSpPr>
            <a:spLocks noChangeArrowheads="1"/>
          </p:cNvSpPr>
          <p:nvPr/>
        </p:nvSpPr>
        <p:spPr bwMode="auto">
          <a:xfrm>
            <a:off x="2195513" y="3538538"/>
            <a:ext cx="2028825" cy="600075"/>
          </a:xfrm>
          <a:prstGeom prst="rect">
            <a:avLst/>
          </a:prstGeom>
          <a:gradFill rotWithShape="1">
            <a:gsLst>
              <a:gs pos="0">
                <a:srgbClr val="CC3300"/>
              </a:gs>
              <a:gs pos="100000">
                <a:srgbClr val="5E18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latinLnBrk="1">
              <a:spcBef>
                <a:spcPct val="0"/>
              </a:spcBef>
              <a:spcAft>
                <a:spcPct val="0"/>
              </a:spcAft>
              <a:buFont typeface="Arial" pitchFamily="34" charset="0"/>
              <a:buNone/>
            </a:pPr>
            <a:r>
              <a:rPr lang="zh-CN" altLang="en-US" sz="2200" b="1" i="1">
                <a:solidFill>
                  <a:srgbClr val="FFFFFF"/>
                </a:solidFill>
                <a:ea typeface="Gulim" pitchFamily="34" charset="-127"/>
              </a:rPr>
              <a:t>第一次工业革命</a:t>
            </a:r>
          </a:p>
        </p:txBody>
      </p:sp>
      <p:sp>
        <p:nvSpPr>
          <p:cNvPr id="67596" name="平行四边形 46091"/>
          <p:cNvSpPr>
            <a:spLocks noChangeArrowheads="1"/>
          </p:cNvSpPr>
          <p:nvPr/>
        </p:nvSpPr>
        <p:spPr bwMode="auto">
          <a:xfrm flipH="1" flipV="1">
            <a:off x="3081338" y="2205038"/>
            <a:ext cx="2659062" cy="381000"/>
          </a:xfrm>
          <a:prstGeom prst="parallelogram">
            <a:avLst>
              <a:gd name="adj" fmla="val 168760"/>
            </a:avLst>
          </a:prstGeom>
          <a:solidFill>
            <a:srgbClr val="AEAEAE">
              <a:alpha val="7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093" name="矩形 46092"/>
          <p:cNvSpPr>
            <a:spLocks noChangeArrowheads="1"/>
          </p:cNvSpPr>
          <p:nvPr/>
        </p:nvSpPr>
        <p:spPr bwMode="auto">
          <a:xfrm>
            <a:off x="3081338" y="2562225"/>
            <a:ext cx="2028825" cy="600075"/>
          </a:xfrm>
          <a:prstGeom prst="rect">
            <a:avLst/>
          </a:prstGeom>
          <a:gradFill rotWithShape="1">
            <a:gsLst>
              <a:gs pos="0">
                <a:srgbClr val="A50021"/>
              </a:gs>
              <a:gs pos="100000">
                <a:srgbClr val="4C000F"/>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0" fontAlgn="base" hangingPunct="0">
              <a:spcBef>
                <a:spcPct val="0"/>
              </a:spcBef>
              <a:spcAft>
                <a:spcPct val="0"/>
              </a:spcAft>
              <a:buFont typeface="Wingdings" pitchFamily="2" charset="2"/>
              <a:buNone/>
            </a:pPr>
            <a:r>
              <a:rPr lang="zh-CN" altLang="en-US" sz="2200" b="1" i="1">
                <a:solidFill>
                  <a:srgbClr val="FFFFFF"/>
                </a:solidFill>
                <a:ea typeface="Gulim" pitchFamily="34" charset="-127"/>
              </a:rPr>
              <a:t>第二次工业革命</a:t>
            </a:r>
            <a:endParaRPr lang="zh-CN" altLang="en-US" sz="2200">
              <a:solidFill>
                <a:srgbClr val="FFFFFF"/>
              </a:solidFill>
              <a:latin typeface="Times New Roman" pitchFamily="18" charset="0"/>
              <a:ea typeface="Gulim" pitchFamily="34" charset="-127"/>
            </a:endParaRPr>
          </a:p>
        </p:txBody>
      </p:sp>
      <p:sp>
        <p:nvSpPr>
          <p:cNvPr id="67598" name="直接连接符 46093"/>
          <p:cNvSpPr>
            <a:spLocks noChangeShapeType="1"/>
          </p:cNvSpPr>
          <p:nvPr/>
        </p:nvSpPr>
        <p:spPr bwMode="auto">
          <a:xfrm>
            <a:off x="973138" y="5122863"/>
            <a:ext cx="6457950" cy="0"/>
          </a:xfrm>
          <a:prstGeom prst="line">
            <a:avLst/>
          </a:prstGeom>
          <a:noFill/>
          <a:ln w="12700">
            <a:solidFill>
              <a:srgbClr val="B2B2B2"/>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599" name="直接连接符 46094"/>
          <p:cNvSpPr>
            <a:spLocks noChangeShapeType="1"/>
          </p:cNvSpPr>
          <p:nvPr/>
        </p:nvSpPr>
        <p:spPr bwMode="auto">
          <a:xfrm>
            <a:off x="1752600" y="4114800"/>
            <a:ext cx="6042025" cy="0"/>
          </a:xfrm>
          <a:prstGeom prst="line">
            <a:avLst/>
          </a:prstGeom>
          <a:noFill/>
          <a:ln w="12700">
            <a:solidFill>
              <a:srgbClr val="B2B2B2"/>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00" name="直接连接符 46095"/>
          <p:cNvSpPr>
            <a:spLocks noChangeShapeType="1"/>
          </p:cNvSpPr>
          <p:nvPr/>
        </p:nvSpPr>
        <p:spPr bwMode="auto">
          <a:xfrm>
            <a:off x="2720975" y="3138488"/>
            <a:ext cx="5649913" cy="0"/>
          </a:xfrm>
          <a:prstGeom prst="line">
            <a:avLst/>
          </a:prstGeom>
          <a:noFill/>
          <a:ln w="12700">
            <a:solidFill>
              <a:srgbClr val="B2B2B2"/>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01" name="直接连接符 46096"/>
          <p:cNvSpPr>
            <a:spLocks noChangeShapeType="1"/>
          </p:cNvSpPr>
          <p:nvPr/>
        </p:nvSpPr>
        <p:spPr bwMode="auto">
          <a:xfrm>
            <a:off x="217488" y="6091238"/>
            <a:ext cx="6692900" cy="0"/>
          </a:xfrm>
          <a:prstGeom prst="line">
            <a:avLst/>
          </a:prstGeom>
          <a:noFill/>
          <a:ln w="12700">
            <a:solidFill>
              <a:srgbClr val="B2B2B2"/>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098" name="文本框 46097"/>
          <p:cNvSpPr txBox="1">
            <a:spLocks noChangeArrowheads="1"/>
          </p:cNvSpPr>
          <p:nvPr/>
        </p:nvSpPr>
        <p:spPr bwMode="auto">
          <a:xfrm>
            <a:off x="2522538" y="5576888"/>
            <a:ext cx="45910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marL="114300" indent="-1143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0"/>
              </a:spcBef>
              <a:spcAft>
                <a:spcPct val="0"/>
              </a:spcAft>
              <a:buFont typeface="Arial" pitchFamily="34" charset="0"/>
              <a:buChar char="•"/>
            </a:pPr>
            <a:r>
              <a:rPr lang="zh-CN" altLang="en-US" sz="2800" b="1">
                <a:solidFill>
                  <a:srgbClr val="000000"/>
                </a:solidFill>
                <a:ea typeface="Gulim" pitchFamily="34" charset="-127"/>
              </a:rPr>
              <a:t>世界市场的雏形出现</a:t>
            </a:r>
          </a:p>
        </p:txBody>
      </p:sp>
      <p:sp>
        <p:nvSpPr>
          <p:cNvPr id="46099" name="文本框 46098"/>
          <p:cNvSpPr txBox="1">
            <a:spLocks noChangeArrowheads="1"/>
          </p:cNvSpPr>
          <p:nvPr/>
        </p:nvSpPr>
        <p:spPr bwMode="auto">
          <a:xfrm>
            <a:off x="3441700" y="4578350"/>
            <a:ext cx="365442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marL="114300" indent="-1143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0"/>
              </a:spcBef>
              <a:spcAft>
                <a:spcPct val="0"/>
              </a:spcAft>
              <a:buFont typeface="Arial" pitchFamily="34" charset="0"/>
              <a:buChar char="•"/>
            </a:pPr>
            <a:r>
              <a:rPr lang="zh-CN" altLang="en-US" sz="2800" b="1">
                <a:solidFill>
                  <a:srgbClr val="000000"/>
                </a:solidFill>
                <a:ea typeface="Gulim" pitchFamily="34" charset="-127"/>
              </a:rPr>
              <a:t>世界市场进一步拓展</a:t>
            </a:r>
          </a:p>
        </p:txBody>
      </p:sp>
      <p:sp>
        <p:nvSpPr>
          <p:cNvPr id="46100" name="文本框 46099"/>
          <p:cNvSpPr txBox="1">
            <a:spLocks noChangeArrowheads="1"/>
          </p:cNvSpPr>
          <p:nvPr/>
        </p:nvSpPr>
        <p:spPr bwMode="auto">
          <a:xfrm>
            <a:off x="4289425" y="3592513"/>
            <a:ext cx="360521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marL="114300" indent="-1143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0"/>
              </a:spcBef>
              <a:spcAft>
                <a:spcPct val="0"/>
              </a:spcAft>
              <a:buFont typeface="Arial" pitchFamily="34" charset="0"/>
              <a:buChar char="•"/>
            </a:pPr>
            <a:r>
              <a:rPr lang="zh-CN" altLang="en-US" sz="2800" b="1">
                <a:solidFill>
                  <a:srgbClr val="000000"/>
                </a:solidFill>
                <a:ea typeface="Gulim" pitchFamily="34" charset="-127"/>
              </a:rPr>
              <a:t>世界市场基本形成</a:t>
            </a:r>
          </a:p>
        </p:txBody>
      </p:sp>
      <p:sp>
        <p:nvSpPr>
          <p:cNvPr id="46101" name="文本框 46100"/>
          <p:cNvSpPr txBox="1">
            <a:spLocks noChangeArrowheads="1"/>
          </p:cNvSpPr>
          <p:nvPr/>
        </p:nvSpPr>
        <p:spPr bwMode="auto">
          <a:xfrm>
            <a:off x="5126038" y="2640013"/>
            <a:ext cx="36004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marL="114300" indent="-1143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0"/>
              </a:spcBef>
              <a:spcAft>
                <a:spcPct val="0"/>
              </a:spcAft>
              <a:buFont typeface="Arial" pitchFamily="34" charset="0"/>
              <a:buChar char="•"/>
            </a:pPr>
            <a:r>
              <a:rPr lang="zh-CN" altLang="en-US" sz="2800" b="1">
                <a:solidFill>
                  <a:srgbClr val="000000"/>
                </a:solidFill>
                <a:ea typeface="Gulim" pitchFamily="34" charset="-127"/>
              </a:rPr>
              <a:t>世界市场最终形成</a:t>
            </a:r>
          </a:p>
        </p:txBody>
      </p:sp>
      <p:sp>
        <p:nvSpPr>
          <p:cNvPr id="67606" name="矩形 46101"/>
          <p:cNvSpPr>
            <a:spLocks noChangeArrowheads="1"/>
          </p:cNvSpPr>
          <p:nvPr/>
        </p:nvSpPr>
        <p:spPr bwMode="auto">
          <a:xfrm>
            <a:off x="401638" y="569913"/>
            <a:ext cx="74342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latinLnBrk="1">
              <a:spcBef>
                <a:spcPct val="0"/>
              </a:spcBef>
              <a:spcAft>
                <a:spcPct val="0"/>
              </a:spcAft>
              <a:buFont typeface="Wingdings" pitchFamily="2" charset="2"/>
              <a:buChar char="q"/>
            </a:pPr>
            <a:r>
              <a:rPr lang="ko-KR" altLang="en-US" sz="2400" b="1">
                <a:solidFill>
                  <a:srgbClr val="FFFFFF"/>
                </a:solidFill>
                <a:latin typeface="HY헤드라인M" pitchFamily="18" charset="-127"/>
                <a:ea typeface="HY헤드라인M" pitchFamily="18" charset="-127"/>
              </a:rPr>
              <a:t> </a:t>
            </a:r>
            <a:r>
              <a:rPr lang="en-US" altLang="ko-KR" sz="2400" b="1">
                <a:solidFill>
                  <a:srgbClr val="FFFFFF"/>
                </a:solidFill>
                <a:latin typeface="HY헤드라인M" pitchFamily="18" charset="-127"/>
                <a:ea typeface="HY헤드라인M" pitchFamily="18" charset="-127"/>
              </a:rPr>
              <a:t>e-Business </a:t>
            </a:r>
            <a:r>
              <a:rPr lang="ko-KR" altLang="en-US" sz="2400" b="1">
                <a:solidFill>
                  <a:srgbClr val="FFFFFF"/>
                </a:solidFill>
                <a:latin typeface="HY헤드라인M" pitchFamily="18" charset="-127"/>
                <a:ea typeface="HY헤드라인M" pitchFamily="18" charset="-127"/>
              </a:rPr>
              <a:t>구현 단계</a:t>
            </a:r>
            <a:r>
              <a:rPr lang="en-US" altLang="ko-KR" sz="2400" b="1">
                <a:solidFill>
                  <a:srgbClr val="FFFFFF"/>
                </a:solidFill>
                <a:latin typeface="HY헤드라인M" pitchFamily="18" charset="-127"/>
                <a:ea typeface="HY헤드라인M" pitchFamily="18" charset="-127"/>
              </a:rPr>
              <a:t>_</a:t>
            </a:r>
            <a:r>
              <a:rPr lang="en-US" altLang="ko-KR" sz="2400" b="1">
                <a:solidFill>
                  <a:srgbClr val="FFFFFF"/>
                </a:solidFill>
                <a:ea typeface="Gulim" pitchFamily="34" charset="-127"/>
              </a:rPr>
              <a:t>Fulfill Demand</a:t>
            </a:r>
            <a:endParaRPr lang="en-US" altLang="ko-KR" sz="2400" b="1">
              <a:solidFill>
                <a:srgbClr val="FFFFFF"/>
              </a:solidFill>
              <a:latin typeface="HY헤드라인M" pitchFamily="18" charset="-127"/>
              <a:ea typeface="HY헤드라인M" pitchFamily="18" charset="-127"/>
            </a:endParaRPr>
          </a:p>
        </p:txBody>
      </p:sp>
      <p:sp>
        <p:nvSpPr>
          <p:cNvPr id="67607" name="任意多边形 46102"/>
          <p:cNvSpPr>
            <a:spLocks noChangeArrowheads="1"/>
          </p:cNvSpPr>
          <p:nvPr/>
        </p:nvSpPr>
        <p:spPr bwMode="auto">
          <a:xfrm rot="-5505805">
            <a:off x="420688" y="4376738"/>
            <a:ext cx="1143000" cy="1073150"/>
          </a:xfrm>
          <a:custGeom>
            <a:avLst/>
            <a:gdLst>
              <a:gd name="T0" fmla="*/ 16218 w 21600"/>
              <a:gd name="T1" fmla="*/ 10776 h 21600"/>
              <a:gd name="T2" fmla="*/ 10799 w 21600"/>
              <a:gd name="T3" fmla="*/ 5357 h 21600"/>
              <a:gd name="T4" fmla="*/ 6667 w 21600"/>
              <a:gd name="T5" fmla="*/ 7270 h 21600"/>
              <a:gd name="T6" fmla="*/ 2564 w 21600"/>
              <a:gd name="T7" fmla="*/ 3812 h 21600"/>
              <a:gd name="T8" fmla="*/ 10799 w 21600"/>
              <a:gd name="T9" fmla="*/ -1 h 21600"/>
              <a:gd name="T10" fmla="*/ 21599 w 21600"/>
              <a:gd name="T11" fmla="*/ 10751 h 21600"/>
              <a:gd name="T12" fmla="*/ 24299 w 21600"/>
              <a:gd name="T13" fmla="*/ 10740 h 21600"/>
              <a:gd name="T14" fmla="*/ 18933 w 21600"/>
              <a:gd name="T15" fmla="*/ 16154 h 21600"/>
              <a:gd name="T16" fmla="*/ 13518 w 21600"/>
              <a:gd name="T17" fmla="*/ 10787 h 21600"/>
              <a:gd name="T18" fmla="*/ 16218 w 21600"/>
              <a:gd name="T19" fmla="*/ 1077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16218" y="10776"/>
                </a:moveTo>
                <a:cubicBezTo>
                  <a:pt x="16205" y="7770"/>
                  <a:pt x="13784" y="5357"/>
                  <a:pt x="10799" y="5357"/>
                </a:cubicBezTo>
                <a:cubicBezTo>
                  <a:pt x="9143" y="5357"/>
                  <a:pt x="7661" y="6100"/>
                  <a:pt x="6667" y="7270"/>
                </a:cubicBezTo>
                <a:lnTo>
                  <a:pt x="2564" y="3812"/>
                </a:lnTo>
                <a:cubicBezTo>
                  <a:pt x="4545" y="1479"/>
                  <a:pt x="7499" y="-1"/>
                  <a:pt x="10799" y="-1"/>
                </a:cubicBezTo>
                <a:cubicBezTo>
                  <a:pt x="16748" y="-1"/>
                  <a:pt x="21573" y="4808"/>
                  <a:pt x="21599" y="10751"/>
                </a:cubicBezTo>
                <a:lnTo>
                  <a:pt x="24299" y="10740"/>
                </a:lnTo>
                <a:lnTo>
                  <a:pt x="18933" y="16154"/>
                </a:lnTo>
                <a:lnTo>
                  <a:pt x="13518" y="10787"/>
                </a:lnTo>
                <a:lnTo>
                  <a:pt x="16218" y="10776"/>
                </a:lnTo>
                <a:close/>
              </a:path>
            </a:pathLst>
          </a:custGeom>
          <a:gradFill rotWithShape="0">
            <a:gsLst>
              <a:gs pos="0">
                <a:srgbClr val="FF9933"/>
              </a:gs>
              <a:gs pos="100000">
                <a:srgbClr val="764718">
                  <a:alpha val="0"/>
                </a:srgbClr>
              </a:gs>
            </a:gsLst>
            <a:lin ang="5400000" scaled="1"/>
          </a:gradFill>
          <a:ln>
            <a:noFill/>
          </a:ln>
          <a:extLst>
            <a:ext uri="{91240B29-F687-4F45-9708-019B960494DF}">
              <a14:hiddenLine xmlns:a14="http://schemas.microsoft.com/office/drawing/2010/main" w="19050">
                <a:solidFill>
                  <a:srgbClr val="000000"/>
                </a:solidFill>
                <a:round/>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08" name="任意多边形 46103"/>
          <p:cNvSpPr>
            <a:spLocks noChangeArrowheads="1"/>
          </p:cNvSpPr>
          <p:nvPr/>
        </p:nvSpPr>
        <p:spPr bwMode="auto">
          <a:xfrm rot="-5505805">
            <a:off x="1291432" y="3405981"/>
            <a:ext cx="1143000" cy="1071563"/>
          </a:xfrm>
          <a:custGeom>
            <a:avLst/>
            <a:gdLst>
              <a:gd name="T0" fmla="*/ 16218 w 21600"/>
              <a:gd name="T1" fmla="*/ 10776 h 21600"/>
              <a:gd name="T2" fmla="*/ 10799 w 21600"/>
              <a:gd name="T3" fmla="*/ 5357 h 21600"/>
              <a:gd name="T4" fmla="*/ 6667 w 21600"/>
              <a:gd name="T5" fmla="*/ 7270 h 21600"/>
              <a:gd name="T6" fmla="*/ 2564 w 21600"/>
              <a:gd name="T7" fmla="*/ 3812 h 21600"/>
              <a:gd name="T8" fmla="*/ 10799 w 21600"/>
              <a:gd name="T9" fmla="*/ -1 h 21600"/>
              <a:gd name="T10" fmla="*/ 21599 w 21600"/>
              <a:gd name="T11" fmla="*/ 10751 h 21600"/>
              <a:gd name="T12" fmla="*/ 24299 w 21600"/>
              <a:gd name="T13" fmla="*/ 10740 h 21600"/>
              <a:gd name="T14" fmla="*/ 18933 w 21600"/>
              <a:gd name="T15" fmla="*/ 16154 h 21600"/>
              <a:gd name="T16" fmla="*/ 13518 w 21600"/>
              <a:gd name="T17" fmla="*/ 10787 h 21600"/>
              <a:gd name="T18" fmla="*/ 16218 w 21600"/>
              <a:gd name="T19" fmla="*/ 1077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16218" y="10776"/>
                </a:moveTo>
                <a:cubicBezTo>
                  <a:pt x="16205" y="7770"/>
                  <a:pt x="13784" y="5357"/>
                  <a:pt x="10799" y="5357"/>
                </a:cubicBezTo>
                <a:cubicBezTo>
                  <a:pt x="9143" y="5357"/>
                  <a:pt x="7661" y="6100"/>
                  <a:pt x="6667" y="7270"/>
                </a:cubicBezTo>
                <a:lnTo>
                  <a:pt x="2564" y="3812"/>
                </a:lnTo>
                <a:cubicBezTo>
                  <a:pt x="4545" y="1479"/>
                  <a:pt x="7499" y="-1"/>
                  <a:pt x="10799" y="-1"/>
                </a:cubicBezTo>
                <a:cubicBezTo>
                  <a:pt x="16748" y="-1"/>
                  <a:pt x="21573" y="4808"/>
                  <a:pt x="21599" y="10751"/>
                </a:cubicBezTo>
                <a:lnTo>
                  <a:pt x="24299" y="10740"/>
                </a:lnTo>
                <a:lnTo>
                  <a:pt x="18933" y="16154"/>
                </a:lnTo>
                <a:lnTo>
                  <a:pt x="13518" y="10787"/>
                </a:lnTo>
                <a:lnTo>
                  <a:pt x="16218" y="10776"/>
                </a:lnTo>
                <a:close/>
              </a:path>
            </a:pathLst>
          </a:custGeom>
          <a:gradFill rotWithShape="0">
            <a:gsLst>
              <a:gs pos="0">
                <a:srgbClr val="FF9933"/>
              </a:gs>
              <a:gs pos="100000">
                <a:srgbClr val="764718">
                  <a:alpha val="0"/>
                </a:srgbClr>
              </a:gs>
            </a:gsLst>
            <a:lin ang="5400000" scaled="1"/>
          </a:gradFill>
          <a:ln>
            <a:noFill/>
          </a:ln>
          <a:extLst>
            <a:ext uri="{91240B29-F687-4F45-9708-019B960494DF}">
              <a14:hiddenLine xmlns:a14="http://schemas.microsoft.com/office/drawing/2010/main" w="19050">
                <a:solidFill>
                  <a:srgbClr val="000000"/>
                </a:solidFill>
                <a:round/>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09" name="任意多边形 46104"/>
          <p:cNvSpPr>
            <a:spLocks noChangeArrowheads="1"/>
          </p:cNvSpPr>
          <p:nvPr/>
        </p:nvSpPr>
        <p:spPr bwMode="auto">
          <a:xfrm rot="-5505805">
            <a:off x="2109788" y="2382838"/>
            <a:ext cx="1143000" cy="1073150"/>
          </a:xfrm>
          <a:custGeom>
            <a:avLst/>
            <a:gdLst>
              <a:gd name="T0" fmla="*/ 16218 w 21600"/>
              <a:gd name="T1" fmla="*/ 10776 h 21600"/>
              <a:gd name="T2" fmla="*/ 10799 w 21600"/>
              <a:gd name="T3" fmla="*/ 5357 h 21600"/>
              <a:gd name="T4" fmla="*/ 6667 w 21600"/>
              <a:gd name="T5" fmla="*/ 7270 h 21600"/>
              <a:gd name="T6" fmla="*/ 2564 w 21600"/>
              <a:gd name="T7" fmla="*/ 3812 h 21600"/>
              <a:gd name="T8" fmla="*/ 10799 w 21600"/>
              <a:gd name="T9" fmla="*/ -1 h 21600"/>
              <a:gd name="T10" fmla="*/ 21599 w 21600"/>
              <a:gd name="T11" fmla="*/ 10751 h 21600"/>
              <a:gd name="T12" fmla="*/ 24299 w 21600"/>
              <a:gd name="T13" fmla="*/ 10740 h 21600"/>
              <a:gd name="T14" fmla="*/ 18933 w 21600"/>
              <a:gd name="T15" fmla="*/ 16154 h 21600"/>
              <a:gd name="T16" fmla="*/ 13518 w 21600"/>
              <a:gd name="T17" fmla="*/ 10787 h 21600"/>
              <a:gd name="T18" fmla="*/ 16218 w 21600"/>
              <a:gd name="T19" fmla="*/ 1077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16218" y="10776"/>
                </a:moveTo>
                <a:cubicBezTo>
                  <a:pt x="16205" y="7770"/>
                  <a:pt x="13784" y="5357"/>
                  <a:pt x="10799" y="5357"/>
                </a:cubicBezTo>
                <a:cubicBezTo>
                  <a:pt x="9143" y="5357"/>
                  <a:pt x="7661" y="6100"/>
                  <a:pt x="6667" y="7270"/>
                </a:cubicBezTo>
                <a:lnTo>
                  <a:pt x="2564" y="3812"/>
                </a:lnTo>
                <a:cubicBezTo>
                  <a:pt x="4545" y="1479"/>
                  <a:pt x="7499" y="-1"/>
                  <a:pt x="10799" y="-1"/>
                </a:cubicBezTo>
                <a:cubicBezTo>
                  <a:pt x="16748" y="-1"/>
                  <a:pt x="21573" y="4808"/>
                  <a:pt x="21599" y="10751"/>
                </a:cubicBezTo>
                <a:lnTo>
                  <a:pt x="24299" y="10740"/>
                </a:lnTo>
                <a:lnTo>
                  <a:pt x="18933" y="16154"/>
                </a:lnTo>
                <a:lnTo>
                  <a:pt x="13518" y="10787"/>
                </a:lnTo>
                <a:lnTo>
                  <a:pt x="16218" y="10776"/>
                </a:lnTo>
                <a:close/>
              </a:path>
            </a:pathLst>
          </a:custGeom>
          <a:gradFill rotWithShape="0">
            <a:gsLst>
              <a:gs pos="0">
                <a:srgbClr val="FF9933"/>
              </a:gs>
              <a:gs pos="100000">
                <a:srgbClr val="764718">
                  <a:alpha val="0"/>
                </a:srgbClr>
              </a:gs>
            </a:gsLst>
            <a:lin ang="5400000" scaled="1"/>
          </a:gradFill>
          <a:ln>
            <a:noFill/>
          </a:ln>
          <a:extLst>
            <a:ext uri="{91240B29-F687-4F45-9708-019B960494DF}">
              <a14:hiddenLine xmlns:a14="http://schemas.microsoft.com/office/drawing/2010/main" w="19050">
                <a:solidFill>
                  <a:srgbClr val="000000"/>
                </a:solidFill>
                <a:round/>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106" name="文本框 46105"/>
          <p:cNvSpPr txBox="1">
            <a:spLocks noChangeArrowheads="1"/>
          </p:cNvSpPr>
          <p:nvPr/>
        </p:nvSpPr>
        <p:spPr bwMode="auto">
          <a:xfrm>
            <a:off x="1258888" y="404664"/>
            <a:ext cx="66479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latinLnBrk="1">
              <a:spcBef>
                <a:spcPct val="0"/>
              </a:spcBef>
              <a:spcAft>
                <a:spcPct val="0"/>
              </a:spcAft>
              <a:buFont typeface="Arial" pitchFamily="34" charset="0"/>
              <a:buNone/>
            </a:pPr>
            <a:r>
              <a:rPr lang="zh-CN" altLang="en-US" sz="2800" b="1" dirty="0">
                <a:solidFill>
                  <a:srgbClr val="000000"/>
                </a:solidFill>
                <a:latin typeface="微软雅黑" pitchFamily="34" charset="-122"/>
                <a:ea typeface="微软雅黑" pitchFamily="34" charset="-122"/>
              </a:rPr>
              <a:t>第二单元　资本主义世界市场形成和发展</a:t>
            </a:r>
          </a:p>
        </p:txBody>
      </p:sp>
      <p:sp>
        <p:nvSpPr>
          <p:cNvPr id="67611" name="直接连接符 46106"/>
          <p:cNvSpPr>
            <a:spLocks noChangeShapeType="1"/>
          </p:cNvSpPr>
          <p:nvPr/>
        </p:nvSpPr>
        <p:spPr bwMode="auto">
          <a:xfrm>
            <a:off x="1354138" y="981075"/>
            <a:ext cx="5759450" cy="0"/>
          </a:xfrm>
          <a:prstGeom prst="line">
            <a:avLst/>
          </a:prstGeom>
          <a:noFill/>
          <a:ln w="19050" cap="rnd">
            <a:solidFill>
              <a:srgbClr val="FF6600"/>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46108" name="矩形 46107"/>
          <p:cNvSpPr>
            <a:spLocks noChangeArrowheads="1"/>
          </p:cNvSpPr>
          <p:nvPr/>
        </p:nvSpPr>
        <p:spPr bwMode="auto">
          <a:xfrm>
            <a:off x="3657600" y="1600200"/>
            <a:ext cx="2028825" cy="600075"/>
          </a:xfrm>
          <a:prstGeom prst="rect">
            <a:avLst/>
          </a:prstGeom>
          <a:gradFill rotWithShape="1">
            <a:gsLst>
              <a:gs pos="0">
                <a:srgbClr val="A50021"/>
              </a:gs>
              <a:gs pos="100000">
                <a:srgbClr val="4C000F"/>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0" fontAlgn="base" hangingPunct="0">
              <a:spcBef>
                <a:spcPct val="0"/>
              </a:spcBef>
              <a:spcAft>
                <a:spcPct val="0"/>
              </a:spcAft>
              <a:buFont typeface="Wingdings" pitchFamily="2" charset="2"/>
              <a:buNone/>
            </a:pPr>
            <a:r>
              <a:rPr lang="zh-CN" altLang="en-US" sz="2200" b="1" i="1">
                <a:solidFill>
                  <a:srgbClr val="FFFFFF"/>
                </a:solidFill>
                <a:ea typeface="Gulim" pitchFamily="34" charset="-127"/>
              </a:rPr>
              <a:t>第三次科技革命</a:t>
            </a:r>
            <a:endParaRPr lang="zh-CN" altLang="en-US" sz="2200">
              <a:solidFill>
                <a:srgbClr val="FFFFFF"/>
              </a:solidFill>
              <a:latin typeface="Times New Roman" pitchFamily="18" charset="0"/>
              <a:ea typeface="Gulim" pitchFamily="34" charset="-127"/>
            </a:endParaRPr>
          </a:p>
        </p:txBody>
      </p:sp>
      <p:sp>
        <p:nvSpPr>
          <p:cNvPr id="46109" name="文本框 46108"/>
          <p:cNvSpPr txBox="1">
            <a:spLocks noChangeArrowheads="1"/>
          </p:cNvSpPr>
          <p:nvPr/>
        </p:nvSpPr>
        <p:spPr bwMode="auto">
          <a:xfrm>
            <a:off x="5638800" y="1676400"/>
            <a:ext cx="29527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marL="114300" indent="-1143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fontAlgn="base" hangingPunct="0">
              <a:lnSpc>
                <a:spcPct val="90000"/>
              </a:lnSpc>
              <a:spcBef>
                <a:spcPct val="0"/>
              </a:spcBef>
              <a:spcAft>
                <a:spcPct val="0"/>
              </a:spcAft>
              <a:buFont typeface="Arial" pitchFamily="34" charset="0"/>
              <a:buChar char="•"/>
            </a:pPr>
            <a:r>
              <a:rPr lang="zh-CN" altLang="en-US" sz="2800" b="1">
                <a:solidFill>
                  <a:srgbClr val="000000"/>
                </a:solidFill>
                <a:ea typeface="Gulim" pitchFamily="34" charset="-127"/>
              </a:rPr>
              <a:t>经济全球化</a:t>
            </a:r>
          </a:p>
        </p:txBody>
      </p:sp>
      <p:sp>
        <p:nvSpPr>
          <p:cNvPr id="67614" name="任意多边形 46109"/>
          <p:cNvSpPr>
            <a:spLocks noChangeArrowheads="1"/>
          </p:cNvSpPr>
          <p:nvPr/>
        </p:nvSpPr>
        <p:spPr bwMode="auto">
          <a:xfrm rot="-5505805">
            <a:off x="2758282" y="1520031"/>
            <a:ext cx="1143000" cy="1071563"/>
          </a:xfrm>
          <a:custGeom>
            <a:avLst/>
            <a:gdLst>
              <a:gd name="T0" fmla="*/ 16218 w 21600"/>
              <a:gd name="T1" fmla="*/ 10776 h 21600"/>
              <a:gd name="T2" fmla="*/ 10799 w 21600"/>
              <a:gd name="T3" fmla="*/ 5357 h 21600"/>
              <a:gd name="T4" fmla="*/ 6667 w 21600"/>
              <a:gd name="T5" fmla="*/ 7270 h 21600"/>
              <a:gd name="T6" fmla="*/ 2564 w 21600"/>
              <a:gd name="T7" fmla="*/ 3812 h 21600"/>
              <a:gd name="T8" fmla="*/ 10799 w 21600"/>
              <a:gd name="T9" fmla="*/ -1 h 21600"/>
              <a:gd name="T10" fmla="*/ 21599 w 21600"/>
              <a:gd name="T11" fmla="*/ 10751 h 21600"/>
              <a:gd name="T12" fmla="*/ 24299 w 21600"/>
              <a:gd name="T13" fmla="*/ 10740 h 21600"/>
              <a:gd name="T14" fmla="*/ 18933 w 21600"/>
              <a:gd name="T15" fmla="*/ 16154 h 21600"/>
              <a:gd name="T16" fmla="*/ 13518 w 21600"/>
              <a:gd name="T17" fmla="*/ 10787 h 21600"/>
              <a:gd name="T18" fmla="*/ 16218 w 21600"/>
              <a:gd name="T19" fmla="*/ 1077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00" h="21600">
                <a:moveTo>
                  <a:pt x="16218" y="10776"/>
                </a:moveTo>
                <a:cubicBezTo>
                  <a:pt x="16205" y="7770"/>
                  <a:pt x="13784" y="5357"/>
                  <a:pt x="10799" y="5357"/>
                </a:cubicBezTo>
                <a:cubicBezTo>
                  <a:pt x="9143" y="5357"/>
                  <a:pt x="7661" y="6100"/>
                  <a:pt x="6667" y="7270"/>
                </a:cubicBezTo>
                <a:lnTo>
                  <a:pt x="2564" y="3812"/>
                </a:lnTo>
                <a:cubicBezTo>
                  <a:pt x="4545" y="1479"/>
                  <a:pt x="7499" y="-1"/>
                  <a:pt x="10799" y="-1"/>
                </a:cubicBezTo>
                <a:cubicBezTo>
                  <a:pt x="16748" y="-1"/>
                  <a:pt x="21573" y="4808"/>
                  <a:pt x="21599" y="10751"/>
                </a:cubicBezTo>
                <a:lnTo>
                  <a:pt x="24299" y="10740"/>
                </a:lnTo>
                <a:lnTo>
                  <a:pt x="18933" y="16154"/>
                </a:lnTo>
                <a:lnTo>
                  <a:pt x="13518" y="10787"/>
                </a:lnTo>
                <a:lnTo>
                  <a:pt x="16218" y="10776"/>
                </a:lnTo>
                <a:close/>
              </a:path>
            </a:pathLst>
          </a:custGeom>
          <a:gradFill rotWithShape="0">
            <a:gsLst>
              <a:gs pos="0">
                <a:srgbClr val="FF9933"/>
              </a:gs>
              <a:gs pos="100000">
                <a:srgbClr val="764718">
                  <a:alpha val="0"/>
                </a:srgbClr>
              </a:gs>
            </a:gsLst>
            <a:lin ang="5400000" scaled="1"/>
          </a:gradFill>
          <a:ln>
            <a:noFill/>
          </a:ln>
          <a:extLst>
            <a:ext uri="{91240B29-F687-4F45-9708-019B960494DF}">
              <a14:hiddenLine xmlns:a14="http://schemas.microsoft.com/office/drawing/2010/main" w="19050">
                <a:solidFill>
                  <a:srgbClr val="000000"/>
                </a:solidFill>
                <a:round/>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15" name="平行四边形 46110"/>
          <p:cNvSpPr>
            <a:spLocks noChangeArrowheads="1"/>
          </p:cNvSpPr>
          <p:nvPr/>
        </p:nvSpPr>
        <p:spPr bwMode="auto">
          <a:xfrm flipH="1" flipV="1">
            <a:off x="3657600" y="1219200"/>
            <a:ext cx="2659063" cy="381000"/>
          </a:xfrm>
          <a:prstGeom prst="parallelogram">
            <a:avLst>
              <a:gd name="adj" fmla="val 168760"/>
            </a:avLst>
          </a:prstGeom>
          <a:solidFill>
            <a:srgbClr val="AEAEAE">
              <a:alpha val="7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
        <p:nvSpPr>
          <p:cNvPr id="67616" name="平行四边形 46111"/>
          <p:cNvSpPr>
            <a:spLocks noChangeArrowheads="1"/>
          </p:cNvSpPr>
          <p:nvPr/>
        </p:nvSpPr>
        <p:spPr bwMode="auto">
          <a:xfrm flipH="1" flipV="1">
            <a:off x="5672138" y="1268413"/>
            <a:ext cx="3530600" cy="381000"/>
          </a:xfrm>
          <a:prstGeom prst="parallelogram">
            <a:avLst>
              <a:gd name="adj" fmla="val 158949"/>
            </a:avLst>
          </a:prstGeom>
          <a:solidFill>
            <a:srgbClr val="DFDFDF">
              <a:alpha val="7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50000"/>
              </a:spcBef>
              <a:spcAft>
                <a:spcPct val="0"/>
              </a:spcAft>
              <a:buFont typeface="Arial" pitchFamily="34" charset="0"/>
              <a:buNone/>
            </a:pPr>
            <a:endParaRPr lang="zh-CN" altLang="zh-CN" sz="2000" b="1">
              <a:solidFill>
                <a:srgbClr val="FF0006"/>
              </a:solidFill>
            </a:endParaRPr>
          </a:p>
        </p:txBody>
      </p:sp>
    </p:spTree>
    <p:extLst>
      <p:ext uri="{BB962C8B-B14F-4D97-AF65-F5344CB8AC3E}">
        <p14:creationId xmlns:p14="http://schemas.microsoft.com/office/powerpoint/2010/main" val="13342203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106"/>
                                        </p:tgtEl>
                                        <p:attrNameLst>
                                          <p:attrName>style.visibility</p:attrName>
                                        </p:attrNameLst>
                                      </p:cBhvr>
                                      <p:to>
                                        <p:strVal val="visible"/>
                                      </p:to>
                                    </p:set>
                                    <p:animEffect transition="in" filter="fade">
                                      <p:cBhvr>
                                        <p:cTn id="7" dur="2000"/>
                                        <p:tgtEl>
                                          <p:spTgt spid="461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7"/>
                                        </p:tgtEl>
                                        <p:attrNameLst>
                                          <p:attrName>style.visibility</p:attrName>
                                        </p:attrNameLst>
                                      </p:cBhvr>
                                      <p:to>
                                        <p:strVal val="visible"/>
                                      </p:to>
                                    </p:set>
                                    <p:animEffect transition="in" filter="blinds(horizontal)">
                                      <p:cBhvr>
                                        <p:cTn id="12" dur="500"/>
                                        <p:tgtEl>
                                          <p:spTgt spid="46087"/>
                                        </p:tgtEl>
                                      </p:cBhvr>
                                    </p:animEffect>
                                  </p:childTnLst>
                                </p:cTn>
                              </p:par>
                            </p:childTnLst>
                          </p:cTn>
                        </p:par>
                        <p:par>
                          <p:cTn id="13" fill="hold" nodeType="afterGroup">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46089"/>
                                        </p:tgtEl>
                                        <p:attrNameLst>
                                          <p:attrName>style.visibility</p:attrName>
                                        </p:attrNameLst>
                                      </p:cBhvr>
                                      <p:to>
                                        <p:strVal val="visible"/>
                                      </p:to>
                                    </p:set>
                                    <p:animEffect transition="in" filter="blinds(horizontal)">
                                      <p:cBhvr>
                                        <p:cTn id="16" dur="500"/>
                                        <p:tgtEl>
                                          <p:spTgt spid="46089"/>
                                        </p:tgtEl>
                                      </p:cBhvr>
                                    </p:animEffect>
                                  </p:childTnLst>
                                </p:cTn>
                              </p:par>
                            </p:childTnLst>
                          </p:cTn>
                        </p:par>
                        <p:par>
                          <p:cTn id="17" fill="hold" nodeType="afterGroup">
                            <p:stCondLst>
                              <p:cond delay="1000"/>
                            </p:stCondLst>
                            <p:childTnLst>
                              <p:par>
                                <p:cTn id="18" presetID="3" presetClass="entr" presetSubtype="10" fill="hold" grpId="0" nodeType="afterEffect">
                                  <p:stCondLst>
                                    <p:cond delay="0"/>
                                  </p:stCondLst>
                                  <p:childTnLst>
                                    <p:set>
                                      <p:cBhvr>
                                        <p:cTn id="19" dur="1" fill="hold">
                                          <p:stCondLst>
                                            <p:cond delay="0"/>
                                          </p:stCondLst>
                                        </p:cTn>
                                        <p:tgtEl>
                                          <p:spTgt spid="46091"/>
                                        </p:tgtEl>
                                        <p:attrNameLst>
                                          <p:attrName>style.visibility</p:attrName>
                                        </p:attrNameLst>
                                      </p:cBhvr>
                                      <p:to>
                                        <p:strVal val="visible"/>
                                      </p:to>
                                    </p:set>
                                    <p:animEffect transition="in" filter="blinds(horizontal)">
                                      <p:cBhvr>
                                        <p:cTn id="20" dur="500"/>
                                        <p:tgtEl>
                                          <p:spTgt spid="46091"/>
                                        </p:tgtEl>
                                      </p:cBhvr>
                                    </p:animEffect>
                                  </p:childTnLst>
                                </p:cTn>
                              </p:par>
                            </p:childTnLst>
                          </p:cTn>
                        </p:par>
                        <p:par>
                          <p:cTn id="21" fill="hold" nodeType="afterGroup">
                            <p:stCondLst>
                              <p:cond delay="1500"/>
                            </p:stCondLst>
                            <p:childTnLst>
                              <p:par>
                                <p:cTn id="22" presetID="3" presetClass="entr" presetSubtype="10" fill="hold" grpId="0" nodeType="afterEffect">
                                  <p:stCondLst>
                                    <p:cond delay="0"/>
                                  </p:stCondLst>
                                  <p:childTnLst>
                                    <p:set>
                                      <p:cBhvr>
                                        <p:cTn id="23" dur="1" fill="hold">
                                          <p:stCondLst>
                                            <p:cond delay="0"/>
                                          </p:stCondLst>
                                        </p:cTn>
                                        <p:tgtEl>
                                          <p:spTgt spid="46093"/>
                                        </p:tgtEl>
                                        <p:attrNameLst>
                                          <p:attrName>style.visibility</p:attrName>
                                        </p:attrNameLst>
                                      </p:cBhvr>
                                      <p:to>
                                        <p:strVal val="visible"/>
                                      </p:to>
                                    </p:set>
                                    <p:animEffect transition="in" filter="blinds(horizontal)">
                                      <p:cBhvr>
                                        <p:cTn id="24" dur="500"/>
                                        <p:tgtEl>
                                          <p:spTgt spid="4609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46098"/>
                                        </p:tgtEl>
                                        <p:attrNameLst>
                                          <p:attrName>style.visibility</p:attrName>
                                        </p:attrNameLst>
                                      </p:cBhvr>
                                      <p:to>
                                        <p:strVal val="visible"/>
                                      </p:to>
                                    </p:set>
                                    <p:animEffect transition="in" filter="blinds(horizontal)">
                                      <p:cBhvr>
                                        <p:cTn id="29" dur="500"/>
                                        <p:tgtEl>
                                          <p:spTgt spid="46098"/>
                                        </p:tgtEl>
                                      </p:cBhvr>
                                    </p:animEffect>
                                  </p:childTnLst>
                                </p:cTn>
                              </p:par>
                            </p:childTnLst>
                          </p:cTn>
                        </p:par>
                        <p:par>
                          <p:cTn id="30" fill="hold" nodeType="afterGroup">
                            <p:stCondLst>
                              <p:cond delay="500"/>
                            </p:stCondLst>
                            <p:childTnLst>
                              <p:par>
                                <p:cTn id="31" presetID="3" presetClass="entr" presetSubtype="10" fill="hold" grpId="0" nodeType="afterEffect">
                                  <p:stCondLst>
                                    <p:cond delay="0"/>
                                  </p:stCondLst>
                                  <p:childTnLst>
                                    <p:set>
                                      <p:cBhvr>
                                        <p:cTn id="32" dur="1" fill="hold">
                                          <p:stCondLst>
                                            <p:cond delay="0"/>
                                          </p:stCondLst>
                                        </p:cTn>
                                        <p:tgtEl>
                                          <p:spTgt spid="46099"/>
                                        </p:tgtEl>
                                        <p:attrNameLst>
                                          <p:attrName>style.visibility</p:attrName>
                                        </p:attrNameLst>
                                      </p:cBhvr>
                                      <p:to>
                                        <p:strVal val="visible"/>
                                      </p:to>
                                    </p:set>
                                    <p:animEffect transition="in" filter="blinds(horizontal)">
                                      <p:cBhvr>
                                        <p:cTn id="33" dur="500"/>
                                        <p:tgtEl>
                                          <p:spTgt spid="46099"/>
                                        </p:tgtEl>
                                      </p:cBhvr>
                                    </p:animEffect>
                                  </p:childTnLst>
                                </p:cTn>
                              </p:par>
                            </p:childTnLst>
                          </p:cTn>
                        </p:par>
                        <p:par>
                          <p:cTn id="34" fill="hold" nodeType="afterGroup">
                            <p:stCondLst>
                              <p:cond delay="1000"/>
                            </p:stCondLst>
                            <p:childTnLst>
                              <p:par>
                                <p:cTn id="35" presetID="3" presetClass="entr" presetSubtype="10" fill="hold" grpId="0" nodeType="afterEffect">
                                  <p:stCondLst>
                                    <p:cond delay="0"/>
                                  </p:stCondLst>
                                  <p:childTnLst>
                                    <p:set>
                                      <p:cBhvr>
                                        <p:cTn id="36" dur="1" fill="hold">
                                          <p:stCondLst>
                                            <p:cond delay="0"/>
                                          </p:stCondLst>
                                        </p:cTn>
                                        <p:tgtEl>
                                          <p:spTgt spid="46100"/>
                                        </p:tgtEl>
                                        <p:attrNameLst>
                                          <p:attrName>style.visibility</p:attrName>
                                        </p:attrNameLst>
                                      </p:cBhvr>
                                      <p:to>
                                        <p:strVal val="visible"/>
                                      </p:to>
                                    </p:set>
                                    <p:animEffect transition="in" filter="blinds(horizontal)">
                                      <p:cBhvr>
                                        <p:cTn id="37" dur="500"/>
                                        <p:tgtEl>
                                          <p:spTgt spid="46100"/>
                                        </p:tgtEl>
                                      </p:cBhvr>
                                    </p:animEffect>
                                  </p:childTnLst>
                                </p:cTn>
                              </p:par>
                            </p:childTnLst>
                          </p:cTn>
                        </p:par>
                        <p:par>
                          <p:cTn id="38" fill="hold" nodeType="afterGroup">
                            <p:stCondLst>
                              <p:cond delay="1500"/>
                            </p:stCondLst>
                            <p:childTnLst>
                              <p:par>
                                <p:cTn id="39" presetID="3" presetClass="entr" presetSubtype="10" fill="hold" grpId="0" nodeType="afterEffect">
                                  <p:stCondLst>
                                    <p:cond delay="0"/>
                                  </p:stCondLst>
                                  <p:childTnLst>
                                    <p:set>
                                      <p:cBhvr>
                                        <p:cTn id="40" dur="1" fill="hold">
                                          <p:stCondLst>
                                            <p:cond delay="0"/>
                                          </p:stCondLst>
                                        </p:cTn>
                                        <p:tgtEl>
                                          <p:spTgt spid="46101"/>
                                        </p:tgtEl>
                                        <p:attrNameLst>
                                          <p:attrName>style.visibility</p:attrName>
                                        </p:attrNameLst>
                                      </p:cBhvr>
                                      <p:to>
                                        <p:strVal val="visible"/>
                                      </p:to>
                                    </p:set>
                                    <p:animEffect transition="in" filter="blinds(horizontal)">
                                      <p:cBhvr>
                                        <p:cTn id="41" dur="500"/>
                                        <p:tgtEl>
                                          <p:spTgt spid="4610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46108"/>
                                        </p:tgtEl>
                                        <p:attrNameLst>
                                          <p:attrName>style.visibility</p:attrName>
                                        </p:attrNameLst>
                                      </p:cBhvr>
                                      <p:to>
                                        <p:strVal val="visible"/>
                                      </p:to>
                                    </p:set>
                                    <p:animEffect transition="in" filter="blinds(horizontal)">
                                      <p:cBhvr>
                                        <p:cTn id="46" dur="500"/>
                                        <p:tgtEl>
                                          <p:spTgt spid="46108"/>
                                        </p:tgtEl>
                                      </p:cBhvr>
                                    </p:animEffect>
                                  </p:childTnLst>
                                </p:cTn>
                              </p:par>
                            </p:childTnLst>
                          </p:cTn>
                        </p:par>
                        <p:par>
                          <p:cTn id="47" fill="hold" nodeType="afterGroup">
                            <p:stCondLst>
                              <p:cond delay="500"/>
                            </p:stCondLst>
                            <p:childTnLst>
                              <p:par>
                                <p:cTn id="48" presetID="3" presetClass="entr" presetSubtype="10" fill="hold" grpId="0" nodeType="afterEffect">
                                  <p:stCondLst>
                                    <p:cond delay="0"/>
                                  </p:stCondLst>
                                  <p:childTnLst>
                                    <p:set>
                                      <p:cBhvr>
                                        <p:cTn id="49" dur="1" fill="hold">
                                          <p:stCondLst>
                                            <p:cond delay="0"/>
                                          </p:stCondLst>
                                        </p:cTn>
                                        <p:tgtEl>
                                          <p:spTgt spid="46109"/>
                                        </p:tgtEl>
                                        <p:attrNameLst>
                                          <p:attrName>style.visibility</p:attrName>
                                        </p:attrNameLst>
                                      </p:cBhvr>
                                      <p:to>
                                        <p:strVal val="visible"/>
                                      </p:to>
                                    </p:set>
                                    <p:animEffect transition="in" filter="blinds(horizontal)">
                                      <p:cBhvr>
                                        <p:cTn id="50" dur="500"/>
                                        <p:tgtEl>
                                          <p:spTgt spid="46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animBg="1"/>
      <p:bldP spid="46089" grpId="0" animBg="1"/>
      <p:bldP spid="46091" grpId="0" animBg="1"/>
      <p:bldP spid="46093" grpId="0" animBg="1"/>
      <p:bldP spid="46098" grpId="0"/>
      <p:bldP spid="46099" grpId="0"/>
      <p:bldP spid="46100" grpId="0"/>
      <p:bldP spid="46101" grpId="0"/>
      <p:bldP spid="46106" grpId="0"/>
      <p:bldP spid="46108" grpId="0" animBg="1"/>
      <p:bldP spid="4610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15" name="Group 51"/>
          <p:cNvGraphicFramePr>
            <a:graphicFrameLocks noGrp="1"/>
          </p:cNvGraphicFramePr>
          <p:nvPr>
            <p:ph type="tbl" idx="1"/>
            <p:extLst>
              <p:ext uri="{D42A27DB-BD31-4B8C-83A1-F6EECF244321}">
                <p14:modId xmlns:p14="http://schemas.microsoft.com/office/powerpoint/2010/main" val="1448073146"/>
              </p:ext>
            </p:extLst>
          </p:nvPr>
        </p:nvGraphicFramePr>
        <p:xfrm>
          <a:off x="228600" y="923925"/>
          <a:ext cx="8534400" cy="4574669"/>
        </p:xfrm>
        <a:graphic>
          <a:graphicData uri="http://schemas.openxmlformats.org/drawingml/2006/table">
            <a:tbl>
              <a:tblPr/>
              <a:tblGrid>
                <a:gridCol w="1981200"/>
                <a:gridCol w="2133600"/>
                <a:gridCol w="1752600"/>
                <a:gridCol w="2667000"/>
              </a:tblGrid>
              <a:tr h="944872">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Arial" pitchFamily="34" charset="0"/>
                          <a:ea typeface="黑体" pitchFamily="2" charset="-122"/>
                        </a:rPr>
                        <a:t>时间</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outerShdw blurRad="38100" dist="38100" dir="2700000" algn="tl">
                              <a:srgbClr val="C0C0C0"/>
                            </a:outerShdw>
                          </a:effectLst>
                          <a:latin typeface="Arial" pitchFamily="34" charset="0"/>
                          <a:ea typeface="黑体" pitchFamily="2" charset="-122"/>
                        </a:rPr>
                        <a:t>历史事件</a:t>
                      </a: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Arial" pitchFamily="34" charset="0"/>
                          <a:ea typeface="黑体" pitchFamily="2" charset="-122"/>
                        </a:rPr>
                        <a:t>发展特征</a:t>
                      </a:r>
                      <a:endParaRPr kumimoji="0" lang="en-US" altLang="zh-CN" sz="2800" b="1" i="0" u="none" strike="noStrike" cap="none" normalizeH="0" baseline="0" dirty="0" smtClean="0">
                        <a:ln>
                          <a:noFill/>
                        </a:ln>
                        <a:solidFill>
                          <a:schemeClr val="tx1"/>
                        </a:solidFill>
                        <a:effectLst>
                          <a:outerShdw blurRad="38100" dist="38100" dir="2700000" algn="tl">
                            <a:srgbClr val="C0C0C0"/>
                          </a:outerShdw>
                        </a:effectLst>
                        <a:latin typeface="Arial" pitchFamily="34" charset="0"/>
                        <a:ea typeface="黑体" pitchFamily="2" charset="-122"/>
                      </a:endParaRPr>
                    </a:p>
                    <a:p>
                      <a:pPr marL="0" marR="0" lvl="0" indent="0" algn="ctr" defTabSz="914400" rtl="0" eaLnBrk="1" fontAlgn="ctr"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outerShdw blurRad="38100" dist="38100" dir="2700000" algn="tl">
                              <a:srgbClr val="C0C0C0"/>
                            </a:outerShdw>
                          </a:effectLst>
                          <a:latin typeface="Arial" pitchFamily="34" charset="0"/>
                          <a:ea typeface="黑体" pitchFamily="2" charset="-122"/>
                        </a:rPr>
                        <a:t>（世界市场） </a:t>
                      </a: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Arial" pitchFamily="34" charset="0"/>
                          <a:ea typeface="黑体" pitchFamily="2" charset="-122"/>
                        </a:rPr>
                        <a:t>国际关系</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798">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386">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1623">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798">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itchFamily="34" charset="0"/>
                        <a:ea typeface="宋体"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899" name="Text Box 35"/>
          <p:cNvSpPr txBox="1">
            <a:spLocks noChangeArrowheads="1"/>
          </p:cNvSpPr>
          <p:nvPr/>
        </p:nvSpPr>
        <p:spPr bwMode="auto">
          <a:xfrm>
            <a:off x="228600" y="1887538"/>
            <a:ext cx="1600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en-US" altLang="zh-CN" sz="2400" b="1">
                <a:solidFill>
                  <a:srgbClr val="000000"/>
                </a:solidFill>
                <a:latin typeface="黑体" pitchFamily="49" charset="-122"/>
                <a:ea typeface="黑体" pitchFamily="49" charset="-122"/>
              </a:rPr>
              <a:t>15</a:t>
            </a:r>
            <a:r>
              <a:rPr lang="zh-CN" altLang="en-US" sz="2400" b="1">
                <a:solidFill>
                  <a:srgbClr val="000000"/>
                </a:solidFill>
                <a:latin typeface="黑体" pitchFamily="49" charset="-122"/>
                <a:ea typeface="黑体" pitchFamily="49" charset="-122"/>
              </a:rPr>
              <a:t>世纪末</a:t>
            </a:r>
            <a:r>
              <a:rPr lang="en-US" altLang="zh-CN" sz="2400" b="1">
                <a:solidFill>
                  <a:srgbClr val="000000"/>
                </a:solidFill>
                <a:latin typeface="黑体" pitchFamily="49" charset="-122"/>
                <a:ea typeface="黑体" pitchFamily="49" charset="-122"/>
              </a:rPr>
              <a:t>16</a:t>
            </a:r>
            <a:r>
              <a:rPr lang="zh-CN" altLang="en-US" sz="2400" b="1">
                <a:solidFill>
                  <a:srgbClr val="000000"/>
                </a:solidFill>
                <a:latin typeface="黑体" pitchFamily="49" charset="-122"/>
                <a:ea typeface="黑体" pitchFamily="49" charset="-122"/>
              </a:rPr>
              <a:t>世纪初</a:t>
            </a:r>
          </a:p>
        </p:txBody>
      </p:sp>
      <p:sp>
        <p:nvSpPr>
          <p:cNvPr id="36900" name="Text Box 36"/>
          <p:cNvSpPr txBox="1">
            <a:spLocks noChangeArrowheads="1"/>
          </p:cNvSpPr>
          <p:nvPr/>
        </p:nvSpPr>
        <p:spPr bwMode="auto">
          <a:xfrm>
            <a:off x="228600" y="2986088"/>
            <a:ext cx="2286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en-US" altLang="zh-CN" sz="2400" b="1">
                <a:solidFill>
                  <a:srgbClr val="000000"/>
                </a:solidFill>
                <a:latin typeface="黑体" pitchFamily="49" charset="-122"/>
                <a:ea typeface="黑体" pitchFamily="49" charset="-122"/>
              </a:rPr>
              <a:t>16</a:t>
            </a:r>
            <a:r>
              <a:rPr lang="en-US" altLang="zh-CN" sz="2400" b="1">
                <a:solidFill>
                  <a:srgbClr val="000000"/>
                </a:solidFill>
                <a:latin typeface="宋体" pitchFamily="2" charset="-122"/>
                <a:ea typeface="黑体" pitchFamily="49" charset="-122"/>
              </a:rPr>
              <a:t>—</a:t>
            </a:r>
            <a:r>
              <a:rPr lang="en-US" altLang="zh-CN" sz="2400" b="1">
                <a:solidFill>
                  <a:srgbClr val="000000"/>
                </a:solidFill>
                <a:latin typeface="黑体" pitchFamily="49" charset="-122"/>
                <a:ea typeface="黑体" pitchFamily="49" charset="-122"/>
              </a:rPr>
              <a:t>18</a:t>
            </a:r>
            <a:r>
              <a:rPr lang="zh-CN" altLang="en-US" sz="2400" b="1">
                <a:solidFill>
                  <a:srgbClr val="000000"/>
                </a:solidFill>
                <a:latin typeface="黑体" pitchFamily="49" charset="-122"/>
                <a:ea typeface="黑体" pitchFamily="49" charset="-122"/>
              </a:rPr>
              <a:t>世纪</a:t>
            </a:r>
          </a:p>
        </p:txBody>
      </p:sp>
      <p:sp>
        <p:nvSpPr>
          <p:cNvPr id="36901" name="Text Box 37"/>
          <p:cNvSpPr txBox="1">
            <a:spLocks noChangeArrowheads="1"/>
          </p:cNvSpPr>
          <p:nvPr/>
        </p:nvSpPr>
        <p:spPr bwMode="auto">
          <a:xfrm>
            <a:off x="152400" y="3671888"/>
            <a:ext cx="2133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en-US" altLang="zh-CN" sz="2400" b="1">
                <a:solidFill>
                  <a:srgbClr val="000000"/>
                </a:solidFill>
                <a:latin typeface="黑体" pitchFamily="49" charset="-122"/>
                <a:ea typeface="黑体" pitchFamily="49" charset="-122"/>
              </a:rPr>
              <a:t>18</a:t>
            </a:r>
            <a:r>
              <a:rPr lang="zh-CN" altLang="en-US" sz="2400" b="1">
                <a:solidFill>
                  <a:srgbClr val="000000"/>
                </a:solidFill>
                <a:latin typeface="黑体" pitchFamily="49" charset="-122"/>
                <a:ea typeface="黑体" pitchFamily="49" charset="-122"/>
              </a:rPr>
              <a:t>世纪</a:t>
            </a:r>
            <a:r>
              <a:rPr lang="en-US" altLang="zh-CN" sz="2400" b="1">
                <a:solidFill>
                  <a:srgbClr val="000000"/>
                </a:solidFill>
                <a:latin typeface="黑体" pitchFamily="49" charset="-122"/>
                <a:ea typeface="黑体" pitchFamily="49" charset="-122"/>
              </a:rPr>
              <a:t>60</a:t>
            </a:r>
            <a:r>
              <a:rPr lang="zh-CN" altLang="en-US" sz="2400" b="1">
                <a:solidFill>
                  <a:srgbClr val="000000"/>
                </a:solidFill>
                <a:latin typeface="黑体" pitchFamily="49" charset="-122"/>
                <a:ea typeface="黑体" pitchFamily="49" charset="-122"/>
              </a:rPr>
              <a:t>年代</a:t>
            </a:r>
            <a:r>
              <a:rPr lang="zh-CN" altLang="en-US" sz="2400" b="1">
                <a:solidFill>
                  <a:srgbClr val="000000"/>
                </a:solidFill>
                <a:latin typeface="宋体" pitchFamily="2" charset="-122"/>
                <a:ea typeface="黑体" pitchFamily="49" charset="-122"/>
              </a:rPr>
              <a:t>至</a:t>
            </a:r>
            <a:r>
              <a:rPr lang="en-US" altLang="zh-CN" sz="2400" b="1">
                <a:solidFill>
                  <a:srgbClr val="000000"/>
                </a:solidFill>
                <a:latin typeface="黑体" pitchFamily="49" charset="-122"/>
                <a:ea typeface="黑体" pitchFamily="49" charset="-122"/>
              </a:rPr>
              <a:t>19</a:t>
            </a:r>
            <a:r>
              <a:rPr lang="zh-CN" altLang="en-US" sz="2400" b="1">
                <a:solidFill>
                  <a:srgbClr val="000000"/>
                </a:solidFill>
                <a:latin typeface="黑体" pitchFamily="49" charset="-122"/>
                <a:ea typeface="黑体" pitchFamily="49" charset="-122"/>
              </a:rPr>
              <a:t>世纪中期</a:t>
            </a:r>
          </a:p>
        </p:txBody>
      </p:sp>
      <p:sp>
        <p:nvSpPr>
          <p:cNvPr id="36902" name="Text Box 38"/>
          <p:cNvSpPr txBox="1">
            <a:spLocks noChangeArrowheads="1"/>
          </p:cNvSpPr>
          <p:nvPr/>
        </p:nvSpPr>
        <p:spPr bwMode="auto">
          <a:xfrm>
            <a:off x="152400" y="4814888"/>
            <a:ext cx="2843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en-US" altLang="zh-CN" sz="2000" b="1">
                <a:solidFill>
                  <a:srgbClr val="000000"/>
                </a:solidFill>
                <a:latin typeface="黑体" pitchFamily="49" charset="-122"/>
                <a:ea typeface="黑体" pitchFamily="49" charset="-122"/>
              </a:rPr>
              <a:t>1870</a:t>
            </a:r>
            <a:r>
              <a:rPr lang="zh-CN" altLang="en-US" sz="2000" b="1">
                <a:solidFill>
                  <a:srgbClr val="000000"/>
                </a:solidFill>
                <a:latin typeface="黑体" pitchFamily="49" charset="-122"/>
                <a:ea typeface="黑体" pitchFamily="49" charset="-122"/>
              </a:rPr>
              <a:t>至</a:t>
            </a:r>
            <a:r>
              <a:rPr lang="en-US" altLang="zh-CN" sz="2000" b="1">
                <a:solidFill>
                  <a:srgbClr val="000000"/>
                </a:solidFill>
                <a:latin typeface="黑体" pitchFamily="49" charset="-122"/>
                <a:ea typeface="黑体" pitchFamily="49" charset="-122"/>
              </a:rPr>
              <a:t>20</a:t>
            </a:r>
            <a:r>
              <a:rPr lang="zh-CN" altLang="en-US" sz="2000" b="1">
                <a:solidFill>
                  <a:srgbClr val="000000"/>
                </a:solidFill>
                <a:latin typeface="黑体" pitchFamily="49" charset="-122"/>
                <a:ea typeface="黑体" pitchFamily="49" charset="-122"/>
              </a:rPr>
              <a:t>世纪初</a:t>
            </a:r>
          </a:p>
        </p:txBody>
      </p:sp>
      <p:sp>
        <p:nvSpPr>
          <p:cNvPr id="36905" name="Text Box 41"/>
          <p:cNvSpPr txBox="1">
            <a:spLocks noChangeArrowheads="1"/>
          </p:cNvSpPr>
          <p:nvPr/>
        </p:nvSpPr>
        <p:spPr bwMode="auto">
          <a:xfrm>
            <a:off x="2281238" y="2062163"/>
            <a:ext cx="2519362" cy="461962"/>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400" b="1">
                <a:solidFill>
                  <a:srgbClr val="000099"/>
                </a:solidFill>
                <a:effectLst>
                  <a:outerShdw blurRad="38100" dist="38100" dir="2700000" algn="tl">
                    <a:srgbClr val="C0C0C0"/>
                  </a:outerShdw>
                </a:effectLst>
                <a:ea typeface="黑体" pitchFamily="2" charset="-122"/>
              </a:rPr>
              <a:t>新航路的开辟</a:t>
            </a:r>
          </a:p>
        </p:txBody>
      </p:sp>
      <p:sp>
        <p:nvSpPr>
          <p:cNvPr id="36906" name="Text Box 42"/>
          <p:cNvSpPr txBox="1">
            <a:spLocks noChangeArrowheads="1"/>
          </p:cNvSpPr>
          <p:nvPr/>
        </p:nvSpPr>
        <p:spPr bwMode="auto">
          <a:xfrm>
            <a:off x="4483100" y="2081213"/>
            <a:ext cx="1863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开始形成</a:t>
            </a:r>
          </a:p>
        </p:txBody>
      </p:sp>
      <p:sp>
        <p:nvSpPr>
          <p:cNvPr id="36907" name="Text Box 43"/>
          <p:cNvSpPr txBox="1">
            <a:spLocks noChangeArrowheads="1"/>
          </p:cNvSpPr>
          <p:nvPr/>
        </p:nvSpPr>
        <p:spPr bwMode="auto">
          <a:xfrm>
            <a:off x="2428875" y="2995613"/>
            <a:ext cx="2447925" cy="461962"/>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400" b="1">
                <a:solidFill>
                  <a:srgbClr val="000099"/>
                </a:solidFill>
                <a:effectLst>
                  <a:outerShdw blurRad="38100" dist="38100" dir="2700000" algn="tl">
                    <a:srgbClr val="C0C0C0"/>
                  </a:outerShdw>
                </a:effectLst>
                <a:ea typeface="黑体" pitchFamily="2" charset="-122"/>
              </a:rPr>
              <a:t>殖民扩张</a:t>
            </a:r>
          </a:p>
        </p:txBody>
      </p:sp>
      <p:sp>
        <p:nvSpPr>
          <p:cNvPr id="36908" name="Text Box 44"/>
          <p:cNvSpPr txBox="1">
            <a:spLocks noChangeArrowheads="1"/>
          </p:cNvSpPr>
          <p:nvPr/>
        </p:nvSpPr>
        <p:spPr bwMode="auto">
          <a:xfrm>
            <a:off x="4343400" y="2995613"/>
            <a:ext cx="2735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进一步拓展</a:t>
            </a:r>
          </a:p>
        </p:txBody>
      </p:sp>
      <p:sp>
        <p:nvSpPr>
          <p:cNvPr id="36909" name="Text Box 45"/>
          <p:cNvSpPr txBox="1">
            <a:spLocks noChangeArrowheads="1"/>
          </p:cNvSpPr>
          <p:nvPr/>
        </p:nvSpPr>
        <p:spPr bwMode="auto">
          <a:xfrm>
            <a:off x="2428875" y="3833813"/>
            <a:ext cx="2089150" cy="461962"/>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400" b="1">
                <a:solidFill>
                  <a:srgbClr val="000099"/>
                </a:solidFill>
                <a:effectLst>
                  <a:outerShdw blurRad="38100" dist="38100" dir="2700000" algn="tl">
                    <a:srgbClr val="C0C0C0"/>
                  </a:outerShdw>
                </a:effectLst>
                <a:ea typeface="黑体" pitchFamily="2" charset="-122"/>
              </a:rPr>
              <a:t>工业革命</a:t>
            </a:r>
          </a:p>
        </p:txBody>
      </p:sp>
      <p:sp>
        <p:nvSpPr>
          <p:cNvPr id="36910" name="Text Box 46"/>
          <p:cNvSpPr txBox="1">
            <a:spLocks noChangeArrowheads="1"/>
          </p:cNvSpPr>
          <p:nvPr/>
        </p:nvSpPr>
        <p:spPr bwMode="auto">
          <a:xfrm>
            <a:off x="4483100" y="3833813"/>
            <a:ext cx="18510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基本形成</a:t>
            </a:r>
          </a:p>
        </p:txBody>
      </p:sp>
      <p:sp>
        <p:nvSpPr>
          <p:cNvPr id="36911" name="Text Box 47"/>
          <p:cNvSpPr txBox="1">
            <a:spLocks noChangeArrowheads="1"/>
          </p:cNvSpPr>
          <p:nvPr/>
        </p:nvSpPr>
        <p:spPr bwMode="auto">
          <a:xfrm>
            <a:off x="2133600" y="4748213"/>
            <a:ext cx="2736850" cy="461962"/>
          </a:xfrm>
          <a:prstGeom prst="rect">
            <a:avLst/>
          </a:prstGeom>
          <a:noFill/>
          <a:ln w="9525">
            <a:noFill/>
            <a:miter lim="800000"/>
            <a:headEnd/>
            <a:tailEnd/>
          </a:ln>
          <a:effectLst/>
        </p:spPr>
        <p:txBody>
          <a:bodyPr>
            <a:spAutoFit/>
          </a:bodyPr>
          <a:lstStyle/>
          <a:p>
            <a:pPr fontAlgn="base">
              <a:spcBef>
                <a:spcPct val="50000"/>
              </a:spcBef>
              <a:spcAft>
                <a:spcPct val="0"/>
              </a:spcAft>
              <a:defRPr/>
            </a:pPr>
            <a:r>
              <a:rPr lang="zh-CN" altLang="en-US" sz="2400" b="1">
                <a:solidFill>
                  <a:srgbClr val="000099"/>
                </a:solidFill>
                <a:effectLst>
                  <a:outerShdw blurRad="38100" dist="38100" dir="2700000" algn="tl">
                    <a:srgbClr val="C0C0C0"/>
                  </a:outerShdw>
                </a:effectLst>
                <a:ea typeface="黑体" pitchFamily="2" charset="-122"/>
              </a:rPr>
              <a:t>第二次工业革命</a:t>
            </a:r>
          </a:p>
        </p:txBody>
      </p:sp>
      <p:sp>
        <p:nvSpPr>
          <p:cNvPr id="36912" name="Text Box 48"/>
          <p:cNvSpPr txBox="1">
            <a:spLocks noChangeArrowheads="1"/>
          </p:cNvSpPr>
          <p:nvPr/>
        </p:nvSpPr>
        <p:spPr bwMode="auto">
          <a:xfrm>
            <a:off x="4529138" y="4748213"/>
            <a:ext cx="20875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最终确立</a:t>
            </a:r>
          </a:p>
        </p:txBody>
      </p:sp>
      <p:sp>
        <p:nvSpPr>
          <p:cNvPr id="47150" name="TextBox 2"/>
          <p:cNvSpPr txBox="1">
            <a:spLocks noChangeArrowheads="1"/>
          </p:cNvSpPr>
          <p:nvPr/>
        </p:nvSpPr>
        <p:spPr bwMode="auto">
          <a:xfrm>
            <a:off x="381000" y="228600"/>
            <a:ext cx="8305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0"/>
              </a:spcBef>
              <a:spcAft>
                <a:spcPct val="0"/>
              </a:spcAft>
              <a:buFontTx/>
              <a:buNone/>
            </a:pPr>
            <a:r>
              <a:rPr lang="zh-CN" altLang="en-US" sz="2400" b="1">
                <a:solidFill>
                  <a:srgbClr val="FF0000"/>
                </a:solidFill>
                <a:latin typeface="黑体" pitchFamily="49" charset="-122"/>
                <a:ea typeface="黑体" pitchFamily="49" charset="-122"/>
              </a:rPr>
              <a:t>单元小结</a:t>
            </a:r>
          </a:p>
        </p:txBody>
      </p:sp>
      <p:sp>
        <p:nvSpPr>
          <p:cNvPr id="18" name="Text Box 42"/>
          <p:cNvSpPr txBox="1">
            <a:spLocks noChangeArrowheads="1"/>
          </p:cNvSpPr>
          <p:nvPr/>
        </p:nvSpPr>
        <p:spPr bwMode="auto">
          <a:xfrm>
            <a:off x="6172200" y="1905000"/>
            <a:ext cx="2397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西欧开始成为国际舞台的主角</a:t>
            </a:r>
          </a:p>
        </p:txBody>
      </p:sp>
      <p:sp>
        <p:nvSpPr>
          <p:cNvPr id="19" name="Text Box 42"/>
          <p:cNvSpPr txBox="1">
            <a:spLocks noChangeArrowheads="1"/>
          </p:cNvSpPr>
          <p:nvPr/>
        </p:nvSpPr>
        <p:spPr bwMode="auto">
          <a:xfrm>
            <a:off x="6365875" y="2819400"/>
            <a:ext cx="18637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英国确立世界殖民霸权</a:t>
            </a:r>
          </a:p>
        </p:txBody>
      </p:sp>
      <p:sp>
        <p:nvSpPr>
          <p:cNvPr id="20" name="Text Box 42"/>
          <p:cNvSpPr txBox="1">
            <a:spLocks noChangeArrowheads="1"/>
          </p:cNvSpPr>
          <p:nvPr/>
        </p:nvSpPr>
        <p:spPr bwMode="auto">
          <a:xfrm>
            <a:off x="6365875" y="3729038"/>
            <a:ext cx="2092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以英国为中心的世界市场</a:t>
            </a:r>
          </a:p>
        </p:txBody>
      </p:sp>
      <p:sp>
        <p:nvSpPr>
          <p:cNvPr id="21" name="Text Box 42"/>
          <p:cNvSpPr txBox="1">
            <a:spLocks noChangeArrowheads="1"/>
          </p:cNvSpPr>
          <p:nvPr/>
        </p:nvSpPr>
        <p:spPr bwMode="auto">
          <a:xfrm>
            <a:off x="6324600" y="4572000"/>
            <a:ext cx="22447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50000"/>
              </a:spcBef>
              <a:spcAft>
                <a:spcPct val="0"/>
              </a:spcAft>
              <a:buFontTx/>
              <a:buNone/>
            </a:pPr>
            <a:r>
              <a:rPr lang="zh-CN" altLang="en-US" sz="2400" b="1">
                <a:solidFill>
                  <a:srgbClr val="000000"/>
                </a:solidFill>
                <a:ea typeface="黑体" pitchFamily="49" charset="-122"/>
              </a:rPr>
              <a:t>以欧美为中心的世界市场</a:t>
            </a:r>
          </a:p>
        </p:txBody>
      </p:sp>
      <p:sp>
        <p:nvSpPr>
          <p:cNvPr id="4" name="TextBox 3"/>
          <p:cNvSpPr txBox="1">
            <a:spLocks noChangeArrowheads="1"/>
          </p:cNvSpPr>
          <p:nvPr/>
        </p:nvSpPr>
        <p:spPr bwMode="auto">
          <a:xfrm>
            <a:off x="228600" y="5715000"/>
            <a:ext cx="87630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ea typeface="宋体" pitchFamily="2" charset="-122"/>
              </a:defRPr>
            </a:lvl1pPr>
            <a:lvl2pPr marL="742950" indent="-285750" eaLnBrk="0" hangingPunct="0">
              <a:spcBef>
                <a:spcPct val="20000"/>
              </a:spcBef>
              <a:buChar char="–"/>
              <a:defRPr sz="2800">
                <a:solidFill>
                  <a:schemeClr val="tx1"/>
                </a:solidFill>
                <a:latin typeface="Arial" charset="0"/>
                <a:ea typeface="宋体" pitchFamily="2" charset="-122"/>
              </a:defRPr>
            </a:lvl2pPr>
            <a:lvl3pPr marL="1143000" indent="-228600" eaLnBrk="0" hangingPunct="0">
              <a:spcBef>
                <a:spcPct val="20000"/>
              </a:spcBef>
              <a:buChar char="•"/>
              <a:defRPr sz="2400">
                <a:solidFill>
                  <a:schemeClr val="tx1"/>
                </a:solidFill>
                <a:latin typeface="Arial" charset="0"/>
                <a:ea typeface="宋体" pitchFamily="2" charset="-122"/>
              </a:defRPr>
            </a:lvl3pPr>
            <a:lvl4pPr marL="1600200" indent="-228600" eaLnBrk="0" hangingPunct="0">
              <a:spcBef>
                <a:spcPct val="20000"/>
              </a:spcBef>
              <a:buChar char="–"/>
              <a:defRPr sz="2000">
                <a:solidFill>
                  <a:schemeClr val="tx1"/>
                </a:solidFill>
                <a:latin typeface="Arial" charset="0"/>
                <a:ea typeface="宋体" pitchFamily="2" charset="-122"/>
              </a:defRPr>
            </a:lvl4pPr>
            <a:lvl5pPr marL="2057400" indent="-228600" eaLnBrk="0" hangingPunct="0">
              <a:spcBef>
                <a:spcPct val="20000"/>
              </a:spcBef>
              <a:buChar char="»"/>
              <a:defRPr sz="2000">
                <a:solidFill>
                  <a:schemeClr val="tx1"/>
                </a:solidFill>
                <a:latin typeface="Arial"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charset="0"/>
                <a:ea typeface="宋体" pitchFamily="2" charset="-122"/>
              </a:defRPr>
            </a:lvl9pPr>
          </a:lstStyle>
          <a:p>
            <a:pPr eaLnBrk="1" fontAlgn="base" hangingPunct="1">
              <a:spcBef>
                <a:spcPct val="0"/>
              </a:spcBef>
              <a:spcAft>
                <a:spcPct val="0"/>
              </a:spcAft>
              <a:buFontTx/>
              <a:buNone/>
            </a:pPr>
            <a:r>
              <a:rPr lang="zh-CN" altLang="en-US" sz="2800" b="1">
                <a:solidFill>
                  <a:srgbClr val="000000"/>
                </a:solidFill>
                <a:latin typeface="黑体" pitchFamily="49" charset="-122"/>
                <a:ea typeface="黑体" pitchFamily="49" charset="-122"/>
              </a:rPr>
              <a:t>几个概念：</a:t>
            </a:r>
            <a:r>
              <a:rPr lang="zh-CN" altLang="en-US" sz="2400" b="1">
                <a:solidFill>
                  <a:srgbClr val="000000"/>
                </a:solidFill>
              </a:rPr>
              <a:t>资本主义世界殖民体系、资本主义世界市场、资本主义世界体系</a:t>
            </a:r>
          </a:p>
        </p:txBody>
      </p:sp>
    </p:spTree>
    <p:extLst>
      <p:ext uri="{BB962C8B-B14F-4D97-AF65-F5344CB8AC3E}">
        <p14:creationId xmlns:p14="http://schemas.microsoft.com/office/powerpoint/2010/main" val="38975475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9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6899"/>
                                        </p:tgtEl>
                                        <p:attrNameLst>
                                          <p:attrName>style.visibility</p:attrName>
                                        </p:attrNameLst>
                                      </p:cBhvr>
                                      <p:to>
                                        <p:strVal val="visible"/>
                                      </p:to>
                                    </p:set>
                                    <p:animEffect transition="in" filter="blinds(horizontal)">
                                      <p:cBhvr>
                                        <p:cTn id="11" dur="500"/>
                                        <p:tgtEl>
                                          <p:spTgt spid="3689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6905"/>
                                        </p:tgtEl>
                                        <p:attrNameLst>
                                          <p:attrName>style.visibility</p:attrName>
                                        </p:attrNameLst>
                                      </p:cBhvr>
                                      <p:to>
                                        <p:strVal val="visible"/>
                                      </p:to>
                                    </p:set>
                                    <p:animEffect transition="in" filter="blinds(horizontal)">
                                      <p:cBhvr>
                                        <p:cTn id="16" dur="500"/>
                                        <p:tgtEl>
                                          <p:spTgt spid="3690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6906"/>
                                        </p:tgtEl>
                                        <p:attrNameLst>
                                          <p:attrName>style.visibility</p:attrName>
                                        </p:attrNameLst>
                                      </p:cBhvr>
                                      <p:to>
                                        <p:strVal val="visible"/>
                                      </p:to>
                                    </p:set>
                                    <p:animEffect transition="in" filter="blinds(horizontal)">
                                      <p:cBhvr>
                                        <p:cTn id="21" dur="500"/>
                                        <p:tgtEl>
                                          <p:spTgt spid="3690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36900"/>
                                        </p:tgtEl>
                                        <p:attrNameLst>
                                          <p:attrName>style.visibility</p:attrName>
                                        </p:attrNameLst>
                                      </p:cBhvr>
                                      <p:to>
                                        <p:strVal val="visible"/>
                                      </p:to>
                                    </p:set>
                                    <p:animEffect transition="in" filter="blinds(horizontal)">
                                      <p:cBhvr>
                                        <p:cTn id="26" dur="500"/>
                                        <p:tgtEl>
                                          <p:spTgt spid="3690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6907"/>
                                        </p:tgtEl>
                                        <p:attrNameLst>
                                          <p:attrName>style.visibility</p:attrName>
                                        </p:attrNameLst>
                                      </p:cBhvr>
                                      <p:to>
                                        <p:strVal val="visible"/>
                                      </p:to>
                                    </p:set>
                                    <p:anim calcmode="lin" valueType="num">
                                      <p:cBhvr additive="base">
                                        <p:cTn id="31" dur="500" fill="hold"/>
                                        <p:tgtEl>
                                          <p:spTgt spid="36907"/>
                                        </p:tgtEl>
                                        <p:attrNameLst>
                                          <p:attrName>ppt_x</p:attrName>
                                        </p:attrNameLst>
                                      </p:cBhvr>
                                      <p:tavLst>
                                        <p:tav tm="0">
                                          <p:val>
                                            <p:strVal val="#ppt_x"/>
                                          </p:val>
                                        </p:tav>
                                        <p:tav tm="100000">
                                          <p:val>
                                            <p:strVal val="#ppt_x"/>
                                          </p:val>
                                        </p:tav>
                                      </p:tavLst>
                                    </p:anim>
                                    <p:anim calcmode="lin" valueType="num">
                                      <p:cBhvr additive="base">
                                        <p:cTn id="32" dur="500" fill="hold"/>
                                        <p:tgtEl>
                                          <p:spTgt spid="3690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6908"/>
                                        </p:tgtEl>
                                        <p:attrNameLst>
                                          <p:attrName>style.visibility</p:attrName>
                                        </p:attrNameLst>
                                      </p:cBhvr>
                                      <p:to>
                                        <p:strVal val="visible"/>
                                      </p:to>
                                    </p:set>
                                    <p:animEffect transition="in" filter="blinds(horizontal)">
                                      <p:cBhvr>
                                        <p:cTn id="37" dur="500"/>
                                        <p:tgtEl>
                                          <p:spTgt spid="369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36901"/>
                                        </p:tgtEl>
                                        <p:attrNameLst>
                                          <p:attrName>style.visibility</p:attrName>
                                        </p:attrNameLst>
                                      </p:cBhvr>
                                      <p:to>
                                        <p:strVal val="visible"/>
                                      </p:to>
                                    </p:set>
                                    <p:animEffect transition="in" filter="blinds(horizontal)">
                                      <p:cBhvr>
                                        <p:cTn id="42" dur="500"/>
                                        <p:tgtEl>
                                          <p:spTgt spid="3690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6909"/>
                                        </p:tgtEl>
                                        <p:attrNameLst>
                                          <p:attrName>style.visibility</p:attrName>
                                        </p:attrNameLst>
                                      </p:cBhvr>
                                      <p:to>
                                        <p:strVal val="visible"/>
                                      </p:to>
                                    </p:set>
                                    <p:animEffect transition="in" filter="blinds(horizontal)">
                                      <p:cBhvr>
                                        <p:cTn id="47" dur="500"/>
                                        <p:tgtEl>
                                          <p:spTgt spid="36909"/>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6910"/>
                                        </p:tgtEl>
                                        <p:attrNameLst>
                                          <p:attrName>style.visibility</p:attrName>
                                        </p:attrNameLst>
                                      </p:cBhvr>
                                      <p:to>
                                        <p:strVal val="visible"/>
                                      </p:to>
                                    </p:set>
                                    <p:animEffect transition="in" filter="blinds(horizontal)">
                                      <p:cBhvr>
                                        <p:cTn id="52" dur="500"/>
                                        <p:tgtEl>
                                          <p:spTgt spid="3691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36902"/>
                                        </p:tgtEl>
                                        <p:attrNameLst>
                                          <p:attrName>style.visibility</p:attrName>
                                        </p:attrNameLst>
                                      </p:cBhvr>
                                      <p:to>
                                        <p:strVal val="visible"/>
                                      </p:to>
                                    </p:set>
                                    <p:animEffect transition="in" filter="blinds(horizontal)">
                                      <p:cBhvr>
                                        <p:cTn id="57" dur="500"/>
                                        <p:tgtEl>
                                          <p:spTgt spid="36902"/>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6911"/>
                                        </p:tgtEl>
                                        <p:attrNameLst>
                                          <p:attrName>style.visibility</p:attrName>
                                        </p:attrNameLst>
                                      </p:cBhvr>
                                      <p:to>
                                        <p:strVal val="visible"/>
                                      </p:to>
                                    </p:set>
                                    <p:animEffect transition="in" filter="blinds(horizontal)">
                                      <p:cBhvr>
                                        <p:cTn id="62" dur="500"/>
                                        <p:tgtEl>
                                          <p:spTgt spid="3691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912"/>
                                        </p:tgtEl>
                                        <p:attrNameLst>
                                          <p:attrName>style.visibility</p:attrName>
                                        </p:attrNameLst>
                                      </p:cBhvr>
                                      <p:to>
                                        <p:strVal val="visible"/>
                                      </p:to>
                                    </p:set>
                                    <p:animEffect transition="in" filter="blinds(horizontal)">
                                      <p:cBhvr>
                                        <p:cTn id="67" dur="500"/>
                                        <p:tgtEl>
                                          <p:spTgt spid="36912"/>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blinds(horizontal)">
                                      <p:cBhvr>
                                        <p:cTn id="72" dur="500"/>
                                        <p:tgtEl>
                                          <p:spTgt spid="18"/>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linds(horizontal)">
                                      <p:cBhvr>
                                        <p:cTn id="77" dur="500"/>
                                        <p:tgtEl>
                                          <p:spTgt spid="19"/>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blinds(horizontal)">
                                      <p:cBhvr>
                                        <p:cTn id="82" dur="500"/>
                                        <p:tgtEl>
                                          <p:spTgt spid="2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blinds(horizontal)">
                                      <p:cBhvr>
                                        <p:cTn id="87" dur="500"/>
                                        <p:tgtEl>
                                          <p:spTgt spid="21"/>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fade">
                                      <p:cBhvr>
                                        <p:cTn id="92" dur="1000"/>
                                        <p:tgtEl>
                                          <p:spTgt spid="4"/>
                                        </p:tgtEl>
                                      </p:cBhvr>
                                    </p:animEffect>
                                    <p:anim calcmode="lin" valueType="num">
                                      <p:cBhvr>
                                        <p:cTn id="93" dur="1000" fill="hold"/>
                                        <p:tgtEl>
                                          <p:spTgt spid="4"/>
                                        </p:tgtEl>
                                        <p:attrNameLst>
                                          <p:attrName>ppt_x</p:attrName>
                                        </p:attrNameLst>
                                      </p:cBhvr>
                                      <p:tavLst>
                                        <p:tav tm="0">
                                          <p:val>
                                            <p:strVal val="#ppt_x"/>
                                          </p:val>
                                        </p:tav>
                                        <p:tav tm="100000">
                                          <p:val>
                                            <p:strVal val="#ppt_x"/>
                                          </p:val>
                                        </p:tav>
                                      </p:tavLst>
                                    </p:anim>
                                    <p:anim calcmode="lin" valueType="num">
                                      <p:cBhvr>
                                        <p:cTn id="9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99" grpId="0"/>
      <p:bldP spid="36900" grpId="0"/>
      <p:bldP spid="36905" grpId="0"/>
      <p:bldP spid="36906" grpId="0"/>
      <p:bldP spid="36907" grpId="0"/>
      <p:bldP spid="36908" grpId="0"/>
      <p:bldP spid="36909" grpId="0"/>
      <p:bldP spid="36910" grpId="0"/>
      <p:bldP spid="36911" grpId="0"/>
      <p:bldP spid="36912" grpId="0"/>
      <p:bldP spid="18" grpId="0"/>
      <p:bldP spid="19" grpId="0"/>
      <p:bldP spid="20" grpId="0"/>
      <p:bldP spid="21"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标题 1"/>
          <p:cNvSpPr>
            <a:spLocks noGrp="1"/>
          </p:cNvSpPr>
          <p:nvPr>
            <p:ph type="title"/>
          </p:nvPr>
        </p:nvSpPr>
        <p:spPr/>
        <p:txBody>
          <a:bodyPr/>
          <a:lstStyle/>
          <a:p>
            <a:pPr algn="l"/>
            <a:r>
              <a:rPr lang="zh-CN" altLang="en-US" sz="3600" b="1" dirty="0" smtClean="0">
                <a:solidFill>
                  <a:srgbClr val="FF0000"/>
                </a:solidFill>
              </a:rPr>
              <a:t>拓展延伸：殖民扩张的三个阶段</a:t>
            </a:r>
          </a:p>
        </p:txBody>
      </p:sp>
      <p:pic>
        <p:nvPicPr>
          <p:cNvPr id="481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95400"/>
            <a:ext cx="8763000" cy="5265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706507"/>
      </p:ext>
    </p:extLst>
  </p:cSld>
  <p:clrMapOvr>
    <a:masterClrMapping/>
  </p:clrMapOvr>
  <p:timing>
    <p:tnLst>
      <p:par>
        <p:cTn id="1" dur="indefinite" restart="never" nodeType="tmRoot"/>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scene3d>
          <a:camera prst="legacyObliqueTopLeft"/>
          <a:lightRig rig="legacyFlat3" dir="t"/>
        </a:scene3d>
        <a:sp3d extrusionH="430200" prstMaterial="legacyMatte">
          <a:bevelT w="13500" h="13500" prst="angle"/>
          <a:bevelB w="13500" h="13500" prst="angle"/>
          <a:extrusionClr>
            <a:schemeClr val="accent1"/>
          </a:extrusionClr>
        </a:sp3d>
      </a:spPr>
      <a:bodyPr vert="horz" wrap="none" lIns="91440" tIns="45720" rIns="91440" bIns="45720" numCol="1" anchor="ctr"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scene3d>
          <a:camera prst="legacyObliqueTopLeft"/>
          <a:lightRig rig="legacyFlat3" dir="t"/>
        </a:scene3d>
        <a:sp3d extrusionH="430200" prstMaterial="legacyMatte">
          <a:bevelT w="13500" h="13500" prst="angle"/>
          <a:bevelB w="13500" h="13500" prst="angle"/>
          <a:extrusionClr>
            <a:schemeClr val="accent1"/>
          </a:extrusionClr>
        </a:sp3d>
      </a:spPr>
      <a:bodyPr vert="horz" wrap="none" lIns="91440" tIns="45720" rIns="91440" bIns="45720" numCol="1" anchor="ctr"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宋体"/>
        <a:cs typeface=""/>
      </a:majorFont>
      <a:minorFont>
        <a:latin typeface="Comic Sans MS"/>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宋体"/>
        <a:cs typeface=""/>
      </a:majorFont>
      <a:minorFont>
        <a:latin typeface="Comic Sans MS"/>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337</TotalTime>
  <Words>2387</Words>
  <Application>Microsoft Office PowerPoint</Application>
  <PresentationFormat>全屏显示(4:3)</PresentationFormat>
  <Paragraphs>245</Paragraphs>
  <Slides>26</Slides>
  <Notes>7</Notes>
  <HiddenSlides>4</HiddenSlides>
  <MMClips>0</MMClips>
  <ScaleCrop>false</ScaleCrop>
  <HeadingPairs>
    <vt:vector size="6" baseType="variant">
      <vt:variant>
        <vt:lpstr>主题</vt:lpstr>
      </vt:variant>
      <vt:variant>
        <vt:i4>7</vt:i4>
      </vt:variant>
      <vt:variant>
        <vt:lpstr>嵌入 OLE 服务器</vt:lpstr>
      </vt:variant>
      <vt:variant>
        <vt:i4>1</vt:i4>
      </vt:variant>
      <vt:variant>
        <vt:lpstr>幻灯片标题</vt:lpstr>
      </vt:variant>
      <vt:variant>
        <vt:i4>26</vt:i4>
      </vt:variant>
    </vt:vector>
  </HeadingPairs>
  <TitlesOfParts>
    <vt:vector size="34" baseType="lpstr">
      <vt:lpstr>默认设计模板</vt:lpstr>
      <vt:lpstr>2_默认设计模板</vt:lpstr>
      <vt:lpstr>1_默认设计模板</vt:lpstr>
      <vt:lpstr>3_默认设计模板</vt:lpstr>
      <vt:lpstr>4_默认设计模板</vt:lpstr>
      <vt:lpstr>Crayons</vt:lpstr>
      <vt:lpstr>1_Crayons</vt:lpstr>
      <vt:lpstr>剪辑</vt:lpstr>
      <vt:lpstr>第8课  第二次工业革命·影响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拓展延伸：殖民扩张的三个阶段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第8课  第二次工业革命·影响</dc:title>
  <dc:creator>lenovo</dc:creator>
  <cp:lastModifiedBy>lenovo</cp:lastModifiedBy>
  <cp:revision>16</cp:revision>
  <dcterms:created xsi:type="dcterms:W3CDTF">2017-03-06T01:49:41Z</dcterms:created>
  <dcterms:modified xsi:type="dcterms:W3CDTF">2017-06-06T04:22:46Z</dcterms:modified>
</cp:coreProperties>
</file>