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88A48B-4F9C-4F5B-A1E3-82FC27CB79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CF1AB75-C9B7-409D-8722-A92FE2086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D391C4-5DE8-44BE-BFC2-CB5DCB1DC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A7A7BCF-0A50-480F-9D9F-2D8FA3701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D3AB436-D5FA-4005-8706-110C410A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312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CF6B3B-A388-4BDB-822E-0BED89971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C564003-29AF-47DD-BDCF-2DDD61D9E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058806-5F37-45ED-BBA5-9BB82B5F8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54A367D-7D82-4C3D-AF99-12B38F1DB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36C409-1798-4C30-BFA1-B0E4D0F48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267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F0BB8D-C82B-4225-A84C-9F87415DE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C310337-05D4-4A34-8F82-1E90BFDFF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2D98850-8E13-4919-9F72-BE3915A7B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4B9392-C073-4E6C-B6DE-B14D70F09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C8A256-689C-41A8-8A14-0E5949128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443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969D3C-40BD-4651-A481-66BAC2581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18E867F-CD30-45FB-926A-644F4B704D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7EC387B-A25A-4E8F-B27F-1E9F1EE8D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977DCA8-65AE-447F-91A1-86155448E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B7F251A-0A04-4CA8-B64A-9C284F781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0EE85A8-C79A-4ED5-A641-67C85BF63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76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95E577F-D98F-435F-B68A-603FEC567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9C65BE3-9EFB-4C06-8776-B3835E47F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11E76E9-869C-4CE9-A73C-5BDB37A21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755010A-5874-42ED-8CB9-31E6ECECF7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AF808BF-E407-4F8F-98F5-193BAA27E9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2496888-F1F7-4C42-ADE0-3744CE753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41E3D6A-70DC-4AEA-A626-6FE456ACB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B3B18ED-CE8C-4C31-9CE9-46E052AAB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10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B05044-E011-4723-BD47-2F83EF4FF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DB62DFF-CA4B-4F61-B542-81814AFF7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DF7E286-90DF-4E4D-BE82-4C3856BA8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45C9FFB-BE9D-48BB-8FFF-BEE865E2B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284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D3BEDB1-C34E-40DD-BD49-12CBAE202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9F13389-43EF-4C2E-BE9A-0AA1CF227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6AD10B6-C864-4158-83C8-5635B6159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0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DC32238-971E-4F69-BE83-CAC60F929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1E3660-1B79-4FD9-9F58-7C481EB7C7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43BEB3A-6092-48D7-AE74-1D2C1980F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EF7B346-F044-441C-8539-655FF15B1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BD5EF75-B4B7-41FA-8224-55DDF8B81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8FC8881-2DBC-4721-90AF-ABBE67739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1530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15D572-EE41-4619-9CAB-0EBBD3FF6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C410220-BE01-4979-AE5E-3284726B4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0ADC15D-64E2-41A6-B1B6-D63C9D92B4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03ED1B5-141B-485B-BA10-92C8B08B2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36C2EEA-25AD-449C-8969-29B659609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979DEF6-A051-4A28-B696-D1BB01592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084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012A88-115B-460B-AB62-60768E7C6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C7F2941-346F-4DEC-AC4D-A78BC4022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8A3DD4-8EDF-414C-B0BD-76D40F478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AD48A5-B711-4648-9DB8-2B39DFBDE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36432F-7E3A-4E69-96B9-570C932E2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463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DA79D41-F0EF-45FC-88DD-08A92A19B0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CF62B6B-BABA-4B89-AE8A-4FE73A6E7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DCEA5CE-317D-49D7-A651-230AC27CF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F1359DF-5070-40CB-871B-A0187B2EB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E680A0B-A00B-4F0A-9AD3-FB44C998E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031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FED79F8-2C1B-4465-92C0-40629DB25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0B087D6-48EF-4A91-B6B9-B4FA885FF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9D91A33-206C-4B00-927C-6D1E049D66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84A66-9B7C-4751-825B-400F3B93F11C}" type="datetimeFigureOut">
              <a:rPr lang="zh-CN" altLang="en-US" smtClean="0"/>
              <a:t>2021/11/30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B9B4E02-E260-4306-BE42-70AE25BFD9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DC6F80F-8593-478B-9804-AB42FE0532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89D7C-C07C-4B75-B015-B6DDC9B783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702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562B4B5D-47ED-444B-904C-A03DBA8D8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3778"/>
            <a:ext cx="11963100" cy="116146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39AB395C-862C-4858-927A-998EC5E36F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8257" y="3040821"/>
            <a:ext cx="5489477" cy="371580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6CCB3FE-2AA9-410A-BE21-941E0886A0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9044" y="1633244"/>
            <a:ext cx="9262603" cy="91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071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6DDA74A-CB02-4FE7-993B-CBE241F54DF6}"/>
              </a:ext>
            </a:extLst>
          </p:cNvPr>
          <p:cNvSpPr/>
          <p:nvPr/>
        </p:nvSpPr>
        <p:spPr>
          <a:xfrm>
            <a:off x="253219" y="594249"/>
            <a:ext cx="115214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Britain, Germany and Italy </a:t>
            </a:r>
            <a:r>
              <a:rPr lang="en-US" altLang="zh-CN" sz="3600" b="1" i="0" dirty="0">
                <a:solidFill>
                  <a:srgbClr val="FF0000"/>
                </a:solidFill>
                <a:effectLst/>
                <a:latin typeface="Arial Narrow" panose="020B0606020202030204" pitchFamily="34" charset="0"/>
              </a:rPr>
              <a:t>detected</a:t>
            </a:r>
            <a:r>
              <a:rPr lang="en-US" altLang="zh-CN" sz="36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 cases of the new Omicron coronavirus variant on Saturday and British Prime Minister Boris Johnson </a:t>
            </a:r>
            <a:r>
              <a:rPr lang="en-US" altLang="zh-CN" sz="3600" b="1" i="0" dirty="0">
                <a:solidFill>
                  <a:srgbClr val="FF0000"/>
                </a:solidFill>
                <a:effectLst/>
                <a:latin typeface="Arial Narrow" panose="020B0606020202030204" pitchFamily="34" charset="0"/>
              </a:rPr>
              <a:t>announced</a:t>
            </a:r>
            <a:r>
              <a:rPr lang="en-US" altLang="zh-CN" sz="36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 new steps ____________ (contain) the virus, while more nations imposed restrictions ______ travel from southern Africa.</a:t>
            </a:r>
          </a:p>
          <a:p>
            <a:endParaRPr lang="en-US" altLang="zh-CN" sz="32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当地时间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11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月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27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日，英国、德国和意大利相继报告变异毒株相关疫情。英国首相鲍里斯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·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约翰逊宣布了控制疫情的新措施，更多国家对非洲南部国家施加旅行限制。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06B2547-2A5F-4169-8657-10892D6B2BA5}"/>
              </a:ext>
            </a:extLst>
          </p:cNvPr>
          <p:cNvSpPr txBox="1"/>
          <p:nvPr/>
        </p:nvSpPr>
        <p:spPr>
          <a:xfrm>
            <a:off x="7202658" y="1702191"/>
            <a:ext cx="244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to contain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DDBBB53-57D5-47A1-A4FF-E5ECD8F243EF}"/>
              </a:ext>
            </a:extLst>
          </p:cNvPr>
          <p:cNvSpPr txBox="1"/>
          <p:nvPr/>
        </p:nvSpPr>
        <p:spPr>
          <a:xfrm>
            <a:off x="9326880" y="2192216"/>
            <a:ext cx="244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on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66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E92B15A-64E2-46DB-8B57-6FD564E873FB}"/>
              </a:ext>
            </a:extLst>
          </p:cNvPr>
          <p:cNvSpPr txBox="1"/>
          <p:nvPr/>
        </p:nvSpPr>
        <p:spPr>
          <a:xfrm>
            <a:off x="633046" y="914400"/>
            <a:ext cx="1042416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Two cases of </a:t>
            </a:r>
            <a:r>
              <a:rPr lang="en-US" altLang="zh-CN" sz="3200" b="1" dirty="0">
                <a:solidFill>
                  <a:srgbClr val="7030A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the Omicron coronavirus variant 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have been detected in Britain, British Health Secretary Sajid Javid said Saturday.</a:t>
            </a:r>
          </a:p>
          <a:p>
            <a:endParaRPr lang="en-US" altLang="zh-CN" sz="32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He said the cases, detected in Chelmsford and in Nottingham, __________ (link) and the two individuals are now </a:t>
            </a:r>
            <a:r>
              <a:rPr lang="en-US" altLang="zh-CN" sz="3200" b="1" dirty="0">
                <a:solidFill>
                  <a:srgbClr val="7030A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self-isolating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 along with their households while further tests and contact tracing take place.</a:t>
            </a:r>
          </a:p>
          <a:p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DF26703-7AB9-4288-9CC7-CC333766D7B5}"/>
              </a:ext>
            </a:extLst>
          </p:cNvPr>
          <p:cNvSpPr txBox="1"/>
          <p:nvPr/>
        </p:nvSpPr>
        <p:spPr>
          <a:xfrm>
            <a:off x="633046" y="3235570"/>
            <a:ext cx="244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are linked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75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E414FF98-88E4-4041-B835-10B42D8DDF42}"/>
              </a:ext>
            </a:extLst>
          </p:cNvPr>
          <p:cNvSpPr txBox="1"/>
          <p:nvPr/>
        </p:nvSpPr>
        <p:spPr>
          <a:xfrm>
            <a:off x="450166" y="661182"/>
            <a:ext cx="10972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当天，英国将</a:t>
            </a:r>
            <a:r>
              <a:rPr lang="en-US" altLang="zh-CN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26</a:t>
            </a:r>
            <a:r>
              <a:rPr lang="zh-CN" altLang="en-US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日列入红色旅行禁令名单的</a:t>
            </a:r>
            <a:r>
              <a:rPr lang="en-US" altLang="zh-CN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6</a:t>
            </a:r>
            <a:r>
              <a:rPr lang="zh-CN" altLang="en-US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个非洲国家扩展为</a:t>
            </a:r>
            <a:r>
              <a:rPr lang="en-US" altLang="zh-CN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10</a:t>
            </a:r>
            <a:r>
              <a:rPr lang="zh-CN" altLang="en-US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个：南非、纳米比亚、津巴布韦、博茨瓦纳、莱索托、斯威士兰、安哥拉、莫桑比克、马拉维和赞比亚。所有 </a:t>
            </a:r>
            <a:r>
              <a:rPr lang="en-US" altLang="zh-CN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28</a:t>
            </a:r>
            <a:r>
              <a:rPr lang="zh-CN" altLang="en-US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日凌晨</a:t>
            </a:r>
            <a:r>
              <a:rPr lang="en-US" altLang="zh-CN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4</a:t>
            </a:r>
            <a:r>
              <a:rPr lang="zh-CN" altLang="en-US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点后由这些国家入境的人都需在酒店进行</a:t>
            </a:r>
            <a:r>
              <a:rPr lang="en-US" altLang="zh-CN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10</a:t>
            </a:r>
            <a:r>
              <a:rPr lang="zh-CN" altLang="en-US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天的隔离。</a:t>
            </a:r>
          </a:p>
          <a:p>
            <a:endParaRPr lang="zh-CN" altLang="en-US" sz="24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endParaRPr lang="zh-CN" altLang="en-US" sz="24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endParaRPr lang="zh-CN" altLang="en-US" sz="32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Ten countries - South Africa, Namibia, Zimbabwe, Botswana, Lesotho, </a:t>
            </a:r>
            <a:r>
              <a:rPr lang="en-US" altLang="zh-CN" sz="3200" b="1" dirty="0" err="1">
                <a:solidFill>
                  <a:srgbClr val="7030A0"/>
                </a:solidFill>
                <a:latin typeface="Arial Narrow" panose="020B0606020202030204" pitchFamily="34" charset="0"/>
              </a:rPr>
              <a:t>Eswatini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, Angola, Mozambique, Malawi and Zambia - are now on the UK's travel red list, from Sunday at 04:00 GMT, all _____________(arrive) will have to 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quarantine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 in a hotel for 10 days.</a:t>
            </a:r>
            <a:endParaRPr lang="zh-CN" altLang="en-US" sz="32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272CFA2-9A2E-493C-AEDE-A5BDA360B865}"/>
              </a:ext>
            </a:extLst>
          </p:cNvPr>
          <p:cNvSpPr txBox="1"/>
          <p:nvPr/>
        </p:nvSpPr>
        <p:spPr>
          <a:xfrm>
            <a:off x="604911" y="4416056"/>
            <a:ext cx="244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arrivals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6FD8999-627B-4125-8053-FBCEF19A9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327" y="5367118"/>
            <a:ext cx="11029345" cy="1392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01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235D458-4BCF-4E42-B15C-A0581A242D54}"/>
              </a:ext>
            </a:extLst>
          </p:cNvPr>
          <p:cNvSpPr txBox="1"/>
          <p:nvPr/>
        </p:nvSpPr>
        <p:spPr>
          <a:xfrm>
            <a:off x="112472" y="337625"/>
            <a:ext cx="1196705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accent1"/>
                </a:solidFill>
              </a:rPr>
              <a:t>❶ </a:t>
            </a:r>
            <a:r>
              <a:rPr lang="en-US" altLang="zh-CN" sz="36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All contacts of __________(suspect) Omicron cases will be required to </a:t>
            </a:r>
            <a:r>
              <a:rPr lang="en-US" altLang="zh-CN" sz="3600" b="1" dirty="0">
                <a:solidFill>
                  <a:schemeClr val="accent1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self-isolate</a:t>
            </a:r>
            <a:r>
              <a:rPr lang="en-US" altLang="zh-CN" sz="36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for 10 days. This is </a:t>
            </a:r>
            <a:r>
              <a:rPr lang="en-US" altLang="zh-CN" sz="3600" b="1" dirty="0">
                <a:solidFill>
                  <a:schemeClr val="accent1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regardless of </a:t>
            </a:r>
            <a:r>
              <a:rPr lang="en-US" altLang="zh-CN" sz="36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a person's vaccination status.</a:t>
            </a:r>
          </a:p>
          <a:p>
            <a:endParaRPr lang="en-US" altLang="zh-CN" sz="2800" dirty="0">
              <a:latin typeface="Arial Narrow" panose="020B0606020202030204" pitchFamily="34" charset="0"/>
            </a:endParaRPr>
          </a:p>
          <a:p>
            <a:r>
              <a:rPr lang="zh-CN" altLang="en-US" sz="2400" dirty="0">
                <a:latin typeface="Arial Narrow" panose="020B0606020202030204" pitchFamily="34" charset="0"/>
              </a:rPr>
              <a:t>不论疫苗接种情况，任何变异毒株疑似病例接触者都需要进行</a:t>
            </a:r>
            <a:r>
              <a:rPr lang="en-US" altLang="zh-CN" sz="2400" dirty="0">
                <a:latin typeface="Arial Narrow" panose="020B0606020202030204" pitchFamily="34" charset="0"/>
              </a:rPr>
              <a:t>10</a:t>
            </a:r>
            <a:r>
              <a:rPr lang="zh-CN" altLang="en-US" sz="2400" dirty="0">
                <a:latin typeface="Arial Narrow" panose="020B0606020202030204" pitchFamily="34" charset="0"/>
              </a:rPr>
              <a:t>天自我隔离。</a:t>
            </a:r>
          </a:p>
          <a:p>
            <a:endParaRPr lang="zh-CN" altLang="en-US" sz="2800" dirty="0">
              <a:latin typeface="Arial Narrow" panose="020B0606020202030204" pitchFamily="34" charset="0"/>
            </a:endParaRPr>
          </a:p>
          <a:p>
            <a:r>
              <a:rPr lang="zh-CN" altLang="en-US" sz="32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❷ </a:t>
            </a:r>
            <a:r>
              <a:rPr lang="en-US" altLang="zh-CN" sz="32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Anyone entering the UK will require a PCR test by the end of the second day _______ their arrival and will need to self-isolate ______ they have a negative result.</a:t>
            </a:r>
          </a:p>
          <a:p>
            <a:endParaRPr lang="en-US" altLang="zh-CN" sz="2800" dirty="0">
              <a:latin typeface="Arial Narrow" panose="020B0606020202030204" pitchFamily="34" charset="0"/>
            </a:endParaRPr>
          </a:p>
          <a:p>
            <a:r>
              <a:rPr lang="zh-CN" altLang="en-US" sz="2400" dirty="0">
                <a:latin typeface="Arial Narrow" panose="020B0606020202030204" pitchFamily="34" charset="0"/>
              </a:rPr>
              <a:t>所有入境英国人都应在入境第二天内进行核酸检测，得到阴性检测结果后方可结束隔离。</a:t>
            </a:r>
          </a:p>
          <a:p>
            <a:endParaRPr lang="zh-CN" altLang="en-US" sz="2800" dirty="0">
              <a:latin typeface="Arial Narrow" panose="020B0606020202030204" pitchFamily="34" charset="0"/>
            </a:endParaRPr>
          </a:p>
          <a:p>
            <a:endParaRPr lang="zh-CN" altLang="en-US" sz="2800" dirty="0">
              <a:latin typeface="Arial Narrow" panose="020B060602020203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F95A9A0-705D-4E60-B533-063517F24F35}"/>
              </a:ext>
            </a:extLst>
          </p:cNvPr>
          <p:cNvSpPr txBox="1"/>
          <p:nvPr/>
        </p:nvSpPr>
        <p:spPr>
          <a:xfrm>
            <a:off x="3052690" y="309490"/>
            <a:ext cx="244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suspected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931D175-96EF-416D-9DFB-34D8D263CD36}"/>
              </a:ext>
            </a:extLst>
          </p:cNvPr>
          <p:cNvSpPr txBox="1"/>
          <p:nvPr/>
        </p:nvSpPr>
        <p:spPr>
          <a:xfrm>
            <a:off x="1953065" y="3584918"/>
            <a:ext cx="244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 after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0B2C004-F6E4-4949-8DF2-3AE4A0FAC763}"/>
              </a:ext>
            </a:extLst>
          </p:cNvPr>
          <p:cNvSpPr txBox="1"/>
          <p:nvPr/>
        </p:nvSpPr>
        <p:spPr>
          <a:xfrm>
            <a:off x="9462868" y="3584918"/>
            <a:ext cx="244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 until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871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235D458-4BCF-4E42-B15C-A0581A242D54}"/>
              </a:ext>
            </a:extLst>
          </p:cNvPr>
          <p:cNvSpPr txBox="1"/>
          <p:nvPr/>
        </p:nvSpPr>
        <p:spPr>
          <a:xfrm>
            <a:off x="112472" y="337625"/>
            <a:ext cx="1196705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800" dirty="0">
              <a:latin typeface="Arial Narrow" panose="020B0606020202030204" pitchFamily="34" charset="0"/>
            </a:endParaRPr>
          </a:p>
          <a:p>
            <a:r>
              <a:rPr lang="zh-CN" altLang="en-US" sz="32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❸ </a:t>
            </a:r>
            <a:r>
              <a:rPr lang="en-US" altLang="zh-CN" sz="3200" b="1" dirty="0">
                <a:solidFill>
                  <a:schemeClr val="accent1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Face coverings </a:t>
            </a:r>
            <a:r>
              <a:rPr lang="en-US" altLang="zh-CN" sz="32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will once again be </a:t>
            </a:r>
            <a:r>
              <a:rPr lang="en-US" altLang="zh-CN" sz="3200" b="1" dirty="0">
                <a:solidFill>
                  <a:schemeClr val="accent1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compulsory</a:t>
            </a:r>
            <a:r>
              <a:rPr lang="en-US" altLang="zh-CN" sz="32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in shops and _____ public transport.</a:t>
            </a:r>
          </a:p>
          <a:p>
            <a:endParaRPr lang="en-US" altLang="zh-CN" sz="2800" dirty="0">
              <a:latin typeface="Arial Narrow" panose="020B0606020202030204" pitchFamily="34" charset="0"/>
            </a:endParaRPr>
          </a:p>
          <a:p>
            <a:r>
              <a:rPr lang="zh-CN" altLang="en-US" sz="2400" dirty="0">
                <a:latin typeface="Arial Narrow" panose="020B0606020202030204" pitchFamily="34" charset="0"/>
              </a:rPr>
              <a:t>商场和公共交通上将再次强制佩戴口罩。</a:t>
            </a:r>
          </a:p>
          <a:p>
            <a:endParaRPr lang="zh-CN" altLang="en-US" sz="2800" dirty="0">
              <a:latin typeface="Arial Narrow" panose="020B0606020202030204" pitchFamily="34" charset="0"/>
            </a:endParaRPr>
          </a:p>
          <a:p>
            <a:r>
              <a:rPr lang="zh-CN" altLang="en-US" sz="32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❹ </a:t>
            </a:r>
            <a:r>
              <a:rPr lang="en-US" altLang="zh-CN" sz="32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The UK's vaccine advisory body will consider ________(give) the </a:t>
            </a:r>
            <a:r>
              <a:rPr lang="en-US" altLang="zh-CN" sz="3200" b="1" dirty="0">
                <a:solidFill>
                  <a:schemeClr val="accent1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booster vaccine </a:t>
            </a:r>
            <a:r>
              <a:rPr lang="en-US" altLang="zh-CN" sz="32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"to as wide as group as possible". It will also reduce the gap between the second dose _______ booster.</a:t>
            </a:r>
          </a:p>
          <a:p>
            <a:endParaRPr lang="en-US" altLang="zh-CN" sz="2800" dirty="0">
              <a:latin typeface="Arial Narrow" panose="020B0606020202030204" pitchFamily="34" charset="0"/>
            </a:endParaRPr>
          </a:p>
          <a:p>
            <a:r>
              <a:rPr lang="zh-CN" altLang="en-US" sz="2800" dirty="0">
                <a:latin typeface="Arial Narrow" panose="020B0606020202030204" pitchFamily="34" charset="0"/>
              </a:rPr>
              <a:t>英国疫苗顾问团体将考虑“给尽可能广泛的群体”接种加强针。这也将缩短第二针和加强针之间的距离。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A4A425E-4D2B-4254-9A91-1CCD483D96BB}"/>
              </a:ext>
            </a:extLst>
          </p:cNvPr>
          <p:cNvSpPr txBox="1"/>
          <p:nvPr/>
        </p:nvSpPr>
        <p:spPr>
          <a:xfrm>
            <a:off x="9870831" y="718787"/>
            <a:ext cx="2447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on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A0C1E55-F3BE-4BAA-ACE1-7EC5E57FED2B}"/>
              </a:ext>
            </a:extLst>
          </p:cNvPr>
          <p:cNvSpPr txBox="1"/>
          <p:nvPr/>
        </p:nvSpPr>
        <p:spPr>
          <a:xfrm>
            <a:off x="7702061" y="2869693"/>
            <a:ext cx="2447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giving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F5A7935-00E1-49F8-B1AA-32FD3F2DC35F}"/>
              </a:ext>
            </a:extLst>
          </p:cNvPr>
          <p:cNvSpPr txBox="1"/>
          <p:nvPr/>
        </p:nvSpPr>
        <p:spPr>
          <a:xfrm>
            <a:off x="4661095" y="3922426"/>
            <a:ext cx="2447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and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27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5B2702C-2DBC-464F-ADA2-85825E2A7AE7}"/>
              </a:ext>
            </a:extLst>
          </p:cNvPr>
          <p:cNvSpPr txBox="1"/>
          <p:nvPr/>
        </p:nvSpPr>
        <p:spPr>
          <a:xfrm>
            <a:off x="618978" y="1786597"/>
            <a:ext cx="112260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7030A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A growing number of </a:t>
            </a:r>
            <a:r>
              <a:rPr lang="en-US" altLang="zh-CN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countries and regions are suspending flights ______ southern African countries </a:t>
            </a:r>
            <a:r>
              <a:rPr lang="en-US" altLang="zh-CN" sz="3600" b="1" dirty="0">
                <a:solidFill>
                  <a:srgbClr val="7030A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due to </a:t>
            </a:r>
            <a:r>
              <a:rPr lang="en-US" altLang="zh-CN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the new variant, which has sparked serious concern _______ scientists and researchers and triggered a massive slump of stocks in Asia, Europe and the United States.</a:t>
            </a:r>
            <a:endParaRPr lang="zh-CN" altLang="en-US" sz="36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6265890-1658-430C-A8DC-BD54C3E0D407}"/>
              </a:ext>
            </a:extLst>
          </p:cNvPr>
          <p:cNvSpPr txBox="1"/>
          <p:nvPr/>
        </p:nvSpPr>
        <p:spPr>
          <a:xfrm>
            <a:off x="1484141" y="2391391"/>
            <a:ext cx="2447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from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20C46A4-4F5A-4460-A23B-5461B8A18FC8}"/>
              </a:ext>
            </a:extLst>
          </p:cNvPr>
          <p:cNvSpPr txBox="1"/>
          <p:nvPr/>
        </p:nvSpPr>
        <p:spPr>
          <a:xfrm>
            <a:off x="8079544" y="2925370"/>
            <a:ext cx="2447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among</a:t>
            </a:r>
            <a:endParaRPr lang="zh-CN" altLang="en-US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422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520</Words>
  <Application>Microsoft Office PowerPoint</Application>
  <PresentationFormat>宽屏</PresentationFormat>
  <Paragraphs>39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等线 Light</vt:lpstr>
      <vt:lpstr>Arial</vt:lpstr>
      <vt:lpstr>Arial Narrow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Eileen</dc:creator>
  <cp:lastModifiedBy>Eileen</cp:lastModifiedBy>
  <cp:revision>3</cp:revision>
  <dcterms:created xsi:type="dcterms:W3CDTF">2021-11-30T02:17:27Z</dcterms:created>
  <dcterms:modified xsi:type="dcterms:W3CDTF">2021-11-30T02:30:13Z</dcterms:modified>
</cp:coreProperties>
</file>