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3" r:id="rId5"/>
    <p:sldId id="262" r:id="rId6"/>
    <p:sldId id="261" r:id="rId7"/>
    <p:sldId id="269" r:id="rId8"/>
    <p:sldId id="270" r:id="rId9"/>
    <p:sldId id="267" r:id="rId10"/>
    <p:sldId id="266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E5E7E12-859D-41F7-9D74-FC23D7F150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1A0B29E-FC35-40AA-BC10-D4557E3AE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E345A47-DA00-44CF-86B1-B8B912727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75092-ECC8-49DA-865D-0E6D51F21DB1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1008B1F-A4B8-4F0D-8FDF-7897CA857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90CE00E-2B0A-4FB2-A50C-113170609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7BF72-71DE-4F85-A006-6A99FB9724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35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E8625EF-56E5-4839-B04E-25F793FBF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44597B3-E094-4874-A870-8F393FB6DD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97C3216-EF4C-4288-B8B3-F37B25369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75092-ECC8-49DA-865D-0E6D51F21DB1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EA88DC8-0849-414A-9F1B-F7A64D6F2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2ED9E2B-436E-42ED-900F-26FC9153C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7BF72-71DE-4F85-A006-6A99FB9724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835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7242C6-EC99-49A6-A3D2-580CDDC62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102CF59-8554-470D-A62D-69CCF2FD2E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2B19ADD-E33C-40B8-B877-A846E04F7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75092-ECC8-49DA-865D-0E6D51F21DB1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400ABE4-6CA4-419C-8E96-65849F154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FF13F32-B99A-41D4-A95D-6C9A9DEE7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7BF72-71DE-4F85-A006-6A99FB9724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504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7096CCE-E89E-438B-9B80-C1454976C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BFD5E01-925E-4309-9D7F-CB2857D7FE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95B1A20-014C-4793-B856-1A5C0DAC8E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A093940-E386-43A2-8375-A71B22639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75092-ECC8-49DA-865D-0E6D51F21DB1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90FC73A-6269-475F-85E5-351A214E0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C3B68F5-9185-40C5-A78C-EE0AAA14E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7BF72-71DE-4F85-A006-6A99FB9724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887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45B189-C321-4FA7-B801-083AA4412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5D81064-86C7-48EF-BAD6-C3028C255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7A4258A-84DF-4395-875B-80745685E7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35446511-4D0C-41B3-BE29-F9FC6EDC85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BB18DFB-6032-4133-ACC6-66A5CB110D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F18E1D2-4AE4-42D4-B5D5-286160FE5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75092-ECC8-49DA-865D-0E6D51F21DB1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CDBEFDA-B4DE-4C15-8F95-CE327D226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F8ACADF-0764-4122-8002-B27938966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7BF72-71DE-4F85-A006-6A99FB9724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3984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DB0E803-83FE-44AB-95DD-A283DE100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D6B9DEE-D5A7-4048-A783-804D951B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75092-ECC8-49DA-865D-0E6D51F21DB1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4DD796F5-8010-4D6D-8704-4147B81E7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03B77EA-F489-468C-BB31-18A70CE44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7BF72-71DE-4F85-A006-6A99FB9724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1855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6D8F03D-0272-4F56-A448-641E24F9A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75092-ECC8-49DA-865D-0E6D51F21DB1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881BA97-2907-4DD6-91CA-9EFD78978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6FAE252-02FE-498D-8AEB-D7596519F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7BF72-71DE-4F85-A006-6A99FB9724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346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A058930-133A-4B44-B0C4-8F6FABB73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F9CA8D6-C16C-4E19-AE38-61F5C5004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34FF29D-F3FC-4333-9936-27EFDFA85F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01BFC71-8558-4834-8AC3-8868AEA40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75092-ECC8-49DA-865D-0E6D51F21DB1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87D579D-FF83-4A23-BEAA-8F183471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AD1ED18-C2B5-4363-8A14-9B96252EA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7BF72-71DE-4F85-A006-6A99FB9724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197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91EF14-3B15-44FD-AEC8-4AF57C729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B85FDCA4-567E-4D56-BD7A-CF42DB4403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5B9BE25-6F3D-4A9D-ADBE-8CBC5DDCCB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7BBC898-B725-4E02-A1EE-4032CF6B6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75092-ECC8-49DA-865D-0E6D51F21DB1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D32A435-0B1F-458D-A322-7055EA75C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1CCD376-49E0-495E-BC64-656727940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7BF72-71DE-4F85-A006-6A99FB9724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984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E8B72A-4621-4F56-8BE4-3A5918DFA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5B543FF-0649-4102-A1F2-C6D51ED4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346CE7D-D668-4E43-92BF-3F83F6308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75092-ECC8-49DA-865D-0E6D51F21DB1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E1B8B72-0F21-475D-B175-4A2C827B5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1378CF9-6F94-4A23-97D1-D6EAB9117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7BF72-71DE-4F85-A006-6A99FB9724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428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D42C2E5-8FEE-4E4A-A22E-CC8E9949B9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864F7EA-14F6-49DE-A615-D77B98E081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3B3064C-3EF8-4EE1-8C0D-2F256FFDB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75092-ECC8-49DA-865D-0E6D51F21DB1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7159E45-C05D-4F39-AB5D-819781EF3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B0228C2-7D78-4056-85B9-D2FC3F10B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7BF72-71DE-4F85-A006-6A99FB9724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033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FB1A7D1-280A-41C9-89EC-F65E7C058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DD51913-9716-491A-A49B-C0CEDAB20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B0DD656-91CE-437E-927A-7FBEBAAD8E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75092-ECC8-49DA-865D-0E6D51F21DB1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C26F4E4-4C79-4BF1-9627-0AE7B30AAD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90F7236-C07E-4CE1-A63F-E33CDB8301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7BF72-71DE-4F85-A006-6A99FB9724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962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cdomainq.net/floral-background-0048662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cdomainq.net/floral-background-0048662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cdomainq.net/floral-background-0048662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cdomainq.net/floral-background-0048662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cdomainq.net/floral-background-0048662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cdomainq.net/floral-background-0048662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cdomainq.net/floral-background-0048662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cdomainq.net/floral-background-0048662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cdomainq.net/floral-background-0048662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cdomainq.net/floral-background-0048662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8C890B-91E3-42A7-97E5-552B5BDACE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C7DECC3-A3DB-412F-8490-A33B3FD907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EC84C8D-15EB-4654-A967-1FF749834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271513" cy="6858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577F614-17F2-447C-BA32-39AAD8F77EE2}"/>
              </a:ext>
            </a:extLst>
          </p:cNvPr>
          <p:cNvSpPr txBox="1"/>
          <p:nvPr/>
        </p:nvSpPr>
        <p:spPr>
          <a:xfrm>
            <a:off x="1610139" y="1963300"/>
            <a:ext cx="95912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</a:t>
            </a:r>
            <a:r>
              <a:rPr lang="zh-CN" altLang="en-US" sz="54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中国的文盲不多了，但美盲很多，而且盲的平均且致命。</a:t>
            </a:r>
          </a:p>
        </p:txBody>
      </p:sp>
    </p:spTree>
    <p:extLst>
      <p:ext uri="{BB962C8B-B14F-4D97-AF65-F5344CB8AC3E}">
        <p14:creationId xmlns:p14="http://schemas.microsoft.com/office/powerpoint/2010/main" val="3771305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8C890B-91E3-42A7-97E5-552B5BDACE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C7DECC3-A3DB-412F-8490-A33B3FD907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EC84C8D-15EB-4654-A967-1FF749834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271513" cy="6858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577F614-17F2-447C-BA32-39AAD8F77EE2}"/>
              </a:ext>
            </a:extLst>
          </p:cNvPr>
          <p:cNvSpPr txBox="1"/>
          <p:nvPr/>
        </p:nvSpPr>
        <p:spPr>
          <a:xfrm>
            <a:off x="1340125" y="1197987"/>
            <a:ext cx="995072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</a:t>
            </a:r>
            <a:r>
              <a:rPr lang="zh-CN" altLang="en-US" sz="54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在学校里面举办文化祭、校庆上表演节目，绝对不是学生的自由表达和即兴表演。什么节目能上，什么节目不能上，是要经过校领导审批的。</a:t>
            </a:r>
          </a:p>
        </p:txBody>
      </p:sp>
    </p:spTree>
    <p:extLst>
      <p:ext uri="{BB962C8B-B14F-4D97-AF65-F5344CB8AC3E}">
        <p14:creationId xmlns:p14="http://schemas.microsoft.com/office/powerpoint/2010/main" val="2784542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8C890B-91E3-42A7-97E5-552B5BDACE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C7DECC3-A3DB-412F-8490-A33B3FD907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EC84C8D-15EB-4654-A967-1FF749834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271513" cy="6858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577F614-17F2-447C-BA32-39AAD8F77EE2}"/>
              </a:ext>
            </a:extLst>
          </p:cNvPr>
          <p:cNvSpPr txBox="1"/>
          <p:nvPr/>
        </p:nvSpPr>
        <p:spPr>
          <a:xfrm>
            <a:off x="1586948" y="1217865"/>
            <a:ext cx="959126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</a:t>
            </a:r>
            <a:r>
              <a:rPr lang="zh-CN" altLang="en-US" sz="54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这个节目能够穿越层层审批来到我们面前，只是因为领导们觉得这个节目很不错，够得上学校的品味，能让大家满意。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82DB6F8-3A64-4E11-BA22-25D52D714845}"/>
              </a:ext>
            </a:extLst>
          </p:cNvPr>
          <p:cNvSpPr txBox="1"/>
          <p:nvPr/>
        </p:nvSpPr>
        <p:spPr>
          <a:xfrm>
            <a:off x="3554896" y="4786535"/>
            <a:ext cx="58044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灾难性的审美缺失</a:t>
            </a:r>
          </a:p>
        </p:txBody>
      </p:sp>
    </p:spTree>
    <p:extLst>
      <p:ext uri="{BB962C8B-B14F-4D97-AF65-F5344CB8AC3E}">
        <p14:creationId xmlns:p14="http://schemas.microsoft.com/office/powerpoint/2010/main" val="1249378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8C890B-91E3-42A7-97E5-552B5BDACE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C7DECC3-A3DB-412F-8490-A33B3FD907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EC84C8D-15EB-4654-A967-1FF749834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271513" cy="6858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577F614-17F2-447C-BA32-39AAD8F77EE2}"/>
              </a:ext>
            </a:extLst>
          </p:cNvPr>
          <p:cNvSpPr txBox="1"/>
          <p:nvPr/>
        </p:nvSpPr>
        <p:spPr>
          <a:xfrm>
            <a:off x="1610139" y="1963300"/>
            <a:ext cx="95912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</a:t>
            </a:r>
            <a:endParaRPr lang="en-US" altLang="zh-CN" sz="54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EE77E9AF-7218-42AB-834D-0DD464373E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72" y="427383"/>
            <a:ext cx="10376453" cy="600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771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8C890B-91E3-42A7-97E5-552B5BDACE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C7DECC3-A3DB-412F-8490-A33B3FD907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EC84C8D-15EB-4654-A967-1FF749834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271513" cy="6858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577F614-17F2-447C-BA32-39AAD8F77EE2}"/>
              </a:ext>
            </a:extLst>
          </p:cNvPr>
          <p:cNvSpPr txBox="1"/>
          <p:nvPr/>
        </p:nvSpPr>
        <p:spPr>
          <a:xfrm>
            <a:off x="228600" y="0"/>
            <a:ext cx="11867321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第一：</a:t>
            </a:r>
            <a:r>
              <a:rPr lang="zh-CN" altLang="en-US" sz="54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音乐演绎不对</a:t>
            </a:r>
            <a:endParaRPr lang="en-US" altLang="zh-CN" sz="54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</a:t>
            </a:r>
            <a:endParaRPr lang="en-US" altLang="zh-CN" sz="28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爵士（</a:t>
            </a:r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jazz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） 是</a:t>
            </a:r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19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世纪末，</a:t>
            </a:r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20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世纪初兴起于美国南部路易斯安那州的新奥尔良的黑人音乐，后来传入城市，风靡美国，并成为世界性的流行音乐。在众多流行音乐中，爵士乐是出现最早，并且在世界上影响最广的一个乐种。可以说，爵士乐是美国最有代表性的民间音乐。</a:t>
            </a:r>
            <a:endParaRPr lang="en-US" altLang="zh-CN" sz="28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美国黑人祖先生活在非洲。被贩卖到美洲的黑奴思念故乡和亲人，常唱哀歌表达痛苦心声，由于蓝色在美国被看做是忧郁的色彩，这种悲哀的歌曲。统称之为“布鲁斯”（</a:t>
            </a:r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Blues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）。</a:t>
            </a:r>
            <a:endParaRPr lang="en-US" altLang="zh-CN" sz="28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路易斯</a:t>
            </a:r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.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阿姆斯特朗（</a:t>
            </a:r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1901——1971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）著名美国黑人爵士音乐家，被誉为“爵士乐之父”。</a:t>
            </a:r>
            <a:endParaRPr lang="en-US" altLang="zh-CN" sz="28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诺拉</a:t>
            </a:r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.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琼斯“爵士公主”，她的演唱融合爵士音乐、流行音乐、乡村音乐等多种音乐风格。格莱美多项重要奖项的获得者。</a:t>
            </a:r>
            <a:endParaRPr lang="en-US" altLang="zh-CN" sz="28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 1923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年作曲家格温什将爵士乐和交响乐糅合在一起，创作出</a:t>
            </a:r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《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蓝色狂想曲</a:t>
            </a:r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》</a:t>
            </a:r>
          </a:p>
          <a:p>
            <a:endParaRPr lang="zh-CN" altLang="en-US" sz="54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3342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8C890B-91E3-42A7-97E5-552B5BDACE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C7DECC3-A3DB-412F-8490-A33B3FD907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EC84C8D-15EB-4654-A967-1FF749834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271513" cy="6858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577F614-17F2-447C-BA32-39AAD8F77EE2}"/>
              </a:ext>
            </a:extLst>
          </p:cNvPr>
          <p:cNvSpPr txBox="1"/>
          <p:nvPr/>
        </p:nvSpPr>
        <p:spPr>
          <a:xfrm>
            <a:off x="7563679" y="245200"/>
            <a:ext cx="47078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电影</a:t>
            </a:r>
            <a:endParaRPr lang="en-US" altLang="zh-CN" sz="5400" dirty="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en-US" altLang="zh-CN" sz="54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《</a:t>
            </a:r>
            <a:r>
              <a:rPr lang="zh-CN" altLang="en-US" sz="54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壮志凌云</a:t>
            </a:r>
            <a:r>
              <a:rPr lang="en-US" altLang="zh-CN" sz="54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》</a:t>
            </a:r>
            <a:endParaRPr lang="zh-CN" altLang="en-US" sz="54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F6DA5D43-C04F-4827-8A97-4807F7D6E9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88" y="207961"/>
            <a:ext cx="6877878" cy="60960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07F212C5-0515-41A5-92DF-66F10BE28A5C}"/>
              </a:ext>
            </a:extLst>
          </p:cNvPr>
          <p:cNvSpPr txBox="1"/>
          <p:nvPr/>
        </p:nvSpPr>
        <p:spPr>
          <a:xfrm>
            <a:off x="7563679" y="3756991"/>
            <a:ext cx="453224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脱胎与军乐队的校乐队严整、刻板的演奏方式不适合演奏这种活泼，谐戏的曲目。可编排者愣是疯狂尝试。</a:t>
            </a:r>
            <a:endParaRPr lang="zh-CN" altLang="en-US" sz="3200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7CACBBE-A011-4011-8D62-A47C2CE1BF46}"/>
              </a:ext>
            </a:extLst>
          </p:cNvPr>
          <p:cNvSpPr/>
          <p:nvPr/>
        </p:nvSpPr>
        <p:spPr>
          <a:xfrm rot="1590345">
            <a:off x="7624688" y="2057173"/>
            <a:ext cx="4277702" cy="1754326"/>
          </a:xfrm>
          <a:prstGeom prst="rect">
            <a:avLst/>
          </a:prstGeom>
          <a:solidFill>
            <a:srgbClr val="C000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无</a:t>
            </a:r>
            <a:r>
              <a:rPr lang="zh-CN" alt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音乐审美认知能力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85024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8C890B-91E3-42A7-97E5-552B5BDACE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C7DECC3-A3DB-412F-8490-A33B3FD907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EC84C8D-15EB-4654-A967-1FF749834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39757" y="0"/>
            <a:ext cx="12271513" cy="6858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577F614-17F2-447C-BA32-39AAD8F77EE2}"/>
              </a:ext>
            </a:extLst>
          </p:cNvPr>
          <p:cNvSpPr txBox="1"/>
          <p:nvPr/>
        </p:nvSpPr>
        <p:spPr>
          <a:xfrm>
            <a:off x="228600" y="0"/>
            <a:ext cx="1186732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第二：</a:t>
            </a:r>
            <a:r>
              <a:rPr lang="zh-CN" altLang="en-US" sz="54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场地不对</a:t>
            </a:r>
            <a:endParaRPr lang="en-US" altLang="zh-CN" sz="54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</a:t>
            </a:r>
            <a:endParaRPr lang="en-US" altLang="zh-CN" sz="28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爵士舞最早在百老汇等专业剧场里演出，对灯光，布景要求非常高。</a:t>
            </a:r>
            <a:endParaRPr lang="zh-CN" altLang="en-US" sz="54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F948EE43-F3B2-40E5-9337-4466F8CAA8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2001838"/>
            <a:ext cx="5115753" cy="325596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2FD2A2C5-20FE-49B2-A51D-7C6703CE90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413" y="1929745"/>
            <a:ext cx="5754756" cy="3400148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E4CE5E00-686D-475B-A24A-335D0C27A189}"/>
              </a:ext>
            </a:extLst>
          </p:cNvPr>
          <p:cNvSpPr txBox="1"/>
          <p:nvPr/>
        </p:nvSpPr>
        <p:spPr>
          <a:xfrm>
            <a:off x="6341166" y="5665303"/>
            <a:ext cx="57547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适合街头的爵士舞：</a:t>
            </a:r>
            <a:endParaRPr lang="en-US" altLang="zh-CN" sz="2800" b="1" dirty="0"/>
          </a:p>
          <a:p>
            <a:r>
              <a:rPr lang="en-US" altLang="zh-CN" sz="2800" b="1" dirty="0"/>
              <a:t>     Breaking</a:t>
            </a:r>
            <a:r>
              <a:rPr lang="zh-CN" altLang="en-US" sz="2800" b="1" dirty="0"/>
              <a:t>霹雳舞  </a:t>
            </a:r>
            <a:r>
              <a:rPr lang="en-US" altLang="zh-CN" sz="2800" b="1" dirty="0"/>
              <a:t>Hip hop</a:t>
            </a:r>
            <a:r>
              <a:rPr lang="zh-CN" altLang="en-US" sz="2800" b="1" dirty="0"/>
              <a:t>嘻哈</a:t>
            </a:r>
          </a:p>
        </p:txBody>
      </p:sp>
    </p:spTree>
    <p:extLst>
      <p:ext uri="{BB962C8B-B14F-4D97-AF65-F5344CB8AC3E}">
        <p14:creationId xmlns:p14="http://schemas.microsoft.com/office/powerpoint/2010/main" val="2086811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8C890B-91E3-42A7-97E5-552B5BDACE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C7DECC3-A3DB-412F-8490-A33B3FD907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EC84C8D-15EB-4654-A967-1FF749834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271513" cy="6858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577F614-17F2-447C-BA32-39AAD8F77EE2}"/>
              </a:ext>
            </a:extLst>
          </p:cNvPr>
          <p:cNvSpPr txBox="1"/>
          <p:nvPr/>
        </p:nvSpPr>
        <p:spPr>
          <a:xfrm>
            <a:off x="228600" y="0"/>
            <a:ext cx="1186732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第三：</a:t>
            </a:r>
            <a:r>
              <a:rPr lang="zh-CN" altLang="en-US" sz="54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服装不对</a:t>
            </a:r>
            <a:endParaRPr lang="en-US" altLang="zh-CN" sz="28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en-US" altLang="zh-CN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跳爵士舞请这样穿，更重要的是动作过于激烈，切勿披头散发。</a:t>
            </a:r>
            <a:endParaRPr lang="zh-CN" altLang="en-US" sz="54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0931D4B6-0130-4130-B3B2-285EBB49C1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31" y="1371600"/>
            <a:ext cx="4860234" cy="5078896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528E2A50-20DD-4199-A33E-2B68630702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354216"/>
            <a:ext cx="5867400" cy="507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6341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8C890B-91E3-42A7-97E5-552B5BDACE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C7DECC3-A3DB-412F-8490-A33B3FD907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EC84C8D-15EB-4654-A967-1FF749834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271513" cy="6858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70697F4B-E553-4DEB-B190-B0A7656EEA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96" y="719137"/>
            <a:ext cx="10833652" cy="5622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9405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8C890B-91E3-42A7-97E5-552B5BDACE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C7DECC3-A3DB-412F-8490-A33B3FD907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EC84C8D-15EB-4654-A967-1FF749834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12271513" cy="6858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577F614-17F2-447C-BA32-39AAD8F77EE2}"/>
              </a:ext>
            </a:extLst>
          </p:cNvPr>
          <p:cNvSpPr txBox="1"/>
          <p:nvPr/>
        </p:nvSpPr>
        <p:spPr>
          <a:xfrm>
            <a:off x="1610139" y="1963300"/>
            <a:ext cx="95912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 </a:t>
            </a:r>
            <a:r>
              <a:rPr lang="zh-CN" altLang="en-US" sz="54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中国的文盲不多了，但美盲很多，而且盲的平均且致命。</a:t>
            </a:r>
          </a:p>
        </p:txBody>
      </p:sp>
    </p:spTree>
    <p:extLst>
      <p:ext uri="{BB962C8B-B14F-4D97-AF65-F5344CB8AC3E}">
        <p14:creationId xmlns:p14="http://schemas.microsoft.com/office/powerpoint/2010/main" val="1789118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419</Words>
  <Application>Microsoft Office PowerPoint</Application>
  <PresentationFormat>宽屏</PresentationFormat>
  <Paragraphs>24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6" baseType="lpstr">
      <vt:lpstr>等线</vt:lpstr>
      <vt:lpstr>等线 Light</vt:lpstr>
      <vt:lpstr>方正粗黑宋简体</vt:lpstr>
      <vt:lpstr>黑体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1529584130@qq.com</dc:creator>
  <cp:lastModifiedBy>1529584130@qq.com</cp:lastModifiedBy>
  <cp:revision>13</cp:revision>
  <dcterms:created xsi:type="dcterms:W3CDTF">2021-04-29T07:41:26Z</dcterms:created>
  <dcterms:modified xsi:type="dcterms:W3CDTF">2021-04-30T02:22:42Z</dcterms:modified>
</cp:coreProperties>
</file>