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2"/>
    <p:sldMasterId id="2147483670" r:id="rId3"/>
    <p:sldMasterId id="2147483681" r:id="rId4"/>
  </p:sldMasterIdLst>
  <p:notesMasterIdLst>
    <p:notesMasterId r:id="rId15"/>
  </p:notesMasterIdLst>
  <p:handoutMasterIdLst>
    <p:handoutMasterId r:id="rId16"/>
  </p:handoutMasterIdLst>
  <p:sldIdLst>
    <p:sldId id="322" r:id="rId5"/>
    <p:sldId id="256" r:id="rId6"/>
    <p:sldId id="311" r:id="rId7"/>
    <p:sldId id="299" r:id="rId8"/>
    <p:sldId id="312" r:id="rId9"/>
    <p:sldId id="315" r:id="rId10"/>
    <p:sldId id="297" r:id="rId11"/>
    <p:sldId id="316" r:id="rId12"/>
    <p:sldId id="304" r:id="rId13"/>
    <p:sldId id="314" r:id="rId14"/>
  </p:sldIdLst>
  <p:sldSz cx="12192000" cy="6858000"/>
  <p:notesSz cx="9928225" cy="6797675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BFF"/>
    <a:srgbClr val="993300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09" autoAdjust="0"/>
    <p:restoredTop sz="94933" autoAdjust="0"/>
  </p:normalViewPr>
  <p:slideViewPr>
    <p:cSldViewPr snapToGrid="0">
      <p:cViewPr>
        <p:scale>
          <a:sx n="90" d="100"/>
          <a:sy n="90" d="100"/>
        </p:scale>
        <p:origin x="-158" y="34"/>
      </p:cViewPr>
      <p:guideLst>
        <p:guide orient="horz" pos="219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622925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B13A4C3A-AAB1-2C48-914D-C4555A8E05A3}" type="datetimeFigureOut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622925" y="6456363"/>
            <a:ext cx="4303713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fld id="{FBD962AD-F198-9B45-B227-D4D4446608AE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9547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22925" y="0"/>
            <a:ext cx="4303713" cy="341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FCDD6AF-B65F-D34A-B376-B9303F649509}" type="datetimeFigureOut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49313"/>
            <a:ext cx="4076700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3850" cy="26765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22925" y="6456363"/>
            <a:ext cx="4303713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defRPr sz="1200">
                <a:latin typeface="Calibri" panose="020F0502020204030204" pitchFamily="34" charset="0"/>
                <a:ea typeface="宋体" panose="02010600030101010101" pitchFamily="2" charset="-122"/>
              </a:defRPr>
            </a:lvl1pPr>
          </a:lstStyle>
          <a:p>
            <a:fld id="{8BF0ECAA-F5CD-0446-A284-308F22AC6DA2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73763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B2E26-1DE4-5147-B023-C18E9CECCD98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EC716E-74EC-7B40-ADF8-A1B1A84175B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682DF-8FCC-F648-BA8F-5F9915703C53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DAB44-488F-EA4C-ABF3-5664D66D8D5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AA5C31-08BA-3746-9330-54BF93E7E933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4D673-BBC1-0445-A1FA-3B6646B3E8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9257C5-1CD8-EE40-ADF5-59EC13BBAEB5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3035D-4BF6-7448-91DF-EF21772D44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3F6FC8-C418-9440-8D2E-4A5958E57FAE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2A5C58-705B-A946-B51B-E748B24B291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8500" y="2159000"/>
            <a:ext cx="5715000" cy="1382450"/>
          </a:xfrm>
        </p:spPr>
        <p:txBody>
          <a:bodyPr anchor="b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9D0577-5A4C-7C42-9CDE-08A44184AB2D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5609D7F2-D8E0-7840-A78E-FBB2B5F2F63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068D58-9C5E-6044-8198-699477B19B64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A54F29-FF73-DD48-AE21-7C6A3B6ECBC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713673"/>
            <a:ext cx="4681654" cy="1428161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642517" y="713673"/>
            <a:ext cx="5711882" cy="54036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将图片拖动到占位符，或单击添加图标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65180-0AFD-9D4C-93F2-A9E615A8A55D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BDFE91-B3CE-4349-AF32-274CACA81F5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DD32F-E5F4-FA41-B290-BFF5DEFD5904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E7080C-6CA6-E84B-A655-676DC758BD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31DD3-A07E-BF4D-8AD0-7C325CA8534C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790C9C3-068C-3449-AC89-060E4DB4CF0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35812">
            <a:off x="1083066" y="1169940"/>
            <a:ext cx="952356" cy="12335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4705209" y="929090"/>
            <a:ext cx="485192" cy="49554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3710196" y="1801348"/>
            <a:ext cx="253668" cy="2590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74765">
            <a:off x="464408" y="860749"/>
            <a:ext cx="365982" cy="37379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95097" y="2758172"/>
            <a:ext cx="4171696" cy="3446409"/>
          </a:xfrm>
          <a:prstGeom prst="rect">
            <a:avLst/>
          </a:prstGeom>
        </p:spPr>
      </p:pic>
      <p:sp>
        <p:nvSpPr>
          <p:cNvPr id="9" name="任意多边形: 形状 11"/>
          <p:cNvSpPr/>
          <p:nvPr/>
        </p:nvSpPr>
        <p:spPr>
          <a:xfrm>
            <a:off x="6030913" y="5588000"/>
            <a:ext cx="5686425" cy="927100"/>
          </a:xfrm>
          <a:custGeom>
            <a:avLst/>
            <a:gdLst>
              <a:gd name="connsiteX0" fmla="*/ 0 w 3898232"/>
              <a:gd name="connsiteY0" fmla="*/ 0 h 926432"/>
              <a:gd name="connsiteX1" fmla="*/ 2695074 w 3898232"/>
              <a:gd name="connsiteY1" fmla="*/ 252664 h 926432"/>
              <a:gd name="connsiteX2" fmla="*/ 3898232 w 3898232"/>
              <a:gd name="connsiteY2" fmla="*/ 926432 h 926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98232" h="926432">
                <a:moveTo>
                  <a:pt x="0" y="0"/>
                </a:moveTo>
                <a:cubicBezTo>
                  <a:pt x="1022684" y="49129"/>
                  <a:pt x="2045369" y="98259"/>
                  <a:pt x="2695074" y="252664"/>
                </a:cubicBezTo>
                <a:cubicBezTo>
                  <a:pt x="3344779" y="407069"/>
                  <a:pt x="3753853" y="828174"/>
                  <a:pt x="3898232" y="926432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任意多边形: 形状 12"/>
          <p:cNvSpPr/>
          <p:nvPr/>
        </p:nvSpPr>
        <p:spPr>
          <a:xfrm>
            <a:off x="130175" y="5764213"/>
            <a:ext cx="1152525" cy="750887"/>
          </a:xfrm>
          <a:custGeom>
            <a:avLst/>
            <a:gdLst>
              <a:gd name="connsiteX0" fmla="*/ 58587 w 3425902"/>
              <a:gd name="connsiteY0" fmla="*/ 737736 h 749586"/>
              <a:gd name="connsiteX1" fmla="*/ 102130 w 3425902"/>
              <a:gd name="connsiteY1" fmla="*/ 694194 h 749586"/>
              <a:gd name="connsiteX2" fmla="*/ 1002016 w 3425902"/>
              <a:gd name="connsiteY2" fmla="*/ 302308 h 749586"/>
              <a:gd name="connsiteX3" fmla="*/ 3019502 w 3425902"/>
              <a:gd name="connsiteY3" fmla="*/ 26536 h 749586"/>
              <a:gd name="connsiteX4" fmla="*/ 3425902 w 3425902"/>
              <a:gd name="connsiteY4" fmla="*/ 26536 h 749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5902" h="749586">
                <a:moveTo>
                  <a:pt x="58587" y="737736"/>
                </a:moveTo>
                <a:cubicBezTo>
                  <a:pt x="1739" y="752250"/>
                  <a:pt x="-55108" y="766765"/>
                  <a:pt x="102130" y="694194"/>
                </a:cubicBezTo>
                <a:cubicBezTo>
                  <a:pt x="259368" y="621623"/>
                  <a:pt x="515787" y="413584"/>
                  <a:pt x="1002016" y="302308"/>
                </a:cubicBezTo>
                <a:cubicBezTo>
                  <a:pt x="1488245" y="191032"/>
                  <a:pt x="2615521" y="72498"/>
                  <a:pt x="3019502" y="26536"/>
                </a:cubicBezTo>
                <a:cubicBezTo>
                  <a:pt x="3423483" y="-19426"/>
                  <a:pt x="3424692" y="3555"/>
                  <a:pt x="3425902" y="26536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585532" y="3632083"/>
            <a:ext cx="383042" cy="429444"/>
          </a:xfrm>
          <a:prstGeom prst="rect">
            <a:avLst/>
          </a:prstGeom>
        </p:spPr>
      </p:pic>
      <p:sp>
        <p:nvSpPr>
          <p:cNvPr id="12" name="任意多边形: 形状 14"/>
          <p:cNvSpPr/>
          <p:nvPr/>
        </p:nvSpPr>
        <p:spPr>
          <a:xfrm>
            <a:off x="6300788" y="34845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任意多边形: 形状 15"/>
          <p:cNvSpPr/>
          <p:nvPr/>
        </p:nvSpPr>
        <p:spPr>
          <a:xfrm>
            <a:off x="6211888" y="21510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867400" y="2268980"/>
            <a:ext cx="5486400" cy="1108400"/>
          </a:xfrm>
        </p:spPr>
        <p:txBody>
          <a:bodyPr>
            <a:normAutofit/>
          </a:bodyPr>
          <a:lstStyle>
            <a:lvl1pPr algn="ctr">
              <a:defRPr sz="44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67400" y="3657836"/>
            <a:ext cx="5486400" cy="365125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0E60F-B114-AE47-84AF-8F9E7785C0C6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CE36A-26AA-FC41-97AA-F202EFDC75E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55C00-E1E3-1544-93FF-D6DC8EFCA456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8FAB3A-E883-5448-A9E0-F74CC0B1A20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6"/>
          <p:cNvSpPr/>
          <p:nvPr/>
        </p:nvSpPr>
        <p:spPr>
          <a:xfrm>
            <a:off x="3667125" y="4311650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任意多边形: 形状 7"/>
          <p:cNvSpPr/>
          <p:nvPr/>
        </p:nvSpPr>
        <p:spPr>
          <a:xfrm>
            <a:off x="3667125" y="251301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35812">
            <a:off x="1083066" y="1169940"/>
            <a:ext cx="952356" cy="12335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4705209" y="732135"/>
            <a:ext cx="485192" cy="4955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3710196" y="1604393"/>
            <a:ext cx="253668" cy="2590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74765">
            <a:off x="464408" y="860749"/>
            <a:ext cx="365982" cy="37379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585532" y="3632083"/>
            <a:ext cx="383042" cy="42944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10766151" y="3248153"/>
            <a:ext cx="485192" cy="49554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9771138" y="4120411"/>
            <a:ext cx="253668" cy="25908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10751038" y="5608246"/>
            <a:ext cx="383042" cy="42944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82676" y="3423943"/>
            <a:ext cx="5626648" cy="757643"/>
          </a:xfrm>
        </p:spPr>
        <p:txBody>
          <a:bodyPr anchor="t">
            <a:normAutofit/>
          </a:bodyPr>
          <a:lstStyle>
            <a:lvl1pPr algn="ctr">
              <a:defRPr sz="40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82676" y="2577827"/>
            <a:ext cx="5626648" cy="757643"/>
          </a:xfrm>
        </p:spPr>
        <p:txBody>
          <a:bodyPr anchor="b">
            <a:normAutofit/>
          </a:bodyPr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BAFD49-7DF2-924F-9D19-40BCA73B67EB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CC009-EF24-C74B-B07C-B05C5B4BC3C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2B7286-E8DB-0740-B011-E752EA9A7C65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91F7A-F488-8F48-9720-DF9AD5E8674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4A1D4-5D79-5E41-9B97-E09FEC77C09D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D6F27-2FF0-C24B-AC5A-F49DF0FD4EE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35812">
            <a:off x="1083066" y="1169940"/>
            <a:ext cx="952356" cy="12335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4705209" y="929090"/>
            <a:ext cx="485192" cy="49554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3710196" y="1801348"/>
            <a:ext cx="253668" cy="2590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74765">
            <a:off x="464408" y="860749"/>
            <a:ext cx="365982" cy="37379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95097" y="2758172"/>
            <a:ext cx="4171696" cy="3446409"/>
          </a:xfrm>
          <a:prstGeom prst="rect">
            <a:avLst/>
          </a:prstGeom>
        </p:spPr>
      </p:pic>
      <p:sp>
        <p:nvSpPr>
          <p:cNvPr id="9" name="任意多边形: 形状 10"/>
          <p:cNvSpPr/>
          <p:nvPr/>
        </p:nvSpPr>
        <p:spPr>
          <a:xfrm>
            <a:off x="6030913" y="5588000"/>
            <a:ext cx="5686425" cy="927100"/>
          </a:xfrm>
          <a:custGeom>
            <a:avLst/>
            <a:gdLst>
              <a:gd name="connsiteX0" fmla="*/ 0 w 3898232"/>
              <a:gd name="connsiteY0" fmla="*/ 0 h 926432"/>
              <a:gd name="connsiteX1" fmla="*/ 2695074 w 3898232"/>
              <a:gd name="connsiteY1" fmla="*/ 252664 h 926432"/>
              <a:gd name="connsiteX2" fmla="*/ 3898232 w 3898232"/>
              <a:gd name="connsiteY2" fmla="*/ 926432 h 926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98232" h="926432">
                <a:moveTo>
                  <a:pt x="0" y="0"/>
                </a:moveTo>
                <a:cubicBezTo>
                  <a:pt x="1022684" y="49129"/>
                  <a:pt x="2045369" y="98259"/>
                  <a:pt x="2695074" y="252664"/>
                </a:cubicBezTo>
                <a:cubicBezTo>
                  <a:pt x="3344779" y="407069"/>
                  <a:pt x="3753853" y="828174"/>
                  <a:pt x="3898232" y="926432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任意多边形: 形状 11"/>
          <p:cNvSpPr/>
          <p:nvPr/>
        </p:nvSpPr>
        <p:spPr>
          <a:xfrm>
            <a:off x="130175" y="5764213"/>
            <a:ext cx="1152525" cy="750887"/>
          </a:xfrm>
          <a:custGeom>
            <a:avLst/>
            <a:gdLst>
              <a:gd name="connsiteX0" fmla="*/ 58587 w 3425902"/>
              <a:gd name="connsiteY0" fmla="*/ 737736 h 749586"/>
              <a:gd name="connsiteX1" fmla="*/ 102130 w 3425902"/>
              <a:gd name="connsiteY1" fmla="*/ 694194 h 749586"/>
              <a:gd name="connsiteX2" fmla="*/ 1002016 w 3425902"/>
              <a:gd name="connsiteY2" fmla="*/ 302308 h 749586"/>
              <a:gd name="connsiteX3" fmla="*/ 3019502 w 3425902"/>
              <a:gd name="connsiteY3" fmla="*/ 26536 h 749586"/>
              <a:gd name="connsiteX4" fmla="*/ 3425902 w 3425902"/>
              <a:gd name="connsiteY4" fmla="*/ 26536 h 749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5902" h="749586">
                <a:moveTo>
                  <a:pt x="58587" y="737736"/>
                </a:moveTo>
                <a:cubicBezTo>
                  <a:pt x="1739" y="752250"/>
                  <a:pt x="-55108" y="766765"/>
                  <a:pt x="102130" y="694194"/>
                </a:cubicBezTo>
                <a:cubicBezTo>
                  <a:pt x="259368" y="621623"/>
                  <a:pt x="515787" y="413584"/>
                  <a:pt x="1002016" y="302308"/>
                </a:cubicBezTo>
                <a:cubicBezTo>
                  <a:pt x="1488245" y="191032"/>
                  <a:pt x="2615521" y="72498"/>
                  <a:pt x="3019502" y="26536"/>
                </a:cubicBezTo>
                <a:cubicBezTo>
                  <a:pt x="3423483" y="-19426"/>
                  <a:pt x="3424692" y="3555"/>
                  <a:pt x="3425902" y="26536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585532" y="3632083"/>
            <a:ext cx="383042" cy="429444"/>
          </a:xfrm>
          <a:prstGeom prst="rect">
            <a:avLst/>
          </a:prstGeom>
        </p:spPr>
      </p:pic>
      <p:sp>
        <p:nvSpPr>
          <p:cNvPr id="12" name="任意多边形: 形状 13"/>
          <p:cNvSpPr/>
          <p:nvPr/>
        </p:nvSpPr>
        <p:spPr>
          <a:xfrm>
            <a:off x="6300788" y="34845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任意多边形: 形状 14"/>
          <p:cNvSpPr/>
          <p:nvPr/>
        </p:nvSpPr>
        <p:spPr>
          <a:xfrm>
            <a:off x="6211888" y="21510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06605" y="2169891"/>
            <a:ext cx="5160390" cy="1341182"/>
          </a:xfrm>
        </p:spPr>
        <p:txBody>
          <a:bodyPr>
            <a:normAutofit/>
          </a:bodyPr>
          <a:lstStyle>
            <a:lvl1pPr algn="ctr">
              <a:defRPr sz="5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17" name="内容占位符 16"/>
          <p:cNvSpPr>
            <a:spLocks noGrp="1"/>
          </p:cNvSpPr>
          <p:nvPr>
            <p:ph sz="quarter" idx="13"/>
          </p:nvPr>
        </p:nvSpPr>
        <p:spPr>
          <a:xfrm>
            <a:off x="6096000" y="3656013"/>
            <a:ext cx="5170488" cy="35843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12164-719D-D441-A823-05AEA3F81B4A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C3C7346-53B1-4349-B1B5-0F61E87036E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27914-A323-3844-8CBA-91731D9D0F23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BB7D23-2DF7-C648-B13A-9BB2BD940FB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843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12997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FDDF6-E452-414A-8416-911C90D341BD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477264-E786-7449-A9A8-283C58B476A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952C52-2BA4-4B40-AC23-6384C3AE3D12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42E9DB-9076-9B41-99CF-FF3EA702BA1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C20146-6A28-0648-96DA-D17E0052E7DD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D351FDEF-33B7-8148-9F26-212063F197B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35812">
            <a:off x="1083066" y="1169940"/>
            <a:ext cx="952356" cy="12335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4705209" y="929090"/>
            <a:ext cx="485192" cy="49554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3710196" y="1801348"/>
            <a:ext cx="253668" cy="2590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74765">
            <a:off x="464408" y="860749"/>
            <a:ext cx="365982" cy="37379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95097" y="2758172"/>
            <a:ext cx="4171696" cy="3446409"/>
          </a:xfrm>
          <a:prstGeom prst="rect">
            <a:avLst/>
          </a:prstGeom>
        </p:spPr>
      </p:pic>
      <p:sp>
        <p:nvSpPr>
          <p:cNvPr id="9" name="任意多边形: 形状 11"/>
          <p:cNvSpPr/>
          <p:nvPr/>
        </p:nvSpPr>
        <p:spPr>
          <a:xfrm>
            <a:off x="6030913" y="5588000"/>
            <a:ext cx="5686425" cy="927100"/>
          </a:xfrm>
          <a:custGeom>
            <a:avLst/>
            <a:gdLst>
              <a:gd name="connsiteX0" fmla="*/ 0 w 3898232"/>
              <a:gd name="connsiteY0" fmla="*/ 0 h 926432"/>
              <a:gd name="connsiteX1" fmla="*/ 2695074 w 3898232"/>
              <a:gd name="connsiteY1" fmla="*/ 252664 h 926432"/>
              <a:gd name="connsiteX2" fmla="*/ 3898232 w 3898232"/>
              <a:gd name="connsiteY2" fmla="*/ 926432 h 926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98232" h="926432">
                <a:moveTo>
                  <a:pt x="0" y="0"/>
                </a:moveTo>
                <a:cubicBezTo>
                  <a:pt x="1022684" y="49129"/>
                  <a:pt x="2045369" y="98259"/>
                  <a:pt x="2695074" y="252664"/>
                </a:cubicBezTo>
                <a:cubicBezTo>
                  <a:pt x="3344779" y="407069"/>
                  <a:pt x="3753853" y="828174"/>
                  <a:pt x="3898232" y="926432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任意多边形: 形状 12"/>
          <p:cNvSpPr/>
          <p:nvPr/>
        </p:nvSpPr>
        <p:spPr>
          <a:xfrm>
            <a:off x="130175" y="5764213"/>
            <a:ext cx="1152525" cy="750887"/>
          </a:xfrm>
          <a:custGeom>
            <a:avLst/>
            <a:gdLst>
              <a:gd name="connsiteX0" fmla="*/ 58587 w 3425902"/>
              <a:gd name="connsiteY0" fmla="*/ 737736 h 749586"/>
              <a:gd name="connsiteX1" fmla="*/ 102130 w 3425902"/>
              <a:gd name="connsiteY1" fmla="*/ 694194 h 749586"/>
              <a:gd name="connsiteX2" fmla="*/ 1002016 w 3425902"/>
              <a:gd name="connsiteY2" fmla="*/ 302308 h 749586"/>
              <a:gd name="connsiteX3" fmla="*/ 3019502 w 3425902"/>
              <a:gd name="connsiteY3" fmla="*/ 26536 h 749586"/>
              <a:gd name="connsiteX4" fmla="*/ 3425902 w 3425902"/>
              <a:gd name="connsiteY4" fmla="*/ 26536 h 749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5902" h="749586">
                <a:moveTo>
                  <a:pt x="58587" y="737736"/>
                </a:moveTo>
                <a:cubicBezTo>
                  <a:pt x="1739" y="752250"/>
                  <a:pt x="-55108" y="766765"/>
                  <a:pt x="102130" y="694194"/>
                </a:cubicBezTo>
                <a:cubicBezTo>
                  <a:pt x="259368" y="621623"/>
                  <a:pt x="515787" y="413584"/>
                  <a:pt x="1002016" y="302308"/>
                </a:cubicBezTo>
                <a:cubicBezTo>
                  <a:pt x="1488245" y="191032"/>
                  <a:pt x="2615521" y="72498"/>
                  <a:pt x="3019502" y="26536"/>
                </a:cubicBezTo>
                <a:cubicBezTo>
                  <a:pt x="3423483" y="-19426"/>
                  <a:pt x="3424692" y="3555"/>
                  <a:pt x="3425902" y="26536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585532" y="3632083"/>
            <a:ext cx="383042" cy="429444"/>
          </a:xfrm>
          <a:prstGeom prst="rect">
            <a:avLst/>
          </a:prstGeom>
        </p:spPr>
      </p:pic>
      <p:sp>
        <p:nvSpPr>
          <p:cNvPr id="12" name="任意多边形: 形状 14"/>
          <p:cNvSpPr/>
          <p:nvPr/>
        </p:nvSpPr>
        <p:spPr>
          <a:xfrm>
            <a:off x="6300788" y="34845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任意多边形: 形状 15"/>
          <p:cNvSpPr/>
          <p:nvPr/>
        </p:nvSpPr>
        <p:spPr>
          <a:xfrm>
            <a:off x="6211888" y="21510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867400" y="2268980"/>
            <a:ext cx="5486400" cy="1108400"/>
          </a:xfrm>
        </p:spPr>
        <p:txBody>
          <a:bodyPr>
            <a:normAutofit/>
          </a:bodyPr>
          <a:lstStyle>
            <a:lvl1pPr algn="ctr">
              <a:defRPr sz="44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867400" y="3657836"/>
            <a:ext cx="5486400" cy="365125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C2208-256A-B746-8A09-1D2002AC8F35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C7B095-4745-F141-B14B-29B05C295C9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D1CB95-9BB6-5640-91F8-9D15A3F4B49C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473216-657F-0B49-B988-73191F0E859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任意多边形: 形状 6"/>
          <p:cNvSpPr/>
          <p:nvPr/>
        </p:nvSpPr>
        <p:spPr>
          <a:xfrm>
            <a:off x="3667125" y="4311650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任意多边形: 形状 7"/>
          <p:cNvSpPr/>
          <p:nvPr/>
        </p:nvSpPr>
        <p:spPr>
          <a:xfrm>
            <a:off x="3667125" y="251301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35812">
            <a:off x="1083066" y="1169940"/>
            <a:ext cx="952356" cy="12335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4705209" y="732135"/>
            <a:ext cx="485192" cy="49554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3710196" y="1604393"/>
            <a:ext cx="253668" cy="259080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74765">
            <a:off x="464408" y="860749"/>
            <a:ext cx="365982" cy="37379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585532" y="3632083"/>
            <a:ext cx="383042" cy="429444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10766151" y="3248153"/>
            <a:ext cx="485192" cy="49554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9771138" y="4120411"/>
            <a:ext cx="253668" cy="25908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10751038" y="5608246"/>
            <a:ext cx="383042" cy="42944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82676" y="3423943"/>
            <a:ext cx="5626648" cy="757643"/>
          </a:xfrm>
        </p:spPr>
        <p:txBody>
          <a:bodyPr anchor="t">
            <a:normAutofit/>
          </a:bodyPr>
          <a:lstStyle>
            <a:lvl1pPr algn="ctr">
              <a:defRPr sz="40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82676" y="2577827"/>
            <a:ext cx="5626648" cy="757643"/>
          </a:xfrm>
        </p:spPr>
        <p:txBody>
          <a:bodyPr anchor="b">
            <a:normAutofit/>
          </a:bodyPr>
          <a:lstStyle>
            <a:lvl1pPr marL="0" indent="0" algn="ctr">
              <a:buNone/>
              <a:defRPr sz="4000" b="1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1A9D7D-0A25-7F41-9508-12EA2DBA7CCF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2AB62-3750-7444-963B-C2DFC4EB45E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14457-A36A-5E48-8081-4BA78BD629E6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01B69-13BE-534B-8B7A-83B3DAA0916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B4F57-7154-2449-959E-75EA53A853D7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46531D-B24E-2846-A29B-50498068B17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 cstate="email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rot="1535812">
            <a:off x="1083066" y="1169940"/>
            <a:ext cx="952356" cy="123356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4705209" y="929090"/>
            <a:ext cx="485192" cy="49554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20757128">
            <a:off x="3710196" y="1801348"/>
            <a:ext cx="253668" cy="25908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74765">
            <a:off x="464408" y="860749"/>
            <a:ext cx="365982" cy="373791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495097" y="2758172"/>
            <a:ext cx="4171696" cy="3446409"/>
          </a:xfrm>
          <a:prstGeom prst="rect">
            <a:avLst/>
          </a:prstGeom>
        </p:spPr>
      </p:pic>
      <p:sp>
        <p:nvSpPr>
          <p:cNvPr id="9" name="任意多边形: 形状 10"/>
          <p:cNvSpPr/>
          <p:nvPr/>
        </p:nvSpPr>
        <p:spPr>
          <a:xfrm>
            <a:off x="6030913" y="5588000"/>
            <a:ext cx="5686425" cy="927100"/>
          </a:xfrm>
          <a:custGeom>
            <a:avLst/>
            <a:gdLst>
              <a:gd name="connsiteX0" fmla="*/ 0 w 3898232"/>
              <a:gd name="connsiteY0" fmla="*/ 0 h 926432"/>
              <a:gd name="connsiteX1" fmla="*/ 2695074 w 3898232"/>
              <a:gd name="connsiteY1" fmla="*/ 252664 h 926432"/>
              <a:gd name="connsiteX2" fmla="*/ 3898232 w 3898232"/>
              <a:gd name="connsiteY2" fmla="*/ 926432 h 926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898232" h="926432">
                <a:moveTo>
                  <a:pt x="0" y="0"/>
                </a:moveTo>
                <a:cubicBezTo>
                  <a:pt x="1022684" y="49129"/>
                  <a:pt x="2045369" y="98259"/>
                  <a:pt x="2695074" y="252664"/>
                </a:cubicBezTo>
                <a:cubicBezTo>
                  <a:pt x="3344779" y="407069"/>
                  <a:pt x="3753853" y="828174"/>
                  <a:pt x="3898232" y="926432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任意多边形: 形状 11"/>
          <p:cNvSpPr/>
          <p:nvPr/>
        </p:nvSpPr>
        <p:spPr>
          <a:xfrm>
            <a:off x="130175" y="5764213"/>
            <a:ext cx="1152525" cy="750887"/>
          </a:xfrm>
          <a:custGeom>
            <a:avLst/>
            <a:gdLst>
              <a:gd name="connsiteX0" fmla="*/ 58587 w 3425902"/>
              <a:gd name="connsiteY0" fmla="*/ 737736 h 749586"/>
              <a:gd name="connsiteX1" fmla="*/ 102130 w 3425902"/>
              <a:gd name="connsiteY1" fmla="*/ 694194 h 749586"/>
              <a:gd name="connsiteX2" fmla="*/ 1002016 w 3425902"/>
              <a:gd name="connsiteY2" fmla="*/ 302308 h 749586"/>
              <a:gd name="connsiteX3" fmla="*/ 3019502 w 3425902"/>
              <a:gd name="connsiteY3" fmla="*/ 26536 h 749586"/>
              <a:gd name="connsiteX4" fmla="*/ 3425902 w 3425902"/>
              <a:gd name="connsiteY4" fmla="*/ 26536 h 749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5902" h="749586">
                <a:moveTo>
                  <a:pt x="58587" y="737736"/>
                </a:moveTo>
                <a:cubicBezTo>
                  <a:pt x="1739" y="752250"/>
                  <a:pt x="-55108" y="766765"/>
                  <a:pt x="102130" y="694194"/>
                </a:cubicBezTo>
                <a:cubicBezTo>
                  <a:pt x="259368" y="621623"/>
                  <a:pt x="515787" y="413584"/>
                  <a:pt x="1002016" y="302308"/>
                </a:cubicBezTo>
                <a:cubicBezTo>
                  <a:pt x="1488245" y="191032"/>
                  <a:pt x="2615521" y="72498"/>
                  <a:pt x="3019502" y="26536"/>
                </a:cubicBezTo>
                <a:cubicBezTo>
                  <a:pt x="3423483" y="-19426"/>
                  <a:pt x="3424692" y="3555"/>
                  <a:pt x="3425902" y="26536"/>
                </a:cubicBezTo>
              </a:path>
            </a:pathLst>
          </a:cu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666368">
            <a:off x="585532" y="3632083"/>
            <a:ext cx="383042" cy="429444"/>
          </a:xfrm>
          <a:prstGeom prst="rect">
            <a:avLst/>
          </a:prstGeom>
        </p:spPr>
      </p:pic>
      <p:sp>
        <p:nvSpPr>
          <p:cNvPr id="12" name="任意多边形: 形状 13"/>
          <p:cNvSpPr/>
          <p:nvPr/>
        </p:nvSpPr>
        <p:spPr>
          <a:xfrm>
            <a:off x="6300788" y="34845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任意多边形: 形状 14"/>
          <p:cNvSpPr/>
          <p:nvPr/>
        </p:nvSpPr>
        <p:spPr>
          <a:xfrm>
            <a:off x="6211888" y="2151063"/>
            <a:ext cx="4889500" cy="50800"/>
          </a:xfrm>
          <a:custGeom>
            <a:avLst/>
            <a:gdLst>
              <a:gd name="connsiteX0" fmla="*/ 0 w 4889500"/>
              <a:gd name="connsiteY0" fmla="*/ 50800 h 50800"/>
              <a:gd name="connsiteX1" fmla="*/ 292100 w 4889500"/>
              <a:gd name="connsiteY1" fmla="*/ 38100 h 50800"/>
              <a:gd name="connsiteX2" fmla="*/ 381000 w 4889500"/>
              <a:gd name="connsiteY2" fmla="*/ 25400 h 50800"/>
              <a:gd name="connsiteX3" fmla="*/ 4889500 w 4889500"/>
              <a:gd name="connsiteY3" fmla="*/ 0 h 5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9500" h="50800">
                <a:moveTo>
                  <a:pt x="0" y="50800"/>
                </a:moveTo>
                <a:cubicBezTo>
                  <a:pt x="97367" y="46567"/>
                  <a:pt x="194857" y="44583"/>
                  <a:pt x="292100" y="38100"/>
                </a:cubicBezTo>
                <a:cubicBezTo>
                  <a:pt x="321968" y="36109"/>
                  <a:pt x="351068" y="25785"/>
                  <a:pt x="381000" y="25400"/>
                </a:cubicBezTo>
                <a:lnTo>
                  <a:pt x="4889500" y="0"/>
                </a:lnTo>
              </a:path>
            </a:pathLst>
          </a:custGeom>
          <a:noFill/>
          <a:ln w="28575">
            <a:solidFill>
              <a:schemeClr val="accent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06605" y="2169891"/>
            <a:ext cx="5160390" cy="1341182"/>
          </a:xfrm>
        </p:spPr>
        <p:txBody>
          <a:bodyPr>
            <a:normAutofit/>
          </a:bodyPr>
          <a:lstStyle>
            <a:lvl1pPr algn="ctr">
              <a:defRPr sz="54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17" name="内容占位符 16"/>
          <p:cNvSpPr>
            <a:spLocks noGrp="1"/>
          </p:cNvSpPr>
          <p:nvPr>
            <p:ph sz="quarter" idx="13"/>
          </p:nvPr>
        </p:nvSpPr>
        <p:spPr>
          <a:xfrm>
            <a:off x="6096000" y="3656013"/>
            <a:ext cx="5170488" cy="358431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14" name="日期占位符 2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22EC1-EDA5-9F47-B892-C1002B877764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5" name="页脚占位符 3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6" name="灯片编号占位符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D215AE0-00EA-0049-8534-4A1ADFC6376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8DD4F-CFBC-6B4A-BB6A-1FA205639BAA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923AA8-77BD-8B4A-AC8E-5DDE3B0319B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8435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12997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C1B43-8351-F843-9253-01D5A4BA5328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61072-7D03-2F4B-8CD8-88162C6023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79B09-8569-0545-BC32-81C9B7581401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CE6933-D49B-0B4A-A616-60BFFF90424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06826-C6AF-7E47-B0FD-7B896FA9268E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9D13929-F1A7-5240-A06E-5DFA9416468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0"/>
          <a:stretch>
            <a:fillRect/>
          </a:stretch>
        </p:blipFill>
        <p:spPr bwMode="auto">
          <a:xfrm>
            <a:off x="0" y="0"/>
            <a:ext cx="1218565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图片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KSO_BT1"/>
          <p:cNvSpPr>
            <a:spLocks noGrp="1"/>
          </p:cNvSpPr>
          <p:nvPr>
            <p:ph type="ctrTitle"/>
          </p:nvPr>
        </p:nvSpPr>
        <p:spPr>
          <a:xfrm>
            <a:off x="5939368" y="3319463"/>
            <a:ext cx="5577417" cy="1470025"/>
          </a:xfrm>
        </p:spPr>
        <p:txBody>
          <a:bodyPr/>
          <a:lstStyle>
            <a:lvl1pPr algn="ctr"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7175" name="KSO_BC1"/>
          <p:cNvSpPr>
            <a:spLocks noGrp="1"/>
          </p:cNvSpPr>
          <p:nvPr>
            <p:ph type="subTitle" idx="1"/>
          </p:nvPr>
        </p:nvSpPr>
        <p:spPr>
          <a:xfrm>
            <a:off x="5909734" y="4827589"/>
            <a:ext cx="5594351" cy="530225"/>
          </a:xfrm>
        </p:spPr>
        <p:txBody>
          <a:bodyPr/>
          <a:lstStyle>
            <a:lvl1pPr marL="0" indent="0" algn="ctr">
              <a:buFont typeface="Wingdings 2" panose="05020102010507070707" pitchFamily="18" charset="2"/>
              <a:buNone/>
              <a:defRPr sz="1800">
                <a:solidFill>
                  <a:schemeClr val="accent2"/>
                </a:solidFill>
              </a:defRPr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6" name="KSO_FD"/>
          <p:cNvSpPr>
            <a:spLocks noGrp="1"/>
          </p:cNvSpPr>
          <p:nvPr>
            <p:ph type="dt" sz="half" idx="10"/>
          </p:nvPr>
        </p:nvSpPr>
        <p:spPr>
          <a:xfrm>
            <a:off x="609600" y="6276975"/>
            <a:ext cx="28448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8AD9BB30-2C63-2740-8ECC-37CD22B75758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7" name="KSO_FT"/>
          <p:cNvSpPr>
            <a:spLocks noGrp="1"/>
          </p:cNvSpPr>
          <p:nvPr>
            <p:ph type="ftr" sz="quarter" idx="11"/>
          </p:nvPr>
        </p:nvSpPr>
        <p:spPr>
          <a:xfrm>
            <a:off x="4165600" y="6276975"/>
            <a:ext cx="38608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KSO_FN"/>
          <p:cNvSpPr>
            <a:spLocks noGrp="1"/>
          </p:cNvSpPr>
          <p:nvPr>
            <p:ph type="sldNum" sz="quarter" idx="12"/>
          </p:nvPr>
        </p:nvSpPr>
        <p:spPr>
          <a:xfrm>
            <a:off x="8737600" y="6276975"/>
            <a:ext cx="2844800" cy="47625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43F8476-D38C-5948-941F-4D90E26E1EC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EB687-626D-934E-92C3-C77FDBA68CA9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E70160-B835-BC4E-A091-F2C102FCAA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6B0A6D-1758-D74B-A270-D663F311B6DA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BE6BA-8C8C-354E-A839-4878CA298B6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58801" y="917576"/>
            <a:ext cx="5425017" cy="49133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87018" y="917576"/>
            <a:ext cx="5427133" cy="49133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7B501-1EC8-4F47-BDC1-D2F36094E0E6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7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78771-9802-6245-A2E0-0C96BB24717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8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48B81-188D-4745-9320-A5DCEAA17187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9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632D65-1714-4E43-8928-740A2830A72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C8C4B-617F-1947-BC99-91DCBD3414E8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B2A9C-D520-D740-88C8-ECAFDD363AA5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3CA96-5920-8B4D-A503-AB5A27925326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A6CDF-7D03-EF44-944F-CD0E468E4A3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5A898-09BD-2441-B932-416B50C86F84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7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EA1E47-AA52-044D-8D6C-95CCBA31124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68E01-6A4F-9F45-A4EA-183F38A329FA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7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9A4AD-A7F2-1F44-88C2-6763FC02392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6D3D2-83F1-B44A-A58B-4C4BABAD7472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C4DC30-AA33-2A41-BF08-E3C0E45D040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5100"/>
            <a:ext cx="51308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51900" y="53976"/>
            <a:ext cx="2762251" cy="57769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58801" y="53976"/>
            <a:ext cx="8089900" cy="57769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472CA-5BAE-AD40-9E2C-0B38ED192B11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57B2CB-B3B4-AB48-9D50-5B158D1B31D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ags" Target="../tags/tag5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ags" Target="../tags/tag4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tags" Target="../tags/tag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ags" Target="../tags/tag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ags" Target="../tags/tag7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tags" Target="../tags/tag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fld id="{8A405241-ADF2-0D4C-9D50-29E78E23A507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ctr" eaLnBrk="1" hangingPunct="1">
              <a:defRPr sz="120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CCB223B4-F36E-4A41-80E1-1602F164C188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hdr="0" ft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1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EF03201-C381-6D4D-B67D-865BFA2E9A82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r" eaLnBrk="1" hangingPunct="1">
              <a:lnSpc>
                <a:spcPct val="120000"/>
              </a:lnSpc>
              <a:defRPr sz="1200">
                <a:solidFill>
                  <a:srgbClr val="7F7F7F"/>
                </a:solidFill>
                <a:ea typeface="黑体" panose="02010609060101010101" pitchFamily="49" charset="-122"/>
              </a:defRPr>
            </a:lvl1pPr>
          </a:lstStyle>
          <a:p>
            <a:fld id="{537911EA-9398-FB47-BDFC-FEF4AB52868C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</p:sldLayoutIdLst>
  <p:hf hdr="0" ftr="0" dt="0"/>
  <p:txStyles>
    <p:titleStyle>
      <a:lvl1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7F7F7F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7F7F7F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44D8B262-73FF-EF45-9B21-BF5FF5359C0A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normAutofit/>
          </a:bodyPr>
          <a:lstStyle>
            <a:lvl1pPr algn="r" eaLnBrk="1" hangingPunct="1">
              <a:lnSpc>
                <a:spcPct val="120000"/>
              </a:lnSpc>
              <a:defRPr sz="1200">
                <a:solidFill>
                  <a:srgbClr val="7F7F7F"/>
                </a:solidFill>
                <a:ea typeface="黑体" panose="02010609060101010101" pitchFamily="49" charset="-122"/>
              </a:defRPr>
            </a:lvl1pPr>
          </a:lstStyle>
          <a:p>
            <a:fld id="{AFBA99A5-1B17-C349-9D1A-D5545738E1F2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</p:sldLayoutIdLst>
  <p:hf hdr="0" ftr="0" dt="0"/>
  <p:txStyles>
    <p:titleStyle>
      <a:lvl1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l" rtl="0" eaLnBrk="0" fontAlgn="base" hangingPunct="0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l" rtl="0" fontAlgn="base">
        <a:lnSpc>
          <a:spcPct val="120000"/>
        </a:lnSpc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7F7F7F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7F7F7F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rgbClr val="7F7F7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" t="37" r="4761" b="6355"/>
          <a:stretch>
            <a:fillRect/>
          </a:stretch>
        </p:blipFill>
        <p:spPr bwMode="auto">
          <a:xfrm>
            <a:off x="0" y="0"/>
            <a:ext cx="12190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矩形 9"/>
          <p:cNvSpPr/>
          <p:nvPr/>
        </p:nvSpPr>
        <p:spPr>
          <a:xfrm>
            <a:off x="0" y="0"/>
            <a:ext cx="12192000" cy="6548438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9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l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</a:lstStyle>
          <a:p>
            <a:pPr>
              <a:defRPr/>
            </a:pPr>
            <a:fld id="{402D5464-2ABE-0E42-8978-4D250FF88D28}" type="datetime1">
              <a:rPr lang="zh-CN" altLang="en-US"/>
              <a:t>2021/1/26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 sz="1200" b="0">
                <a:solidFill>
                  <a:schemeClr val="tx1"/>
                </a:solidFill>
                <a:latin typeface="Calibri" panose="020F050202020403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eaLnBrk="1" hangingPunct="1">
              <a:defRPr sz="1200">
                <a:latin typeface="Calibri" panose="020F0502020204030204" pitchFamily="34" charset="0"/>
                <a:ea typeface="幼圆" charset="0"/>
              </a:defRPr>
            </a:lvl1pPr>
          </a:lstStyle>
          <a:p>
            <a:fld id="{CE788F66-6F92-6E43-AACC-360C9B70EDAD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4103" name="KSO_BT1"/>
          <p:cNvSpPr>
            <a:spLocks noGrp="1"/>
          </p:cNvSpPr>
          <p:nvPr>
            <p:ph type="title"/>
          </p:nvPr>
        </p:nvSpPr>
        <p:spPr bwMode="auto">
          <a:xfrm>
            <a:off x="558800" y="53975"/>
            <a:ext cx="1105535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4104" name="KSO_BC1"/>
          <p:cNvSpPr>
            <a:spLocks noGrp="1"/>
          </p:cNvSpPr>
          <p:nvPr>
            <p:ph type="body" idx="1"/>
          </p:nvPr>
        </p:nvSpPr>
        <p:spPr bwMode="auto">
          <a:xfrm>
            <a:off x="558800" y="917575"/>
            <a:ext cx="11055350" cy="491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</p:sldLayoutIdLst>
  <p:hf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200" b="1">
          <a:solidFill>
            <a:schemeClr val="accent1"/>
          </a:solidFill>
          <a:latin typeface="幼圆" panose="02010509060101010101" pitchFamily="49" charset="-122"/>
          <a:ea typeface="幼圆" panose="02010509060101010101" pitchFamily="49" charset="-122"/>
        </a:defRPr>
      </a:lvl9pPr>
    </p:titleStyle>
    <p:bodyStyle>
      <a:lvl1pPr marL="357505" indent="-357505" algn="just" rtl="0" eaLnBrk="0" fontAlgn="base" hangingPunct="0">
        <a:lnSpc>
          <a:spcPct val="110000"/>
        </a:lnSpc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"/>
        <a:defRPr sz="2400" kern="1200">
          <a:solidFill>
            <a:srgbClr val="657B3E"/>
          </a:solidFill>
          <a:latin typeface="+mn-lt"/>
          <a:ea typeface="+mn-ea"/>
          <a:cs typeface="+mn-cs"/>
        </a:defRPr>
      </a:lvl1pPr>
      <a:lvl2pPr marL="357505" indent="-357505" algn="just" rtl="0" eaLnBrk="0" fontAlgn="base" hangingPunct="0">
        <a:lnSpc>
          <a:spcPct val="120000"/>
        </a:lnSpc>
        <a:spcBef>
          <a:spcPct val="0"/>
        </a:spcBef>
        <a:spcAft>
          <a:spcPts val="600"/>
        </a:spcAft>
        <a:buClr>
          <a:srgbClr val="9BD4C1"/>
        </a:buClr>
        <a:buFont typeface="幼圆" charset="0"/>
        <a:buChar char=" 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98755" y="987425"/>
            <a:ext cx="11793855" cy="491363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About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《 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Gifts of Magi</a:t>
            </a:r>
            <a:r>
              <a:rPr lang="zh-CN" altLang="en-US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》</a:t>
            </a: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What do you think of them?</a:t>
            </a:r>
          </a:p>
          <a:p>
            <a:pPr marL="0" indent="0">
              <a:buNone/>
            </a:pPr>
            <a:endParaRPr lang="en-US" altLang="zh-CN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0160-B835-BC4E-A091-F2C102FCAA61}" type="slidenum">
              <a:rPr lang="zh-CN" altLang="en-US"/>
              <a:t>1</a:t>
            </a:fld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6336665" y="131445"/>
            <a:ext cx="5673090" cy="85598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755" y="1993900"/>
            <a:ext cx="10982325" cy="233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ea typeface="+mn-ea"/>
                <a:cs typeface="Arial" panose="020B0604020202020204" pitchFamily="34" charset="0"/>
                <a:sym typeface="+mn-ea"/>
              </a:rPr>
              <a:t>2. Girls:  If you were Della, what would you do for Chirstmas?</a:t>
            </a:r>
            <a:endParaRPr lang="en-US" altLang="zh-CN" sz="3200" b="1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r>
              <a:rPr lang="en-US" altLang="zh-CN" sz="3200" b="1">
                <a:solidFill>
                  <a:schemeClr val="tx1">
                    <a:lumMod val="50000"/>
                  </a:schemeClr>
                </a:solidFill>
                <a:ea typeface="+mn-ea"/>
                <a:cs typeface="Arial" panose="020B0604020202020204" pitchFamily="34" charset="0"/>
                <a:sym typeface="+mn-ea"/>
              </a:rPr>
              <a:t>     Boys: If you were Jim, what would you do for Christmas?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标题 1"/>
          <p:cNvSpPr>
            <a:spLocks noGrp="1"/>
          </p:cNvSpPr>
          <p:nvPr>
            <p:ph type="ctrTitle"/>
          </p:nvPr>
        </p:nvSpPr>
        <p:spPr>
          <a:xfrm>
            <a:off x="5910263" y="1421145"/>
            <a:ext cx="6024562" cy="1470025"/>
          </a:xfrm>
        </p:spPr>
        <p:txBody>
          <a:bodyPr/>
          <a:lstStyle/>
          <a:p>
            <a:pPr eaLnBrk="1" hangingPunct="1"/>
            <a:r>
              <a:rPr lang="en-US" altLang="zh-CN" sz="6000" dirty="0">
                <a:latin typeface="Calibri" panose="020F0502020204030204" pitchFamily="34" charset="0"/>
                <a:ea typeface="黑体" panose="02010609060101010101" pitchFamily="49" charset="-122"/>
                <a:cs typeface="Calibri" panose="020F0502020204030204" pitchFamily="34" charset="0"/>
              </a:rPr>
              <a:t>9A</a:t>
            </a:r>
            <a:r>
              <a:rPr lang="en-US" altLang="zh-CN" sz="6000" dirty="0">
                <a:latin typeface="Calibri" panose="020F0502020204030204" pitchFamily="34" charset="0"/>
                <a:ea typeface="Cambria" panose="02040503050406030204" charset="0"/>
                <a:cs typeface="Calibri" panose="020F0502020204030204" pitchFamily="34" charset="0"/>
              </a:rPr>
              <a:t>U8 Listening</a:t>
            </a:r>
            <a:endParaRPr lang="zh-CN" altLang="en-US" sz="6000" dirty="0">
              <a:latin typeface="Calibri" panose="020F0502020204030204" pitchFamily="34" charset="0"/>
              <a:ea typeface="黑体" panose="02010609060101010101" pitchFamily="49" charset="-122"/>
              <a:cs typeface="Calibri" panose="020F0502020204030204" pitchFamily="34" charset="0"/>
            </a:endParaRPr>
          </a:p>
        </p:txBody>
      </p:sp>
      <p:sp>
        <p:nvSpPr>
          <p:cNvPr id="22532" name="灯片编号占位符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fld id="{6BDCCF5D-BC03-5642-AE3D-2139DF49D657}" type="slidenum">
              <a:rPr lang="zh-CN" altLang="en-US">
                <a:solidFill>
                  <a:schemeClr val="bg1"/>
                </a:solidFill>
                <a:latin typeface="Calibri" panose="020F0502020204030204" pitchFamily="34" charset="0"/>
                <a:ea typeface="幼圆" charset="0"/>
              </a:rPr>
              <a:t>2</a:t>
            </a:fld>
            <a:endParaRPr lang="zh-CN" altLang="en-US">
              <a:solidFill>
                <a:schemeClr val="bg1"/>
              </a:solidFill>
              <a:latin typeface="Calibri" panose="020F0502020204030204" pitchFamily="34" charset="0"/>
              <a:ea typeface="幼圆" charset="0"/>
            </a:endParaRPr>
          </a:p>
        </p:txBody>
      </p:sp>
      <p:sp>
        <p:nvSpPr>
          <p:cNvPr id="6" name="标题 1"/>
          <p:cNvSpPr txBox="1"/>
          <p:nvPr/>
        </p:nvSpPr>
        <p:spPr bwMode="auto">
          <a:xfrm>
            <a:off x="5124886" y="3079823"/>
            <a:ext cx="7245867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accent1"/>
                </a:solidFill>
                <a:latin typeface="幼圆" panose="02010509060101010101" pitchFamily="49" charset="-122"/>
                <a:ea typeface="幼圆" panose="02010509060101010101" pitchFamily="49" charset="-122"/>
              </a:defRPr>
            </a:lvl9pPr>
          </a:lstStyle>
          <a:p>
            <a:pPr eaLnBrk="1" hangingPunct="1"/>
            <a:r>
              <a:rPr lang="en-US" altLang="zh-CN" sz="4800" dirty="0" smtClean="0">
                <a:latin typeface="Times" pitchFamily="18" charset="0"/>
                <a:ea typeface="黑体" panose="02010609060101010101" pitchFamily="49" charset="-122"/>
                <a:cs typeface="Times" pitchFamily="18" charset="0"/>
              </a:rPr>
              <a:t>Learning From The Great</a:t>
            </a:r>
            <a:endParaRPr lang="zh-CN" altLang="en-US" sz="4800" dirty="0">
              <a:latin typeface="Times" pitchFamily="18" charset="0"/>
              <a:ea typeface="黑体" panose="02010609060101010101" pitchFamily="49" charset="-122"/>
              <a:cs typeface="Times" pitchFamily="18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304280" y="110490"/>
            <a:ext cx="57797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98624" y="110490"/>
            <a:ext cx="11055350" cy="700088"/>
          </a:xfrm>
        </p:spPr>
        <p:txBody>
          <a:bodyPr/>
          <a:lstStyle/>
          <a:p>
            <a:r>
              <a:rPr kumimoji="1" lang="en-US" altLang="zh-CN" dirty="0" smtClean="0">
                <a:solidFill>
                  <a:schemeClr val="tx1">
                    <a:lumMod val="50000"/>
                  </a:schemeClr>
                </a:solidFill>
              </a:rPr>
              <a:t>Introduction of a person</a:t>
            </a:r>
            <a:r>
              <a:rPr kumimoji="1" lang="en-US" altLang="zh-CN" dirty="0" smtClean="0"/>
              <a:t> 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0160-B835-BC4E-A091-F2C102FCAA61}" type="slidenum">
              <a:rPr lang="zh-CN" altLang="en-US" smtClean="0"/>
              <a:t>3</a:t>
            </a:fld>
            <a:endParaRPr lang="zh-CN" altLang="en-US"/>
          </a:p>
        </p:txBody>
      </p:sp>
      <p:sp>
        <p:nvSpPr>
          <p:cNvPr id="6" name="内容占位符 2"/>
          <p:cNvSpPr txBox="1">
            <a:spLocks noGrp="1"/>
          </p:cNvSpPr>
          <p:nvPr>
            <p:ph idx="1"/>
          </p:nvPr>
        </p:nvSpPr>
        <p:spPr bwMode="auto">
          <a:xfrm>
            <a:off x="138221" y="1034537"/>
            <a:ext cx="3710764" cy="49048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marL="357505" indent="-35750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The young boy was born in</a:t>
            </a: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 ....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ea typeface="幼圆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In </a:t>
            </a: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, he </a:t>
            </a: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....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ea typeface="幼圆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....</a:t>
            </a:r>
            <a:endParaRPr lang="zh-CN" altLang="en-US" sz="2800" dirty="0">
              <a:solidFill>
                <a:schemeClr val="tx1">
                  <a:lumMod val="50000"/>
                </a:schemeClr>
              </a:solidFill>
              <a:ea typeface="幼圆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Today, he</a:t>
            </a: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....</a:t>
            </a:r>
            <a:endParaRPr lang="en-US" altLang="zh-CN" sz="2800" dirty="0">
              <a:solidFill>
                <a:schemeClr val="tx1">
                  <a:lumMod val="50000"/>
                </a:schemeClr>
              </a:solidFill>
              <a:ea typeface="幼圆" charset="0"/>
              <a:cs typeface="Arial" panose="020B0604020202020204" pitchFamily="34" charset="0"/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endParaRPr lang="en-US" altLang="zh-CN" sz="2400" i="1" dirty="0">
              <a:solidFill>
                <a:srgbClr val="657B3E"/>
              </a:solidFill>
              <a:latin typeface="Times New Roman" panose="02020603050405020304" pitchFamily="18" charset="0"/>
              <a:ea typeface="幼圆" charset="0"/>
            </a:endParaRP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endParaRPr lang="en-US" altLang="zh-CN" sz="2400" i="1" dirty="0">
              <a:solidFill>
                <a:srgbClr val="657B3E"/>
              </a:solidFill>
              <a:latin typeface="Times New Roman" panose="02020603050405020304" pitchFamily="18" charset="0"/>
              <a:ea typeface="幼圆" charset="0"/>
            </a:endParaRPr>
          </a:p>
        </p:txBody>
      </p:sp>
      <p:sp>
        <p:nvSpPr>
          <p:cNvPr id="7" name="内容占位符 2"/>
          <p:cNvSpPr txBox="1"/>
          <p:nvPr/>
        </p:nvSpPr>
        <p:spPr bwMode="auto">
          <a:xfrm>
            <a:off x="4069856" y="1045171"/>
            <a:ext cx="3896427" cy="490482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/>
          <a:lstStyle>
            <a:lvl1pPr marL="357505" indent="-357505" algn="just" rtl="0" eaLnBrk="0" fontAlgn="base" hangingPunct="0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  <a:defRPr sz="2400" kern="1200">
                <a:solidFill>
                  <a:srgbClr val="657B3E"/>
                </a:solidFill>
                <a:latin typeface="+mn-lt"/>
                <a:ea typeface="+mn-ea"/>
                <a:cs typeface="+mn-cs"/>
              </a:defRPr>
            </a:lvl1pPr>
            <a:lvl2pPr marL="357505" indent="-357505" algn="just" rtl="0" eaLnBrk="0" fontAlgn="base" hangingPunct="0">
              <a:lnSpc>
                <a:spcPct val="120000"/>
              </a:lnSpc>
              <a:spcBef>
                <a:spcPct val="0"/>
              </a:spcBef>
              <a:spcAft>
                <a:spcPts val="600"/>
              </a:spcAft>
              <a:buClr>
                <a:srgbClr val="9BD4C1"/>
              </a:buClr>
              <a:buFont typeface="幼圆" charset="0"/>
              <a:buChar char=" 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zh-CN" sz="2800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 was born in the 1970s</a:t>
            </a:r>
          </a:p>
          <a:p>
            <a:pPr>
              <a:defRPr/>
            </a:pPr>
            <a:r>
              <a:rPr lang="en-US" altLang="zh-CN" sz="2800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1990s, He studied in a University in Guangzhou.</a:t>
            </a:r>
          </a:p>
          <a:p>
            <a:pPr>
              <a:defRPr/>
            </a:pPr>
            <a:r>
              <a:rPr lang="en-US" altLang="zh-CN" sz="2800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2001 to now, he was always the teacher of Junior 3 in </a:t>
            </a: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latin typeface="Arial" panose="020B0604020202020204" pitchFamily="34" charset="0"/>
                <a:ea typeface="幼圆" charset="0"/>
                <a:cs typeface="Arial" panose="020B0604020202020204" pitchFamily="34" charset="0"/>
              </a:rPr>
              <a:t>......</a:t>
            </a:r>
            <a:endParaRPr lang="en-US" altLang="zh-CN" sz="2800" dirty="0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en-US" altLang="zh-CN" sz="3600" b="1" dirty="0" smtClean="0">
              <a:solidFill>
                <a:schemeClr val="tx1">
                  <a:lumMod val="50000"/>
                </a:schemeClr>
              </a:solidFill>
              <a:latin typeface="Arial" panose="020B0604020202020204" pitchFamily="34" charset="0"/>
              <a:ea typeface="幼圆" charset="0"/>
              <a:cs typeface="Arial" panose="020B0604020202020204" pitchFamily="34" charset="0"/>
            </a:endParaRPr>
          </a:p>
        </p:txBody>
      </p:sp>
      <p:sp>
        <p:nvSpPr>
          <p:cNvPr id="9" name="内容占位符 2"/>
          <p:cNvSpPr txBox="1"/>
          <p:nvPr/>
        </p:nvSpPr>
        <p:spPr bwMode="auto">
          <a:xfrm>
            <a:off x="8112724" y="1085988"/>
            <a:ext cx="3845276" cy="48640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357505" indent="-35750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2800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The man was Lu Zhishen</a:t>
            </a:r>
            <a:r>
              <a:rPr lang="en-US" altLang="zh-CN" sz="2800" dirty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</a:t>
            </a:r>
          </a:p>
          <a:p>
            <a:pPr algn="just">
              <a:lnSpc>
                <a:spcPct val="11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"/>
            </a:pPr>
            <a:r>
              <a:rPr lang="en-US" altLang="zh-CN" sz="3600" b="1" dirty="0" smtClean="0">
                <a:solidFill>
                  <a:schemeClr val="tx1">
                    <a:lumMod val="50000"/>
                  </a:schemeClr>
                </a:solidFill>
                <a:ea typeface="幼圆" charset="0"/>
                <a:cs typeface="Arial" panose="020B0604020202020204" pitchFamily="34" charset="0"/>
              </a:rPr>
              <a:t>...</a:t>
            </a:r>
          </a:p>
        </p:txBody>
      </p:sp>
      <p:sp>
        <p:nvSpPr>
          <p:cNvPr id="3" name="圆角矩形 2"/>
          <p:cNvSpPr/>
          <p:nvPr/>
        </p:nvSpPr>
        <p:spPr>
          <a:xfrm>
            <a:off x="6304280" y="110490"/>
            <a:ext cx="57797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>
            <a:spLocks noGrp="1"/>
          </p:cNvSpPr>
          <p:nvPr>
            <p:ph type="title"/>
          </p:nvPr>
        </p:nvSpPr>
        <p:spPr>
          <a:xfrm>
            <a:off x="34925" y="207963"/>
            <a:ext cx="11055350" cy="700087"/>
          </a:xfrm>
        </p:spPr>
        <p:txBody>
          <a:bodyPr/>
          <a:lstStyle/>
          <a:p>
            <a:r>
              <a:rPr lang="en-US" altLang="zh-CN" dirty="0">
                <a:latin typeface="Comic Sans MS" panose="030F0702030302020204" pitchFamily="66" charset="0"/>
              </a:rPr>
              <a:t>3-1. Listen and fill in the blanks</a:t>
            </a:r>
            <a:endParaRPr lang="zh-CN" altLang="en-US" dirty="0">
              <a:latin typeface="Comic Sans MS" panose="030F0702030302020204" pitchFamily="66" charset="0"/>
            </a:endParaRPr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12"/>
          </p:nvPr>
        </p:nvSpPr>
        <p:spPr bwMode="auto">
          <a:xfrm>
            <a:off x="8940800" y="5437188"/>
            <a:ext cx="2625725" cy="3444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fld id="{4442ED09-2F20-9B41-B3EA-CB931154CF4B}" type="slidenum"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幼圆" charset="0"/>
              </a:rPr>
              <a:t>4</a:t>
            </a:fld>
            <a:endParaRPr lang="zh-CN" altLang="en-US" sz="2400">
              <a:solidFill>
                <a:srgbClr val="FF0000"/>
              </a:solidFill>
              <a:latin typeface="Calibri" panose="020F0502020204030204" pitchFamily="34" charset="0"/>
              <a:ea typeface="幼圆" charset="0"/>
            </a:endParaRPr>
          </a:p>
        </p:txBody>
      </p:sp>
      <p:pic>
        <p:nvPicPr>
          <p:cNvPr id="27652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1530350"/>
            <a:ext cx="10774363" cy="454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788390" y="2312797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newspapers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68764" y="2688711"/>
            <a:ext cx="302126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money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59817" y="3482812"/>
            <a:ext cx="2653611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dying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10875" y="3775791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prison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453028" y="3835092"/>
            <a:ext cx="2389727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short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33131" y="4527459"/>
            <a:ext cx="3952240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New      York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59372" y="4950766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career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81729" y="5350917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47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913110" y="4937341"/>
            <a:ext cx="2481639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City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998487" y="4191440"/>
            <a:ext cx="2389727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stories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4" name="O Henr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680571" y="1836848"/>
            <a:ext cx="609600" cy="609600"/>
          </a:xfrm>
        </p:spPr>
      </p:pic>
      <p:sp>
        <p:nvSpPr>
          <p:cNvPr id="2" name="圆角矩形 1"/>
          <p:cNvSpPr/>
          <p:nvPr/>
        </p:nvSpPr>
        <p:spPr>
          <a:xfrm>
            <a:off x="6786880" y="110490"/>
            <a:ext cx="52971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70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>
            <a:spLocks noGrp="1"/>
          </p:cNvSpPr>
          <p:nvPr>
            <p:ph type="title"/>
          </p:nvPr>
        </p:nvSpPr>
        <p:spPr>
          <a:xfrm>
            <a:off x="34925" y="207963"/>
            <a:ext cx="11055350" cy="700087"/>
          </a:xfrm>
        </p:spPr>
        <p:txBody>
          <a:bodyPr/>
          <a:lstStyle/>
          <a:p>
            <a:r>
              <a:rPr lang="en-US" altLang="zh-CN" dirty="0" smtClean="0">
                <a:latin typeface="Comic Sans MS" panose="030F0702030302020204" pitchFamily="66" charset="0"/>
              </a:rPr>
              <a:t>3-2. Complete the passage</a:t>
            </a:r>
            <a:endParaRPr lang="zh-CN" altLang="en-US" dirty="0">
              <a:latin typeface="Comic Sans MS" panose="030F0702030302020204" pitchFamily="66" charset="0"/>
            </a:endParaRPr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 idx="12"/>
          </p:nvPr>
        </p:nvSpPr>
        <p:spPr bwMode="auto">
          <a:xfrm>
            <a:off x="8940800" y="5437188"/>
            <a:ext cx="2625725" cy="3444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fld id="{4442ED09-2F20-9B41-B3EA-CB931154CF4B}" type="slidenum">
              <a:rPr lang="zh-CN" altLang="en-US" sz="2400">
                <a:solidFill>
                  <a:srgbClr val="FF0000"/>
                </a:solidFill>
                <a:latin typeface="Calibri" panose="020F0502020204030204" pitchFamily="34" charset="0"/>
                <a:ea typeface="幼圆" charset="0"/>
              </a:rPr>
              <a:t>5</a:t>
            </a:fld>
            <a:endParaRPr lang="zh-CN" altLang="en-US" sz="2400">
              <a:solidFill>
                <a:srgbClr val="FF0000"/>
              </a:solidFill>
              <a:latin typeface="Calibri" panose="020F0502020204030204" pitchFamily="34" charset="0"/>
              <a:ea typeface="幼圆" charset="0"/>
            </a:endParaRPr>
          </a:p>
        </p:txBody>
      </p:sp>
      <p:pic>
        <p:nvPicPr>
          <p:cNvPr id="27652" name="Picture 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49" y="1564173"/>
            <a:ext cx="10774363" cy="454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788390" y="2312797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newspapers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168764" y="2688711"/>
            <a:ext cx="302126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money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559817" y="3482812"/>
            <a:ext cx="2653611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dying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3510875" y="3775791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prison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453028" y="3835092"/>
            <a:ext cx="2389727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short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033131" y="4527459"/>
            <a:ext cx="3952240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New      York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859372" y="4950766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career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581729" y="5350917"/>
            <a:ext cx="2205902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47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1913110" y="4937341"/>
            <a:ext cx="2481639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 City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1998487" y="4191440"/>
            <a:ext cx="2389727" cy="461665"/>
          </a:xfrm>
          <a:prstGeom prst="rect">
            <a:avLst/>
          </a:prstGeom>
          <a:solidFill>
            <a:schemeClr val="bg1">
              <a:alpha val="0"/>
            </a:schemeClr>
          </a:solidFill>
        </p:spPr>
        <p:txBody>
          <a:bodyPr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defRPr/>
            </a:pPr>
            <a:r>
              <a:rPr lang="en-US" altLang="zh-CN" sz="2400" b="1" dirty="0">
                <a:solidFill>
                  <a:srgbClr val="FF0000"/>
                </a:solidFill>
                <a:latin typeface="Comic Sans MS" panose="030F0702030302020204" pitchFamily="66" charset="0"/>
                <a:ea typeface="宋体" panose="02010600030101010101" pitchFamily="2" charset="-122"/>
              </a:rPr>
              <a:t>stories</a:t>
            </a:r>
            <a:endParaRPr lang="zh-CN" altLang="en-US" sz="2400" b="1" dirty="0">
              <a:solidFill>
                <a:srgbClr val="FF0000"/>
              </a:solidFill>
              <a:latin typeface="Comic Sans MS" panose="030F0702030302020204" pitchFamily="66" charset="0"/>
              <a:ea typeface="宋体" panose="02010600030101010101" pitchFamily="2" charset="-122"/>
            </a:endParaRPr>
          </a:p>
        </p:txBody>
      </p:sp>
      <p:pic>
        <p:nvPicPr>
          <p:cNvPr id="4" name="O Henry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85371" y="1385142"/>
            <a:ext cx="609600" cy="609600"/>
          </a:xfrm>
        </p:spPr>
      </p:pic>
      <p:sp>
        <p:nvSpPr>
          <p:cNvPr id="2" name="圆角矩形 1"/>
          <p:cNvSpPr/>
          <p:nvPr/>
        </p:nvSpPr>
        <p:spPr>
          <a:xfrm>
            <a:off x="6304280" y="110490"/>
            <a:ext cx="57797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82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901" y="3450097"/>
            <a:ext cx="11499856" cy="1114586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553" y="5746097"/>
            <a:ext cx="11538846" cy="689623"/>
          </a:xfrm>
          <a:prstGeom prst="rect">
            <a:avLst/>
          </a:prstGeom>
          <a:solidFill>
            <a:srgbClr val="FFEBFF"/>
          </a:solidFill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122" y="4814513"/>
            <a:ext cx="11512563" cy="932161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278695" y="4739741"/>
            <a:ext cx="11512563" cy="954107"/>
          </a:xfrm>
          <a:prstGeom prst="rect">
            <a:avLst/>
          </a:prstGeom>
          <a:solidFill>
            <a:srgbClr val="FFEBFF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After leaving prison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, he moved to New York City and began a successful writing career. </a:t>
            </a: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399" y="2535723"/>
            <a:ext cx="11487149" cy="969938"/>
          </a:xfrm>
          <a:prstGeom prst="rect">
            <a:avLst/>
          </a:prstGeom>
        </p:spPr>
      </p:pic>
      <p:sp>
        <p:nvSpPr>
          <p:cNvPr id="13" name="矩形 12"/>
          <p:cNvSpPr/>
          <p:nvPr/>
        </p:nvSpPr>
        <p:spPr>
          <a:xfrm>
            <a:off x="328614" y="2495990"/>
            <a:ext cx="11487150" cy="954107"/>
          </a:xfrm>
          <a:prstGeom prst="rect">
            <a:avLst/>
          </a:prstGeom>
          <a:solidFill>
            <a:srgbClr val="FFEBFF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In 1896, he was accused of stealing money. </a:t>
            </a: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Afraid of going to prison, 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he ran away to Central America. 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399" y="1656346"/>
            <a:ext cx="11487149" cy="83120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58800" y="217487"/>
            <a:ext cx="11055350" cy="700088"/>
          </a:xfrm>
        </p:spPr>
        <p:txBody>
          <a:bodyPr/>
          <a:lstStyle/>
          <a:p>
            <a:r>
              <a:rPr kumimoji="1" lang="en-US" altLang="zh-CN" dirty="0" smtClean="0"/>
              <a:t>The life of </a:t>
            </a:r>
            <a:r>
              <a:rPr kumimoji="1" lang="en-US" altLang="zh-CN" dirty="0" err="1" smtClean="0"/>
              <a:t>O.Henry</a:t>
            </a:r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547351" y="6070596"/>
            <a:ext cx="2853497" cy="365125"/>
          </a:xfrm>
        </p:spPr>
        <p:txBody>
          <a:bodyPr/>
          <a:lstStyle/>
          <a:p>
            <a:fld id="{78E70160-B835-BC4E-A091-F2C102FCAA61}" type="slidenum">
              <a:rPr lang="zh-CN" altLang="en-US" smtClean="0"/>
              <a:t>6</a:t>
            </a:fld>
            <a:endParaRPr lang="zh-CN" altLang="en-US"/>
          </a:p>
        </p:txBody>
      </p:sp>
      <p:pic>
        <p:nvPicPr>
          <p:cNvPr id="5" name="Picture 35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13" r="1357" b="79965"/>
          <a:stretch>
            <a:fillRect/>
          </a:stretch>
        </p:blipFill>
        <p:spPr bwMode="auto">
          <a:xfrm>
            <a:off x="316399" y="1030982"/>
            <a:ext cx="11487149" cy="625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16116" y="1030982"/>
            <a:ext cx="11499856" cy="523220"/>
          </a:xfrm>
          <a:prstGeom prst="rect">
            <a:avLst/>
          </a:prstGeom>
          <a:solidFill>
            <a:srgbClr val="FFEBFF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O. Henry was born in 1862 </a:t>
            </a: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in the US 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as William Sydney Porter. </a:t>
            </a:r>
            <a:endParaRPr lang="zh-CN" altLang="en-US" sz="2800" dirty="0"/>
          </a:p>
        </p:txBody>
      </p:sp>
      <p:sp>
        <p:nvSpPr>
          <p:cNvPr id="11" name="矩形 10"/>
          <p:cNvSpPr/>
          <p:nvPr/>
        </p:nvSpPr>
        <p:spPr>
          <a:xfrm>
            <a:off x="316399" y="1586942"/>
            <a:ext cx="11487150" cy="954107"/>
          </a:xfrm>
          <a:prstGeom prst="rect">
            <a:avLst/>
          </a:prstGeom>
          <a:solidFill>
            <a:srgbClr val="FFEBFF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When he was 25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, he first began writing for newspapers and magazines </a:t>
            </a: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to support his wife and daughter. </a:t>
            </a:r>
          </a:p>
        </p:txBody>
      </p:sp>
      <p:sp>
        <p:nvSpPr>
          <p:cNvPr id="15" name="矩形 14"/>
          <p:cNvSpPr/>
          <p:nvPr/>
        </p:nvSpPr>
        <p:spPr>
          <a:xfrm>
            <a:off x="291122" y="3336455"/>
            <a:ext cx="11525270" cy="1384995"/>
          </a:xfrm>
          <a:prstGeom prst="rect">
            <a:avLst/>
          </a:prstGeom>
          <a:solidFill>
            <a:srgbClr val="FFEBFF"/>
          </a:solidFill>
        </p:spPr>
        <p:txBody>
          <a:bodyPr wrap="square">
            <a:spAutoFit/>
          </a:bodyPr>
          <a:lstStyle/>
          <a:p>
            <a:pPr algn="just"/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When he was in Central America, he found out that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 his wife was dying, so he returned to the US in 1897 and was sent to prison. </a:t>
            </a: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In prison, 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he began writing short stories </a:t>
            </a: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to support his daughter, he wrote </a:t>
            </a: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under the names of O. </a:t>
            </a:r>
            <a:r>
              <a:rPr lang="en-US" altLang="zh-CN" sz="2800" dirty="0" smtClean="0">
                <a:solidFill>
                  <a:srgbClr val="5F5F5F"/>
                </a:solidFill>
                <a:latin typeface="Times"/>
                <a:ea typeface="Times"/>
                <a:cs typeface="Times"/>
              </a:rPr>
              <a:t>Henry.</a:t>
            </a:r>
            <a:endParaRPr lang="zh-CN" altLang="en-US" sz="2800" dirty="0"/>
          </a:p>
        </p:txBody>
      </p:sp>
      <p:sp>
        <p:nvSpPr>
          <p:cNvPr id="21" name="矩形 20"/>
          <p:cNvSpPr/>
          <p:nvPr/>
        </p:nvSpPr>
        <p:spPr>
          <a:xfrm>
            <a:off x="265552" y="5641100"/>
            <a:ext cx="11525705" cy="954107"/>
          </a:xfrm>
          <a:prstGeom prst="rect">
            <a:avLst/>
          </a:prstGeom>
          <a:solidFill>
            <a:srgbClr val="FFEBFF"/>
          </a:solidFill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CN" sz="2800" dirty="0">
                <a:solidFill>
                  <a:srgbClr val="5F5F5F"/>
                </a:solidFill>
                <a:latin typeface="Times"/>
                <a:ea typeface="Times"/>
                <a:cs typeface="Times"/>
              </a:rPr>
              <a:t>O. Henry died at the age of 47 </a:t>
            </a:r>
            <a:r>
              <a:rPr lang="en-US" altLang="zh-CN" sz="2800" dirty="0">
                <a:solidFill>
                  <a:srgbClr val="FF0000"/>
                </a:solidFill>
                <a:latin typeface="Times"/>
                <a:ea typeface="Times"/>
                <a:cs typeface="Times"/>
              </a:rPr>
              <a:t>in 1910. Today, he’s remembered as one of the writers who invented the short story.</a:t>
            </a:r>
            <a:endParaRPr lang="zh-CN" altLang="en-US" sz="2800" dirty="0">
              <a:solidFill>
                <a:srgbClr val="FF0000"/>
              </a:solidFill>
              <a:latin typeface="Times"/>
              <a:ea typeface="Times"/>
              <a:cs typeface="Times"/>
            </a:endParaRPr>
          </a:p>
        </p:txBody>
      </p:sp>
      <p:sp>
        <p:nvSpPr>
          <p:cNvPr id="3" name="圆角矩形 2"/>
          <p:cNvSpPr/>
          <p:nvPr/>
        </p:nvSpPr>
        <p:spPr>
          <a:xfrm>
            <a:off x="6304280" y="110490"/>
            <a:ext cx="57797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3" grpId="0" animBg="1"/>
      <p:bldP spid="9" grpId="0" animBg="1"/>
      <p:bldP spid="11" grpId="0" animBg="1"/>
      <p:bldP spid="15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标题 1"/>
          <p:cNvSpPr>
            <a:spLocks noGrp="1"/>
          </p:cNvSpPr>
          <p:nvPr>
            <p:ph type="title"/>
          </p:nvPr>
        </p:nvSpPr>
        <p:spPr>
          <a:xfrm>
            <a:off x="558800" y="246063"/>
            <a:ext cx="11055350" cy="700087"/>
          </a:xfrm>
        </p:spPr>
        <p:txBody>
          <a:bodyPr/>
          <a:lstStyle/>
          <a:p>
            <a:r>
              <a:rPr lang="en-US" altLang="zh-CN">
                <a:latin typeface="Comic Sans MS" panose="030F0702030302020204" pitchFamily="66" charset="0"/>
              </a:rPr>
              <a:t>4-2. Assessment</a:t>
            </a:r>
            <a:endParaRPr lang="zh-CN" altLang="en-US">
              <a:latin typeface="Comic Sans MS" panose="030F0702030302020204" pitchFamily="66" charset="0"/>
            </a:endParaRPr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fld id="{235AAADC-9AD7-3641-BE16-05B7BEBD4E8E}" type="slidenum">
              <a:rPr lang="zh-CN" altLang="en-US">
                <a:latin typeface="Calibri" panose="020F0502020204030204" pitchFamily="34" charset="0"/>
                <a:ea typeface="幼圆" charset="0"/>
              </a:rPr>
              <a:t>7</a:t>
            </a:fld>
            <a:endParaRPr lang="zh-CN" altLang="en-US">
              <a:latin typeface="Calibri" panose="020F0502020204030204" pitchFamily="34" charset="0"/>
              <a:ea typeface="幼圆" charset="0"/>
            </a:endParaRPr>
          </a:p>
        </p:txBody>
      </p:sp>
      <p:graphicFrame>
        <p:nvGraphicFramePr>
          <p:cNvPr id="6" name="内容占位符 3"/>
          <p:cNvGraphicFramePr/>
          <p:nvPr/>
        </p:nvGraphicFramePr>
        <p:xfrm>
          <a:off x="1214438" y="1509713"/>
          <a:ext cx="8556625" cy="3808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6579"/>
                <a:gridCol w="656682"/>
                <a:gridCol w="656682"/>
                <a:gridCol w="656682"/>
              </a:tblGrid>
              <a:tr h="729134">
                <a:tc>
                  <a:txBody>
                    <a:bodyPr/>
                    <a:lstStyle/>
                    <a:p>
                      <a:pPr marL="357505" marR="0" lvl="0" indent="-357505" algn="l" defTabSz="914400" rtl="0" eaLnBrk="1" fontAlgn="base" latinLnBrk="0" hangingPunct="1">
                        <a:lnSpc>
                          <a:spcPct val="11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2" panose="05020102010507070707" pitchFamily="18" charset="2"/>
                        <a:buChar char=""/>
                        <a:defRPr/>
                      </a:pPr>
                      <a:r>
                        <a:rPr kumimoji="0" lang="en-US" altLang="zh-CN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What do you think of the retelling?</a:t>
                      </a:r>
                    </a:p>
                  </a:txBody>
                  <a:tcPr marL="91445" marR="91445" marT="45730" marB="45730" anchor="ctr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solidFill>
                          <a:schemeClr val="bg1"/>
                        </a:solidFill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</a:tr>
              <a:tr h="81887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1. It includes all the given </a:t>
                      </a:r>
                      <a:r>
                        <a:rPr kumimoji="0" lang="en-US" altLang="zh-CN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key information</a:t>
                      </a: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.</a:t>
                      </a:r>
                      <a:endParaRPr lang="zh-CN" altLang="en-US" sz="2800" b="0" dirty="0">
                        <a:latin typeface="Times" pitchFamily="18" charset="0"/>
                        <a:ea typeface="Times" pitchFamily="18" charset="0"/>
                        <a:cs typeface="Times" pitchFamily="18" charset="0"/>
                      </a:endParaRPr>
                    </a:p>
                  </a:txBody>
                  <a:tcPr marL="91445" marR="91445" marT="45730" marB="45730" anchor="ctr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</a:tr>
              <a:tr h="7534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2. He uses the </a:t>
                      </a:r>
                      <a:r>
                        <a:rPr kumimoji="0" lang="en-US" altLang="zh-CN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past tense</a:t>
                      </a: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. </a:t>
                      </a:r>
                    </a:p>
                  </a:txBody>
                  <a:tcPr marL="91445" marR="91445" marT="45730" marB="45730" anchor="ctr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en-US" altLang="zh-CN" sz="2800" b="1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</a:tr>
              <a:tr h="7534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3. He </a:t>
                      </a:r>
                      <a:r>
                        <a:rPr kumimoji="0" lang="en-US" altLang="zh-CN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pronounces</a:t>
                      </a: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 the words </a:t>
                      </a:r>
                      <a:r>
                        <a:rPr kumimoji="0" lang="en-US" altLang="zh-CN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correctly</a:t>
                      </a:r>
                    </a:p>
                  </a:txBody>
                  <a:tcPr marL="91445" marR="91445" marT="45730" marB="45730" anchor="ctr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en-US" altLang="zh-CN" sz="2800" b="1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</a:tr>
              <a:tr h="75346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kumimoji="0" lang="en-US" altLang="zh-CN" sz="2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657B3E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4. He speaks </a:t>
                      </a:r>
                      <a:r>
                        <a:rPr kumimoji="0" lang="en-US" altLang="zh-CN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imes" pitchFamily="18" charset="0"/>
                          <a:ea typeface="Times" pitchFamily="18" charset="0"/>
                          <a:cs typeface="Times" pitchFamily="18" charset="0"/>
                        </a:rPr>
                        <a:t>fluently</a:t>
                      </a:r>
                    </a:p>
                  </a:txBody>
                  <a:tcPr marL="91445" marR="91445" marT="45730" marB="45730" anchor="ctr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zh-CN" altLang="en-US" sz="28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  <a:tc>
                  <a:txBody>
                    <a:bodyPr/>
                    <a:lstStyle/>
                    <a:p>
                      <a:pPr algn="l"/>
                      <a:endParaRPr lang="en-US" altLang="zh-CN" sz="2800" b="1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45" marR="91445" marT="45730" marB="45730"/>
                </a:tc>
              </a:tr>
            </a:tbl>
          </a:graphicData>
        </a:graphic>
      </p:graphicFrame>
      <p:pic>
        <p:nvPicPr>
          <p:cNvPr id="33828" name="图片 11" descr="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62" t="1613" r="13982" b="85481"/>
          <a:stretch>
            <a:fillRect/>
          </a:stretch>
        </p:blipFill>
        <p:spPr bwMode="auto">
          <a:xfrm>
            <a:off x="7920038" y="1568450"/>
            <a:ext cx="46831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29" name="图片 12" descr="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632" t="1613" r="7397" b="85349"/>
          <a:stretch>
            <a:fillRect/>
          </a:stretch>
        </p:blipFill>
        <p:spPr bwMode="auto">
          <a:xfrm>
            <a:off x="8524875" y="1584325"/>
            <a:ext cx="4556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30" name="图片 13" descr="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74" t="1613" r="813" b="85349"/>
          <a:stretch>
            <a:fillRect/>
          </a:stretch>
        </p:blipFill>
        <p:spPr bwMode="auto">
          <a:xfrm>
            <a:off x="9172575" y="1581150"/>
            <a:ext cx="4397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圆角矩形 8"/>
          <p:cNvSpPr/>
          <p:nvPr/>
        </p:nvSpPr>
        <p:spPr>
          <a:xfrm>
            <a:off x="6304280" y="110490"/>
            <a:ext cx="57797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6395" y="153035"/>
            <a:ext cx="11055350" cy="700088"/>
          </a:xfrm>
        </p:spPr>
        <p:txBody>
          <a:bodyPr/>
          <a:lstStyle/>
          <a:p>
            <a:r>
              <a:rPr lang="en-US" altLang="zh-CN" sz="4000" dirty="0" smtClean="0">
                <a:solidFill>
                  <a:schemeClr val="tx1">
                    <a:lumMod val="50000"/>
                  </a:schemeClr>
                </a:solidFill>
              </a:rPr>
              <a:t>Mark Twain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1765" y="952500"/>
            <a:ext cx="12040235" cy="488251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en-US" altLang="zh-CN" sz="3600" dirty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Mark Twain was born</a:t>
            </a: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cs typeface="Times" pitchFamily="18" charset="0"/>
              </a:rPr>
              <a:t> in 1835 in the USA. </a:t>
            </a:r>
          </a:p>
          <a:p>
            <a:r>
              <a:rPr lang="en-US" altLang="zh-CN" sz="3600" dirty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When he was just 12 years old</a:t>
            </a: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cs typeface="Times" pitchFamily="18" charset="0"/>
                <a:sym typeface="+mn-ea"/>
              </a:rPr>
              <a:t>, his father died </a:t>
            </a: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cs typeface="Times" pitchFamily="18" charset="0"/>
              </a:rPr>
              <a:t>. </a:t>
            </a:r>
          </a:p>
          <a:p>
            <a:r>
              <a:rPr lang="en-US" altLang="zh-CN" sz="3600" dirty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And he then went to work</a:t>
            </a: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cs typeface="Times" pitchFamily="18" charset="0"/>
              </a:rPr>
              <a:t> to help support his family. Then he started working as a writer for a newspaper. </a:t>
            </a:r>
          </a:p>
          <a:p>
            <a:r>
              <a:rPr lang="en-US" altLang="zh-CN" sz="3600" dirty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In 1865, he wrote a story about</a:t>
            </a: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cs typeface="Times" pitchFamily="18" charset="0"/>
              </a:rPr>
              <a:t> a jumping frog. The story and the writer became famous. Mark Twain died in 1910. </a:t>
            </a:r>
          </a:p>
          <a:p>
            <a:r>
              <a:rPr lang="en-US" altLang="zh-CN" sz="3600" dirty="0">
                <a:solidFill>
                  <a:srgbClr val="FF0000"/>
                </a:solidFill>
                <a:latin typeface="Times" pitchFamily="18" charset="0"/>
                <a:cs typeface="Times" pitchFamily="18" charset="0"/>
              </a:rPr>
              <a:t>He is one of </a:t>
            </a:r>
            <a:r>
              <a:rPr lang="en-US" altLang="zh-CN" sz="36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cs typeface="Times" pitchFamily="18" charset="0"/>
              </a:rPr>
              <a:t>the greatest writers in American history.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0160-B835-BC4E-A091-F2C102FCAA61}" type="slidenum">
              <a:rPr lang="zh-CN" altLang="en-US" smtClean="0"/>
              <a:t>8</a:t>
            </a:fld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6230620" y="53975"/>
            <a:ext cx="5779770" cy="8985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标题 1"/>
          <p:cNvSpPr>
            <a:spLocks noGrp="1"/>
          </p:cNvSpPr>
          <p:nvPr>
            <p:ph type="title"/>
          </p:nvPr>
        </p:nvSpPr>
        <p:spPr>
          <a:xfrm>
            <a:off x="558800" y="254000"/>
            <a:ext cx="11055350" cy="700088"/>
          </a:xfrm>
        </p:spPr>
        <p:txBody>
          <a:bodyPr/>
          <a:lstStyle/>
          <a:p>
            <a:r>
              <a:rPr lang="en-US" altLang="zh-CN" sz="4400" dirty="0">
                <a:solidFill>
                  <a:schemeClr val="tx1">
                    <a:lumMod val="50000"/>
                  </a:schemeClr>
                </a:solidFill>
                <a:latin typeface="Comic Sans MS" panose="030F0702030302020204" pitchFamily="66" charset="0"/>
              </a:rPr>
              <a:t>4-3 Discussion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8800" y="1128713"/>
            <a:ext cx="11413460" cy="4702175"/>
          </a:xfrm>
        </p:spPr>
        <p:txBody>
          <a:bodyPr/>
          <a:lstStyle/>
          <a:p>
            <a:pPr>
              <a:buFont typeface="Wingdings 2" panose="05020102010507070707" pitchFamily="18" charset="2"/>
              <a:buChar char=""/>
              <a:defRPr/>
            </a:pPr>
            <a:r>
              <a:rPr lang="en-US" altLang="zh-CN" sz="48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ea typeface="Times" pitchFamily="18" charset="0"/>
                <a:cs typeface="Times" pitchFamily="18" charset="0"/>
              </a:rPr>
              <a:t>W</a:t>
            </a:r>
            <a:r>
              <a:rPr lang="en-US" altLang="zh-CN" sz="4800" dirty="0" smtClean="0">
                <a:solidFill>
                  <a:schemeClr val="tx1">
                    <a:lumMod val="50000"/>
                  </a:schemeClr>
                </a:solidFill>
                <a:latin typeface="Times" pitchFamily="18" charset="0"/>
                <a:ea typeface="Times" pitchFamily="18" charset="0"/>
                <a:cs typeface="Times" pitchFamily="18" charset="0"/>
              </a:rPr>
              <a:t>hat do you think of their childhood?</a:t>
            </a:r>
          </a:p>
          <a:p>
            <a:pPr>
              <a:buFont typeface="Wingdings 2" panose="05020102010507070707" pitchFamily="18" charset="2"/>
              <a:buChar char=""/>
              <a:defRPr/>
            </a:pPr>
            <a:r>
              <a:rPr lang="en-US" altLang="zh-CN" sz="4800" dirty="0" smtClean="0">
                <a:solidFill>
                  <a:schemeClr val="tx1">
                    <a:lumMod val="50000"/>
                  </a:schemeClr>
                </a:solidFill>
                <a:latin typeface="Times" pitchFamily="18" charset="0"/>
                <a:ea typeface="Times" pitchFamily="18" charset="0"/>
                <a:cs typeface="Times" pitchFamily="18" charset="0"/>
              </a:rPr>
              <a:t>How could they be successful? </a:t>
            </a:r>
          </a:p>
          <a:p>
            <a:pPr>
              <a:buFont typeface="Wingdings 2" panose="05020102010507070707" pitchFamily="18" charset="2"/>
              <a:buChar char=""/>
              <a:defRPr/>
            </a:pPr>
            <a:r>
              <a:rPr lang="en-US" altLang="zh-CN" sz="4800" dirty="0" smtClean="0">
                <a:solidFill>
                  <a:schemeClr val="tx1">
                    <a:lumMod val="50000"/>
                  </a:schemeClr>
                </a:solidFill>
                <a:latin typeface="Times" pitchFamily="18" charset="0"/>
                <a:ea typeface="Times" pitchFamily="18" charset="0"/>
                <a:cs typeface="Times" pitchFamily="18" charset="0"/>
              </a:rPr>
              <a:t>What can you learn from the great men?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4400" dirty="0">
                <a:solidFill>
                  <a:schemeClr val="tx1">
                    <a:lumMod val="50000"/>
                  </a:schemeClr>
                </a:solidFill>
                <a:latin typeface="Times" pitchFamily="18" charset="0"/>
                <a:ea typeface="Times" pitchFamily="18" charset="0"/>
                <a:cs typeface="Times" pitchFamily="18" charset="0"/>
              </a:rPr>
              <a:t> </a:t>
            </a:r>
            <a:r>
              <a:rPr lang="en-US" altLang="zh-CN" sz="4400" dirty="0" smtClean="0">
                <a:solidFill>
                  <a:schemeClr val="tx1">
                    <a:lumMod val="50000"/>
                  </a:schemeClr>
                </a:solidFill>
                <a:latin typeface="Times" pitchFamily="18" charset="0"/>
                <a:ea typeface="Times" pitchFamily="18" charset="0"/>
                <a:cs typeface="Times" pitchFamily="18" charset="0"/>
              </a:rPr>
              <a:t>    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60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endParaRPr lang="en-US" altLang="zh-C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820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charset="-122"/>
              </a:defRPr>
            </a:lvl9pPr>
          </a:lstStyle>
          <a:p>
            <a:fld id="{C3207289-E737-C24A-A204-865CCE18D161}" type="slidenum">
              <a:rPr lang="zh-CN" altLang="en-US">
                <a:latin typeface="Calibri" panose="020F0502020204030204" pitchFamily="34" charset="0"/>
                <a:ea typeface="幼圆" charset="0"/>
              </a:rPr>
              <a:t>9</a:t>
            </a:fld>
            <a:endParaRPr lang="zh-CN" altLang="en-US">
              <a:latin typeface="Calibri" panose="020F0502020204030204" pitchFamily="34" charset="0"/>
              <a:ea typeface="幼圆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6192520" y="123190"/>
            <a:ext cx="5779770" cy="10058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noFill/>
        </p:spPr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E70160-B835-BC4E-A091-F2C102FCAA61}" type="slidenum">
              <a:rPr lang="zh-CN" altLang="en-US" smtClean="0"/>
              <a:t>10</a:t>
            </a:fld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4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Never </a:t>
            </a:r>
            <a:r>
              <a:rPr lang="en-US" altLang="zh-CN" sz="44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give up, 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44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   </a:t>
            </a:r>
            <a:r>
              <a:rPr lang="en-US" altLang="zh-CN" sz="4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and </a:t>
            </a:r>
            <a:r>
              <a:rPr lang="en-US" altLang="zh-CN" sz="44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you will be </a:t>
            </a:r>
            <a:r>
              <a:rPr lang="en-US" altLang="zh-CN" sz="4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successful ! </a:t>
            </a:r>
            <a:endParaRPr lang="en-US" altLang="zh-CN" sz="4400" b="1" dirty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0" indent="0">
              <a:buFont typeface="Wingdings 2" panose="05020102010507070707" pitchFamily="18" charset="2"/>
              <a:buNone/>
              <a:defRPr/>
            </a:pPr>
            <a:endParaRPr lang="en-US" altLang="zh-CN" sz="4400" b="1" dirty="0" smtClean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4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Together</a:t>
            </a:r>
            <a:r>
              <a:rPr lang="en-US" altLang="zh-CN" sz="44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, we’ll stand</a:t>
            </a:r>
          </a:p>
          <a:p>
            <a:pPr marL="0" indent="0">
              <a:buFont typeface="Wingdings 2" panose="05020102010507070707" pitchFamily="18" charset="2"/>
              <a:buNone/>
              <a:defRPr/>
            </a:pPr>
            <a:r>
              <a:rPr lang="en-US" altLang="zh-CN" sz="44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</a:t>
            </a:r>
            <a:r>
              <a:rPr lang="en-US" altLang="zh-CN" sz="4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    hand </a:t>
            </a:r>
            <a:r>
              <a:rPr lang="en-US" altLang="zh-CN" sz="4400" b="1" dirty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in hand, we will get </a:t>
            </a:r>
            <a:r>
              <a:rPr lang="en-US" altLang="zh-CN" sz="4400" b="1" dirty="0" smtClean="0">
                <a:latin typeface="Comic Sans MS" panose="030F0702030302020204" pitchFamily="66" charset="0"/>
                <a:ea typeface="Comic Sans MS" panose="030F0702030302020204" pitchFamily="66" charset="0"/>
                <a:cs typeface="Comic Sans MS" panose="030F0702030302020204" pitchFamily="66" charset="0"/>
              </a:rPr>
              <a:t>there !</a:t>
            </a:r>
            <a:endParaRPr lang="en-US" altLang="zh-CN" sz="4400" b="1" dirty="0">
              <a:latin typeface="Comic Sans MS" panose="030F0702030302020204" pitchFamily="66" charset="0"/>
              <a:ea typeface="Comic Sans MS" panose="030F0702030302020204" pitchFamily="66" charset="0"/>
              <a:cs typeface="Comic Sans MS" panose="030F0702030302020204" pitchFamily="66" charset="0"/>
            </a:endParaRPr>
          </a:p>
          <a:p>
            <a:endParaRPr lang="zh-CN" altLang="en-US" sz="4400" dirty="0"/>
          </a:p>
        </p:txBody>
      </p:sp>
      <p:sp>
        <p:nvSpPr>
          <p:cNvPr id="9" name="圆角矩形 8"/>
          <p:cNvSpPr/>
          <p:nvPr/>
        </p:nvSpPr>
        <p:spPr>
          <a:xfrm>
            <a:off x="6192520" y="123190"/>
            <a:ext cx="5779770" cy="10058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357505" marR="0" indent="-357505" algn="just" defTabSz="914400" rtl="0" eaLnBrk="1" fontAlgn="base" latinLnBrk="0" hangingPunct="1">
              <a:lnSpc>
                <a:spcPct val="110000"/>
              </a:lnSpc>
              <a:spcBef>
                <a:spcPts val="6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None/>
            </a:pPr>
            <a:endParaRPr kumimoji="0" lang="zh-CN" altLang="zh-CN" sz="2000" b="1" i="0" u="none" strike="noStrike" cap="none" normalizeH="0" baseline="0" smtClean="0">
              <a:ln>
                <a:noFill/>
              </a:ln>
              <a:solidFill>
                <a:srgbClr val="657B3E"/>
              </a:solidFill>
              <a:effectLst/>
              <a:latin typeface="Times New Roman" panose="02020603050405020304" pitchFamily="18" charset="0"/>
              <a:ea typeface="幼圆" panose="020105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508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508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1"/>
  <p:tag name="KSO_WM_TAG_VERSION" val="1.0"/>
  <p:tag name="KSO_WM_BEAUTIFY_FLAG" val="#wm#"/>
  <p:tag name="KSO_WM_TEMPLATE_THUMBS_INDEX" val="1、6、7、8、9、10、11、12、13、14、1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508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TEMPLATE_CATEGORY" val="custom"/>
  <p:tag name="KSO_WM_TEMPLATE_INDEX" val="2018508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85081"/>
  <p:tag name="KSO_WM_TAG_VERSION" val="1.0"/>
  <p:tag name="KSO_WM_BEAUTIFY_FLAG" val="#wm#"/>
  <p:tag name="KSO_WM_TEMPLATE_THUMBS_INDEX" val="1、6、7、8、9、10、11、12、13、14、16"/>
</p:tagLst>
</file>

<file path=ppt/theme/theme1.xml><?xml version="1.0" encoding="utf-8"?>
<a:theme xmlns:a="http://schemas.openxmlformats.org/drawingml/2006/main" name="主题3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自定义 61">
      <a:dk1>
        <a:srgbClr val="000000"/>
      </a:dk1>
      <a:lt1>
        <a:srgbClr val="FFFFFF"/>
      </a:lt1>
      <a:dk2>
        <a:srgbClr val="013596"/>
      </a:dk2>
      <a:lt2>
        <a:srgbClr val="E7E6E6"/>
      </a:lt2>
      <a:accent1>
        <a:srgbClr val="01359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​​">
  <a:themeElements>
    <a:clrScheme name="自定义 61">
      <a:dk1>
        <a:srgbClr val="000000"/>
      </a:dk1>
      <a:lt1>
        <a:srgbClr val="FFFFFF"/>
      </a:lt1>
      <a:dk2>
        <a:srgbClr val="013596"/>
      </a:dk2>
      <a:lt2>
        <a:srgbClr val="E7E6E6"/>
      </a:lt2>
      <a:accent1>
        <a:srgbClr val="01359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主题4">
  <a:themeElements>
    <a:clrScheme name="A000120140530A99PPBG 1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87A452"/>
      </a:accent1>
      <a:accent2>
        <a:srgbClr val="58B898"/>
      </a:accent2>
      <a:accent3>
        <a:srgbClr val="FFFFFF"/>
      </a:accent3>
      <a:accent4>
        <a:srgbClr val="505050"/>
      </a:accent4>
      <a:accent5>
        <a:srgbClr val="C3CFB3"/>
      </a:accent5>
      <a:accent6>
        <a:srgbClr val="4FA689"/>
      </a:accent6>
      <a:hlink>
        <a:srgbClr val="00B0F0"/>
      </a:hlink>
      <a:folHlink>
        <a:srgbClr val="7F7F7F"/>
      </a:folHlink>
    </a:clrScheme>
    <a:fontScheme name="A000120140530A99PPBG">
      <a:majorFont>
        <a:latin typeface="幼圆"/>
        <a:ea typeface="幼圆"/>
        <a:cs typeface=""/>
      </a:majorFont>
      <a:minorFont>
        <a:latin typeface="幼圆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/>
      <a:lstStyle>
        <a:defPPr marL="357505" marR="0" indent="-357505" algn="just" defTabSz="914400" rtl="0" eaLnBrk="1" fontAlgn="base" latinLnBrk="0" hangingPunct="1">
          <a:lnSpc>
            <a:spcPct val="110000"/>
          </a:lnSpc>
          <a:spcBef>
            <a:spcPts val="600"/>
          </a:spcBef>
          <a:spcAft>
            <a:spcPct val="0"/>
          </a:spcAft>
          <a:buClr>
            <a:schemeClr val="accent1"/>
          </a:buClr>
          <a:buSzPct val="80000"/>
          <a:buFont typeface="Wingdings 2" panose="05020102010507070707" pitchFamily="18" charset="2"/>
          <a:buNone/>
          <a:defRPr kumimoji="0" lang="zh-CN" altLang="zh-CN" sz="2000" b="1" i="0" u="none" strike="noStrike" cap="none" normalizeH="0" baseline="0" smtClean="0">
            <a:ln>
              <a:noFill/>
            </a:ln>
            <a:solidFill>
              <a:srgbClr val="657B3E"/>
            </a:solidFill>
            <a:effectLst/>
            <a:latin typeface="Times New Roman" panose="02020603050405020304" pitchFamily="18" charset="0"/>
            <a:ea typeface="幼圆" panose="020105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</a:spPr>
      <a:bodyPr vert="horz" wrap="square" lIns="91440" tIns="45720" rIns="91440" bIns="45720" numCol="1" anchor="t" anchorCtr="0" compatLnSpc="1"/>
      <a:lstStyle>
        <a:defPPr marL="357505" marR="0" indent="-357505" algn="just" defTabSz="914400" rtl="0" eaLnBrk="1" fontAlgn="base" latinLnBrk="0" hangingPunct="1">
          <a:lnSpc>
            <a:spcPct val="110000"/>
          </a:lnSpc>
          <a:spcBef>
            <a:spcPts val="600"/>
          </a:spcBef>
          <a:spcAft>
            <a:spcPct val="0"/>
          </a:spcAft>
          <a:buClr>
            <a:schemeClr val="accent1"/>
          </a:buClr>
          <a:buSzPct val="80000"/>
          <a:buFont typeface="Wingdings 2" panose="05020102010507070707" pitchFamily="18" charset="2"/>
          <a:buNone/>
          <a:defRPr kumimoji="0" lang="zh-CN" altLang="zh-CN" sz="2000" b="1" i="0" u="none" strike="noStrike" cap="none" normalizeH="0" baseline="0" smtClean="0">
            <a:ln>
              <a:noFill/>
            </a:ln>
            <a:solidFill>
              <a:srgbClr val="657B3E"/>
            </a:solidFill>
            <a:effectLst/>
            <a:latin typeface="Times New Roman" panose="02020603050405020304" pitchFamily="18" charset="0"/>
            <a:ea typeface="幼圆" panose="02010509060101010101" pitchFamily="49" charset="-122"/>
          </a:defRPr>
        </a:defPPr>
      </a:lstStyle>
    </a:lnDef>
  </a:objectDefaults>
  <a:extraClrSchemeLst>
    <a:extraClrScheme>
      <a:clrScheme name="A000120140530A99PPBG 1">
        <a:dk1>
          <a:srgbClr val="5F5F5F"/>
        </a:dk1>
        <a:lt1>
          <a:srgbClr val="FFFFFF"/>
        </a:lt1>
        <a:dk2>
          <a:srgbClr val="5F5F5F"/>
        </a:dk2>
        <a:lt2>
          <a:srgbClr val="FFFFFF"/>
        </a:lt2>
        <a:accent1>
          <a:srgbClr val="87A452"/>
        </a:accent1>
        <a:accent2>
          <a:srgbClr val="58B898"/>
        </a:accent2>
        <a:accent3>
          <a:srgbClr val="FFFFFF"/>
        </a:accent3>
        <a:accent4>
          <a:srgbClr val="505050"/>
        </a:accent4>
        <a:accent5>
          <a:srgbClr val="C3CFB3"/>
        </a:accent5>
        <a:accent6>
          <a:srgbClr val="4FA689"/>
        </a:accent6>
        <a:hlink>
          <a:srgbClr val="00B0F0"/>
        </a:hlink>
        <a:folHlink>
          <a:srgbClr val="7F7F7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12</Template>
  <TotalTime>0</TotalTime>
  <Words>501</Words>
  <Application>Microsoft Office PowerPoint</Application>
  <PresentationFormat>自定义</PresentationFormat>
  <Paragraphs>82</Paragraphs>
  <Slides>10</Slides>
  <Notes>0</Notes>
  <HiddenSlides>1</HiddenSlides>
  <MMClips>2</MMClips>
  <ScaleCrop>false</ScaleCrop>
  <HeadingPairs>
    <vt:vector size="4" baseType="variant">
      <vt:variant>
        <vt:lpstr>主题</vt:lpstr>
      </vt:variant>
      <vt:variant>
        <vt:i4>4</vt:i4>
      </vt:variant>
      <vt:variant>
        <vt:lpstr>幻灯片标题</vt:lpstr>
      </vt:variant>
      <vt:variant>
        <vt:i4>10</vt:i4>
      </vt:variant>
    </vt:vector>
  </HeadingPairs>
  <TitlesOfParts>
    <vt:vector size="14" baseType="lpstr">
      <vt:lpstr>主题3</vt:lpstr>
      <vt:lpstr>1_Office 主题​​</vt:lpstr>
      <vt:lpstr>2_Office 主题​​</vt:lpstr>
      <vt:lpstr>主题4</vt:lpstr>
      <vt:lpstr>PowerPoint 演示文稿</vt:lpstr>
      <vt:lpstr>9AU8 Listening</vt:lpstr>
      <vt:lpstr>Introduction of a person </vt:lpstr>
      <vt:lpstr>3-1. Listen and fill in the blanks</vt:lpstr>
      <vt:lpstr>3-2. Complete the passage</vt:lpstr>
      <vt:lpstr>The life of O.Henry</vt:lpstr>
      <vt:lpstr>4-2. Assessment</vt:lpstr>
      <vt:lpstr>Mark Twain</vt:lpstr>
      <vt:lpstr>4-3 Discussion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9AU8 Listening</dc:title>
  <dc:creator>董 沛文</dc:creator>
  <cp:lastModifiedBy>XH</cp:lastModifiedBy>
  <cp:revision>33</cp:revision>
  <cp:lastPrinted>2018-11-29T04:49:00Z</cp:lastPrinted>
  <dcterms:created xsi:type="dcterms:W3CDTF">2018-11-27T08:08:00Z</dcterms:created>
  <dcterms:modified xsi:type="dcterms:W3CDTF">2021-01-26T06:38:17Z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