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svg" ContentType="image/svg"/>
  <Override PartName="/customXml/item1.xml" ContentType="application/xml"/>
  <Override PartName="/customXml/itemProps1.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3"/>
  </p:sldMasterIdLst>
  <p:notesMasterIdLst>
    <p:notesMasterId r:id="rId4"/>
  </p:notesMasterIdLst>
  <p:sldIdLst>
    <p:sldId id="1045" r:id="rId5"/>
    <p:sldId id="1211" r:id="rId6"/>
    <p:sldId id="1164" r:id="rId7"/>
    <p:sldId id="1147" r:id="rId8"/>
    <p:sldId id="1132" r:id="rId9"/>
    <p:sldId id="1133" r:id="rId10"/>
    <p:sldId id="1187" r:id="rId11"/>
    <p:sldId id="1135" r:id="rId12"/>
    <p:sldId id="1209" r:id="rId13"/>
    <p:sldId id="1161" r:id="rId14"/>
    <p:sldId id="1194" r:id="rId15"/>
    <p:sldId id="1195" r:id="rId16"/>
    <p:sldId id="1142" r:id="rId17"/>
    <p:sldId id="1210" r:id="rId18"/>
    <p:sldId id="1190" r:id="rId19"/>
    <p:sldId id="1141" r:id="rId20"/>
    <p:sldId id="1146" r:id="rId21"/>
    <p:sldId id="1193" r:id="rId22"/>
    <p:sldId id="1167" r:id="rId23"/>
    <p:sldId id="1168" r:id="rId24"/>
    <p:sldId id="1136" r:id="rId25"/>
    <p:sldId id="1162" r:id="rId26"/>
    <p:sldId id="1163" r:id="rId27"/>
    <p:sldId id="1165" r:id="rId28"/>
    <p:sldId id="1170" r:id="rId29"/>
  </p:sldIdLst>
  <p:sldSz cx="12241213" cy="6858000"/>
  <p:notesSz cx="6858000" cy="9144000"/>
  <p:custDataLst>
    <p:tags r:id="rId30"/>
  </p:custDataLst>
  <p:defaultTextStyle>
    <a:defPPr>
      <a:defRPr lang="en-US"/>
    </a:defPPr>
    <a:lvl1pPr marL="0" lvl="0" indent="0" algn="l" defTabSz="914400" rtl="0" eaLnBrk="1" fontAlgn="base" latinLnBrk="0" hangingPunct="1">
      <a:lnSpc>
        <a:spcPct val="100000"/>
      </a:lnSpc>
      <a:spcBef>
        <a:spcPct val="0"/>
      </a:spcBef>
      <a:spcAft>
        <a:spcPct val="0"/>
      </a:spcAft>
      <a:buNone/>
      <a:defRPr sz="2400" b="1" i="0" u="none" kern="1200" baseline="0">
        <a:solidFill>
          <a:srgbClr val="FF0000"/>
        </a:solidFill>
        <a:latin typeface="Times New Roman" panose="02020603050405020304" pitchFamily="18"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sz="2400" b="1" i="0" u="none" kern="1200" baseline="0">
        <a:solidFill>
          <a:srgbClr val="FF0000"/>
        </a:solidFill>
        <a:latin typeface="Times New Roman" panose="02020603050405020304" pitchFamily="18"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1" i="0" u="none" kern="1200" baseline="0">
        <a:solidFill>
          <a:srgbClr val="FF0000"/>
        </a:solidFill>
        <a:latin typeface="Times New Roman" panose="02020603050405020304" pitchFamily="18"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1" i="0" u="none" kern="1200" baseline="0">
        <a:solidFill>
          <a:srgbClr val="FF0000"/>
        </a:solidFill>
        <a:latin typeface="Times New Roman" panose="02020603050405020304" pitchFamily="18"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1" i="0" u="none" kern="1200" baseline="0">
        <a:solidFill>
          <a:srgbClr val="FF0000"/>
        </a:solidFill>
        <a:latin typeface="Times New Roman" panose="02020603050405020304" pitchFamily="18"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1" i="0" u="none" kern="1200" baseline="0">
        <a:solidFill>
          <a:srgbClr val="FF0000"/>
        </a:solidFill>
        <a:latin typeface="Times New Roman" panose="02020603050405020304" pitchFamily="18"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1" i="0" u="none" kern="1200" baseline="0">
        <a:solidFill>
          <a:srgbClr val="FF0000"/>
        </a:solidFill>
        <a:latin typeface="Times New Roman" panose="02020603050405020304" pitchFamily="18"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1" i="0" u="none" kern="1200" baseline="0">
        <a:solidFill>
          <a:srgbClr val="FF0000"/>
        </a:solidFill>
        <a:latin typeface="Times New Roman" panose="02020603050405020304" pitchFamily="18"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1" i="0" u="none" kern="1200" baseline="0">
        <a:solidFill>
          <a:srgbClr val="FF0000"/>
        </a:solidFill>
        <a:latin typeface="Times New Roman" panose="02020603050405020304" pitchFamily="18" charset="0"/>
        <a:ea typeface="宋体" panose="02010600030101010101" pitchFamily="2" charset="-122"/>
        <a:cs typeface="+mn-cs"/>
      </a:defRPr>
    </a:lvl9pPr>
  </p:defaultTextStyle>
</p:presentation>
</file>

<file path=ppt/commentAuthors.xml><?xml version="1.0" encoding="utf-8"?>
<p:cmAuthorLst xmlns:p="http://schemas.openxmlformats.org/presentationml/2006/main">
  <p:cmAuthor id="1" name="SkyUN.Org" initials="S"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924"/>
    <p:restoredTop sz="95197"/>
  </p:normalViewPr>
  <p:slideViewPr>
    <p:cSldViewPr showGuides="1">
      <p:cViewPr varScale="1">
        <p:scale>
          <a:sx n="57" d="100"/>
          <a:sy n="57" d="100"/>
        </p:scale>
        <p:origin x="-96" y="-557"/>
      </p:cViewPr>
      <p:guideLst>
        <p:guide orient="horz" pos="2302"/>
        <p:guide pos="3780"/>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notesViewPr>
    <p:cSldViewPr>
      <p:cViewPr varScale="1">
        <p:scale>
          <a:sx n="64" d="100"/>
          <a:sy n="64" d="100"/>
        </p:scale>
        <p:origin x="-1301" y="-86"/>
      </p:cViewPr>
      <p:guideLst>
        <p:guide orient="horz" pos="2880"/>
        <p:guide pos="2160"/>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ustomXml" Target="../customXml/item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commentAuthors" Target="commentAuthors.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1.xml" /><Relationship Id="rId30" Type="http://schemas.openxmlformats.org/officeDocument/2006/relationships/tags" Target="tags/tag1.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heme" Target="theme/theme1.xml" /><Relationship Id="rId34" Type="http://schemas.openxmlformats.org/officeDocument/2006/relationships/tableStyles" Target="tableStyles.xml" /><Relationship Id="rId4" Type="http://schemas.openxmlformats.org/officeDocument/2006/relationships/notesMaster" Target="notesMasters/notes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Pr>
        <a:solidFill>
          <a:schemeClr val="bg1"/>
        </a:solidFill>
        <a:effectLst/>
      </p:bgPr>
    </p:bg>
    <p:spTree>
      <p:nvGrpSpPr>
        <p:cNvPr id="1" name=""/>
        <p:cNvGrpSpPr/>
        <p:nvPr/>
      </p:nvGrpSpPr>
      <p:grpSpPr>
        <a:xfrm>
          <a:off x="0" y="0"/>
          <a:ext cx="0" cy="0"/>
        </a:xfrm>
      </p:grpSpPr>
      <p:sp>
        <p:nvSpPr>
          <p:cNvPr id="3074" name="页眉占位符 3073"/>
          <p:cNvSpPr>
            <a:spLocks noGrp="1"/>
          </p:cNvSpPr>
          <p:nvPr>
            <p:ph type="hdr" sz="quarter"/>
          </p:nvPr>
        </p:nvSpPr>
        <p:spPr>
          <a:xfrm>
            <a:off x="0" y="0"/>
            <a:ext cx="2971800" cy="457200"/>
          </a:xfrm>
          <a:prstGeom prst="rect">
            <a:avLst/>
          </a:prstGeom>
          <a:noFill/>
          <a:ln w="9525">
            <a:noFill/>
          </a:ln>
        </p:spPr>
        <p:txBody>
          <a:bodyPr/>
          <a:lstStyle/>
          <a:p>
            <a:pPr lvl="0"/>
            <a:endParaRPr lang="zh-CN" altLang="x-none" sz="1200" b="0">
              <a:ea typeface="宋体" pitchFamily="2" charset="-122"/>
            </a:endParaRPr>
          </a:p>
        </p:txBody>
      </p:sp>
      <p:sp>
        <p:nvSpPr>
          <p:cNvPr id="3075" name="日期占位符 3074"/>
          <p:cNvSpPr>
            <a:spLocks noGrp="1"/>
          </p:cNvSpPr>
          <p:nvPr>
            <p:ph type="dt" idx="1"/>
          </p:nvPr>
        </p:nvSpPr>
        <p:spPr>
          <a:xfrm>
            <a:off x="3884613" y="0"/>
            <a:ext cx="2971800" cy="457200"/>
          </a:xfrm>
          <a:prstGeom prst="rect">
            <a:avLst/>
          </a:prstGeom>
          <a:noFill/>
          <a:ln w="9525">
            <a:noFill/>
          </a:ln>
        </p:spPr>
        <p:txBody>
          <a:bodyPr/>
          <a:lstStyle/>
          <a:p>
            <a:pPr lvl="0" algn="r"/>
            <a:endParaRPr lang="zh-CN" altLang="x-none" sz="1200" b="0">
              <a:ea typeface="宋体" panose="02010600030101010101" pitchFamily="2" charset="-122"/>
            </a:endParaRPr>
          </a:p>
        </p:txBody>
      </p:sp>
      <p:sp>
        <p:nvSpPr>
          <p:cNvPr id="3076" name="幻灯片图像占位符 3075"/>
          <p:cNvSpPr>
            <a:spLocks noGrp="1" noRot="1" noChangeAspect="1"/>
          </p:cNvSpPr>
          <p:nvPr>
            <p:ph type="sldImg" idx="2"/>
          </p:nvPr>
        </p:nvSpPr>
        <p:spPr>
          <a:xfrm>
            <a:off x="369888" y="685800"/>
            <a:ext cx="6118225" cy="3429000"/>
          </a:xfrm>
          <a:prstGeom prst="rect">
            <a:avLst/>
          </a:prstGeom>
          <a:noFill/>
          <a:ln w="9525">
            <a:noFill/>
          </a:ln>
        </p:spPr>
      </p:sp>
      <p:sp>
        <p:nvSpPr>
          <p:cNvPr id="3077" name="文本占位符 3076"/>
          <p:cNvSpPr>
            <a:spLocks noGrp="1" noRot="1"/>
          </p:cNvSpPr>
          <p:nvPr>
            <p:ph type="body" sz="quarter" idx="3"/>
          </p:nvPr>
        </p:nvSpPr>
        <p:spPr>
          <a:xfrm>
            <a:off x="685800" y="4343400"/>
            <a:ext cx="5486400" cy="4114800"/>
          </a:xfrm>
          <a:prstGeom prst="rect">
            <a:avLst/>
          </a:prstGeom>
          <a:noFill/>
          <a:ln w="9525">
            <a:noFill/>
          </a:ln>
        </p:spPr>
        <p:txBody>
          <a:bodyPr anchor="ct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p>
        </p:txBody>
      </p:sp>
      <p:sp>
        <p:nvSpPr>
          <p:cNvPr id="3078" name="页脚占位符 3077"/>
          <p:cNvSpPr>
            <a:spLocks noGrp="1"/>
          </p:cNvSpPr>
          <p:nvPr>
            <p:ph type="ftr" sz="quarter" idx="4"/>
          </p:nvPr>
        </p:nvSpPr>
        <p:spPr>
          <a:xfrm>
            <a:off x="0" y="8685213"/>
            <a:ext cx="2971800" cy="457200"/>
          </a:xfrm>
          <a:prstGeom prst="rect">
            <a:avLst/>
          </a:prstGeom>
          <a:noFill/>
          <a:ln w="9525">
            <a:noFill/>
          </a:ln>
        </p:spPr>
        <p:txBody>
          <a:bodyPr anchor="b"/>
          <a:lstStyle/>
          <a:p>
            <a:pPr lvl="0"/>
            <a:endParaRPr lang="zh-CN" altLang="x-none" sz="1200" b="0">
              <a:ea typeface="宋体" panose="02010600030101010101" pitchFamily="2" charset="-122"/>
            </a:endParaRPr>
          </a:p>
        </p:txBody>
      </p:sp>
      <p:sp>
        <p:nvSpPr>
          <p:cNvPr id="3079" name="灯片编号占位符 3078"/>
          <p:cNvSpPr>
            <a:spLocks noGrp="1"/>
          </p:cNvSpPr>
          <p:nvPr>
            <p:ph type="sldNum" sz="quarter" idx="5"/>
          </p:nvPr>
        </p:nvSpPr>
        <p:spPr>
          <a:xfrm>
            <a:off x="3884613" y="8685213"/>
            <a:ext cx="2971800" cy="457200"/>
          </a:xfrm>
          <a:prstGeom prst="rect">
            <a:avLst/>
          </a:prstGeom>
          <a:noFill/>
          <a:ln w="9525">
            <a:noFill/>
          </a:ln>
        </p:spPr>
        <p:txBody>
          <a:bodyPr anchor="b"/>
          <a:lstStyle/>
          <a:p>
            <a:pPr lvl="0" algn="r"/>
            <a:fld id="{9A0DB2DC-4C9A-4742-B13C-FB6460FD3503}" type="slidenum">
              <a:rPr lang="zh-CN" altLang="x-none" sz="1200" b="0">
                <a:ea typeface="宋体" panose="02010600030101010101" pitchFamily="2" charset="-122"/>
              </a:rPr>
              <a:t>‹#›</a:t>
            </a:fld>
            <a:endParaRPr lang="zh-CN" altLang="x-none" sz="1200" b="0">
              <a:ea typeface="宋体" panose="02010600030101010101" pitchFamily="2" charset="-122"/>
            </a:endParaRPr>
          </a:p>
        </p:txBody>
      </p:sp>
    </p:spTree>
    <p:extLst>
      <p:ext uri="{BB962C8B-B14F-4D97-AF65-F5344CB8AC3E}">
        <p14:creationId xmlns:p14="http://schemas.microsoft.com/office/powerpoint/2010/main" val="955609210"/>
      </p:ext>
    </p:extLst>
  </p:cSld>
  <p:clrMap bg1="lt1" tx1="dk1" bg2="lt2" tx2="dk2" accent1="accent1" accent2="accent2" accent3="accent3" accent4="accent4" accent5="accent5" accent6="accent6" hlink="hlink" folHlink="folHlink"/>
  <p:hf hdr="0" ftr="0" dt="0"/>
  <p:notesStyle>
    <a:lvl1pPr marL="0" lvl="0"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pPr lvl="0" algn="r"/>
            <a:fld id="{9A0DB2DC-4C9A-4742-B13C-FB6460FD3503}" type="slidenum">
              <a:rPr lang="zh-CN" altLang="x-none" sz="1200" b="0">
                <a:ea typeface="宋体" panose="02010600030101010101" pitchFamily="2" charset="-122"/>
              </a:rPr>
              <a:t>9</a:t>
            </a:fld>
            <a:endParaRPr lang="zh-CN" altLang="x-none" sz="1200" b="0">
              <a:ea typeface="宋体" panose="02010600030101010101"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pPr lvl="0" algn="r"/>
            <a:fld id="{9A0DB2DC-4C9A-4742-B13C-FB6460FD3503}" type="slidenum">
              <a:rPr lang="zh-CN" altLang="x-none" sz="1200" b="0">
                <a:ea typeface="宋体" panose="02010600030101010101" pitchFamily="2" charset="-122"/>
              </a:rPr>
              <a:t>10</a:t>
            </a:fld>
            <a:endParaRPr lang="zh-CN" altLang="x-none" sz="1200" b="0">
              <a:ea typeface="宋体" panose="02010600030101010101"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pPr lvl="0" algn="r"/>
            <a:fld id="{9A0DB2DC-4C9A-4742-B13C-FB6460FD3503}" type="slidenum">
              <a:rPr lang="zh-CN" altLang="x-none" sz="1200" b="0">
                <a:ea typeface="宋体" panose="02010600030101010101" pitchFamily="2" charset="-122"/>
              </a:rPr>
              <a:t>21</a:t>
            </a:fld>
            <a:endParaRPr lang="zh-CN" altLang="x-none" sz="1200" b="0">
              <a:ea typeface="宋体" panose="0201060003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pPr lvl="0" algn="r"/>
            <a:fld id="{9A0DB2DC-4C9A-4742-B13C-FB6460FD3503}" type="slidenum">
              <a:rPr lang="zh-CN" altLang="x-none" sz="1200" b="0">
                <a:ea typeface="宋体" panose="02010600030101010101" pitchFamily="2" charset="-122"/>
              </a:rPr>
              <a:t>24</a:t>
            </a:fld>
            <a:endParaRPr lang="zh-CN" altLang="x-none" sz="1200" b="0">
              <a:ea typeface="宋体" panose="02010600030101010101" pitchFamily="2" charset="-122"/>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30191" y="1122363"/>
            <a:ext cx="9181148"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30191" y="3602038"/>
            <a:ext cx="9181148"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cSld>
  <p:clrMapOvr>
    <a:masterClrMapping/>
  </p:clrMapOvr>
  <p:transition>
    <p:random/>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random/>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5229" y="1709738"/>
            <a:ext cx="10558320" cy="2852737"/>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5229" y="4589463"/>
            <a:ext cx="1055832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Tree>
  </p:cSld>
  <p:clrMapOvr>
    <a:masterClrMapping/>
  </p:clrMapOvr>
  <p:transition>
    <p:random/>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41605" y="1825625"/>
            <a:ext cx="520265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275" y="1825625"/>
            <a:ext cx="520265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random/>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43200" y="365125"/>
            <a:ext cx="1055832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91595" y="1778438"/>
            <a:ext cx="4893373" cy="823912"/>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91595" y="2665379"/>
            <a:ext cx="4893373" cy="352428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82357" y="1778438"/>
            <a:ext cx="4917472" cy="823912"/>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82357" y="2665379"/>
            <a:ext cx="4917472" cy="352428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random/>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transition>
    <p:random/>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random/>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43200" y="457200"/>
            <a:ext cx="3948212"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204245" y="987425"/>
            <a:ext cx="6197275"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43200" y="2057400"/>
            <a:ext cx="3948212"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cSld>
  <p:clrMapOvr>
    <a:masterClrMapping/>
  </p:clrMapOvr>
  <p:transition>
    <p:random/>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43200" y="457200"/>
            <a:ext cx="4182271"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204245" y="457201"/>
            <a:ext cx="6197275" cy="540385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3200" y="2057400"/>
            <a:ext cx="4182271" cy="3811588"/>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cSld>
  <p:clrMapOvr>
    <a:masterClrMapping/>
  </p:clrMapOvr>
  <p:transition>
    <p:random/>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random/>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60345" y="365125"/>
            <a:ext cx="2639580"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41605" y="365125"/>
            <a:ext cx="7765721" cy="581183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random/>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6_标题幻灯片">
    <p:spTree>
      <p:nvGrpSpPr>
        <p:cNvPr id="1" name=""/>
        <p:cNvGrpSpPr/>
        <p:nvPr/>
      </p:nvGrpSpPr>
      <p:grpSpPr>
        <a:xfrm>
          <a:off x="0" y="0"/>
          <a:ext cx="0" cy="0"/>
        </a:xfrm>
      </p:grpSpPr>
    </p:spTree>
  </p:cSld>
  <p:clrMapOvr>
    <a:overrideClrMapping bg1="lt1" tx1="dk1" bg2="lt2" tx2="dk2" accent1="accent1" accent2="accent2" accent3="accent3" accent4="accent4" accent5="accent5" accent6="accent6" hlink="hlink" folHlink="folHlink"/>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image" Target="../media/image1.png" /><Relationship Id="rId14"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sp>
        <p:nvSpPr>
          <p:cNvPr id="1155" name="矩形 1154"/>
          <p:cNvSpPr/>
          <p:nvPr userDrawn="1"/>
        </p:nvSpPr>
        <p:spPr>
          <a:xfrm>
            <a:off x="0" y="6381750"/>
            <a:ext cx="12255500" cy="476250"/>
          </a:xfrm>
          <a:prstGeom prst="rect">
            <a:avLst/>
          </a:prstGeom>
          <a:solidFill>
            <a:srgbClr val="F26200"/>
          </a:solidFill>
          <a:ln w="9525">
            <a:noFill/>
          </a:ln>
        </p:spPr>
        <p:txBody>
          <a:bodyPr/>
          <a:lstStyle/>
          <a:p>
            <a:endParaRPr lang="zh-CN" altLang="en-US"/>
          </a:p>
        </p:txBody>
      </p:sp>
      <p:pic>
        <p:nvPicPr>
          <p:cNvPr id="1136" name="图片 1135" descr="图片4"/>
          <p:cNvPicPr>
            <a:picLocks noChangeAspect="1"/>
          </p:cNvPicPr>
          <p:nvPr userDrawn="1"/>
        </p:nvPicPr>
        <p:blipFill>
          <a:blip r:embed="rId13"/>
          <a:srcRect r="1167"/>
          <a:stretch>
            <a:fillRect/>
          </a:stretch>
        </p:blipFill>
        <p:spPr>
          <a:xfrm>
            <a:off x="0" y="765175"/>
            <a:ext cx="12241213" cy="5616575"/>
          </a:xfrm>
          <a:prstGeom prst="rect">
            <a:avLst/>
          </a:prstGeom>
          <a:noFill/>
          <a:ln w="9525">
            <a:noFill/>
          </a:ln>
        </p:spPr>
      </p:pic>
      <p:sp>
        <p:nvSpPr>
          <p:cNvPr id="1137" name="矩形 1136"/>
          <p:cNvSpPr/>
          <p:nvPr userDrawn="1"/>
        </p:nvSpPr>
        <p:spPr>
          <a:xfrm>
            <a:off x="-14287" y="0"/>
            <a:ext cx="12255500" cy="765175"/>
          </a:xfrm>
          <a:prstGeom prst="rect">
            <a:avLst/>
          </a:prstGeom>
          <a:solidFill>
            <a:srgbClr val="FF6600"/>
          </a:solidFill>
          <a:ln w="9525">
            <a:noFill/>
          </a:ln>
        </p:spPr>
        <p:txBody>
          <a:bodyPr/>
          <a:lstStyle/>
          <a:p>
            <a:endParaRPr lang="zh-CN" altLang="en-US"/>
          </a:p>
        </p:txBody>
      </p:sp>
      <p:sp>
        <p:nvSpPr>
          <p:cNvPr id="1153" name="文本框 1152"/>
          <p:cNvSpPr txBox="1"/>
          <p:nvPr userDrawn="1"/>
        </p:nvSpPr>
        <p:spPr>
          <a:xfrm>
            <a:off x="2159000" y="-26987"/>
            <a:ext cx="8353425" cy="701675"/>
          </a:xfrm>
          <a:prstGeom prst="rect">
            <a:avLst/>
          </a:prstGeom>
          <a:noFill/>
          <a:ln w="9525">
            <a:noFill/>
          </a:ln>
        </p:spPr>
        <p:txBody>
          <a:bodyPr>
            <a:spAutoFit/>
          </a:bodyPr>
          <a:lstStyle/>
          <a:p>
            <a:pPr lvl="0"/>
            <a:r>
              <a:rPr lang="zh-CN" altLang="en-US" sz="4000" b="1">
                <a:solidFill>
                  <a:schemeClr val="bg1"/>
                </a:solidFill>
                <a:latin typeface="Times New Roman" panose="02020603050405020304" pitchFamily="18" charset="0"/>
                <a:ea typeface="黑体" panose="02010609060101010101" pitchFamily="49" charset="-122"/>
              </a:rPr>
              <a:t>        人教版      </a:t>
            </a:r>
            <a:r>
              <a:rPr lang="zh-CN" altLang="en-US" sz="4000" b="1" smtClean="0">
                <a:solidFill>
                  <a:schemeClr val="bg1"/>
                </a:solidFill>
                <a:latin typeface="Times New Roman" panose="02020603050405020304" pitchFamily="18" charset="0"/>
                <a:ea typeface="黑体" panose="02010609060101010101" pitchFamily="49" charset="-122"/>
              </a:rPr>
              <a:t>必修</a:t>
            </a:r>
            <a:r>
              <a:rPr lang="zh-CN" altLang="en-US" sz="4000" b="1">
                <a:solidFill>
                  <a:schemeClr val="bg1"/>
                </a:solidFill>
                <a:latin typeface="Times New Roman" panose="02020603050405020304" pitchFamily="18" charset="0"/>
                <a:ea typeface="黑体" panose="02010609060101010101" pitchFamily="49" charset="-122"/>
              </a:rPr>
              <a:t>第一册</a:t>
            </a:r>
            <a:endParaRPr lang="zh-CN" altLang="en-US" sz="1800" b="1">
              <a:solidFill>
                <a:schemeClr val="bg1"/>
              </a:solidFill>
              <a:latin typeface="Times New Roman" pitchFamily="18" charset="0"/>
              <a:ea typeface="黑体" pitchFamily="49"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random/>
  </p:transition>
  <p:timing/>
  <p:hf sldNum="0" hdr="0"/>
  <p:txStyles>
    <p:titleStyle>
      <a:lvl1pPr marL="0" lvl="0" indent="0" algn="ctr" defTabSz="914400" rtl="0" eaLnBrk="1" fontAlgn="base" latinLnBrk="0" hangingPunct="1">
        <a:lnSpc>
          <a:spcPct val="100000"/>
        </a:lnSpc>
        <a:spcBef>
          <a:spcPct val="0"/>
        </a:spcBef>
        <a:spcAft>
          <a:spcPct val="0"/>
        </a:spcAft>
        <a:buNone/>
        <a:defRPr sz="2800" b="1" i="0" u="none" kern="1200" baseline="0">
          <a:solidFill>
            <a:srgbClr val="CC0000"/>
          </a:solidFill>
          <a:latin typeface="+mj-lt"/>
          <a:ea typeface="+mj-ea"/>
          <a:cs typeface="+mj-cs"/>
        </a:defRPr>
      </a:lvl1pPr>
    </p:titleStyle>
    <p:bodyStyle>
      <a:lvl1pPr marL="0" lvl="0" indent="622300" algn="just" defTabSz="914400" rtl="0" eaLnBrk="1" fontAlgn="base" latinLnBrk="0" hangingPunct="0">
        <a:lnSpc>
          <a:spcPct val="140000"/>
        </a:lnSpc>
        <a:spcBef>
          <a:spcPct val="20000"/>
        </a:spcBef>
        <a:spcAft>
          <a:spcPct val="0"/>
        </a:spcAft>
        <a:buClr>
          <a:schemeClr val="accent1"/>
        </a:buClr>
        <a:buFont typeface="Wingdings" panose="05000000000000000000" pitchFamily="2" charset="2"/>
        <a:buNone/>
        <a:defRPr sz="2400" b="0" i="0" u="none" kern="1200" baseline="0">
          <a:solidFill>
            <a:srgbClr val="000000"/>
          </a:solidFill>
          <a:latin typeface="+mn-lt"/>
          <a:ea typeface="+mn-ea"/>
          <a:cs typeface="+mn-cs"/>
        </a:defRPr>
      </a:lvl1pPr>
      <a:lvl2pPr marL="1184275" lvl="1" indent="-285750" algn="just" defTabSz="914400" rtl="0" eaLnBrk="1" fontAlgn="base" latinLnBrk="0" hangingPunct="0">
        <a:lnSpc>
          <a:spcPct val="145000"/>
        </a:lnSpc>
        <a:spcBef>
          <a:spcPct val="20000"/>
        </a:spcBef>
        <a:spcAft>
          <a:spcPct val="0"/>
        </a:spcAft>
        <a:buClr>
          <a:schemeClr val="tx2"/>
        </a:buClr>
        <a:buFont typeface="Wingdings" panose="05000000000000000000" pitchFamily="2" charset="2"/>
        <a:buNone/>
        <a:defRPr sz="2400" b="0" i="0" u="none" kern="1200" baseline="0">
          <a:solidFill>
            <a:srgbClr val="000000"/>
          </a:solidFill>
          <a:latin typeface="+mn-lt"/>
          <a:ea typeface="+mn-ea"/>
          <a:cs typeface="+mn-cs"/>
        </a:defRPr>
      </a:lvl2pPr>
      <a:lvl3pPr marL="1592580" lvl="2" indent="-228600" algn="just" defTabSz="914400" rtl="0" eaLnBrk="1" fontAlgn="base" latinLnBrk="0" hangingPunct="0">
        <a:lnSpc>
          <a:spcPct val="145000"/>
        </a:lnSpc>
        <a:spcBef>
          <a:spcPct val="20000"/>
        </a:spcBef>
        <a:spcAft>
          <a:spcPct val="0"/>
        </a:spcAft>
        <a:buClr>
          <a:schemeClr val="tx1"/>
        </a:buClr>
        <a:buFontTx/>
        <a:buNone/>
        <a:defRPr sz="2400" b="0" i="0" u="none" kern="1200" baseline="0">
          <a:solidFill>
            <a:srgbClr val="000000"/>
          </a:solidFill>
          <a:latin typeface="+mn-lt"/>
          <a:ea typeface="+mn-ea"/>
          <a:cs typeface="+mn-cs"/>
        </a:defRPr>
      </a:lvl3pPr>
      <a:lvl4pPr marL="2000250" lvl="3" indent="-228600" algn="just" defTabSz="914400" rtl="0" eaLnBrk="1" fontAlgn="base" latinLnBrk="0" hangingPunct="0">
        <a:lnSpc>
          <a:spcPct val="145000"/>
        </a:lnSpc>
        <a:spcBef>
          <a:spcPct val="20000"/>
        </a:spcBef>
        <a:spcAft>
          <a:spcPct val="0"/>
        </a:spcAft>
        <a:buFontTx/>
        <a:buNone/>
        <a:defRPr sz="2400" b="0" i="0" u="none" kern="1200" baseline="0">
          <a:solidFill>
            <a:srgbClr val="000000"/>
          </a:solidFill>
          <a:latin typeface="+mn-lt"/>
          <a:ea typeface="+mn-ea"/>
          <a:cs typeface="+mn-cs"/>
        </a:defRPr>
      </a:lvl4pPr>
      <a:lvl5pPr marL="2408555" lvl="4" indent="-228600" algn="just" defTabSz="914400" rtl="0" eaLnBrk="1" fontAlgn="base" latinLnBrk="0" hangingPunct="0">
        <a:lnSpc>
          <a:spcPct val="145000"/>
        </a:lnSpc>
        <a:spcBef>
          <a:spcPct val="20000"/>
        </a:spcBef>
        <a:spcAft>
          <a:spcPct val="0"/>
        </a:spcAft>
        <a:buFontTx/>
        <a:buNone/>
        <a:defRPr sz="2400" b="0" i="0" u="none" kern="1200" baseline="0">
          <a:solidFill>
            <a:srgbClr val="000000"/>
          </a:solidFill>
          <a:latin typeface="+mn-lt"/>
          <a:ea typeface="+mn-ea"/>
          <a:cs typeface="+mn-cs"/>
        </a:defRPr>
      </a:lvl5pPr>
      <a:lvl6pPr marL="2514600" lvl="5" indent="-228600" algn="just" defTabSz="914400" rtl="0" eaLnBrk="1" fontAlgn="base" latinLnBrk="0" hangingPunct="0">
        <a:lnSpc>
          <a:spcPct val="145000"/>
        </a:lnSpc>
        <a:spcBef>
          <a:spcPct val="20000"/>
        </a:spcBef>
        <a:spcAft>
          <a:spcPct val="0"/>
        </a:spcAft>
        <a:buFontTx/>
        <a:buNone/>
        <a:defRPr sz="2400" b="0" i="0" u="none" kern="1200" baseline="0">
          <a:solidFill>
            <a:srgbClr val="000000"/>
          </a:solidFill>
          <a:latin typeface="+mn-lt"/>
          <a:ea typeface="+mn-ea"/>
          <a:cs typeface="+mn-cs"/>
        </a:defRPr>
      </a:lvl6pPr>
      <a:lvl7pPr marL="2971800" lvl="6" indent="-228600" algn="just" defTabSz="914400" rtl="0" eaLnBrk="1" fontAlgn="base" latinLnBrk="0" hangingPunct="0">
        <a:lnSpc>
          <a:spcPct val="145000"/>
        </a:lnSpc>
        <a:spcBef>
          <a:spcPct val="20000"/>
        </a:spcBef>
        <a:spcAft>
          <a:spcPct val="0"/>
        </a:spcAft>
        <a:buFontTx/>
        <a:buNone/>
        <a:defRPr sz="2400" b="0" i="0" u="none" kern="1200" baseline="0">
          <a:solidFill>
            <a:srgbClr val="000000"/>
          </a:solidFill>
          <a:latin typeface="+mn-lt"/>
          <a:ea typeface="+mn-ea"/>
          <a:cs typeface="+mn-cs"/>
        </a:defRPr>
      </a:lvl7pPr>
      <a:lvl8pPr marL="3429000" lvl="7" indent="-228600" algn="just" defTabSz="914400" rtl="0" eaLnBrk="1" fontAlgn="base" latinLnBrk="0" hangingPunct="0">
        <a:lnSpc>
          <a:spcPct val="145000"/>
        </a:lnSpc>
        <a:spcBef>
          <a:spcPct val="20000"/>
        </a:spcBef>
        <a:spcAft>
          <a:spcPct val="0"/>
        </a:spcAft>
        <a:buFontTx/>
        <a:buNone/>
        <a:defRPr sz="2400" b="0" i="0" u="none" kern="1200" baseline="0">
          <a:solidFill>
            <a:srgbClr val="000000"/>
          </a:solidFill>
          <a:latin typeface="+mn-lt"/>
          <a:ea typeface="+mn-ea"/>
          <a:cs typeface="+mn-cs"/>
        </a:defRPr>
      </a:lvl8pPr>
      <a:lvl9pPr marL="3886200" lvl="8" indent="-228600" algn="just" defTabSz="914400" rtl="0" eaLnBrk="1" fontAlgn="base" latinLnBrk="0" hangingPunct="0">
        <a:lnSpc>
          <a:spcPct val="145000"/>
        </a:lnSpc>
        <a:spcBef>
          <a:spcPct val="20000"/>
        </a:spcBef>
        <a:spcAft>
          <a:spcPct val="0"/>
        </a:spcAft>
        <a:buFontTx/>
        <a:buNone/>
        <a:defRPr sz="2400" b="0" i="0" u="none" kern="1200" baseline="0">
          <a:solidFill>
            <a:srgbClr val="000000"/>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1" i="0" u="none" kern="1200" baseline="0">
          <a:solidFill>
            <a:srgbClr val="FF0000"/>
          </a:solidFill>
          <a:latin typeface="Times New Roman" panose="02020603050405020304" pitchFamily="18"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1" i="0" u="none" kern="1200" baseline="0">
          <a:solidFill>
            <a:srgbClr val="FF0000"/>
          </a:solidFill>
          <a:latin typeface="Times New Roman" panose="02020603050405020304" pitchFamily="18"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1" i="0" u="none" kern="1200" baseline="0">
          <a:solidFill>
            <a:srgbClr val="FF0000"/>
          </a:solidFill>
          <a:latin typeface="Times New Roman" panose="02020603050405020304" pitchFamily="18"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1" i="0" u="none" kern="1200" baseline="0">
          <a:solidFill>
            <a:srgbClr val="FF0000"/>
          </a:solidFill>
          <a:latin typeface="Times New Roman" panose="02020603050405020304" pitchFamily="18"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1" i="0" u="none" kern="1200" baseline="0">
          <a:solidFill>
            <a:srgbClr val="FF0000"/>
          </a:solidFill>
          <a:latin typeface="Times New Roman" panose="02020603050405020304" pitchFamily="18"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1" i="0" u="none" kern="1200" baseline="0">
          <a:solidFill>
            <a:srgbClr val="FF0000"/>
          </a:solidFill>
          <a:latin typeface="Times New Roman" panose="02020603050405020304" pitchFamily="18"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1" i="0" u="none" kern="1200" baseline="0">
          <a:solidFill>
            <a:srgbClr val="FF0000"/>
          </a:solidFill>
          <a:latin typeface="Times New Roman" panose="02020603050405020304" pitchFamily="18"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1" i="0" u="none" kern="1200" baseline="0">
          <a:solidFill>
            <a:srgbClr val="FF0000"/>
          </a:solidFill>
          <a:latin typeface="Times New Roman" panose="02020603050405020304" pitchFamily="18" charset="0"/>
          <a:ea typeface="宋体" panose="02010600030101010101" pitchFamily="2" charset="-122"/>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3.png" /><Relationship Id="rId4" Type="http://schemas.openxmlformats.org/officeDocument/2006/relationships/image" Target="../media/image4.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png" /><Relationship Id="rId3" Type="http://schemas.openxmlformats.org/officeDocument/2006/relationships/image" Target="../media/image8.svg" /><Relationship Id="rId4" Type="http://schemas.openxmlformats.org/officeDocument/2006/relationships/image" Target="../media/image9.png" /><Relationship Id="rId5" Type="http://schemas.openxmlformats.org/officeDocument/2006/relationships/image" Target="../media/image10.sv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image" Target="../media/image19.png" /><Relationship Id="rId11" Type="http://schemas.openxmlformats.org/officeDocument/2006/relationships/image" Target="../media/image20.svg" /><Relationship Id="rId2" Type="http://schemas.openxmlformats.org/officeDocument/2006/relationships/image" Target="../media/image11.png" /><Relationship Id="rId3" Type="http://schemas.openxmlformats.org/officeDocument/2006/relationships/image" Target="../media/image12.svg" /><Relationship Id="rId4" Type="http://schemas.openxmlformats.org/officeDocument/2006/relationships/image" Target="../media/image13.png" /><Relationship Id="rId5" Type="http://schemas.openxmlformats.org/officeDocument/2006/relationships/image" Target="../media/image14.svg" /><Relationship Id="rId6" Type="http://schemas.openxmlformats.org/officeDocument/2006/relationships/image" Target="../media/image15.png" /><Relationship Id="rId7" Type="http://schemas.openxmlformats.org/officeDocument/2006/relationships/image" Target="../media/image16.svg" /><Relationship Id="rId8" Type="http://schemas.openxmlformats.org/officeDocument/2006/relationships/image" Target="../media/image17.png" /><Relationship Id="rId9" Type="http://schemas.openxmlformats.org/officeDocument/2006/relationships/image" Target="../media/image18.sv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1.png" /><Relationship Id="rId3" Type="http://schemas.openxmlformats.org/officeDocument/2006/relationships/image" Target="../media/image22.svg" /><Relationship Id="rId4" Type="http://schemas.openxmlformats.org/officeDocument/2006/relationships/image" Target="../media/image23.png" /><Relationship Id="rId5" Type="http://schemas.openxmlformats.org/officeDocument/2006/relationships/image" Target="../media/image24.sv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1.png" /><Relationship Id="rId3" Type="http://schemas.openxmlformats.org/officeDocument/2006/relationships/image" Target="../media/image25.sv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3.png" /><Relationship Id="rId3" Type="http://schemas.openxmlformats.org/officeDocument/2006/relationships/image" Target="../media/image26.sv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7.png" /><Relationship Id="rId3" Type="http://schemas.openxmlformats.org/officeDocument/2006/relationships/image" Target="../media/image28.png" /><Relationship Id="rId4" Type="http://schemas.openxmlformats.org/officeDocument/2006/relationships/image" Target="../media/image29.png" /><Relationship Id="rId5" Type="http://schemas.openxmlformats.org/officeDocument/2006/relationships/image" Target="../media/image30.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39.png" /><Relationship Id="rId11" Type="http://schemas.openxmlformats.org/officeDocument/2006/relationships/image" Target="../media/image40.svg" /><Relationship Id="rId12" Type="http://schemas.openxmlformats.org/officeDocument/2006/relationships/image" Target="../media/image41.png" /><Relationship Id="rId13" Type="http://schemas.openxmlformats.org/officeDocument/2006/relationships/image" Target="../media/image42.svg" /><Relationship Id="rId14" Type="http://schemas.openxmlformats.org/officeDocument/2006/relationships/image" Target="../media/image43.png" /><Relationship Id="rId15" Type="http://schemas.openxmlformats.org/officeDocument/2006/relationships/image" Target="../media/image44.svg" /><Relationship Id="rId16" Type="http://schemas.openxmlformats.org/officeDocument/2006/relationships/image" Target="../media/image45.png" /><Relationship Id="rId17" Type="http://schemas.openxmlformats.org/officeDocument/2006/relationships/image" Target="../media/image46.svg" /><Relationship Id="rId18" Type="http://schemas.openxmlformats.org/officeDocument/2006/relationships/image" Target="../media/image47.png" /><Relationship Id="rId19" Type="http://schemas.openxmlformats.org/officeDocument/2006/relationships/image" Target="../media/image48.svg" /><Relationship Id="rId2" Type="http://schemas.openxmlformats.org/officeDocument/2006/relationships/image" Target="../media/image31.png" /><Relationship Id="rId3" Type="http://schemas.openxmlformats.org/officeDocument/2006/relationships/image" Target="../media/image32.svg" /><Relationship Id="rId4" Type="http://schemas.openxmlformats.org/officeDocument/2006/relationships/image" Target="../media/image33.png" /><Relationship Id="rId5" Type="http://schemas.openxmlformats.org/officeDocument/2006/relationships/image" Target="../media/image34.svg" /><Relationship Id="rId6" Type="http://schemas.openxmlformats.org/officeDocument/2006/relationships/image" Target="../media/image35.png" /><Relationship Id="rId7" Type="http://schemas.openxmlformats.org/officeDocument/2006/relationships/image" Target="../media/image36.svg" /><Relationship Id="rId8" Type="http://schemas.openxmlformats.org/officeDocument/2006/relationships/image" Target="../media/image37.png" /><Relationship Id="rId9" Type="http://schemas.openxmlformats.org/officeDocument/2006/relationships/image" Target="../media/image38.sv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39.png" /><Relationship Id="rId11" Type="http://schemas.openxmlformats.org/officeDocument/2006/relationships/image" Target="../media/image53.svg" /><Relationship Id="rId12" Type="http://schemas.openxmlformats.org/officeDocument/2006/relationships/image" Target="../media/image41.png" /><Relationship Id="rId13" Type="http://schemas.openxmlformats.org/officeDocument/2006/relationships/image" Target="../media/image54.svg" /><Relationship Id="rId14" Type="http://schemas.openxmlformats.org/officeDocument/2006/relationships/image" Target="../media/image43.png" /><Relationship Id="rId15" Type="http://schemas.openxmlformats.org/officeDocument/2006/relationships/image" Target="../media/image55.svg" /><Relationship Id="rId16" Type="http://schemas.openxmlformats.org/officeDocument/2006/relationships/image" Target="../media/image45.png" /><Relationship Id="rId17" Type="http://schemas.openxmlformats.org/officeDocument/2006/relationships/image" Target="../media/image56.svg" /><Relationship Id="rId18" Type="http://schemas.openxmlformats.org/officeDocument/2006/relationships/image" Target="../media/image47.png" /><Relationship Id="rId19" Type="http://schemas.openxmlformats.org/officeDocument/2006/relationships/image" Target="../media/image57.svg" /><Relationship Id="rId2" Type="http://schemas.openxmlformats.org/officeDocument/2006/relationships/image" Target="../media/image31.png" /><Relationship Id="rId3" Type="http://schemas.openxmlformats.org/officeDocument/2006/relationships/image" Target="../media/image49.svg" /><Relationship Id="rId4" Type="http://schemas.openxmlformats.org/officeDocument/2006/relationships/image" Target="../media/image33.png" /><Relationship Id="rId5" Type="http://schemas.openxmlformats.org/officeDocument/2006/relationships/image" Target="../media/image50.svg" /><Relationship Id="rId6" Type="http://schemas.openxmlformats.org/officeDocument/2006/relationships/image" Target="../media/image35.png" /><Relationship Id="rId7" Type="http://schemas.openxmlformats.org/officeDocument/2006/relationships/image" Target="../media/image51.svg" /><Relationship Id="rId8" Type="http://schemas.openxmlformats.org/officeDocument/2006/relationships/image" Target="../media/image37.png" /><Relationship Id="rId9" Type="http://schemas.openxmlformats.org/officeDocument/2006/relationships/image" Target="../media/image52.sv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8.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751240" name="文本框 6751239"/>
          <p:cNvSpPr txBox="1"/>
          <p:nvPr/>
        </p:nvSpPr>
        <p:spPr>
          <a:xfrm>
            <a:off x="1398905" y="1549400"/>
            <a:ext cx="8397875" cy="3415030"/>
          </a:xfrm>
          <a:prstGeom prst="rect">
            <a:avLst/>
          </a:prstGeom>
          <a:noFill/>
          <a:ln w="9525">
            <a:noFill/>
          </a:ln>
        </p:spPr>
        <p:txBody>
          <a:bodyPr wrap="square">
            <a:spAutoFit/>
          </a:bodyPr>
          <a:lstStyle/>
          <a:p>
            <a:pPr algn="ctr"/>
            <a:r>
              <a:rPr lang="zh-CN" altLang="en-US" sz="3600">
                <a:latin typeface="Times New Roman" panose="02020603050405020304" pitchFamily="18" charset="0"/>
                <a:ea typeface="宋体" panose="02010600030101010101" pitchFamily="2" charset="-122"/>
              </a:rPr>
              <a:t> 第一章   物质及其变化 </a:t>
            </a:r>
          </a:p>
          <a:p>
            <a:pPr algn="ctr"/>
            <a:r>
              <a:rPr lang="zh-CN" altLang="en-US" sz="3600">
                <a:latin typeface="Times New Roman" panose="02020603050405020304" pitchFamily="18" charset="0"/>
                <a:ea typeface="宋体" panose="02010600030101010101" pitchFamily="2" charset="-122"/>
              </a:rPr>
              <a:t>    </a:t>
            </a:r>
          </a:p>
          <a:p>
            <a:pPr algn="ctr"/>
            <a:r>
              <a:rPr lang="zh-CN" altLang="en-US" sz="3600">
                <a:latin typeface="Times New Roman" panose="02020603050405020304" pitchFamily="18" charset="0"/>
                <a:ea typeface="宋体" panose="02010600030101010101" pitchFamily="2" charset="-122"/>
              </a:rPr>
              <a:t>第三节   氧化还原反应 </a:t>
            </a:r>
          </a:p>
          <a:p>
            <a:pPr algn="ctr"/>
            <a:endParaRPr lang="zh-CN" altLang="en-US" sz="3600">
              <a:solidFill>
                <a:schemeClr val="tx1"/>
              </a:solidFill>
              <a:effectLst>
                <a:outerShdw blurRad="38100" dist="19050" dir="2700000" algn="tl" rotWithShape="0">
                  <a:schemeClr val="dk1">
                    <a:alpha val="40000"/>
                  </a:schemeClr>
                </a:outerShdw>
              </a:effectLst>
              <a:latin typeface="Times New Roman" pitchFamily="18" charset="0"/>
              <a:ea typeface="宋体" pitchFamily="2" charset="-122"/>
            </a:endParaRPr>
          </a:p>
          <a:p>
            <a:pPr algn="ctr"/>
            <a:r>
              <a:rPr lang="zh-CN" altLang="en-US" sz="3600">
                <a:solidFill>
                  <a:schemeClr val="tx1"/>
                </a:solidFill>
                <a:effectLst>
                  <a:outerShdw blurRad="38100" dist="19050" dir="2700000" algn="tl" rotWithShape="0">
                    <a:schemeClr val="dk1">
                      <a:alpha val="40000"/>
                    </a:schemeClr>
                  </a:outerShdw>
                </a:effectLst>
                <a:latin typeface="Times New Roman" panose="02020603050405020304" pitchFamily="18" charset="0"/>
                <a:ea typeface="宋体" panose="02010600030101010101" pitchFamily="2" charset="-122"/>
              </a:rPr>
              <a:t>第</a:t>
            </a:r>
            <a:r>
              <a:rPr lang="en-US" altLang="zh-CN" sz="3600">
                <a:solidFill>
                  <a:schemeClr val="tx1"/>
                </a:solidFill>
                <a:effectLst>
                  <a:outerShdw blurRad="38100" dist="19050" dir="2700000" algn="tl" rotWithShape="0">
                    <a:schemeClr val="dk1">
                      <a:alpha val="40000"/>
                    </a:schemeClr>
                  </a:outerShdw>
                </a:effectLst>
                <a:latin typeface="Times New Roman" panose="02020603050405020304" pitchFamily="18" charset="0"/>
                <a:ea typeface="宋体" panose="02010600030101010101" pitchFamily="2" charset="-122"/>
              </a:rPr>
              <a:t>1</a:t>
            </a:r>
            <a:r>
              <a:rPr lang="zh-CN" altLang="en-US" sz="3600">
                <a:solidFill>
                  <a:schemeClr val="tx1"/>
                </a:solidFill>
                <a:effectLst>
                  <a:outerShdw blurRad="38100" dist="19050" dir="2700000" algn="tl" rotWithShape="0">
                    <a:schemeClr val="dk1">
                      <a:alpha val="40000"/>
                    </a:schemeClr>
                  </a:outerShdw>
                </a:effectLst>
                <a:latin typeface="Times New Roman" panose="02020603050405020304" pitchFamily="18" charset="0"/>
                <a:ea typeface="宋体" panose="02010600030101010101" pitchFamily="2" charset="-122"/>
              </a:rPr>
              <a:t>课时 氧化还原反应</a:t>
            </a:r>
            <a:endParaRPr lang="zh-CN" altLang="en-US" sz="3600">
              <a:latin typeface="Times New Roman" pitchFamily="18" charset="0"/>
              <a:ea typeface="宋体" pitchFamily="2" charset="-122"/>
            </a:endParaRPr>
          </a:p>
          <a:p>
            <a:r>
              <a:rPr lang="zh-CN" altLang="en-US" sz="3600">
                <a:latin typeface="Times New Roman" panose="02020603050405020304" pitchFamily="18" charset="0"/>
                <a:ea typeface="宋体" panose="02010600030101010101" pitchFamily="2" charset="-122"/>
              </a:rPr>
              <a:t>  </a:t>
            </a:r>
            <a:r>
              <a:rPr lang="zh-CN" altLang="en-US">
                <a:latin typeface="Times New Roman" panose="02020603050405020304" pitchFamily="18" charset="0"/>
                <a:ea typeface="宋体" panose="02010600030101010101" pitchFamily="2" charset="-122"/>
              </a:rPr>
              <a:t>    </a:t>
            </a:r>
          </a:p>
        </p:txBody>
      </p:sp>
    </p:spTree>
  </p:cSld>
  <p:clrMapOvr>
    <a:masterClrMapping/>
  </p:clrMapOvr>
  <p:transition>
    <p:random/>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751240" name="Text Box 8"/>
          <p:cNvSpPr txBox="1">
            <a:spLocks noChangeArrowheads="1"/>
          </p:cNvSpPr>
          <p:nvPr/>
        </p:nvSpPr>
        <p:spPr bwMode="auto">
          <a:xfrm>
            <a:off x="3024188" y="1989138"/>
            <a:ext cx="6048375" cy="2678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50000"/>
              </a:lnSpc>
              <a:defRPr/>
            </a:pPr>
            <a:r>
              <a:rPr lang="zh-CN" altLang="en-US" sz="3600">
                <a:cs typeface="Times New Roman" pitchFamily="18" charset="0"/>
              </a:rPr>
              <a:t> </a:t>
            </a:r>
            <a:r>
              <a:rPr lang="zh-CN" altLang="en-US" sz="4400">
                <a:solidFill>
                  <a:schemeClr val="tx1"/>
                </a:solidFill>
                <a:latin typeface="+mn-lt"/>
                <a:cs typeface="Times New Roman" pitchFamily="18" charset="0"/>
              </a:rPr>
              <a:t>第一章    物质及其变化 </a:t>
            </a:r>
          </a:p>
          <a:p>
            <a:pPr algn="ctr">
              <a:lnSpc>
                <a:spcPct val="150000"/>
              </a:lnSpc>
              <a:defRPr/>
            </a:pPr>
            <a:r>
              <a:rPr lang="zh-CN" altLang="en-US" sz="3600">
                <a:solidFill>
                  <a:schemeClr val="tx1"/>
                </a:solidFill>
                <a:latin typeface="+mn-lt"/>
                <a:cs typeface="Times New Roman" pitchFamily="18" charset="0"/>
              </a:rPr>
              <a:t>    </a:t>
            </a:r>
            <a:r>
              <a:rPr lang="zh-CN" altLang="en-US" sz="3600" smtClean="0">
                <a:solidFill>
                  <a:schemeClr val="tx1"/>
                </a:solidFill>
                <a:latin typeface="+mn-lt"/>
                <a:ea typeface="黑体" panose="02010609060101010101" pitchFamily="49" charset="-122"/>
                <a:cs typeface="Times New Roman" pitchFamily="18" charset="0"/>
              </a:rPr>
              <a:t>第三节    氧化还原反应 </a:t>
            </a:r>
            <a:endParaRPr lang="en-US" altLang="zh-CN" sz="3600">
              <a:solidFill>
                <a:schemeClr val="tx1"/>
              </a:solidFill>
              <a:latin typeface="+mn-lt"/>
              <a:ea typeface="黑体" pitchFamily="49" charset="-122"/>
              <a:cs typeface="Times New Roman" panose="02020603050405020304" pitchFamily="18" charset="0"/>
            </a:endParaRPr>
          </a:p>
          <a:p>
            <a:pPr algn="ctr">
              <a:lnSpc>
                <a:spcPct val="150000"/>
              </a:lnSpc>
              <a:defRPr/>
            </a:pPr>
            <a:r>
              <a:rPr lang="zh-CN" altLang="en-US" sz="3200">
                <a:latin typeface="+mn-lt"/>
                <a:ea typeface="楷体" panose="02010609060101010101" pitchFamily="49" charset="-122"/>
                <a:cs typeface="Times New Roman" pitchFamily="18" charset="0"/>
              </a:rPr>
              <a:t>第</a:t>
            </a:r>
            <a:r>
              <a:rPr lang="en-US" altLang="zh-CN" sz="3200">
                <a:latin typeface="+mn-lt"/>
                <a:ea typeface="楷体" panose="02010609060101010101" pitchFamily="49" charset="-122"/>
                <a:cs typeface="Times New Roman" pitchFamily="18" charset="0"/>
              </a:rPr>
              <a:t>1</a:t>
            </a:r>
            <a:r>
              <a:rPr lang="zh-CN" altLang="en-US" sz="3200">
                <a:latin typeface="+mn-lt"/>
                <a:ea typeface="楷体" panose="02010609060101010101" pitchFamily="49" charset="-122"/>
                <a:cs typeface="Times New Roman" pitchFamily="18" charset="0"/>
              </a:rPr>
              <a:t>课时    </a:t>
            </a:r>
            <a:r>
              <a:rPr lang="zh-CN" altLang="en-US" sz="3200" smtClean="0">
                <a:latin typeface="+mn-lt"/>
                <a:ea typeface="楷体" panose="02010609060101010101" pitchFamily="49" charset="-122"/>
                <a:cs typeface="Times New Roman" pitchFamily="18" charset="0"/>
              </a:rPr>
              <a:t>氧化还原反应</a:t>
            </a:r>
            <a:endParaRPr lang="zh-CN" altLang="en-US" sz="3200">
              <a:latin typeface="+mn-lt"/>
              <a:ea typeface="楷体" pitchFamily="49" charset="-122"/>
              <a:cs typeface="Times New Roman" panose="02020603050405020304" pitchFamily="18" charset="0"/>
            </a:endParaRPr>
          </a:p>
        </p:txBody>
      </p:sp>
    </p:spTree>
    <p:extLst>
      <p:ext uri="{BB962C8B-B14F-4D97-AF65-F5344CB8AC3E}">
        <p14:creationId xmlns:p14="http://schemas.microsoft.com/office/powerpoint/2010/main" val="208507878"/>
      </p:ext>
    </p:extLst>
  </p:cSld>
  <p:clrMapOvr>
    <a:masterClrMapping/>
  </p:clrMapOvr>
  <p:transition>
    <p:random/>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p:cNvPicPr>
            <a:picLocks noChangeAspect="1"/>
          </p:cNvPicPr>
          <p:nvPr/>
        </p:nvPicPr>
        <p:blipFill>
          <a:blip r:embed="rId2"/>
          <a:stretch>
            <a:fillRect/>
          </a:stretch>
        </p:blipFill>
        <p:spPr>
          <a:xfrm>
            <a:off x="212725" y="1955800"/>
            <a:ext cx="4257675" cy="3404235"/>
          </a:xfrm>
          <a:prstGeom prst="rect">
            <a:avLst/>
          </a:prstGeom>
        </p:spPr>
      </p:pic>
      <p:sp>
        <p:nvSpPr>
          <p:cNvPr id="6" name="文本框 5"/>
          <p:cNvSpPr txBox="1"/>
          <p:nvPr/>
        </p:nvSpPr>
        <p:spPr>
          <a:xfrm>
            <a:off x="0" y="765810"/>
            <a:ext cx="6633845" cy="583565"/>
          </a:xfrm>
          <a:prstGeom prst="rect">
            <a:avLst/>
          </a:prstGeom>
          <a:noFill/>
        </p:spPr>
        <p:txBody>
          <a:bodyPr wrap="square" rtlCol="0">
            <a:spAutoFit/>
          </a:bodyPr>
          <a:lstStyle/>
          <a:p>
            <a:r>
              <a:rPr lang="zh-CN" altLang="en-US" sz="3200"/>
              <a:t>生活中发生氧化反应的现象</a:t>
            </a:r>
          </a:p>
        </p:txBody>
      </p:sp>
      <p:pic>
        <p:nvPicPr>
          <p:cNvPr id="9" name="图片 8"/>
          <p:cNvPicPr>
            <a:picLocks noChangeAspect="1"/>
          </p:cNvPicPr>
          <p:nvPr/>
        </p:nvPicPr>
        <p:blipFill>
          <a:blip r:embed="rId3"/>
          <a:srcRect t="10644" r="25282"/>
          <a:stretch>
            <a:fillRect/>
          </a:stretch>
        </p:blipFill>
        <p:spPr>
          <a:xfrm>
            <a:off x="6438265" y="1210310"/>
            <a:ext cx="5720715" cy="4149725"/>
          </a:xfrm>
          <a:prstGeom prst="rect">
            <a:avLst/>
          </a:prstGeom>
        </p:spPr>
      </p:pic>
      <p:sp>
        <p:nvSpPr>
          <p:cNvPr id="10" name="文本框 9"/>
          <p:cNvSpPr txBox="1"/>
          <p:nvPr/>
        </p:nvSpPr>
        <p:spPr>
          <a:xfrm>
            <a:off x="497840" y="5639435"/>
            <a:ext cx="1970405" cy="521970"/>
          </a:xfrm>
          <a:prstGeom prst="rect">
            <a:avLst/>
          </a:prstGeom>
          <a:noFill/>
        </p:spPr>
        <p:txBody>
          <a:bodyPr wrap="none" rtlCol="0">
            <a:spAutoFit/>
          </a:bodyPr>
          <a:lstStyle/>
          <a:p>
            <a:pPr algn="l"/>
            <a:r>
              <a:rPr lang="zh-CN" altLang="en-US" sz="2800">
                <a:sym typeface="+mn-ea"/>
              </a:rPr>
              <a:t>燃料的燃烧</a:t>
            </a:r>
            <a:endParaRPr lang="zh-CN" altLang="en-US" sz="2800">
              <a:solidFill>
                <a:srgbClr val="FF0000"/>
              </a:solidFill>
            </a:endParaRPr>
          </a:p>
        </p:txBody>
      </p:sp>
      <p:sp>
        <p:nvSpPr>
          <p:cNvPr id="11" name="文本框 10"/>
          <p:cNvSpPr txBox="1"/>
          <p:nvPr/>
        </p:nvSpPr>
        <p:spPr>
          <a:xfrm>
            <a:off x="4470400" y="5295900"/>
            <a:ext cx="1612900" cy="521970"/>
          </a:xfrm>
          <a:prstGeom prst="rect">
            <a:avLst/>
          </a:prstGeom>
          <a:noFill/>
        </p:spPr>
        <p:txBody>
          <a:bodyPr wrap="none" rtlCol="0">
            <a:spAutoFit/>
          </a:bodyPr>
          <a:lstStyle/>
          <a:p>
            <a:pPr algn="l"/>
            <a:r>
              <a:rPr lang="zh-CN" altLang="en-US" sz="2800">
                <a:sym typeface="+mn-ea"/>
              </a:rPr>
              <a:t>钢铁生锈</a:t>
            </a:r>
          </a:p>
        </p:txBody>
      </p:sp>
      <p:sp>
        <p:nvSpPr>
          <p:cNvPr id="12" name="文本框 11"/>
          <p:cNvSpPr txBox="1"/>
          <p:nvPr/>
        </p:nvSpPr>
        <p:spPr>
          <a:xfrm>
            <a:off x="8214360" y="5520055"/>
            <a:ext cx="1612900" cy="521970"/>
          </a:xfrm>
          <a:prstGeom prst="rect">
            <a:avLst/>
          </a:prstGeom>
          <a:noFill/>
        </p:spPr>
        <p:txBody>
          <a:bodyPr wrap="none" rtlCol="0">
            <a:spAutoFit/>
          </a:bodyPr>
          <a:lstStyle/>
          <a:p>
            <a:pPr algn="l"/>
            <a:r>
              <a:rPr lang="zh-CN" altLang="en-US" sz="2800">
                <a:sym typeface="+mn-ea"/>
              </a:rPr>
              <a:t>食物腐败</a:t>
            </a:r>
          </a:p>
        </p:txBody>
      </p:sp>
      <p:grpSp>
        <p:nvGrpSpPr>
          <p:cNvPr id="2" name="Group 15"/>
          <p:cNvGrpSpPr/>
          <p:nvPr/>
        </p:nvGrpSpPr>
        <p:grpSpPr>
          <a:xfrm>
            <a:off x="3019425" y="1797050"/>
            <a:ext cx="4017645" cy="3912709"/>
            <a:chOff x="2941" y="215"/>
            <a:chExt cx="2589" cy="2126"/>
          </a:xfrm>
        </p:grpSpPr>
        <p:pic>
          <p:nvPicPr>
            <p:cNvPr id="3" name="Picture 11" descr="3156656568465523779"/>
            <p:cNvPicPr>
              <a:picLocks noChangeAspect="1" noChangeArrowheads="1"/>
            </p:cNvPicPr>
            <p:nvPr/>
          </p:nvPicPr>
          <p:blipFill>
            <a:blip r:embed="rId4">
              <a:extLst>
                <a:ext uri="{28A0092B-C50C-407E-A947-70E740481C1C}">
                  <a14:useLocalDpi xmlns:a14="http://schemas.microsoft.com/office/drawing/2010/main" val="0"/>
                </a:ext>
              </a:extLst>
            </a:blip>
            <a:srcRect l="-611" t="5316" r="611" b="-336"/>
            <a:stretch>
              <a:fillRect/>
            </a:stretch>
          </p:blipFill>
          <p:spPr bwMode="auto">
            <a:xfrm>
              <a:off x="2941" y="215"/>
              <a:ext cx="2589" cy="184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12"/>
            <p:cNvSpPr>
              <a:spLocks noChangeArrowheads="1"/>
            </p:cNvSpPr>
            <p:nvPr/>
          </p:nvSpPr>
          <p:spPr bwMode="auto">
            <a:xfrm>
              <a:off x="3769" y="2116"/>
              <a:ext cx="838" cy="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kumimoji="1" lang="zh-CN" altLang="en-US" sz="2100" b="1">
                <a:latin typeface="微软雅黑"/>
                <a:ea typeface="微软雅黑"/>
              </a:endParaRPr>
            </a:p>
          </p:txBody>
        </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ox(in)">
                                      <p:cBhvr>
                                        <p:cTn id="12" dur="2000"/>
                                        <p:tgtEl>
                                          <p:spTgt spid="1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2"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right)">
                                      <p:cBhvr>
                                        <p:cTn id="17" dur="500"/>
                                        <p:tgtEl>
                                          <p:spTgt spid="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2000"/>
                                        <p:tgtEl>
                                          <p:spTgt spid="11"/>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ox(in)">
                                      <p:cBhvr>
                                        <p:cTn id="27" dur="2000"/>
                                        <p:tgtEl>
                                          <p:spTgt spid="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ox(in)">
                                      <p:cBhvr>
                                        <p:cTn id="3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61975" y="1851660"/>
            <a:ext cx="10685780" cy="1568450"/>
          </a:xfrm>
          <a:prstGeom prst="rect">
            <a:avLst/>
          </a:prstGeom>
          <a:noFill/>
        </p:spPr>
        <p:txBody>
          <a:bodyPr wrap="square" rtlCol="0" anchor="t">
            <a:spAutoFit/>
          </a:bodyPr>
          <a:lstStyle/>
          <a:p>
            <a:r>
              <a:rPr lang="zh-CN" altLang="en-US" sz="3200">
                <a:solidFill>
                  <a:schemeClr val="tx1"/>
                </a:solidFill>
              </a:rPr>
              <a:t>在初中我们根据反应中物质得到氧或失去氧,把化学反应分为氧化反应和还原反应。</a:t>
            </a:r>
          </a:p>
          <a:p>
            <a:r>
              <a:rPr lang="zh-CN" altLang="en-US" sz="3200">
                <a:solidFill>
                  <a:srgbClr val="FF0000"/>
                </a:solidFill>
              </a:rPr>
              <a:t>     </a:t>
            </a:r>
            <a:endParaRPr lang="zh-CN" altLang="en-US" sz="3200">
              <a:solidFill>
                <a:srgbClr val="FF0000"/>
              </a:solidFill>
              <a:sym typeface="+mn-ea"/>
            </a:endParaRPr>
          </a:p>
        </p:txBody>
      </p:sp>
      <p:sp>
        <p:nvSpPr>
          <p:cNvPr id="5" name="文本框 4"/>
          <p:cNvSpPr txBox="1"/>
          <p:nvPr/>
        </p:nvSpPr>
        <p:spPr>
          <a:xfrm>
            <a:off x="164465" y="837565"/>
            <a:ext cx="10843260" cy="583565"/>
          </a:xfrm>
          <a:prstGeom prst="rect">
            <a:avLst/>
          </a:prstGeom>
          <a:solidFill>
            <a:schemeClr val="bg1"/>
          </a:solidFill>
        </p:spPr>
        <p:txBody>
          <a:bodyPr wrap="square" rtlCol="0">
            <a:spAutoFit/>
          </a:bodyPr>
          <a:lstStyle/>
          <a:p>
            <a:r>
              <a:rPr lang="zh-CN" altLang="en-US" sz="3200">
                <a:solidFill>
                  <a:srgbClr val="0000FF"/>
                </a:solidFill>
              </a:rPr>
              <a:t>【学习任务一】宏观视角，学习氧化还原反应的特征</a:t>
            </a:r>
          </a:p>
        </p:txBody>
      </p:sp>
      <p:sp>
        <p:nvSpPr>
          <p:cNvPr id="6" name="文本框 5"/>
          <p:cNvSpPr txBox="1"/>
          <p:nvPr/>
        </p:nvSpPr>
        <p:spPr>
          <a:xfrm>
            <a:off x="561975" y="3300730"/>
            <a:ext cx="11179175" cy="1076325"/>
          </a:xfrm>
          <a:prstGeom prst="rect">
            <a:avLst/>
          </a:prstGeom>
          <a:noFill/>
          <a:ln>
            <a:solidFill>
              <a:srgbClr val="0000FF"/>
            </a:solidFill>
          </a:ln>
        </p:spPr>
        <p:txBody>
          <a:bodyPr wrap="square" rtlCol="0">
            <a:spAutoFit/>
          </a:bodyPr>
          <a:lstStyle/>
          <a:p>
            <a:pPr algn="l"/>
            <a:r>
              <a:rPr lang="zh-CN" altLang="en-US" sz="3200">
                <a:solidFill>
                  <a:schemeClr val="tx1"/>
                </a:solidFill>
                <a:sym typeface="+mn-ea"/>
              </a:rPr>
              <a:t>        请同学们完成课本</a:t>
            </a:r>
            <a:r>
              <a:rPr lang="en-US" altLang="zh-CN" sz="3200">
                <a:solidFill>
                  <a:schemeClr val="tx1"/>
                </a:solidFill>
                <a:sym typeface="+mn-ea"/>
              </a:rPr>
              <a:t>P20</a:t>
            </a:r>
            <a:r>
              <a:rPr lang="zh-CN" altLang="en-US" sz="3200">
                <a:solidFill>
                  <a:schemeClr val="tx1"/>
                </a:solidFill>
                <a:sym typeface="+mn-ea"/>
              </a:rPr>
              <a:t>思考与讨论第（</a:t>
            </a:r>
            <a:r>
              <a:rPr lang="en-US" altLang="zh-CN" sz="3200">
                <a:solidFill>
                  <a:schemeClr val="tx1"/>
                </a:solidFill>
                <a:sym typeface="+mn-ea"/>
              </a:rPr>
              <a:t>1</a:t>
            </a:r>
            <a:r>
              <a:rPr lang="zh-CN" altLang="en-US" sz="3200">
                <a:solidFill>
                  <a:schemeClr val="tx1"/>
                </a:solidFill>
                <a:sym typeface="+mn-ea"/>
              </a:rPr>
              <a:t>）问，并思考氧化反应和还原反应是否分别发生?</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 name="图片 5"/>
          <p:cNvPicPr>
            <a:picLocks noChangeAspect="1"/>
          </p:cNvPicPr>
          <p:nvPr/>
        </p:nvPicPr>
        <p:blipFill>
          <a:blip r:embed="rId2"/>
          <a:stretch>
            <a:fillRect/>
          </a:stretch>
        </p:blipFill>
        <p:spPr>
          <a:xfrm>
            <a:off x="132080" y="833120"/>
            <a:ext cx="12063730" cy="4862830"/>
          </a:xfrm>
          <a:prstGeom prst="rect">
            <a:avLst/>
          </a:prstGeom>
        </p:spPr>
      </p:pic>
      <p:sp>
        <p:nvSpPr>
          <p:cNvPr id="9" name="文本框 8"/>
          <p:cNvSpPr txBox="1"/>
          <p:nvPr/>
        </p:nvSpPr>
        <p:spPr>
          <a:xfrm>
            <a:off x="264160" y="5533390"/>
            <a:ext cx="11931650" cy="953135"/>
          </a:xfrm>
          <a:prstGeom prst="rect">
            <a:avLst/>
          </a:prstGeom>
          <a:solidFill>
            <a:schemeClr val="bg2">
              <a:lumMod val="20000"/>
              <a:lumOff val="80000"/>
            </a:schemeClr>
          </a:solidFill>
        </p:spPr>
        <p:txBody>
          <a:bodyPr wrap="square" rtlCol="0" anchor="t">
            <a:spAutoFit/>
          </a:bodyPr>
          <a:lstStyle/>
          <a:p>
            <a:r>
              <a:rPr lang="zh-CN" altLang="en-US" sz="2800">
                <a:solidFill>
                  <a:srgbClr val="0000FF"/>
                </a:solidFill>
                <a:sym typeface="+mn-ea"/>
              </a:rPr>
              <a:t>结论：氧化反应和还原反应是在一个反应中同时发生的,这样的反应称为氧化还原反应</a:t>
            </a:r>
          </a:p>
        </p:txBody>
      </p:sp>
      <p:sp>
        <p:nvSpPr>
          <p:cNvPr id="2" name="文本框 1"/>
          <p:cNvSpPr txBox="1"/>
          <p:nvPr/>
        </p:nvSpPr>
        <p:spPr>
          <a:xfrm>
            <a:off x="3009900" y="4803775"/>
            <a:ext cx="2154555" cy="521970"/>
          </a:xfrm>
          <a:prstGeom prst="rect">
            <a:avLst/>
          </a:prstGeom>
          <a:noFill/>
        </p:spPr>
        <p:txBody>
          <a:bodyPr wrap="none" rtlCol="0">
            <a:spAutoFit/>
          </a:bodyPr>
          <a:lstStyle/>
          <a:p>
            <a:pPr algn="l"/>
            <a:r>
              <a:rPr lang="en-US" altLang="zh-CN" sz="2800">
                <a:solidFill>
                  <a:srgbClr val="FF0000"/>
                </a:solidFill>
                <a:sym typeface="+mn-ea"/>
              </a:rPr>
              <a:t>CuO</a:t>
            </a:r>
            <a:r>
              <a:rPr lang="zh-CN" altLang="en-US" sz="2800">
                <a:solidFill>
                  <a:srgbClr val="FF0000"/>
                </a:solidFill>
                <a:sym typeface="+mn-ea"/>
              </a:rPr>
              <a:t>、</a:t>
            </a:r>
            <a:r>
              <a:rPr lang="en-US" altLang="zh-CN" sz="2800">
                <a:solidFill>
                  <a:srgbClr val="FF0000"/>
                </a:solidFill>
                <a:sym typeface="+mn-ea"/>
              </a:rPr>
              <a:t>Fe</a:t>
            </a:r>
            <a:r>
              <a:rPr lang="en-US" altLang="zh-CN" sz="2800" baseline="-25000">
                <a:solidFill>
                  <a:srgbClr val="FF0000"/>
                </a:solidFill>
                <a:sym typeface="+mn-ea"/>
              </a:rPr>
              <a:t>2</a:t>
            </a:r>
            <a:r>
              <a:rPr lang="en-US" altLang="zh-CN" sz="2800">
                <a:solidFill>
                  <a:srgbClr val="FF0000"/>
                </a:solidFill>
                <a:sym typeface="+mn-ea"/>
              </a:rPr>
              <a:t>O</a:t>
            </a:r>
            <a:r>
              <a:rPr lang="en-US" altLang="zh-CN" sz="2800" baseline="-25000">
                <a:solidFill>
                  <a:srgbClr val="FF0000"/>
                </a:solidFill>
                <a:sym typeface="+mn-ea"/>
              </a:rPr>
              <a:t>3</a:t>
            </a:r>
          </a:p>
        </p:txBody>
      </p:sp>
      <p:sp>
        <p:nvSpPr>
          <p:cNvPr id="3" name="文本框 2"/>
          <p:cNvSpPr txBox="1"/>
          <p:nvPr/>
        </p:nvSpPr>
        <p:spPr>
          <a:xfrm>
            <a:off x="3314700" y="4184015"/>
            <a:ext cx="1330325" cy="521970"/>
          </a:xfrm>
          <a:prstGeom prst="rect">
            <a:avLst/>
          </a:prstGeom>
          <a:noFill/>
        </p:spPr>
        <p:txBody>
          <a:bodyPr wrap="none" rtlCol="0">
            <a:spAutoFit/>
          </a:bodyPr>
          <a:lstStyle/>
          <a:p>
            <a:pPr algn="l"/>
            <a:r>
              <a:rPr lang="en-US" altLang="zh-CN" sz="2800">
                <a:solidFill>
                  <a:srgbClr val="FF0000"/>
                </a:solidFill>
                <a:sym typeface="+mn-ea"/>
              </a:rPr>
              <a:t>C</a:t>
            </a:r>
            <a:r>
              <a:rPr lang="zh-CN" altLang="en-US" sz="2800">
                <a:solidFill>
                  <a:srgbClr val="FF0000"/>
                </a:solidFill>
                <a:sym typeface="+mn-ea"/>
              </a:rPr>
              <a:t>、</a:t>
            </a:r>
            <a:r>
              <a:rPr lang="en-US" altLang="zh-CN" sz="2800">
                <a:solidFill>
                  <a:srgbClr val="FF0000"/>
                </a:solidFill>
                <a:sym typeface="+mn-ea"/>
              </a:rPr>
              <a:t>CO</a:t>
            </a:r>
          </a:p>
        </p:txBody>
      </p:sp>
      <p:sp>
        <p:nvSpPr>
          <p:cNvPr id="7" name="文本框 6"/>
          <p:cNvSpPr txBox="1"/>
          <p:nvPr/>
        </p:nvSpPr>
        <p:spPr>
          <a:xfrm>
            <a:off x="6915785" y="4803775"/>
            <a:ext cx="1612900" cy="521970"/>
          </a:xfrm>
          <a:prstGeom prst="rect">
            <a:avLst/>
          </a:prstGeom>
          <a:noFill/>
        </p:spPr>
        <p:txBody>
          <a:bodyPr wrap="none" rtlCol="0">
            <a:spAutoFit/>
          </a:bodyPr>
          <a:lstStyle/>
          <a:p>
            <a:pPr algn="l"/>
            <a:r>
              <a:rPr lang="zh-CN" altLang="en-US" sz="2800">
                <a:solidFill>
                  <a:srgbClr val="FF0000"/>
                </a:solidFill>
                <a:sym typeface="+mn-ea"/>
              </a:rPr>
              <a:t>还原反应</a:t>
            </a:r>
          </a:p>
        </p:txBody>
      </p:sp>
      <p:sp>
        <p:nvSpPr>
          <p:cNvPr id="8" name="文本框 7"/>
          <p:cNvSpPr txBox="1"/>
          <p:nvPr/>
        </p:nvSpPr>
        <p:spPr>
          <a:xfrm>
            <a:off x="6829425" y="4184015"/>
            <a:ext cx="1612900" cy="521970"/>
          </a:xfrm>
          <a:prstGeom prst="rect">
            <a:avLst/>
          </a:prstGeom>
          <a:noFill/>
        </p:spPr>
        <p:txBody>
          <a:bodyPr wrap="none" rtlCol="0">
            <a:spAutoFit/>
          </a:bodyPr>
          <a:lstStyle/>
          <a:p>
            <a:pPr algn="l"/>
            <a:r>
              <a:rPr lang="zh-CN" altLang="en-US" sz="2800">
                <a:solidFill>
                  <a:srgbClr val="FF0000"/>
                </a:solidFill>
                <a:sym typeface="+mn-ea"/>
              </a:rPr>
              <a:t>氧化反应</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2000"/>
                                        <p:tgtEl>
                                          <p:spTgt spid="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ox(in)">
                                      <p:cBhvr>
                                        <p:cTn id="17" dur="2000"/>
                                        <p:tgtEl>
                                          <p:spTgt spid="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ox(in)">
                                      <p:cBhvr>
                                        <p:cTn id="22" dur="2000"/>
                                        <p:tgtEl>
                                          <p:spTgt spid="7"/>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ox(in)">
                                      <p:cBhvr>
                                        <p:cTn id="2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P spid="3" grpId="0"/>
      <p:bldP spid="7" grpId="0"/>
      <p:bldP spid="8"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09220" y="875030"/>
            <a:ext cx="11010900" cy="953135"/>
          </a:xfrm>
          <a:prstGeom prst="rect">
            <a:avLst/>
          </a:prstGeom>
          <a:noFill/>
          <a:ln>
            <a:solidFill>
              <a:srgbClr val="0000FF"/>
            </a:solidFill>
          </a:ln>
        </p:spPr>
        <p:txBody>
          <a:bodyPr wrap="square" rtlCol="0" anchor="t">
            <a:spAutoFit/>
          </a:bodyPr>
          <a:lstStyle/>
          <a:p>
            <a:r>
              <a:rPr lang="zh-CN" altLang="en-US" sz="2800">
                <a:solidFill>
                  <a:schemeClr val="tx1"/>
                </a:solidFill>
              </a:rPr>
              <a:t>那么只有得氧 (或失氧 )的反应才是氧化反应 (或还原反应 )吗?</a:t>
            </a:r>
            <a:r>
              <a:rPr lang="zh-CN" altLang="en-US" sz="2800">
                <a:solidFill>
                  <a:srgbClr val="0D19FD"/>
                </a:solidFill>
              </a:rPr>
              <a:t>继续完成</a:t>
            </a:r>
            <a:r>
              <a:rPr lang="zh-CN" altLang="en-US" sz="2800">
                <a:solidFill>
                  <a:srgbClr val="0D19FD"/>
                </a:solidFill>
                <a:sym typeface="+mn-ea"/>
              </a:rPr>
              <a:t>课本</a:t>
            </a:r>
            <a:r>
              <a:rPr lang="en-US" altLang="zh-CN" sz="2800">
                <a:solidFill>
                  <a:srgbClr val="0D19FD"/>
                </a:solidFill>
                <a:sym typeface="+mn-ea"/>
              </a:rPr>
              <a:t>P20</a:t>
            </a:r>
            <a:r>
              <a:rPr lang="zh-CN" altLang="en-US" sz="2800">
                <a:solidFill>
                  <a:srgbClr val="0D19FD"/>
                </a:solidFill>
                <a:sym typeface="+mn-ea"/>
              </a:rPr>
              <a:t>思考与讨论第（</a:t>
            </a:r>
            <a:r>
              <a:rPr lang="en-US" altLang="zh-CN" sz="2800">
                <a:solidFill>
                  <a:srgbClr val="0D19FD"/>
                </a:solidFill>
                <a:sym typeface="+mn-ea"/>
              </a:rPr>
              <a:t>2</a:t>
            </a:r>
            <a:r>
              <a:rPr lang="zh-CN" altLang="en-US" sz="2800">
                <a:solidFill>
                  <a:srgbClr val="0D19FD"/>
                </a:solidFill>
                <a:sym typeface="+mn-ea"/>
              </a:rPr>
              <a:t>）、（</a:t>
            </a:r>
            <a:r>
              <a:rPr lang="en-US" altLang="zh-CN" sz="2800">
                <a:solidFill>
                  <a:srgbClr val="0D19FD"/>
                </a:solidFill>
                <a:sym typeface="+mn-ea"/>
              </a:rPr>
              <a:t>3</a:t>
            </a:r>
            <a:r>
              <a:rPr lang="zh-CN" altLang="en-US" sz="2800">
                <a:solidFill>
                  <a:srgbClr val="0D19FD"/>
                </a:solidFill>
                <a:sym typeface="+mn-ea"/>
              </a:rPr>
              <a:t>）问。</a:t>
            </a:r>
          </a:p>
        </p:txBody>
      </p:sp>
      <p:pic>
        <p:nvPicPr>
          <p:cNvPr id="6" name="图片 5"/>
          <p:cNvPicPr>
            <a:picLocks noChangeAspect="1"/>
          </p:cNvPicPr>
          <p:nvPr/>
        </p:nvPicPr>
        <p:blipFill>
          <a:blip r:embed="rId2"/>
          <a:stretch>
            <a:fillRect/>
          </a:stretch>
        </p:blipFill>
        <p:spPr>
          <a:xfrm>
            <a:off x="330835" y="4192905"/>
            <a:ext cx="11037570" cy="1592580"/>
          </a:xfrm>
          <a:prstGeom prst="rect">
            <a:avLst/>
          </a:prstGeom>
        </p:spPr>
      </p:pic>
      <p:grpSp>
        <p:nvGrpSpPr>
          <p:cNvPr id="16" name="组合 15"/>
          <p:cNvGrpSpPr/>
          <p:nvPr/>
        </p:nvGrpSpPr>
        <p:grpSpPr>
          <a:xfrm>
            <a:off x="1818005" y="2160270"/>
            <a:ext cx="6342380" cy="749300"/>
            <a:chOff x="1314" y="5777"/>
            <a:chExt cx="9988" cy="1180"/>
          </a:xfrm>
        </p:grpSpPr>
        <p:sp>
          <p:nvSpPr>
            <p:cNvPr id="7" name="文本框 6"/>
            <p:cNvSpPr txBox="1"/>
            <p:nvPr/>
          </p:nvSpPr>
          <p:spPr>
            <a:xfrm>
              <a:off x="1314" y="6135"/>
              <a:ext cx="9988" cy="822"/>
            </a:xfrm>
            <a:prstGeom prst="rect">
              <a:avLst/>
            </a:prstGeom>
            <a:noFill/>
          </p:spPr>
          <p:txBody>
            <a:bodyPr wrap="square" rtlCol="0">
              <a:spAutoFit/>
            </a:bodyPr>
            <a:lstStyle/>
            <a:p>
              <a:r>
                <a:rPr lang="en-US" altLang="zh-CN" sz="2800">
                  <a:solidFill>
                    <a:schemeClr val="tx1"/>
                  </a:solidFill>
                </a:rPr>
                <a:t>2CuO  +  C </a:t>
              </a:r>
              <a:r>
                <a:rPr lang="en-US" altLang="zh-CN" sz="2800"/>
                <a:t> </a:t>
              </a:r>
            </a:p>
          </p:txBody>
        </p:sp>
        <p:grpSp>
          <p:nvGrpSpPr>
            <p:cNvPr id="14" name="组合 13"/>
            <p:cNvGrpSpPr/>
            <p:nvPr/>
          </p:nvGrpSpPr>
          <p:grpSpPr>
            <a:xfrm>
              <a:off x="4157" y="5777"/>
              <a:ext cx="1276" cy="848"/>
              <a:chOff x="6933" y="7619"/>
              <a:chExt cx="1276" cy="848"/>
            </a:xfrm>
          </p:grpSpPr>
          <p:cxnSp>
            <p:nvCxnSpPr>
              <p:cNvPr id="9" name="直接连接符 8"/>
              <p:cNvCxnSpPr/>
              <p:nvPr/>
            </p:nvCxnSpPr>
            <p:spPr>
              <a:xfrm>
                <a:off x="7046" y="8349"/>
                <a:ext cx="1134" cy="0"/>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sp>
            <p:nvSpPr>
              <p:cNvPr id="10" name="文本框 9"/>
              <p:cNvSpPr txBox="1"/>
              <p:nvPr/>
            </p:nvSpPr>
            <p:spPr>
              <a:xfrm>
                <a:off x="6933" y="7619"/>
                <a:ext cx="1277" cy="725"/>
              </a:xfrm>
              <a:prstGeom prst="rect">
                <a:avLst/>
              </a:prstGeom>
              <a:noFill/>
            </p:spPr>
            <p:txBody>
              <a:bodyPr wrap="square" rtlCol="0">
                <a:spAutoFit/>
              </a:bodyPr>
              <a:lstStyle/>
              <a:p>
                <a:pPr algn="l"/>
                <a:r>
                  <a:rPr lang="zh-CN" altLang="en-US">
                    <a:solidFill>
                      <a:schemeClr val="tx1"/>
                    </a:solidFill>
                    <a:sym typeface="+mn-ea"/>
                  </a:rPr>
                  <a:t>高温</a:t>
                </a:r>
              </a:p>
            </p:txBody>
          </p:sp>
          <p:cxnSp>
            <p:nvCxnSpPr>
              <p:cNvPr id="12" name="直接连接符 11"/>
              <p:cNvCxnSpPr/>
              <p:nvPr/>
            </p:nvCxnSpPr>
            <p:spPr>
              <a:xfrm>
                <a:off x="7046" y="8467"/>
                <a:ext cx="1134" cy="0"/>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grpSp>
        <p:sp>
          <p:nvSpPr>
            <p:cNvPr id="15" name="文本框 14"/>
            <p:cNvSpPr txBox="1"/>
            <p:nvPr/>
          </p:nvSpPr>
          <p:spPr>
            <a:xfrm>
              <a:off x="5434" y="6135"/>
              <a:ext cx="3984" cy="822"/>
            </a:xfrm>
            <a:prstGeom prst="rect">
              <a:avLst/>
            </a:prstGeom>
            <a:noFill/>
          </p:spPr>
          <p:txBody>
            <a:bodyPr wrap="square" rtlCol="0">
              <a:spAutoFit/>
            </a:bodyPr>
            <a:lstStyle/>
            <a:p>
              <a:r>
                <a:rPr lang="en-US" altLang="zh-CN" sz="2800">
                  <a:solidFill>
                    <a:schemeClr val="tx1"/>
                  </a:solidFill>
                </a:rPr>
                <a:t>2Cu  +  C</a:t>
              </a:r>
              <a:r>
                <a:rPr lang="en-US" altLang="zh-CN" sz="2800">
                  <a:solidFill>
                    <a:schemeClr val="tx1"/>
                  </a:solidFill>
                  <a:sym typeface="+mn-ea"/>
                </a:rPr>
                <a:t>O</a:t>
              </a:r>
              <a:r>
                <a:rPr lang="en-US" altLang="zh-CN" sz="2800" baseline="-25000">
                  <a:solidFill>
                    <a:schemeClr val="tx1"/>
                  </a:solidFill>
                  <a:sym typeface="+mn-ea"/>
                </a:rPr>
                <a:t>2</a:t>
              </a:r>
              <a:r>
                <a:rPr lang="en-US" altLang="zh-CN" sz="2800"/>
                <a:t> </a:t>
              </a:r>
            </a:p>
          </p:txBody>
        </p:sp>
      </p:grpSp>
      <p:grpSp>
        <p:nvGrpSpPr>
          <p:cNvPr id="17" name="组合 16"/>
          <p:cNvGrpSpPr/>
          <p:nvPr/>
        </p:nvGrpSpPr>
        <p:grpSpPr>
          <a:xfrm>
            <a:off x="1579880" y="3006725"/>
            <a:ext cx="6342380" cy="749300"/>
            <a:chOff x="539" y="5777"/>
            <a:chExt cx="9988" cy="1180"/>
          </a:xfrm>
        </p:grpSpPr>
        <p:sp>
          <p:nvSpPr>
            <p:cNvPr id="18" name="文本框 17"/>
            <p:cNvSpPr txBox="1"/>
            <p:nvPr/>
          </p:nvSpPr>
          <p:spPr>
            <a:xfrm>
              <a:off x="539" y="6135"/>
              <a:ext cx="9988" cy="822"/>
            </a:xfrm>
            <a:prstGeom prst="rect">
              <a:avLst/>
            </a:prstGeom>
            <a:noFill/>
          </p:spPr>
          <p:txBody>
            <a:bodyPr wrap="square" rtlCol="0">
              <a:spAutoFit/>
            </a:bodyPr>
            <a:lstStyle/>
            <a:p>
              <a:r>
                <a:rPr lang="en-US" altLang="zh-CN" sz="2800">
                  <a:solidFill>
                    <a:schemeClr val="tx1"/>
                  </a:solidFill>
                </a:rPr>
                <a:t>Fe</a:t>
              </a:r>
              <a:r>
                <a:rPr lang="en-US" altLang="zh-CN" sz="2800" baseline="-25000">
                  <a:solidFill>
                    <a:schemeClr val="tx1"/>
                  </a:solidFill>
                </a:rPr>
                <a:t>2</a:t>
              </a:r>
              <a:r>
                <a:rPr lang="en-US" altLang="zh-CN" sz="2800">
                  <a:solidFill>
                    <a:schemeClr val="tx1"/>
                  </a:solidFill>
                </a:rPr>
                <a:t>O</a:t>
              </a:r>
              <a:r>
                <a:rPr lang="en-US" altLang="zh-CN" sz="2800" baseline="-25000">
                  <a:solidFill>
                    <a:schemeClr val="tx1"/>
                  </a:solidFill>
                </a:rPr>
                <a:t> 3</a:t>
              </a:r>
              <a:r>
                <a:rPr lang="en-US" altLang="zh-CN" sz="2800">
                  <a:solidFill>
                    <a:schemeClr val="tx1"/>
                  </a:solidFill>
                </a:rPr>
                <a:t> +  3CO </a:t>
              </a:r>
              <a:r>
                <a:rPr lang="en-US" altLang="zh-CN" sz="2800"/>
                <a:t> </a:t>
              </a:r>
            </a:p>
          </p:txBody>
        </p:sp>
        <p:grpSp>
          <p:nvGrpSpPr>
            <p:cNvPr id="19" name="组合 18"/>
            <p:cNvGrpSpPr/>
            <p:nvPr/>
          </p:nvGrpSpPr>
          <p:grpSpPr>
            <a:xfrm>
              <a:off x="4157" y="5777"/>
              <a:ext cx="1276" cy="848"/>
              <a:chOff x="6933" y="7619"/>
              <a:chExt cx="1276" cy="848"/>
            </a:xfrm>
          </p:grpSpPr>
          <p:cxnSp>
            <p:nvCxnSpPr>
              <p:cNvPr id="20" name="直接连接符 19"/>
              <p:cNvCxnSpPr/>
              <p:nvPr/>
            </p:nvCxnSpPr>
            <p:spPr>
              <a:xfrm>
                <a:off x="7046" y="8349"/>
                <a:ext cx="1134" cy="0"/>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sp>
            <p:nvSpPr>
              <p:cNvPr id="21" name="文本框 20"/>
              <p:cNvSpPr txBox="1"/>
              <p:nvPr/>
            </p:nvSpPr>
            <p:spPr>
              <a:xfrm>
                <a:off x="6933" y="7619"/>
                <a:ext cx="1277" cy="725"/>
              </a:xfrm>
              <a:prstGeom prst="rect">
                <a:avLst/>
              </a:prstGeom>
              <a:noFill/>
            </p:spPr>
            <p:txBody>
              <a:bodyPr wrap="square" rtlCol="0">
                <a:spAutoFit/>
              </a:bodyPr>
              <a:lstStyle/>
              <a:p>
                <a:pPr algn="l"/>
                <a:r>
                  <a:rPr lang="zh-CN" altLang="en-US">
                    <a:solidFill>
                      <a:schemeClr val="tx1"/>
                    </a:solidFill>
                    <a:sym typeface="+mn-ea"/>
                  </a:rPr>
                  <a:t>高温</a:t>
                </a:r>
              </a:p>
            </p:txBody>
          </p:sp>
          <p:cxnSp>
            <p:nvCxnSpPr>
              <p:cNvPr id="22" name="直接连接符 21"/>
              <p:cNvCxnSpPr/>
              <p:nvPr/>
            </p:nvCxnSpPr>
            <p:spPr>
              <a:xfrm>
                <a:off x="7046" y="8467"/>
                <a:ext cx="1134" cy="0"/>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grpSp>
        <p:sp>
          <p:nvSpPr>
            <p:cNvPr id="23" name="文本框 22"/>
            <p:cNvSpPr txBox="1"/>
            <p:nvPr/>
          </p:nvSpPr>
          <p:spPr>
            <a:xfrm>
              <a:off x="5434" y="6135"/>
              <a:ext cx="3984" cy="822"/>
            </a:xfrm>
            <a:prstGeom prst="rect">
              <a:avLst/>
            </a:prstGeom>
            <a:noFill/>
          </p:spPr>
          <p:txBody>
            <a:bodyPr wrap="square" rtlCol="0">
              <a:spAutoFit/>
            </a:bodyPr>
            <a:lstStyle/>
            <a:p>
              <a:r>
                <a:rPr lang="en-US" altLang="zh-CN" sz="2800">
                  <a:solidFill>
                    <a:schemeClr val="tx1"/>
                  </a:solidFill>
                </a:rPr>
                <a:t>2Fe  +  3C</a:t>
              </a:r>
              <a:r>
                <a:rPr lang="en-US" altLang="zh-CN" sz="2800">
                  <a:solidFill>
                    <a:schemeClr val="tx1"/>
                  </a:solidFill>
                  <a:sym typeface="+mn-ea"/>
                </a:rPr>
                <a:t>O</a:t>
              </a:r>
              <a:r>
                <a:rPr lang="en-US" altLang="zh-CN" sz="2800" baseline="-25000">
                  <a:solidFill>
                    <a:schemeClr val="tx1"/>
                  </a:solidFill>
                  <a:sym typeface="+mn-ea"/>
                </a:rPr>
                <a:t>2</a:t>
              </a:r>
              <a:r>
                <a:rPr lang="en-US" altLang="zh-CN" sz="2800"/>
                <a:t> </a:t>
              </a:r>
            </a:p>
          </p:txBody>
        </p:sp>
      </p:grpSp>
    </p:spTree>
  </p:cSld>
  <p:clrMapOvr>
    <a:masterClrMapping/>
  </p:clrMapOvr>
  <p:transition>
    <p:random/>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3" name="文本框 22"/>
          <p:cNvSpPr txBox="1"/>
          <p:nvPr/>
        </p:nvSpPr>
        <p:spPr>
          <a:xfrm>
            <a:off x="7247255" y="3149600"/>
            <a:ext cx="3042920" cy="953135"/>
          </a:xfrm>
          <a:prstGeom prst="rect">
            <a:avLst/>
          </a:prstGeom>
          <a:noFill/>
        </p:spPr>
        <p:txBody>
          <a:bodyPr wrap="none" rtlCol="0">
            <a:spAutoFit/>
          </a:bodyPr>
          <a:lstStyle/>
          <a:p>
            <a:pPr algn="l"/>
            <a:r>
              <a:rPr lang="zh-CN" altLang="en-US" sz="2800">
                <a:latin typeface="楷体" panose="02010609060101010101" charset="-122"/>
                <a:ea typeface="楷体" panose="02010609060101010101" charset="-122"/>
                <a:sym typeface="+mn-ea"/>
              </a:rPr>
              <a:t>还原反应：</a:t>
            </a:r>
          </a:p>
          <a:p>
            <a:pPr algn="l"/>
            <a:r>
              <a:rPr lang="zh-CN" altLang="en-US" sz="2800">
                <a:latin typeface="楷体" panose="02010609060101010101" charset="-122"/>
                <a:ea typeface="楷体" panose="02010609060101010101" charset="-122"/>
                <a:sym typeface="+mn-ea"/>
              </a:rPr>
              <a:t>化合价降低的反应</a:t>
            </a:r>
          </a:p>
        </p:txBody>
      </p:sp>
      <p:sp>
        <p:nvSpPr>
          <p:cNvPr id="24" name="文本框 23"/>
          <p:cNvSpPr txBox="1"/>
          <p:nvPr/>
        </p:nvSpPr>
        <p:spPr>
          <a:xfrm>
            <a:off x="7149465" y="1822450"/>
            <a:ext cx="3042920" cy="953135"/>
          </a:xfrm>
          <a:prstGeom prst="rect">
            <a:avLst/>
          </a:prstGeom>
          <a:noFill/>
        </p:spPr>
        <p:txBody>
          <a:bodyPr wrap="none" rtlCol="0">
            <a:spAutoFit/>
          </a:bodyPr>
          <a:lstStyle/>
          <a:p>
            <a:pPr algn="l"/>
            <a:r>
              <a:rPr lang="zh-CN" altLang="en-US" sz="2800">
                <a:solidFill>
                  <a:srgbClr val="FF0000"/>
                </a:solidFill>
                <a:latin typeface="楷体" panose="02010609060101010101" charset="-122"/>
                <a:ea typeface="楷体" panose="02010609060101010101" charset="-122"/>
                <a:sym typeface="+mn-ea"/>
              </a:rPr>
              <a:t>氧化反应：</a:t>
            </a:r>
          </a:p>
          <a:p>
            <a:pPr algn="l"/>
            <a:r>
              <a:rPr lang="zh-CN" altLang="en-US" sz="2800">
                <a:solidFill>
                  <a:srgbClr val="FF0000"/>
                </a:solidFill>
                <a:latin typeface="楷体" panose="02010609060101010101" charset="-122"/>
                <a:ea typeface="楷体" panose="02010609060101010101" charset="-122"/>
                <a:sym typeface="+mn-ea"/>
              </a:rPr>
              <a:t>化合价升高的反应</a:t>
            </a:r>
          </a:p>
        </p:txBody>
      </p:sp>
      <p:sp>
        <p:nvSpPr>
          <p:cNvPr id="26" name="文本框 25"/>
          <p:cNvSpPr txBox="1"/>
          <p:nvPr/>
        </p:nvSpPr>
        <p:spPr>
          <a:xfrm>
            <a:off x="6710045" y="4271645"/>
            <a:ext cx="5628005" cy="1383665"/>
          </a:xfrm>
          <a:prstGeom prst="rect">
            <a:avLst/>
          </a:prstGeom>
          <a:noFill/>
          <a:ln>
            <a:noFill/>
          </a:ln>
        </p:spPr>
        <p:txBody>
          <a:bodyPr wrap="square" rtlCol="0">
            <a:spAutoFit/>
          </a:bodyPr>
          <a:lstStyle/>
          <a:p>
            <a:r>
              <a:rPr lang="zh-CN" altLang="en-US" sz="2800">
                <a:solidFill>
                  <a:schemeClr val="tx1"/>
                </a:solidFill>
              </a:rPr>
              <a:t>那是否所有的氧化还原反应都会同时存在得失氧和化合价升降这两个变化特征呢</a:t>
            </a:r>
          </a:p>
        </p:txBody>
      </p:sp>
      <p:grpSp>
        <p:nvGrpSpPr>
          <p:cNvPr id="16" name="组合 15"/>
          <p:cNvGrpSpPr/>
          <p:nvPr/>
        </p:nvGrpSpPr>
        <p:grpSpPr>
          <a:xfrm>
            <a:off x="638810" y="1810385"/>
            <a:ext cx="6342380" cy="749300"/>
            <a:chOff x="1314" y="5777"/>
            <a:chExt cx="9988" cy="1180"/>
          </a:xfrm>
        </p:grpSpPr>
        <p:sp>
          <p:nvSpPr>
            <p:cNvPr id="2" name="文本框 1"/>
            <p:cNvSpPr txBox="1"/>
            <p:nvPr/>
          </p:nvSpPr>
          <p:spPr>
            <a:xfrm>
              <a:off x="1314" y="6135"/>
              <a:ext cx="9988" cy="822"/>
            </a:xfrm>
            <a:prstGeom prst="rect">
              <a:avLst/>
            </a:prstGeom>
            <a:noFill/>
          </p:spPr>
          <p:txBody>
            <a:bodyPr wrap="square" rtlCol="0">
              <a:spAutoFit/>
            </a:bodyPr>
            <a:lstStyle/>
            <a:p>
              <a:r>
                <a:rPr lang="en-US" altLang="zh-CN" sz="2800">
                  <a:solidFill>
                    <a:schemeClr val="tx1"/>
                  </a:solidFill>
                </a:rPr>
                <a:t>2CuO  +  C </a:t>
              </a:r>
              <a:r>
                <a:rPr lang="en-US" altLang="zh-CN" sz="2800"/>
                <a:t> </a:t>
              </a:r>
            </a:p>
          </p:txBody>
        </p:sp>
        <p:grpSp>
          <p:nvGrpSpPr>
            <p:cNvPr id="14" name="组合 13"/>
            <p:cNvGrpSpPr/>
            <p:nvPr/>
          </p:nvGrpSpPr>
          <p:grpSpPr>
            <a:xfrm>
              <a:off x="4157" y="5777"/>
              <a:ext cx="1276" cy="848"/>
              <a:chOff x="6933" y="7619"/>
              <a:chExt cx="1276" cy="848"/>
            </a:xfrm>
          </p:grpSpPr>
          <p:cxnSp>
            <p:nvCxnSpPr>
              <p:cNvPr id="3" name="直接连接符 2"/>
              <p:cNvCxnSpPr/>
              <p:nvPr/>
            </p:nvCxnSpPr>
            <p:spPr>
              <a:xfrm>
                <a:off x="7046" y="8349"/>
                <a:ext cx="1134" cy="0"/>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sp>
            <p:nvSpPr>
              <p:cNvPr id="10" name="文本框 9"/>
              <p:cNvSpPr txBox="1"/>
              <p:nvPr/>
            </p:nvSpPr>
            <p:spPr>
              <a:xfrm>
                <a:off x="6933" y="7619"/>
                <a:ext cx="1277" cy="725"/>
              </a:xfrm>
              <a:prstGeom prst="rect">
                <a:avLst/>
              </a:prstGeom>
              <a:noFill/>
            </p:spPr>
            <p:txBody>
              <a:bodyPr wrap="square" rtlCol="0">
                <a:spAutoFit/>
              </a:bodyPr>
              <a:lstStyle/>
              <a:p>
                <a:pPr algn="l"/>
                <a:r>
                  <a:rPr lang="zh-CN" altLang="en-US">
                    <a:solidFill>
                      <a:schemeClr val="tx1"/>
                    </a:solidFill>
                    <a:sym typeface="+mn-ea"/>
                  </a:rPr>
                  <a:t>高温</a:t>
                </a:r>
              </a:p>
            </p:txBody>
          </p:sp>
          <p:cxnSp>
            <p:nvCxnSpPr>
              <p:cNvPr id="12" name="直接连接符 11"/>
              <p:cNvCxnSpPr/>
              <p:nvPr/>
            </p:nvCxnSpPr>
            <p:spPr>
              <a:xfrm>
                <a:off x="7046" y="8467"/>
                <a:ext cx="1134" cy="0"/>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grpSp>
        <p:sp>
          <p:nvSpPr>
            <p:cNvPr id="15" name="文本框 14"/>
            <p:cNvSpPr txBox="1"/>
            <p:nvPr/>
          </p:nvSpPr>
          <p:spPr>
            <a:xfrm>
              <a:off x="5434" y="6135"/>
              <a:ext cx="3984" cy="822"/>
            </a:xfrm>
            <a:prstGeom prst="rect">
              <a:avLst/>
            </a:prstGeom>
            <a:noFill/>
          </p:spPr>
          <p:txBody>
            <a:bodyPr wrap="square" rtlCol="0">
              <a:spAutoFit/>
            </a:bodyPr>
            <a:lstStyle/>
            <a:p>
              <a:r>
                <a:rPr lang="en-US" altLang="zh-CN" sz="2800">
                  <a:solidFill>
                    <a:schemeClr val="tx1"/>
                  </a:solidFill>
                </a:rPr>
                <a:t>2Cu  +  C</a:t>
              </a:r>
              <a:r>
                <a:rPr lang="en-US" altLang="zh-CN" sz="2800">
                  <a:solidFill>
                    <a:schemeClr val="tx1"/>
                  </a:solidFill>
                  <a:sym typeface="+mn-ea"/>
                </a:rPr>
                <a:t>O</a:t>
              </a:r>
              <a:r>
                <a:rPr lang="en-US" altLang="zh-CN" sz="2800" baseline="-25000">
                  <a:solidFill>
                    <a:schemeClr val="tx1"/>
                  </a:solidFill>
                  <a:sym typeface="+mn-ea"/>
                </a:rPr>
                <a:t>2</a:t>
              </a:r>
              <a:r>
                <a:rPr lang="en-US" altLang="zh-CN" sz="2800"/>
                <a:t> </a:t>
              </a:r>
            </a:p>
          </p:txBody>
        </p:sp>
      </p:grpSp>
      <p:grpSp>
        <p:nvGrpSpPr>
          <p:cNvPr id="17" name="组合 16"/>
          <p:cNvGrpSpPr/>
          <p:nvPr/>
        </p:nvGrpSpPr>
        <p:grpSpPr>
          <a:xfrm>
            <a:off x="807085" y="4500245"/>
            <a:ext cx="6342380" cy="749300"/>
            <a:chOff x="539" y="5777"/>
            <a:chExt cx="9988" cy="1180"/>
          </a:xfrm>
        </p:grpSpPr>
        <p:sp>
          <p:nvSpPr>
            <p:cNvPr id="18" name="文本框 17"/>
            <p:cNvSpPr txBox="1"/>
            <p:nvPr/>
          </p:nvSpPr>
          <p:spPr>
            <a:xfrm>
              <a:off x="539" y="6135"/>
              <a:ext cx="9988" cy="822"/>
            </a:xfrm>
            <a:prstGeom prst="rect">
              <a:avLst/>
            </a:prstGeom>
            <a:noFill/>
          </p:spPr>
          <p:txBody>
            <a:bodyPr wrap="square" rtlCol="0">
              <a:spAutoFit/>
            </a:bodyPr>
            <a:lstStyle/>
            <a:p>
              <a:r>
                <a:rPr lang="en-US" altLang="zh-CN" sz="2800">
                  <a:solidFill>
                    <a:schemeClr val="tx1"/>
                  </a:solidFill>
                </a:rPr>
                <a:t>Fe</a:t>
              </a:r>
              <a:r>
                <a:rPr lang="en-US" altLang="zh-CN" sz="2800" baseline="-25000">
                  <a:solidFill>
                    <a:schemeClr val="tx1"/>
                  </a:solidFill>
                </a:rPr>
                <a:t>2</a:t>
              </a:r>
              <a:r>
                <a:rPr lang="en-US" altLang="zh-CN" sz="2800">
                  <a:solidFill>
                    <a:schemeClr val="tx1"/>
                  </a:solidFill>
                </a:rPr>
                <a:t>O</a:t>
              </a:r>
              <a:r>
                <a:rPr lang="en-US" altLang="zh-CN" sz="2800" baseline="-25000">
                  <a:solidFill>
                    <a:schemeClr val="tx1"/>
                  </a:solidFill>
                </a:rPr>
                <a:t> 3</a:t>
              </a:r>
              <a:r>
                <a:rPr lang="en-US" altLang="zh-CN" sz="2800">
                  <a:solidFill>
                    <a:schemeClr val="tx1"/>
                  </a:solidFill>
                </a:rPr>
                <a:t> +  3CO </a:t>
              </a:r>
              <a:r>
                <a:rPr lang="en-US" altLang="zh-CN" sz="2800"/>
                <a:t> </a:t>
              </a:r>
            </a:p>
          </p:txBody>
        </p:sp>
        <p:grpSp>
          <p:nvGrpSpPr>
            <p:cNvPr id="5" name="组合 4"/>
            <p:cNvGrpSpPr/>
            <p:nvPr/>
          </p:nvGrpSpPr>
          <p:grpSpPr>
            <a:xfrm>
              <a:off x="4157" y="5777"/>
              <a:ext cx="1276" cy="848"/>
              <a:chOff x="6933" y="7619"/>
              <a:chExt cx="1276" cy="848"/>
            </a:xfrm>
          </p:grpSpPr>
          <p:cxnSp>
            <p:nvCxnSpPr>
              <p:cNvPr id="11" name="直接连接符 10"/>
              <p:cNvCxnSpPr/>
              <p:nvPr/>
            </p:nvCxnSpPr>
            <p:spPr>
              <a:xfrm>
                <a:off x="7046" y="8349"/>
                <a:ext cx="1134" cy="0"/>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sp>
            <p:nvSpPr>
              <p:cNvPr id="13" name="文本框 12"/>
              <p:cNvSpPr txBox="1"/>
              <p:nvPr/>
            </p:nvSpPr>
            <p:spPr>
              <a:xfrm>
                <a:off x="6933" y="7619"/>
                <a:ext cx="1277" cy="725"/>
              </a:xfrm>
              <a:prstGeom prst="rect">
                <a:avLst/>
              </a:prstGeom>
              <a:noFill/>
            </p:spPr>
            <p:txBody>
              <a:bodyPr wrap="square" rtlCol="0">
                <a:spAutoFit/>
              </a:bodyPr>
              <a:lstStyle/>
              <a:p>
                <a:pPr algn="l"/>
                <a:r>
                  <a:rPr lang="zh-CN" altLang="en-US">
                    <a:solidFill>
                      <a:schemeClr val="tx1"/>
                    </a:solidFill>
                    <a:sym typeface="+mn-ea"/>
                  </a:rPr>
                  <a:t>高温</a:t>
                </a:r>
              </a:p>
            </p:txBody>
          </p:sp>
          <p:cxnSp>
            <p:nvCxnSpPr>
              <p:cNvPr id="27" name="直接连接符 26"/>
              <p:cNvCxnSpPr/>
              <p:nvPr/>
            </p:nvCxnSpPr>
            <p:spPr>
              <a:xfrm>
                <a:off x="7046" y="8467"/>
                <a:ext cx="1134" cy="0"/>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grpSp>
        <p:sp>
          <p:nvSpPr>
            <p:cNvPr id="28" name="文本框 27"/>
            <p:cNvSpPr txBox="1"/>
            <p:nvPr/>
          </p:nvSpPr>
          <p:spPr>
            <a:xfrm>
              <a:off x="5434" y="6135"/>
              <a:ext cx="3984" cy="822"/>
            </a:xfrm>
            <a:prstGeom prst="rect">
              <a:avLst/>
            </a:prstGeom>
            <a:noFill/>
          </p:spPr>
          <p:txBody>
            <a:bodyPr wrap="square" rtlCol="0">
              <a:spAutoFit/>
            </a:bodyPr>
            <a:lstStyle/>
            <a:p>
              <a:r>
                <a:rPr lang="en-US" altLang="zh-CN" sz="2800">
                  <a:solidFill>
                    <a:schemeClr val="tx1"/>
                  </a:solidFill>
                </a:rPr>
                <a:t>2Fe  +  3C</a:t>
              </a:r>
              <a:r>
                <a:rPr lang="en-US" altLang="zh-CN" sz="2800">
                  <a:solidFill>
                    <a:schemeClr val="tx1"/>
                  </a:solidFill>
                  <a:sym typeface="+mn-ea"/>
                </a:rPr>
                <a:t>O</a:t>
              </a:r>
              <a:r>
                <a:rPr lang="en-US" altLang="zh-CN" sz="2800" baseline="-25000">
                  <a:solidFill>
                    <a:schemeClr val="tx1"/>
                  </a:solidFill>
                  <a:sym typeface="+mn-ea"/>
                </a:rPr>
                <a:t>2</a:t>
              </a:r>
              <a:r>
                <a:rPr lang="en-US" altLang="zh-CN" sz="2800"/>
                <a:t> </a:t>
              </a:r>
            </a:p>
          </p:txBody>
        </p:sp>
      </p:grpSp>
      <p:sp>
        <p:nvSpPr>
          <p:cNvPr id="37" name="文本框 36"/>
          <p:cNvSpPr txBox="1"/>
          <p:nvPr/>
        </p:nvSpPr>
        <p:spPr>
          <a:xfrm>
            <a:off x="855980" y="1781810"/>
            <a:ext cx="4713605" cy="460375"/>
          </a:xfrm>
          <a:prstGeom prst="rect">
            <a:avLst/>
          </a:prstGeom>
          <a:noFill/>
        </p:spPr>
        <p:txBody>
          <a:bodyPr wrap="square" rtlCol="0">
            <a:spAutoFit/>
          </a:bodyPr>
          <a:lstStyle/>
          <a:p>
            <a:pPr algn="l"/>
            <a:r>
              <a:rPr lang="en-US" altLang="zh-CN">
                <a:sym typeface="+mn-ea"/>
              </a:rPr>
              <a:t>+2 -2        0                0         +2 -2</a:t>
            </a:r>
            <a:endParaRPr lang="en-US" altLang="zh-CN"/>
          </a:p>
        </p:txBody>
      </p:sp>
      <p:sp>
        <p:nvSpPr>
          <p:cNvPr id="38" name="文本框 37"/>
          <p:cNvSpPr txBox="1"/>
          <p:nvPr/>
        </p:nvSpPr>
        <p:spPr>
          <a:xfrm>
            <a:off x="807085" y="4478020"/>
            <a:ext cx="5659120" cy="460375"/>
          </a:xfrm>
          <a:prstGeom prst="rect">
            <a:avLst/>
          </a:prstGeom>
          <a:noFill/>
        </p:spPr>
        <p:txBody>
          <a:bodyPr wrap="square" rtlCol="0">
            <a:spAutoFit/>
          </a:bodyPr>
          <a:lstStyle/>
          <a:p>
            <a:pPr algn="l"/>
            <a:r>
              <a:rPr lang="en-US" altLang="zh-CN">
                <a:sym typeface="+mn-ea"/>
              </a:rPr>
              <a:t>+3 -2          +2 -2                 0          +2 -2</a:t>
            </a:r>
            <a:endParaRPr lang="en-US" altLang="zh-CN"/>
          </a:p>
        </p:txBody>
      </p:sp>
      <p:grpSp>
        <p:nvGrpSpPr>
          <p:cNvPr id="33" name="组合 32"/>
          <p:cNvGrpSpPr/>
          <p:nvPr/>
        </p:nvGrpSpPr>
        <p:grpSpPr>
          <a:xfrm>
            <a:off x="1036320" y="1593850"/>
            <a:ext cx="2630805" cy="359410"/>
            <a:chOff x="4669" y="3375"/>
            <a:chExt cx="3973" cy="566"/>
          </a:xfrm>
        </p:grpSpPr>
        <p:cxnSp>
          <p:nvCxnSpPr>
            <p:cNvPr id="29" name="直接连接符 28"/>
            <p:cNvCxnSpPr/>
            <p:nvPr/>
          </p:nvCxnSpPr>
          <p:spPr>
            <a:xfrm flipV="1">
              <a:off x="4669" y="3375"/>
              <a:ext cx="3973" cy="19"/>
            </a:xfrm>
            <a:prstGeom prst="line">
              <a:avLst/>
            </a:prstGeom>
            <a:ln cmpd="sng">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0" name="直接箭头连接符 29"/>
            <p:cNvCxnSpPr/>
            <p:nvPr/>
          </p:nvCxnSpPr>
          <p:spPr>
            <a:xfrm flipH="1">
              <a:off x="8642" y="3375"/>
              <a:ext cx="0" cy="567"/>
            </a:xfrm>
            <a:prstGeom prst="straightConnector1">
              <a:avLst/>
            </a:prstGeom>
            <a:ln cmpd="sng">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a:off x="4669" y="3375"/>
              <a:ext cx="14" cy="341"/>
            </a:xfrm>
            <a:prstGeom prst="line">
              <a:avLst/>
            </a:prstGeom>
            <a:ln cmpd="sng">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45" name="组合 44"/>
          <p:cNvGrpSpPr/>
          <p:nvPr/>
        </p:nvGrpSpPr>
        <p:grpSpPr>
          <a:xfrm>
            <a:off x="2248535" y="2372995"/>
            <a:ext cx="2452370" cy="376555"/>
            <a:chOff x="6195" y="5627"/>
            <a:chExt cx="4919" cy="593"/>
          </a:xfrm>
        </p:grpSpPr>
        <p:cxnSp>
          <p:nvCxnSpPr>
            <p:cNvPr id="42" name="直接连接符 41"/>
            <p:cNvCxnSpPr/>
            <p:nvPr/>
          </p:nvCxnSpPr>
          <p:spPr>
            <a:xfrm>
              <a:off x="6195" y="5758"/>
              <a:ext cx="1" cy="46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6195" y="6194"/>
              <a:ext cx="4919" cy="2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4" name="直接箭头连接符 43"/>
            <p:cNvCxnSpPr/>
            <p:nvPr/>
          </p:nvCxnSpPr>
          <p:spPr>
            <a:xfrm flipV="1">
              <a:off x="11112" y="5627"/>
              <a:ext cx="2" cy="561"/>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1091565" y="4185920"/>
            <a:ext cx="3206750" cy="424180"/>
            <a:chOff x="4669" y="3375"/>
            <a:chExt cx="3973" cy="566"/>
          </a:xfrm>
        </p:grpSpPr>
        <p:cxnSp>
          <p:nvCxnSpPr>
            <p:cNvPr id="31" name="直接连接符 30"/>
            <p:cNvCxnSpPr/>
            <p:nvPr/>
          </p:nvCxnSpPr>
          <p:spPr>
            <a:xfrm flipV="1">
              <a:off x="4669" y="3375"/>
              <a:ext cx="3973" cy="19"/>
            </a:xfrm>
            <a:prstGeom prst="line">
              <a:avLst/>
            </a:prstGeom>
            <a:ln cmpd="sng">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4" name="直接箭头连接符 33"/>
            <p:cNvCxnSpPr/>
            <p:nvPr/>
          </p:nvCxnSpPr>
          <p:spPr>
            <a:xfrm flipH="1">
              <a:off x="8642" y="3375"/>
              <a:ext cx="0" cy="567"/>
            </a:xfrm>
            <a:prstGeom prst="straightConnector1">
              <a:avLst/>
            </a:prstGeom>
            <a:ln cmpd="sng">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H="1">
              <a:off x="4669" y="3375"/>
              <a:ext cx="14" cy="341"/>
            </a:xfrm>
            <a:prstGeom prst="line">
              <a:avLst/>
            </a:prstGeom>
            <a:ln cmpd="sng">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2636520" y="5139690"/>
            <a:ext cx="2917190" cy="376555"/>
            <a:chOff x="6195" y="5627"/>
            <a:chExt cx="4919" cy="593"/>
          </a:xfrm>
        </p:grpSpPr>
        <p:cxnSp>
          <p:nvCxnSpPr>
            <p:cNvPr id="40" name="直接连接符 39"/>
            <p:cNvCxnSpPr/>
            <p:nvPr/>
          </p:nvCxnSpPr>
          <p:spPr>
            <a:xfrm>
              <a:off x="6195" y="5758"/>
              <a:ext cx="1" cy="46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6195" y="6194"/>
              <a:ext cx="4919" cy="2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6" name="直接箭头连接符 45"/>
            <p:cNvCxnSpPr/>
            <p:nvPr/>
          </p:nvCxnSpPr>
          <p:spPr>
            <a:xfrm flipV="1">
              <a:off x="11112" y="5627"/>
              <a:ext cx="2" cy="561"/>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47" name="文本框 46"/>
          <p:cNvSpPr txBox="1"/>
          <p:nvPr/>
        </p:nvSpPr>
        <p:spPr>
          <a:xfrm>
            <a:off x="100965" y="976630"/>
            <a:ext cx="2343150" cy="521970"/>
          </a:xfrm>
          <a:prstGeom prst="rect">
            <a:avLst/>
          </a:prstGeom>
          <a:noFill/>
        </p:spPr>
        <p:txBody>
          <a:bodyPr wrap="square" rtlCol="0">
            <a:spAutoFit/>
          </a:bodyPr>
          <a:lstStyle/>
          <a:p>
            <a:r>
              <a:rPr lang="zh-CN" altLang="en-US" sz="2800"/>
              <a:t>化合价降低，</a:t>
            </a:r>
          </a:p>
        </p:txBody>
      </p:sp>
      <p:sp>
        <p:nvSpPr>
          <p:cNvPr id="48" name="文本框 47"/>
          <p:cNvSpPr txBox="1"/>
          <p:nvPr/>
        </p:nvSpPr>
        <p:spPr>
          <a:xfrm>
            <a:off x="563245" y="3677920"/>
            <a:ext cx="2896235" cy="521970"/>
          </a:xfrm>
          <a:prstGeom prst="rect">
            <a:avLst/>
          </a:prstGeom>
          <a:noFill/>
        </p:spPr>
        <p:txBody>
          <a:bodyPr wrap="square" rtlCol="0">
            <a:spAutoFit/>
          </a:bodyPr>
          <a:lstStyle/>
          <a:p>
            <a:r>
              <a:rPr lang="zh-CN" altLang="en-US" sz="2800"/>
              <a:t>化合价降低</a:t>
            </a:r>
          </a:p>
        </p:txBody>
      </p:sp>
      <p:sp>
        <p:nvSpPr>
          <p:cNvPr id="49" name="文本框 48"/>
          <p:cNvSpPr txBox="1"/>
          <p:nvPr/>
        </p:nvSpPr>
        <p:spPr>
          <a:xfrm>
            <a:off x="1419860" y="2894330"/>
            <a:ext cx="2039620" cy="521970"/>
          </a:xfrm>
          <a:prstGeom prst="rect">
            <a:avLst/>
          </a:prstGeom>
          <a:noFill/>
        </p:spPr>
        <p:txBody>
          <a:bodyPr wrap="square" rtlCol="0">
            <a:spAutoFit/>
          </a:bodyPr>
          <a:lstStyle/>
          <a:p>
            <a:r>
              <a:rPr lang="zh-CN" altLang="en-US" sz="2800">
                <a:solidFill>
                  <a:srgbClr val="FF0000"/>
                </a:solidFill>
              </a:rPr>
              <a:t>化合价升高，</a:t>
            </a:r>
          </a:p>
        </p:txBody>
      </p:sp>
      <p:sp>
        <p:nvSpPr>
          <p:cNvPr id="50" name="文本框 49"/>
          <p:cNvSpPr txBox="1"/>
          <p:nvPr/>
        </p:nvSpPr>
        <p:spPr>
          <a:xfrm>
            <a:off x="1762125" y="5499735"/>
            <a:ext cx="2900680" cy="521970"/>
          </a:xfrm>
          <a:prstGeom prst="rect">
            <a:avLst/>
          </a:prstGeom>
          <a:noFill/>
        </p:spPr>
        <p:txBody>
          <a:bodyPr wrap="square" rtlCol="0">
            <a:spAutoFit/>
          </a:bodyPr>
          <a:lstStyle/>
          <a:p>
            <a:r>
              <a:rPr lang="zh-CN" altLang="en-US" sz="2800"/>
              <a:t>化合价升高，</a:t>
            </a:r>
          </a:p>
        </p:txBody>
      </p:sp>
      <p:sp>
        <p:nvSpPr>
          <p:cNvPr id="39" name="文本框 38"/>
          <p:cNvSpPr txBox="1"/>
          <p:nvPr/>
        </p:nvSpPr>
        <p:spPr>
          <a:xfrm>
            <a:off x="2041525" y="1007110"/>
            <a:ext cx="2685415" cy="521970"/>
          </a:xfrm>
          <a:prstGeom prst="rect">
            <a:avLst/>
          </a:prstGeom>
          <a:noFill/>
        </p:spPr>
        <p:txBody>
          <a:bodyPr wrap="none" rtlCol="0">
            <a:spAutoFit/>
          </a:bodyPr>
          <a:lstStyle/>
          <a:p>
            <a:pPr algn="l"/>
            <a:r>
              <a:rPr lang="zh-CN" altLang="en-US" sz="2800">
                <a:solidFill>
                  <a:srgbClr val="0D19FD"/>
                </a:solidFill>
                <a:sym typeface="+mn-ea"/>
              </a:rPr>
              <a:t>失氧，还原反应</a:t>
            </a:r>
          </a:p>
        </p:txBody>
      </p:sp>
      <p:sp>
        <p:nvSpPr>
          <p:cNvPr id="51" name="文本框 50"/>
          <p:cNvSpPr txBox="1"/>
          <p:nvPr/>
        </p:nvSpPr>
        <p:spPr>
          <a:xfrm>
            <a:off x="3459480" y="2863215"/>
            <a:ext cx="2685415" cy="521970"/>
          </a:xfrm>
          <a:prstGeom prst="rect">
            <a:avLst/>
          </a:prstGeom>
          <a:noFill/>
        </p:spPr>
        <p:txBody>
          <a:bodyPr wrap="none" rtlCol="0">
            <a:spAutoFit/>
          </a:bodyPr>
          <a:lstStyle/>
          <a:p>
            <a:pPr algn="l"/>
            <a:r>
              <a:rPr lang="zh-CN" altLang="en-US" sz="2800">
                <a:solidFill>
                  <a:srgbClr val="0D19FD"/>
                </a:solidFill>
                <a:sym typeface="+mn-ea"/>
              </a:rPr>
              <a:t>得氧，氧化反应</a:t>
            </a:r>
          </a:p>
        </p:txBody>
      </p:sp>
      <p:sp>
        <p:nvSpPr>
          <p:cNvPr id="52" name="文本框 51"/>
          <p:cNvSpPr txBox="1"/>
          <p:nvPr/>
        </p:nvSpPr>
        <p:spPr>
          <a:xfrm>
            <a:off x="2634615" y="3663950"/>
            <a:ext cx="2685415" cy="521970"/>
          </a:xfrm>
          <a:prstGeom prst="rect">
            <a:avLst/>
          </a:prstGeom>
          <a:noFill/>
        </p:spPr>
        <p:txBody>
          <a:bodyPr wrap="none" rtlCol="0">
            <a:spAutoFit/>
          </a:bodyPr>
          <a:lstStyle/>
          <a:p>
            <a:pPr algn="l"/>
            <a:r>
              <a:rPr lang="zh-CN" altLang="en-US" sz="2800">
                <a:solidFill>
                  <a:srgbClr val="0D19FD"/>
                </a:solidFill>
                <a:sym typeface="+mn-ea"/>
              </a:rPr>
              <a:t>失氧，还原反应</a:t>
            </a:r>
          </a:p>
        </p:txBody>
      </p:sp>
      <p:sp>
        <p:nvSpPr>
          <p:cNvPr id="53" name="文本框 52"/>
          <p:cNvSpPr txBox="1"/>
          <p:nvPr/>
        </p:nvSpPr>
        <p:spPr>
          <a:xfrm>
            <a:off x="3780790" y="5516245"/>
            <a:ext cx="2685415" cy="521970"/>
          </a:xfrm>
          <a:prstGeom prst="rect">
            <a:avLst/>
          </a:prstGeom>
          <a:noFill/>
        </p:spPr>
        <p:txBody>
          <a:bodyPr wrap="none" rtlCol="0">
            <a:spAutoFit/>
          </a:bodyPr>
          <a:lstStyle/>
          <a:p>
            <a:pPr algn="l"/>
            <a:r>
              <a:rPr lang="zh-CN" altLang="en-US" sz="2800">
                <a:solidFill>
                  <a:srgbClr val="0D19FD"/>
                </a:solidFill>
                <a:sym typeface="+mn-ea"/>
              </a:rPr>
              <a:t>得氧，氧化反应</a:t>
            </a:r>
          </a:p>
        </p:txBody>
      </p:sp>
      <p:sp>
        <p:nvSpPr>
          <p:cNvPr id="4" name="文本框 3"/>
          <p:cNvSpPr txBox="1"/>
          <p:nvPr/>
        </p:nvSpPr>
        <p:spPr>
          <a:xfrm>
            <a:off x="5925820" y="1083945"/>
            <a:ext cx="5902960" cy="521970"/>
          </a:xfrm>
          <a:prstGeom prst="rect">
            <a:avLst/>
          </a:prstGeom>
          <a:noFill/>
        </p:spPr>
        <p:txBody>
          <a:bodyPr wrap="none" rtlCol="0">
            <a:spAutoFit/>
          </a:bodyPr>
          <a:lstStyle/>
          <a:p>
            <a:pPr algn="l"/>
            <a:r>
              <a:rPr lang="zh-CN" altLang="en-US" sz="2800">
                <a:latin typeface="楷体" panose="02010609060101010101" charset="-122"/>
                <a:ea typeface="楷体" panose="02010609060101010101" charset="-122"/>
                <a:sym typeface="+mn-ea"/>
              </a:rPr>
              <a:t>小结：化合价升降与反应类型的关系</a:t>
            </a:r>
          </a:p>
        </p:txBody>
      </p:sp>
      <p:sp>
        <p:nvSpPr>
          <p:cNvPr id="8" name="矩形 7"/>
          <p:cNvSpPr/>
          <p:nvPr/>
        </p:nvSpPr>
        <p:spPr>
          <a:xfrm rot="1380000">
            <a:off x="8773795" y="5106035"/>
            <a:ext cx="1101090" cy="1198880"/>
          </a:xfrm>
          <a:prstGeom prst="rect">
            <a:avLst/>
          </a:prstGeom>
          <a:noFill/>
          <a:ln>
            <a:noFill/>
          </a:ln>
        </p:spPr>
        <p:txBody>
          <a:bodyPr wrap="none" rtlCol="0" anchor="t">
            <a:spAutoFit/>
          </a:bodyPr>
          <a:lstStyle/>
          <a:p>
            <a:pPr algn="ctr"/>
            <a:r>
              <a:rPr lang="zh-CN" altLang="en-US" sz="720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2"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box(in)">
                                      <p:cBhvr>
                                        <p:cTn id="7" dur="2000"/>
                                        <p:tgtEl>
                                          <p:spTgt spid="3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box(in)">
                                      <p:cBhvr>
                                        <p:cTn id="12" dur="2000"/>
                                        <p:tgtEl>
                                          <p:spTgt spid="4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49"/>
                                        </p:tgtEl>
                                        <p:attrNameLst>
                                          <p:attrName>style.visibility</p:attrName>
                                        </p:attrNameLst>
                                      </p:cBhvr>
                                      <p:to>
                                        <p:strVal val="visible"/>
                                      </p:to>
                                    </p:set>
                                    <p:animEffect transition="in" filter="box(in)">
                                      <p:cBhvr>
                                        <p:cTn id="17" dur="2000"/>
                                        <p:tgtEl>
                                          <p:spTgt spid="4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 presetClass="entr" presetSubtype="16" fill="hold" grpId="2" nodeType="click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box(in)">
                                      <p:cBhvr>
                                        <p:cTn id="22" dur="2000"/>
                                        <p:tgtEl>
                                          <p:spTgt spid="3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box(in)">
                                      <p:cBhvr>
                                        <p:cTn id="27" dur="2000"/>
                                        <p:tgtEl>
                                          <p:spTgt spid="48"/>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box(in)">
                                      <p:cBhvr>
                                        <p:cTn id="32" dur="2000"/>
                                        <p:tgtEl>
                                          <p:spTgt spid="50"/>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ox(in)">
                                      <p:cBhvr>
                                        <p:cTn id="37" dur="2000"/>
                                        <p:tgtEl>
                                          <p:spTgt spid="4"/>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box(in)">
                                      <p:cBhvr>
                                        <p:cTn id="42" dur="2000"/>
                                        <p:tgtEl>
                                          <p:spTgt spid="24"/>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box(in)">
                                      <p:cBhvr>
                                        <p:cTn id="47" dur="2000"/>
                                        <p:tgtEl>
                                          <p:spTgt spid="23"/>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box(in)">
                                      <p:cBhvr>
                                        <p:cTn id="52" dur="2000"/>
                                        <p:tgtEl>
                                          <p:spTgt spid="26"/>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4" presetClass="entr" presetSubtype="16" fill="hold" grpId="0" nodeType="click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box(in)">
                                      <p:cBhvr>
                                        <p:cTn id="5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6" grpId="0"/>
      <p:bldP spid="37" grpId="2"/>
      <p:bldP spid="38" grpId="2"/>
      <p:bldP spid="47" grpId="0"/>
      <p:bldP spid="48" grpId="0"/>
      <p:bldP spid="49" grpId="0"/>
      <p:bldP spid="50" grpId="0"/>
      <p:bldP spid="4" grpId="0"/>
      <p:bldP spid="8"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6" name="文本框 25"/>
          <p:cNvSpPr txBox="1"/>
          <p:nvPr/>
        </p:nvSpPr>
        <p:spPr>
          <a:xfrm>
            <a:off x="0" y="731520"/>
            <a:ext cx="12242165" cy="953135"/>
          </a:xfrm>
          <a:prstGeom prst="rect">
            <a:avLst/>
          </a:prstGeom>
          <a:noFill/>
        </p:spPr>
        <p:txBody>
          <a:bodyPr wrap="square" rtlCol="0">
            <a:spAutoFit/>
          </a:bodyPr>
          <a:lstStyle/>
          <a:p>
            <a:r>
              <a:rPr lang="zh-CN" altLang="en-US" sz="2800">
                <a:solidFill>
                  <a:schemeClr val="tx1"/>
                </a:solidFill>
              </a:rPr>
              <a:t>思考与交流：下列两个反应是否属于氧化还原反应，如果是，请说明理由，并说一说你对氧化还原反应有什么新的认识？</a:t>
            </a:r>
          </a:p>
        </p:txBody>
      </p:sp>
      <p:sp>
        <p:nvSpPr>
          <p:cNvPr id="25" name="文本框 24"/>
          <p:cNvSpPr txBox="1"/>
          <p:nvPr/>
        </p:nvSpPr>
        <p:spPr>
          <a:xfrm>
            <a:off x="1311910" y="2421255"/>
            <a:ext cx="509270" cy="460375"/>
          </a:xfrm>
          <a:prstGeom prst="rect">
            <a:avLst/>
          </a:prstGeom>
          <a:noFill/>
        </p:spPr>
        <p:txBody>
          <a:bodyPr wrap="none" rtlCol="0">
            <a:spAutoFit/>
          </a:bodyPr>
          <a:lstStyle/>
          <a:p>
            <a:pPr algn="l"/>
            <a:r>
              <a:rPr lang="en-US" altLang="zh-CN">
                <a:sym typeface="+mn-ea"/>
              </a:rPr>
              <a:t>+2</a:t>
            </a:r>
            <a:endParaRPr lang="en-US" altLang="zh-CN"/>
          </a:p>
        </p:txBody>
      </p:sp>
      <p:sp>
        <p:nvSpPr>
          <p:cNvPr id="27" name="文本框 26"/>
          <p:cNvSpPr txBox="1"/>
          <p:nvPr/>
        </p:nvSpPr>
        <p:spPr>
          <a:xfrm>
            <a:off x="4451350" y="2349500"/>
            <a:ext cx="325120" cy="460375"/>
          </a:xfrm>
          <a:prstGeom prst="rect">
            <a:avLst/>
          </a:prstGeom>
          <a:noFill/>
        </p:spPr>
        <p:txBody>
          <a:bodyPr wrap="square" rtlCol="0">
            <a:spAutoFit/>
          </a:bodyPr>
          <a:lstStyle/>
          <a:p>
            <a:pPr algn="l"/>
            <a:r>
              <a:rPr lang="en-US" altLang="zh-CN">
                <a:sym typeface="+mn-ea"/>
              </a:rPr>
              <a:t>0</a:t>
            </a:r>
            <a:endParaRPr lang="en-US" altLang="zh-CN"/>
          </a:p>
        </p:txBody>
      </p:sp>
      <p:grpSp>
        <p:nvGrpSpPr>
          <p:cNvPr id="33" name="组合 32"/>
          <p:cNvGrpSpPr/>
          <p:nvPr/>
        </p:nvGrpSpPr>
        <p:grpSpPr>
          <a:xfrm>
            <a:off x="643890" y="2132965"/>
            <a:ext cx="2522855" cy="359410"/>
            <a:chOff x="4669" y="3375"/>
            <a:chExt cx="3973" cy="566"/>
          </a:xfrm>
        </p:grpSpPr>
        <p:cxnSp>
          <p:nvCxnSpPr>
            <p:cNvPr id="29" name="直接连接符 28"/>
            <p:cNvCxnSpPr/>
            <p:nvPr/>
          </p:nvCxnSpPr>
          <p:spPr>
            <a:xfrm flipV="1">
              <a:off x="4669" y="3375"/>
              <a:ext cx="3973" cy="19"/>
            </a:xfrm>
            <a:prstGeom prst="line">
              <a:avLst/>
            </a:prstGeom>
            <a:ln cmpd="sng">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0" name="直接箭头连接符 29"/>
            <p:cNvCxnSpPr/>
            <p:nvPr/>
          </p:nvCxnSpPr>
          <p:spPr>
            <a:xfrm flipH="1">
              <a:off x="8642" y="3375"/>
              <a:ext cx="0" cy="567"/>
            </a:xfrm>
            <a:prstGeom prst="straightConnector1">
              <a:avLst/>
            </a:prstGeom>
            <a:ln cmpd="sng">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a:off x="4669" y="3375"/>
              <a:ext cx="14" cy="341"/>
            </a:xfrm>
            <a:prstGeom prst="line">
              <a:avLst/>
            </a:prstGeom>
            <a:ln cmpd="sng">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34" name="文本框 33"/>
          <p:cNvSpPr txBox="1"/>
          <p:nvPr/>
        </p:nvSpPr>
        <p:spPr>
          <a:xfrm>
            <a:off x="1901190" y="3496310"/>
            <a:ext cx="3855720" cy="460375"/>
          </a:xfrm>
          <a:prstGeom prst="rect">
            <a:avLst/>
          </a:prstGeom>
          <a:noFill/>
        </p:spPr>
        <p:txBody>
          <a:bodyPr wrap="none" rtlCol="0">
            <a:spAutoFit/>
          </a:bodyPr>
          <a:lstStyle/>
          <a:p>
            <a:pPr algn="l"/>
            <a:r>
              <a:rPr lang="zh-CN" altLang="en-US">
                <a:solidFill>
                  <a:srgbClr val="FF0000"/>
                </a:solidFill>
                <a:sym typeface="+mn-ea"/>
              </a:rPr>
              <a:t>化合价降低，发生还原反应</a:t>
            </a:r>
          </a:p>
        </p:txBody>
      </p:sp>
      <p:pic>
        <p:nvPicPr>
          <p:cNvPr id="16" name="61704547-3176-4FA0-AAD0-7DF1A1D1964B-1" descr="C:/Users/XN1709/AppData/Local/Temp/qt_temp.b19324qt_temp"/>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98475" y="5072380"/>
            <a:ext cx="3422650" cy="589280"/>
          </a:xfrm>
          <a:prstGeom prst="rect">
            <a:avLst/>
          </a:prstGeom>
        </p:spPr>
      </p:pic>
      <p:pic>
        <p:nvPicPr>
          <p:cNvPr id="28" name="61704547-3176-4FA0-AAD0-7DF1A1D1964B-2" descr="qt_temp"/>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498475" y="2651760"/>
            <a:ext cx="4518025" cy="604520"/>
          </a:xfrm>
          <a:prstGeom prst="rect">
            <a:avLst/>
          </a:prstGeom>
        </p:spPr>
      </p:pic>
      <p:sp>
        <p:nvSpPr>
          <p:cNvPr id="37" name="文本框 36"/>
          <p:cNvSpPr txBox="1"/>
          <p:nvPr/>
        </p:nvSpPr>
        <p:spPr>
          <a:xfrm>
            <a:off x="751205" y="4827270"/>
            <a:ext cx="335280" cy="460375"/>
          </a:xfrm>
          <a:prstGeom prst="rect">
            <a:avLst/>
          </a:prstGeom>
          <a:noFill/>
        </p:spPr>
        <p:txBody>
          <a:bodyPr wrap="none" rtlCol="0">
            <a:spAutoFit/>
          </a:bodyPr>
          <a:lstStyle/>
          <a:p>
            <a:pPr algn="l"/>
            <a:r>
              <a:rPr lang="en-US" altLang="zh-CN">
                <a:sym typeface="+mn-ea"/>
              </a:rPr>
              <a:t>0</a:t>
            </a:r>
            <a:endParaRPr lang="en-US" altLang="zh-CN"/>
          </a:p>
        </p:txBody>
      </p:sp>
      <p:sp>
        <p:nvSpPr>
          <p:cNvPr id="38" name="文本框 37"/>
          <p:cNvSpPr txBox="1"/>
          <p:nvPr/>
        </p:nvSpPr>
        <p:spPr>
          <a:xfrm>
            <a:off x="2983865" y="2421255"/>
            <a:ext cx="509270" cy="460375"/>
          </a:xfrm>
          <a:prstGeom prst="rect">
            <a:avLst/>
          </a:prstGeom>
          <a:noFill/>
        </p:spPr>
        <p:txBody>
          <a:bodyPr wrap="none" rtlCol="0">
            <a:spAutoFit/>
          </a:bodyPr>
          <a:lstStyle/>
          <a:p>
            <a:pPr algn="l"/>
            <a:r>
              <a:rPr lang="en-US" altLang="zh-CN">
                <a:sym typeface="+mn-ea"/>
              </a:rPr>
              <a:t>+2</a:t>
            </a:r>
            <a:endParaRPr lang="en-US" altLang="zh-CN"/>
          </a:p>
        </p:txBody>
      </p:sp>
      <p:grpSp>
        <p:nvGrpSpPr>
          <p:cNvPr id="45" name="组合 44"/>
          <p:cNvGrpSpPr/>
          <p:nvPr/>
        </p:nvGrpSpPr>
        <p:grpSpPr>
          <a:xfrm>
            <a:off x="1436370" y="3140075"/>
            <a:ext cx="3123565" cy="376555"/>
            <a:chOff x="6195" y="5627"/>
            <a:chExt cx="4919" cy="593"/>
          </a:xfrm>
        </p:grpSpPr>
        <p:cxnSp>
          <p:nvCxnSpPr>
            <p:cNvPr id="42" name="直接连接符 41"/>
            <p:cNvCxnSpPr/>
            <p:nvPr/>
          </p:nvCxnSpPr>
          <p:spPr>
            <a:xfrm>
              <a:off x="6195" y="5758"/>
              <a:ext cx="1" cy="46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6195" y="6194"/>
              <a:ext cx="4919" cy="2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4" name="直接箭头连接符 43"/>
            <p:cNvCxnSpPr/>
            <p:nvPr/>
          </p:nvCxnSpPr>
          <p:spPr>
            <a:xfrm flipV="1">
              <a:off x="11112" y="5627"/>
              <a:ext cx="2" cy="561"/>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46" name="文本框 45"/>
          <p:cNvSpPr txBox="1"/>
          <p:nvPr/>
        </p:nvSpPr>
        <p:spPr>
          <a:xfrm>
            <a:off x="1197610" y="4065270"/>
            <a:ext cx="3855720" cy="460375"/>
          </a:xfrm>
          <a:prstGeom prst="rect">
            <a:avLst/>
          </a:prstGeom>
          <a:noFill/>
        </p:spPr>
        <p:txBody>
          <a:bodyPr wrap="none" rtlCol="0">
            <a:spAutoFit/>
          </a:bodyPr>
          <a:lstStyle/>
          <a:p>
            <a:pPr algn="l"/>
            <a:r>
              <a:rPr lang="zh-CN" altLang="en-US">
                <a:solidFill>
                  <a:srgbClr val="FF0000"/>
                </a:solidFill>
                <a:sym typeface="+mn-ea"/>
              </a:rPr>
              <a:t>化合价升高，发生氧化反应</a:t>
            </a:r>
          </a:p>
        </p:txBody>
      </p:sp>
      <p:sp>
        <p:nvSpPr>
          <p:cNvPr id="47" name="文本框 46"/>
          <p:cNvSpPr txBox="1"/>
          <p:nvPr/>
        </p:nvSpPr>
        <p:spPr>
          <a:xfrm>
            <a:off x="481965" y="2404745"/>
            <a:ext cx="335280" cy="460375"/>
          </a:xfrm>
          <a:prstGeom prst="rect">
            <a:avLst/>
          </a:prstGeom>
          <a:noFill/>
        </p:spPr>
        <p:txBody>
          <a:bodyPr wrap="none" rtlCol="0">
            <a:spAutoFit/>
          </a:bodyPr>
          <a:lstStyle/>
          <a:p>
            <a:pPr algn="l"/>
            <a:r>
              <a:rPr lang="en-US" altLang="zh-CN">
                <a:sym typeface="+mn-ea"/>
              </a:rPr>
              <a:t>0</a:t>
            </a:r>
            <a:endParaRPr lang="en-US" altLang="zh-CN"/>
          </a:p>
        </p:txBody>
      </p:sp>
      <p:sp>
        <p:nvSpPr>
          <p:cNvPr id="48" name="文本框 47"/>
          <p:cNvSpPr txBox="1"/>
          <p:nvPr/>
        </p:nvSpPr>
        <p:spPr>
          <a:xfrm>
            <a:off x="3081655" y="4789170"/>
            <a:ext cx="509270" cy="460375"/>
          </a:xfrm>
          <a:prstGeom prst="rect">
            <a:avLst/>
          </a:prstGeom>
          <a:noFill/>
        </p:spPr>
        <p:txBody>
          <a:bodyPr wrap="none" rtlCol="0">
            <a:spAutoFit/>
          </a:bodyPr>
          <a:lstStyle/>
          <a:p>
            <a:pPr algn="l"/>
            <a:r>
              <a:rPr lang="en-US" altLang="zh-CN">
                <a:sym typeface="+mn-ea"/>
              </a:rPr>
              <a:t>+1</a:t>
            </a:r>
            <a:endParaRPr lang="en-US" altLang="zh-CN"/>
          </a:p>
        </p:txBody>
      </p:sp>
      <p:sp>
        <p:nvSpPr>
          <p:cNvPr id="49" name="文本框 48"/>
          <p:cNvSpPr txBox="1"/>
          <p:nvPr/>
        </p:nvSpPr>
        <p:spPr>
          <a:xfrm>
            <a:off x="3556000" y="4789170"/>
            <a:ext cx="436880" cy="460375"/>
          </a:xfrm>
          <a:prstGeom prst="rect">
            <a:avLst/>
          </a:prstGeom>
          <a:noFill/>
        </p:spPr>
        <p:txBody>
          <a:bodyPr wrap="none" rtlCol="0">
            <a:spAutoFit/>
          </a:bodyPr>
          <a:lstStyle/>
          <a:p>
            <a:pPr algn="l"/>
            <a:r>
              <a:rPr lang="en-US" altLang="zh-CN">
                <a:sym typeface="+mn-ea"/>
              </a:rPr>
              <a:t>-1</a:t>
            </a:r>
            <a:endParaRPr lang="en-US" altLang="zh-CN"/>
          </a:p>
        </p:txBody>
      </p:sp>
      <p:sp>
        <p:nvSpPr>
          <p:cNvPr id="50" name="文本框 49"/>
          <p:cNvSpPr txBox="1"/>
          <p:nvPr/>
        </p:nvSpPr>
        <p:spPr>
          <a:xfrm>
            <a:off x="1503045" y="4860925"/>
            <a:ext cx="335280" cy="460375"/>
          </a:xfrm>
          <a:prstGeom prst="rect">
            <a:avLst/>
          </a:prstGeom>
          <a:noFill/>
        </p:spPr>
        <p:txBody>
          <a:bodyPr wrap="none" rtlCol="0">
            <a:spAutoFit/>
          </a:bodyPr>
          <a:lstStyle/>
          <a:p>
            <a:pPr algn="l"/>
            <a:r>
              <a:rPr lang="en-US" altLang="zh-CN">
                <a:sym typeface="+mn-ea"/>
              </a:rPr>
              <a:t>0</a:t>
            </a:r>
            <a:endParaRPr lang="en-US" altLang="zh-CN"/>
          </a:p>
        </p:txBody>
      </p:sp>
      <p:grpSp>
        <p:nvGrpSpPr>
          <p:cNvPr id="51" name="组合 50"/>
          <p:cNvGrpSpPr/>
          <p:nvPr/>
        </p:nvGrpSpPr>
        <p:grpSpPr>
          <a:xfrm>
            <a:off x="876300" y="4525645"/>
            <a:ext cx="2522855" cy="359410"/>
            <a:chOff x="4669" y="3375"/>
            <a:chExt cx="3973" cy="566"/>
          </a:xfrm>
        </p:grpSpPr>
        <p:cxnSp>
          <p:nvCxnSpPr>
            <p:cNvPr id="52" name="直接连接符 51"/>
            <p:cNvCxnSpPr/>
            <p:nvPr/>
          </p:nvCxnSpPr>
          <p:spPr>
            <a:xfrm flipV="1">
              <a:off x="4669" y="3375"/>
              <a:ext cx="3973" cy="19"/>
            </a:xfrm>
            <a:prstGeom prst="line">
              <a:avLst/>
            </a:prstGeom>
            <a:ln cmpd="sng">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3" name="直接箭头连接符 52"/>
            <p:cNvCxnSpPr/>
            <p:nvPr/>
          </p:nvCxnSpPr>
          <p:spPr>
            <a:xfrm flipH="1">
              <a:off x="8642" y="3375"/>
              <a:ext cx="0" cy="567"/>
            </a:xfrm>
            <a:prstGeom prst="straightConnector1">
              <a:avLst/>
            </a:prstGeom>
            <a:ln cmpd="sng">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4669" y="3375"/>
              <a:ext cx="14" cy="341"/>
            </a:xfrm>
            <a:prstGeom prst="line">
              <a:avLst/>
            </a:prstGeom>
            <a:ln cmpd="sng">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55" name="文本框 54"/>
          <p:cNvSpPr txBox="1"/>
          <p:nvPr/>
        </p:nvSpPr>
        <p:spPr>
          <a:xfrm>
            <a:off x="1197610" y="1684655"/>
            <a:ext cx="3625850" cy="460375"/>
          </a:xfrm>
          <a:prstGeom prst="rect">
            <a:avLst/>
          </a:prstGeom>
          <a:noFill/>
        </p:spPr>
        <p:txBody>
          <a:bodyPr wrap="none" rtlCol="0">
            <a:spAutoFit/>
          </a:bodyPr>
          <a:lstStyle/>
          <a:p>
            <a:pPr algn="l"/>
            <a:r>
              <a:rPr lang="zh-CN" altLang="en-US">
                <a:solidFill>
                  <a:srgbClr val="FF0000"/>
                </a:solidFill>
                <a:sym typeface="+mn-ea"/>
              </a:rPr>
              <a:t>化合价升高</a:t>
            </a:r>
            <a:r>
              <a:rPr lang="en-US" altLang="zh-CN">
                <a:solidFill>
                  <a:srgbClr val="FF0000"/>
                </a:solidFill>
                <a:sym typeface="+mn-ea"/>
              </a:rPr>
              <a:t>,</a:t>
            </a:r>
            <a:r>
              <a:rPr lang="zh-CN" altLang="en-US">
                <a:solidFill>
                  <a:srgbClr val="FF0000"/>
                </a:solidFill>
                <a:sym typeface="+mn-ea"/>
              </a:rPr>
              <a:t>发生氧化反应</a:t>
            </a:r>
          </a:p>
        </p:txBody>
      </p:sp>
      <p:grpSp>
        <p:nvGrpSpPr>
          <p:cNvPr id="56" name="组合 55"/>
          <p:cNvGrpSpPr/>
          <p:nvPr/>
        </p:nvGrpSpPr>
        <p:grpSpPr>
          <a:xfrm>
            <a:off x="1563370" y="5491480"/>
            <a:ext cx="2139315" cy="376555"/>
            <a:chOff x="6195" y="5627"/>
            <a:chExt cx="4919" cy="593"/>
          </a:xfrm>
        </p:grpSpPr>
        <p:cxnSp>
          <p:nvCxnSpPr>
            <p:cNvPr id="57" name="直接连接符 56"/>
            <p:cNvCxnSpPr/>
            <p:nvPr/>
          </p:nvCxnSpPr>
          <p:spPr>
            <a:xfrm>
              <a:off x="6195" y="5758"/>
              <a:ext cx="1" cy="46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6195" y="6194"/>
              <a:ext cx="4919" cy="2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9" name="直接箭头连接符 58"/>
            <p:cNvCxnSpPr/>
            <p:nvPr/>
          </p:nvCxnSpPr>
          <p:spPr>
            <a:xfrm flipV="1">
              <a:off x="11112" y="5627"/>
              <a:ext cx="2" cy="561"/>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60" name="文本框 59"/>
          <p:cNvSpPr txBox="1"/>
          <p:nvPr/>
        </p:nvSpPr>
        <p:spPr>
          <a:xfrm>
            <a:off x="1564005" y="5868035"/>
            <a:ext cx="3855720" cy="460375"/>
          </a:xfrm>
          <a:prstGeom prst="rect">
            <a:avLst/>
          </a:prstGeom>
          <a:noFill/>
        </p:spPr>
        <p:txBody>
          <a:bodyPr wrap="none" rtlCol="0">
            <a:spAutoFit/>
          </a:bodyPr>
          <a:lstStyle/>
          <a:p>
            <a:pPr algn="l"/>
            <a:r>
              <a:rPr lang="zh-CN" altLang="en-US">
                <a:solidFill>
                  <a:srgbClr val="FF0000"/>
                </a:solidFill>
                <a:sym typeface="+mn-ea"/>
              </a:rPr>
              <a:t>化合价降低，发生还原反应</a:t>
            </a:r>
          </a:p>
        </p:txBody>
      </p:sp>
      <p:sp>
        <p:nvSpPr>
          <p:cNvPr id="62" name="文本框 61"/>
          <p:cNvSpPr txBox="1"/>
          <p:nvPr/>
        </p:nvSpPr>
        <p:spPr>
          <a:xfrm>
            <a:off x="5995670" y="2651760"/>
            <a:ext cx="1775460" cy="583565"/>
          </a:xfrm>
          <a:prstGeom prst="rect">
            <a:avLst/>
          </a:prstGeom>
          <a:noFill/>
          <a:ln>
            <a:solidFill>
              <a:srgbClr val="FF0000"/>
            </a:solidFill>
          </a:ln>
        </p:spPr>
        <p:txBody>
          <a:bodyPr wrap="square" rtlCol="0">
            <a:spAutoFit/>
          </a:bodyPr>
          <a:lstStyle/>
          <a:p>
            <a:pPr algn="l"/>
            <a:r>
              <a:rPr lang="zh-CN" altLang="en-US" sz="3200">
                <a:solidFill>
                  <a:srgbClr val="0D19FD"/>
                </a:solidFill>
                <a:sym typeface="+mn-ea"/>
              </a:rPr>
              <a:t>新认识：</a:t>
            </a:r>
          </a:p>
        </p:txBody>
      </p:sp>
      <p:sp>
        <p:nvSpPr>
          <p:cNvPr id="2" name="文本框 1"/>
          <p:cNvSpPr txBox="1"/>
          <p:nvPr/>
        </p:nvSpPr>
        <p:spPr>
          <a:xfrm>
            <a:off x="5846445" y="3496310"/>
            <a:ext cx="6236970" cy="953135"/>
          </a:xfrm>
          <a:prstGeom prst="rect">
            <a:avLst/>
          </a:prstGeom>
          <a:noFill/>
        </p:spPr>
        <p:txBody>
          <a:bodyPr wrap="square" rtlCol="0">
            <a:spAutoFit/>
          </a:bodyPr>
          <a:lstStyle/>
          <a:p>
            <a:pPr algn="l"/>
            <a:r>
              <a:rPr lang="en-US" altLang="zh-CN" sz="2800">
                <a:solidFill>
                  <a:srgbClr val="0D19FD"/>
                </a:solidFill>
                <a:sym typeface="+mn-ea"/>
              </a:rPr>
              <a:t>1</a:t>
            </a:r>
            <a:r>
              <a:rPr lang="zh-CN" altLang="en-US" sz="2800">
                <a:solidFill>
                  <a:srgbClr val="0D19FD"/>
                </a:solidFill>
                <a:sym typeface="+mn-ea"/>
              </a:rPr>
              <a:t>、并不是所有的氧化还原反应发生氧的得失，但一定会有元素化合价变化</a:t>
            </a:r>
          </a:p>
        </p:txBody>
      </p:sp>
      <p:sp>
        <p:nvSpPr>
          <p:cNvPr id="3" name="文本框 2"/>
          <p:cNvSpPr txBox="1"/>
          <p:nvPr/>
        </p:nvSpPr>
        <p:spPr>
          <a:xfrm>
            <a:off x="5915025" y="4674870"/>
            <a:ext cx="6168390" cy="1383665"/>
          </a:xfrm>
          <a:prstGeom prst="rect">
            <a:avLst/>
          </a:prstGeom>
          <a:noFill/>
        </p:spPr>
        <p:txBody>
          <a:bodyPr wrap="square" rtlCol="0">
            <a:spAutoFit/>
          </a:bodyPr>
          <a:lstStyle/>
          <a:p>
            <a:pPr algn="l"/>
            <a:r>
              <a:rPr lang="en-US" altLang="zh-CN" sz="2800">
                <a:solidFill>
                  <a:srgbClr val="0D19FD"/>
                </a:solidFill>
                <a:sym typeface="+mn-ea"/>
              </a:rPr>
              <a:t>2</a:t>
            </a:r>
            <a:r>
              <a:rPr lang="zh-CN" altLang="en-US" sz="2800">
                <a:solidFill>
                  <a:srgbClr val="0D19FD"/>
                </a:solidFill>
                <a:sym typeface="+mn-ea"/>
              </a:rPr>
              <a:t>、元素化合价升降是氧化还原反应的重要特征，也是判断反应是否氧化还原反应的依据。</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ox(in)">
                                      <p:cBhvr>
                                        <p:cTn id="7" dur="2000"/>
                                        <p:tgtEl>
                                          <p:spTgt spid="25"/>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box(in)">
                                      <p:cBhvr>
                                        <p:cTn id="10" dur="2000"/>
                                        <p:tgtEl>
                                          <p:spTgt spid="27"/>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box(in)">
                                      <p:cBhvr>
                                        <p:cTn id="13" dur="2000"/>
                                        <p:tgtEl>
                                          <p:spTgt spid="38"/>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47"/>
                                        </p:tgtEl>
                                        <p:attrNameLst>
                                          <p:attrName>style.visibility</p:attrName>
                                        </p:attrNameLst>
                                      </p:cBhvr>
                                      <p:to>
                                        <p:strVal val="visible"/>
                                      </p:to>
                                    </p:set>
                                    <p:animEffect transition="in" filter="box(in)">
                                      <p:cBhvr>
                                        <p:cTn id="16" dur="2000"/>
                                        <p:tgtEl>
                                          <p:spTgt spid="47"/>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4" presetClass="entr" presetSubtype="16" fill="hold" nodeType="click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box(in)">
                                      <p:cBhvr>
                                        <p:cTn id="21" dur="2000"/>
                                        <p:tgtEl>
                                          <p:spTgt spid="33"/>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55"/>
                                        </p:tgtEl>
                                        <p:attrNameLst>
                                          <p:attrName>style.visibility</p:attrName>
                                        </p:attrNameLst>
                                      </p:cBhvr>
                                      <p:to>
                                        <p:strVal val="visible"/>
                                      </p:to>
                                    </p:set>
                                    <p:animEffect transition="in" filter="box(in)">
                                      <p:cBhvr>
                                        <p:cTn id="26" dur="2000"/>
                                        <p:tgtEl>
                                          <p:spTgt spid="55"/>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4" presetClass="entr" presetSubtype="16" fill="hold" nodeType="click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box(in)">
                                      <p:cBhvr>
                                        <p:cTn id="31" dur="2000"/>
                                        <p:tgtEl>
                                          <p:spTgt spid="45"/>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4" presetClass="entr" presetSubtype="16" fill="hold" grpId="0" nodeType="clickEffect">
                                  <p:stCondLst>
                                    <p:cond delay="0"/>
                                  </p:stCondLst>
                                  <p:childTnLst>
                                    <p:set>
                                      <p:cBhvr>
                                        <p:cTn id="35" dur="1" fill="hold">
                                          <p:stCondLst>
                                            <p:cond delay="0"/>
                                          </p:stCondLst>
                                        </p:cTn>
                                        <p:tgtEl>
                                          <p:spTgt spid="34"/>
                                        </p:tgtEl>
                                        <p:attrNameLst>
                                          <p:attrName>style.visibility</p:attrName>
                                        </p:attrNameLst>
                                      </p:cBhvr>
                                      <p:to>
                                        <p:strVal val="visible"/>
                                      </p:to>
                                    </p:set>
                                    <p:animEffect transition="in" filter="box(in)">
                                      <p:cBhvr>
                                        <p:cTn id="36" dur="2000"/>
                                        <p:tgtEl>
                                          <p:spTgt spid="34"/>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4" presetClass="entr" presetSubtype="16" fill="hold" grpId="0" nodeType="click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box(in)">
                                      <p:cBhvr>
                                        <p:cTn id="41" dur="2000"/>
                                        <p:tgtEl>
                                          <p:spTgt spid="37"/>
                                        </p:tgtEl>
                                      </p:cBhvr>
                                    </p:animEffect>
                                  </p:childTnLst>
                                </p:cTn>
                              </p:par>
                              <p:par>
                                <p:cTn id="42" presetID="4" presetClass="entr" presetSubtype="16" fill="hold" grpId="0" nodeType="withEffect">
                                  <p:stCondLst>
                                    <p:cond delay="0"/>
                                  </p:stCondLst>
                                  <p:childTnLst>
                                    <p:set>
                                      <p:cBhvr>
                                        <p:cTn id="43" dur="1" fill="hold">
                                          <p:stCondLst>
                                            <p:cond delay="0"/>
                                          </p:stCondLst>
                                        </p:cTn>
                                        <p:tgtEl>
                                          <p:spTgt spid="48"/>
                                        </p:tgtEl>
                                        <p:attrNameLst>
                                          <p:attrName>style.visibility</p:attrName>
                                        </p:attrNameLst>
                                      </p:cBhvr>
                                      <p:to>
                                        <p:strVal val="visible"/>
                                      </p:to>
                                    </p:set>
                                    <p:animEffect transition="in" filter="box(in)">
                                      <p:cBhvr>
                                        <p:cTn id="44" dur="2000"/>
                                        <p:tgtEl>
                                          <p:spTgt spid="48"/>
                                        </p:tgtEl>
                                      </p:cBhvr>
                                    </p:animEffect>
                                  </p:childTnLst>
                                </p:cTn>
                              </p:par>
                              <p:par>
                                <p:cTn id="45" presetID="4" presetClass="entr" presetSubtype="16" fill="hold" grpId="0" nodeType="withEffect">
                                  <p:stCondLst>
                                    <p:cond delay="0"/>
                                  </p:stCondLst>
                                  <p:childTnLst>
                                    <p:set>
                                      <p:cBhvr>
                                        <p:cTn id="46" dur="1" fill="hold">
                                          <p:stCondLst>
                                            <p:cond delay="0"/>
                                          </p:stCondLst>
                                        </p:cTn>
                                        <p:tgtEl>
                                          <p:spTgt spid="49"/>
                                        </p:tgtEl>
                                        <p:attrNameLst>
                                          <p:attrName>style.visibility</p:attrName>
                                        </p:attrNameLst>
                                      </p:cBhvr>
                                      <p:to>
                                        <p:strVal val="visible"/>
                                      </p:to>
                                    </p:set>
                                    <p:animEffect transition="in" filter="box(in)">
                                      <p:cBhvr>
                                        <p:cTn id="47" dur="2000"/>
                                        <p:tgtEl>
                                          <p:spTgt spid="49"/>
                                        </p:tgtEl>
                                      </p:cBhvr>
                                    </p:animEffect>
                                  </p:childTnLst>
                                </p:cTn>
                              </p:par>
                              <p:par>
                                <p:cTn id="48" presetID="4" presetClass="entr" presetSubtype="16" fill="hold" grpId="0" nodeType="withEffect">
                                  <p:stCondLst>
                                    <p:cond delay="0"/>
                                  </p:stCondLst>
                                  <p:childTnLst>
                                    <p:set>
                                      <p:cBhvr>
                                        <p:cTn id="49" dur="1" fill="hold">
                                          <p:stCondLst>
                                            <p:cond delay="0"/>
                                          </p:stCondLst>
                                        </p:cTn>
                                        <p:tgtEl>
                                          <p:spTgt spid="50"/>
                                        </p:tgtEl>
                                        <p:attrNameLst>
                                          <p:attrName>style.visibility</p:attrName>
                                        </p:attrNameLst>
                                      </p:cBhvr>
                                      <p:to>
                                        <p:strVal val="visible"/>
                                      </p:to>
                                    </p:set>
                                    <p:animEffect transition="in" filter="box(in)">
                                      <p:cBhvr>
                                        <p:cTn id="50" dur="2000"/>
                                        <p:tgtEl>
                                          <p:spTgt spid="50"/>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4" presetClass="entr" presetSubtype="16" fill="hold" nodeType="clickEffect">
                                  <p:stCondLst>
                                    <p:cond delay="0"/>
                                  </p:stCondLst>
                                  <p:childTnLst>
                                    <p:set>
                                      <p:cBhvr>
                                        <p:cTn id="54" dur="1" fill="hold">
                                          <p:stCondLst>
                                            <p:cond delay="0"/>
                                          </p:stCondLst>
                                        </p:cTn>
                                        <p:tgtEl>
                                          <p:spTgt spid="51"/>
                                        </p:tgtEl>
                                        <p:attrNameLst>
                                          <p:attrName>style.visibility</p:attrName>
                                        </p:attrNameLst>
                                      </p:cBhvr>
                                      <p:to>
                                        <p:strVal val="visible"/>
                                      </p:to>
                                    </p:set>
                                    <p:animEffect transition="in" filter="box(in)">
                                      <p:cBhvr>
                                        <p:cTn id="55" dur="2000"/>
                                        <p:tgtEl>
                                          <p:spTgt spid="51"/>
                                        </p:tgtEl>
                                      </p:cBhvr>
                                    </p:animEffect>
                                  </p:childTnLst>
                                </p:cTn>
                              </p:par>
                            </p:childTnLst>
                          </p:cTn>
                        </p:par>
                      </p:childTnLst>
                    </p:cTn>
                  </p:par>
                  <p:par>
                    <p:cTn id="56" fill="hold" nodeType="clickPar">
                      <p:stCondLst>
                        <p:cond delay="indefinite"/>
                      </p:stCondLst>
                      <p:childTnLst>
                        <p:par>
                          <p:cTn id="57" fill="hold" nodeType="afterGroup">
                            <p:stCondLst>
                              <p:cond delay="0"/>
                            </p:stCondLst>
                            <p:childTnLst>
                              <p:par>
                                <p:cTn id="58" presetID="4" presetClass="entr" presetSubtype="16" fill="hold" grpId="0" nodeType="clickEffect">
                                  <p:stCondLst>
                                    <p:cond delay="0"/>
                                  </p:stCondLst>
                                  <p:childTnLst>
                                    <p:set>
                                      <p:cBhvr>
                                        <p:cTn id="59" dur="1" fill="hold">
                                          <p:stCondLst>
                                            <p:cond delay="0"/>
                                          </p:stCondLst>
                                        </p:cTn>
                                        <p:tgtEl>
                                          <p:spTgt spid="46"/>
                                        </p:tgtEl>
                                        <p:attrNameLst>
                                          <p:attrName>style.visibility</p:attrName>
                                        </p:attrNameLst>
                                      </p:cBhvr>
                                      <p:to>
                                        <p:strVal val="visible"/>
                                      </p:to>
                                    </p:set>
                                    <p:animEffect transition="in" filter="box(in)">
                                      <p:cBhvr>
                                        <p:cTn id="60" dur="2000"/>
                                        <p:tgtEl>
                                          <p:spTgt spid="46"/>
                                        </p:tgtEl>
                                      </p:cBhvr>
                                    </p:animEffect>
                                  </p:childTnLst>
                                </p:cTn>
                              </p:par>
                            </p:childTnLst>
                          </p:cTn>
                        </p:par>
                      </p:childTnLst>
                    </p:cTn>
                  </p:par>
                  <p:par>
                    <p:cTn id="61" fill="hold" nodeType="clickPar">
                      <p:stCondLst>
                        <p:cond delay="indefinite"/>
                      </p:stCondLst>
                      <p:childTnLst>
                        <p:par>
                          <p:cTn id="62" fill="hold" nodeType="afterGroup">
                            <p:stCondLst>
                              <p:cond delay="0"/>
                            </p:stCondLst>
                            <p:childTnLst>
                              <p:par>
                                <p:cTn id="63" presetID="4" presetClass="entr" presetSubtype="16" fill="hold" nodeType="clickEffect">
                                  <p:stCondLst>
                                    <p:cond delay="0"/>
                                  </p:stCondLst>
                                  <p:childTnLst>
                                    <p:set>
                                      <p:cBhvr>
                                        <p:cTn id="64" dur="1" fill="hold">
                                          <p:stCondLst>
                                            <p:cond delay="0"/>
                                          </p:stCondLst>
                                        </p:cTn>
                                        <p:tgtEl>
                                          <p:spTgt spid="56"/>
                                        </p:tgtEl>
                                        <p:attrNameLst>
                                          <p:attrName>style.visibility</p:attrName>
                                        </p:attrNameLst>
                                      </p:cBhvr>
                                      <p:to>
                                        <p:strVal val="visible"/>
                                      </p:to>
                                    </p:set>
                                    <p:animEffect transition="in" filter="box(in)">
                                      <p:cBhvr>
                                        <p:cTn id="65" dur="2000"/>
                                        <p:tgtEl>
                                          <p:spTgt spid="56"/>
                                        </p:tgtEl>
                                      </p:cBhvr>
                                    </p:animEffect>
                                  </p:childTnLst>
                                </p:cTn>
                              </p:par>
                            </p:childTnLst>
                          </p:cTn>
                        </p:par>
                      </p:childTnLst>
                    </p:cTn>
                  </p:par>
                  <p:par>
                    <p:cTn id="66" fill="hold" nodeType="clickPar">
                      <p:stCondLst>
                        <p:cond delay="indefinite"/>
                      </p:stCondLst>
                      <p:childTnLst>
                        <p:par>
                          <p:cTn id="67" fill="hold" nodeType="afterGroup">
                            <p:stCondLst>
                              <p:cond delay="0"/>
                            </p:stCondLst>
                            <p:childTnLst>
                              <p:par>
                                <p:cTn id="68" presetID="4" presetClass="entr" presetSubtype="16" fill="hold" grpId="0" nodeType="clickEffect">
                                  <p:stCondLst>
                                    <p:cond delay="0"/>
                                  </p:stCondLst>
                                  <p:childTnLst>
                                    <p:set>
                                      <p:cBhvr>
                                        <p:cTn id="69" dur="1" fill="hold">
                                          <p:stCondLst>
                                            <p:cond delay="0"/>
                                          </p:stCondLst>
                                        </p:cTn>
                                        <p:tgtEl>
                                          <p:spTgt spid="60"/>
                                        </p:tgtEl>
                                        <p:attrNameLst>
                                          <p:attrName>style.visibility</p:attrName>
                                        </p:attrNameLst>
                                      </p:cBhvr>
                                      <p:to>
                                        <p:strVal val="visible"/>
                                      </p:to>
                                    </p:set>
                                    <p:animEffect transition="in" filter="box(in)">
                                      <p:cBhvr>
                                        <p:cTn id="70" dur="2000"/>
                                        <p:tgtEl>
                                          <p:spTgt spid="60"/>
                                        </p:tgtEl>
                                      </p:cBhvr>
                                    </p:animEffect>
                                  </p:childTnLst>
                                </p:cTn>
                              </p:par>
                            </p:childTnLst>
                          </p:cTn>
                        </p:par>
                      </p:childTnLst>
                    </p:cTn>
                  </p:par>
                  <p:par>
                    <p:cTn id="71" fill="hold" nodeType="clickPar">
                      <p:stCondLst>
                        <p:cond delay="indefinite"/>
                      </p:stCondLst>
                      <p:childTnLst>
                        <p:par>
                          <p:cTn id="72" fill="hold" nodeType="afterGroup">
                            <p:stCondLst>
                              <p:cond delay="0"/>
                            </p:stCondLst>
                            <p:childTnLst>
                              <p:par>
                                <p:cTn id="73" presetID="4" presetClass="entr" presetSubtype="16" fill="hold" grpId="0" nodeType="clickEffect">
                                  <p:stCondLst>
                                    <p:cond delay="0"/>
                                  </p:stCondLst>
                                  <p:childTnLst>
                                    <p:set>
                                      <p:cBhvr>
                                        <p:cTn id="74" dur="1" fill="hold">
                                          <p:stCondLst>
                                            <p:cond delay="0"/>
                                          </p:stCondLst>
                                        </p:cTn>
                                        <p:tgtEl>
                                          <p:spTgt spid="62"/>
                                        </p:tgtEl>
                                        <p:attrNameLst>
                                          <p:attrName>style.visibility</p:attrName>
                                        </p:attrNameLst>
                                      </p:cBhvr>
                                      <p:to>
                                        <p:strVal val="visible"/>
                                      </p:to>
                                    </p:set>
                                    <p:animEffect transition="in" filter="box(in)">
                                      <p:cBhvr>
                                        <p:cTn id="75" dur="2000"/>
                                        <p:tgtEl>
                                          <p:spTgt spid="62"/>
                                        </p:tgtEl>
                                      </p:cBhvr>
                                    </p:animEffect>
                                  </p:childTnLst>
                                </p:cTn>
                              </p:par>
                            </p:childTnLst>
                          </p:cTn>
                        </p:par>
                      </p:childTnLst>
                    </p:cTn>
                  </p:par>
                  <p:par>
                    <p:cTn id="76" fill="hold" nodeType="clickPar">
                      <p:stCondLst>
                        <p:cond delay="indefinite"/>
                      </p:stCondLst>
                      <p:childTnLst>
                        <p:par>
                          <p:cTn id="77" fill="hold" nodeType="afterGroup">
                            <p:stCondLst>
                              <p:cond delay="0"/>
                            </p:stCondLst>
                            <p:childTnLst>
                              <p:par>
                                <p:cTn id="78" presetID="4" presetClass="entr" presetSubtype="16" fill="hold" grpId="0" nodeType="clickEffect">
                                  <p:stCondLst>
                                    <p:cond delay="0"/>
                                  </p:stCondLst>
                                  <p:childTnLst>
                                    <p:set>
                                      <p:cBhvr>
                                        <p:cTn id="79" dur="1" fill="hold">
                                          <p:stCondLst>
                                            <p:cond delay="0"/>
                                          </p:stCondLst>
                                        </p:cTn>
                                        <p:tgtEl>
                                          <p:spTgt spid="2"/>
                                        </p:tgtEl>
                                        <p:attrNameLst>
                                          <p:attrName>style.visibility</p:attrName>
                                        </p:attrNameLst>
                                      </p:cBhvr>
                                      <p:to>
                                        <p:strVal val="visible"/>
                                      </p:to>
                                    </p:set>
                                    <p:animEffect transition="in" filter="box(in)">
                                      <p:cBhvr>
                                        <p:cTn id="80" dur="2000"/>
                                        <p:tgtEl>
                                          <p:spTgt spid="2"/>
                                        </p:tgtEl>
                                      </p:cBhvr>
                                    </p:animEffect>
                                  </p:childTnLst>
                                </p:cTn>
                              </p:par>
                            </p:childTnLst>
                          </p:cTn>
                        </p:par>
                      </p:childTnLst>
                    </p:cTn>
                  </p:par>
                  <p:par>
                    <p:cTn id="81" fill="hold" nodeType="clickPar">
                      <p:stCondLst>
                        <p:cond delay="indefinite"/>
                      </p:stCondLst>
                      <p:childTnLst>
                        <p:par>
                          <p:cTn id="82" fill="hold" nodeType="afterGroup">
                            <p:stCondLst>
                              <p:cond delay="0"/>
                            </p:stCondLst>
                            <p:childTnLst>
                              <p:par>
                                <p:cTn id="83" presetID="4" presetClass="entr" presetSubtype="16" fill="hold" grpId="0" nodeType="clickEffect">
                                  <p:stCondLst>
                                    <p:cond delay="0"/>
                                  </p:stCondLst>
                                  <p:childTnLst>
                                    <p:set>
                                      <p:cBhvr>
                                        <p:cTn id="84" dur="1" fill="hold">
                                          <p:stCondLst>
                                            <p:cond delay="0"/>
                                          </p:stCondLst>
                                        </p:cTn>
                                        <p:tgtEl>
                                          <p:spTgt spid="3"/>
                                        </p:tgtEl>
                                        <p:attrNameLst>
                                          <p:attrName>style.visibility</p:attrName>
                                        </p:attrNameLst>
                                      </p:cBhvr>
                                      <p:to>
                                        <p:strVal val="visible"/>
                                      </p:to>
                                    </p:set>
                                    <p:animEffect transition="in" filter="box(in)">
                                      <p:cBhvr>
                                        <p:cTn id="8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7" grpId="0"/>
      <p:bldP spid="34" grpId="0"/>
      <p:bldP spid="37" grpId="0"/>
      <p:bldP spid="38" grpId="0"/>
      <p:bldP spid="46" grpId="0"/>
      <p:bldP spid="47" grpId="0"/>
      <p:bldP spid="48" grpId="0"/>
      <p:bldP spid="49" grpId="0"/>
      <p:bldP spid="50" grpId="0"/>
      <p:bldP spid="55" grpId="0"/>
      <p:bldP spid="60" grpId="0"/>
      <p:bldP spid="62" grpId="0"/>
      <p:bldP spid="2" grpId="0"/>
      <p:bldP spid="3"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idx="4294967295"/>
          </p:nvPr>
        </p:nvSpPr>
        <p:spPr>
          <a:xfrm>
            <a:off x="2616498" y="892273"/>
            <a:ext cx="3669771" cy="703263"/>
          </a:xfrm>
        </p:spPr>
        <p:txBody>
          <a:bodyPr anchorCtr="1">
            <a:noAutofit/>
          </a:bodyPr>
          <a:lstStyle/>
          <a:p>
            <a:pPr algn="ctr">
              <a:defRPr/>
            </a:pPr>
            <a:r>
              <a:rPr lang="zh-CN" altLang="en-US" sz="3200" b="1" kern="0">
                <a:solidFill>
                  <a:srgbClr val="FF0000"/>
                </a:solidFill>
                <a:latin typeface="微软雅黑" panose="020b0503020204020204" charset="-122"/>
                <a:ea typeface="微软雅黑" panose="020b0503020204020204" charset="-122"/>
              </a:rPr>
              <a:t>元素化合价规律</a:t>
            </a:r>
          </a:p>
        </p:txBody>
      </p:sp>
      <p:sp>
        <p:nvSpPr>
          <p:cNvPr id="4" name="矩形 3"/>
          <p:cNvSpPr>
            <a:spLocks noChangeArrowheads="1"/>
          </p:cNvSpPr>
          <p:nvPr/>
        </p:nvSpPr>
        <p:spPr bwMode="auto">
          <a:xfrm>
            <a:off x="215900" y="1595755"/>
            <a:ext cx="11808460" cy="5015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3200" b="1">
                <a:latin typeface="楷体" panose="02010609060101010101" charset="-122"/>
                <a:ea typeface="楷体" panose="02010609060101010101" charset="-122"/>
                <a:cs typeface="楷体" panose="02010609060101010101" charset="-122"/>
              </a:rPr>
              <a:t>（</a:t>
            </a:r>
            <a:r>
              <a:rPr lang="en-US" altLang="zh-CN" sz="3200" b="1">
                <a:latin typeface="楷体" panose="02010609060101010101" charset="-122"/>
                <a:ea typeface="楷体" panose="02010609060101010101" charset="-122"/>
                <a:cs typeface="楷体" panose="02010609060101010101" charset="-122"/>
              </a:rPr>
              <a:t>1</a:t>
            </a:r>
            <a:r>
              <a:rPr lang="zh-CN" altLang="en-US" sz="3200" b="1">
                <a:latin typeface="楷体" panose="02010609060101010101" charset="-122"/>
                <a:ea typeface="楷体" panose="02010609060101010101" charset="-122"/>
                <a:cs typeface="楷体" panose="02010609060101010101" charset="-122"/>
              </a:rPr>
              <a:t>）化合价原则：在化合物里，元素正负化合价的代数和为零。 </a:t>
            </a:r>
          </a:p>
          <a:p>
            <a:r>
              <a:rPr lang="zh-CN" altLang="en-US" sz="3200" b="1">
                <a:latin typeface="楷体" panose="02010609060101010101" charset="-122"/>
                <a:ea typeface="楷体" panose="02010609060101010101" charset="-122"/>
                <a:cs typeface="楷体" panose="02010609060101010101" charset="-122"/>
              </a:rPr>
              <a:t>（</a:t>
            </a:r>
            <a:r>
              <a:rPr lang="en-US" altLang="zh-CN" sz="3200" b="1">
                <a:latin typeface="楷体" panose="02010609060101010101" charset="-122"/>
                <a:ea typeface="楷体" panose="02010609060101010101" charset="-122"/>
                <a:cs typeface="楷体" panose="02010609060101010101" charset="-122"/>
              </a:rPr>
              <a:t>2</a:t>
            </a:r>
            <a:r>
              <a:rPr lang="zh-CN" altLang="en-US" sz="3200" b="1">
                <a:latin typeface="楷体" panose="02010609060101010101" charset="-122"/>
                <a:ea typeface="楷体" panose="02010609060101010101" charset="-122"/>
                <a:cs typeface="楷体" panose="02010609060101010101" charset="-122"/>
              </a:rPr>
              <a:t>）在化合物里，氢通常显</a:t>
            </a:r>
            <a:r>
              <a:rPr lang="en-US" altLang="zh-CN" sz="3200" b="1">
                <a:latin typeface="楷体" panose="02010609060101010101" charset="-122"/>
                <a:ea typeface="楷体" panose="02010609060101010101" charset="-122"/>
                <a:cs typeface="楷体" panose="02010609060101010101" charset="-122"/>
              </a:rPr>
              <a:t>+1</a:t>
            </a:r>
            <a:r>
              <a:rPr lang="zh-CN" altLang="en-US" sz="3200" b="1">
                <a:latin typeface="楷体" panose="02010609060101010101" charset="-122"/>
                <a:ea typeface="楷体" panose="02010609060101010101" charset="-122"/>
                <a:cs typeface="楷体" panose="02010609060101010101" charset="-122"/>
              </a:rPr>
              <a:t>价，氧通常显</a:t>
            </a:r>
            <a:r>
              <a:rPr lang="en-US" altLang="zh-CN" sz="3200" b="1">
                <a:latin typeface="楷体" panose="02010609060101010101" charset="-122"/>
                <a:ea typeface="楷体" panose="02010609060101010101" charset="-122"/>
                <a:cs typeface="楷体" panose="02010609060101010101" charset="-122"/>
              </a:rPr>
              <a:t>-2</a:t>
            </a:r>
            <a:r>
              <a:rPr lang="zh-CN" altLang="en-US" sz="3200" b="1">
                <a:latin typeface="楷体" panose="02010609060101010101" charset="-122"/>
                <a:ea typeface="楷体" panose="02010609060101010101" charset="-122"/>
                <a:cs typeface="楷体" panose="02010609060101010101" charset="-122"/>
              </a:rPr>
              <a:t>价。 </a:t>
            </a:r>
          </a:p>
          <a:p>
            <a:r>
              <a:rPr lang="zh-CN" altLang="en-US" sz="3200" b="1">
                <a:latin typeface="楷体" panose="02010609060101010101" charset="-122"/>
                <a:ea typeface="楷体" panose="02010609060101010101" charset="-122"/>
                <a:cs typeface="楷体" panose="02010609060101010101" charset="-122"/>
              </a:rPr>
              <a:t>（</a:t>
            </a:r>
            <a:r>
              <a:rPr lang="en-US" altLang="zh-CN" sz="3200" b="1">
                <a:latin typeface="楷体" panose="02010609060101010101" charset="-122"/>
                <a:ea typeface="楷体" panose="02010609060101010101" charset="-122"/>
                <a:cs typeface="楷体" panose="02010609060101010101" charset="-122"/>
              </a:rPr>
              <a:t>3</a:t>
            </a:r>
            <a:r>
              <a:rPr lang="zh-CN" altLang="en-US" sz="3200" b="1">
                <a:latin typeface="楷体" panose="02010609060101010101" charset="-122"/>
                <a:ea typeface="楷体" panose="02010609060101010101" charset="-122"/>
                <a:cs typeface="楷体" panose="02010609060101010101" charset="-122"/>
              </a:rPr>
              <a:t>）金属元素通常显正价。 </a:t>
            </a:r>
          </a:p>
          <a:p>
            <a:r>
              <a:rPr lang="zh-CN" altLang="en-US" sz="3200" b="1">
                <a:latin typeface="楷体" panose="02010609060101010101" charset="-122"/>
                <a:ea typeface="楷体" panose="02010609060101010101" charset="-122"/>
                <a:cs typeface="楷体" panose="02010609060101010101" charset="-122"/>
              </a:rPr>
              <a:t>（</a:t>
            </a:r>
            <a:r>
              <a:rPr lang="en-US" altLang="zh-CN" sz="3200" b="1">
                <a:latin typeface="楷体" panose="02010609060101010101" charset="-122"/>
                <a:ea typeface="楷体" panose="02010609060101010101" charset="-122"/>
                <a:cs typeface="楷体" panose="02010609060101010101" charset="-122"/>
              </a:rPr>
              <a:t>4</a:t>
            </a:r>
            <a:r>
              <a:rPr lang="zh-CN" altLang="en-US" sz="3200" b="1">
                <a:latin typeface="楷体" panose="02010609060101010101" charset="-122"/>
                <a:ea typeface="楷体" panose="02010609060101010101" charset="-122"/>
                <a:cs typeface="楷体" panose="02010609060101010101" charset="-122"/>
              </a:rPr>
              <a:t>）单质分子里，元素的化合价为零。 </a:t>
            </a:r>
          </a:p>
          <a:p>
            <a:r>
              <a:rPr lang="zh-CN" altLang="en-US" sz="3200" b="1">
                <a:latin typeface="楷体" panose="02010609060101010101" charset="-122"/>
                <a:ea typeface="楷体" panose="02010609060101010101" charset="-122"/>
                <a:cs typeface="楷体" panose="02010609060101010101" charset="-122"/>
              </a:rPr>
              <a:t>（</a:t>
            </a:r>
            <a:r>
              <a:rPr lang="en-US" altLang="zh-CN" sz="3200" b="1">
                <a:latin typeface="楷体" panose="02010609060101010101" charset="-122"/>
                <a:ea typeface="楷体" panose="02010609060101010101" charset="-122"/>
                <a:cs typeface="楷体" panose="02010609060101010101" charset="-122"/>
              </a:rPr>
              <a:t>5</a:t>
            </a:r>
            <a:r>
              <a:rPr lang="zh-CN" altLang="en-US" sz="3200" b="1">
                <a:latin typeface="楷体" panose="02010609060101010101" charset="-122"/>
                <a:ea typeface="楷体" panose="02010609060101010101" charset="-122"/>
                <a:cs typeface="楷体" panose="02010609060101010101" charset="-122"/>
              </a:rPr>
              <a:t>）许多元素具有可变化合价。例如：</a:t>
            </a:r>
            <a:r>
              <a:rPr lang="en-US" altLang="zh-CN" sz="3200" b="1">
                <a:latin typeface="楷体" panose="02010609060101010101" charset="-122"/>
                <a:ea typeface="楷体" panose="02010609060101010101" charset="-122"/>
                <a:cs typeface="楷体" panose="02010609060101010101" charset="-122"/>
              </a:rPr>
              <a:t>Fe</a:t>
            </a:r>
            <a:r>
              <a:rPr lang="zh-CN" altLang="en-US" sz="3200" b="1">
                <a:latin typeface="楷体" panose="02010609060101010101" charset="-122"/>
                <a:ea typeface="楷体" panose="02010609060101010101" charset="-122"/>
                <a:cs typeface="楷体" panose="02010609060101010101" charset="-122"/>
              </a:rPr>
              <a:t>有</a:t>
            </a:r>
            <a:r>
              <a:rPr lang="en-US" altLang="zh-CN" sz="3200" b="1">
                <a:latin typeface="楷体" panose="02010609060101010101" charset="-122"/>
                <a:ea typeface="楷体" panose="02010609060101010101" charset="-122"/>
                <a:cs typeface="楷体" panose="02010609060101010101" charset="-122"/>
              </a:rPr>
              <a:t>+2</a:t>
            </a:r>
            <a:r>
              <a:rPr lang="zh-CN" altLang="en-US" sz="3200" b="1">
                <a:latin typeface="楷体" panose="02010609060101010101" charset="-122"/>
                <a:ea typeface="楷体" panose="02010609060101010101" charset="-122"/>
                <a:cs typeface="楷体" panose="02010609060101010101" charset="-122"/>
              </a:rPr>
              <a:t>、</a:t>
            </a:r>
            <a:r>
              <a:rPr lang="en-US" altLang="zh-CN" sz="3200" b="1">
                <a:latin typeface="楷体" panose="02010609060101010101" charset="-122"/>
                <a:ea typeface="楷体" panose="02010609060101010101" charset="-122"/>
                <a:cs typeface="楷体" panose="02010609060101010101" charset="-122"/>
              </a:rPr>
              <a:t>+3</a:t>
            </a:r>
            <a:r>
              <a:rPr lang="zh-CN" altLang="en-US" sz="3200" b="1">
                <a:latin typeface="楷体" panose="02010609060101010101" charset="-122"/>
                <a:ea typeface="楷体" panose="02010609060101010101" charset="-122"/>
                <a:cs typeface="楷体" panose="02010609060101010101" charset="-122"/>
              </a:rPr>
              <a:t>价；</a:t>
            </a:r>
            <a:endParaRPr lang="en-US" altLang="zh-CN" sz="3200" b="1">
              <a:latin typeface="楷体"/>
              <a:ea typeface="楷体" charset="-122"/>
              <a:cs typeface="楷体" panose="02010609060101010101" charset="-122"/>
            </a:endParaRPr>
          </a:p>
          <a:p>
            <a:r>
              <a:rPr lang="en-US" altLang="zh-CN" sz="3200" b="1">
                <a:latin typeface="楷体" panose="02010609060101010101" charset="-122"/>
                <a:ea typeface="楷体" panose="02010609060101010101" charset="-122"/>
                <a:cs typeface="楷体" panose="02010609060101010101" charset="-122"/>
              </a:rPr>
              <a:t>                            Cl</a:t>
            </a:r>
            <a:r>
              <a:rPr lang="zh-CN" altLang="en-US" sz="3200" b="1">
                <a:latin typeface="楷体" panose="02010609060101010101" charset="-122"/>
                <a:ea typeface="楷体" panose="02010609060101010101" charset="-122"/>
                <a:cs typeface="楷体" panose="02010609060101010101" charset="-122"/>
              </a:rPr>
              <a:t>有</a:t>
            </a:r>
            <a:r>
              <a:rPr lang="en-US" altLang="zh-CN" sz="3200" b="1">
                <a:latin typeface="楷体" panose="02010609060101010101" charset="-122"/>
                <a:ea typeface="楷体" panose="02010609060101010101" charset="-122"/>
                <a:cs typeface="楷体" panose="02010609060101010101" charset="-122"/>
              </a:rPr>
              <a:t>-1</a:t>
            </a:r>
            <a:r>
              <a:rPr lang="zh-CN" altLang="en-US" sz="3200" b="1">
                <a:latin typeface="楷体" panose="02010609060101010101" charset="-122"/>
                <a:ea typeface="楷体" panose="02010609060101010101" charset="-122"/>
                <a:cs typeface="楷体" panose="02010609060101010101" charset="-122"/>
              </a:rPr>
              <a:t>、</a:t>
            </a:r>
            <a:r>
              <a:rPr lang="en-US" altLang="zh-CN" sz="3200" b="1">
                <a:latin typeface="楷体" panose="02010609060101010101" charset="-122"/>
                <a:ea typeface="楷体" panose="02010609060101010101" charset="-122"/>
                <a:cs typeface="楷体" panose="02010609060101010101" charset="-122"/>
              </a:rPr>
              <a:t>+1</a:t>
            </a:r>
            <a:r>
              <a:rPr lang="zh-CN" altLang="en-US" sz="3200" b="1">
                <a:latin typeface="楷体" panose="02010609060101010101" charset="-122"/>
                <a:ea typeface="楷体" panose="02010609060101010101" charset="-122"/>
                <a:cs typeface="楷体" panose="02010609060101010101" charset="-122"/>
              </a:rPr>
              <a:t>、</a:t>
            </a:r>
            <a:r>
              <a:rPr lang="en-US" altLang="zh-CN" sz="3200" b="1">
                <a:latin typeface="楷体" panose="02010609060101010101" charset="-122"/>
                <a:ea typeface="楷体" panose="02010609060101010101" charset="-122"/>
                <a:cs typeface="楷体" panose="02010609060101010101" charset="-122"/>
              </a:rPr>
              <a:t>+3</a:t>
            </a:r>
            <a:r>
              <a:rPr lang="zh-CN" altLang="en-US" sz="3200" b="1">
                <a:latin typeface="楷体" panose="02010609060101010101" charset="-122"/>
                <a:ea typeface="楷体" panose="02010609060101010101" charset="-122"/>
                <a:cs typeface="楷体" panose="02010609060101010101" charset="-122"/>
              </a:rPr>
              <a:t>、</a:t>
            </a:r>
            <a:r>
              <a:rPr lang="en-US" altLang="zh-CN" sz="3200" b="1">
                <a:latin typeface="楷体" panose="02010609060101010101" charset="-122"/>
                <a:ea typeface="楷体" panose="02010609060101010101" charset="-122"/>
                <a:cs typeface="楷体" panose="02010609060101010101" charset="-122"/>
              </a:rPr>
              <a:t>+5</a:t>
            </a:r>
            <a:r>
              <a:rPr lang="zh-CN" altLang="en-US" sz="3200" b="1">
                <a:latin typeface="楷体" panose="02010609060101010101" charset="-122"/>
                <a:ea typeface="楷体" panose="02010609060101010101" charset="-122"/>
                <a:cs typeface="楷体" panose="02010609060101010101" charset="-122"/>
              </a:rPr>
              <a:t>、</a:t>
            </a:r>
            <a:r>
              <a:rPr lang="en-US" altLang="zh-CN" sz="3200" b="1">
                <a:latin typeface="楷体" panose="02010609060101010101" charset="-122"/>
                <a:ea typeface="楷体" panose="02010609060101010101" charset="-122"/>
                <a:cs typeface="楷体" panose="02010609060101010101" charset="-122"/>
              </a:rPr>
              <a:t>+7</a:t>
            </a:r>
            <a:r>
              <a:rPr lang="zh-CN" altLang="en-US" sz="3200" b="1">
                <a:latin typeface="楷体" panose="02010609060101010101" charset="-122"/>
                <a:ea typeface="楷体" panose="02010609060101010101" charset="-122"/>
                <a:cs typeface="楷体" panose="02010609060101010101" charset="-122"/>
              </a:rPr>
              <a:t>价。 </a:t>
            </a:r>
          </a:p>
          <a:p>
            <a:r>
              <a:rPr lang="zh-CN" altLang="en-US" sz="3200" b="1">
                <a:latin typeface="楷体" panose="02010609060101010101" charset="-122"/>
                <a:ea typeface="楷体" panose="02010609060101010101" charset="-122"/>
                <a:cs typeface="楷体" panose="02010609060101010101" charset="-122"/>
              </a:rPr>
              <a:t>（</a:t>
            </a:r>
            <a:r>
              <a:rPr lang="en-US" altLang="zh-CN" sz="3200" b="1">
                <a:latin typeface="楷体" panose="02010609060101010101" charset="-122"/>
                <a:ea typeface="楷体" panose="02010609060101010101" charset="-122"/>
                <a:cs typeface="楷体" panose="02010609060101010101" charset="-122"/>
              </a:rPr>
              <a:t>6</a:t>
            </a:r>
            <a:r>
              <a:rPr lang="zh-CN" altLang="en-US" sz="3200" b="1">
                <a:latin typeface="楷体" panose="02010609060101010101" charset="-122"/>
                <a:ea typeface="楷体" panose="02010609060101010101" charset="-122"/>
                <a:cs typeface="楷体" panose="02010609060101010101" charset="-122"/>
              </a:rPr>
              <a:t>）元素最高正价</a:t>
            </a:r>
            <a:r>
              <a:rPr lang="en-US" altLang="zh-CN" sz="3200" b="1">
                <a:latin typeface="楷体" panose="02010609060101010101" charset="-122"/>
                <a:ea typeface="楷体" panose="02010609060101010101" charset="-122"/>
                <a:cs typeface="楷体" panose="02010609060101010101" charset="-122"/>
              </a:rPr>
              <a:t>=</a:t>
            </a:r>
            <a:r>
              <a:rPr lang="zh-CN" altLang="en-US" sz="3200" b="1">
                <a:latin typeface="楷体" panose="02010609060101010101" charset="-122"/>
                <a:ea typeface="楷体" panose="02010609060101010101" charset="-122"/>
                <a:cs typeface="楷体" panose="02010609060101010101" charset="-122"/>
              </a:rPr>
              <a:t>原子最外层电子数，元素最低负价</a:t>
            </a:r>
            <a:r>
              <a:rPr lang="en-US" altLang="zh-CN" sz="3200" b="1">
                <a:latin typeface="楷体" panose="02010609060101010101" charset="-122"/>
                <a:ea typeface="楷体" panose="02010609060101010101" charset="-122"/>
                <a:cs typeface="楷体" panose="02010609060101010101" charset="-122"/>
              </a:rPr>
              <a:t>=</a:t>
            </a:r>
            <a:r>
              <a:rPr lang="zh-CN" altLang="en-US" sz="3200" b="1">
                <a:latin typeface="楷体" panose="02010609060101010101" charset="-122"/>
                <a:ea typeface="楷体" panose="02010609060101010101" charset="-122"/>
                <a:cs typeface="楷体" panose="02010609060101010101" charset="-122"/>
              </a:rPr>
              <a:t>原子最外层电子数</a:t>
            </a:r>
            <a:r>
              <a:rPr lang="en-US" altLang="zh-CN" sz="3200" b="1">
                <a:latin typeface="楷体" panose="02010609060101010101" charset="-122"/>
                <a:ea typeface="楷体" panose="02010609060101010101" charset="-122"/>
                <a:cs typeface="楷体" panose="02010609060101010101" charset="-122"/>
              </a:rPr>
              <a:t>-8</a:t>
            </a:r>
            <a:r>
              <a:rPr lang="zh-CN" altLang="en-US" sz="3200" b="1">
                <a:latin typeface="楷体" panose="02010609060101010101" charset="-122"/>
                <a:ea typeface="楷体" panose="02010609060101010101" charset="-122"/>
                <a:cs typeface="楷体" panose="02010609060101010101" charset="-122"/>
              </a:rPr>
              <a:t>。</a:t>
            </a:r>
          </a:p>
          <a:p>
            <a:r>
              <a:rPr lang="zh-CN" altLang="en-US" sz="3200" b="1">
                <a:latin typeface="楷体" panose="02010609060101010101" charset="-122"/>
                <a:ea typeface="楷体" panose="02010609060101010101" charset="-122"/>
                <a:cs typeface="楷体" panose="02010609060101010101" charset="-122"/>
              </a:rPr>
              <a:t>（</a:t>
            </a:r>
            <a:r>
              <a:rPr lang="en-US" altLang="zh-CN" sz="3200" b="1">
                <a:latin typeface="楷体" panose="02010609060101010101" charset="-122"/>
                <a:ea typeface="楷体" panose="02010609060101010101" charset="-122"/>
                <a:cs typeface="楷体" panose="02010609060101010101" charset="-122"/>
              </a:rPr>
              <a:t>7</a:t>
            </a:r>
            <a:r>
              <a:rPr lang="zh-CN" altLang="en-US" sz="3200" b="1">
                <a:latin typeface="楷体" panose="02010609060101010101" charset="-122"/>
                <a:ea typeface="楷体" panose="02010609060101010101" charset="-122"/>
                <a:cs typeface="楷体" panose="02010609060101010101" charset="-122"/>
              </a:rPr>
              <a:t>）原子团的化合价由构成元素原子的正负化合价的代数和算。</a:t>
            </a:r>
            <a:endParaRPr lang="zh-CN" altLang="en-US" sz="3200">
              <a:latin typeface="楷体"/>
              <a:ea typeface="楷体" charset="-122"/>
              <a:cs typeface="楷体" panose="02010609060101010101" charset="-122"/>
            </a:endParaRPr>
          </a:p>
          <a:p>
            <a:endParaRPr lang="en-US" altLang="zh-CN" sz="3200">
              <a:latin typeface="楷体"/>
              <a:ea typeface="楷体" charset="-122"/>
              <a:cs typeface="楷体" panose="02010609060101010101" charset="-122"/>
            </a:endParaRPr>
          </a:p>
        </p:txBody>
      </p:sp>
      <p:sp>
        <p:nvSpPr>
          <p:cNvPr id="5" name="标题 1"/>
          <p:cNvSpPr txBox="1"/>
          <p:nvPr/>
        </p:nvSpPr>
        <p:spPr bwMode="auto">
          <a:xfrm>
            <a:off x="0" y="815975"/>
            <a:ext cx="3248025" cy="703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1" compatLnSpc="1">
            <a:noAutofit/>
          </a:bodyPr>
          <a:lstStyle>
            <a:lvl1pPr algn="ctr" rtl="0" eaLnBrk="0" fontAlgn="base" hangingPunct="0">
              <a:spcBef>
                <a:spcPct val="0"/>
              </a:spcBef>
              <a:spcAft>
                <a:spcPct val="0"/>
              </a:spcAft>
              <a:defRPr sz="3300" kern="12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33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33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3300">
                <a:solidFill>
                  <a:schemeClr val="tx2"/>
                </a:solidFill>
                <a:latin typeface="Arial" panose="020b0604020202020204" pitchFamily="34" charset="0"/>
                <a:ea typeface="宋体" panose="02010600030101010101" pitchFamily="2" charset="-122"/>
              </a:defRPr>
            </a:lvl5pPr>
            <a:lvl6pPr marL="342900" algn="ctr" rtl="0" fontAlgn="base">
              <a:spcBef>
                <a:spcPct val="0"/>
              </a:spcBef>
              <a:spcAft>
                <a:spcPct val="0"/>
              </a:spcAft>
              <a:defRPr sz="3300">
                <a:solidFill>
                  <a:schemeClr val="tx2"/>
                </a:solidFill>
                <a:latin typeface="Arial" panose="020b0604020202020204" pitchFamily="34" charset="0"/>
                <a:ea typeface="宋体" panose="02010600030101010101" pitchFamily="2" charset="-122"/>
              </a:defRPr>
            </a:lvl6pPr>
            <a:lvl7pPr marL="685800" algn="ctr" rtl="0" fontAlgn="base">
              <a:spcBef>
                <a:spcPct val="0"/>
              </a:spcBef>
              <a:spcAft>
                <a:spcPct val="0"/>
              </a:spcAft>
              <a:defRPr sz="3300">
                <a:solidFill>
                  <a:schemeClr val="tx2"/>
                </a:solidFill>
                <a:latin typeface="Arial" panose="020b0604020202020204" pitchFamily="34" charset="0"/>
                <a:ea typeface="宋体" panose="02010600030101010101" pitchFamily="2" charset="-122"/>
              </a:defRPr>
            </a:lvl7pPr>
            <a:lvl8pPr marL="1028700" algn="ctr" rtl="0" fontAlgn="base">
              <a:spcBef>
                <a:spcPct val="0"/>
              </a:spcBef>
              <a:spcAft>
                <a:spcPct val="0"/>
              </a:spcAft>
              <a:defRPr sz="3300">
                <a:solidFill>
                  <a:schemeClr val="tx2"/>
                </a:solidFill>
                <a:latin typeface="Arial" panose="020b0604020202020204" pitchFamily="34" charset="0"/>
                <a:ea typeface="宋体" panose="02010600030101010101" pitchFamily="2" charset="-122"/>
              </a:defRPr>
            </a:lvl8pPr>
            <a:lvl9pPr marL="1371600" algn="ctr" rtl="0" fontAlgn="base">
              <a:spcBef>
                <a:spcPct val="0"/>
              </a:spcBef>
              <a:spcAft>
                <a:spcPct val="0"/>
              </a:spcAft>
              <a:defRPr sz="3300">
                <a:solidFill>
                  <a:schemeClr val="tx2"/>
                </a:solidFill>
                <a:latin typeface="Arial" panose="020b0604020202020204" pitchFamily="34" charset="0"/>
                <a:ea typeface="宋体" panose="02010600030101010101" pitchFamily="2" charset="-122"/>
              </a:defRPr>
            </a:lvl9pPr>
          </a:lstStyle>
          <a:p>
            <a:pPr algn="l">
              <a:buFontTx/>
              <a:defRPr/>
            </a:pPr>
            <a:r>
              <a:rPr lang="zh-CN" altLang="en-US" sz="3200" b="1" kern="0" smtClean="0">
                <a:solidFill>
                  <a:srgbClr val="FF0000"/>
                </a:solidFill>
                <a:latin typeface="微软雅黑" panose="020b0503020204020204" charset="-122"/>
                <a:ea typeface="微软雅黑" panose="020b0503020204020204" charset="-122"/>
              </a:rPr>
              <a:t>复习回顾：</a:t>
            </a:r>
            <a:endParaRPr lang="zh-CN" altLang="en-US" sz="3200" b="1" kern="0">
              <a:solidFill>
                <a:srgbClr val="FF0000"/>
              </a:solidFill>
              <a:latin typeface="微软雅黑"/>
              <a:ea typeface="微软雅黑"/>
            </a:endParaRPr>
          </a:p>
        </p:txBody>
      </p:sp>
    </p:spTree>
  </p:cSld>
  <p:clrMapOvr>
    <a:masterClrMapping/>
  </p:clrMapOvr>
  <mc:AlternateContent>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2" presetClass="entr" presetSubtype="4"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 calcmode="lin" valueType="num">
                                      <p:cBhvr additive="base">
                                        <p:cTn id="28"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afterGroup">
                            <p:stCondLst>
                              <p:cond delay="0"/>
                            </p:stCondLst>
                            <p:childTnLst>
                              <p:par>
                                <p:cTn id="32" presetID="42" presetClass="entr" presetSubtype="0" fill="hold" nodeType="clickEffect">
                                  <p:stCondLst>
                                    <p:cond delay="0"/>
                                  </p:stCondLst>
                                  <p:childTnLst>
                                    <p:set>
                                      <p:cBhvr>
                                        <p:cTn id="33" dur="1" fill="hold">
                                          <p:stCondLst>
                                            <p:cond delay="0"/>
                                          </p:stCondLst>
                                        </p:cTn>
                                        <p:tgtEl>
                                          <p:spTgt spid="4">
                                            <p:txEl>
                                              <p:pRg st="4" end="4"/>
                                            </p:txEl>
                                          </p:spTgt>
                                        </p:tgtEl>
                                        <p:attrNameLst>
                                          <p:attrName>style.visibility</p:attrName>
                                        </p:attrNameLst>
                                      </p:cBhvr>
                                      <p:to>
                                        <p:strVal val="visible"/>
                                      </p:to>
                                    </p:set>
                                    <p:animEffect transition="in" filter="fade">
                                      <p:cBhvr>
                                        <p:cTn id="34" dur="1000"/>
                                        <p:tgtEl>
                                          <p:spTgt spid="4">
                                            <p:txEl>
                                              <p:pRg st="4" end="4"/>
                                            </p:txEl>
                                          </p:spTgt>
                                        </p:tgtEl>
                                      </p:cBhvr>
                                    </p:animEffect>
                                    <p:anim calcmode="lin" valueType="num">
                                      <p:cBhvr>
                                        <p:cTn id="35"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42" presetClass="entr" presetSubtype="0" fill="hold" nodeType="clickEffect">
                                  <p:stCondLst>
                                    <p:cond delay="0"/>
                                  </p:stCondLst>
                                  <p:childTnLst>
                                    <p:set>
                                      <p:cBhvr>
                                        <p:cTn id="40" dur="1" fill="hold">
                                          <p:stCondLst>
                                            <p:cond delay="0"/>
                                          </p:stCondLst>
                                        </p:cTn>
                                        <p:tgtEl>
                                          <p:spTgt spid="4">
                                            <p:txEl>
                                              <p:pRg st="5" end="5"/>
                                            </p:txEl>
                                          </p:spTgt>
                                        </p:tgtEl>
                                        <p:attrNameLst>
                                          <p:attrName>style.visibility</p:attrName>
                                        </p:attrNameLst>
                                      </p:cBhvr>
                                      <p:to>
                                        <p:strVal val="visible"/>
                                      </p:to>
                                    </p:set>
                                    <p:animEffect transition="in" filter="fade">
                                      <p:cBhvr>
                                        <p:cTn id="41" dur="1000"/>
                                        <p:tgtEl>
                                          <p:spTgt spid="4">
                                            <p:txEl>
                                              <p:pRg st="5" end="5"/>
                                            </p:txEl>
                                          </p:spTgt>
                                        </p:tgtEl>
                                      </p:cBhvr>
                                    </p:animEffect>
                                    <p:anim calcmode="lin" valueType="num">
                                      <p:cBhvr>
                                        <p:cTn id="42"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4" fill="hold" nodeType="clickPar">
                      <p:stCondLst>
                        <p:cond delay="indefinite"/>
                      </p:stCondLst>
                      <p:childTnLst>
                        <p:par>
                          <p:cTn id="45" fill="hold" nodeType="afterGroup">
                            <p:stCondLst>
                              <p:cond delay="0"/>
                            </p:stCondLst>
                            <p:childTnLst>
                              <p:par>
                                <p:cTn id="46" presetID="42" presetClass="entr" presetSubtype="0" fill="hold" nodeType="clickEffect">
                                  <p:stCondLst>
                                    <p:cond delay="0"/>
                                  </p:stCondLst>
                                  <p:childTnLst>
                                    <p:set>
                                      <p:cBhvr>
                                        <p:cTn id="47" dur="1" fill="hold">
                                          <p:stCondLst>
                                            <p:cond delay="0"/>
                                          </p:stCondLst>
                                        </p:cTn>
                                        <p:tgtEl>
                                          <p:spTgt spid="4">
                                            <p:txEl>
                                              <p:pRg st="6" end="6"/>
                                            </p:txEl>
                                          </p:spTgt>
                                        </p:tgtEl>
                                        <p:attrNameLst>
                                          <p:attrName>style.visibility</p:attrName>
                                        </p:attrNameLst>
                                      </p:cBhvr>
                                      <p:to>
                                        <p:strVal val="visible"/>
                                      </p:to>
                                    </p:set>
                                    <p:animEffect transition="in" filter="fade">
                                      <p:cBhvr>
                                        <p:cTn id="48" dur="1000"/>
                                        <p:tgtEl>
                                          <p:spTgt spid="4">
                                            <p:txEl>
                                              <p:pRg st="6" end="6"/>
                                            </p:txEl>
                                          </p:spTgt>
                                        </p:tgtEl>
                                      </p:cBhvr>
                                    </p:animEffect>
                                    <p:anim calcmode="lin" valueType="num">
                                      <p:cBhvr>
                                        <p:cTn id="49"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50"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nodeType="clickEffect">
                                  <p:stCondLst>
                                    <p:cond delay="0"/>
                                  </p:stCondLst>
                                  <p:childTnLst>
                                    <p:set>
                                      <p:cBhvr>
                                        <p:cTn id="54" dur="1" fill="hold">
                                          <p:stCondLst>
                                            <p:cond delay="0"/>
                                          </p:stCondLst>
                                        </p:cTn>
                                        <p:tgtEl>
                                          <p:spTgt spid="4">
                                            <p:txEl>
                                              <p:pRg st="7" end="7"/>
                                            </p:txEl>
                                          </p:spTgt>
                                        </p:tgtEl>
                                        <p:attrNameLst>
                                          <p:attrName>style.visibility</p:attrName>
                                        </p:attrNameLst>
                                      </p:cBhvr>
                                      <p:to>
                                        <p:strVal val="visible"/>
                                      </p:to>
                                    </p:set>
                                    <p:anim calcmode="lin" valueType="num">
                                      <p:cBhvr additive="base">
                                        <p:cTn id="55"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72085" y="1346835"/>
            <a:ext cx="11896725" cy="2245360"/>
          </a:xfrm>
          <a:prstGeom prst="rect">
            <a:avLst/>
          </a:prstGeom>
          <a:noFill/>
        </p:spPr>
        <p:txBody>
          <a:bodyPr wrap="square" rtlCol="0">
            <a:spAutoFit/>
          </a:bodyPr>
          <a:lstStyle/>
          <a:p>
            <a:r>
              <a:rPr lang="zh-CN" altLang="en-US" sz="2800">
                <a:solidFill>
                  <a:schemeClr val="tx1"/>
                </a:solidFill>
              </a:rPr>
              <a:t>（</a:t>
            </a:r>
            <a:r>
              <a:rPr lang="en-US" altLang="zh-CN" sz="2800">
                <a:solidFill>
                  <a:schemeClr val="tx1"/>
                </a:solidFill>
              </a:rPr>
              <a:t>1</a:t>
            </a:r>
            <a:r>
              <a:rPr lang="zh-CN" altLang="en-US" sz="2800">
                <a:solidFill>
                  <a:schemeClr val="tx1"/>
                </a:solidFill>
              </a:rPr>
              <a:t>）</a:t>
            </a:r>
            <a:r>
              <a:rPr lang="en-US" altLang="zh-CN" sz="2800">
                <a:solidFill>
                  <a:schemeClr val="tx1"/>
                </a:solidFill>
              </a:rPr>
              <a:t>H</a:t>
            </a:r>
            <a:r>
              <a:rPr lang="en-US" altLang="zh-CN" sz="2800" baseline="-25000">
                <a:solidFill>
                  <a:schemeClr val="tx1"/>
                </a:solidFill>
              </a:rPr>
              <a:t>2</a:t>
            </a:r>
            <a:r>
              <a:rPr lang="en-US" altLang="zh-CN" sz="2800">
                <a:solidFill>
                  <a:schemeClr val="tx1"/>
                </a:solidFill>
              </a:rPr>
              <a:t>O </a:t>
            </a:r>
            <a:r>
              <a:rPr lang="zh-CN" altLang="en-US" sz="2800">
                <a:solidFill>
                  <a:schemeClr val="tx1"/>
                </a:solidFill>
              </a:rPr>
              <a:t>、</a:t>
            </a:r>
            <a:r>
              <a:rPr lang="en-US" altLang="zh-CN" sz="2800">
                <a:solidFill>
                  <a:schemeClr val="tx1"/>
                </a:solidFill>
              </a:rPr>
              <a:t>  H</a:t>
            </a:r>
            <a:r>
              <a:rPr lang="en-US" altLang="zh-CN" sz="2800" baseline="-25000">
                <a:solidFill>
                  <a:schemeClr val="tx1"/>
                </a:solidFill>
              </a:rPr>
              <a:t>2</a:t>
            </a:r>
            <a:r>
              <a:rPr lang="en-US" altLang="zh-CN" sz="2800">
                <a:solidFill>
                  <a:schemeClr val="tx1"/>
                </a:solidFill>
              </a:rPr>
              <a:t>O</a:t>
            </a:r>
            <a:r>
              <a:rPr lang="en-US" altLang="zh-CN" sz="2800" baseline="-25000">
                <a:solidFill>
                  <a:schemeClr val="tx1"/>
                </a:solidFill>
              </a:rPr>
              <a:t>2</a:t>
            </a:r>
            <a:r>
              <a:rPr lang="en-US" altLang="zh-CN" sz="2800">
                <a:solidFill>
                  <a:schemeClr val="tx1"/>
                </a:solidFill>
              </a:rPr>
              <a:t> </a:t>
            </a:r>
            <a:r>
              <a:rPr lang="zh-CN" altLang="en-US" sz="2800">
                <a:solidFill>
                  <a:schemeClr val="tx1"/>
                </a:solidFill>
                <a:sym typeface="+mn-ea"/>
              </a:rPr>
              <a:t>氧元素化合价分别为</a:t>
            </a:r>
            <a:r>
              <a:rPr lang="en-US" altLang="zh-CN" sz="2800">
                <a:solidFill>
                  <a:schemeClr val="tx1"/>
                </a:solidFill>
                <a:sym typeface="+mn-ea"/>
              </a:rPr>
              <a:t>_______</a:t>
            </a:r>
            <a:r>
              <a:rPr lang="zh-CN" altLang="en-US" sz="2800">
                <a:solidFill>
                  <a:schemeClr val="tx1"/>
                </a:solidFill>
                <a:sym typeface="+mn-ea"/>
              </a:rPr>
              <a:t>、</a:t>
            </a:r>
            <a:r>
              <a:rPr lang="en-US" altLang="zh-CN" sz="2800">
                <a:solidFill>
                  <a:schemeClr val="tx1"/>
                </a:solidFill>
                <a:sym typeface="+mn-ea"/>
              </a:rPr>
              <a:t>_______</a:t>
            </a:r>
            <a:r>
              <a:rPr lang="en-US" altLang="zh-CN" sz="2800">
                <a:solidFill>
                  <a:schemeClr val="tx1"/>
                </a:solidFill>
              </a:rPr>
              <a:t>   </a:t>
            </a:r>
          </a:p>
          <a:p>
            <a:r>
              <a:rPr lang="zh-CN" altLang="en-US" sz="2800">
                <a:solidFill>
                  <a:schemeClr val="tx1"/>
                </a:solidFill>
              </a:rPr>
              <a:t>（</a:t>
            </a:r>
            <a:r>
              <a:rPr lang="en-US" altLang="zh-CN" sz="2800">
                <a:solidFill>
                  <a:schemeClr val="tx1"/>
                </a:solidFill>
              </a:rPr>
              <a:t>2</a:t>
            </a:r>
            <a:r>
              <a:rPr lang="zh-CN" altLang="en-US" sz="2800">
                <a:solidFill>
                  <a:schemeClr val="tx1"/>
                </a:solidFill>
              </a:rPr>
              <a:t>）</a:t>
            </a:r>
            <a:r>
              <a:rPr lang="en-US" altLang="zh-CN" sz="2800">
                <a:solidFill>
                  <a:schemeClr val="tx1"/>
                </a:solidFill>
              </a:rPr>
              <a:t>NaH</a:t>
            </a:r>
            <a:r>
              <a:rPr lang="zh-CN" altLang="en-US" sz="2800">
                <a:solidFill>
                  <a:schemeClr val="tx1"/>
                </a:solidFill>
              </a:rPr>
              <a:t>、</a:t>
            </a:r>
            <a:r>
              <a:rPr lang="en-US" altLang="zh-CN" sz="2800">
                <a:solidFill>
                  <a:schemeClr val="tx1"/>
                </a:solidFill>
              </a:rPr>
              <a:t>NH</a:t>
            </a:r>
            <a:r>
              <a:rPr lang="en-US" altLang="zh-CN" sz="2800" baseline="-25000">
                <a:solidFill>
                  <a:schemeClr val="tx1"/>
                </a:solidFill>
              </a:rPr>
              <a:t>3</a:t>
            </a:r>
            <a:r>
              <a:rPr lang="zh-CN" altLang="en-US" sz="2800">
                <a:solidFill>
                  <a:schemeClr val="tx1"/>
                </a:solidFill>
                <a:sym typeface="+mn-ea"/>
              </a:rPr>
              <a:t>氢元素化合价分别为</a:t>
            </a:r>
            <a:r>
              <a:rPr lang="en-US" altLang="zh-CN" sz="2800">
                <a:solidFill>
                  <a:schemeClr val="tx1"/>
                </a:solidFill>
                <a:sym typeface="+mn-ea"/>
              </a:rPr>
              <a:t>________</a:t>
            </a:r>
            <a:r>
              <a:rPr lang="zh-CN" altLang="en-US" sz="2800">
                <a:solidFill>
                  <a:schemeClr val="tx1"/>
                </a:solidFill>
                <a:sym typeface="+mn-ea"/>
              </a:rPr>
              <a:t>、</a:t>
            </a:r>
            <a:r>
              <a:rPr lang="en-US" altLang="zh-CN" sz="2800">
                <a:solidFill>
                  <a:schemeClr val="tx1"/>
                </a:solidFill>
                <a:sym typeface="+mn-ea"/>
              </a:rPr>
              <a:t>_______</a:t>
            </a:r>
          </a:p>
          <a:p>
            <a:r>
              <a:rPr lang="zh-CN" altLang="en-US" sz="2800">
                <a:solidFill>
                  <a:schemeClr val="tx1"/>
                </a:solidFill>
                <a:sym typeface="+mn-ea"/>
              </a:rPr>
              <a:t>（</a:t>
            </a:r>
            <a:r>
              <a:rPr lang="en-US" altLang="zh-CN" sz="2800">
                <a:solidFill>
                  <a:schemeClr val="tx1"/>
                </a:solidFill>
                <a:sym typeface="+mn-ea"/>
              </a:rPr>
              <a:t>3</a:t>
            </a:r>
            <a:r>
              <a:rPr lang="zh-CN" altLang="en-US" sz="2800">
                <a:solidFill>
                  <a:schemeClr val="tx1"/>
                </a:solidFill>
                <a:sym typeface="+mn-ea"/>
              </a:rPr>
              <a:t>）</a:t>
            </a:r>
            <a:r>
              <a:rPr lang="en-US" altLang="zh-CN" sz="2800">
                <a:solidFill>
                  <a:schemeClr val="tx1"/>
                </a:solidFill>
                <a:sym typeface="+mn-ea"/>
              </a:rPr>
              <a:t>HCl</a:t>
            </a:r>
            <a:r>
              <a:rPr lang="zh-CN" altLang="en-US" sz="2800">
                <a:solidFill>
                  <a:schemeClr val="tx1"/>
                </a:solidFill>
                <a:sym typeface="+mn-ea"/>
              </a:rPr>
              <a:t>、</a:t>
            </a:r>
            <a:r>
              <a:rPr lang="en-US" altLang="zh-CN" sz="2800">
                <a:solidFill>
                  <a:schemeClr val="tx1"/>
                </a:solidFill>
                <a:sym typeface="+mn-ea"/>
              </a:rPr>
              <a:t>KClO</a:t>
            </a:r>
            <a:r>
              <a:rPr lang="en-US" altLang="zh-CN" sz="2800" baseline="-25000">
                <a:solidFill>
                  <a:schemeClr val="tx1"/>
                </a:solidFill>
                <a:sym typeface="+mn-ea"/>
              </a:rPr>
              <a:t>3</a:t>
            </a:r>
            <a:r>
              <a:rPr lang="zh-CN" altLang="en-US" sz="2800">
                <a:solidFill>
                  <a:schemeClr val="tx1"/>
                </a:solidFill>
                <a:sym typeface="+mn-ea"/>
              </a:rPr>
              <a:t>、</a:t>
            </a:r>
            <a:r>
              <a:rPr lang="en-US" altLang="zh-CN" sz="2800">
                <a:solidFill>
                  <a:schemeClr val="tx1"/>
                </a:solidFill>
                <a:sym typeface="+mn-ea"/>
              </a:rPr>
              <a:t>ClO</a:t>
            </a:r>
            <a:r>
              <a:rPr lang="en-US" altLang="zh-CN" sz="2800" baseline="-25000">
                <a:solidFill>
                  <a:schemeClr val="tx1"/>
                </a:solidFill>
                <a:sym typeface="+mn-ea"/>
              </a:rPr>
              <a:t>2</a:t>
            </a:r>
            <a:r>
              <a:rPr lang="zh-CN" altLang="en-US" sz="2800">
                <a:solidFill>
                  <a:schemeClr val="tx1"/>
                </a:solidFill>
                <a:sym typeface="+mn-ea"/>
              </a:rPr>
              <a:t>中氯元素化合价分别为</a:t>
            </a:r>
            <a:r>
              <a:rPr lang="en-US" altLang="zh-CN" sz="2800">
                <a:solidFill>
                  <a:schemeClr val="tx1"/>
                </a:solidFill>
                <a:sym typeface="+mn-ea"/>
              </a:rPr>
              <a:t>______</a:t>
            </a:r>
            <a:r>
              <a:rPr lang="zh-CN" altLang="en-US" sz="2800">
                <a:solidFill>
                  <a:schemeClr val="tx1"/>
                </a:solidFill>
                <a:sym typeface="+mn-ea"/>
              </a:rPr>
              <a:t>、</a:t>
            </a:r>
            <a:r>
              <a:rPr lang="en-US" altLang="zh-CN" sz="2800">
                <a:solidFill>
                  <a:schemeClr val="tx1"/>
                </a:solidFill>
                <a:sym typeface="+mn-ea"/>
              </a:rPr>
              <a:t>____</a:t>
            </a:r>
            <a:r>
              <a:rPr lang="zh-CN" altLang="en-US" sz="2800">
                <a:solidFill>
                  <a:schemeClr val="tx1"/>
                </a:solidFill>
                <a:sym typeface="+mn-ea"/>
              </a:rPr>
              <a:t>、</a:t>
            </a:r>
            <a:r>
              <a:rPr lang="en-US" altLang="zh-CN" sz="2800">
                <a:solidFill>
                  <a:schemeClr val="tx1"/>
                </a:solidFill>
                <a:sym typeface="+mn-ea"/>
              </a:rPr>
              <a:t>______</a:t>
            </a:r>
          </a:p>
          <a:p>
            <a:r>
              <a:rPr lang="zh-CN" altLang="en-US" sz="2800">
                <a:solidFill>
                  <a:schemeClr val="tx1"/>
                </a:solidFill>
                <a:sym typeface="+mn-ea"/>
              </a:rPr>
              <a:t>（</a:t>
            </a:r>
            <a:r>
              <a:rPr lang="en-US" altLang="zh-CN" sz="2800">
                <a:solidFill>
                  <a:schemeClr val="tx1"/>
                </a:solidFill>
                <a:sym typeface="+mn-ea"/>
              </a:rPr>
              <a:t>4</a:t>
            </a:r>
            <a:r>
              <a:rPr lang="zh-CN" altLang="en-US" sz="2800">
                <a:solidFill>
                  <a:schemeClr val="tx1"/>
                </a:solidFill>
                <a:sym typeface="+mn-ea"/>
              </a:rPr>
              <a:t>）</a:t>
            </a:r>
            <a:r>
              <a:rPr lang="en-US" altLang="zh-CN" sz="2800">
                <a:solidFill>
                  <a:schemeClr val="tx1"/>
                </a:solidFill>
                <a:sym typeface="+mn-ea"/>
              </a:rPr>
              <a:t>MnO</a:t>
            </a:r>
            <a:r>
              <a:rPr lang="en-US" altLang="zh-CN" sz="2800" baseline="-25000">
                <a:solidFill>
                  <a:schemeClr val="tx1"/>
                </a:solidFill>
                <a:sym typeface="+mn-ea"/>
              </a:rPr>
              <a:t>2</a:t>
            </a:r>
            <a:r>
              <a:rPr lang="zh-CN" altLang="en-US" sz="2800">
                <a:solidFill>
                  <a:schemeClr val="tx1"/>
                </a:solidFill>
                <a:sym typeface="+mn-ea"/>
              </a:rPr>
              <a:t>、</a:t>
            </a:r>
            <a:r>
              <a:rPr lang="en-US" altLang="zh-CN" sz="2800">
                <a:solidFill>
                  <a:schemeClr val="tx1"/>
                </a:solidFill>
                <a:sym typeface="+mn-ea"/>
              </a:rPr>
              <a:t>KMnO</a:t>
            </a:r>
            <a:r>
              <a:rPr lang="en-US" altLang="zh-CN" sz="2800" baseline="-25000">
                <a:solidFill>
                  <a:schemeClr val="tx1"/>
                </a:solidFill>
                <a:sym typeface="+mn-ea"/>
              </a:rPr>
              <a:t>4</a:t>
            </a:r>
            <a:r>
              <a:rPr lang="zh-CN" altLang="en-US" sz="2800">
                <a:solidFill>
                  <a:schemeClr val="tx1"/>
                </a:solidFill>
                <a:sym typeface="+mn-ea"/>
              </a:rPr>
              <a:t>中锰元素化合价分别为</a:t>
            </a:r>
            <a:r>
              <a:rPr lang="en-US" altLang="zh-CN" sz="2800">
                <a:solidFill>
                  <a:schemeClr val="tx1"/>
                </a:solidFill>
                <a:sym typeface="+mn-ea"/>
              </a:rPr>
              <a:t>_______</a:t>
            </a:r>
            <a:r>
              <a:rPr lang="zh-CN" altLang="en-US" sz="2800">
                <a:solidFill>
                  <a:schemeClr val="tx1"/>
                </a:solidFill>
                <a:sym typeface="+mn-ea"/>
              </a:rPr>
              <a:t>、</a:t>
            </a:r>
            <a:r>
              <a:rPr lang="en-US" altLang="zh-CN" sz="2800">
                <a:solidFill>
                  <a:schemeClr val="tx1"/>
                </a:solidFill>
                <a:sym typeface="+mn-ea"/>
              </a:rPr>
              <a:t>_______   </a:t>
            </a:r>
            <a:endParaRPr lang="en-US" altLang="zh-CN" sz="2800">
              <a:solidFill>
                <a:schemeClr val="tx1"/>
              </a:solidFill>
            </a:endParaRPr>
          </a:p>
          <a:p>
            <a:r>
              <a:rPr lang="zh-CN" altLang="en-US" sz="2800">
                <a:solidFill>
                  <a:schemeClr val="tx1"/>
                </a:solidFill>
                <a:sym typeface="+mn-ea"/>
              </a:rPr>
              <a:t>（</a:t>
            </a:r>
            <a:r>
              <a:rPr lang="en-US" altLang="zh-CN" sz="2800">
                <a:solidFill>
                  <a:schemeClr val="tx1"/>
                </a:solidFill>
                <a:sym typeface="+mn-ea"/>
              </a:rPr>
              <a:t>5</a:t>
            </a:r>
            <a:r>
              <a:rPr lang="zh-CN" altLang="en-US" sz="2800">
                <a:solidFill>
                  <a:schemeClr val="tx1"/>
                </a:solidFill>
                <a:sym typeface="+mn-ea"/>
              </a:rPr>
              <a:t>）</a:t>
            </a:r>
            <a:r>
              <a:rPr lang="en-US" altLang="zh-CN" sz="2800">
                <a:solidFill>
                  <a:schemeClr val="tx1"/>
                </a:solidFill>
                <a:sym typeface="+mn-ea"/>
              </a:rPr>
              <a:t>Fe</a:t>
            </a:r>
            <a:r>
              <a:rPr lang="en-US" altLang="zh-CN" sz="2800" baseline="-25000">
                <a:solidFill>
                  <a:schemeClr val="tx1"/>
                </a:solidFill>
                <a:sym typeface="+mn-ea"/>
              </a:rPr>
              <a:t>3</a:t>
            </a:r>
            <a:r>
              <a:rPr lang="en-US" altLang="zh-CN" sz="2800">
                <a:solidFill>
                  <a:schemeClr val="tx1"/>
                </a:solidFill>
                <a:sym typeface="+mn-ea"/>
              </a:rPr>
              <a:t>O</a:t>
            </a:r>
            <a:r>
              <a:rPr lang="en-US" altLang="zh-CN" sz="2800" baseline="-25000">
                <a:solidFill>
                  <a:schemeClr val="tx1"/>
                </a:solidFill>
                <a:sym typeface="+mn-ea"/>
              </a:rPr>
              <a:t>4</a:t>
            </a:r>
            <a:r>
              <a:rPr lang="zh-CN" altLang="en-US" sz="2800">
                <a:solidFill>
                  <a:schemeClr val="tx1"/>
                </a:solidFill>
                <a:sym typeface="+mn-ea"/>
              </a:rPr>
              <a:t>中铁元素化合价为</a:t>
            </a:r>
            <a:r>
              <a:rPr lang="en-US" altLang="zh-CN" sz="2800">
                <a:solidFill>
                  <a:schemeClr val="tx1"/>
                </a:solidFill>
                <a:sym typeface="+mn-ea"/>
              </a:rPr>
              <a:t>______</a:t>
            </a:r>
          </a:p>
        </p:txBody>
      </p:sp>
      <p:sp>
        <p:nvSpPr>
          <p:cNvPr id="3" name="文本框 2"/>
          <p:cNvSpPr txBox="1"/>
          <p:nvPr/>
        </p:nvSpPr>
        <p:spPr>
          <a:xfrm>
            <a:off x="172085" y="779145"/>
            <a:ext cx="1612900" cy="521970"/>
          </a:xfrm>
          <a:prstGeom prst="rect">
            <a:avLst/>
          </a:prstGeom>
          <a:noFill/>
          <a:ln>
            <a:noFill/>
          </a:ln>
          <a:extLst>
            <a:ext uri="{909E8E84-426E-40DD-AFC4-6F175D3DCCD1}">
              <a14:hiddenFill xmlns:a14="http://schemas.microsoft.com/office/drawing/2010/main">
                <a:solidFill>
                  <a:schemeClr val="bg2">
                    <a:lumMod val="20000"/>
                    <a:lumOff val="80000"/>
                  </a:schemeClr>
                </a:solidFill>
              </a14:hiddenFill>
            </a:ext>
          </a:extLst>
        </p:spPr>
        <p:txBody>
          <a:bodyPr wrap="none" rtlCol="0">
            <a:spAutoFit/>
          </a:bodyPr>
          <a:lstStyle/>
          <a:p>
            <a:pPr algn="l"/>
            <a:r>
              <a:rPr lang="zh-CN" altLang="en-US" sz="2800">
                <a:solidFill>
                  <a:srgbClr val="0000FF"/>
                </a:solidFill>
                <a:sym typeface="+mn-ea"/>
              </a:rPr>
              <a:t>拓展练习</a:t>
            </a:r>
            <a:r>
              <a:rPr lang="en-US" altLang="zh-CN" sz="2800">
                <a:solidFill>
                  <a:srgbClr val="0000FF"/>
                </a:solidFill>
                <a:sym typeface="+mn-ea"/>
              </a:rPr>
              <a:t>  </a:t>
            </a:r>
          </a:p>
        </p:txBody>
      </p:sp>
      <p:sp>
        <p:nvSpPr>
          <p:cNvPr id="5" name="文本框 4"/>
          <p:cNvSpPr txBox="1"/>
          <p:nvPr/>
        </p:nvSpPr>
        <p:spPr>
          <a:xfrm>
            <a:off x="6880860" y="1256030"/>
            <a:ext cx="490220" cy="460375"/>
          </a:xfrm>
          <a:prstGeom prst="rect">
            <a:avLst/>
          </a:prstGeom>
          <a:noFill/>
        </p:spPr>
        <p:txBody>
          <a:bodyPr wrap="none" rtlCol="0">
            <a:spAutoFit/>
          </a:bodyPr>
          <a:lstStyle/>
          <a:p>
            <a:pPr algn="l"/>
            <a:r>
              <a:rPr lang="en-US" altLang="zh-CN">
                <a:solidFill>
                  <a:srgbClr val="FF0000"/>
                </a:solidFill>
                <a:latin typeface="宋体" panose="02010600030101010101" pitchFamily="2" charset="-122"/>
                <a:cs typeface="宋体" panose="02010600030101010101" pitchFamily="2" charset="-122"/>
                <a:sym typeface="+mn-ea"/>
              </a:rPr>
              <a:t>-2</a:t>
            </a:r>
          </a:p>
        </p:txBody>
      </p:sp>
      <p:sp>
        <p:nvSpPr>
          <p:cNvPr id="6" name="文本框 5"/>
          <p:cNvSpPr txBox="1"/>
          <p:nvPr/>
        </p:nvSpPr>
        <p:spPr>
          <a:xfrm>
            <a:off x="8395335" y="1256030"/>
            <a:ext cx="490220" cy="460375"/>
          </a:xfrm>
          <a:prstGeom prst="rect">
            <a:avLst/>
          </a:prstGeom>
          <a:noFill/>
        </p:spPr>
        <p:txBody>
          <a:bodyPr wrap="none" rtlCol="0">
            <a:spAutoFit/>
          </a:bodyPr>
          <a:lstStyle/>
          <a:p>
            <a:pPr algn="l"/>
            <a:r>
              <a:rPr lang="en-US" altLang="zh-CN">
                <a:solidFill>
                  <a:srgbClr val="FF0000"/>
                </a:solidFill>
                <a:latin typeface="宋体" panose="02010600030101010101" pitchFamily="2" charset="-122"/>
                <a:cs typeface="宋体" panose="02010600030101010101" pitchFamily="2" charset="-122"/>
                <a:sym typeface="+mn-ea"/>
              </a:rPr>
              <a:t>-1</a:t>
            </a:r>
          </a:p>
        </p:txBody>
      </p:sp>
      <p:sp>
        <p:nvSpPr>
          <p:cNvPr id="7" name="文本框 6"/>
          <p:cNvSpPr txBox="1"/>
          <p:nvPr/>
        </p:nvSpPr>
        <p:spPr>
          <a:xfrm>
            <a:off x="6584950" y="1826895"/>
            <a:ext cx="490220" cy="460375"/>
          </a:xfrm>
          <a:prstGeom prst="rect">
            <a:avLst/>
          </a:prstGeom>
          <a:noFill/>
        </p:spPr>
        <p:txBody>
          <a:bodyPr wrap="none" rtlCol="0">
            <a:spAutoFit/>
          </a:bodyPr>
          <a:lstStyle/>
          <a:p>
            <a:pPr algn="l"/>
            <a:r>
              <a:rPr lang="en-US" altLang="zh-CN">
                <a:solidFill>
                  <a:srgbClr val="FF0000"/>
                </a:solidFill>
                <a:latin typeface="宋体" panose="02010600030101010101" pitchFamily="2" charset="-122"/>
                <a:cs typeface="宋体" panose="02010600030101010101" pitchFamily="2" charset="-122"/>
                <a:sym typeface="+mn-ea"/>
              </a:rPr>
              <a:t>-1</a:t>
            </a:r>
          </a:p>
        </p:txBody>
      </p:sp>
      <p:sp>
        <p:nvSpPr>
          <p:cNvPr id="8" name="文本框 7"/>
          <p:cNvSpPr txBox="1"/>
          <p:nvPr/>
        </p:nvSpPr>
        <p:spPr>
          <a:xfrm>
            <a:off x="8395335" y="1779270"/>
            <a:ext cx="490220" cy="460375"/>
          </a:xfrm>
          <a:prstGeom prst="rect">
            <a:avLst/>
          </a:prstGeom>
          <a:noFill/>
        </p:spPr>
        <p:txBody>
          <a:bodyPr wrap="none" rtlCol="0">
            <a:spAutoFit/>
          </a:bodyPr>
          <a:lstStyle/>
          <a:p>
            <a:pPr algn="l"/>
            <a:r>
              <a:rPr lang="en-US" altLang="zh-CN">
                <a:solidFill>
                  <a:srgbClr val="FF0000"/>
                </a:solidFill>
                <a:latin typeface="宋体" panose="02010600030101010101" pitchFamily="2" charset="-122"/>
                <a:cs typeface="宋体" panose="02010600030101010101" pitchFamily="2" charset="-122"/>
                <a:sym typeface="+mn-ea"/>
              </a:rPr>
              <a:t>+1</a:t>
            </a:r>
          </a:p>
        </p:txBody>
      </p:sp>
      <p:sp>
        <p:nvSpPr>
          <p:cNvPr id="10" name="文本框 9"/>
          <p:cNvSpPr txBox="1"/>
          <p:nvPr/>
        </p:nvSpPr>
        <p:spPr>
          <a:xfrm>
            <a:off x="8043545" y="2239010"/>
            <a:ext cx="490220" cy="460375"/>
          </a:xfrm>
          <a:prstGeom prst="rect">
            <a:avLst/>
          </a:prstGeom>
          <a:noFill/>
        </p:spPr>
        <p:txBody>
          <a:bodyPr wrap="square" rtlCol="0">
            <a:spAutoFit/>
          </a:bodyPr>
          <a:lstStyle/>
          <a:p>
            <a:pPr algn="l"/>
            <a:r>
              <a:rPr lang="en-US" altLang="zh-CN">
                <a:solidFill>
                  <a:srgbClr val="FF0000"/>
                </a:solidFill>
                <a:latin typeface="宋体" panose="02010600030101010101" pitchFamily="2" charset="-122"/>
                <a:cs typeface="宋体" panose="02010600030101010101" pitchFamily="2" charset="-122"/>
                <a:sym typeface="+mn-ea"/>
              </a:rPr>
              <a:t>-1</a:t>
            </a:r>
          </a:p>
        </p:txBody>
      </p:sp>
      <p:sp>
        <p:nvSpPr>
          <p:cNvPr id="11" name="文本框 10"/>
          <p:cNvSpPr txBox="1"/>
          <p:nvPr/>
        </p:nvSpPr>
        <p:spPr>
          <a:xfrm>
            <a:off x="9385300" y="2239645"/>
            <a:ext cx="490220" cy="460375"/>
          </a:xfrm>
          <a:prstGeom prst="rect">
            <a:avLst/>
          </a:prstGeom>
          <a:noFill/>
        </p:spPr>
        <p:txBody>
          <a:bodyPr wrap="none" rtlCol="0">
            <a:spAutoFit/>
          </a:bodyPr>
          <a:lstStyle/>
          <a:p>
            <a:pPr algn="l"/>
            <a:r>
              <a:rPr lang="en-US" altLang="zh-CN">
                <a:solidFill>
                  <a:srgbClr val="FF0000"/>
                </a:solidFill>
                <a:latin typeface="宋体" panose="02010600030101010101" pitchFamily="2" charset="-122"/>
                <a:cs typeface="宋体" panose="02010600030101010101" pitchFamily="2" charset="-122"/>
                <a:sym typeface="+mn-ea"/>
              </a:rPr>
              <a:t>+5</a:t>
            </a:r>
          </a:p>
        </p:txBody>
      </p:sp>
      <p:sp>
        <p:nvSpPr>
          <p:cNvPr id="12" name="文本框 11"/>
          <p:cNvSpPr txBox="1"/>
          <p:nvPr/>
        </p:nvSpPr>
        <p:spPr>
          <a:xfrm>
            <a:off x="10575925" y="2159000"/>
            <a:ext cx="490220" cy="460375"/>
          </a:xfrm>
          <a:prstGeom prst="rect">
            <a:avLst/>
          </a:prstGeom>
          <a:noFill/>
        </p:spPr>
        <p:txBody>
          <a:bodyPr wrap="none" rtlCol="0">
            <a:spAutoFit/>
          </a:bodyPr>
          <a:lstStyle/>
          <a:p>
            <a:pPr algn="l"/>
            <a:r>
              <a:rPr lang="en-US" altLang="zh-CN">
                <a:solidFill>
                  <a:srgbClr val="FF0000"/>
                </a:solidFill>
                <a:latin typeface="宋体" panose="02010600030101010101" pitchFamily="2" charset="-122"/>
                <a:cs typeface="宋体" panose="02010600030101010101" pitchFamily="2" charset="-122"/>
                <a:sym typeface="+mn-ea"/>
              </a:rPr>
              <a:t>+4</a:t>
            </a:r>
          </a:p>
        </p:txBody>
      </p:sp>
      <p:sp>
        <p:nvSpPr>
          <p:cNvPr id="13" name="文本框 12"/>
          <p:cNvSpPr txBox="1"/>
          <p:nvPr/>
        </p:nvSpPr>
        <p:spPr>
          <a:xfrm>
            <a:off x="7480300" y="2619375"/>
            <a:ext cx="490220" cy="460375"/>
          </a:xfrm>
          <a:prstGeom prst="rect">
            <a:avLst/>
          </a:prstGeom>
          <a:noFill/>
        </p:spPr>
        <p:txBody>
          <a:bodyPr wrap="none" rtlCol="0">
            <a:spAutoFit/>
          </a:bodyPr>
          <a:lstStyle/>
          <a:p>
            <a:pPr algn="l"/>
            <a:r>
              <a:rPr lang="en-US" altLang="zh-CN">
                <a:solidFill>
                  <a:srgbClr val="FF0000"/>
                </a:solidFill>
                <a:latin typeface="宋体" panose="02010600030101010101" pitchFamily="2" charset="-122"/>
                <a:cs typeface="宋体" panose="02010600030101010101" pitchFamily="2" charset="-122"/>
                <a:sym typeface="+mn-ea"/>
              </a:rPr>
              <a:t>+4</a:t>
            </a:r>
          </a:p>
        </p:txBody>
      </p:sp>
      <p:sp>
        <p:nvSpPr>
          <p:cNvPr id="14" name="文本框 13"/>
          <p:cNvSpPr txBox="1"/>
          <p:nvPr/>
        </p:nvSpPr>
        <p:spPr>
          <a:xfrm>
            <a:off x="8725535" y="2687955"/>
            <a:ext cx="490220" cy="460375"/>
          </a:xfrm>
          <a:prstGeom prst="rect">
            <a:avLst/>
          </a:prstGeom>
          <a:noFill/>
        </p:spPr>
        <p:txBody>
          <a:bodyPr wrap="none" rtlCol="0">
            <a:spAutoFit/>
          </a:bodyPr>
          <a:lstStyle/>
          <a:p>
            <a:pPr algn="l"/>
            <a:r>
              <a:rPr lang="en-US" altLang="zh-CN">
                <a:solidFill>
                  <a:srgbClr val="FF0000"/>
                </a:solidFill>
                <a:latin typeface="宋体" panose="02010600030101010101" pitchFamily="2" charset="-122"/>
                <a:cs typeface="宋体" panose="02010600030101010101" pitchFamily="2" charset="-122"/>
                <a:sym typeface="+mn-ea"/>
              </a:rPr>
              <a:t>+7</a:t>
            </a:r>
          </a:p>
        </p:txBody>
      </p:sp>
      <p:sp>
        <p:nvSpPr>
          <p:cNvPr id="15" name="文本框 14"/>
          <p:cNvSpPr txBox="1"/>
          <p:nvPr/>
        </p:nvSpPr>
        <p:spPr>
          <a:xfrm>
            <a:off x="5209540" y="3046730"/>
            <a:ext cx="1103630" cy="460375"/>
          </a:xfrm>
          <a:prstGeom prst="rect">
            <a:avLst/>
          </a:prstGeom>
          <a:noFill/>
        </p:spPr>
        <p:txBody>
          <a:bodyPr wrap="none" rtlCol="0">
            <a:spAutoFit/>
          </a:bodyPr>
          <a:lstStyle/>
          <a:p>
            <a:pPr algn="l"/>
            <a:r>
              <a:rPr lang="en-US" altLang="zh-CN">
                <a:solidFill>
                  <a:srgbClr val="FF0000"/>
                </a:solidFill>
                <a:latin typeface="宋体" panose="02010600030101010101" pitchFamily="2" charset="-122"/>
                <a:cs typeface="宋体" panose="02010600030101010101" pitchFamily="2" charset="-122"/>
                <a:sym typeface="+mn-ea"/>
              </a:rPr>
              <a:t>+2</a:t>
            </a:r>
            <a:r>
              <a:rPr lang="zh-CN" altLang="en-US">
                <a:solidFill>
                  <a:srgbClr val="FF0000"/>
                </a:solidFill>
                <a:latin typeface="宋体" panose="02010600030101010101" pitchFamily="2" charset="-122"/>
                <a:cs typeface="宋体" panose="02010600030101010101" pitchFamily="2" charset="-122"/>
                <a:sym typeface="+mn-ea"/>
              </a:rPr>
              <a:t>、</a:t>
            </a:r>
            <a:r>
              <a:rPr lang="en-US" altLang="zh-CN">
                <a:solidFill>
                  <a:srgbClr val="FF0000"/>
                </a:solidFill>
                <a:latin typeface="宋体" panose="02010600030101010101" pitchFamily="2" charset="-122"/>
                <a:cs typeface="宋体" panose="02010600030101010101" pitchFamily="2" charset="-122"/>
                <a:sym typeface="+mn-ea"/>
              </a:rPr>
              <a:t>+3</a:t>
            </a:r>
          </a:p>
        </p:txBody>
      </p:sp>
      <p:sp>
        <p:nvSpPr>
          <p:cNvPr id="9" name="文本框 8"/>
          <p:cNvSpPr txBox="1"/>
          <p:nvPr/>
        </p:nvSpPr>
        <p:spPr>
          <a:xfrm>
            <a:off x="167640" y="3863340"/>
            <a:ext cx="12073890" cy="2245360"/>
          </a:xfrm>
          <a:prstGeom prst="rect">
            <a:avLst/>
          </a:prstGeom>
          <a:solidFill>
            <a:schemeClr val="accent5">
              <a:lumMod val="20000"/>
              <a:lumOff val="80000"/>
            </a:schemeClr>
          </a:solidFill>
          <a:ln>
            <a:noFill/>
          </a:ln>
        </p:spPr>
        <p:txBody>
          <a:bodyPr wrap="square" rtlCol="0">
            <a:spAutoFit/>
          </a:bodyPr>
          <a:lstStyle/>
          <a:p>
            <a:r>
              <a:rPr lang="zh-CN" altLang="en-US" sz="2800">
                <a:latin typeface="楷体" panose="02010609060101010101" charset="-122"/>
                <a:ea typeface="楷体" panose="02010609060101010101" charset="-122"/>
                <a:cs typeface="楷体" panose="02010609060101010101" charset="-122"/>
                <a:sym typeface="+mn-ea"/>
              </a:rPr>
              <a:t>注意事项：</a:t>
            </a:r>
          </a:p>
          <a:p>
            <a:r>
              <a:rPr lang="zh-CN" altLang="en-US" sz="2800">
                <a:solidFill>
                  <a:schemeClr val="tx1"/>
                </a:solidFill>
                <a:latin typeface="楷体" panose="02010609060101010101" charset="-122"/>
                <a:ea typeface="楷体" panose="02010609060101010101" charset="-122"/>
                <a:cs typeface="楷体" panose="02010609060101010101" charset="-122"/>
                <a:sym typeface="+mn-ea"/>
              </a:rPr>
              <a:t>（</a:t>
            </a:r>
            <a:r>
              <a:rPr lang="en-US" altLang="zh-CN" sz="2800">
                <a:solidFill>
                  <a:schemeClr val="tx1"/>
                </a:solidFill>
                <a:latin typeface="楷体" panose="02010609060101010101" charset="-122"/>
                <a:ea typeface="楷体" panose="02010609060101010101" charset="-122"/>
                <a:cs typeface="楷体" panose="02010609060101010101" charset="-122"/>
                <a:sym typeface="+mn-ea"/>
              </a:rPr>
              <a:t>1</a:t>
            </a:r>
            <a:r>
              <a:rPr lang="zh-CN" altLang="en-US" sz="2800">
                <a:solidFill>
                  <a:schemeClr val="tx1"/>
                </a:solidFill>
                <a:latin typeface="楷体" panose="02010609060101010101" charset="-122"/>
                <a:ea typeface="楷体" panose="02010609060101010101" charset="-122"/>
                <a:cs typeface="楷体" panose="02010609060101010101" charset="-122"/>
                <a:sym typeface="+mn-ea"/>
              </a:rPr>
              <a:t>）</a:t>
            </a:r>
            <a:r>
              <a:rPr lang="zh-CN" altLang="en-US" sz="2800">
                <a:solidFill>
                  <a:schemeClr val="tx1"/>
                </a:solidFill>
                <a:latin typeface="楷体" panose="02010609060101010101" charset="-122"/>
                <a:ea typeface="楷体" panose="02010609060101010101" charset="-122"/>
                <a:cs typeface="楷体" panose="02010609060101010101" charset="-122"/>
              </a:rPr>
              <a:t>氧在</a:t>
            </a:r>
            <a:r>
              <a:rPr lang="zh-CN" altLang="en-US" sz="2800">
                <a:solidFill>
                  <a:srgbClr val="0D19FD"/>
                </a:solidFill>
                <a:latin typeface="楷体" panose="02010609060101010101" charset="-122"/>
                <a:ea typeface="楷体" panose="02010609060101010101" charset="-122"/>
                <a:cs typeface="楷体" panose="02010609060101010101" charset="-122"/>
              </a:rPr>
              <a:t>过氧化物</a:t>
            </a:r>
            <a:r>
              <a:rPr lang="zh-CN" altLang="en-US" sz="2800">
                <a:solidFill>
                  <a:schemeClr val="tx1"/>
                </a:solidFill>
                <a:latin typeface="楷体" panose="02010609060101010101" charset="-122"/>
                <a:ea typeface="楷体" panose="02010609060101010101" charset="-122"/>
                <a:cs typeface="楷体" panose="02010609060101010101" charset="-122"/>
              </a:rPr>
              <a:t>中（例：</a:t>
            </a:r>
            <a:r>
              <a:rPr lang="en-US" altLang="zh-CN" sz="2800">
                <a:solidFill>
                  <a:schemeClr val="tx1"/>
                </a:solidFill>
                <a:latin typeface="楷体" panose="02010609060101010101" charset="-122"/>
                <a:ea typeface="楷体" panose="02010609060101010101" charset="-122"/>
                <a:cs typeface="楷体" panose="02010609060101010101" charset="-122"/>
                <a:sym typeface="+mn-ea"/>
              </a:rPr>
              <a:t>H</a:t>
            </a:r>
            <a:r>
              <a:rPr lang="en-US" altLang="zh-CN" sz="2800" baseline="-25000">
                <a:solidFill>
                  <a:schemeClr val="tx1"/>
                </a:solidFill>
                <a:latin typeface="楷体" panose="02010609060101010101" charset="-122"/>
                <a:ea typeface="楷体" panose="02010609060101010101" charset="-122"/>
                <a:cs typeface="楷体" panose="02010609060101010101" charset="-122"/>
                <a:sym typeface="+mn-ea"/>
              </a:rPr>
              <a:t>2</a:t>
            </a:r>
            <a:r>
              <a:rPr lang="en-US" altLang="zh-CN" sz="2800">
                <a:solidFill>
                  <a:schemeClr val="tx1"/>
                </a:solidFill>
                <a:latin typeface="楷体" panose="02010609060101010101" charset="-122"/>
                <a:ea typeface="楷体" panose="02010609060101010101" charset="-122"/>
                <a:cs typeface="楷体" panose="02010609060101010101" charset="-122"/>
                <a:sym typeface="+mn-ea"/>
              </a:rPr>
              <a:t>O</a:t>
            </a:r>
            <a:r>
              <a:rPr lang="en-US" altLang="zh-CN" sz="2800" baseline="-25000">
                <a:solidFill>
                  <a:schemeClr val="tx1"/>
                </a:solidFill>
                <a:latin typeface="楷体" panose="02010609060101010101" charset="-122"/>
                <a:ea typeface="楷体" panose="02010609060101010101" charset="-122"/>
                <a:cs typeface="楷体" panose="02010609060101010101" charset="-122"/>
                <a:sym typeface="+mn-ea"/>
              </a:rPr>
              <a:t>2</a:t>
            </a:r>
            <a:r>
              <a:rPr lang="en-US" altLang="zh-CN" sz="2800">
                <a:solidFill>
                  <a:schemeClr val="tx1"/>
                </a:solidFill>
                <a:latin typeface="楷体" panose="02010609060101010101" charset="-122"/>
                <a:ea typeface="楷体" panose="02010609060101010101" charset="-122"/>
                <a:cs typeface="楷体" panose="02010609060101010101" charset="-122"/>
                <a:sym typeface="+mn-ea"/>
              </a:rPr>
              <a:t> </a:t>
            </a:r>
            <a:r>
              <a:rPr lang="zh-CN" altLang="en-US" sz="2800">
                <a:solidFill>
                  <a:schemeClr val="tx1"/>
                </a:solidFill>
                <a:latin typeface="楷体" panose="02010609060101010101" charset="-122"/>
                <a:ea typeface="楷体" panose="02010609060101010101" charset="-122"/>
                <a:cs typeface="楷体" panose="02010609060101010101" charset="-122"/>
                <a:sym typeface="+mn-ea"/>
              </a:rPr>
              <a:t>、</a:t>
            </a:r>
            <a:r>
              <a:rPr lang="en-US" altLang="zh-CN" sz="2800">
                <a:solidFill>
                  <a:schemeClr val="tx1"/>
                </a:solidFill>
                <a:latin typeface="楷体" panose="02010609060101010101" charset="-122"/>
                <a:ea typeface="楷体" panose="02010609060101010101" charset="-122"/>
                <a:cs typeface="楷体" panose="02010609060101010101" charset="-122"/>
                <a:sym typeface="+mn-ea"/>
              </a:rPr>
              <a:t>Na</a:t>
            </a:r>
            <a:r>
              <a:rPr lang="en-US" altLang="zh-CN" sz="2800" baseline="-25000">
                <a:solidFill>
                  <a:schemeClr val="tx1"/>
                </a:solidFill>
                <a:latin typeface="楷体" panose="02010609060101010101" charset="-122"/>
                <a:ea typeface="楷体" panose="02010609060101010101" charset="-122"/>
                <a:cs typeface="楷体" panose="02010609060101010101" charset="-122"/>
                <a:sym typeface="+mn-ea"/>
              </a:rPr>
              <a:t>2</a:t>
            </a:r>
            <a:r>
              <a:rPr lang="en-US" altLang="zh-CN" sz="2800">
                <a:solidFill>
                  <a:schemeClr val="tx1"/>
                </a:solidFill>
                <a:latin typeface="楷体" panose="02010609060101010101" charset="-122"/>
                <a:ea typeface="楷体" panose="02010609060101010101" charset="-122"/>
                <a:cs typeface="楷体" panose="02010609060101010101" charset="-122"/>
                <a:sym typeface="+mn-ea"/>
              </a:rPr>
              <a:t>O</a:t>
            </a:r>
            <a:r>
              <a:rPr lang="en-US" altLang="zh-CN" sz="2800" baseline="-25000">
                <a:solidFill>
                  <a:schemeClr val="tx1"/>
                </a:solidFill>
                <a:latin typeface="楷体" panose="02010609060101010101" charset="-122"/>
                <a:ea typeface="楷体" panose="02010609060101010101" charset="-122"/>
                <a:cs typeface="楷体" panose="02010609060101010101" charset="-122"/>
                <a:sym typeface="+mn-ea"/>
              </a:rPr>
              <a:t>2</a:t>
            </a:r>
            <a:r>
              <a:rPr lang="en-US" altLang="zh-CN" sz="2800">
                <a:solidFill>
                  <a:schemeClr val="tx1"/>
                </a:solidFill>
                <a:latin typeface="楷体" panose="02010609060101010101" charset="-122"/>
                <a:ea typeface="楷体" panose="02010609060101010101" charset="-122"/>
                <a:cs typeface="楷体" panose="02010609060101010101" charset="-122"/>
                <a:sym typeface="+mn-ea"/>
              </a:rPr>
              <a:t> </a:t>
            </a:r>
            <a:r>
              <a:rPr lang="zh-CN" altLang="en-US" sz="2800">
                <a:solidFill>
                  <a:schemeClr val="tx1"/>
                </a:solidFill>
                <a:latin typeface="楷体" panose="02010609060101010101" charset="-122"/>
                <a:ea typeface="楷体" panose="02010609060101010101" charset="-122"/>
                <a:cs typeface="楷体" panose="02010609060101010101" charset="-122"/>
                <a:sym typeface="+mn-ea"/>
              </a:rPr>
              <a:t>）显</a:t>
            </a:r>
            <a:r>
              <a:rPr lang="en-US" altLang="zh-CN" sz="2800">
                <a:solidFill>
                  <a:schemeClr val="tx1"/>
                </a:solidFill>
                <a:latin typeface="楷体" panose="02010609060101010101" charset="-122"/>
                <a:ea typeface="楷体" panose="02010609060101010101" charset="-122"/>
                <a:cs typeface="楷体" panose="02010609060101010101" charset="-122"/>
                <a:sym typeface="+mn-ea"/>
              </a:rPr>
              <a:t>-1</a:t>
            </a:r>
            <a:r>
              <a:rPr lang="zh-CN" altLang="en-US" sz="2800">
                <a:solidFill>
                  <a:schemeClr val="tx1"/>
                </a:solidFill>
                <a:latin typeface="楷体" panose="02010609060101010101" charset="-122"/>
                <a:ea typeface="楷体" panose="02010609060101010101" charset="-122"/>
                <a:cs typeface="楷体" panose="02010609060101010101" charset="-122"/>
                <a:sym typeface="+mn-ea"/>
              </a:rPr>
              <a:t>价。</a:t>
            </a:r>
            <a:endParaRPr lang="zh-CN" altLang="en-US" sz="2800">
              <a:solidFill>
                <a:srgbClr val="0D19FD"/>
              </a:solidFill>
              <a:latin typeface="楷体"/>
              <a:ea typeface="楷体" charset="-122"/>
              <a:cs typeface="楷体" panose="02010609060101010101" charset="-122"/>
              <a:sym typeface="+mn-ea"/>
            </a:endParaRPr>
          </a:p>
          <a:p>
            <a:r>
              <a:rPr lang="zh-CN" altLang="en-US" sz="2800">
                <a:solidFill>
                  <a:schemeClr val="tx1"/>
                </a:solidFill>
                <a:latin typeface="楷体" panose="02010609060101010101" charset="-122"/>
                <a:ea typeface="楷体" panose="02010609060101010101" charset="-122"/>
                <a:cs typeface="楷体" panose="02010609060101010101" charset="-122"/>
                <a:sym typeface="+mn-ea"/>
              </a:rPr>
              <a:t>（</a:t>
            </a:r>
            <a:r>
              <a:rPr lang="en-US" altLang="zh-CN" sz="2800">
                <a:solidFill>
                  <a:schemeClr val="tx1"/>
                </a:solidFill>
                <a:latin typeface="楷体" panose="02010609060101010101" charset="-122"/>
                <a:ea typeface="楷体" panose="02010609060101010101" charset="-122"/>
                <a:cs typeface="楷体" panose="02010609060101010101" charset="-122"/>
                <a:sym typeface="+mn-ea"/>
              </a:rPr>
              <a:t>2</a:t>
            </a:r>
            <a:r>
              <a:rPr lang="zh-CN" altLang="en-US" sz="2800">
                <a:solidFill>
                  <a:schemeClr val="tx1"/>
                </a:solidFill>
                <a:latin typeface="楷体" panose="02010609060101010101" charset="-122"/>
                <a:ea typeface="楷体" panose="02010609060101010101" charset="-122"/>
                <a:cs typeface="楷体" panose="02010609060101010101" charset="-122"/>
                <a:sym typeface="+mn-ea"/>
              </a:rPr>
              <a:t>）氢在</a:t>
            </a:r>
            <a:r>
              <a:rPr lang="zh-CN" altLang="en-US" sz="2800">
                <a:solidFill>
                  <a:srgbClr val="0D19FD"/>
                </a:solidFill>
                <a:latin typeface="楷体" panose="02010609060101010101" charset="-122"/>
                <a:ea typeface="楷体" panose="02010609060101010101" charset="-122"/>
                <a:cs typeface="楷体" panose="02010609060101010101" charset="-122"/>
                <a:sym typeface="+mn-ea"/>
              </a:rPr>
              <a:t>金属氢化物</a:t>
            </a:r>
            <a:r>
              <a:rPr lang="zh-CN" altLang="en-US" sz="2800">
                <a:solidFill>
                  <a:schemeClr val="tx1"/>
                </a:solidFill>
                <a:latin typeface="楷体" panose="02010609060101010101" charset="-122"/>
                <a:ea typeface="楷体" panose="02010609060101010101" charset="-122"/>
                <a:cs typeface="楷体" panose="02010609060101010101" charset="-122"/>
                <a:sym typeface="+mn-ea"/>
              </a:rPr>
              <a:t>中（例：</a:t>
            </a:r>
            <a:r>
              <a:rPr lang="en-US" altLang="zh-CN" sz="2800">
                <a:solidFill>
                  <a:schemeClr val="tx1"/>
                </a:solidFill>
                <a:latin typeface="楷体" panose="02010609060101010101" charset="-122"/>
                <a:ea typeface="楷体" panose="02010609060101010101" charset="-122"/>
                <a:cs typeface="楷体" panose="02010609060101010101" charset="-122"/>
                <a:sym typeface="+mn-ea"/>
              </a:rPr>
              <a:t>NaH </a:t>
            </a:r>
            <a:r>
              <a:rPr lang="zh-CN" altLang="en-US" sz="2800">
                <a:solidFill>
                  <a:schemeClr val="tx1"/>
                </a:solidFill>
                <a:latin typeface="楷体" panose="02010609060101010101" charset="-122"/>
                <a:ea typeface="楷体" panose="02010609060101010101" charset="-122"/>
                <a:cs typeface="楷体" panose="02010609060101010101" charset="-122"/>
                <a:sym typeface="+mn-ea"/>
              </a:rPr>
              <a:t>、</a:t>
            </a:r>
            <a:r>
              <a:rPr lang="en-US" altLang="zh-CN" sz="2800">
                <a:solidFill>
                  <a:schemeClr val="tx1"/>
                </a:solidFill>
                <a:latin typeface="楷体" panose="02010609060101010101" charset="-122"/>
                <a:ea typeface="楷体" panose="02010609060101010101" charset="-122"/>
                <a:cs typeface="楷体" panose="02010609060101010101" charset="-122"/>
                <a:sym typeface="+mn-ea"/>
              </a:rPr>
              <a:t>CaH</a:t>
            </a:r>
            <a:r>
              <a:rPr lang="en-US" altLang="zh-CN" sz="2800" baseline="-25000">
                <a:solidFill>
                  <a:schemeClr val="tx1"/>
                </a:solidFill>
                <a:latin typeface="楷体" panose="02010609060101010101" charset="-122"/>
                <a:ea typeface="楷体" panose="02010609060101010101" charset="-122"/>
                <a:cs typeface="楷体" panose="02010609060101010101" charset="-122"/>
                <a:sym typeface="+mn-ea"/>
              </a:rPr>
              <a:t>2</a:t>
            </a:r>
            <a:r>
              <a:rPr lang="zh-CN" altLang="en-US" sz="2800">
                <a:solidFill>
                  <a:schemeClr val="tx1"/>
                </a:solidFill>
                <a:latin typeface="楷体" panose="02010609060101010101" charset="-122"/>
                <a:ea typeface="楷体" panose="02010609060101010101" charset="-122"/>
                <a:cs typeface="楷体" panose="02010609060101010101" charset="-122"/>
                <a:sym typeface="+mn-ea"/>
              </a:rPr>
              <a:t>）显</a:t>
            </a:r>
            <a:r>
              <a:rPr lang="en-US" altLang="zh-CN" sz="2800">
                <a:solidFill>
                  <a:schemeClr val="tx1"/>
                </a:solidFill>
                <a:latin typeface="楷体" panose="02010609060101010101" charset="-122"/>
                <a:ea typeface="楷体" panose="02010609060101010101" charset="-122"/>
                <a:cs typeface="楷体" panose="02010609060101010101" charset="-122"/>
                <a:sym typeface="+mn-ea"/>
              </a:rPr>
              <a:t>-1</a:t>
            </a:r>
            <a:r>
              <a:rPr lang="zh-CN" altLang="en-US" sz="2800">
                <a:solidFill>
                  <a:schemeClr val="tx1"/>
                </a:solidFill>
                <a:latin typeface="楷体" panose="02010609060101010101" charset="-122"/>
                <a:ea typeface="楷体" panose="02010609060101010101" charset="-122"/>
                <a:cs typeface="楷体" panose="02010609060101010101" charset="-122"/>
                <a:sym typeface="+mn-ea"/>
              </a:rPr>
              <a:t>价。</a:t>
            </a:r>
          </a:p>
          <a:p>
            <a:r>
              <a:rPr lang="zh-CN" altLang="en-US" sz="2800">
                <a:solidFill>
                  <a:schemeClr val="tx1"/>
                </a:solidFill>
                <a:latin typeface="楷体" panose="02010609060101010101" charset="-122"/>
                <a:ea typeface="楷体" panose="02010609060101010101" charset="-122"/>
                <a:cs typeface="楷体" panose="02010609060101010101" charset="-122"/>
                <a:sym typeface="+mn-ea"/>
              </a:rPr>
              <a:t>（</a:t>
            </a:r>
            <a:r>
              <a:rPr lang="en-US" altLang="zh-CN" sz="2800">
                <a:solidFill>
                  <a:schemeClr val="tx1"/>
                </a:solidFill>
                <a:latin typeface="楷体" panose="02010609060101010101" charset="-122"/>
                <a:ea typeface="楷体" panose="02010609060101010101" charset="-122"/>
                <a:cs typeface="楷体" panose="02010609060101010101" charset="-122"/>
                <a:sym typeface="+mn-ea"/>
              </a:rPr>
              <a:t>3</a:t>
            </a:r>
            <a:r>
              <a:rPr lang="zh-CN" altLang="en-US" sz="2800">
                <a:solidFill>
                  <a:schemeClr val="tx1"/>
                </a:solidFill>
                <a:latin typeface="楷体" panose="02010609060101010101" charset="-122"/>
                <a:ea typeface="楷体" panose="02010609060101010101" charset="-122"/>
                <a:cs typeface="楷体" panose="02010609060101010101" charset="-122"/>
                <a:sym typeface="+mn-ea"/>
              </a:rPr>
              <a:t>）像</a:t>
            </a:r>
            <a:r>
              <a:rPr lang="en-US" altLang="zh-CN" sz="2800">
                <a:solidFill>
                  <a:schemeClr val="tx1"/>
                </a:solidFill>
                <a:latin typeface="楷体" panose="02010609060101010101" charset="-122"/>
                <a:ea typeface="楷体" panose="02010609060101010101" charset="-122"/>
                <a:cs typeface="楷体" panose="02010609060101010101" charset="-122"/>
                <a:sym typeface="+mn-ea"/>
              </a:rPr>
              <a:t>Cl</a:t>
            </a:r>
            <a:r>
              <a:rPr lang="zh-CN" altLang="en-US" sz="2800">
                <a:solidFill>
                  <a:schemeClr val="tx1"/>
                </a:solidFill>
                <a:latin typeface="楷体" panose="02010609060101010101" charset="-122"/>
                <a:ea typeface="楷体" panose="02010609060101010101" charset="-122"/>
                <a:cs typeface="楷体" panose="02010609060101010101" charset="-122"/>
                <a:sym typeface="+mn-ea"/>
              </a:rPr>
              <a:t>、</a:t>
            </a:r>
            <a:r>
              <a:rPr lang="en-US" altLang="zh-CN" sz="2800">
                <a:solidFill>
                  <a:schemeClr val="tx1"/>
                </a:solidFill>
                <a:latin typeface="楷体" panose="02010609060101010101" charset="-122"/>
                <a:ea typeface="楷体" panose="02010609060101010101" charset="-122"/>
                <a:cs typeface="楷体" panose="02010609060101010101" charset="-122"/>
                <a:sym typeface="+mn-ea"/>
              </a:rPr>
              <a:t>N</a:t>
            </a:r>
            <a:r>
              <a:rPr lang="zh-CN" altLang="en-US" sz="2800">
                <a:solidFill>
                  <a:schemeClr val="tx1"/>
                </a:solidFill>
                <a:latin typeface="楷体" panose="02010609060101010101" charset="-122"/>
                <a:ea typeface="楷体" panose="02010609060101010101" charset="-122"/>
                <a:cs typeface="楷体" panose="02010609060101010101" charset="-122"/>
                <a:sym typeface="+mn-ea"/>
              </a:rPr>
              <a:t>、</a:t>
            </a:r>
            <a:r>
              <a:rPr lang="en-US" altLang="zh-CN" sz="2800">
                <a:solidFill>
                  <a:schemeClr val="tx1"/>
                </a:solidFill>
                <a:latin typeface="楷体" panose="02010609060101010101" charset="-122"/>
                <a:ea typeface="楷体" panose="02010609060101010101" charset="-122"/>
                <a:cs typeface="楷体" panose="02010609060101010101" charset="-122"/>
                <a:sym typeface="+mn-ea"/>
              </a:rPr>
              <a:t>S</a:t>
            </a:r>
            <a:r>
              <a:rPr lang="zh-CN" altLang="en-US" sz="2800">
                <a:solidFill>
                  <a:schemeClr val="tx1"/>
                </a:solidFill>
                <a:latin typeface="楷体" panose="02010609060101010101" charset="-122"/>
                <a:ea typeface="楷体" panose="02010609060101010101" charset="-122"/>
                <a:cs typeface="楷体" panose="02010609060101010101" charset="-122"/>
                <a:sym typeface="+mn-ea"/>
              </a:rPr>
              <a:t>、</a:t>
            </a:r>
            <a:r>
              <a:rPr lang="en-US" altLang="zh-CN" sz="2800">
                <a:solidFill>
                  <a:schemeClr val="tx1"/>
                </a:solidFill>
                <a:latin typeface="楷体" panose="02010609060101010101" charset="-122"/>
                <a:ea typeface="楷体" panose="02010609060101010101" charset="-122"/>
                <a:cs typeface="楷体" panose="02010609060101010101" charset="-122"/>
                <a:sym typeface="+mn-ea"/>
              </a:rPr>
              <a:t>Mn</a:t>
            </a:r>
            <a:r>
              <a:rPr lang="zh-CN" altLang="en-US" sz="2800">
                <a:solidFill>
                  <a:schemeClr val="tx1"/>
                </a:solidFill>
                <a:latin typeface="楷体" panose="02010609060101010101" charset="-122"/>
                <a:ea typeface="楷体" panose="02010609060101010101" charset="-122"/>
                <a:cs typeface="楷体" panose="02010609060101010101" charset="-122"/>
                <a:sym typeface="+mn-ea"/>
              </a:rPr>
              <a:t>等具有可变价态的元素，根据</a:t>
            </a:r>
            <a:r>
              <a:rPr lang="zh-CN" altLang="en-US" sz="2800">
                <a:solidFill>
                  <a:srgbClr val="0000FF"/>
                </a:solidFill>
                <a:latin typeface="楷体" panose="02010609060101010101" charset="-122"/>
                <a:ea typeface="楷体" panose="02010609060101010101" charset="-122"/>
                <a:cs typeface="楷体" panose="02010609060101010101" charset="-122"/>
                <a:sym typeface="+mn-ea"/>
              </a:rPr>
              <a:t>化合物中各元素化合价代数和为</a:t>
            </a:r>
            <a:r>
              <a:rPr lang="en-US" altLang="zh-CN" sz="2800">
                <a:solidFill>
                  <a:srgbClr val="0000FF"/>
                </a:solidFill>
                <a:latin typeface="楷体" panose="02010609060101010101" charset="-122"/>
                <a:ea typeface="楷体" panose="02010609060101010101" charset="-122"/>
                <a:cs typeface="楷体" panose="02010609060101010101" charset="-122"/>
                <a:sym typeface="+mn-ea"/>
              </a:rPr>
              <a:t>0</a:t>
            </a:r>
            <a:r>
              <a:rPr lang="zh-CN" altLang="en-US" sz="2800">
                <a:solidFill>
                  <a:schemeClr val="tx1"/>
                </a:solidFill>
                <a:latin typeface="楷体" panose="02010609060101010101" charset="-122"/>
                <a:ea typeface="楷体" panose="02010609060101010101" charset="-122"/>
                <a:cs typeface="楷体" panose="02010609060101010101" charset="-122"/>
                <a:sym typeface="+mn-ea"/>
              </a:rPr>
              <a:t>进行求算。</a:t>
            </a:r>
            <a:endParaRPr lang="zh-CN" altLang="en-US" sz="2800" b="1">
              <a:solidFill>
                <a:schemeClr val="tx1"/>
              </a:solidFill>
              <a:latin typeface="楷体"/>
              <a:ea typeface="楷体" charset="-122"/>
              <a:cs typeface="楷体" panose="02010609060101010101" charset="-122"/>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ox(in)">
                                      <p:cBhvr>
                                        <p:cTn id="12" dur="20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ox(in)">
                                      <p:cBhvr>
                                        <p:cTn id="17" dur="20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ox(in)">
                                      <p:cBhvr>
                                        <p:cTn id="22" dur="2000"/>
                                        <p:tgtEl>
                                          <p:spTgt spid="8">
                                            <p:txEl>
                                              <p:pRg st="0" end="0"/>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box(in)">
                                      <p:cBhvr>
                                        <p:cTn id="27" dur="2000"/>
                                        <p:tgtEl>
                                          <p:spTgt spid="10">
                                            <p:txEl>
                                              <p:pRg st="0" end="0"/>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11">
                                            <p:txEl>
                                              <p:pRg st="0" end="0"/>
                                            </p:txEl>
                                          </p:spTgt>
                                        </p:tgtEl>
                                        <p:attrNameLst>
                                          <p:attrName>style.visibility</p:attrName>
                                        </p:attrNameLst>
                                      </p:cBhvr>
                                      <p:to>
                                        <p:strVal val="visible"/>
                                      </p:to>
                                    </p:set>
                                    <p:animEffect transition="in" filter="box(in)">
                                      <p:cBhvr>
                                        <p:cTn id="32" dur="2000"/>
                                        <p:tgtEl>
                                          <p:spTgt spid="11">
                                            <p:txEl>
                                              <p:pRg st="0" end="0"/>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4" presetClass="entr" presetSubtype="16" fill="hold" nodeType="clickEffect">
                                  <p:stCondLst>
                                    <p:cond delay="0"/>
                                  </p:stCondLst>
                                  <p:childTnLst>
                                    <p:set>
                                      <p:cBhvr>
                                        <p:cTn id="36" dur="1" fill="hold">
                                          <p:stCondLst>
                                            <p:cond delay="0"/>
                                          </p:stCondLst>
                                        </p:cTn>
                                        <p:tgtEl>
                                          <p:spTgt spid="12">
                                            <p:txEl>
                                              <p:pRg st="0" end="0"/>
                                            </p:txEl>
                                          </p:spTgt>
                                        </p:tgtEl>
                                        <p:attrNameLst>
                                          <p:attrName>style.visibility</p:attrName>
                                        </p:attrNameLst>
                                      </p:cBhvr>
                                      <p:to>
                                        <p:strVal val="visible"/>
                                      </p:to>
                                    </p:set>
                                    <p:animEffect transition="in" filter="box(in)">
                                      <p:cBhvr>
                                        <p:cTn id="37" dur="2000"/>
                                        <p:tgtEl>
                                          <p:spTgt spid="12">
                                            <p:txEl>
                                              <p:pRg st="0" end="0"/>
                                            </p:txEl>
                                          </p:spTgt>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4" presetClass="entr" presetSubtype="16" fill="hold" nodeType="clickEffect">
                                  <p:stCondLst>
                                    <p:cond delay="0"/>
                                  </p:stCondLst>
                                  <p:childTnLst>
                                    <p:set>
                                      <p:cBhvr>
                                        <p:cTn id="41" dur="1" fill="hold">
                                          <p:stCondLst>
                                            <p:cond delay="0"/>
                                          </p:stCondLst>
                                        </p:cTn>
                                        <p:tgtEl>
                                          <p:spTgt spid="13">
                                            <p:txEl>
                                              <p:pRg st="0" end="0"/>
                                            </p:txEl>
                                          </p:spTgt>
                                        </p:tgtEl>
                                        <p:attrNameLst>
                                          <p:attrName>style.visibility</p:attrName>
                                        </p:attrNameLst>
                                      </p:cBhvr>
                                      <p:to>
                                        <p:strVal val="visible"/>
                                      </p:to>
                                    </p:set>
                                    <p:animEffect transition="in" filter="box(in)">
                                      <p:cBhvr>
                                        <p:cTn id="42" dur="2000"/>
                                        <p:tgtEl>
                                          <p:spTgt spid="13">
                                            <p:txEl>
                                              <p:pRg st="0" end="0"/>
                                            </p:txEl>
                                          </p:spTgt>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4" presetClass="entr" presetSubtype="16" fill="hold" nodeType="clickEffect">
                                  <p:stCondLst>
                                    <p:cond delay="0"/>
                                  </p:stCondLst>
                                  <p:childTnLst>
                                    <p:set>
                                      <p:cBhvr>
                                        <p:cTn id="46" dur="1" fill="hold">
                                          <p:stCondLst>
                                            <p:cond delay="0"/>
                                          </p:stCondLst>
                                        </p:cTn>
                                        <p:tgtEl>
                                          <p:spTgt spid="14">
                                            <p:txEl>
                                              <p:pRg st="0" end="0"/>
                                            </p:txEl>
                                          </p:spTgt>
                                        </p:tgtEl>
                                        <p:attrNameLst>
                                          <p:attrName>style.visibility</p:attrName>
                                        </p:attrNameLst>
                                      </p:cBhvr>
                                      <p:to>
                                        <p:strVal val="visible"/>
                                      </p:to>
                                    </p:set>
                                    <p:animEffect transition="in" filter="box(in)">
                                      <p:cBhvr>
                                        <p:cTn id="47" dur="2000"/>
                                        <p:tgtEl>
                                          <p:spTgt spid="14">
                                            <p:txEl>
                                              <p:pRg st="0" end="0"/>
                                            </p:txEl>
                                          </p:spTgt>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4" presetClass="entr" presetSubtype="16" fill="hold" nodeType="clickEffect">
                                  <p:stCondLst>
                                    <p:cond delay="0"/>
                                  </p:stCondLst>
                                  <p:childTnLst>
                                    <p:set>
                                      <p:cBhvr>
                                        <p:cTn id="51" dur="1" fill="hold">
                                          <p:stCondLst>
                                            <p:cond delay="0"/>
                                          </p:stCondLst>
                                        </p:cTn>
                                        <p:tgtEl>
                                          <p:spTgt spid="15">
                                            <p:txEl>
                                              <p:pRg st="0" end="0"/>
                                            </p:txEl>
                                          </p:spTgt>
                                        </p:tgtEl>
                                        <p:attrNameLst>
                                          <p:attrName>style.visibility</p:attrName>
                                        </p:attrNameLst>
                                      </p:cBhvr>
                                      <p:to>
                                        <p:strVal val="visible"/>
                                      </p:to>
                                    </p:set>
                                    <p:animEffect transition="in" filter="box(in)">
                                      <p:cBhvr>
                                        <p:cTn id="52" dur="2000"/>
                                        <p:tgtEl>
                                          <p:spTgt spid="15">
                                            <p:txEl>
                                              <p:pRg st="0" end="0"/>
                                            </p:txEl>
                                          </p:spTgt>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4" presetClass="entr" presetSubtype="16" fill="hold" nodeType="clickEffect">
                                  <p:stCondLst>
                                    <p:cond delay="0"/>
                                  </p:stCondLst>
                                  <p:childTnLst>
                                    <p:set>
                                      <p:cBhvr>
                                        <p:cTn id="56" dur="1" fill="hold">
                                          <p:stCondLst>
                                            <p:cond delay="0"/>
                                          </p:stCondLst>
                                        </p:cTn>
                                        <p:tgtEl>
                                          <p:spTgt spid="9">
                                            <p:txEl>
                                              <p:pRg st="0" end="0"/>
                                            </p:txEl>
                                          </p:spTgt>
                                        </p:tgtEl>
                                        <p:attrNameLst>
                                          <p:attrName>style.visibility</p:attrName>
                                        </p:attrNameLst>
                                      </p:cBhvr>
                                      <p:to>
                                        <p:strVal val="visible"/>
                                      </p:to>
                                    </p:set>
                                    <p:animEffect transition="in" filter="box(in)">
                                      <p:cBhvr>
                                        <p:cTn id="57" dur="2000"/>
                                        <p:tgtEl>
                                          <p:spTgt spid="9">
                                            <p:txEl>
                                              <p:pRg st="0" end="0"/>
                                            </p:txEl>
                                          </p:spTgt>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4" presetClass="entr" presetSubtype="16" fill="hold" nodeType="clickEffect">
                                  <p:stCondLst>
                                    <p:cond delay="0"/>
                                  </p:stCondLst>
                                  <p:childTnLst>
                                    <p:set>
                                      <p:cBhvr>
                                        <p:cTn id="61" dur="1" fill="hold">
                                          <p:stCondLst>
                                            <p:cond delay="0"/>
                                          </p:stCondLst>
                                        </p:cTn>
                                        <p:tgtEl>
                                          <p:spTgt spid="9">
                                            <p:txEl>
                                              <p:pRg st="1" end="1"/>
                                            </p:txEl>
                                          </p:spTgt>
                                        </p:tgtEl>
                                        <p:attrNameLst>
                                          <p:attrName>style.visibility</p:attrName>
                                        </p:attrNameLst>
                                      </p:cBhvr>
                                      <p:to>
                                        <p:strVal val="visible"/>
                                      </p:to>
                                    </p:set>
                                    <p:animEffect transition="in" filter="box(in)">
                                      <p:cBhvr>
                                        <p:cTn id="62" dur="2000"/>
                                        <p:tgtEl>
                                          <p:spTgt spid="9">
                                            <p:txEl>
                                              <p:pRg st="1" end="1"/>
                                            </p:txEl>
                                          </p:spTgt>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4" presetClass="entr" presetSubtype="16" fill="hold" grpId="0" nodeType="click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ox(in)">
                                      <p:cBhvr>
                                        <p:cTn id="67" dur="2000"/>
                                        <p:tgtEl>
                                          <p:spTgt spid="9"/>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4" presetClass="entr" presetSubtype="16" fill="hold" nodeType="clickEffect">
                                  <p:stCondLst>
                                    <p:cond delay="0"/>
                                  </p:stCondLst>
                                  <p:childTnLst>
                                    <p:set>
                                      <p:cBhvr>
                                        <p:cTn id="71" dur="1" fill="hold">
                                          <p:stCondLst>
                                            <p:cond delay="0"/>
                                          </p:stCondLst>
                                        </p:cTn>
                                        <p:tgtEl>
                                          <p:spTgt spid="9">
                                            <p:txEl>
                                              <p:pRg st="2" end="2"/>
                                            </p:txEl>
                                          </p:spTgt>
                                        </p:tgtEl>
                                        <p:attrNameLst>
                                          <p:attrName>style.visibility</p:attrName>
                                        </p:attrNameLst>
                                      </p:cBhvr>
                                      <p:to>
                                        <p:strVal val="visible"/>
                                      </p:to>
                                    </p:set>
                                    <p:animEffect transition="in" filter="box(in)">
                                      <p:cBhvr>
                                        <p:cTn id="72" dur="2000"/>
                                        <p:tgtEl>
                                          <p:spTgt spid="9">
                                            <p:txEl>
                                              <p:pRg st="2" end="2"/>
                                            </p:txEl>
                                          </p:spTgt>
                                        </p:tgtEl>
                                      </p:cBhvr>
                                    </p:animEffect>
                                  </p:childTnLst>
                                </p:cTn>
                              </p:par>
                            </p:childTnLst>
                          </p:cTn>
                        </p:par>
                      </p:childTnLst>
                    </p:cTn>
                  </p:par>
                  <p:par>
                    <p:cTn id="73" fill="hold" nodeType="clickPar">
                      <p:stCondLst>
                        <p:cond delay="indefinite"/>
                      </p:stCondLst>
                      <p:childTnLst>
                        <p:par>
                          <p:cTn id="74" fill="hold" nodeType="afterGroup">
                            <p:stCondLst>
                              <p:cond delay="0"/>
                            </p:stCondLst>
                            <p:childTnLst>
                              <p:par>
                                <p:cTn id="75" presetID="4" presetClass="entr" presetSubtype="16" fill="hold" nodeType="clickEffect">
                                  <p:stCondLst>
                                    <p:cond delay="0"/>
                                  </p:stCondLst>
                                  <p:childTnLst>
                                    <p:set>
                                      <p:cBhvr>
                                        <p:cTn id="76" dur="1" fill="hold">
                                          <p:stCondLst>
                                            <p:cond delay="0"/>
                                          </p:stCondLst>
                                        </p:cTn>
                                        <p:tgtEl>
                                          <p:spTgt spid="9">
                                            <p:txEl>
                                              <p:pRg st="3" end="3"/>
                                            </p:txEl>
                                          </p:spTgt>
                                        </p:tgtEl>
                                        <p:attrNameLst>
                                          <p:attrName>style.visibility</p:attrName>
                                        </p:attrNameLst>
                                      </p:cBhvr>
                                      <p:to>
                                        <p:strVal val="visible"/>
                                      </p:to>
                                    </p:set>
                                    <p:animEffect transition="in" filter="box(in)">
                                      <p:cBhvr>
                                        <p:cTn id="77" dur="20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p:cNvSpPr txBox="1"/>
          <p:nvPr/>
        </p:nvSpPr>
        <p:spPr>
          <a:xfrm>
            <a:off x="97155" y="833755"/>
            <a:ext cx="3618230" cy="521970"/>
          </a:xfrm>
          <a:prstGeom prst="rect">
            <a:avLst/>
          </a:prstGeom>
          <a:noFill/>
        </p:spPr>
        <p:txBody>
          <a:bodyPr wrap="square" rtlCol="0">
            <a:spAutoFit/>
          </a:bodyPr>
          <a:lstStyle/>
          <a:p>
            <a:r>
              <a:rPr lang="zh-CN" altLang="en-US" sz="2800"/>
              <a:t>评价任务一</a:t>
            </a:r>
          </a:p>
        </p:txBody>
      </p:sp>
      <p:sp>
        <p:nvSpPr>
          <p:cNvPr id="2" name="文本框 1"/>
          <p:cNvSpPr txBox="1"/>
          <p:nvPr/>
        </p:nvSpPr>
        <p:spPr>
          <a:xfrm>
            <a:off x="353060" y="1526540"/>
            <a:ext cx="8853805" cy="3322955"/>
          </a:xfrm>
          <a:prstGeom prst="rect">
            <a:avLst/>
          </a:prstGeom>
          <a:noFill/>
        </p:spPr>
        <p:txBody>
          <a:bodyPr wrap="square" rtlCol="0">
            <a:spAutoFit/>
          </a:bodyPr>
          <a:lstStyle/>
          <a:p>
            <a:pPr>
              <a:lnSpc>
                <a:spcPct val="150000"/>
              </a:lnSpc>
            </a:pPr>
            <a:r>
              <a:rPr lang="en-US" altLang="zh-CN" sz="2800">
                <a:solidFill>
                  <a:schemeClr val="tx1"/>
                </a:solidFill>
              </a:rPr>
              <a:t>1</a:t>
            </a:r>
            <a:r>
              <a:rPr lang="zh-CN" altLang="en-US" sz="2800">
                <a:solidFill>
                  <a:schemeClr val="tx1"/>
                </a:solidFill>
              </a:rPr>
              <a:t>、下列有关氧化还原反应说法错误的是（   ）</a:t>
            </a:r>
          </a:p>
          <a:p>
            <a:pPr>
              <a:lnSpc>
                <a:spcPct val="150000"/>
              </a:lnSpc>
            </a:pPr>
            <a:r>
              <a:rPr lang="en-US" altLang="zh-CN" sz="2800">
                <a:solidFill>
                  <a:schemeClr val="tx1"/>
                </a:solidFill>
              </a:rPr>
              <a:t>A</a:t>
            </a:r>
            <a:r>
              <a:rPr lang="zh-CN" altLang="en-US" sz="2800">
                <a:solidFill>
                  <a:schemeClr val="tx1"/>
                </a:solidFill>
              </a:rPr>
              <a:t>、氧化还原反应前后一定有氧的得失</a:t>
            </a:r>
          </a:p>
          <a:p>
            <a:pPr>
              <a:lnSpc>
                <a:spcPct val="150000"/>
              </a:lnSpc>
            </a:pPr>
            <a:r>
              <a:rPr lang="en-US" altLang="zh-CN" sz="2800">
                <a:solidFill>
                  <a:schemeClr val="tx1"/>
                </a:solidFill>
              </a:rPr>
              <a:t>B</a:t>
            </a:r>
            <a:r>
              <a:rPr lang="zh-CN" altLang="en-US" sz="2800">
                <a:solidFill>
                  <a:schemeClr val="tx1"/>
                </a:solidFill>
              </a:rPr>
              <a:t>、元素化合价升高的反应是氧化反应</a:t>
            </a:r>
          </a:p>
          <a:p>
            <a:pPr>
              <a:lnSpc>
                <a:spcPct val="150000"/>
              </a:lnSpc>
            </a:pPr>
            <a:r>
              <a:rPr lang="en-US" altLang="zh-CN" sz="2800">
                <a:solidFill>
                  <a:schemeClr val="tx1"/>
                </a:solidFill>
              </a:rPr>
              <a:t>C</a:t>
            </a:r>
            <a:r>
              <a:rPr lang="zh-CN" altLang="en-US" sz="2800">
                <a:solidFill>
                  <a:schemeClr val="tx1"/>
                </a:solidFill>
              </a:rPr>
              <a:t>、元素化合价的升降</a:t>
            </a:r>
            <a:r>
              <a:rPr lang="zh-CN" altLang="en-US" sz="2800">
                <a:solidFill>
                  <a:schemeClr val="tx1"/>
                </a:solidFill>
                <a:sym typeface="+mn-ea"/>
              </a:rPr>
              <a:t>是氧化还原反应的重要特征</a:t>
            </a:r>
          </a:p>
          <a:p>
            <a:pPr>
              <a:lnSpc>
                <a:spcPct val="150000"/>
              </a:lnSpc>
            </a:pPr>
            <a:r>
              <a:rPr lang="en-US" altLang="zh-CN" sz="2800">
                <a:solidFill>
                  <a:schemeClr val="tx1"/>
                </a:solidFill>
              </a:rPr>
              <a:t>D</a:t>
            </a:r>
            <a:r>
              <a:rPr lang="zh-CN" altLang="en-US" sz="2800">
                <a:solidFill>
                  <a:schemeClr val="tx1"/>
                </a:solidFill>
              </a:rPr>
              <a:t>、实现</a:t>
            </a:r>
            <a:r>
              <a:rPr lang="en-US" altLang="zh-CN" sz="2800">
                <a:solidFill>
                  <a:schemeClr val="tx1"/>
                </a:solidFill>
              </a:rPr>
              <a:t>Cu</a:t>
            </a:r>
            <a:r>
              <a:rPr lang="en-US" altLang="zh-CN" sz="2800" baseline="30000">
                <a:solidFill>
                  <a:schemeClr val="tx1"/>
                </a:solidFill>
                <a:uFillTx/>
              </a:rPr>
              <a:t>2+</a:t>
            </a:r>
            <a:r>
              <a:rPr lang="en-US" altLang="zh-CN" sz="2800">
                <a:solidFill>
                  <a:schemeClr val="tx1"/>
                </a:solidFill>
                <a:latin typeface="Arial" panose="020b0604020202020204" pitchFamily="34" charset="0"/>
                <a:cs typeface="Arial" panose="020b0604020202020204" pitchFamily="34" charset="0"/>
              </a:rPr>
              <a:t>→Cu</a:t>
            </a:r>
            <a:r>
              <a:rPr lang="zh-CN" altLang="en-US" sz="2800">
                <a:solidFill>
                  <a:schemeClr val="tx1"/>
                </a:solidFill>
                <a:latin typeface="Arial" panose="020b0604020202020204" pitchFamily="34" charset="0"/>
                <a:cs typeface="Arial" panose="020b0604020202020204" pitchFamily="34" charset="0"/>
              </a:rPr>
              <a:t>的化学反应一定是氧化还原反应</a:t>
            </a:r>
          </a:p>
        </p:txBody>
      </p:sp>
      <p:sp>
        <p:nvSpPr>
          <p:cNvPr id="3" name="文本框 2"/>
          <p:cNvSpPr txBox="1"/>
          <p:nvPr/>
        </p:nvSpPr>
        <p:spPr>
          <a:xfrm>
            <a:off x="8029575" y="2138045"/>
            <a:ext cx="403225" cy="583565"/>
          </a:xfrm>
          <a:prstGeom prst="rect">
            <a:avLst/>
          </a:prstGeom>
          <a:noFill/>
        </p:spPr>
        <p:txBody>
          <a:bodyPr wrap="square" rtlCol="0" anchor="t">
            <a:spAutoFit/>
          </a:bodyPr>
          <a:lstStyle/>
          <a:p>
            <a:r>
              <a:rPr lang="en-US" altLang="zh-CN" sz="3200">
                <a:solidFill>
                  <a:srgbClr val="FF0000"/>
                </a:solidFill>
                <a:sym typeface="+mn-ea"/>
              </a:rPr>
              <a:t>A</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425450" y="1024890"/>
            <a:ext cx="11747500" cy="3322955"/>
          </a:xfrm>
          <a:prstGeom prst="rect">
            <a:avLst/>
          </a:prstGeom>
          <a:noFill/>
        </p:spPr>
        <p:txBody>
          <a:bodyPr wrap="square" rtlCol="0" anchor="t">
            <a:spAutoFit/>
          </a:bodyPr>
          <a:lstStyle/>
          <a:p>
            <a:pPr>
              <a:lnSpc>
                <a:spcPct val="150000"/>
              </a:lnSpc>
            </a:pPr>
            <a:r>
              <a:rPr lang="en-US" altLang="zh-CN" sz="2800">
                <a:solidFill>
                  <a:schemeClr val="tx1"/>
                </a:solidFill>
              </a:rPr>
              <a:t>2</a:t>
            </a:r>
            <a:r>
              <a:rPr lang="zh-CN" altLang="en-US" sz="2800">
                <a:solidFill>
                  <a:schemeClr val="tx1"/>
                </a:solidFill>
              </a:rPr>
              <a:t>、（教材</a:t>
            </a:r>
            <a:r>
              <a:rPr lang="en-US" altLang="zh-CN" sz="2800">
                <a:solidFill>
                  <a:schemeClr val="tx1"/>
                </a:solidFill>
              </a:rPr>
              <a:t>P25</a:t>
            </a:r>
            <a:r>
              <a:rPr lang="zh-CN" altLang="en-US" sz="2800">
                <a:solidFill>
                  <a:schemeClr val="tx1"/>
                </a:solidFill>
              </a:rPr>
              <a:t>习题</a:t>
            </a:r>
            <a:r>
              <a:rPr lang="en-US" altLang="zh-CN" sz="2800">
                <a:solidFill>
                  <a:schemeClr val="tx1"/>
                </a:solidFill>
              </a:rPr>
              <a:t>6</a:t>
            </a:r>
            <a:r>
              <a:rPr lang="zh-CN" altLang="en-US" sz="2800">
                <a:solidFill>
                  <a:schemeClr val="tx1"/>
                </a:solidFill>
              </a:rPr>
              <a:t>）下列反应中,属于氧化还原反应的是（     ）A.CaC</a:t>
            </a:r>
            <a:r>
              <a:rPr lang="en-US" altLang="zh-CN" sz="2800">
                <a:solidFill>
                  <a:schemeClr val="tx1"/>
                </a:solidFill>
              </a:rPr>
              <a:t>O</a:t>
            </a:r>
            <a:r>
              <a:rPr lang="zh-CN" altLang="en-US" sz="2800" baseline="-25000">
                <a:solidFill>
                  <a:schemeClr val="tx1"/>
                </a:solidFill>
              </a:rPr>
              <a:t>3</a:t>
            </a:r>
            <a:r>
              <a:rPr lang="zh-CN" altLang="en-US" sz="2800">
                <a:solidFill>
                  <a:schemeClr val="tx1"/>
                </a:solidFill>
              </a:rPr>
              <a:t>+2HC</a:t>
            </a:r>
            <a:r>
              <a:rPr lang="en-US" altLang="zh-CN" sz="2800">
                <a:solidFill>
                  <a:schemeClr val="tx1"/>
                </a:solidFill>
              </a:rPr>
              <a:t>l==</a:t>
            </a:r>
            <a:r>
              <a:rPr lang="zh-CN" altLang="en-US" sz="2800">
                <a:solidFill>
                  <a:schemeClr val="tx1"/>
                </a:solidFill>
              </a:rPr>
              <a:t>CaC</a:t>
            </a:r>
            <a:r>
              <a:rPr lang="en-US" altLang="zh-CN" sz="2800">
                <a:solidFill>
                  <a:schemeClr val="tx1"/>
                </a:solidFill>
              </a:rPr>
              <a:t>l</a:t>
            </a:r>
            <a:r>
              <a:rPr lang="zh-CN" altLang="en-US" sz="2800" baseline="-25000">
                <a:solidFill>
                  <a:schemeClr val="tx1"/>
                </a:solidFill>
              </a:rPr>
              <a:t>2</a:t>
            </a:r>
            <a:r>
              <a:rPr lang="zh-CN" altLang="en-US" sz="2800">
                <a:solidFill>
                  <a:schemeClr val="tx1"/>
                </a:solidFill>
              </a:rPr>
              <a:t>+C</a:t>
            </a:r>
            <a:r>
              <a:rPr lang="en-US" altLang="zh-CN" sz="2800">
                <a:solidFill>
                  <a:schemeClr val="tx1"/>
                </a:solidFill>
              </a:rPr>
              <a:t>O</a:t>
            </a:r>
            <a:r>
              <a:rPr lang="zh-CN" altLang="en-US" sz="2800" baseline="-25000">
                <a:solidFill>
                  <a:schemeClr val="tx1"/>
                </a:solidFill>
              </a:rPr>
              <a:t>2</a:t>
            </a:r>
            <a:r>
              <a:rPr lang="zh-CN" altLang="en-US" sz="2800">
                <a:solidFill>
                  <a:schemeClr val="tx1"/>
                </a:solidFill>
              </a:rPr>
              <a:t>↑ +H</a:t>
            </a:r>
            <a:r>
              <a:rPr lang="zh-CN" altLang="en-US" sz="2800" baseline="-25000">
                <a:solidFill>
                  <a:schemeClr val="tx1"/>
                </a:solidFill>
              </a:rPr>
              <a:t>2</a:t>
            </a:r>
            <a:r>
              <a:rPr lang="en-US" altLang="zh-CN" sz="2800">
                <a:solidFill>
                  <a:schemeClr val="tx1"/>
                </a:solidFill>
              </a:rPr>
              <a:t>O</a:t>
            </a:r>
            <a:endParaRPr lang="zh-CN" altLang="en-US" sz="2800">
              <a:solidFill>
                <a:schemeClr val="tx1"/>
              </a:solidFill>
            </a:endParaRPr>
          </a:p>
          <a:p>
            <a:pPr>
              <a:lnSpc>
                <a:spcPct val="150000"/>
              </a:lnSpc>
            </a:pPr>
            <a:r>
              <a:rPr lang="zh-CN" altLang="en-US" sz="2800">
                <a:solidFill>
                  <a:schemeClr val="tx1"/>
                </a:solidFill>
              </a:rPr>
              <a:t>B</a:t>
            </a:r>
            <a:r>
              <a:rPr lang="en-US" altLang="zh-CN" sz="2800">
                <a:solidFill>
                  <a:schemeClr val="tx1"/>
                </a:solidFill>
              </a:rPr>
              <a:t>.</a:t>
            </a:r>
            <a:r>
              <a:rPr lang="zh-CN" altLang="en-US" sz="2800">
                <a:solidFill>
                  <a:schemeClr val="tx1"/>
                </a:solidFill>
              </a:rPr>
              <a:t>CaO+H</a:t>
            </a:r>
            <a:r>
              <a:rPr lang="zh-CN" altLang="en-US" sz="2800" baseline="-25000">
                <a:solidFill>
                  <a:schemeClr val="tx1"/>
                </a:solidFill>
              </a:rPr>
              <a:t>2</a:t>
            </a:r>
            <a:r>
              <a:rPr lang="en-US" altLang="zh-CN" sz="2800">
                <a:solidFill>
                  <a:schemeClr val="tx1"/>
                </a:solidFill>
              </a:rPr>
              <a:t>O==</a:t>
            </a:r>
            <a:r>
              <a:rPr lang="zh-CN" altLang="en-US" sz="2800">
                <a:solidFill>
                  <a:schemeClr val="tx1"/>
                </a:solidFill>
              </a:rPr>
              <a:t>C</a:t>
            </a:r>
            <a:r>
              <a:rPr lang="en-US" altLang="zh-CN" sz="2800">
                <a:solidFill>
                  <a:schemeClr val="tx1"/>
                </a:solidFill>
              </a:rPr>
              <a:t>a(OH)</a:t>
            </a:r>
            <a:r>
              <a:rPr lang="zh-CN" altLang="en-US" sz="2800" baseline="-25000">
                <a:solidFill>
                  <a:schemeClr val="tx1"/>
                </a:solidFill>
              </a:rPr>
              <a:t>2</a:t>
            </a:r>
            <a:endParaRPr lang="en-US" altLang="zh-CN" sz="2800">
              <a:solidFill>
                <a:schemeClr val="tx1"/>
              </a:solidFill>
            </a:endParaRPr>
          </a:p>
          <a:p>
            <a:pPr>
              <a:lnSpc>
                <a:spcPct val="150000"/>
              </a:lnSpc>
            </a:pPr>
            <a:r>
              <a:rPr lang="zh-CN" altLang="en-US" sz="2800">
                <a:solidFill>
                  <a:schemeClr val="tx1"/>
                </a:solidFill>
              </a:rPr>
              <a:t>C.W</a:t>
            </a:r>
            <a:r>
              <a:rPr lang="en-US" altLang="zh-CN" sz="2800">
                <a:solidFill>
                  <a:schemeClr val="tx1"/>
                </a:solidFill>
              </a:rPr>
              <a:t>O</a:t>
            </a:r>
            <a:r>
              <a:rPr lang="zh-CN" altLang="en-US" sz="2800" baseline="-25000">
                <a:solidFill>
                  <a:schemeClr val="tx1"/>
                </a:solidFill>
              </a:rPr>
              <a:t>3</a:t>
            </a:r>
            <a:r>
              <a:rPr lang="zh-CN" altLang="en-US" sz="2800">
                <a:solidFill>
                  <a:schemeClr val="tx1"/>
                </a:solidFill>
              </a:rPr>
              <a:t>+3H</a:t>
            </a:r>
            <a:r>
              <a:rPr lang="zh-CN" altLang="en-US" sz="2800" baseline="-25000">
                <a:solidFill>
                  <a:schemeClr val="tx1"/>
                </a:solidFill>
              </a:rPr>
              <a:t>2</a:t>
            </a:r>
            <a:r>
              <a:rPr lang="en-US" altLang="zh-CN" sz="2800">
                <a:solidFill>
                  <a:schemeClr val="tx1"/>
                </a:solidFill>
              </a:rPr>
              <a:t>==</a:t>
            </a:r>
            <a:r>
              <a:rPr lang="zh-CN" altLang="en-US" sz="2800">
                <a:solidFill>
                  <a:schemeClr val="tx1"/>
                </a:solidFill>
              </a:rPr>
              <a:t> </a:t>
            </a:r>
            <a:r>
              <a:rPr lang="en-US" altLang="zh-CN" sz="2800">
                <a:solidFill>
                  <a:schemeClr val="tx1"/>
                </a:solidFill>
              </a:rPr>
              <a:t>W</a:t>
            </a:r>
            <a:r>
              <a:rPr lang="zh-CN" altLang="en-US" sz="2800">
                <a:solidFill>
                  <a:schemeClr val="tx1"/>
                </a:solidFill>
              </a:rPr>
              <a:t>+3H</a:t>
            </a:r>
            <a:r>
              <a:rPr lang="zh-CN" altLang="en-US" sz="2800" baseline="-25000">
                <a:solidFill>
                  <a:schemeClr val="tx1"/>
                </a:solidFill>
              </a:rPr>
              <a:t>2</a:t>
            </a:r>
            <a:r>
              <a:rPr lang="en-US" altLang="zh-CN" sz="2800">
                <a:solidFill>
                  <a:schemeClr val="tx1"/>
                </a:solidFill>
              </a:rPr>
              <a:t>O</a:t>
            </a:r>
            <a:endParaRPr lang="zh-CN" altLang="en-US" sz="2800">
              <a:solidFill>
                <a:schemeClr val="tx1"/>
              </a:solidFill>
            </a:endParaRPr>
          </a:p>
          <a:p>
            <a:pPr>
              <a:lnSpc>
                <a:spcPct val="150000"/>
              </a:lnSpc>
            </a:pPr>
            <a:r>
              <a:rPr lang="zh-CN" altLang="en-US" sz="2800">
                <a:solidFill>
                  <a:schemeClr val="tx1"/>
                </a:solidFill>
              </a:rPr>
              <a:t>D.CaC</a:t>
            </a:r>
            <a:r>
              <a:rPr lang="en-US" altLang="zh-CN" sz="2800">
                <a:solidFill>
                  <a:schemeClr val="tx1"/>
                </a:solidFill>
              </a:rPr>
              <a:t>O</a:t>
            </a:r>
            <a:r>
              <a:rPr lang="zh-CN" altLang="en-US" sz="2800" baseline="-25000">
                <a:solidFill>
                  <a:schemeClr val="tx1"/>
                </a:solidFill>
              </a:rPr>
              <a:t>3</a:t>
            </a:r>
            <a:r>
              <a:rPr lang="en-US" altLang="zh-CN" sz="2800">
                <a:solidFill>
                  <a:schemeClr val="tx1"/>
                </a:solidFill>
              </a:rPr>
              <a:t>==</a:t>
            </a:r>
            <a:r>
              <a:rPr lang="zh-CN" altLang="en-US" sz="2800">
                <a:solidFill>
                  <a:schemeClr val="tx1"/>
                </a:solidFill>
              </a:rPr>
              <a:t> Ca</a:t>
            </a:r>
            <a:r>
              <a:rPr lang="en-US" altLang="zh-CN" sz="2800">
                <a:solidFill>
                  <a:schemeClr val="tx1"/>
                </a:solidFill>
              </a:rPr>
              <a:t>O</a:t>
            </a:r>
            <a:r>
              <a:rPr lang="zh-CN" altLang="en-US" sz="2800">
                <a:solidFill>
                  <a:schemeClr val="tx1"/>
                </a:solidFill>
              </a:rPr>
              <a:t> +</a:t>
            </a:r>
            <a:r>
              <a:rPr lang="en-US" altLang="zh-CN" sz="2800">
                <a:solidFill>
                  <a:schemeClr val="tx1"/>
                </a:solidFill>
              </a:rPr>
              <a:t>CO</a:t>
            </a:r>
            <a:r>
              <a:rPr lang="zh-CN" altLang="en-US" sz="2800" baseline="-25000">
                <a:solidFill>
                  <a:schemeClr val="tx1"/>
                </a:solidFill>
              </a:rPr>
              <a:t>2</a:t>
            </a:r>
            <a:r>
              <a:rPr lang="zh-CN" altLang="en-US" sz="2800">
                <a:solidFill>
                  <a:schemeClr val="tx1"/>
                </a:solidFill>
              </a:rPr>
              <a:t>↑</a:t>
            </a:r>
          </a:p>
        </p:txBody>
      </p:sp>
      <p:sp>
        <p:nvSpPr>
          <p:cNvPr id="3" name="文本框 2"/>
          <p:cNvSpPr txBox="1"/>
          <p:nvPr/>
        </p:nvSpPr>
        <p:spPr>
          <a:xfrm>
            <a:off x="2258695" y="2846705"/>
            <a:ext cx="693420" cy="553085"/>
          </a:xfrm>
          <a:prstGeom prst="rect">
            <a:avLst/>
          </a:prstGeom>
          <a:noFill/>
        </p:spPr>
        <p:txBody>
          <a:bodyPr wrap="none" rtlCol="0">
            <a:spAutoFit/>
          </a:bodyPr>
          <a:lstStyle/>
          <a:p>
            <a:pPr algn="l">
              <a:lnSpc>
                <a:spcPct val="150000"/>
              </a:lnSpc>
            </a:pPr>
            <a:r>
              <a:rPr lang="zh-CN" altLang="en-US" sz="2000">
                <a:solidFill>
                  <a:schemeClr val="tx1"/>
                </a:solidFill>
                <a:sym typeface="+mn-ea"/>
              </a:rPr>
              <a:t>高温</a:t>
            </a:r>
          </a:p>
        </p:txBody>
      </p:sp>
      <p:sp>
        <p:nvSpPr>
          <p:cNvPr id="5" name="文本框 4"/>
          <p:cNvSpPr txBox="1"/>
          <p:nvPr/>
        </p:nvSpPr>
        <p:spPr>
          <a:xfrm>
            <a:off x="1822450" y="3493135"/>
            <a:ext cx="693420" cy="553085"/>
          </a:xfrm>
          <a:prstGeom prst="rect">
            <a:avLst/>
          </a:prstGeom>
          <a:noFill/>
        </p:spPr>
        <p:txBody>
          <a:bodyPr wrap="none" rtlCol="0">
            <a:spAutoFit/>
          </a:bodyPr>
          <a:lstStyle/>
          <a:p>
            <a:pPr algn="l">
              <a:lnSpc>
                <a:spcPct val="150000"/>
              </a:lnSpc>
            </a:pPr>
            <a:r>
              <a:rPr lang="zh-CN" altLang="en-US" sz="2000">
                <a:solidFill>
                  <a:schemeClr val="tx1"/>
                </a:solidFill>
                <a:sym typeface="+mn-ea"/>
              </a:rPr>
              <a:t>高温</a:t>
            </a:r>
          </a:p>
        </p:txBody>
      </p:sp>
      <p:sp>
        <p:nvSpPr>
          <p:cNvPr id="6" name="文本框 5"/>
          <p:cNvSpPr txBox="1"/>
          <p:nvPr/>
        </p:nvSpPr>
        <p:spPr>
          <a:xfrm>
            <a:off x="0" y="758190"/>
            <a:ext cx="3942715" cy="521970"/>
          </a:xfrm>
          <a:prstGeom prst="rect">
            <a:avLst/>
          </a:prstGeom>
          <a:noFill/>
        </p:spPr>
        <p:txBody>
          <a:bodyPr wrap="square" rtlCol="0">
            <a:spAutoFit/>
          </a:bodyPr>
          <a:lstStyle/>
          <a:p>
            <a:r>
              <a:rPr lang="zh-CN" altLang="en-US" sz="2800"/>
              <a:t>评价任务一</a:t>
            </a:r>
          </a:p>
        </p:txBody>
      </p:sp>
      <p:sp>
        <p:nvSpPr>
          <p:cNvPr id="7" name="文本框 6"/>
          <p:cNvSpPr txBox="1"/>
          <p:nvPr/>
        </p:nvSpPr>
        <p:spPr>
          <a:xfrm>
            <a:off x="8029575" y="2138045"/>
            <a:ext cx="403225" cy="583565"/>
          </a:xfrm>
          <a:prstGeom prst="rect">
            <a:avLst/>
          </a:prstGeom>
          <a:noFill/>
        </p:spPr>
        <p:txBody>
          <a:bodyPr wrap="square" rtlCol="0" anchor="t">
            <a:spAutoFit/>
          </a:bodyPr>
          <a:lstStyle/>
          <a:p>
            <a:r>
              <a:rPr lang="en-US" altLang="zh-CN" sz="3200">
                <a:solidFill>
                  <a:srgbClr val="FF0000"/>
                </a:solidFill>
                <a:sym typeface="+mn-ea"/>
              </a:rPr>
              <a:t>C</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61704547-3176-4FA0-AAD0-7DF1A1D1964B-26" descr="C:/Users/XN1709/AppData/Local/Temp/qt_temp.D19324qt_temp"/>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528955" y="4310380"/>
            <a:ext cx="1244600" cy="1038225"/>
          </a:xfrm>
          <a:prstGeom prst="rect">
            <a:avLst/>
          </a:prstGeom>
        </p:spPr>
      </p:pic>
      <p:pic>
        <p:nvPicPr>
          <p:cNvPr id="3" name="61704547-3176-4FA0-AAD0-7DF1A1D1964B-25" descr="C:/Users/XN1709/AppData/Local/Temp/qt_temp.L19324qt_temp"/>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2422525" y="3998595"/>
            <a:ext cx="2002155" cy="1661795"/>
          </a:xfrm>
          <a:prstGeom prst="rect">
            <a:avLst/>
          </a:prstGeom>
        </p:spPr>
      </p:pic>
      <p:pic>
        <p:nvPicPr>
          <p:cNvPr id="4" name="61704547-3176-4FA0-AAD0-7DF1A1D1964B-22" descr="C:/Users/XN1709/AppData/Local/Temp/qt_temp.z12636qt_temp"/>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468485" y="4110355"/>
            <a:ext cx="1706245" cy="1361440"/>
          </a:xfrm>
          <a:prstGeom prst="rect">
            <a:avLst/>
          </a:prstGeom>
        </p:spPr>
      </p:pic>
      <p:pic>
        <p:nvPicPr>
          <p:cNvPr id="5" name="61704547-3176-4FA0-AAD0-7DF1A1D1964B-23" descr="C:/Users/XN1709/AppData/Local/Temp/qt_temp.n19324qt_temp"/>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6916420" y="3980180"/>
            <a:ext cx="2045335" cy="1697990"/>
          </a:xfrm>
          <a:prstGeom prst="rect">
            <a:avLst/>
          </a:prstGeom>
        </p:spPr>
      </p:pic>
      <p:pic>
        <p:nvPicPr>
          <p:cNvPr id="6" name="61704547-3176-4FA0-AAD0-7DF1A1D1964B-24" descr="qt_temp"/>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4823460" y="4007485"/>
            <a:ext cx="1585595" cy="1567815"/>
          </a:xfrm>
          <a:prstGeom prst="rect">
            <a:avLst/>
          </a:prstGeom>
        </p:spPr>
      </p:pic>
      <p:sp>
        <p:nvSpPr>
          <p:cNvPr id="44" name="文本框 43"/>
          <p:cNvSpPr txBox="1"/>
          <p:nvPr/>
        </p:nvSpPr>
        <p:spPr>
          <a:xfrm>
            <a:off x="0" y="746760"/>
            <a:ext cx="10217150" cy="583565"/>
          </a:xfrm>
          <a:prstGeom prst="rect">
            <a:avLst/>
          </a:prstGeom>
          <a:solidFill>
            <a:schemeClr val="bg2">
              <a:lumMod val="20000"/>
              <a:lumOff val="80000"/>
            </a:schemeClr>
          </a:solidFill>
        </p:spPr>
        <p:txBody>
          <a:bodyPr wrap="square" rtlCol="0">
            <a:spAutoFit/>
          </a:bodyPr>
          <a:lstStyle/>
          <a:p>
            <a:r>
              <a:rPr lang="zh-CN" altLang="en-US" sz="3200">
                <a:solidFill>
                  <a:srgbClr val="0000FF"/>
                </a:solidFill>
              </a:rPr>
              <a:t>【学习任务二】微观视角，探究氧化还原反应的本质</a:t>
            </a:r>
            <a:endParaRPr lang="zh-CN" altLang="en-US" sz="3200">
              <a:solidFill>
                <a:srgbClr val="FF0000"/>
              </a:solidFill>
            </a:endParaRPr>
          </a:p>
        </p:txBody>
      </p:sp>
      <p:sp>
        <p:nvSpPr>
          <p:cNvPr id="47108" name="Text Box 10"/>
          <p:cNvSpPr txBox="1">
            <a:spLocks noChangeArrowheads="1"/>
          </p:cNvSpPr>
          <p:nvPr/>
        </p:nvSpPr>
        <p:spPr bwMode="auto">
          <a:xfrm>
            <a:off x="0" y="1192530"/>
            <a:ext cx="12136755" cy="1383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Bef>
                <a:spcPct val="0"/>
              </a:spcBef>
            </a:pPr>
            <a:r>
              <a:rPr lang="en-US" altLang="zh-CN" sz="2800" b="1">
                <a:latin typeface="宋体" panose="02010600030101010101" pitchFamily="2" charset="-122"/>
                <a:cs typeface="宋体" panose="02010600030101010101" pitchFamily="2" charset="-122"/>
              </a:rPr>
              <a:t>  </a:t>
            </a:r>
            <a:r>
              <a:rPr lang="zh-CN" altLang="en-US" sz="2800" b="1">
                <a:latin typeface="宋体" panose="02010600030101010101" pitchFamily="2" charset="-122"/>
                <a:cs typeface="宋体" panose="02010600030101010101" pitchFamily="2" charset="-122"/>
              </a:rPr>
              <a:t>化合价升降是氧化还原反应的特征，那么氧化还原反应中元素的化合价为什么会发生变化呢，它的本质原因是什么？</a:t>
            </a:r>
          </a:p>
        </p:txBody>
      </p:sp>
      <p:sp>
        <p:nvSpPr>
          <p:cNvPr id="9" name="文本框 8"/>
          <p:cNvSpPr txBox="1"/>
          <p:nvPr/>
        </p:nvSpPr>
        <p:spPr>
          <a:xfrm>
            <a:off x="139065" y="2801620"/>
            <a:ext cx="11858625" cy="953135"/>
          </a:xfrm>
          <a:prstGeom prst="rect">
            <a:avLst/>
          </a:prstGeom>
          <a:noFill/>
          <a:ln>
            <a:solidFill>
              <a:srgbClr val="FF0000"/>
            </a:solidFill>
          </a:ln>
        </p:spPr>
        <p:txBody>
          <a:bodyPr wrap="square" rtlCol="0">
            <a:spAutoFit/>
          </a:bodyPr>
          <a:lstStyle/>
          <a:p>
            <a:r>
              <a:rPr lang="en-US" altLang="zh-CN" sz="2800">
                <a:solidFill>
                  <a:schemeClr val="tx1"/>
                </a:solidFill>
                <a:latin typeface="宋体" panose="02010600030101010101" pitchFamily="2" charset="-122"/>
                <a:cs typeface="宋体" panose="02010600030101010101" pitchFamily="2" charset="-122"/>
                <a:sym typeface="+mn-ea"/>
              </a:rPr>
              <a:t>  </a:t>
            </a:r>
            <a:r>
              <a:rPr lang="zh-CN" altLang="en-US" sz="2800">
                <a:solidFill>
                  <a:schemeClr val="tx1"/>
                </a:solidFill>
                <a:latin typeface="宋体" panose="02010600030101010101" pitchFamily="2" charset="-122"/>
                <a:cs typeface="宋体" panose="02010600030101010101" pitchFamily="2" charset="-122"/>
                <a:sym typeface="+mn-ea"/>
              </a:rPr>
              <a:t>思考与交流</a:t>
            </a:r>
            <a:r>
              <a:rPr lang="en-US" altLang="zh-CN" sz="2800">
                <a:solidFill>
                  <a:schemeClr val="tx1"/>
                </a:solidFill>
                <a:latin typeface="宋体" panose="02010600030101010101" pitchFamily="2" charset="-122"/>
                <a:cs typeface="宋体" panose="02010600030101010101" pitchFamily="2" charset="-122"/>
                <a:sym typeface="+mn-ea"/>
              </a:rPr>
              <a:t>1</a:t>
            </a:r>
            <a:r>
              <a:rPr lang="zh-CN" altLang="en-US" sz="2800">
                <a:solidFill>
                  <a:schemeClr val="tx1"/>
                </a:solidFill>
                <a:latin typeface="宋体" panose="02010600030101010101" pitchFamily="2" charset="-122"/>
                <a:cs typeface="宋体" panose="02010600030101010101" pitchFamily="2" charset="-122"/>
                <a:sym typeface="+mn-ea"/>
              </a:rPr>
              <a:t>：</a:t>
            </a:r>
            <a:r>
              <a:rPr lang="zh-CN" altLang="en-US" sz="2800">
                <a:solidFill>
                  <a:schemeClr val="tx1"/>
                </a:solidFill>
                <a:latin typeface="宋体" panose="02010600030101010101" pitchFamily="2" charset="-122"/>
                <a:cs typeface="宋体" panose="02010600030101010101" pitchFamily="2" charset="-122"/>
              </a:rPr>
              <a:t>下列原子结构示意图中，哪些原子容易得到电子，哪些原子容易失去电子？当原子最外层电子数为多少时达到稳定结构？</a:t>
            </a:r>
          </a:p>
        </p:txBody>
      </p:sp>
      <p:sp>
        <p:nvSpPr>
          <p:cNvPr id="11" name="Text Box 10"/>
          <p:cNvSpPr txBox="1">
            <a:spLocks noChangeArrowheads="1"/>
          </p:cNvSpPr>
          <p:nvPr/>
        </p:nvSpPr>
        <p:spPr bwMode="auto">
          <a:xfrm>
            <a:off x="528955" y="5471795"/>
            <a:ext cx="11403965" cy="672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5000"/>
              </a:lnSpc>
            </a:pPr>
            <a:r>
              <a:rPr lang="zh-CN" altLang="en-US" sz="2800" b="1">
                <a:solidFill>
                  <a:srgbClr val="FF0000"/>
                </a:solidFill>
                <a:latin typeface="楷体" panose="02010609060101010101" charset="-122"/>
                <a:ea typeface="楷体" panose="02010609060101010101" charset="-122"/>
                <a:cs typeface="楷体" panose="02010609060101010101" charset="-122"/>
              </a:rPr>
              <a:t>当原子的最外层电子数为</a:t>
            </a:r>
            <a:r>
              <a:rPr lang="en-US" altLang="zh-CN" sz="2800" b="1">
                <a:solidFill>
                  <a:srgbClr val="FF0000"/>
                </a:solidFill>
                <a:latin typeface="楷体" panose="02010609060101010101" charset="-122"/>
                <a:ea typeface="楷体" panose="02010609060101010101" charset="-122"/>
                <a:cs typeface="楷体" panose="02010609060101010101" charset="-122"/>
              </a:rPr>
              <a:t>2</a:t>
            </a:r>
            <a:r>
              <a:rPr lang="zh-CN" altLang="en-US" sz="2800" b="1">
                <a:solidFill>
                  <a:srgbClr val="FF0000"/>
                </a:solidFill>
                <a:latin typeface="楷体" panose="02010609060101010101" charset="-122"/>
                <a:ea typeface="楷体" panose="02010609060101010101" charset="-122"/>
                <a:cs typeface="楷体" panose="02010609060101010101" charset="-122"/>
              </a:rPr>
              <a:t>（最外层为第一层）或</a:t>
            </a:r>
            <a:r>
              <a:rPr lang="en-US" altLang="zh-CN" sz="2800" b="1">
                <a:solidFill>
                  <a:srgbClr val="FF0000"/>
                </a:solidFill>
                <a:latin typeface="楷体" panose="02010609060101010101" charset="-122"/>
                <a:ea typeface="楷体" panose="02010609060101010101" charset="-122"/>
                <a:cs typeface="楷体" panose="02010609060101010101" charset="-122"/>
              </a:rPr>
              <a:t>8</a:t>
            </a:r>
            <a:r>
              <a:rPr lang="zh-CN" altLang="en-US" sz="2800" b="1">
                <a:solidFill>
                  <a:srgbClr val="FF0000"/>
                </a:solidFill>
                <a:latin typeface="楷体" panose="02010609060101010101" charset="-122"/>
                <a:ea typeface="楷体" panose="02010609060101010101" charset="-122"/>
                <a:cs typeface="楷体" panose="02010609060101010101" charset="-122"/>
              </a:rPr>
              <a:t>时达到稳定结构。</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in)">
                                      <p:cBhvr>
                                        <p:cTn id="7" dur="20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ox(in)">
                                      <p:cBhvr>
                                        <p:cTn id="12" dur="2000"/>
                                        <p:tgtEl>
                                          <p:spTgt spid="2"/>
                                        </p:tgtEl>
                                      </p:cBhvr>
                                    </p:animEffect>
                                  </p:childTnLst>
                                </p:cTn>
                              </p:par>
                              <p:par>
                                <p:cTn id="13" presetID="4" presetClass="entr" presetSubtype="1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ox(in)">
                                      <p:cBhvr>
                                        <p:cTn id="15" dur="2000"/>
                                        <p:tgtEl>
                                          <p:spTgt spid="3"/>
                                        </p:tgtEl>
                                      </p:cBhvr>
                                    </p:animEffect>
                                  </p:childTnLst>
                                </p:cTn>
                              </p:par>
                              <p:par>
                                <p:cTn id="16" presetID="4"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in)">
                                      <p:cBhvr>
                                        <p:cTn id="18" dur="2000"/>
                                        <p:tgtEl>
                                          <p:spTgt spid="4"/>
                                        </p:tgtEl>
                                      </p:cBhvr>
                                    </p:animEffect>
                                  </p:childTnLst>
                                </p:cTn>
                              </p:par>
                              <p:par>
                                <p:cTn id="19" presetID="4"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ox(in)">
                                      <p:cBhvr>
                                        <p:cTn id="21" dur="2000"/>
                                        <p:tgtEl>
                                          <p:spTgt spid="5"/>
                                        </p:tgtEl>
                                      </p:cBhvr>
                                    </p:animEffect>
                                  </p:childTnLst>
                                </p:cTn>
                              </p:par>
                              <p:par>
                                <p:cTn id="22" presetID="4" presetClass="entr" presetSubtype="16"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box(in)">
                                      <p:cBhvr>
                                        <p:cTn id="24" dur="2000"/>
                                        <p:tgtEl>
                                          <p:spTgt spid="6"/>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4" presetClass="entr" presetSubtype="16"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ox(in)">
                                      <p:cBhvr>
                                        <p:cTn id="29"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文本框 9"/>
          <p:cNvSpPr txBox="1"/>
          <p:nvPr/>
        </p:nvSpPr>
        <p:spPr>
          <a:xfrm>
            <a:off x="83820" y="1179830"/>
            <a:ext cx="11858625" cy="953135"/>
          </a:xfrm>
          <a:prstGeom prst="rect">
            <a:avLst/>
          </a:prstGeom>
          <a:noFill/>
          <a:ln>
            <a:noFill/>
          </a:ln>
        </p:spPr>
        <p:txBody>
          <a:bodyPr wrap="square" rtlCol="0">
            <a:spAutoFit/>
          </a:bodyPr>
          <a:lstStyle/>
          <a:p>
            <a:r>
              <a:rPr lang="en-US" altLang="zh-CN" sz="2800">
                <a:solidFill>
                  <a:schemeClr val="tx1"/>
                </a:solidFill>
                <a:latin typeface="宋体" panose="02010600030101010101" pitchFamily="2" charset="-122"/>
                <a:cs typeface="宋体" panose="02010600030101010101" pitchFamily="2" charset="-122"/>
                <a:sym typeface="+mn-ea"/>
              </a:rPr>
              <a:t>  </a:t>
            </a:r>
            <a:r>
              <a:rPr lang="zh-CN" altLang="en-US" sz="2800">
                <a:solidFill>
                  <a:schemeClr val="tx1"/>
                </a:solidFill>
                <a:latin typeface="宋体" panose="02010600030101010101" pitchFamily="2" charset="-122"/>
                <a:cs typeface="宋体" panose="02010600030101010101" pitchFamily="2" charset="-122"/>
                <a:sym typeface="+mn-ea"/>
              </a:rPr>
              <a:t>思考与交流</a:t>
            </a:r>
            <a:r>
              <a:rPr lang="en-US" altLang="zh-CN" sz="2800">
                <a:solidFill>
                  <a:schemeClr val="tx1"/>
                </a:solidFill>
                <a:sym typeface="+mn-ea"/>
              </a:rPr>
              <a:t>2</a:t>
            </a:r>
            <a:r>
              <a:rPr lang="zh-CN" altLang="en-US" sz="2800">
                <a:solidFill>
                  <a:schemeClr val="tx1"/>
                </a:solidFill>
                <a:latin typeface="宋体" panose="02010600030101010101" pitchFamily="2" charset="-122"/>
                <a:cs typeface="宋体" panose="02010600030101010101" pitchFamily="2" charset="-122"/>
                <a:sym typeface="+mn-ea"/>
              </a:rPr>
              <a:t>：</a:t>
            </a:r>
            <a:r>
              <a:rPr lang="zh-CN" altLang="en-US" sz="2800">
                <a:solidFill>
                  <a:schemeClr val="tx1"/>
                </a:solidFill>
                <a:sym typeface="+mn-ea"/>
              </a:rPr>
              <a:t>以钠在氯气中燃烧、氢气在氯气中燃烧生成氯化氢为例，结合原子结构分析引起化合价变化的根本原因？</a:t>
            </a:r>
            <a:endParaRPr lang="zh-CN" altLang="en-US" sz="2800">
              <a:solidFill>
                <a:schemeClr val="tx1"/>
              </a:solidFill>
              <a:latin typeface="宋体" pitchFamily="2" charset="-122"/>
              <a:cs typeface="宋体" pitchFamily="2" charset="-122"/>
            </a:endParaRPr>
          </a:p>
        </p:txBody>
      </p:sp>
      <p:pic>
        <p:nvPicPr>
          <p:cNvPr id="102" name="61704547-3176-4FA0-AAD0-7DF1A1D1964B-28" descr="C:/Users/XN1709/AppData/Local/Temp/qt_temp.e13344qt_temp"/>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040823" y="2848293"/>
            <a:ext cx="3127375" cy="578485"/>
          </a:xfrm>
          <a:prstGeom prst="rect">
            <a:avLst/>
          </a:prstGeom>
        </p:spPr>
      </p:pic>
      <p:pic>
        <p:nvPicPr>
          <p:cNvPr id="2" name="61704547-3176-4FA0-AAD0-7DF1A1D1964B-29" descr="qt_temp"/>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4333240" y="3927475"/>
            <a:ext cx="2835275" cy="708660"/>
          </a:xfrm>
          <a:prstGeom prst="rect">
            <a:avLst/>
          </a:prstGeom>
        </p:spPr>
      </p:pic>
    </p:spTree>
  </p:cSld>
  <p:clrMapOvr>
    <a:masterClrMapping/>
  </p:clrMapOvr>
  <p:transition>
    <p:random/>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6" name="组合 115"/>
          <p:cNvGrpSpPr/>
          <p:nvPr/>
        </p:nvGrpSpPr>
        <p:grpSpPr>
          <a:xfrm>
            <a:off x="6820742" y="1224378"/>
            <a:ext cx="1433512" cy="1433513"/>
            <a:chOff x="1090614" y="2641600"/>
            <a:chExt cx="1433512" cy="1433513"/>
          </a:xfrm>
        </p:grpSpPr>
        <p:sp>
          <p:nvSpPr>
            <p:cNvPr id="12" name="Oval 4"/>
            <p:cNvSpPr>
              <a:spLocks noChangeAspect="1" noChangeArrowheads="1"/>
            </p:cNvSpPr>
            <p:nvPr/>
          </p:nvSpPr>
          <p:spPr bwMode="auto">
            <a:xfrm>
              <a:off x="1090614" y="2641600"/>
              <a:ext cx="1433512" cy="1433513"/>
            </a:xfrm>
            <a:prstGeom prst="ellipse">
              <a:avLst/>
            </a:prstGeom>
            <a:solidFill>
              <a:srgbClr val="FFFFFF"/>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13" name="Oval 5"/>
            <p:cNvSpPr>
              <a:spLocks noChangeAspect="1" noChangeArrowheads="1"/>
            </p:cNvSpPr>
            <p:nvPr/>
          </p:nvSpPr>
          <p:spPr bwMode="auto">
            <a:xfrm>
              <a:off x="1249364" y="2801938"/>
              <a:ext cx="1104900" cy="1106488"/>
            </a:xfrm>
            <a:prstGeom prst="ellipse">
              <a:avLst/>
            </a:prstGeom>
            <a:solidFill>
              <a:srgbClr val="FFFFFF"/>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14" name="Oval 6"/>
            <p:cNvSpPr>
              <a:spLocks noChangeAspect="1" noChangeArrowheads="1"/>
            </p:cNvSpPr>
            <p:nvPr/>
          </p:nvSpPr>
          <p:spPr bwMode="auto">
            <a:xfrm>
              <a:off x="1449389" y="3001963"/>
              <a:ext cx="681037" cy="682625"/>
            </a:xfrm>
            <a:prstGeom prst="ellipse">
              <a:avLst/>
            </a:prstGeom>
            <a:solidFill>
              <a:srgbClr val="FFFFFF"/>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15" name="Oval 7"/>
            <p:cNvSpPr>
              <a:spLocks noChangeAspect="1" noChangeArrowheads="1"/>
            </p:cNvSpPr>
            <p:nvPr/>
          </p:nvSpPr>
          <p:spPr bwMode="auto">
            <a:xfrm>
              <a:off x="1603376" y="3160713"/>
              <a:ext cx="373062" cy="373063"/>
            </a:xfrm>
            <a:prstGeom prst="ellipse">
              <a:avLst/>
            </a:prstGeom>
            <a:solidFill>
              <a:srgbClr val="FFFFFF"/>
            </a:solidFill>
            <a:ln w="19050">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16" name="Text Box 8"/>
            <p:cNvSpPr txBox="1">
              <a:spLocks noChangeAspect="1" noChangeArrowheads="1"/>
            </p:cNvSpPr>
            <p:nvPr/>
          </p:nvSpPr>
          <p:spPr bwMode="auto">
            <a:xfrm>
              <a:off x="1576389" y="3206750"/>
              <a:ext cx="631825" cy="41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0" hangingPunct="0"/>
              <a:r>
                <a:rPr lang="en-US" altLang="zh-CN" sz="1400" b="1">
                  <a:solidFill>
                    <a:srgbClr val="000000"/>
                  </a:solidFill>
                  <a:latin typeface="Times New Roman" panose="02020603050405020304" pitchFamily="18" charset="0"/>
                </a:rPr>
                <a:t>+11</a:t>
              </a:r>
            </a:p>
          </p:txBody>
        </p:sp>
        <p:sp>
          <p:nvSpPr>
            <p:cNvPr id="17" name="Oval 9"/>
            <p:cNvSpPr>
              <a:spLocks noChangeAspect="1" noChangeArrowheads="1"/>
            </p:cNvSpPr>
            <p:nvPr/>
          </p:nvSpPr>
          <p:spPr bwMode="auto">
            <a:xfrm>
              <a:off x="2078039" y="3257550"/>
              <a:ext cx="88900" cy="88900"/>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18" name="Oval 10"/>
            <p:cNvSpPr>
              <a:spLocks noChangeAspect="1" noChangeArrowheads="1"/>
            </p:cNvSpPr>
            <p:nvPr/>
          </p:nvSpPr>
          <p:spPr bwMode="auto">
            <a:xfrm>
              <a:off x="2078039" y="3394075"/>
              <a:ext cx="88900" cy="90488"/>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19" name="Oval 11"/>
            <p:cNvSpPr>
              <a:spLocks noChangeAspect="1" noChangeArrowheads="1"/>
            </p:cNvSpPr>
            <p:nvPr/>
          </p:nvSpPr>
          <p:spPr bwMode="auto">
            <a:xfrm>
              <a:off x="2301876" y="3421063"/>
              <a:ext cx="88900" cy="88900"/>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20" name="Oval 12"/>
            <p:cNvSpPr>
              <a:spLocks noChangeAspect="1" noChangeArrowheads="1"/>
            </p:cNvSpPr>
            <p:nvPr/>
          </p:nvSpPr>
          <p:spPr bwMode="auto">
            <a:xfrm>
              <a:off x="2301876" y="3257550"/>
              <a:ext cx="88900" cy="88900"/>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21" name="Oval 13"/>
            <p:cNvSpPr>
              <a:spLocks noChangeAspect="1" noChangeArrowheads="1"/>
            </p:cNvSpPr>
            <p:nvPr/>
          </p:nvSpPr>
          <p:spPr bwMode="auto">
            <a:xfrm>
              <a:off x="1841501" y="2749550"/>
              <a:ext cx="88900" cy="88900"/>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22" name="Oval 14"/>
            <p:cNvSpPr>
              <a:spLocks noChangeAspect="1" noChangeArrowheads="1"/>
            </p:cNvSpPr>
            <p:nvPr/>
          </p:nvSpPr>
          <p:spPr bwMode="auto">
            <a:xfrm>
              <a:off x="1643064" y="2762250"/>
              <a:ext cx="90487" cy="90488"/>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23" name="Oval 15"/>
            <p:cNvSpPr>
              <a:spLocks noChangeAspect="1" noChangeArrowheads="1"/>
            </p:cNvSpPr>
            <p:nvPr/>
          </p:nvSpPr>
          <p:spPr bwMode="auto">
            <a:xfrm>
              <a:off x="1209676" y="3217863"/>
              <a:ext cx="88900" cy="88900"/>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24" name="Oval 16"/>
            <p:cNvSpPr>
              <a:spLocks noChangeAspect="1" noChangeArrowheads="1"/>
            </p:cNvSpPr>
            <p:nvPr/>
          </p:nvSpPr>
          <p:spPr bwMode="auto">
            <a:xfrm>
              <a:off x="1195389" y="3386138"/>
              <a:ext cx="90487" cy="90488"/>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25" name="Oval 17"/>
            <p:cNvSpPr>
              <a:spLocks noChangeAspect="1" noChangeArrowheads="1"/>
            </p:cNvSpPr>
            <p:nvPr/>
          </p:nvSpPr>
          <p:spPr bwMode="auto">
            <a:xfrm>
              <a:off x="1643064" y="3876675"/>
              <a:ext cx="90487" cy="88900"/>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26" name="Oval 18"/>
            <p:cNvSpPr>
              <a:spLocks noChangeAspect="1" noChangeArrowheads="1"/>
            </p:cNvSpPr>
            <p:nvPr/>
          </p:nvSpPr>
          <p:spPr bwMode="auto">
            <a:xfrm>
              <a:off x="1827214" y="3870325"/>
              <a:ext cx="90487" cy="90488"/>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grpSp>
      <p:grpSp>
        <p:nvGrpSpPr>
          <p:cNvPr id="27" name="Group 20"/>
          <p:cNvGrpSpPr/>
          <p:nvPr/>
        </p:nvGrpSpPr>
        <p:grpSpPr>
          <a:xfrm>
            <a:off x="9663955" y="1360902"/>
            <a:ext cx="1179513" cy="1216025"/>
            <a:chOff x="3135" y="1094"/>
            <a:chExt cx="743" cy="766"/>
          </a:xfrm>
        </p:grpSpPr>
        <p:sp>
          <p:nvSpPr>
            <p:cNvPr id="28" name="Oval 21"/>
            <p:cNvSpPr>
              <a:spLocks noChangeAspect="1" noChangeArrowheads="1"/>
            </p:cNvSpPr>
            <p:nvPr/>
          </p:nvSpPr>
          <p:spPr bwMode="auto">
            <a:xfrm>
              <a:off x="3158" y="1127"/>
              <a:ext cx="697" cy="697"/>
            </a:xfrm>
            <a:prstGeom prst="ellipse">
              <a:avLst/>
            </a:prstGeom>
            <a:solidFill>
              <a:srgbClr val="FFFFFF"/>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29" name="Oval 22"/>
            <p:cNvSpPr>
              <a:spLocks noChangeAspect="1" noChangeArrowheads="1"/>
            </p:cNvSpPr>
            <p:nvPr/>
          </p:nvSpPr>
          <p:spPr bwMode="auto">
            <a:xfrm>
              <a:off x="3258" y="1225"/>
              <a:ext cx="498" cy="498"/>
            </a:xfrm>
            <a:prstGeom prst="ellipse">
              <a:avLst/>
            </a:prstGeom>
            <a:solidFill>
              <a:srgbClr val="FFFFFF"/>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30" name="Oval 23"/>
            <p:cNvSpPr>
              <a:spLocks noChangeAspect="1" noChangeArrowheads="1"/>
            </p:cNvSpPr>
            <p:nvPr/>
          </p:nvSpPr>
          <p:spPr bwMode="auto">
            <a:xfrm>
              <a:off x="3341" y="1311"/>
              <a:ext cx="335" cy="336"/>
            </a:xfrm>
            <a:prstGeom prst="ellipse">
              <a:avLst/>
            </a:prstGeom>
            <a:solidFill>
              <a:srgbClr val="FFFFFF"/>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31" name="Oval 24"/>
            <p:cNvSpPr>
              <a:spLocks noChangeAspect="1" noChangeArrowheads="1"/>
            </p:cNvSpPr>
            <p:nvPr/>
          </p:nvSpPr>
          <p:spPr bwMode="auto">
            <a:xfrm>
              <a:off x="3407" y="1381"/>
              <a:ext cx="199" cy="199"/>
            </a:xfrm>
            <a:prstGeom prst="ellipse">
              <a:avLst/>
            </a:prstGeom>
            <a:solidFill>
              <a:srgbClr val="FFFFFF"/>
            </a:solidFill>
            <a:ln w="19050">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32" name="Text Box 25"/>
            <p:cNvSpPr txBox="1">
              <a:spLocks noChangeAspect="1" noChangeArrowheads="1"/>
            </p:cNvSpPr>
            <p:nvPr/>
          </p:nvSpPr>
          <p:spPr bwMode="auto">
            <a:xfrm>
              <a:off x="3360" y="1394"/>
              <a:ext cx="398" cy="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0" hangingPunct="0"/>
              <a:r>
                <a:rPr lang="en-US" altLang="zh-CN" sz="1400" b="1">
                  <a:solidFill>
                    <a:srgbClr val="000000"/>
                  </a:solidFill>
                  <a:latin typeface="Times New Roman" panose="02020603050405020304" pitchFamily="18" charset="0"/>
                </a:rPr>
                <a:t>+17</a:t>
              </a:r>
            </a:p>
          </p:txBody>
        </p:sp>
        <p:sp>
          <p:nvSpPr>
            <p:cNvPr id="33" name="Oval 26"/>
            <p:cNvSpPr>
              <a:spLocks noChangeAspect="1" noChangeArrowheads="1"/>
            </p:cNvSpPr>
            <p:nvPr/>
          </p:nvSpPr>
          <p:spPr bwMode="auto">
            <a:xfrm>
              <a:off x="3424" y="1214"/>
              <a:ext cx="56"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34" name="Oval 27"/>
            <p:cNvSpPr>
              <a:spLocks noChangeAspect="1" noChangeArrowheads="1"/>
            </p:cNvSpPr>
            <p:nvPr/>
          </p:nvSpPr>
          <p:spPr bwMode="auto">
            <a:xfrm>
              <a:off x="3135" y="1472"/>
              <a:ext cx="57" cy="57"/>
            </a:xfrm>
            <a:prstGeom prst="ellipse">
              <a:avLst/>
            </a:prstGeom>
            <a:solidFill>
              <a:srgbClr val="FF0000"/>
            </a:solidFill>
            <a:ln w="9525">
              <a:solidFill>
                <a:srgbClr val="FF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35" name="Oval 28"/>
            <p:cNvSpPr>
              <a:spLocks noChangeAspect="1" noChangeArrowheads="1"/>
            </p:cNvSpPr>
            <p:nvPr/>
          </p:nvSpPr>
          <p:spPr bwMode="auto">
            <a:xfrm>
              <a:off x="3532" y="1214"/>
              <a:ext cx="56"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36" name="Oval 29"/>
            <p:cNvSpPr>
              <a:spLocks noChangeAspect="1" noChangeArrowheads="1"/>
            </p:cNvSpPr>
            <p:nvPr/>
          </p:nvSpPr>
          <p:spPr bwMode="auto">
            <a:xfrm>
              <a:off x="3424" y="1094"/>
              <a:ext cx="56" cy="57"/>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37" name="Oval 30"/>
            <p:cNvSpPr>
              <a:spLocks noChangeAspect="1" noChangeArrowheads="1"/>
            </p:cNvSpPr>
            <p:nvPr/>
          </p:nvSpPr>
          <p:spPr bwMode="auto">
            <a:xfrm>
              <a:off x="3532" y="1094"/>
              <a:ext cx="56" cy="57"/>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38" name="Oval 31"/>
            <p:cNvSpPr>
              <a:spLocks noChangeAspect="1" noChangeArrowheads="1"/>
            </p:cNvSpPr>
            <p:nvPr/>
          </p:nvSpPr>
          <p:spPr bwMode="auto">
            <a:xfrm>
              <a:off x="3822" y="1386"/>
              <a:ext cx="56"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39" name="Oval 32"/>
            <p:cNvSpPr>
              <a:spLocks noChangeAspect="1" noChangeArrowheads="1"/>
            </p:cNvSpPr>
            <p:nvPr/>
          </p:nvSpPr>
          <p:spPr bwMode="auto">
            <a:xfrm>
              <a:off x="3722" y="1386"/>
              <a:ext cx="57"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40" name="Oval 33"/>
            <p:cNvSpPr>
              <a:spLocks noChangeAspect="1" noChangeArrowheads="1"/>
            </p:cNvSpPr>
            <p:nvPr/>
          </p:nvSpPr>
          <p:spPr bwMode="auto">
            <a:xfrm>
              <a:off x="3631" y="1386"/>
              <a:ext cx="57"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41" name="Oval 34"/>
            <p:cNvSpPr>
              <a:spLocks noChangeAspect="1" noChangeArrowheads="1"/>
            </p:cNvSpPr>
            <p:nvPr/>
          </p:nvSpPr>
          <p:spPr bwMode="auto">
            <a:xfrm>
              <a:off x="3639" y="1489"/>
              <a:ext cx="57"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42" name="Oval 35"/>
            <p:cNvSpPr>
              <a:spLocks noChangeAspect="1" noChangeArrowheads="1"/>
            </p:cNvSpPr>
            <p:nvPr/>
          </p:nvSpPr>
          <p:spPr bwMode="auto">
            <a:xfrm>
              <a:off x="3722" y="1500"/>
              <a:ext cx="57" cy="57"/>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43" name="Oval 36"/>
            <p:cNvSpPr>
              <a:spLocks noChangeAspect="1" noChangeArrowheads="1"/>
            </p:cNvSpPr>
            <p:nvPr/>
          </p:nvSpPr>
          <p:spPr bwMode="auto">
            <a:xfrm>
              <a:off x="3822" y="1517"/>
              <a:ext cx="56"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44" name="Oval 37"/>
            <p:cNvSpPr>
              <a:spLocks noChangeAspect="1" noChangeArrowheads="1"/>
            </p:cNvSpPr>
            <p:nvPr/>
          </p:nvSpPr>
          <p:spPr bwMode="auto">
            <a:xfrm>
              <a:off x="3432" y="1693"/>
              <a:ext cx="56"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45" name="Oval 38"/>
            <p:cNvSpPr>
              <a:spLocks noChangeAspect="1" noChangeArrowheads="1"/>
            </p:cNvSpPr>
            <p:nvPr/>
          </p:nvSpPr>
          <p:spPr bwMode="auto">
            <a:xfrm>
              <a:off x="3540" y="1686"/>
              <a:ext cx="56" cy="57"/>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46" name="Oval 39"/>
            <p:cNvSpPr>
              <a:spLocks noChangeAspect="1" noChangeArrowheads="1"/>
            </p:cNvSpPr>
            <p:nvPr/>
          </p:nvSpPr>
          <p:spPr bwMode="auto">
            <a:xfrm>
              <a:off x="3432" y="1804"/>
              <a:ext cx="56"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47" name="Oval 40"/>
            <p:cNvSpPr>
              <a:spLocks noChangeAspect="1" noChangeArrowheads="1"/>
            </p:cNvSpPr>
            <p:nvPr/>
          </p:nvSpPr>
          <p:spPr bwMode="auto">
            <a:xfrm>
              <a:off x="3548" y="1796"/>
              <a:ext cx="57"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48" name="Oval 41"/>
            <p:cNvSpPr>
              <a:spLocks noChangeAspect="1" noChangeArrowheads="1"/>
            </p:cNvSpPr>
            <p:nvPr/>
          </p:nvSpPr>
          <p:spPr bwMode="auto">
            <a:xfrm>
              <a:off x="3233" y="1525"/>
              <a:ext cx="56" cy="57"/>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49" name="Oval 42"/>
            <p:cNvSpPr>
              <a:spLocks noChangeAspect="1" noChangeArrowheads="1"/>
            </p:cNvSpPr>
            <p:nvPr/>
          </p:nvSpPr>
          <p:spPr bwMode="auto">
            <a:xfrm>
              <a:off x="3233" y="1414"/>
              <a:ext cx="56" cy="57"/>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grpSp>
      <p:sp>
        <p:nvSpPr>
          <p:cNvPr id="50" name="Oval 19"/>
          <p:cNvSpPr>
            <a:spLocks noChangeAspect="1" noChangeArrowheads="1"/>
          </p:cNvSpPr>
          <p:nvPr/>
        </p:nvSpPr>
        <p:spPr bwMode="auto">
          <a:xfrm>
            <a:off x="8216154" y="1897477"/>
            <a:ext cx="88900" cy="90488"/>
          </a:xfrm>
          <a:prstGeom prst="ellipse">
            <a:avLst/>
          </a:prstGeom>
          <a:solidFill>
            <a:srgbClr val="FF0000"/>
          </a:solidFill>
          <a:ln w="9525">
            <a:solidFill>
              <a:srgbClr val="FF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grpSp>
        <p:nvGrpSpPr>
          <p:cNvPr id="51" name="Group 44"/>
          <p:cNvGrpSpPr/>
          <p:nvPr/>
        </p:nvGrpSpPr>
        <p:grpSpPr>
          <a:xfrm>
            <a:off x="6820742" y="2735678"/>
            <a:ext cx="4210051" cy="2024063"/>
            <a:chOff x="1344" y="2159"/>
            <a:chExt cx="2652" cy="1275"/>
          </a:xfrm>
        </p:grpSpPr>
        <p:sp>
          <p:nvSpPr>
            <p:cNvPr id="52" name="Line 45"/>
            <p:cNvSpPr>
              <a:spLocks noChangeAspect="1" noChangeShapeType="1"/>
            </p:cNvSpPr>
            <p:nvPr/>
          </p:nvSpPr>
          <p:spPr bwMode="auto">
            <a:xfrm flipH="1">
              <a:off x="1742" y="2160"/>
              <a:ext cx="0" cy="255"/>
            </a:xfrm>
            <a:prstGeom prst="line">
              <a:avLst/>
            </a:prstGeom>
            <a:noFill/>
            <a:ln w="38100">
              <a:solidFill>
                <a:srgbClr val="000000"/>
              </a:solidFill>
              <a:round/>
              <a:tailEnd type="triangle" w="lg" len="med"/>
            </a:ln>
            <a:extLst>
              <a:ext uri="{909E8E84-426E-40DD-AFC4-6F175D3DCCD1}">
                <a14:hiddenFill xmlns:a14="http://schemas.microsoft.com/office/drawing/2010/main">
                  <a:noFill/>
                </a14:hiddenFill>
              </a:ext>
            </a:extLst>
          </p:spPr>
          <p:txBody>
            <a:bodyPr/>
            <a:lstStyle/>
            <a:p>
              <a:endParaRPr lang="zh-CN" altLang="en-US" sz="3200"/>
            </a:p>
          </p:txBody>
        </p:sp>
        <p:sp>
          <p:nvSpPr>
            <p:cNvPr id="53" name="Line 46"/>
            <p:cNvSpPr>
              <a:spLocks noChangeAspect="1" noChangeShapeType="1"/>
            </p:cNvSpPr>
            <p:nvPr/>
          </p:nvSpPr>
          <p:spPr bwMode="auto">
            <a:xfrm flipH="1">
              <a:off x="3533" y="2159"/>
              <a:ext cx="0" cy="256"/>
            </a:xfrm>
            <a:prstGeom prst="line">
              <a:avLst/>
            </a:prstGeom>
            <a:noFill/>
            <a:ln w="38100">
              <a:solidFill>
                <a:srgbClr val="000000"/>
              </a:solidFill>
              <a:round/>
              <a:tailEnd type="triangle" w="lg" len="med"/>
            </a:ln>
            <a:extLst>
              <a:ext uri="{909E8E84-426E-40DD-AFC4-6F175D3DCCD1}">
                <a14:hiddenFill xmlns:a14="http://schemas.microsoft.com/office/drawing/2010/main">
                  <a:noFill/>
                </a14:hiddenFill>
              </a:ext>
            </a:extLst>
          </p:spPr>
          <p:txBody>
            <a:bodyPr/>
            <a:lstStyle/>
            <a:p>
              <a:endParaRPr lang="zh-CN" altLang="en-US" sz="3200"/>
            </a:p>
          </p:txBody>
        </p:sp>
        <p:grpSp>
          <p:nvGrpSpPr>
            <p:cNvPr id="54" name="Group 47"/>
            <p:cNvGrpSpPr/>
            <p:nvPr/>
          </p:nvGrpSpPr>
          <p:grpSpPr>
            <a:xfrm>
              <a:off x="3036" y="2474"/>
              <a:ext cx="960" cy="960"/>
              <a:chOff x="3036" y="2474"/>
              <a:chExt cx="960" cy="960"/>
            </a:xfrm>
          </p:grpSpPr>
          <p:sp>
            <p:nvSpPr>
              <p:cNvPr id="55" name="Oval 48"/>
              <p:cNvSpPr>
                <a:spLocks noChangeAspect="1" noChangeArrowheads="1"/>
              </p:cNvSpPr>
              <p:nvPr/>
            </p:nvSpPr>
            <p:spPr bwMode="auto">
              <a:xfrm>
                <a:off x="3061" y="2507"/>
                <a:ext cx="902" cy="902"/>
              </a:xfrm>
              <a:prstGeom prst="ellipse">
                <a:avLst/>
              </a:prstGeom>
              <a:solidFill>
                <a:srgbClr val="FFFFFF"/>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56" name="Oval 49"/>
              <p:cNvSpPr>
                <a:spLocks noChangeAspect="1" noChangeArrowheads="1"/>
              </p:cNvSpPr>
              <p:nvPr/>
            </p:nvSpPr>
            <p:spPr bwMode="auto">
              <a:xfrm>
                <a:off x="3160" y="2608"/>
                <a:ext cx="697" cy="696"/>
              </a:xfrm>
              <a:prstGeom prst="ellipse">
                <a:avLst/>
              </a:prstGeom>
              <a:solidFill>
                <a:srgbClr val="FFFFFF"/>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57" name="Oval 50"/>
              <p:cNvSpPr>
                <a:spLocks noChangeAspect="1" noChangeArrowheads="1"/>
              </p:cNvSpPr>
              <p:nvPr/>
            </p:nvSpPr>
            <p:spPr bwMode="auto">
              <a:xfrm>
                <a:off x="3286" y="2734"/>
                <a:ext cx="430" cy="429"/>
              </a:xfrm>
              <a:prstGeom prst="ellipse">
                <a:avLst/>
              </a:prstGeom>
              <a:solidFill>
                <a:srgbClr val="FFFFFF"/>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58" name="Oval 51"/>
              <p:cNvSpPr>
                <a:spLocks noChangeAspect="1" noChangeArrowheads="1"/>
              </p:cNvSpPr>
              <p:nvPr/>
            </p:nvSpPr>
            <p:spPr bwMode="auto">
              <a:xfrm>
                <a:off x="3384" y="2834"/>
                <a:ext cx="235" cy="234"/>
              </a:xfrm>
              <a:prstGeom prst="ellipse">
                <a:avLst/>
              </a:prstGeom>
              <a:solidFill>
                <a:srgbClr val="FFFFFF"/>
              </a:solidFill>
              <a:ln w="19050">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59" name="Text Box 52"/>
              <p:cNvSpPr txBox="1">
                <a:spLocks noChangeAspect="1" noChangeArrowheads="1"/>
              </p:cNvSpPr>
              <p:nvPr/>
            </p:nvSpPr>
            <p:spPr bwMode="auto">
              <a:xfrm>
                <a:off x="3367" y="2863"/>
                <a:ext cx="398" cy="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0" hangingPunct="0"/>
                <a:r>
                  <a:rPr lang="en-US" altLang="zh-CN" sz="1400" b="1">
                    <a:solidFill>
                      <a:srgbClr val="000000"/>
                    </a:solidFill>
                    <a:latin typeface="Times New Roman" panose="02020603050405020304" pitchFamily="18" charset="0"/>
                  </a:rPr>
                  <a:t>+17</a:t>
                </a:r>
              </a:p>
            </p:txBody>
          </p:sp>
          <p:sp>
            <p:nvSpPr>
              <p:cNvPr id="60" name="Oval 53"/>
              <p:cNvSpPr>
                <a:spLocks noChangeAspect="1" noChangeArrowheads="1"/>
              </p:cNvSpPr>
              <p:nvPr/>
            </p:nvSpPr>
            <p:spPr bwMode="auto">
              <a:xfrm>
                <a:off x="3683" y="2895"/>
                <a:ext cx="56"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61" name="Oval 54"/>
              <p:cNvSpPr>
                <a:spLocks noChangeAspect="1" noChangeArrowheads="1"/>
              </p:cNvSpPr>
              <p:nvPr/>
            </p:nvSpPr>
            <p:spPr bwMode="auto">
              <a:xfrm>
                <a:off x="3683" y="2981"/>
                <a:ext cx="56"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62" name="Oval 55"/>
              <p:cNvSpPr>
                <a:spLocks noChangeAspect="1" noChangeArrowheads="1"/>
              </p:cNvSpPr>
              <p:nvPr/>
            </p:nvSpPr>
            <p:spPr bwMode="auto">
              <a:xfrm>
                <a:off x="3824" y="2998"/>
                <a:ext cx="56"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63" name="Oval 56"/>
              <p:cNvSpPr>
                <a:spLocks noChangeAspect="1" noChangeArrowheads="1"/>
              </p:cNvSpPr>
              <p:nvPr/>
            </p:nvSpPr>
            <p:spPr bwMode="auto">
              <a:xfrm>
                <a:off x="3824" y="2895"/>
                <a:ext cx="56"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64" name="Oval 57"/>
              <p:cNvSpPr>
                <a:spLocks noChangeAspect="1" noChangeArrowheads="1"/>
              </p:cNvSpPr>
              <p:nvPr/>
            </p:nvSpPr>
            <p:spPr bwMode="auto">
              <a:xfrm>
                <a:off x="3533" y="2575"/>
                <a:ext cx="57"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65" name="Oval 58"/>
              <p:cNvSpPr>
                <a:spLocks noChangeAspect="1" noChangeArrowheads="1"/>
              </p:cNvSpPr>
              <p:nvPr/>
            </p:nvSpPr>
            <p:spPr bwMode="auto">
              <a:xfrm>
                <a:off x="3409" y="2583"/>
                <a:ext cx="56" cy="57"/>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66" name="Oval 59"/>
              <p:cNvSpPr>
                <a:spLocks noChangeAspect="1" noChangeArrowheads="1"/>
              </p:cNvSpPr>
              <p:nvPr/>
            </p:nvSpPr>
            <p:spPr bwMode="auto">
              <a:xfrm>
                <a:off x="3135" y="2870"/>
                <a:ext cx="57"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67" name="Oval 60"/>
              <p:cNvSpPr>
                <a:spLocks noChangeAspect="1" noChangeArrowheads="1"/>
              </p:cNvSpPr>
              <p:nvPr/>
            </p:nvSpPr>
            <p:spPr bwMode="auto">
              <a:xfrm>
                <a:off x="3127" y="2976"/>
                <a:ext cx="56"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68" name="Oval 61"/>
              <p:cNvSpPr>
                <a:spLocks noChangeAspect="1" noChangeArrowheads="1"/>
              </p:cNvSpPr>
              <p:nvPr/>
            </p:nvSpPr>
            <p:spPr bwMode="auto">
              <a:xfrm>
                <a:off x="3409" y="3284"/>
                <a:ext cx="56" cy="57"/>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69" name="Oval 62"/>
              <p:cNvSpPr>
                <a:spLocks noChangeAspect="1" noChangeArrowheads="1"/>
              </p:cNvSpPr>
              <p:nvPr/>
            </p:nvSpPr>
            <p:spPr bwMode="auto">
              <a:xfrm>
                <a:off x="3525" y="3281"/>
                <a:ext cx="56" cy="57"/>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70" name="Oval 63"/>
              <p:cNvSpPr>
                <a:spLocks noChangeAspect="1" noChangeArrowheads="1"/>
              </p:cNvSpPr>
              <p:nvPr/>
            </p:nvSpPr>
            <p:spPr bwMode="auto">
              <a:xfrm>
                <a:off x="3940" y="3006"/>
                <a:ext cx="56"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71" name="Oval 64"/>
              <p:cNvSpPr>
                <a:spLocks noChangeAspect="1" noChangeArrowheads="1"/>
              </p:cNvSpPr>
              <p:nvPr/>
            </p:nvSpPr>
            <p:spPr bwMode="auto">
              <a:xfrm>
                <a:off x="3036" y="2857"/>
                <a:ext cx="56" cy="56"/>
              </a:xfrm>
              <a:prstGeom prst="ellipse">
                <a:avLst/>
              </a:prstGeom>
              <a:solidFill>
                <a:srgbClr val="FF0000"/>
              </a:solidFill>
              <a:ln w="9525">
                <a:solidFill>
                  <a:srgbClr val="FF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72" name="Oval 65"/>
              <p:cNvSpPr>
                <a:spLocks noChangeAspect="1" noChangeArrowheads="1"/>
              </p:cNvSpPr>
              <p:nvPr/>
            </p:nvSpPr>
            <p:spPr bwMode="auto">
              <a:xfrm>
                <a:off x="3401" y="2490"/>
                <a:ext cx="56" cy="57"/>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73" name="Oval 66"/>
              <p:cNvSpPr>
                <a:spLocks noChangeAspect="1" noChangeArrowheads="1"/>
              </p:cNvSpPr>
              <p:nvPr/>
            </p:nvSpPr>
            <p:spPr bwMode="auto">
              <a:xfrm>
                <a:off x="3542" y="2474"/>
                <a:ext cx="56"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74" name="Oval 67"/>
              <p:cNvSpPr>
                <a:spLocks noChangeAspect="1" noChangeArrowheads="1"/>
              </p:cNvSpPr>
              <p:nvPr/>
            </p:nvSpPr>
            <p:spPr bwMode="auto">
              <a:xfrm>
                <a:off x="3525" y="3377"/>
                <a:ext cx="56" cy="57"/>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75" name="Oval 68"/>
              <p:cNvSpPr>
                <a:spLocks noChangeAspect="1" noChangeArrowheads="1"/>
              </p:cNvSpPr>
              <p:nvPr/>
            </p:nvSpPr>
            <p:spPr bwMode="auto">
              <a:xfrm>
                <a:off x="3401" y="3377"/>
                <a:ext cx="56" cy="57"/>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76" name="Oval 69"/>
              <p:cNvSpPr>
                <a:spLocks noChangeAspect="1" noChangeArrowheads="1"/>
              </p:cNvSpPr>
              <p:nvPr/>
            </p:nvSpPr>
            <p:spPr bwMode="auto">
              <a:xfrm>
                <a:off x="3036" y="2986"/>
                <a:ext cx="56" cy="56"/>
              </a:xfrm>
              <a:prstGeom prst="ellipse">
                <a:avLst/>
              </a:prstGeom>
              <a:solidFill>
                <a:srgbClr val="FF0000"/>
              </a:solidFill>
              <a:ln w="9525">
                <a:solidFill>
                  <a:srgbClr val="FF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77" name="Oval 70"/>
              <p:cNvSpPr>
                <a:spLocks noChangeAspect="1" noChangeArrowheads="1"/>
              </p:cNvSpPr>
              <p:nvPr/>
            </p:nvSpPr>
            <p:spPr bwMode="auto">
              <a:xfrm>
                <a:off x="3940" y="2873"/>
                <a:ext cx="56" cy="57"/>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grpSp>
        <p:grpSp>
          <p:nvGrpSpPr>
            <p:cNvPr id="78" name="Group 71"/>
            <p:cNvGrpSpPr/>
            <p:nvPr/>
          </p:nvGrpSpPr>
          <p:grpSpPr>
            <a:xfrm>
              <a:off x="1344" y="2544"/>
              <a:ext cx="736" cy="726"/>
              <a:chOff x="1344" y="2544"/>
              <a:chExt cx="736" cy="726"/>
            </a:xfrm>
          </p:grpSpPr>
          <p:sp>
            <p:nvSpPr>
              <p:cNvPr id="79" name="Oval 72"/>
              <p:cNvSpPr>
                <a:spLocks noChangeAspect="1" noChangeArrowheads="1"/>
              </p:cNvSpPr>
              <p:nvPr/>
            </p:nvSpPr>
            <p:spPr bwMode="auto">
              <a:xfrm>
                <a:off x="1369" y="2564"/>
                <a:ext cx="686" cy="686"/>
              </a:xfrm>
              <a:prstGeom prst="ellipse">
                <a:avLst/>
              </a:prstGeom>
              <a:solidFill>
                <a:srgbClr val="FFFFFF"/>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80" name="Oval 73"/>
              <p:cNvSpPr>
                <a:spLocks noChangeAspect="1" noChangeArrowheads="1"/>
              </p:cNvSpPr>
              <p:nvPr/>
            </p:nvSpPr>
            <p:spPr bwMode="auto">
              <a:xfrm>
                <a:off x="1485" y="2677"/>
                <a:ext cx="460" cy="460"/>
              </a:xfrm>
              <a:prstGeom prst="ellipse">
                <a:avLst/>
              </a:prstGeom>
              <a:solidFill>
                <a:srgbClr val="FFFFFF"/>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81" name="Oval 74"/>
              <p:cNvSpPr>
                <a:spLocks noChangeAspect="1" noChangeArrowheads="1"/>
              </p:cNvSpPr>
              <p:nvPr/>
            </p:nvSpPr>
            <p:spPr bwMode="auto">
              <a:xfrm>
                <a:off x="1609" y="2794"/>
                <a:ext cx="199" cy="199"/>
              </a:xfrm>
              <a:prstGeom prst="ellipse">
                <a:avLst/>
              </a:prstGeom>
              <a:solidFill>
                <a:srgbClr val="FFFFFF"/>
              </a:solidFill>
              <a:ln w="19050">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82" name="Text Box 75"/>
              <p:cNvSpPr txBox="1">
                <a:spLocks noChangeAspect="1" noChangeArrowheads="1"/>
              </p:cNvSpPr>
              <p:nvPr/>
            </p:nvSpPr>
            <p:spPr bwMode="auto">
              <a:xfrm>
                <a:off x="1565" y="2805"/>
                <a:ext cx="398" cy="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0" hangingPunct="0"/>
                <a:r>
                  <a:rPr lang="en-US" altLang="zh-CN" sz="1400" b="1">
                    <a:solidFill>
                      <a:srgbClr val="000000"/>
                    </a:solidFill>
                    <a:latin typeface="Times New Roman" panose="02020603050405020304" pitchFamily="18" charset="0"/>
                  </a:rPr>
                  <a:t>+11</a:t>
                </a:r>
              </a:p>
            </p:txBody>
          </p:sp>
          <p:sp>
            <p:nvSpPr>
              <p:cNvPr id="83" name="Oval 76"/>
              <p:cNvSpPr>
                <a:spLocks noChangeAspect="1" noChangeArrowheads="1"/>
              </p:cNvSpPr>
              <p:nvPr/>
            </p:nvSpPr>
            <p:spPr bwMode="auto">
              <a:xfrm>
                <a:off x="1601" y="2544"/>
                <a:ext cx="56"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84" name="Oval 77"/>
              <p:cNvSpPr>
                <a:spLocks noChangeAspect="1" noChangeArrowheads="1"/>
              </p:cNvSpPr>
              <p:nvPr/>
            </p:nvSpPr>
            <p:spPr bwMode="auto">
              <a:xfrm>
                <a:off x="1734" y="2544"/>
                <a:ext cx="56"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85" name="Oval 78"/>
              <p:cNvSpPr>
                <a:spLocks noChangeAspect="1" noChangeArrowheads="1"/>
              </p:cNvSpPr>
              <p:nvPr/>
            </p:nvSpPr>
            <p:spPr bwMode="auto">
              <a:xfrm>
                <a:off x="2015" y="2783"/>
                <a:ext cx="57"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86" name="Oval 79"/>
              <p:cNvSpPr>
                <a:spLocks noChangeAspect="1" noChangeArrowheads="1"/>
              </p:cNvSpPr>
              <p:nvPr/>
            </p:nvSpPr>
            <p:spPr bwMode="auto">
              <a:xfrm>
                <a:off x="1891" y="2791"/>
                <a:ext cx="56"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87" name="Oval 80"/>
              <p:cNvSpPr>
                <a:spLocks noChangeAspect="1" noChangeArrowheads="1"/>
              </p:cNvSpPr>
              <p:nvPr/>
            </p:nvSpPr>
            <p:spPr bwMode="auto">
              <a:xfrm>
                <a:off x="1911" y="2925"/>
                <a:ext cx="56" cy="57"/>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88" name="Oval 81"/>
              <p:cNvSpPr>
                <a:spLocks noChangeAspect="1" noChangeArrowheads="1"/>
              </p:cNvSpPr>
              <p:nvPr/>
            </p:nvSpPr>
            <p:spPr bwMode="auto">
              <a:xfrm>
                <a:off x="2024" y="2922"/>
                <a:ext cx="56"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89" name="Oval 82"/>
              <p:cNvSpPr>
                <a:spLocks noChangeAspect="1" noChangeArrowheads="1"/>
              </p:cNvSpPr>
              <p:nvPr/>
            </p:nvSpPr>
            <p:spPr bwMode="auto">
              <a:xfrm>
                <a:off x="1634" y="3214"/>
                <a:ext cx="56"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90" name="Oval 83"/>
              <p:cNvSpPr>
                <a:spLocks noChangeAspect="1" noChangeArrowheads="1"/>
              </p:cNvSpPr>
              <p:nvPr/>
            </p:nvSpPr>
            <p:spPr bwMode="auto">
              <a:xfrm>
                <a:off x="1758" y="3207"/>
                <a:ext cx="57"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91" name="Oval 84"/>
              <p:cNvSpPr>
                <a:spLocks noChangeAspect="1" noChangeArrowheads="1"/>
              </p:cNvSpPr>
              <p:nvPr/>
            </p:nvSpPr>
            <p:spPr bwMode="auto">
              <a:xfrm>
                <a:off x="1344" y="2938"/>
                <a:ext cx="56" cy="57"/>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92" name="Oval 85"/>
              <p:cNvSpPr>
                <a:spLocks noChangeAspect="1" noChangeArrowheads="1"/>
              </p:cNvSpPr>
              <p:nvPr/>
            </p:nvSpPr>
            <p:spPr bwMode="auto">
              <a:xfrm>
                <a:off x="1344" y="2803"/>
                <a:ext cx="56" cy="5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grpSp>
      </p:grpSp>
      <p:sp>
        <p:nvSpPr>
          <p:cNvPr id="93" name="Line 86"/>
          <p:cNvSpPr>
            <a:spLocks noChangeAspect="1" noChangeShapeType="1"/>
          </p:cNvSpPr>
          <p:nvPr/>
        </p:nvSpPr>
        <p:spPr bwMode="auto">
          <a:xfrm>
            <a:off x="8243143" y="3919951"/>
            <a:ext cx="947737" cy="0"/>
          </a:xfrm>
          <a:prstGeom prst="line">
            <a:avLst/>
          </a:prstGeom>
          <a:noFill/>
          <a:ln w="38100">
            <a:solidFill>
              <a:schemeClr val="tx2"/>
            </a:solidFill>
            <a:round/>
            <a:headEnd type="triangle" w="lg" len="med"/>
            <a:tailEnd type="triangle" w="lg" len="med"/>
          </a:ln>
          <a:extLst>
            <a:ext uri="{909E8E84-426E-40DD-AFC4-6F175D3DCCD1}">
              <a14:hiddenFill xmlns:a14="http://schemas.microsoft.com/office/drawing/2010/main">
                <a:noFill/>
              </a14:hiddenFill>
            </a:ext>
          </a:extLst>
        </p:spPr>
        <p:txBody>
          <a:bodyPr/>
          <a:lstStyle/>
          <a:p>
            <a:endParaRPr lang="zh-CN" altLang="en-US" sz="3200"/>
          </a:p>
        </p:txBody>
      </p:sp>
      <p:grpSp>
        <p:nvGrpSpPr>
          <p:cNvPr id="94" name="Group 87"/>
          <p:cNvGrpSpPr/>
          <p:nvPr/>
        </p:nvGrpSpPr>
        <p:grpSpPr>
          <a:xfrm>
            <a:off x="7608143" y="4524789"/>
            <a:ext cx="2135187" cy="773112"/>
            <a:chOff x="1840" y="3336"/>
            <a:chExt cx="1345" cy="487"/>
          </a:xfrm>
        </p:grpSpPr>
        <p:sp>
          <p:nvSpPr>
            <p:cNvPr id="49240" name="Line 88"/>
            <p:cNvSpPr>
              <a:spLocks noChangeAspect="1" noChangeShapeType="1"/>
            </p:cNvSpPr>
            <p:nvPr/>
          </p:nvSpPr>
          <p:spPr bwMode="auto">
            <a:xfrm>
              <a:off x="1840" y="3336"/>
              <a:ext cx="177" cy="204"/>
            </a:xfrm>
            <a:prstGeom prst="line">
              <a:avLst/>
            </a:prstGeom>
            <a:noFill/>
            <a:ln w="38100">
              <a:solidFill>
                <a:srgbClr val="000000"/>
              </a:solidFill>
              <a:round/>
              <a:tailEnd type="triangle" w="lg" len="med"/>
            </a:ln>
            <a:extLst>
              <a:ext uri="{909E8E84-426E-40DD-AFC4-6F175D3DCCD1}">
                <a14:hiddenFill xmlns:a14="http://schemas.microsoft.com/office/drawing/2010/main">
                  <a:noFill/>
                </a14:hiddenFill>
              </a:ext>
            </a:extLst>
          </p:spPr>
          <p:txBody>
            <a:bodyPr/>
            <a:lstStyle/>
            <a:p>
              <a:endParaRPr lang="zh-CN" altLang="en-US" sz="3200"/>
            </a:p>
          </p:txBody>
        </p:sp>
        <p:sp>
          <p:nvSpPr>
            <p:cNvPr id="49241" name="Line 89"/>
            <p:cNvSpPr>
              <a:spLocks noChangeAspect="1" noChangeShapeType="1"/>
            </p:cNvSpPr>
            <p:nvPr/>
          </p:nvSpPr>
          <p:spPr bwMode="auto">
            <a:xfrm rot="5400000">
              <a:off x="2997" y="3375"/>
              <a:ext cx="188" cy="188"/>
            </a:xfrm>
            <a:prstGeom prst="line">
              <a:avLst/>
            </a:prstGeom>
            <a:noFill/>
            <a:ln w="38100">
              <a:solidFill>
                <a:srgbClr val="000000"/>
              </a:solidFill>
              <a:round/>
              <a:tailEnd type="triangle" w="lg" len="med"/>
            </a:ln>
            <a:extLst>
              <a:ext uri="{909E8E84-426E-40DD-AFC4-6F175D3DCCD1}">
                <a14:hiddenFill xmlns:a14="http://schemas.microsoft.com/office/drawing/2010/main">
                  <a:noFill/>
                </a14:hiddenFill>
              </a:ext>
            </a:extLst>
          </p:spPr>
          <p:txBody>
            <a:bodyPr/>
            <a:lstStyle/>
            <a:p>
              <a:endParaRPr lang="zh-CN" altLang="en-US" sz="3200"/>
            </a:p>
          </p:txBody>
        </p:sp>
        <p:grpSp>
          <p:nvGrpSpPr>
            <p:cNvPr id="49242" name="Group 90"/>
            <p:cNvGrpSpPr>
              <a:grpSpLocks noChangeAspect="1"/>
            </p:cNvGrpSpPr>
            <p:nvPr/>
          </p:nvGrpSpPr>
          <p:grpSpPr>
            <a:xfrm>
              <a:off x="2092" y="3357"/>
              <a:ext cx="995" cy="466"/>
              <a:chOff x="5020" y="6333"/>
              <a:chExt cx="1800" cy="845"/>
            </a:xfrm>
          </p:grpSpPr>
          <p:grpSp>
            <p:nvGrpSpPr>
              <p:cNvPr id="49243" name="Group 91"/>
              <p:cNvGrpSpPr>
                <a:grpSpLocks noChangeAspect="1"/>
              </p:cNvGrpSpPr>
              <p:nvPr/>
            </p:nvGrpSpPr>
            <p:grpSpPr>
              <a:xfrm>
                <a:off x="5070" y="6333"/>
                <a:ext cx="1355" cy="845"/>
                <a:chOff x="5070" y="6333"/>
                <a:chExt cx="1355" cy="845"/>
              </a:xfrm>
            </p:grpSpPr>
            <p:sp>
              <p:nvSpPr>
                <p:cNvPr id="49244" name="Oval 92"/>
                <p:cNvSpPr>
                  <a:spLocks noChangeAspect="1" noChangeArrowheads="1"/>
                </p:cNvSpPr>
                <p:nvPr/>
              </p:nvSpPr>
              <p:spPr bwMode="auto">
                <a:xfrm>
                  <a:off x="5070" y="6511"/>
                  <a:ext cx="493" cy="494"/>
                </a:xfrm>
                <a:prstGeom prst="ellipse">
                  <a:avLst/>
                </a:prstGeom>
                <a:gradFill rotWithShape="0">
                  <a:gsLst>
                    <a:gs pos="0">
                      <a:srgbClr val="FFFFFF"/>
                    </a:gs>
                    <a:gs pos="100000">
                      <a:srgbClr val="767676"/>
                    </a:gs>
                  </a:gsLst>
                  <a:path path="shape">
                    <a:fillToRect l="50000" t="50000" r="50000" b="50000"/>
                  </a:path>
                </a:gra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sp>
              <p:nvSpPr>
                <p:cNvPr id="49245" name="Oval 93"/>
                <p:cNvSpPr>
                  <a:spLocks noChangeAspect="1" noChangeArrowheads="1"/>
                </p:cNvSpPr>
                <p:nvPr/>
              </p:nvSpPr>
              <p:spPr bwMode="auto">
                <a:xfrm>
                  <a:off x="5580" y="6333"/>
                  <a:ext cx="845" cy="845"/>
                </a:xfrm>
                <a:prstGeom prst="ellipse">
                  <a:avLst/>
                </a:prstGeom>
                <a:gradFill rotWithShape="0">
                  <a:gsLst>
                    <a:gs pos="0">
                      <a:srgbClr val="CCFFCC"/>
                    </a:gs>
                    <a:gs pos="100000">
                      <a:srgbClr val="5E765E"/>
                    </a:gs>
                  </a:gsLst>
                  <a:path path="shape">
                    <a:fillToRect l="50000" t="50000" r="50000" b="50000"/>
                  </a:path>
                </a:gra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3200"/>
                </a:p>
              </p:txBody>
            </p:sp>
          </p:grpSp>
          <p:sp>
            <p:nvSpPr>
              <p:cNvPr id="24670" name="Text Box 94"/>
              <p:cNvSpPr txBox="1">
                <a:spLocks noChangeAspect="1" noChangeArrowheads="1"/>
              </p:cNvSpPr>
              <p:nvPr/>
            </p:nvSpPr>
            <p:spPr bwMode="auto">
              <a:xfrm>
                <a:off x="5020" y="6549"/>
                <a:ext cx="1800" cy="626"/>
              </a:xfrm>
              <a:prstGeom prst="rect">
                <a:avLst/>
              </a:prstGeom>
              <a:noFill/>
              <a:ln w="9525">
                <a:noFill/>
                <a:miter lim="800000"/>
              </a:ln>
            </p:spPr>
            <p:txBody>
              <a:bodyPr/>
              <a:lstStyle/>
              <a:p>
                <a:pPr algn="just" eaLnBrk="0" hangingPunct="0">
                  <a:defRPr/>
                </a:pPr>
                <a:r>
                  <a:rPr lang="en-US" altLang="zh-CN" sz="2000" b="1">
                    <a:solidFill>
                      <a:srgbClr val="000000"/>
                    </a:solidFill>
                    <a:effectLst>
                      <a:outerShdw blurRad="38100" dist="38100" dir="2700000" algn="tl">
                        <a:srgbClr val="C0C0C0"/>
                      </a:outerShdw>
                    </a:effectLst>
                    <a:latin typeface="Arial"/>
                  </a:rPr>
                  <a:t>Na</a:t>
                </a:r>
                <a:r>
                  <a:rPr lang="en-US" altLang="zh-CN" sz="3200" b="1" baseline="30000">
                    <a:solidFill>
                      <a:srgbClr val="000000"/>
                    </a:solidFill>
                    <a:effectLst>
                      <a:outerShdw blurRad="38100" dist="38100" dir="2700000" algn="tl">
                        <a:srgbClr val="C0C0C0"/>
                      </a:outerShdw>
                    </a:effectLst>
                    <a:latin typeface="Arial"/>
                  </a:rPr>
                  <a:t>+</a:t>
                </a:r>
                <a:r>
                  <a:rPr lang="en-US" altLang="zh-CN" sz="2000" b="1">
                    <a:solidFill>
                      <a:srgbClr val="000000"/>
                    </a:solidFill>
                    <a:effectLst>
                      <a:outerShdw blurRad="38100" dist="38100" dir="2700000" algn="tl">
                        <a:srgbClr val="C0C0C0"/>
                      </a:outerShdw>
                    </a:effectLst>
                    <a:latin typeface="Arial"/>
                  </a:rPr>
                  <a:t>   Cl</a:t>
                </a:r>
                <a:r>
                  <a:rPr lang="en-US" altLang="zh-CN" sz="3200" b="1" baseline="30000">
                    <a:solidFill>
                      <a:srgbClr val="000000"/>
                    </a:solidFill>
                    <a:effectLst>
                      <a:outerShdw blurRad="38100" dist="38100" dir="2700000" algn="tl">
                        <a:srgbClr val="C0C0C0"/>
                      </a:outerShdw>
                    </a:effectLst>
                    <a:latin typeface="Arial"/>
                  </a:rPr>
                  <a:t>-</a:t>
                </a:r>
              </a:p>
            </p:txBody>
          </p:sp>
        </p:grpSp>
      </p:grpSp>
      <p:grpSp>
        <p:nvGrpSpPr>
          <p:cNvPr id="95" name="Group 95"/>
          <p:cNvGrpSpPr/>
          <p:nvPr/>
        </p:nvGrpSpPr>
        <p:grpSpPr>
          <a:xfrm>
            <a:off x="5944442" y="1532351"/>
            <a:ext cx="5859463" cy="646113"/>
            <a:chOff x="792" y="1202"/>
            <a:chExt cx="3691" cy="407"/>
          </a:xfrm>
        </p:grpSpPr>
        <p:sp>
          <p:nvSpPr>
            <p:cNvPr id="96" name="Text Box 96"/>
            <p:cNvSpPr txBox="1">
              <a:spLocks noChangeArrowheads="1"/>
            </p:cNvSpPr>
            <p:nvPr/>
          </p:nvSpPr>
          <p:spPr bwMode="auto">
            <a:xfrm>
              <a:off x="792" y="1202"/>
              <a:ext cx="467" cy="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en-US" altLang="zh-CN" sz="3600" b="1">
                  <a:solidFill>
                    <a:srgbClr val="FF0000"/>
                  </a:solidFill>
                  <a:latin typeface="Times New Roman" panose="02020603050405020304" pitchFamily="18" charset="0"/>
                </a:rPr>
                <a:t>Na</a:t>
              </a:r>
            </a:p>
          </p:txBody>
        </p:sp>
        <p:sp>
          <p:nvSpPr>
            <p:cNvPr id="97" name="Text Box 97"/>
            <p:cNvSpPr txBox="1">
              <a:spLocks noChangeArrowheads="1"/>
            </p:cNvSpPr>
            <p:nvPr/>
          </p:nvSpPr>
          <p:spPr bwMode="auto">
            <a:xfrm>
              <a:off x="4080" y="1203"/>
              <a:ext cx="403" cy="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en-US" altLang="zh-CN" sz="3600" b="1">
                  <a:solidFill>
                    <a:srgbClr val="FF0000"/>
                  </a:solidFill>
                  <a:latin typeface="Times New Roman" panose="02020603050405020304" pitchFamily="18" charset="0"/>
                </a:rPr>
                <a:t>Cl</a:t>
              </a:r>
            </a:p>
          </p:txBody>
        </p:sp>
      </p:grpSp>
      <p:grpSp>
        <p:nvGrpSpPr>
          <p:cNvPr id="98" name="Group 98"/>
          <p:cNvGrpSpPr/>
          <p:nvPr/>
        </p:nvGrpSpPr>
        <p:grpSpPr>
          <a:xfrm>
            <a:off x="5982542" y="3502441"/>
            <a:ext cx="5997576" cy="798512"/>
            <a:chOff x="816" y="2642"/>
            <a:chExt cx="3778" cy="503"/>
          </a:xfrm>
        </p:grpSpPr>
        <p:sp>
          <p:nvSpPr>
            <p:cNvPr id="99" name="Text Box 99"/>
            <p:cNvSpPr txBox="1">
              <a:spLocks noChangeArrowheads="1"/>
            </p:cNvSpPr>
            <p:nvPr/>
          </p:nvSpPr>
          <p:spPr bwMode="auto">
            <a:xfrm>
              <a:off x="4128" y="2739"/>
              <a:ext cx="466" cy="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en-US" altLang="zh-CN" sz="3600" b="1">
                  <a:solidFill>
                    <a:srgbClr val="FF0000"/>
                  </a:solidFill>
                  <a:latin typeface="Times New Roman" panose="02020603050405020304" pitchFamily="18" charset="0"/>
                </a:rPr>
                <a:t>Cl</a:t>
              </a:r>
              <a:r>
                <a:rPr kumimoji="1" lang="en-US" altLang="zh-CN" sz="3600" b="1" baseline="30000">
                  <a:solidFill>
                    <a:srgbClr val="FF0000"/>
                  </a:solidFill>
                  <a:latin typeface="Times New Roman" panose="02020603050405020304" pitchFamily="18" charset="0"/>
                </a:rPr>
                <a:t>-</a:t>
              </a:r>
            </a:p>
          </p:txBody>
        </p:sp>
        <p:sp>
          <p:nvSpPr>
            <p:cNvPr id="100" name="Text Box 100"/>
            <p:cNvSpPr txBox="1">
              <a:spLocks noChangeArrowheads="1"/>
            </p:cNvSpPr>
            <p:nvPr/>
          </p:nvSpPr>
          <p:spPr bwMode="auto">
            <a:xfrm>
              <a:off x="816" y="2642"/>
              <a:ext cx="574" cy="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en-US" altLang="zh-CN" sz="3600" b="1">
                  <a:solidFill>
                    <a:srgbClr val="FF0000"/>
                  </a:solidFill>
                  <a:latin typeface="Times New Roman" panose="02020603050405020304" pitchFamily="18" charset="0"/>
                </a:rPr>
                <a:t>Na</a:t>
              </a:r>
              <a:r>
                <a:rPr kumimoji="1" lang="en-US" altLang="zh-CN" sz="3600" b="1" baseline="30000">
                  <a:solidFill>
                    <a:srgbClr val="FF0000"/>
                  </a:solidFill>
                  <a:latin typeface="Times New Roman" panose="02020603050405020304" pitchFamily="18" charset="0"/>
                </a:rPr>
                <a:t>+</a:t>
              </a:r>
            </a:p>
          </p:txBody>
        </p:sp>
      </p:grpSp>
      <p:sp>
        <p:nvSpPr>
          <p:cNvPr id="101" name="Arc 43"/>
          <p:cNvSpPr>
            <a:spLocks noChangeAspect="1"/>
          </p:cNvSpPr>
          <p:nvPr/>
        </p:nvSpPr>
        <p:spPr bwMode="auto">
          <a:xfrm rot="18300856">
            <a:off x="8622554" y="1330739"/>
            <a:ext cx="788988" cy="1014412"/>
          </a:xfrm>
          <a:custGeom>
            <a:gdLst>
              <a:gd name="T0" fmla="*/ 0 w 21600"/>
              <a:gd name="T1" fmla="*/ 0 h 26674"/>
              <a:gd name="T2" fmla="*/ 2147483647 w 21600"/>
              <a:gd name="T3" fmla="*/ 2147483647 h 26674"/>
              <a:gd name="T4" fmla="*/ 0 w 21600"/>
              <a:gd name="T5" fmla="*/ 2147483647 h 26674"/>
              <a:gd name="T6" fmla="*/ 0 60000 65536"/>
              <a:gd name="T7" fmla="*/ 0 60000 65536"/>
              <a:gd name="T8" fmla="*/ 0 60000 65536"/>
              <a:gd name="T9" fmla="*/ 0 w 21600"/>
              <a:gd name="T10" fmla="*/ 0 h 26674"/>
              <a:gd name="T11" fmla="*/ 21600 w 21600"/>
              <a:gd name="T12" fmla="*/ 26674 h 26674"/>
            </a:gdLst>
            <a:cxnLst>
              <a:cxn ang="T6">
                <a:pos x="T0" y="T1"/>
              </a:cxn>
              <a:cxn ang="T7">
                <a:pos x="T2" y="T3"/>
              </a:cxn>
              <a:cxn ang="T8">
                <a:pos x="T4" y="T5"/>
              </a:cxn>
            </a:cxnLst>
            <a:rect l="T9" t="T10" r="T11" b="T12"/>
            <a:pathLst>
              <a:path w="21600" h="26674" fill="none" extrusionOk="0">
                <a:moveTo>
                  <a:pt x="-1" y="0"/>
                </a:moveTo>
                <a:cubicBezTo>
                  <a:pt x="11929" y="0"/>
                  <a:pt x="21600" y="9670"/>
                  <a:pt x="21600" y="21600"/>
                </a:cubicBezTo>
                <a:cubicBezTo>
                  <a:pt x="21600" y="23309"/>
                  <a:pt x="21397" y="25012"/>
                  <a:pt x="20995" y="26673"/>
                </a:cubicBezTo>
              </a:path>
              <a:path w="21600" h="26674" stroke="0" extrusionOk="0">
                <a:moveTo>
                  <a:pt x="-1" y="0"/>
                </a:moveTo>
                <a:cubicBezTo>
                  <a:pt x="11929" y="0"/>
                  <a:pt x="21600" y="9670"/>
                  <a:pt x="21600" y="21600"/>
                </a:cubicBezTo>
                <a:cubicBezTo>
                  <a:pt x="21600" y="23309"/>
                  <a:pt x="21397" y="25012"/>
                  <a:pt x="20995" y="26673"/>
                </a:cubicBezTo>
                <a:lnTo>
                  <a:pt x="0" y="21600"/>
                </a:lnTo>
                <a:close/>
              </a:path>
            </a:pathLst>
          </a:custGeom>
          <a:noFill/>
          <a:ln w="38100">
            <a:solidFill>
              <a:schemeClr val="tx2"/>
            </a:solidFill>
            <a:round/>
            <a:tailEnd type="triangle" w="lg" len="med"/>
          </a:ln>
          <a:extLst>
            <a:ext uri="{909E8E84-426E-40DD-AFC4-6F175D3DCCD1}">
              <a14:hiddenFill xmlns:a14="http://schemas.microsoft.com/office/drawing/2010/main">
                <a:solidFill>
                  <a:srgbClr val="FFFFFF"/>
                </a:solidFill>
              </a14:hiddenFill>
            </a:ext>
          </a:extLst>
        </p:spPr>
        <p:txBody>
          <a:bodyPr/>
          <a:lstStyle/>
          <a:p>
            <a:endParaRPr lang="zh-CN" altLang="en-US" sz="3200"/>
          </a:p>
        </p:txBody>
      </p:sp>
      <p:pic>
        <p:nvPicPr>
          <p:cNvPr id="102" name="61704547-3176-4FA0-AAD0-7DF1A1D1964B-27" descr="C:/Users/XN1709/AppData/Local/Temp/qt_temp.e13344qt_temp"/>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1076643" y="3140393"/>
            <a:ext cx="3127375" cy="578485"/>
          </a:xfrm>
          <a:prstGeom prst="rect">
            <a:avLst/>
          </a:prstGeom>
        </p:spPr>
      </p:pic>
      <p:sp>
        <p:nvSpPr>
          <p:cNvPr id="103" name="文本框 102"/>
          <p:cNvSpPr txBox="1"/>
          <p:nvPr/>
        </p:nvSpPr>
        <p:spPr>
          <a:xfrm>
            <a:off x="1325245" y="2889885"/>
            <a:ext cx="3168650" cy="460375"/>
          </a:xfrm>
          <a:prstGeom prst="rect">
            <a:avLst/>
          </a:prstGeom>
          <a:noFill/>
        </p:spPr>
        <p:txBody>
          <a:bodyPr wrap="square" rtlCol="0">
            <a:spAutoFit/>
          </a:bodyPr>
          <a:lstStyle/>
          <a:p>
            <a:pPr algn="l"/>
            <a:r>
              <a:rPr lang="en-US" altLang="zh-CN">
                <a:sym typeface="+mn-ea"/>
              </a:rPr>
              <a:t>0        0              +1   -1          </a:t>
            </a:r>
            <a:endParaRPr lang="en-US" altLang="zh-CN"/>
          </a:p>
        </p:txBody>
      </p:sp>
      <p:sp>
        <p:nvSpPr>
          <p:cNvPr id="104" name="文本框 103"/>
          <p:cNvSpPr txBox="1"/>
          <p:nvPr/>
        </p:nvSpPr>
        <p:spPr>
          <a:xfrm>
            <a:off x="1383030" y="1667510"/>
            <a:ext cx="3324225" cy="891540"/>
          </a:xfrm>
          <a:prstGeom prst="rect">
            <a:avLst/>
          </a:prstGeom>
          <a:noFill/>
        </p:spPr>
        <p:txBody>
          <a:bodyPr wrap="square" rtlCol="0">
            <a:spAutoFit/>
          </a:bodyPr>
          <a:lstStyle/>
          <a:p>
            <a:pPr algn="l"/>
            <a:r>
              <a:rPr lang="zh-CN" altLang="en-US" sz="2800">
                <a:solidFill>
                  <a:srgbClr val="0D19FD"/>
                </a:solidFill>
                <a:sym typeface="+mn-ea"/>
              </a:rPr>
              <a:t>失去</a:t>
            </a:r>
            <a:r>
              <a:rPr lang="en-US" altLang="zh-CN">
                <a:solidFill>
                  <a:srgbClr val="FF0000"/>
                </a:solidFill>
                <a:sym typeface="+mn-ea"/>
              </a:rPr>
              <a:t>2</a:t>
            </a:r>
            <a:r>
              <a:rPr lang="en-US" altLang="zh-CN">
                <a:solidFill>
                  <a:srgbClr val="FF0000"/>
                </a:solidFill>
                <a:latin typeface="Arial" panose="020b0604020202020204" pitchFamily="34" charset="0"/>
                <a:sym typeface="+mn-ea"/>
              </a:rPr>
              <a:t>×</a:t>
            </a:r>
            <a:r>
              <a:rPr lang="en-US" altLang="zh-CN">
                <a:sym typeface="+mn-ea"/>
              </a:rPr>
              <a:t>e</a:t>
            </a:r>
            <a:r>
              <a:rPr lang="en-US" altLang="zh-CN" baseline="30000">
                <a:sym typeface="+mn-ea"/>
              </a:rPr>
              <a:t>-</a:t>
            </a:r>
            <a:r>
              <a:rPr lang="zh-CN" altLang="en-US">
                <a:sym typeface="+mn-ea"/>
              </a:rPr>
              <a:t>、</a:t>
            </a:r>
            <a:r>
              <a:rPr lang="zh-CN" altLang="en-US">
                <a:solidFill>
                  <a:srgbClr val="FF0000"/>
                </a:solidFill>
                <a:sym typeface="+mn-ea"/>
              </a:rPr>
              <a:t>化合价升高，被氧化</a:t>
            </a:r>
          </a:p>
        </p:txBody>
      </p:sp>
      <p:grpSp>
        <p:nvGrpSpPr>
          <p:cNvPr id="105" name="组合 104"/>
          <p:cNvGrpSpPr/>
          <p:nvPr/>
        </p:nvGrpSpPr>
        <p:grpSpPr>
          <a:xfrm>
            <a:off x="1450340" y="2588260"/>
            <a:ext cx="2101215" cy="359410"/>
            <a:chOff x="4669" y="3375"/>
            <a:chExt cx="3973" cy="566"/>
          </a:xfrm>
        </p:grpSpPr>
        <p:cxnSp>
          <p:nvCxnSpPr>
            <p:cNvPr id="106" name="直接连接符 105"/>
            <p:cNvCxnSpPr/>
            <p:nvPr/>
          </p:nvCxnSpPr>
          <p:spPr>
            <a:xfrm flipV="1">
              <a:off x="4669" y="3375"/>
              <a:ext cx="3973" cy="19"/>
            </a:xfrm>
            <a:prstGeom prst="line">
              <a:avLst/>
            </a:prstGeom>
            <a:ln cmpd="sng">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7" name="直接箭头连接符 106"/>
            <p:cNvCxnSpPr/>
            <p:nvPr/>
          </p:nvCxnSpPr>
          <p:spPr>
            <a:xfrm flipH="1">
              <a:off x="8642" y="3375"/>
              <a:ext cx="0" cy="567"/>
            </a:xfrm>
            <a:prstGeom prst="straightConnector1">
              <a:avLst/>
            </a:prstGeom>
            <a:ln cmpd="sng">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flipH="1">
              <a:off x="4669" y="3375"/>
              <a:ext cx="14" cy="341"/>
            </a:xfrm>
            <a:prstGeom prst="line">
              <a:avLst/>
            </a:prstGeom>
            <a:ln cmpd="sng">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109" name="组合 108"/>
          <p:cNvGrpSpPr/>
          <p:nvPr/>
        </p:nvGrpSpPr>
        <p:grpSpPr>
          <a:xfrm>
            <a:off x="2137410" y="3586480"/>
            <a:ext cx="1934210" cy="376555"/>
            <a:chOff x="6195" y="5627"/>
            <a:chExt cx="4919" cy="593"/>
          </a:xfrm>
        </p:grpSpPr>
        <p:cxnSp>
          <p:nvCxnSpPr>
            <p:cNvPr id="110" name="直接连接符 109"/>
            <p:cNvCxnSpPr/>
            <p:nvPr/>
          </p:nvCxnSpPr>
          <p:spPr>
            <a:xfrm>
              <a:off x="6195" y="5758"/>
              <a:ext cx="1" cy="46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flipV="1">
              <a:off x="6195" y="6194"/>
              <a:ext cx="4919" cy="2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2" name="直接箭头连接符 111"/>
            <p:cNvCxnSpPr/>
            <p:nvPr/>
          </p:nvCxnSpPr>
          <p:spPr>
            <a:xfrm flipV="1">
              <a:off x="11112" y="5627"/>
              <a:ext cx="2" cy="561"/>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113" name="文本框 112"/>
          <p:cNvSpPr txBox="1"/>
          <p:nvPr/>
        </p:nvSpPr>
        <p:spPr>
          <a:xfrm>
            <a:off x="1595120" y="4009390"/>
            <a:ext cx="2899410" cy="953135"/>
          </a:xfrm>
          <a:prstGeom prst="rect">
            <a:avLst/>
          </a:prstGeom>
          <a:noFill/>
        </p:spPr>
        <p:txBody>
          <a:bodyPr wrap="square" rtlCol="0">
            <a:spAutoFit/>
          </a:bodyPr>
          <a:lstStyle/>
          <a:p>
            <a:pPr algn="l"/>
            <a:r>
              <a:rPr lang="zh-CN" altLang="en-US" sz="3200">
                <a:solidFill>
                  <a:srgbClr val="0D19FD"/>
                </a:solidFill>
                <a:sym typeface="+mn-ea"/>
              </a:rPr>
              <a:t>得到</a:t>
            </a:r>
            <a:r>
              <a:rPr lang="en-US" altLang="zh-CN">
                <a:sym typeface="+mn-ea"/>
              </a:rPr>
              <a:t>2</a:t>
            </a:r>
            <a:r>
              <a:rPr lang="en-US" altLang="zh-CN">
                <a:latin typeface="Arial" panose="020b0604020202020204" pitchFamily="34" charset="0"/>
                <a:sym typeface="+mn-ea"/>
              </a:rPr>
              <a:t>×</a:t>
            </a:r>
            <a:r>
              <a:rPr lang="en-US" altLang="zh-CN">
                <a:sym typeface="+mn-ea"/>
              </a:rPr>
              <a:t>e</a:t>
            </a:r>
            <a:r>
              <a:rPr lang="en-US" altLang="zh-CN" baseline="30000">
                <a:sym typeface="+mn-ea"/>
              </a:rPr>
              <a:t>-</a:t>
            </a:r>
            <a:r>
              <a:rPr lang="zh-CN" altLang="en-US">
                <a:sym typeface="+mn-ea"/>
              </a:rPr>
              <a:t>、</a:t>
            </a:r>
            <a:r>
              <a:rPr lang="zh-CN" altLang="en-US">
                <a:solidFill>
                  <a:srgbClr val="FF0000"/>
                </a:solidFill>
                <a:sym typeface="+mn-ea"/>
              </a:rPr>
              <a:t>化合价降低，被还原</a:t>
            </a:r>
          </a:p>
        </p:txBody>
      </p:sp>
      <p:sp>
        <p:nvSpPr>
          <p:cNvPr id="114" name="文本框 113"/>
          <p:cNvSpPr txBox="1"/>
          <p:nvPr/>
        </p:nvSpPr>
        <p:spPr>
          <a:xfrm>
            <a:off x="0" y="748665"/>
            <a:ext cx="2312035" cy="583565"/>
          </a:xfrm>
          <a:prstGeom prst="rect">
            <a:avLst/>
          </a:prstGeom>
          <a:noFill/>
          <a:ln>
            <a:solidFill>
              <a:srgbClr val="0000FF"/>
            </a:solidFill>
          </a:ln>
          <a:extLst>
            <a:ext uri="{909E8E84-426E-40DD-AFC4-6F175D3DCCD1}">
              <a14:hiddenFill xmlns:a14="http://schemas.microsoft.com/office/drawing/2010/main">
                <a:solidFill>
                  <a:schemeClr val="bg1"/>
                </a:solidFill>
              </a14:hiddenFill>
            </a:ext>
          </a:extLst>
        </p:spPr>
        <p:txBody>
          <a:bodyPr wrap="square" rtlCol="0">
            <a:spAutoFit/>
          </a:bodyPr>
          <a:lstStyle/>
          <a:p>
            <a:r>
              <a:rPr lang="zh-CN" altLang="en-US" sz="3200">
                <a:solidFill>
                  <a:srgbClr val="FF0000"/>
                </a:solidFill>
              </a:rPr>
              <a:t>微观探析</a:t>
            </a:r>
          </a:p>
        </p:txBody>
      </p:sp>
      <p:sp>
        <p:nvSpPr>
          <p:cNvPr id="115" name="文本框 114"/>
          <p:cNvSpPr txBox="1"/>
          <p:nvPr/>
        </p:nvSpPr>
        <p:spPr>
          <a:xfrm>
            <a:off x="2348865" y="779145"/>
            <a:ext cx="4830445" cy="521970"/>
          </a:xfrm>
          <a:prstGeom prst="rect">
            <a:avLst/>
          </a:prstGeom>
          <a:noFill/>
        </p:spPr>
        <p:txBody>
          <a:bodyPr wrap="none" rtlCol="0" anchor="t">
            <a:spAutoFit/>
          </a:bodyPr>
          <a:lstStyle/>
          <a:p>
            <a:pPr algn="l"/>
            <a:r>
              <a:rPr lang="zh-CN" altLang="en-US" sz="2800">
                <a:solidFill>
                  <a:schemeClr val="tx1"/>
                </a:solidFill>
                <a:sym typeface="+mn-ea"/>
              </a:rPr>
              <a:t>引起化合价变化的根本原因？</a:t>
            </a:r>
          </a:p>
        </p:txBody>
      </p:sp>
      <p:sp>
        <p:nvSpPr>
          <p:cNvPr id="116" name="文本框 115"/>
          <p:cNvSpPr txBox="1"/>
          <p:nvPr/>
        </p:nvSpPr>
        <p:spPr>
          <a:xfrm>
            <a:off x="636905" y="5297805"/>
            <a:ext cx="6378575" cy="521970"/>
          </a:xfrm>
          <a:prstGeom prst="rect">
            <a:avLst/>
          </a:prstGeom>
          <a:noFill/>
        </p:spPr>
        <p:txBody>
          <a:bodyPr wrap="square" rtlCol="0">
            <a:spAutoFit/>
          </a:bodyPr>
          <a:lstStyle/>
          <a:p>
            <a:r>
              <a:rPr lang="zh-CN" altLang="en-US" sz="2800">
                <a:solidFill>
                  <a:srgbClr val="0000FF"/>
                </a:solidFill>
              </a:rPr>
              <a:t>结论：化合价升降的原因</a:t>
            </a:r>
            <a:r>
              <a:rPr lang="en-US" altLang="zh-CN" sz="2800">
                <a:solidFill>
                  <a:srgbClr val="0000FF"/>
                </a:solidFill>
              </a:rPr>
              <a:t>——</a:t>
            </a:r>
            <a:r>
              <a:rPr lang="zh-CN" altLang="en-US" sz="2800">
                <a:solidFill>
                  <a:srgbClr val="0000FF"/>
                </a:solidFill>
              </a:rPr>
              <a:t>电子得失</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499"/>
                                          </p:stCondLst>
                                        </p:cTn>
                                        <p:tgtEl>
                                          <p:spTgt spid="95"/>
                                        </p:tgtEl>
                                        <p:attrNameLst>
                                          <p:attrName>style.visibility</p:attrName>
                                        </p:attrNameLst>
                                      </p:cBhvr>
                                      <p:to>
                                        <p:strVal val="visible"/>
                                      </p:to>
                                    </p:set>
                                  </p:childTnLst>
                                </p:cTn>
                              </p:par>
                            </p:childTnLst>
                          </p:cTn>
                        </p:par>
                        <p:par>
                          <p:cTn id="7" fill="hold" nodeType="afterGroup">
                            <p:stCondLst>
                              <p:cond delay="500"/>
                            </p:stCondLst>
                            <p:childTnLst>
                              <p:par>
                                <p:cTn id="8" presetID="23" presetClass="entr" presetSubtype="16" fill="hold" nodeType="afterEffect">
                                  <p:stCondLst>
                                    <p:cond delay="0"/>
                                  </p:stCondLst>
                                  <p:childTnLst>
                                    <p:set>
                                      <p:cBhvr>
                                        <p:cTn id="9" dur="1" fill="hold">
                                          <p:stCondLst>
                                            <p:cond delay="0"/>
                                          </p:stCondLst>
                                        </p:cTn>
                                        <p:tgtEl>
                                          <p:spTgt spid="27"/>
                                        </p:tgtEl>
                                        <p:attrNameLst>
                                          <p:attrName>style.visibility</p:attrName>
                                        </p:attrNameLst>
                                      </p:cBhvr>
                                      <p:to>
                                        <p:strVal val="visible"/>
                                      </p:to>
                                    </p:set>
                                    <p:anim calcmode="lin" valueType="num">
                                      <p:cBhvr>
                                        <p:cTn id="10" dur="500" fill="hold"/>
                                        <p:tgtEl>
                                          <p:spTgt spid="27"/>
                                        </p:tgtEl>
                                        <p:attrNameLst>
                                          <p:attrName>ppt_w</p:attrName>
                                        </p:attrNameLst>
                                      </p:cBhvr>
                                      <p:tavLst>
                                        <p:tav tm="0">
                                          <p:val>
                                            <p:fltVal val="0"/>
                                          </p:val>
                                        </p:tav>
                                        <p:tav tm="100000">
                                          <p:val>
                                            <p:strVal val="#ppt_w"/>
                                          </p:val>
                                        </p:tav>
                                      </p:tavLst>
                                    </p:anim>
                                    <p:anim calcmode="lin" valueType="num">
                                      <p:cBhvr>
                                        <p:cTn id="11" dur="500" fill="hold"/>
                                        <p:tgtEl>
                                          <p:spTgt spid="27"/>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grpId="0" nodeType="withEffect">
                                  <p:stCondLst>
                                    <p:cond delay="0"/>
                                  </p:stCondLst>
                                  <p:childTnLst>
                                    <p:set>
                                      <p:cBhvr>
                                        <p:cTn id="17" dur="1" fill="hold">
                                          <p:stCondLst>
                                            <p:cond delay="0"/>
                                          </p:stCondLst>
                                        </p:cTn>
                                        <p:tgtEl>
                                          <p:spTgt spid="50"/>
                                        </p:tgtEl>
                                        <p:attrNameLst>
                                          <p:attrName>style.visibility</p:attrName>
                                        </p:attrNameLst>
                                      </p:cBhvr>
                                      <p:to>
                                        <p:strVal val="visible"/>
                                      </p:to>
                                    </p:set>
                                    <p:anim calcmode="lin" valueType="num">
                                      <p:cBhvr>
                                        <p:cTn id="18" dur="500" fill="hold"/>
                                        <p:tgtEl>
                                          <p:spTgt spid="50"/>
                                        </p:tgtEl>
                                        <p:attrNameLst>
                                          <p:attrName>ppt_w</p:attrName>
                                        </p:attrNameLst>
                                      </p:cBhvr>
                                      <p:tavLst>
                                        <p:tav tm="0">
                                          <p:val>
                                            <p:fltVal val="0"/>
                                          </p:val>
                                        </p:tav>
                                        <p:tav tm="100000">
                                          <p:val>
                                            <p:strVal val="#ppt_w"/>
                                          </p:val>
                                        </p:tav>
                                      </p:tavLst>
                                    </p:anim>
                                    <p:anim calcmode="lin" valueType="num">
                                      <p:cBhvr>
                                        <p:cTn id="19" dur="500" fill="hold"/>
                                        <p:tgtEl>
                                          <p:spTgt spid="50"/>
                                        </p:tgtEl>
                                        <p:attrNameLst>
                                          <p:attrName>ppt_h</p:attrName>
                                        </p:attrNameLst>
                                      </p:cBhvr>
                                      <p:tavLst>
                                        <p:tav tm="0">
                                          <p:val>
                                            <p:fltVal val="0"/>
                                          </p:val>
                                        </p:tav>
                                        <p:tav tm="100000">
                                          <p:val>
                                            <p:strVal val="#ppt_h"/>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0" presetClass="path" presetSubtype="0" accel="50000" decel="50000" fill="hold" grpId="1" nodeType="clickEffect">
                                  <p:stCondLst>
                                    <p:cond delay="0"/>
                                  </p:stCondLst>
                                  <p:childTnLst>
                                    <p:animMotion origin="layout" path="M -8.33333E-07 3.7037E-07 C 0.01667 -0.01713 0.03359 -0.03403 0.05365 -0.03727 C 0.0737 -0.04051 0.10964 -0.0287 0.1207 -0.01968" pathEditMode="relative" rAng="0" ptsTypes="AAA">
                                      <p:cBhvr>
                                        <p:cTn id="23" dur="2000" fill="hold"/>
                                        <p:tgtEl>
                                          <p:spTgt spid="50"/>
                                        </p:tgtEl>
                                        <p:attrNameLst>
                                          <p:attrName>ppt_x</p:attrName>
                                          <p:attrName>ppt_y</p:attrName>
                                        </p:attrNameLst>
                                      </p:cBhvr>
                                      <p:rCtr x="6029" y="-1898"/>
                                    </p:animMotion>
                                  </p:childTnLst>
                                </p:cTn>
                              </p:par>
                            </p:childTnLst>
                          </p:cTn>
                        </p:par>
                        <p:par>
                          <p:cTn id="24" fill="hold" nodeType="afterGroup">
                            <p:stCondLst>
                              <p:cond delay="2000"/>
                            </p:stCondLst>
                            <p:childTnLst>
                              <p:par>
                                <p:cTn id="25" presetID="22" presetClass="entr" presetSubtype="8" fill="hold" nodeType="afterEffect">
                                  <p:stCondLst>
                                    <p:cond delay="0"/>
                                  </p:stCondLst>
                                  <p:childTnLst>
                                    <p:set>
                                      <p:cBhvr>
                                        <p:cTn id="26" dur="1" fill="hold">
                                          <p:stCondLst>
                                            <p:cond delay="0"/>
                                          </p:stCondLst>
                                        </p:cTn>
                                        <p:tgtEl>
                                          <p:spTgt spid="101"/>
                                        </p:tgtEl>
                                        <p:attrNameLst>
                                          <p:attrName>style.visibility</p:attrName>
                                        </p:attrNameLst>
                                      </p:cBhvr>
                                      <p:to>
                                        <p:strVal val="visible"/>
                                      </p:to>
                                    </p:set>
                                    <p:animEffect transition="in" filter="wipe(left)">
                                      <p:cBhvr>
                                        <p:cTn id="27" dur="500"/>
                                        <p:tgtEl>
                                          <p:spTgt spid="101"/>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1" fill="hold" nodeType="click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par>
                                <p:cTn id="33" presetID="1" presetClass="entr" presetSubtype="0" fill="hold" nodeType="withEffect">
                                  <p:stCondLst>
                                    <p:cond delay="0"/>
                                  </p:stCondLst>
                                  <p:childTnLst>
                                    <p:set>
                                      <p:cBhvr>
                                        <p:cTn id="34" dur="1" fill="hold">
                                          <p:stCondLst>
                                            <p:cond delay="0"/>
                                          </p:stCondLst>
                                        </p:cTn>
                                        <p:tgtEl>
                                          <p:spTgt spid="50"/>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499"/>
                                          </p:stCondLst>
                                        </p:cTn>
                                        <p:tgtEl>
                                          <p:spTgt spid="98"/>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afterGroup">
                            <p:stCondLst>
                              <p:cond delay="0"/>
                            </p:stCondLst>
                            <p:childTnLst>
                              <p:par>
                                <p:cTn id="39" presetID="16" presetClass="entr" presetSubtype="37" fill="hold" nodeType="clickEffect">
                                  <p:stCondLst>
                                    <p:cond delay="0"/>
                                  </p:stCondLst>
                                  <p:childTnLst>
                                    <p:set>
                                      <p:cBhvr>
                                        <p:cTn id="40" dur="1" fill="hold">
                                          <p:stCondLst>
                                            <p:cond delay="0"/>
                                          </p:stCondLst>
                                        </p:cTn>
                                        <p:tgtEl>
                                          <p:spTgt spid="93"/>
                                        </p:tgtEl>
                                        <p:attrNameLst>
                                          <p:attrName>style.visibility</p:attrName>
                                        </p:attrNameLst>
                                      </p:cBhvr>
                                      <p:to>
                                        <p:strVal val="visible"/>
                                      </p:to>
                                    </p:set>
                                    <p:animEffect transition="in" filter="barn(outVertical)">
                                      <p:cBhvr>
                                        <p:cTn id="41" dur="500"/>
                                        <p:tgtEl>
                                          <p:spTgt spid="93"/>
                                        </p:tgtEl>
                                      </p:cBhvr>
                                    </p:animEffect>
                                  </p:childTnLst>
                                </p:cTn>
                              </p:par>
                            </p:childTnLst>
                          </p:cTn>
                        </p:par>
                        <p:par>
                          <p:cTn id="42" fill="hold" nodeType="afterGroup">
                            <p:stCondLst>
                              <p:cond delay="500"/>
                            </p:stCondLst>
                            <p:childTnLst>
                              <p:par>
                                <p:cTn id="43" presetID="22" presetClass="entr" presetSubtype="1" fill="hold" nodeType="afterEffect">
                                  <p:stCondLst>
                                    <p:cond delay="0"/>
                                  </p:stCondLst>
                                  <p:childTnLst>
                                    <p:set>
                                      <p:cBhvr>
                                        <p:cTn id="44" dur="1" fill="hold">
                                          <p:stCondLst>
                                            <p:cond delay="0"/>
                                          </p:stCondLst>
                                        </p:cTn>
                                        <p:tgtEl>
                                          <p:spTgt spid="94"/>
                                        </p:tgtEl>
                                        <p:attrNameLst>
                                          <p:attrName>style.visibility</p:attrName>
                                        </p:attrNameLst>
                                      </p:cBhvr>
                                      <p:to>
                                        <p:strVal val="visible"/>
                                      </p:to>
                                    </p:set>
                                    <p:animEffect transition="in" filter="wipe(up)">
                                      <p:cBhvr>
                                        <p:cTn id="45" dur="500"/>
                                        <p:tgtEl>
                                          <p:spTgt spid="94"/>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4" presetClass="entr" presetSubtype="16" fill="hold" grpId="0" nodeType="clickEffect">
                                  <p:stCondLst>
                                    <p:cond delay="0"/>
                                  </p:stCondLst>
                                  <p:childTnLst>
                                    <p:set>
                                      <p:cBhvr>
                                        <p:cTn id="49" dur="1" fill="hold">
                                          <p:stCondLst>
                                            <p:cond delay="0"/>
                                          </p:stCondLst>
                                        </p:cTn>
                                        <p:tgtEl>
                                          <p:spTgt spid="103"/>
                                        </p:tgtEl>
                                        <p:attrNameLst>
                                          <p:attrName>style.visibility</p:attrName>
                                        </p:attrNameLst>
                                      </p:cBhvr>
                                      <p:to>
                                        <p:strVal val="visible"/>
                                      </p:to>
                                    </p:set>
                                    <p:animEffect transition="in" filter="box(in)">
                                      <p:cBhvr>
                                        <p:cTn id="50" dur="2000"/>
                                        <p:tgtEl>
                                          <p:spTgt spid="103"/>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4" presetClass="entr" presetSubtype="16" fill="hold" nodeType="clickEffect">
                                  <p:stCondLst>
                                    <p:cond delay="0"/>
                                  </p:stCondLst>
                                  <p:childTnLst>
                                    <p:set>
                                      <p:cBhvr>
                                        <p:cTn id="54" dur="1" fill="hold">
                                          <p:stCondLst>
                                            <p:cond delay="0"/>
                                          </p:stCondLst>
                                        </p:cTn>
                                        <p:tgtEl>
                                          <p:spTgt spid="105"/>
                                        </p:tgtEl>
                                        <p:attrNameLst>
                                          <p:attrName>style.visibility</p:attrName>
                                        </p:attrNameLst>
                                      </p:cBhvr>
                                      <p:to>
                                        <p:strVal val="visible"/>
                                      </p:to>
                                    </p:set>
                                    <p:animEffect transition="in" filter="box(in)">
                                      <p:cBhvr>
                                        <p:cTn id="55" dur="2000"/>
                                        <p:tgtEl>
                                          <p:spTgt spid="105"/>
                                        </p:tgtEl>
                                      </p:cBhvr>
                                    </p:animEffect>
                                  </p:childTnLst>
                                </p:cTn>
                              </p:par>
                            </p:childTnLst>
                          </p:cTn>
                        </p:par>
                      </p:childTnLst>
                    </p:cTn>
                  </p:par>
                  <p:par>
                    <p:cTn id="56" fill="hold" nodeType="clickPar">
                      <p:stCondLst>
                        <p:cond delay="indefinite"/>
                      </p:stCondLst>
                      <p:childTnLst>
                        <p:par>
                          <p:cTn id="57" fill="hold" nodeType="afterGroup">
                            <p:stCondLst>
                              <p:cond delay="0"/>
                            </p:stCondLst>
                            <p:childTnLst>
                              <p:par>
                                <p:cTn id="58" presetID="4" presetClass="entr" presetSubtype="16" fill="hold" grpId="0" nodeType="clickEffect">
                                  <p:stCondLst>
                                    <p:cond delay="0"/>
                                  </p:stCondLst>
                                  <p:childTnLst>
                                    <p:set>
                                      <p:cBhvr>
                                        <p:cTn id="59" dur="1" fill="hold">
                                          <p:stCondLst>
                                            <p:cond delay="0"/>
                                          </p:stCondLst>
                                        </p:cTn>
                                        <p:tgtEl>
                                          <p:spTgt spid="104"/>
                                        </p:tgtEl>
                                        <p:attrNameLst>
                                          <p:attrName>style.visibility</p:attrName>
                                        </p:attrNameLst>
                                      </p:cBhvr>
                                      <p:to>
                                        <p:strVal val="visible"/>
                                      </p:to>
                                    </p:set>
                                    <p:animEffect transition="in" filter="box(in)">
                                      <p:cBhvr>
                                        <p:cTn id="60" dur="2000"/>
                                        <p:tgtEl>
                                          <p:spTgt spid="104"/>
                                        </p:tgtEl>
                                      </p:cBhvr>
                                    </p:animEffect>
                                  </p:childTnLst>
                                </p:cTn>
                              </p:par>
                            </p:childTnLst>
                          </p:cTn>
                        </p:par>
                      </p:childTnLst>
                    </p:cTn>
                  </p:par>
                  <p:par>
                    <p:cTn id="61" fill="hold" nodeType="clickPar">
                      <p:stCondLst>
                        <p:cond delay="indefinite"/>
                      </p:stCondLst>
                      <p:childTnLst>
                        <p:par>
                          <p:cTn id="62" fill="hold" nodeType="afterGroup">
                            <p:stCondLst>
                              <p:cond delay="0"/>
                            </p:stCondLst>
                            <p:childTnLst>
                              <p:par>
                                <p:cTn id="63" presetID="4" presetClass="entr" presetSubtype="16" fill="hold" nodeType="clickEffect">
                                  <p:stCondLst>
                                    <p:cond delay="0"/>
                                  </p:stCondLst>
                                  <p:childTnLst>
                                    <p:set>
                                      <p:cBhvr>
                                        <p:cTn id="64" dur="1" fill="hold">
                                          <p:stCondLst>
                                            <p:cond delay="0"/>
                                          </p:stCondLst>
                                        </p:cTn>
                                        <p:tgtEl>
                                          <p:spTgt spid="109"/>
                                        </p:tgtEl>
                                        <p:attrNameLst>
                                          <p:attrName>style.visibility</p:attrName>
                                        </p:attrNameLst>
                                      </p:cBhvr>
                                      <p:to>
                                        <p:strVal val="visible"/>
                                      </p:to>
                                    </p:set>
                                    <p:animEffect transition="in" filter="box(in)">
                                      <p:cBhvr>
                                        <p:cTn id="65" dur="2000"/>
                                        <p:tgtEl>
                                          <p:spTgt spid="109"/>
                                        </p:tgtEl>
                                      </p:cBhvr>
                                    </p:animEffect>
                                  </p:childTnLst>
                                </p:cTn>
                              </p:par>
                            </p:childTnLst>
                          </p:cTn>
                        </p:par>
                      </p:childTnLst>
                    </p:cTn>
                  </p:par>
                  <p:par>
                    <p:cTn id="66" fill="hold" nodeType="clickPar">
                      <p:stCondLst>
                        <p:cond delay="indefinite"/>
                      </p:stCondLst>
                      <p:childTnLst>
                        <p:par>
                          <p:cTn id="67" fill="hold" nodeType="afterGroup">
                            <p:stCondLst>
                              <p:cond delay="0"/>
                            </p:stCondLst>
                            <p:childTnLst>
                              <p:par>
                                <p:cTn id="68" presetID="4" presetClass="entr" presetSubtype="16" fill="hold" grpId="0" nodeType="clickEffect">
                                  <p:stCondLst>
                                    <p:cond delay="0"/>
                                  </p:stCondLst>
                                  <p:childTnLst>
                                    <p:set>
                                      <p:cBhvr>
                                        <p:cTn id="69" dur="1" fill="hold">
                                          <p:stCondLst>
                                            <p:cond delay="0"/>
                                          </p:stCondLst>
                                        </p:cTn>
                                        <p:tgtEl>
                                          <p:spTgt spid="113"/>
                                        </p:tgtEl>
                                        <p:attrNameLst>
                                          <p:attrName>style.visibility</p:attrName>
                                        </p:attrNameLst>
                                      </p:cBhvr>
                                      <p:to>
                                        <p:strVal val="visible"/>
                                      </p:to>
                                    </p:set>
                                    <p:animEffect transition="in" filter="box(in)">
                                      <p:cBhvr>
                                        <p:cTn id="70" dur="2000"/>
                                        <p:tgtEl>
                                          <p:spTgt spid="113"/>
                                        </p:tgtEl>
                                      </p:cBhvr>
                                    </p:animEffect>
                                  </p:childTnLst>
                                </p:cTn>
                              </p:par>
                            </p:childTnLst>
                          </p:cTn>
                        </p:par>
                      </p:childTnLst>
                    </p:cTn>
                  </p:par>
                  <p:par>
                    <p:cTn id="71" fill="hold" nodeType="clickPar">
                      <p:stCondLst>
                        <p:cond delay="indefinite"/>
                      </p:stCondLst>
                      <p:childTnLst>
                        <p:par>
                          <p:cTn id="72" fill="hold" nodeType="afterGroup">
                            <p:stCondLst>
                              <p:cond delay="0"/>
                            </p:stCondLst>
                            <p:childTnLst>
                              <p:par>
                                <p:cTn id="73" presetID="4" presetClass="entr" presetSubtype="16" fill="hold" grpId="0" nodeType="clickEffect">
                                  <p:stCondLst>
                                    <p:cond delay="0"/>
                                  </p:stCondLst>
                                  <p:childTnLst>
                                    <p:set>
                                      <p:cBhvr>
                                        <p:cTn id="74" dur="1" fill="hold">
                                          <p:stCondLst>
                                            <p:cond delay="0"/>
                                          </p:stCondLst>
                                        </p:cTn>
                                        <p:tgtEl>
                                          <p:spTgt spid="116"/>
                                        </p:tgtEl>
                                        <p:attrNameLst>
                                          <p:attrName>style.visibility</p:attrName>
                                        </p:attrNameLst>
                                      </p:cBhvr>
                                      <p:to>
                                        <p:strVal val="visible"/>
                                      </p:to>
                                    </p:set>
                                    <p:animEffect transition="in" filter="box(in)">
                                      <p:cBhvr>
                                        <p:cTn id="75" dur="20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0" grpId="1"/>
      <p:bldP spid="103" grpId="0"/>
      <p:bldP spid="104" grpId="0"/>
      <p:bldP spid="113" grpId="0"/>
      <p:bldP spid="116"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61704547-3176-4FA0-AAD0-7DF1A1D1964B-3" descr="qt_temp"/>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707390" y="2888615"/>
            <a:ext cx="2835275" cy="708660"/>
          </a:xfrm>
          <a:prstGeom prst="rect">
            <a:avLst/>
          </a:prstGeom>
        </p:spPr>
      </p:pic>
      <p:sp>
        <p:nvSpPr>
          <p:cNvPr id="4" name="文本框 3"/>
          <p:cNvSpPr txBox="1"/>
          <p:nvPr/>
        </p:nvSpPr>
        <p:spPr>
          <a:xfrm>
            <a:off x="5766435" y="2228850"/>
            <a:ext cx="634365" cy="460375"/>
          </a:xfrm>
          <a:prstGeom prst="rect">
            <a:avLst/>
          </a:prstGeom>
          <a:noFill/>
        </p:spPr>
        <p:txBody>
          <a:bodyPr wrap="square" rtlCol="0">
            <a:spAutoFit/>
          </a:bodyPr>
          <a:lstStyle/>
          <a:p>
            <a:r>
              <a:rPr lang="en-US" altLang="zh-CN"/>
              <a:t>H</a:t>
            </a:r>
            <a:endParaRPr lang="zh-CN" altLang="en-US"/>
          </a:p>
        </p:txBody>
      </p:sp>
      <p:sp>
        <p:nvSpPr>
          <p:cNvPr id="6" name="文本框 5"/>
          <p:cNvSpPr txBox="1"/>
          <p:nvPr/>
        </p:nvSpPr>
        <p:spPr>
          <a:xfrm>
            <a:off x="9145905" y="2275840"/>
            <a:ext cx="487680" cy="460375"/>
          </a:xfrm>
          <a:prstGeom prst="rect">
            <a:avLst/>
          </a:prstGeom>
          <a:noFill/>
        </p:spPr>
        <p:txBody>
          <a:bodyPr wrap="none" rtlCol="0">
            <a:spAutoFit/>
          </a:bodyPr>
          <a:lstStyle/>
          <a:p>
            <a:pPr algn="l"/>
            <a:r>
              <a:rPr lang="en-US" altLang="zh-CN">
                <a:sym typeface="+mn-ea"/>
              </a:rPr>
              <a:t>Cl</a:t>
            </a:r>
            <a:endParaRPr lang="en-US" altLang="zh-CN"/>
          </a:p>
        </p:txBody>
      </p:sp>
      <p:sp>
        <p:nvSpPr>
          <p:cNvPr id="8" name="左右箭头 7"/>
          <p:cNvSpPr/>
          <p:nvPr/>
        </p:nvSpPr>
        <p:spPr>
          <a:xfrm>
            <a:off x="6727825" y="2016125"/>
            <a:ext cx="1440180" cy="136525"/>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6727825" y="1186180"/>
            <a:ext cx="1674495" cy="829945"/>
          </a:xfrm>
          <a:prstGeom prst="rect">
            <a:avLst/>
          </a:prstGeom>
          <a:noFill/>
        </p:spPr>
        <p:txBody>
          <a:bodyPr wrap="square" rtlCol="0">
            <a:spAutoFit/>
          </a:bodyPr>
          <a:lstStyle/>
          <a:p>
            <a:r>
              <a:rPr lang="zh-CN" altLang="en-US"/>
              <a:t>均不容易失去</a:t>
            </a:r>
            <a:r>
              <a:rPr lang="en-US" altLang="zh-CN"/>
              <a:t>e-</a:t>
            </a:r>
          </a:p>
        </p:txBody>
      </p:sp>
      <p:sp>
        <p:nvSpPr>
          <p:cNvPr id="15" name="右箭头 14"/>
          <p:cNvSpPr/>
          <p:nvPr/>
        </p:nvSpPr>
        <p:spPr>
          <a:xfrm rot="2460000">
            <a:off x="6060440" y="2827655"/>
            <a:ext cx="1759585" cy="2590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右箭头 16"/>
          <p:cNvSpPr/>
          <p:nvPr/>
        </p:nvSpPr>
        <p:spPr>
          <a:xfrm rot="7680000">
            <a:off x="7798435" y="2835275"/>
            <a:ext cx="1375410" cy="2451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8809990" y="5477510"/>
            <a:ext cx="2993390" cy="829945"/>
          </a:xfrm>
          <a:prstGeom prst="rect">
            <a:avLst/>
          </a:prstGeom>
          <a:noFill/>
          <a:ln>
            <a:solidFill>
              <a:srgbClr val="0000FF"/>
            </a:solidFill>
          </a:ln>
        </p:spPr>
        <p:txBody>
          <a:bodyPr wrap="square" rtlCol="0">
            <a:spAutoFit/>
          </a:bodyPr>
          <a:lstStyle/>
          <a:p>
            <a:pPr algn="l"/>
            <a:r>
              <a:rPr lang="zh-CN" altLang="en-US">
                <a:sym typeface="+mn-ea"/>
              </a:rPr>
              <a:t>共用电子对偏向氯，偏离氢</a:t>
            </a:r>
          </a:p>
        </p:txBody>
      </p:sp>
      <p:sp>
        <p:nvSpPr>
          <p:cNvPr id="23" name="下箭头 22"/>
          <p:cNvSpPr/>
          <p:nvPr/>
        </p:nvSpPr>
        <p:spPr>
          <a:xfrm>
            <a:off x="7952105" y="4895850"/>
            <a:ext cx="205740" cy="39497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707390" y="2624455"/>
            <a:ext cx="3571875" cy="460375"/>
          </a:xfrm>
          <a:prstGeom prst="rect">
            <a:avLst/>
          </a:prstGeom>
          <a:noFill/>
        </p:spPr>
        <p:txBody>
          <a:bodyPr wrap="square" rtlCol="0">
            <a:spAutoFit/>
          </a:bodyPr>
          <a:lstStyle/>
          <a:p>
            <a:pPr algn="l"/>
            <a:r>
              <a:rPr lang="en-US" altLang="zh-CN">
                <a:sym typeface="+mn-ea"/>
              </a:rPr>
              <a:t>0        0              +1 -1</a:t>
            </a:r>
          </a:p>
        </p:txBody>
      </p:sp>
      <p:sp>
        <p:nvSpPr>
          <p:cNvPr id="46" name="文本框 45"/>
          <p:cNvSpPr txBox="1"/>
          <p:nvPr/>
        </p:nvSpPr>
        <p:spPr>
          <a:xfrm>
            <a:off x="166370" y="1587500"/>
            <a:ext cx="3409315" cy="953135"/>
          </a:xfrm>
          <a:prstGeom prst="rect">
            <a:avLst/>
          </a:prstGeom>
          <a:noFill/>
        </p:spPr>
        <p:txBody>
          <a:bodyPr wrap="square" rtlCol="0">
            <a:spAutoFit/>
          </a:bodyPr>
          <a:lstStyle/>
          <a:p>
            <a:pPr algn="l"/>
            <a:r>
              <a:rPr lang="zh-CN" altLang="en-US">
                <a:solidFill>
                  <a:srgbClr val="FF0000"/>
                </a:solidFill>
                <a:sym typeface="+mn-ea"/>
              </a:rPr>
              <a:t>电子对</a:t>
            </a:r>
            <a:r>
              <a:rPr lang="zh-CN" altLang="en-US" sz="3200">
                <a:solidFill>
                  <a:srgbClr val="0D19FD"/>
                </a:solidFill>
                <a:sym typeface="+mn-ea"/>
              </a:rPr>
              <a:t>偏离</a:t>
            </a:r>
            <a:r>
              <a:rPr lang="zh-CN" altLang="en-US">
                <a:solidFill>
                  <a:srgbClr val="FF0000"/>
                </a:solidFill>
                <a:sym typeface="+mn-ea"/>
              </a:rPr>
              <a:t>，化合价升高，被氧化</a:t>
            </a:r>
          </a:p>
        </p:txBody>
      </p:sp>
      <p:grpSp>
        <p:nvGrpSpPr>
          <p:cNvPr id="51" name="组合 50"/>
          <p:cNvGrpSpPr/>
          <p:nvPr/>
        </p:nvGrpSpPr>
        <p:grpSpPr>
          <a:xfrm>
            <a:off x="820420" y="2417445"/>
            <a:ext cx="2101215" cy="359410"/>
            <a:chOff x="4669" y="3375"/>
            <a:chExt cx="3973" cy="566"/>
          </a:xfrm>
        </p:grpSpPr>
        <p:cxnSp>
          <p:nvCxnSpPr>
            <p:cNvPr id="52" name="直接连接符 51"/>
            <p:cNvCxnSpPr/>
            <p:nvPr/>
          </p:nvCxnSpPr>
          <p:spPr>
            <a:xfrm flipV="1">
              <a:off x="4669" y="3375"/>
              <a:ext cx="3973" cy="19"/>
            </a:xfrm>
            <a:prstGeom prst="line">
              <a:avLst/>
            </a:prstGeom>
            <a:ln cmpd="sng">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3" name="直接箭头连接符 52"/>
            <p:cNvCxnSpPr/>
            <p:nvPr/>
          </p:nvCxnSpPr>
          <p:spPr>
            <a:xfrm flipH="1">
              <a:off x="8642" y="3375"/>
              <a:ext cx="0" cy="567"/>
            </a:xfrm>
            <a:prstGeom prst="straightConnector1">
              <a:avLst/>
            </a:prstGeom>
            <a:ln cmpd="sng">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4669" y="3375"/>
              <a:ext cx="14" cy="341"/>
            </a:xfrm>
            <a:prstGeom prst="line">
              <a:avLst/>
            </a:prstGeom>
            <a:ln cmpd="sng">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56" name="组合 55"/>
          <p:cNvGrpSpPr/>
          <p:nvPr/>
        </p:nvGrpSpPr>
        <p:grpSpPr>
          <a:xfrm>
            <a:off x="1586230" y="3451860"/>
            <a:ext cx="1934210" cy="376555"/>
            <a:chOff x="6195" y="5627"/>
            <a:chExt cx="4919" cy="593"/>
          </a:xfrm>
        </p:grpSpPr>
        <p:cxnSp>
          <p:nvCxnSpPr>
            <p:cNvPr id="57" name="直接连接符 56"/>
            <p:cNvCxnSpPr/>
            <p:nvPr/>
          </p:nvCxnSpPr>
          <p:spPr>
            <a:xfrm>
              <a:off x="6195" y="5758"/>
              <a:ext cx="1" cy="46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6195" y="6194"/>
              <a:ext cx="4919" cy="2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9" name="直接箭头连接符 58"/>
            <p:cNvCxnSpPr/>
            <p:nvPr/>
          </p:nvCxnSpPr>
          <p:spPr>
            <a:xfrm flipV="1">
              <a:off x="11112" y="5627"/>
              <a:ext cx="2" cy="561"/>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60" name="文本框 59"/>
          <p:cNvSpPr txBox="1"/>
          <p:nvPr/>
        </p:nvSpPr>
        <p:spPr>
          <a:xfrm>
            <a:off x="621665" y="3858260"/>
            <a:ext cx="3456305" cy="953135"/>
          </a:xfrm>
          <a:prstGeom prst="rect">
            <a:avLst/>
          </a:prstGeom>
          <a:noFill/>
        </p:spPr>
        <p:txBody>
          <a:bodyPr wrap="square" rtlCol="0">
            <a:spAutoFit/>
          </a:bodyPr>
          <a:lstStyle/>
          <a:p>
            <a:pPr algn="l"/>
            <a:r>
              <a:rPr lang="zh-CN" altLang="en-US">
                <a:solidFill>
                  <a:srgbClr val="FF0000"/>
                </a:solidFill>
                <a:sym typeface="+mn-ea"/>
              </a:rPr>
              <a:t>电子对</a:t>
            </a:r>
            <a:r>
              <a:rPr lang="zh-CN" altLang="en-US" sz="3200">
                <a:solidFill>
                  <a:srgbClr val="0D19FD"/>
                </a:solidFill>
                <a:sym typeface="+mn-ea"/>
              </a:rPr>
              <a:t>偏向</a:t>
            </a:r>
            <a:r>
              <a:rPr lang="zh-CN" altLang="en-US">
                <a:solidFill>
                  <a:srgbClr val="FF0000"/>
                </a:solidFill>
                <a:sym typeface="+mn-ea"/>
              </a:rPr>
              <a:t>，化合价降低，被还原</a:t>
            </a:r>
          </a:p>
        </p:txBody>
      </p:sp>
      <p:sp>
        <p:nvSpPr>
          <p:cNvPr id="25" name="文本框 24"/>
          <p:cNvSpPr txBox="1"/>
          <p:nvPr/>
        </p:nvSpPr>
        <p:spPr>
          <a:xfrm>
            <a:off x="93980" y="5094605"/>
            <a:ext cx="3425825" cy="1383665"/>
          </a:xfrm>
          <a:prstGeom prst="rect">
            <a:avLst/>
          </a:prstGeom>
          <a:noFill/>
        </p:spPr>
        <p:txBody>
          <a:bodyPr wrap="square" rtlCol="0">
            <a:spAutoFit/>
          </a:bodyPr>
          <a:lstStyle/>
          <a:p>
            <a:r>
              <a:rPr lang="zh-CN" altLang="en-US" sz="2800">
                <a:solidFill>
                  <a:srgbClr val="0000FF"/>
                </a:solidFill>
                <a:sym typeface="+mn-ea"/>
              </a:rPr>
              <a:t>结论：</a:t>
            </a:r>
          </a:p>
          <a:p>
            <a:r>
              <a:rPr lang="zh-CN" altLang="en-US" sz="2800">
                <a:solidFill>
                  <a:srgbClr val="0000FF"/>
                </a:solidFill>
                <a:sym typeface="+mn-ea"/>
              </a:rPr>
              <a:t>化合价升降的原因</a:t>
            </a:r>
            <a:r>
              <a:rPr lang="en-US" altLang="zh-CN" sz="2800">
                <a:solidFill>
                  <a:srgbClr val="0000FF"/>
                </a:solidFill>
                <a:sym typeface="+mn-ea"/>
              </a:rPr>
              <a:t>——</a:t>
            </a:r>
            <a:r>
              <a:rPr lang="zh-CN" altLang="en-US" sz="2800">
                <a:solidFill>
                  <a:srgbClr val="0000FF"/>
                </a:solidFill>
              </a:rPr>
              <a:t>共用电子对偏移</a:t>
            </a:r>
          </a:p>
        </p:txBody>
      </p:sp>
      <p:sp>
        <p:nvSpPr>
          <p:cNvPr id="26" name="文本框 25"/>
          <p:cNvSpPr txBox="1"/>
          <p:nvPr/>
        </p:nvSpPr>
        <p:spPr>
          <a:xfrm>
            <a:off x="0" y="775335"/>
            <a:ext cx="2312035" cy="583565"/>
          </a:xfrm>
          <a:prstGeom prst="rect">
            <a:avLst/>
          </a:prstGeom>
          <a:noFill/>
          <a:ln>
            <a:solidFill>
              <a:srgbClr val="0000FF"/>
            </a:solidFill>
          </a:ln>
          <a:extLst>
            <a:ext uri="{909E8E84-426E-40DD-AFC4-6F175D3DCCD1}">
              <a14:hiddenFill xmlns:a14="http://schemas.microsoft.com/office/drawing/2010/main">
                <a:solidFill>
                  <a:schemeClr val="bg1"/>
                </a:solidFill>
              </a14:hiddenFill>
            </a:ext>
          </a:extLst>
        </p:spPr>
        <p:txBody>
          <a:bodyPr wrap="square" rtlCol="0">
            <a:spAutoFit/>
          </a:bodyPr>
          <a:lstStyle/>
          <a:p>
            <a:r>
              <a:rPr lang="zh-CN" altLang="en-US" sz="3200">
                <a:solidFill>
                  <a:srgbClr val="FF0000"/>
                </a:solidFill>
              </a:rPr>
              <a:t>微观探析</a:t>
            </a:r>
          </a:p>
        </p:txBody>
      </p:sp>
      <p:grpSp>
        <p:nvGrpSpPr>
          <p:cNvPr id="123914" name="组合 123913"/>
          <p:cNvGrpSpPr/>
          <p:nvPr/>
        </p:nvGrpSpPr>
        <p:grpSpPr>
          <a:xfrm>
            <a:off x="6662420" y="3575050"/>
            <a:ext cx="2012950" cy="1160145"/>
            <a:chOff x="1554" y="1941"/>
            <a:chExt cx="1299" cy="898"/>
          </a:xfrm>
        </p:grpSpPr>
        <p:sp>
          <p:nvSpPr>
            <p:cNvPr id="123915" name="椭圆 123914"/>
            <p:cNvSpPr>
              <a:spLocks noChangeAspect="1"/>
            </p:cNvSpPr>
            <p:nvPr/>
          </p:nvSpPr>
          <p:spPr>
            <a:xfrm>
              <a:off x="1554" y="2141"/>
              <a:ext cx="504" cy="504"/>
            </a:xfrm>
            <a:prstGeom prst="ellipse">
              <a:avLst/>
            </a:prstGeom>
            <a:noFill/>
            <a:ln w="9525" cap="flat" cmpd="sng">
              <a:solidFill>
                <a:srgbClr val="000000"/>
              </a:solidFill>
              <a:prstDash val="solid"/>
              <a:headEnd type="none" w="med" len="med"/>
              <a:tailEnd type="none" w="med" len="med"/>
            </a:ln>
          </p:spPr>
          <p:txBody>
            <a:bodyPr/>
            <a:lstStyle/>
            <a:p>
              <a:endParaRPr lang="zh-CN" altLang="en-US"/>
            </a:p>
          </p:txBody>
        </p:sp>
        <p:sp>
          <p:nvSpPr>
            <p:cNvPr id="123916" name="椭圆 123915"/>
            <p:cNvSpPr>
              <a:spLocks noChangeAspect="1"/>
            </p:cNvSpPr>
            <p:nvPr/>
          </p:nvSpPr>
          <p:spPr>
            <a:xfrm>
              <a:off x="2009" y="1980"/>
              <a:ext cx="817" cy="816"/>
            </a:xfrm>
            <a:prstGeom prst="ellipse">
              <a:avLst/>
            </a:prstGeom>
            <a:solidFill>
              <a:srgbClr val="FFFFFF"/>
            </a:solidFill>
            <a:ln w="9525" cap="flat" cmpd="sng">
              <a:solidFill>
                <a:srgbClr val="000000"/>
              </a:solidFill>
              <a:prstDash val="solid"/>
              <a:headEnd type="none" w="med" len="med"/>
              <a:tailEnd type="none" w="med" len="med"/>
            </a:ln>
          </p:spPr>
          <p:txBody>
            <a:bodyPr/>
            <a:lstStyle/>
            <a:p>
              <a:endParaRPr lang="zh-CN" altLang="en-US"/>
            </a:p>
          </p:txBody>
        </p:sp>
        <p:sp>
          <p:nvSpPr>
            <p:cNvPr id="123917" name="椭圆 123916"/>
            <p:cNvSpPr>
              <a:spLocks noChangeAspect="1"/>
            </p:cNvSpPr>
            <p:nvPr/>
          </p:nvSpPr>
          <p:spPr>
            <a:xfrm>
              <a:off x="2126" y="2094"/>
              <a:ext cx="583" cy="584"/>
            </a:xfrm>
            <a:prstGeom prst="ellipse">
              <a:avLst/>
            </a:prstGeom>
            <a:solidFill>
              <a:srgbClr val="FFFFFF"/>
            </a:solidFill>
            <a:ln w="9525" cap="flat" cmpd="sng">
              <a:solidFill>
                <a:srgbClr val="000000"/>
              </a:solidFill>
              <a:prstDash val="solid"/>
              <a:headEnd type="none" w="med" len="med"/>
              <a:tailEnd type="none" w="med" len="med"/>
            </a:ln>
          </p:spPr>
          <p:txBody>
            <a:bodyPr/>
            <a:lstStyle/>
            <a:p>
              <a:endParaRPr lang="zh-CN" altLang="en-US"/>
            </a:p>
          </p:txBody>
        </p:sp>
        <p:sp>
          <p:nvSpPr>
            <p:cNvPr id="123918" name="椭圆 123917"/>
            <p:cNvSpPr>
              <a:spLocks noChangeAspect="1"/>
            </p:cNvSpPr>
            <p:nvPr/>
          </p:nvSpPr>
          <p:spPr>
            <a:xfrm>
              <a:off x="2223" y="2196"/>
              <a:ext cx="393" cy="393"/>
            </a:xfrm>
            <a:prstGeom prst="ellipse">
              <a:avLst/>
            </a:prstGeom>
            <a:solidFill>
              <a:srgbClr val="FFFFFF"/>
            </a:solidFill>
            <a:ln w="9525" cap="flat" cmpd="sng">
              <a:solidFill>
                <a:srgbClr val="000000"/>
              </a:solidFill>
              <a:prstDash val="solid"/>
              <a:headEnd type="none" w="med" len="med"/>
              <a:tailEnd type="none" w="med" len="med"/>
            </a:ln>
          </p:spPr>
          <p:txBody>
            <a:bodyPr/>
            <a:lstStyle/>
            <a:p>
              <a:endParaRPr lang="zh-CN" altLang="en-US"/>
            </a:p>
          </p:txBody>
        </p:sp>
        <p:sp>
          <p:nvSpPr>
            <p:cNvPr id="123919" name="椭圆 123918"/>
            <p:cNvSpPr>
              <a:spLocks noChangeAspect="1"/>
            </p:cNvSpPr>
            <p:nvPr/>
          </p:nvSpPr>
          <p:spPr>
            <a:xfrm>
              <a:off x="2301" y="2277"/>
              <a:ext cx="233" cy="233"/>
            </a:xfrm>
            <a:prstGeom prst="ellipse">
              <a:avLst/>
            </a:prstGeom>
            <a:solidFill>
              <a:srgbClr val="FFFFFF"/>
            </a:solidFill>
            <a:ln w="19050" cap="flat" cmpd="sng">
              <a:solidFill>
                <a:srgbClr val="000000"/>
              </a:solidFill>
              <a:prstDash val="solid"/>
              <a:headEnd type="none" w="med" len="med"/>
              <a:tailEnd type="none" w="med" len="med"/>
            </a:ln>
          </p:spPr>
          <p:txBody>
            <a:bodyPr/>
            <a:lstStyle/>
            <a:p>
              <a:endParaRPr lang="zh-CN" altLang="en-US"/>
            </a:p>
          </p:txBody>
        </p:sp>
        <p:sp>
          <p:nvSpPr>
            <p:cNvPr id="123920" name="文本框 123919"/>
            <p:cNvSpPr txBox="1">
              <a:spLocks noChangeAspect="1"/>
            </p:cNvSpPr>
            <p:nvPr/>
          </p:nvSpPr>
          <p:spPr>
            <a:xfrm>
              <a:off x="2268" y="2258"/>
              <a:ext cx="466" cy="303"/>
            </a:xfrm>
            <a:prstGeom prst="rect">
              <a:avLst/>
            </a:prstGeom>
            <a:noFill/>
            <a:ln w="9525">
              <a:noFill/>
            </a:ln>
          </p:spPr>
          <p:txBody>
            <a:bodyPr/>
            <a:lstStyle/>
            <a:p>
              <a:pPr algn="just" eaLnBrk="0" hangingPunct="0"/>
              <a:r>
                <a:rPr lang="en-US" altLang="zh-CN" sz="1600" b="1">
                  <a:latin typeface="Times New Roman" panose="02020603050405020304" pitchFamily="18" charset="0"/>
                  <a:ea typeface="宋体" panose="02010600030101010101" pitchFamily="2" charset="-122"/>
                </a:rPr>
                <a:t>+17</a:t>
              </a:r>
            </a:p>
          </p:txBody>
        </p:sp>
        <p:sp>
          <p:nvSpPr>
            <p:cNvPr id="123921" name="椭圆 123920"/>
            <p:cNvSpPr>
              <a:spLocks noChangeAspect="1"/>
            </p:cNvSpPr>
            <p:nvPr/>
          </p:nvSpPr>
          <p:spPr>
            <a:xfrm>
              <a:off x="2320" y="2081"/>
              <a:ext cx="66" cy="66"/>
            </a:xfrm>
            <a:prstGeom prst="ellipse">
              <a:avLst/>
            </a:prstGeom>
            <a:solidFill>
              <a:srgbClr val="000000"/>
            </a:solidFill>
            <a:ln w="9525" cap="flat" cmpd="sng">
              <a:solidFill>
                <a:srgbClr val="000000"/>
              </a:solidFill>
              <a:prstDash val="solid"/>
              <a:headEnd type="none" w="med" len="med"/>
              <a:tailEnd type="none" w="med" len="med"/>
            </a:ln>
          </p:spPr>
          <p:txBody>
            <a:bodyPr/>
            <a:lstStyle/>
            <a:p>
              <a:endParaRPr lang="zh-CN" altLang="en-US"/>
            </a:p>
          </p:txBody>
        </p:sp>
        <p:sp>
          <p:nvSpPr>
            <p:cNvPr id="123922" name="椭圆 123921"/>
            <p:cNvSpPr>
              <a:spLocks noChangeAspect="1"/>
            </p:cNvSpPr>
            <p:nvPr/>
          </p:nvSpPr>
          <p:spPr>
            <a:xfrm>
              <a:off x="1992" y="2472"/>
              <a:ext cx="66" cy="66"/>
            </a:xfrm>
            <a:prstGeom prst="ellipse">
              <a:avLst/>
            </a:prstGeom>
            <a:solidFill>
              <a:srgbClr val="FF0000"/>
            </a:solidFill>
            <a:ln w="9525" cap="flat" cmpd="sng">
              <a:solidFill>
                <a:srgbClr val="FF0000"/>
              </a:solidFill>
              <a:prstDash val="solid"/>
              <a:headEnd type="none" w="med" len="med"/>
              <a:tailEnd type="none" w="med" len="med"/>
            </a:ln>
          </p:spPr>
          <p:txBody>
            <a:bodyPr/>
            <a:lstStyle/>
            <a:p>
              <a:endParaRPr lang="zh-CN" altLang="en-US"/>
            </a:p>
          </p:txBody>
        </p:sp>
        <p:sp>
          <p:nvSpPr>
            <p:cNvPr id="123923" name="椭圆 123922"/>
            <p:cNvSpPr>
              <a:spLocks noChangeAspect="1"/>
            </p:cNvSpPr>
            <p:nvPr/>
          </p:nvSpPr>
          <p:spPr>
            <a:xfrm>
              <a:off x="2447" y="2081"/>
              <a:ext cx="66" cy="66"/>
            </a:xfrm>
            <a:prstGeom prst="ellipse">
              <a:avLst/>
            </a:prstGeom>
            <a:solidFill>
              <a:srgbClr val="000000"/>
            </a:solidFill>
            <a:ln w="9525" cap="flat" cmpd="sng">
              <a:solidFill>
                <a:srgbClr val="000000"/>
              </a:solidFill>
              <a:prstDash val="solid"/>
              <a:headEnd type="none" w="med" len="med"/>
              <a:tailEnd type="none" w="med" len="med"/>
            </a:ln>
          </p:spPr>
          <p:txBody>
            <a:bodyPr/>
            <a:lstStyle/>
            <a:p>
              <a:endParaRPr lang="zh-CN" altLang="en-US"/>
            </a:p>
          </p:txBody>
        </p:sp>
        <p:sp>
          <p:nvSpPr>
            <p:cNvPr id="123924" name="椭圆 123923"/>
            <p:cNvSpPr>
              <a:spLocks noChangeAspect="1"/>
            </p:cNvSpPr>
            <p:nvPr/>
          </p:nvSpPr>
          <p:spPr>
            <a:xfrm>
              <a:off x="2320" y="1941"/>
              <a:ext cx="66" cy="66"/>
            </a:xfrm>
            <a:prstGeom prst="ellipse">
              <a:avLst/>
            </a:prstGeom>
            <a:solidFill>
              <a:srgbClr val="000000"/>
            </a:solidFill>
            <a:ln w="9525" cap="flat" cmpd="sng">
              <a:solidFill>
                <a:srgbClr val="000000"/>
              </a:solidFill>
              <a:prstDash val="solid"/>
              <a:headEnd type="none" w="med" len="med"/>
              <a:tailEnd type="none" w="med" len="med"/>
            </a:ln>
          </p:spPr>
          <p:txBody>
            <a:bodyPr/>
            <a:lstStyle/>
            <a:p>
              <a:endParaRPr lang="zh-CN" altLang="en-US"/>
            </a:p>
          </p:txBody>
        </p:sp>
        <p:sp>
          <p:nvSpPr>
            <p:cNvPr id="123925" name="椭圆 123924"/>
            <p:cNvSpPr>
              <a:spLocks noChangeAspect="1"/>
            </p:cNvSpPr>
            <p:nvPr/>
          </p:nvSpPr>
          <p:spPr>
            <a:xfrm>
              <a:off x="2447" y="1941"/>
              <a:ext cx="66" cy="66"/>
            </a:xfrm>
            <a:prstGeom prst="ellipse">
              <a:avLst/>
            </a:prstGeom>
            <a:solidFill>
              <a:srgbClr val="000000"/>
            </a:solidFill>
            <a:ln w="9525" cap="flat" cmpd="sng">
              <a:solidFill>
                <a:srgbClr val="000000"/>
              </a:solidFill>
              <a:prstDash val="solid"/>
              <a:headEnd type="none" w="med" len="med"/>
              <a:tailEnd type="none" w="med" len="med"/>
            </a:ln>
          </p:spPr>
          <p:txBody>
            <a:bodyPr/>
            <a:lstStyle/>
            <a:p>
              <a:endParaRPr lang="zh-CN" altLang="en-US"/>
            </a:p>
          </p:txBody>
        </p:sp>
        <p:sp>
          <p:nvSpPr>
            <p:cNvPr id="123926" name="椭圆 123925"/>
            <p:cNvSpPr>
              <a:spLocks noChangeAspect="1"/>
            </p:cNvSpPr>
            <p:nvPr/>
          </p:nvSpPr>
          <p:spPr>
            <a:xfrm>
              <a:off x="2787" y="2283"/>
              <a:ext cx="66" cy="66"/>
            </a:xfrm>
            <a:prstGeom prst="ellipse">
              <a:avLst/>
            </a:prstGeom>
            <a:solidFill>
              <a:srgbClr val="000000"/>
            </a:solidFill>
            <a:ln w="9525" cap="flat" cmpd="sng">
              <a:solidFill>
                <a:srgbClr val="000000"/>
              </a:solidFill>
              <a:prstDash val="solid"/>
              <a:headEnd type="none" w="med" len="med"/>
              <a:tailEnd type="none" w="med" len="med"/>
            </a:ln>
          </p:spPr>
          <p:txBody>
            <a:bodyPr/>
            <a:lstStyle/>
            <a:p>
              <a:endParaRPr lang="zh-CN" altLang="en-US"/>
            </a:p>
          </p:txBody>
        </p:sp>
        <p:sp>
          <p:nvSpPr>
            <p:cNvPr id="123927" name="椭圆 123926"/>
            <p:cNvSpPr>
              <a:spLocks noChangeAspect="1"/>
            </p:cNvSpPr>
            <p:nvPr/>
          </p:nvSpPr>
          <p:spPr>
            <a:xfrm>
              <a:off x="2670" y="2283"/>
              <a:ext cx="66" cy="66"/>
            </a:xfrm>
            <a:prstGeom prst="ellipse">
              <a:avLst/>
            </a:prstGeom>
            <a:solidFill>
              <a:srgbClr val="000000"/>
            </a:solidFill>
            <a:ln w="9525" cap="flat" cmpd="sng">
              <a:solidFill>
                <a:srgbClr val="000000"/>
              </a:solidFill>
              <a:prstDash val="solid"/>
              <a:headEnd type="none" w="med" len="med"/>
              <a:tailEnd type="none" w="med" len="med"/>
            </a:ln>
          </p:spPr>
          <p:txBody>
            <a:bodyPr/>
            <a:lstStyle/>
            <a:p>
              <a:endParaRPr lang="zh-CN" altLang="en-US"/>
            </a:p>
          </p:txBody>
        </p:sp>
        <p:sp>
          <p:nvSpPr>
            <p:cNvPr id="123928" name="椭圆 123927"/>
            <p:cNvSpPr>
              <a:spLocks noChangeAspect="1"/>
            </p:cNvSpPr>
            <p:nvPr/>
          </p:nvSpPr>
          <p:spPr>
            <a:xfrm>
              <a:off x="2563" y="2283"/>
              <a:ext cx="66" cy="66"/>
            </a:xfrm>
            <a:prstGeom prst="ellipse">
              <a:avLst/>
            </a:prstGeom>
            <a:solidFill>
              <a:srgbClr val="000000"/>
            </a:solidFill>
            <a:ln w="9525" cap="flat" cmpd="sng">
              <a:solidFill>
                <a:srgbClr val="000000"/>
              </a:solidFill>
              <a:prstDash val="solid"/>
              <a:headEnd type="none" w="med" len="med"/>
              <a:tailEnd type="none" w="med" len="med"/>
            </a:ln>
          </p:spPr>
          <p:txBody>
            <a:bodyPr/>
            <a:lstStyle/>
            <a:p>
              <a:endParaRPr lang="zh-CN" altLang="en-US"/>
            </a:p>
          </p:txBody>
        </p:sp>
        <p:sp>
          <p:nvSpPr>
            <p:cNvPr id="123929" name="椭圆 123928"/>
            <p:cNvSpPr>
              <a:spLocks noChangeAspect="1"/>
            </p:cNvSpPr>
            <p:nvPr/>
          </p:nvSpPr>
          <p:spPr>
            <a:xfrm>
              <a:off x="2573" y="2404"/>
              <a:ext cx="66" cy="66"/>
            </a:xfrm>
            <a:prstGeom prst="ellipse">
              <a:avLst/>
            </a:prstGeom>
            <a:solidFill>
              <a:srgbClr val="000000"/>
            </a:solidFill>
            <a:ln w="9525" cap="flat" cmpd="sng">
              <a:solidFill>
                <a:srgbClr val="000000"/>
              </a:solidFill>
              <a:prstDash val="solid"/>
              <a:headEnd type="none" w="med" len="med"/>
              <a:tailEnd type="none" w="med" len="med"/>
            </a:ln>
          </p:spPr>
          <p:txBody>
            <a:bodyPr/>
            <a:lstStyle/>
            <a:p>
              <a:endParaRPr lang="zh-CN" altLang="en-US"/>
            </a:p>
          </p:txBody>
        </p:sp>
        <p:sp>
          <p:nvSpPr>
            <p:cNvPr id="123930" name="椭圆 123929"/>
            <p:cNvSpPr>
              <a:spLocks noChangeAspect="1"/>
            </p:cNvSpPr>
            <p:nvPr/>
          </p:nvSpPr>
          <p:spPr>
            <a:xfrm>
              <a:off x="2670" y="2417"/>
              <a:ext cx="66" cy="66"/>
            </a:xfrm>
            <a:prstGeom prst="ellipse">
              <a:avLst/>
            </a:prstGeom>
            <a:solidFill>
              <a:srgbClr val="000000"/>
            </a:solidFill>
            <a:ln w="9525" cap="flat" cmpd="sng">
              <a:solidFill>
                <a:srgbClr val="000000"/>
              </a:solidFill>
              <a:prstDash val="solid"/>
              <a:headEnd type="none" w="med" len="med"/>
              <a:tailEnd type="none" w="med" len="med"/>
            </a:ln>
          </p:spPr>
          <p:txBody>
            <a:bodyPr/>
            <a:lstStyle/>
            <a:p>
              <a:endParaRPr lang="zh-CN" altLang="en-US"/>
            </a:p>
          </p:txBody>
        </p:sp>
        <p:sp>
          <p:nvSpPr>
            <p:cNvPr id="123931" name="椭圆 123930"/>
            <p:cNvSpPr>
              <a:spLocks noChangeAspect="1"/>
            </p:cNvSpPr>
            <p:nvPr/>
          </p:nvSpPr>
          <p:spPr>
            <a:xfrm>
              <a:off x="2787" y="2437"/>
              <a:ext cx="66" cy="66"/>
            </a:xfrm>
            <a:prstGeom prst="ellipse">
              <a:avLst/>
            </a:prstGeom>
            <a:solidFill>
              <a:srgbClr val="000000"/>
            </a:solidFill>
            <a:ln w="9525" cap="flat" cmpd="sng">
              <a:solidFill>
                <a:srgbClr val="000000"/>
              </a:solidFill>
              <a:prstDash val="solid"/>
              <a:headEnd type="none" w="med" len="med"/>
              <a:tailEnd type="none" w="med" len="med"/>
            </a:ln>
          </p:spPr>
          <p:txBody>
            <a:bodyPr/>
            <a:lstStyle/>
            <a:p>
              <a:endParaRPr lang="zh-CN" altLang="en-US"/>
            </a:p>
          </p:txBody>
        </p:sp>
        <p:sp>
          <p:nvSpPr>
            <p:cNvPr id="123932" name="椭圆 123931"/>
            <p:cNvSpPr>
              <a:spLocks noChangeAspect="1"/>
            </p:cNvSpPr>
            <p:nvPr/>
          </p:nvSpPr>
          <p:spPr>
            <a:xfrm>
              <a:off x="2330" y="2643"/>
              <a:ext cx="66" cy="66"/>
            </a:xfrm>
            <a:prstGeom prst="ellipse">
              <a:avLst/>
            </a:prstGeom>
            <a:solidFill>
              <a:srgbClr val="000000"/>
            </a:solidFill>
            <a:ln w="9525" cap="flat" cmpd="sng">
              <a:solidFill>
                <a:srgbClr val="000000"/>
              </a:solidFill>
              <a:prstDash val="solid"/>
              <a:headEnd type="none" w="med" len="med"/>
              <a:tailEnd type="none" w="med" len="med"/>
            </a:ln>
          </p:spPr>
          <p:txBody>
            <a:bodyPr/>
            <a:lstStyle/>
            <a:p>
              <a:endParaRPr lang="zh-CN" altLang="en-US"/>
            </a:p>
          </p:txBody>
        </p:sp>
        <p:sp>
          <p:nvSpPr>
            <p:cNvPr id="123933" name="椭圆 123932"/>
            <p:cNvSpPr>
              <a:spLocks noChangeAspect="1"/>
            </p:cNvSpPr>
            <p:nvPr/>
          </p:nvSpPr>
          <p:spPr>
            <a:xfrm>
              <a:off x="2456" y="2635"/>
              <a:ext cx="66" cy="66"/>
            </a:xfrm>
            <a:prstGeom prst="ellipse">
              <a:avLst/>
            </a:prstGeom>
            <a:solidFill>
              <a:srgbClr val="000000"/>
            </a:solidFill>
            <a:ln w="9525" cap="flat" cmpd="sng">
              <a:solidFill>
                <a:srgbClr val="000000"/>
              </a:solidFill>
              <a:prstDash val="solid"/>
              <a:headEnd type="none" w="med" len="med"/>
              <a:tailEnd type="none" w="med" len="med"/>
            </a:ln>
          </p:spPr>
          <p:txBody>
            <a:bodyPr/>
            <a:lstStyle/>
            <a:p>
              <a:endParaRPr lang="zh-CN" altLang="en-US"/>
            </a:p>
          </p:txBody>
        </p:sp>
        <p:sp>
          <p:nvSpPr>
            <p:cNvPr id="123934" name="椭圆 123933"/>
            <p:cNvSpPr>
              <a:spLocks noChangeAspect="1"/>
            </p:cNvSpPr>
            <p:nvPr/>
          </p:nvSpPr>
          <p:spPr>
            <a:xfrm>
              <a:off x="2330" y="2773"/>
              <a:ext cx="66" cy="66"/>
            </a:xfrm>
            <a:prstGeom prst="ellipse">
              <a:avLst/>
            </a:prstGeom>
            <a:solidFill>
              <a:srgbClr val="000000"/>
            </a:solidFill>
            <a:ln w="9525" cap="flat" cmpd="sng">
              <a:solidFill>
                <a:srgbClr val="000000"/>
              </a:solidFill>
              <a:prstDash val="solid"/>
              <a:headEnd type="none" w="med" len="med"/>
              <a:tailEnd type="none" w="med" len="med"/>
            </a:ln>
          </p:spPr>
          <p:txBody>
            <a:bodyPr/>
            <a:lstStyle/>
            <a:p>
              <a:endParaRPr lang="zh-CN" altLang="en-US"/>
            </a:p>
          </p:txBody>
        </p:sp>
        <p:sp>
          <p:nvSpPr>
            <p:cNvPr id="123935" name="椭圆 123934"/>
            <p:cNvSpPr>
              <a:spLocks noChangeAspect="1"/>
            </p:cNvSpPr>
            <p:nvPr/>
          </p:nvSpPr>
          <p:spPr>
            <a:xfrm>
              <a:off x="2466" y="2763"/>
              <a:ext cx="66" cy="66"/>
            </a:xfrm>
            <a:prstGeom prst="ellipse">
              <a:avLst/>
            </a:prstGeom>
            <a:solidFill>
              <a:srgbClr val="000000"/>
            </a:solidFill>
            <a:ln w="9525" cap="flat" cmpd="sng">
              <a:solidFill>
                <a:srgbClr val="000000"/>
              </a:solidFill>
              <a:prstDash val="solid"/>
              <a:headEnd type="none" w="med" len="med"/>
              <a:tailEnd type="none" w="med" len="med"/>
            </a:ln>
          </p:spPr>
          <p:txBody>
            <a:bodyPr/>
            <a:lstStyle/>
            <a:p>
              <a:endParaRPr lang="zh-CN" altLang="en-US"/>
            </a:p>
          </p:txBody>
        </p:sp>
        <p:sp>
          <p:nvSpPr>
            <p:cNvPr id="123936" name="椭圆 123935"/>
            <p:cNvSpPr>
              <a:spLocks noChangeAspect="1"/>
            </p:cNvSpPr>
            <p:nvPr/>
          </p:nvSpPr>
          <p:spPr>
            <a:xfrm>
              <a:off x="2097" y="2446"/>
              <a:ext cx="66" cy="66"/>
            </a:xfrm>
            <a:prstGeom prst="ellipse">
              <a:avLst/>
            </a:prstGeom>
            <a:solidFill>
              <a:srgbClr val="000000"/>
            </a:solidFill>
            <a:ln w="9525" cap="flat" cmpd="sng">
              <a:solidFill>
                <a:srgbClr val="000000"/>
              </a:solidFill>
              <a:prstDash val="solid"/>
              <a:headEnd type="none" w="med" len="med"/>
              <a:tailEnd type="none" w="med" len="med"/>
            </a:ln>
          </p:spPr>
          <p:txBody>
            <a:bodyPr/>
            <a:lstStyle/>
            <a:p>
              <a:endParaRPr lang="zh-CN" altLang="en-US"/>
            </a:p>
          </p:txBody>
        </p:sp>
        <p:sp>
          <p:nvSpPr>
            <p:cNvPr id="123937" name="椭圆 123936"/>
            <p:cNvSpPr>
              <a:spLocks noChangeAspect="1"/>
            </p:cNvSpPr>
            <p:nvPr/>
          </p:nvSpPr>
          <p:spPr>
            <a:xfrm>
              <a:off x="2097" y="2316"/>
              <a:ext cx="66" cy="66"/>
            </a:xfrm>
            <a:prstGeom prst="ellipse">
              <a:avLst/>
            </a:prstGeom>
            <a:solidFill>
              <a:srgbClr val="000000"/>
            </a:solidFill>
            <a:ln w="9525" cap="flat" cmpd="sng">
              <a:solidFill>
                <a:srgbClr val="000000"/>
              </a:solidFill>
              <a:prstDash val="solid"/>
              <a:headEnd type="none" w="med" len="med"/>
              <a:tailEnd type="none" w="med" len="med"/>
            </a:ln>
          </p:spPr>
          <p:txBody>
            <a:bodyPr/>
            <a:lstStyle/>
            <a:p>
              <a:endParaRPr lang="zh-CN" altLang="en-US"/>
            </a:p>
          </p:txBody>
        </p:sp>
        <p:sp>
          <p:nvSpPr>
            <p:cNvPr id="123938" name="椭圆 123937"/>
            <p:cNvSpPr>
              <a:spLocks noChangeAspect="1"/>
            </p:cNvSpPr>
            <p:nvPr/>
          </p:nvSpPr>
          <p:spPr>
            <a:xfrm>
              <a:off x="1669" y="2258"/>
              <a:ext cx="275" cy="275"/>
            </a:xfrm>
            <a:prstGeom prst="ellipse">
              <a:avLst/>
            </a:prstGeom>
            <a:solidFill>
              <a:srgbClr val="FFFFFF"/>
            </a:solidFill>
            <a:ln w="19050" cap="flat" cmpd="sng">
              <a:solidFill>
                <a:srgbClr val="000000"/>
              </a:solidFill>
              <a:prstDash val="solid"/>
              <a:headEnd type="none" w="med" len="med"/>
              <a:tailEnd type="none" w="med" len="med"/>
            </a:ln>
          </p:spPr>
          <p:txBody>
            <a:bodyPr/>
            <a:lstStyle/>
            <a:p>
              <a:endParaRPr lang="zh-CN" altLang="en-US"/>
            </a:p>
          </p:txBody>
        </p:sp>
        <p:sp>
          <p:nvSpPr>
            <p:cNvPr id="123939" name="文本框 123938"/>
            <p:cNvSpPr txBox="1">
              <a:spLocks noChangeAspect="1"/>
            </p:cNvSpPr>
            <p:nvPr/>
          </p:nvSpPr>
          <p:spPr>
            <a:xfrm>
              <a:off x="1680" y="2289"/>
              <a:ext cx="349" cy="303"/>
            </a:xfrm>
            <a:prstGeom prst="rect">
              <a:avLst/>
            </a:prstGeom>
            <a:noFill/>
            <a:ln w="9525">
              <a:noFill/>
            </a:ln>
          </p:spPr>
          <p:txBody>
            <a:bodyPr/>
            <a:lstStyle/>
            <a:p>
              <a:pPr algn="just" eaLnBrk="0" hangingPunct="0"/>
              <a:r>
                <a:rPr lang="en-US" altLang="zh-CN" sz="1600" b="1">
                  <a:latin typeface="Times New Roman" panose="02020603050405020304" pitchFamily="18" charset="0"/>
                  <a:ea typeface="宋体" panose="02010600030101010101" pitchFamily="2" charset="-122"/>
                </a:rPr>
                <a:t>+1</a:t>
              </a:r>
            </a:p>
          </p:txBody>
        </p:sp>
        <p:sp>
          <p:nvSpPr>
            <p:cNvPr id="123940" name="椭圆 123939"/>
            <p:cNvSpPr>
              <a:spLocks noChangeAspect="1"/>
            </p:cNvSpPr>
            <p:nvPr/>
          </p:nvSpPr>
          <p:spPr>
            <a:xfrm>
              <a:off x="1999" y="2232"/>
              <a:ext cx="67" cy="67"/>
            </a:xfrm>
            <a:prstGeom prst="ellipse">
              <a:avLst/>
            </a:prstGeom>
            <a:solidFill>
              <a:srgbClr val="FF0000"/>
            </a:solidFill>
            <a:ln w="9525" cap="flat" cmpd="sng">
              <a:solidFill>
                <a:srgbClr val="FF0000"/>
              </a:solidFill>
              <a:prstDash val="solid"/>
              <a:headEnd type="none" w="med" len="med"/>
              <a:tailEnd type="none" w="med" len="med"/>
            </a:ln>
          </p:spPr>
          <p:txBody>
            <a:bodyPr/>
            <a:lstStyle/>
            <a:p>
              <a:endParaRPr lang="zh-CN" altLang="en-US"/>
            </a:p>
          </p:txBody>
        </p:sp>
      </p:grpSp>
      <p:sp>
        <p:nvSpPr>
          <p:cNvPr id="7" name="文本框 6"/>
          <p:cNvSpPr txBox="1"/>
          <p:nvPr/>
        </p:nvSpPr>
        <p:spPr>
          <a:xfrm>
            <a:off x="8681720" y="3451860"/>
            <a:ext cx="3590925" cy="829945"/>
          </a:xfrm>
          <a:prstGeom prst="rect">
            <a:avLst/>
          </a:prstGeom>
          <a:noFill/>
        </p:spPr>
        <p:txBody>
          <a:bodyPr wrap="square" rtlCol="0">
            <a:spAutoFit/>
          </a:bodyPr>
          <a:lstStyle/>
          <a:p>
            <a:pPr algn="l"/>
            <a:r>
              <a:rPr lang="zh-CN" altLang="en-US">
                <a:sym typeface="+mn-ea"/>
              </a:rPr>
              <a:t>形成共用电子对，双方都达到稳定结构</a:t>
            </a:r>
            <a:r>
              <a:rPr lang="en-US" altLang="zh-CN">
                <a:sym typeface="+mn-ea"/>
              </a:rPr>
              <a:t>——</a:t>
            </a:r>
            <a:r>
              <a:rPr lang="zh-CN" altLang="en-US">
                <a:sym typeface="+mn-ea"/>
              </a:rPr>
              <a:t>共赢</a:t>
            </a:r>
          </a:p>
        </p:txBody>
      </p:sp>
      <p:grpSp>
        <p:nvGrpSpPr>
          <p:cNvPr id="123906" name="组合 123905"/>
          <p:cNvGrpSpPr/>
          <p:nvPr/>
        </p:nvGrpSpPr>
        <p:grpSpPr>
          <a:xfrm>
            <a:off x="7303453" y="5381625"/>
            <a:ext cx="1666875" cy="925513"/>
            <a:chOff x="1848" y="3396"/>
            <a:chExt cx="1050" cy="583"/>
          </a:xfrm>
        </p:grpSpPr>
        <p:sp>
          <p:nvSpPr>
            <p:cNvPr id="123907" name="椭圆 123906"/>
            <p:cNvSpPr>
              <a:spLocks noChangeAspect="1"/>
            </p:cNvSpPr>
            <p:nvPr/>
          </p:nvSpPr>
          <p:spPr>
            <a:xfrm>
              <a:off x="1873" y="3598"/>
              <a:ext cx="233" cy="233"/>
            </a:xfrm>
            <a:prstGeom prst="ellipse">
              <a:avLst/>
            </a:prstGeom>
            <a:gradFill rotWithShape="0">
              <a:gsLst>
                <a:gs pos="0">
                  <a:srgbClr val="FFCC99"/>
                </a:gs>
                <a:gs pos="100000">
                  <a:srgbClr val="FFCC99">
                    <a:gamma/>
                    <a:shade val="46275"/>
                    <a:invGamma/>
                  </a:srgbClr>
                </a:gs>
              </a:gsLst>
              <a:path path="shape">
                <a:fillToRect l="50000" t="50000" r="50000" b="50000"/>
              </a:path>
            </a:gradFill>
            <a:ln w="9525" cap="flat" cmpd="sng">
              <a:solidFill>
                <a:srgbClr val="000000"/>
              </a:solidFill>
              <a:prstDash val="solid"/>
              <a:headEnd type="none" w="med" len="med"/>
              <a:tailEnd type="none" w="med" len="med"/>
            </a:ln>
          </p:spPr>
          <p:txBody>
            <a:bodyPr/>
            <a:lstStyle/>
            <a:p>
              <a:endParaRPr lang="zh-CN" altLang="en-US"/>
            </a:p>
          </p:txBody>
        </p:sp>
        <p:sp>
          <p:nvSpPr>
            <p:cNvPr id="123908" name="椭圆 123907"/>
            <p:cNvSpPr>
              <a:spLocks noChangeAspect="1"/>
            </p:cNvSpPr>
            <p:nvPr/>
          </p:nvSpPr>
          <p:spPr>
            <a:xfrm>
              <a:off x="2038" y="3396"/>
              <a:ext cx="583" cy="583"/>
            </a:xfrm>
            <a:prstGeom prst="ellipse">
              <a:avLst/>
            </a:prstGeom>
            <a:gradFill rotWithShape="0">
              <a:gsLst>
                <a:gs pos="0">
                  <a:srgbClr val="CCFFCC"/>
                </a:gs>
                <a:gs pos="100000">
                  <a:srgbClr val="CCFFCC">
                    <a:gamma/>
                    <a:shade val="46275"/>
                    <a:invGamma/>
                  </a:srgbClr>
                </a:gs>
              </a:gsLst>
              <a:path path="shape">
                <a:fillToRect l="50000" t="50000" r="50000" b="50000"/>
              </a:path>
            </a:gradFill>
            <a:ln w="9525" cap="flat" cmpd="sng">
              <a:solidFill>
                <a:srgbClr val="000000"/>
              </a:solidFill>
              <a:prstDash val="solid"/>
              <a:headEnd type="none" w="med" len="med"/>
              <a:tailEnd type="none" w="med" len="med"/>
            </a:ln>
          </p:spPr>
          <p:txBody>
            <a:bodyPr/>
            <a:lstStyle/>
            <a:p>
              <a:endParaRPr lang="zh-CN" altLang="en-US"/>
            </a:p>
          </p:txBody>
        </p:sp>
        <p:sp>
          <p:nvSpPr>
            <p:cNvPr id="123909" name="文本框 123908"/>
            <p:cNvSpPr txBox="1">
              <a:spLocks noChangeAspect="1"/>
            </p:cNvSpPr>
            <p:nvPr/>
          </p:nvSpPr>
          <p:spPr>
            <a:xfrm>
              <a:off x="1848" y="3512"/>
              <a:ext cx="1050" cy="405"/>
            </a:xfrm>
            <a:prstGeom prst="rect">
              <a:avLst/>
            </a:prstGeom>
            <a:noFill/>
            <a:ln w="9525">
              <a:noFill/>
            </a:ln>
          </p:spPr>
          <p:txBody>
            <a:bodyPr/>
            <a:lstStyle/>
            <a:p>
              <a:pPr algn="just" eaLnBrk="0" hangingPunct="0"/>
              <a:r>
                <a:rPr lang="en-US" altLang="zh-CN" sz="2000" b="1">
                  <a:latin typeface="Times New Roman" panose="02020603050405020304" pitchFamily="18" charset="0"/>
                  <a:ea typeface="宋体" panose="02010600030101010101" pitchFamily="2" charset="-122"/>
                </a:rPr>
                <a:t>H     </a:t>
              </a:r>
              <a:r>
                <a:rPr lang="en-US" altLang="zh-CN" sz="2800" b="1" err="1">
                  <a:latin typeface="Times New Roman" panose="02020603050405020304" pitchFamily="18" charset="0"/>
                  <a:ea typeface="宋体" panose="02010600030101010101" pitchFamily="2" charset="-122"/>
                </a:rPr>
                <a:t>Cl</a:t>
              </a:r>
              <a:endParaRPr lang="en-US" altLang="zh-CN" sz="2800" b="1">
                <a:latin typeface="Times New Roman" pitchFamily="18" charset="0"/>
                <a:ea typeface="宋体" pitchFamily="2" charset="-122"/>
              </a:endParaRPr>
            </a:p>
          </p:txBody>
        </p:sp>
      </p:grpSp>
      <p:sp>
        <p:nvSpPr>
          <p:cNvPr id="123979" name="文本框 123978"/>
          <p:cNvSpPr txBox="1">
            <a:spLocks noChangeAspect="1"/>
          </p:cNvSpPr>
          <p:nvPr/>
        </p:nvSpPr>
        <p:spPr>
          <a:xfrm>
            <a:off x="7120255" y="4902200"/>
            <a:ext cx="1592263" cy="479425"/>
          </a:xfrm>
          <a:prstGeom prst="rect">
            <a:avLst/>
          </a:prstGeom>
          <a:noFill/>
          <a:ln w="9525">
            <a:noFill/>
          </a:ln>
        </p:spPr>
        <p:txBody>
          <a:bodyPr/>
          <a:lstStyle/>
          <a:p>
            <a:pPr algn="just" eaLnBrk="0" hangingPunct="0"/>
            <a:r>
              <a:rPr lang="en-US" altLang="zh-CN" sz="3600" b="1">
                <a:solidFill>
                  <a:srgbClr val="FF0000"/>
                </a:solidFill>
                <a:latin typeface="Times New Roman" panose="02020603050405020304" pitchFamily="18" charset="0"/>
                <a:ea typeface="宋体" panose="02010600030101010101" pitchFamily="2" charset="-122"/>
              </a:rPr>
              <a:t>+1    -1 </a:t>
            </a:r>
          </a:p>
        </p:txBody>
      </p:sp>
      <p:sp>
        <p:nvSpPr>
          <p:cNvPr id="115" name="文本框 114"/>
          <p:cNvSpPr txBox="1"/>
          <p:nvPr/>
        </p:nvSpPr>
        <p:spPr>
          <a:xfrm>
            <a:off x="2312035" y="806450"/>
            <a:ext cx="4830445" cy="521970"/>
          </a:xfrm>
          <a:prstGeom prst="rect">
            <a:avLst/>
          </a:prstGeom>
          <a:noFill/>
        </p:spPr>
        <p:txBody>
          <a:bodyPr wrap="none" rtlCol="0" anchor="t">
            <a:spAutoFit/>
          </a:bodyPr>
          <a:lstStyle/>
          <a:p>
            <a:pPr algn="l"/>
            <a:r>
              <a:rPr lang="zh-CN" altLang="en-US" sz="2800">
                <a:solidFill>
                  <a:schemeClr val="tx1"/>
                </a:solidFill>
                <a:sym typeface="+mn-ea"/>
              </a:rPr>
              <a:t>引起化合价变化的根本原因？</a:t>
            </a:r>
          </a:p>
        </p:txBody>
      </p:sp>
      <p:grpSp>
        <p:nvGrpSpPr>
          <p:cNvPr id="10" name="Group 37"/>
          <p:cNvGrpSpPr/>
          <p:nvPr/>
        </p:nvGrpSpPr>
        <p:grpSpPr>
          <a:xfrm>
            <a:off x="5676265" y="1537970"/>
            <a:ext cx="805815" cy="701675"/>
            <a:chOff x="1008" y="885"/>
            <a:chExt cx="586" cy="504"/>
          </a:xfrm>
        </p:grpSpPr>
        <p:sp>
          <p:nvSpPr>
            <p:cNvPr id="51239" name="Oval 38"/>
            <p:cNvSpPr>
              <a:spLocks noChangeAspect="1" noChangeArrowheads="1"/>
            </p:cNvSpPr>
            <p:nvPr/>
          </p:nvSpPr>
          <p:spPr bwMode="auto">
            <a:xfrm>
              <a:off x="1008" y="885"/>
              <a:ext cx="503" cy="504"/>
            </a:xfrm>
            <a:prstGeom prst="ellipse">
              <a:avLst/>
            </a:prstGeom>
            <a:solidFill>
              <a:srgbClr val="FFFFFF"/>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40" name="Oval 39"/>
            <p:cNvSpPr>
              <a:spLocks noChangeAspect="1" noChangeArrowheads="1"/>
            </p:cNvSpPr>
            <p:nvPr/>
          </p:nvSpPr>
          <p:spPr bwMode="auto">
            <a:xfrm>
              <a:off x="1123" y="1002"/>
              <a:ext cx="275" cy="275"/>
            </a:xfrm>
            <a:prstGeom prst="ellipse">
              <a:avLst/>
            </a:prstGeom>
            <a:solidFill>
              <a:srgbClr val="FFFFFF"/>
            </a:solidFill>
            <a:ln w="19050">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41" name="Text Box 40"/>
            <p:cNvSpPr txBox="1">
              <a:spLocks noChangeAspect="1" noChangeArrowheads="1"/>
            </p:cNvSpPr>
            <p:nvPr/>
          </p:nvSpPr>
          <p:spPr bwMode="auto">
            <a:xfrm>
              <a:off x="1127" y="1030"/>
              <a:ext cx="467" cy="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0" hangingPunct="0"/>
              <a:r>
                <a:rPr lang="en-US" altLang="zh-CN" sz="1200" b="1">
                  <a:solidFill>
                    <a:srgbClr val="000000"/>
                  </a:solidFill>
                  <a:latin typeface="Times New Roman" panose="02020603050405020304" pitchFamily="18" charset="0"/>
                </a:rPr>
                <a:t>+1</a:t>
              </a:r>
            </a:p>
          </p:txBody>
        </p:sp>
        <p:sp>
          <p:nvSpPr>
            <p:cNvPr id="51242" name="Oval 41"/>
            <p:cNvSpPr>
              <a:spLocks noChangeAspect="1" noChangeArrowheads="1"/>
            </p:cNvSpPr>
            <p:nvPr/>
          </p:nvSpPr>
          <p:spPr bwMode="auto">
            <a:xfrm>
              <a:off x="1473" y="1074"/>
              <a:ext cx="66" cy="66"/>
            </a:xfrm>
            <a:prstGeom prst="ellipse">
              <a:avLst/>
            </a:prstGeom>
            <a:solidFill>
              <a:srgbClr val="FF0000"/>
            </a:solidFill>
            <a:ln w="9525">
              <a:solidFill>
                <a:srgbClr val="FF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grpSp>
      <p:grpSp>
        <p:nvGrpSpPr>
          <p:cNvPr id="11" name="Group 42"/>
          <p:cNvGrpSpPr/>
          <p:nvPr/>
        </p:nvGrpSpPr>
        <p:grpSpPr>
          <a:xfrm>
            <a:off x="8452464" y="1382714"/>
            <a:ext cx="1103709" cy="997744"/>
            <a:chOff x="2843" y="720"/>
            <a:chExt cx="871" cy="898"/>
          </a:xfrm>
        </p:grpSpPr>
        <p:sp>
          <p:nvSpPr>
            <p:cNvPr id="51244" name="Oval 43"/>
            <p:cNvSpPr>
              <a:spLocks noChangeAspect="1" noChangeArrowheads="1"/>
            </p:cNvSpPr>
            <p:nvPr/>
          </p:nvSpPr>
          <p:spPr bwMode="auto">
            <a:xfrm>
              <a:off x="2870" y="759"/>
              <a:ext cx="817" cy="816"/>
            </a:xfrm>
            <a:prstGeom prst="ellipse">
              <a:avLst/>
            </a:prstGeom>
            <a:solidFill>
              <a:srgbClr val="FFFFFF"/>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45" name="Oval 44"/>
            <p:cNvSpPr>
              <a:spLocks noChangeAspect="1" noChangeArrowheads="1"/>
            </p:cNvSpPr>
            <p:nvPr/>
          </p:nvSpPr>
          <p:spPr bwMode="auto">
            <a:xfrm>
              <a:off x="2987" y="874"/>
              <a:ext cx="583" cy="583"/>
            </a:xfrm>
            <a:prstGeom prst="ellipse">
              <a:avLst/>
            </a:prstGeom>
            <a:solidFill>
              <a:srgbClr val="FFFFFF"/>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46" name="Oval 45"/>
            <p:cNvSpPr>
              <a:spLocks noChangeAspect="1" noChangeArrowheads="1"/>
            </p:cNvSpPr>
            <p:nvPr/>
          </p:nvSpPr>
          <p:spPr bwMode="auto">
            <a:xfrm>
              <a:off x="3084" y="975"/>
              <a:ext cx="393" cy="393"/>
            </a:xfrm>
            <a:prstGeom prst="ellipse">
              <a:avLst/>
            </a:prstGeom>
            <a:solidFill>
              <a:srgbClr val="FFFFFF"/>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47" name="Oval 46"/>
            <p:cNvSpPr>
              <a:spLocks noChangeAspect="1" noChangeArrowheads="1"/>
            </p:cNvSpPr>
            <p:nvPr/>
          </p:nvSpPr>
          <p:spPr bwMode="auto">
            <a:xfrm>
              <a:off x="3162" y="1056"/>
              <a:ext cx="233" cy="234"/>
            </a:xfrm>
            <a:prstGeom prst="ellipse">
              <a:avLst/>
            </a:prstGeom>
            <a:solidFill>
              <a:srgbClr val="FFFFFF"/>
            </a:solidFill>
            <a:ln w="19050">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48" name="Text Box 47"/>
            <p:cNvSpPr txBox="1">
              <a:spLocks noChangeAspect="1" noChangeArrowheads="1"/>
            </p:cNvSpPr>
            <p:nvPr/>
          </p:nvSpPr>
          <p:spPr bwMode="auto">
            <a:xfrm>
              <a:off x="3130" y="1077"/>
              <a:ext cx="466" cy="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0" hangingPunct="0"/>
              <a:r>
                <a:rPr lang="en-US" altLang="zh-CN" sz="1200" b="1">
                  <a:solidFill>
                    <a:srgbClr val="000000"/>
                  </a:solidFill>
                  <a:latin typeface="Times New Roman" panose="02020603050405020304" pitchFamily="18" charset="0"/>
                </a:rPr>
                <a:t>+17</a:t>
              </a:r>
            </a:p>
          </p:txBody>
        </p:sp>
        <p:sp>
          <p:nvSpPr>
            <p:cNvPr id="51249" name="Oval 48"/>
            <p:cNvSpPr>
              <a:spLocks noChangeAspect="1" noChangeArrowheads="1"/>
            </p:cNvSpPr>
            <p:nvPr/>
          </p:nvSpPr>
          <p:spPr bwMode="auto">
            <a:xfrm>
              <a:off x="3181" y="860"/>
              <a:ext cx="66" cy="6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50" name="Oval 49"/>
            <p:cNvSpPr>
              <a:spLocks noChangeAspect="1" noChangeArrowheads="1"/>
            </p:cNvSpPr>
            <p:nvPr/>
          </p:nvSpPr>
          <p:spPr bwMode="auto">
            <a:xfrm>
              <a:off x="2843" y="1163"/>
              <a:ext cx="66" cy="66"/>
            </a:xfrm>
            <a:prstGeom prst="ellipse">
              <a:avLst/>
            </a:prstGeom>
            <a:solidFill>
              <a:srgbClr val="FF0000"/>
            </a:solidFill>
            <a:ln w="9525">
              <a:solidFill>
                <a:srgbClr val="FF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51" name="Oval 50"/>
            <p:cNvSpPr>
              <a:spLocks noChangeAspect="1" noChangeArrowheads="1"/>
            </p:cNvSpPr>
            <p:nvPr/>
          </p:nvSpPr>
          <p:spPr bwMode="auto">
            <a:xfrm>
              <a:off x="3308" y="860"/>
              <a:ext cx="66" cy="6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52" name="Oval 51"/>
            <p:cNvSpPr>
              <a:spLocks noChangeAspect="1" noChangeArrowheads="1"/>
            </p:cNvSpPr>
            <p:nvPr/>
          </p:nvSpPr>
          <p:spPr bwMode="auto">
            <a:xfrm>
              <a:off x="3181" y="720"/>
              <a:ext cx="66" cy="6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53" name="Oval 52"/>
            <p:cNvSpPr>
              <a:spLocks noChangeAspect="1" noChangeArrowheads="1"/>
            </p:cNvSpPr>
            <p:nvPr/>
          </p:nvSpPr>
          <p:spPr bwMode="auto">
            <a:xfrm>
              <a:off x="3308" y="720"/>
              <a:ext cx="66" cy="6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54" name="Oval 53"/>
            <p:cNvSpPr>
              <a:spLocks noChangeAspect="1" noChangeArrowheads="1"/>
            </p:cNvSpPr>
            <p:nvPr/>
          </p:nvSpPr>
          <p:spPr bwMode="auto">
            <a:xfrm>
              <a:off x="3648" y="1062"/>
              <a:ext cx="66" cy="6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55" name="Oval 54"/>
            <p:cNvSpPr>
              <a:spLocks noChangeAspect="1" noChangeArrowheads="1"/>
            </p:cNvSpPr>
            <p:nvPr/>
          </p:nvSpPr>
          <p:spPr bwMode="auto">
            <a:xfrm>
              <a:off x="3531" y="1062"/>
              <a:ext cx="66" cy="6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56" name="Oval 55"/>
            <p:cNvSpPr>
              <a:spLocks noChangeAspect="1" noChangeArrowheads="1"/>
            </p:cNvSpPr>
            <p:nvPr/>
          </p:nvSpPr>
          <p:spPr bwMode="auto">
            <a:xfrm>
              <a:off x="3424" y="1062"/>
              <a:ext cx="66" cy="6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57" name="Oval 56"/>
            <p:cNvSpPr>
              <a:spLocks noChangeAspect="1" noChangeArrowheads="1"/>
            </p:cNvSpPr>
            <p:nvPr/>
          </p:nvSpPr>
          <p:spPr bwMode="auto">
            <a:xfrm>
              <a:off x="3434" y="1183"/>
              <a:ext cx="66" cy="6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58" name="Oval 57"/>
            <p:cNvSpPr>
              <a:spLocks noChangeAspect="1" noChangeArrowheads="1"/>
            </p:cNvSpPr>
            <p:nvPr/>
          </p:nvSpPr>
          <p:spPr bwMode="auto">
            <a:xfrm>
              <a:off x="3531" y="1196"/>
              <a:ext cx="66" cy="6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59" name="Oval 58"/>
            <p:cNvSpPr>
              <a:spLocks noChangeAspect="1" noChangeArrowheads="1"/>
            </p:cNvSpPr>
            <p:nvPr/>
          </p:nvSpPr>
          <p:spPr bwMode="auto">
            <a:xfrm>
              <a:off x="3648" y="1216"/>
              <a:ext cx="66" cy="6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60" name="Oval 59"/>
            <p:cNvSpPr>
              <a:spLocks noChangeAspect="1" noChangeArrowheads="1"/>
            </p:cNvSpPr>
            <p:nvPr/>
          </p:nvSpPr>
          <p:spPr bwMode="auto">
            <a:xfrm>
              <a:off x="3191" y="1422"/>
              <a:ext cx="66" cy="6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61" name="Oval 60"/>
            <p:cNvSpPr>
              <a:spLocks noChangeAspect="1" noChangeArrowheads="1"/>
            </p:cNvSpPr>
            <p:nvPr/>
          </p:nvSpPr>
          <p:spPr bwMode="auto">
            <a:xfrm>
              <a:off x="3317" y="1414"/>
              <a:ext cx="67" cy="6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62" name="Oval 61"/>
            <p:cNvSpPr>
              <a:spLocks noChangeAspect="1" noChangeArrowheads="1"/>
            </p:cNvSpPr>
            <p:nvPr/>
          </p:nvSpPr>
          <p:spPr bwMode="auto">
            <a:xfrm>
              <a:off x="3191" y="1552"/>
              <a:ext cx="66" cy="6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63" name="Oval 62"/>
            <p:cNvSpPr>
              <a:spLocks noChangeAspect="1" noChangeArrowheads="1"/>
            </p:cNvSpPr>
            <p:nvPr/>
          </p:nvSpPr>
          <p:spPr bwMode="auto">
            <a:xfrm>
              <a:off x="3327" y="1542"/>
              <a:ext cx="66" cy="6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64" name="Oval 63"/>
            <p:cNvSpPr>
              <a:spLocks noChangeAspect="1" noChangeArrowheads="1"/>
            </p:cNvSpPr>
            <p:nvPr/>
          </p:nvSpPr>
          <p:spPr bwMode="auto">
            <a:xfrm>
              <a:off x="2958" y="1225"/>
              <a:ext cx="66" cy="67"/>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sp>
          <p:nvSpPr>
            <p:cNvPr id="51265" name="Oval 64"/>
            <p:cNvSpPr>
              <a:spLocks noChangeAspect="1" noChangeArrowheads="1"/>
            </p:cNvSpPr>
            <p:nvPr/>
          </p:nvSpPr>
          <p:spPr bwMode="auto">
            <a:xfrm>
              <a:off x="2958" y="1095"/>
              <a:ext cx="66" cy="66"/>
            </a:xfrm>
            <a:prstGeom prst="ellipse">
              <a:avLst/>
            </a:prstGeom>
            <a:solidFill>
              <a:srgbClr val="000000"/>
            </a:solidFill>
            <a:ln w="9525">
              <a:solidFill>
                <a:srgbClr val="000000"/>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a:p>
          </p:txBody>
        </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2000"/>
                                        <p:tgtEl>
                                          <p:spTgt spid="8"/>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ox(in)">
                                      <p:cBhvr>
                                        <p:cTn id="10" dur="2000"/>
                                        <p:tgtEl>
                                          <p:spTgt spid="9"/>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4" presetClass="entr" presetSubtype="16" fill="hold" nodeType="clickEffect">
                                  <p:stCondLst>
                                    <p:cond delay="0"/>
                                  </p:stCondLst>
                                  <p:childTnLst>
                                    <p:set>
                                      <p:cBhvr>
                                        <p:cTn id="14" dur="1" fill="hold">
                                          <p:stCondLst>
                                            <p:cond delay="0"/>
                                          </p:stCondLst>
                                        </p:cTn>
                                        <p:tgtEl>
                                          <p:spTgt spid="123914"/>
                                        </p:tgtEl>
                                        <p:attrNameLst>
                                          <p:attrName>style.visibility</p:attrName>
                                        </p:attrNameLst>
                                      </p:cBhvr>
                                      <p:to>
                                        <p:strVal val="visible"/>
                                      </p:to>
                                    </p:set>
                                    <p:animEffect transition="in" filter="box(in)">
                                      <p:cBhvr>
                                        <p:cTn id="15" dur="2000"/>
                                        <p:tgtEl>
                                          <p:spTgt spid="123914"/>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box(in)">
                                      <p:cBhvr>
                                        <p:cTn id="20" dur="2000"/>
                                        <p:tgtEl>
                                          <p:spTgt spid="17"/>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4" presetClass="entr" presetSubtype="16"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ox(in)">
                                      <p:cBhvr>
                                        <p:cTn id="25" dur="2000"/>
                                        <p:tgtEl>
                                          <p:spTgt spid="15"/>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4" presetClass="entr" presetSubtype="16"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ox(in)">
                                      <p:cBhvr>
                                        <p:cTn id="30" dur="2000"/>
                                        <p:tgtEl>
                                          <p:spTgt spid="7"/>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4" presetClass="entr" presetSubtype="16"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box(in)">
                                      <p:cBhvr>
                                        <p:cTn id="35" dur="2000"/>
                                        <p:tgtEl>
                                          <p:spTgt spid="23"/>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4" presetClass="entr" presetSubtype="16" fill="hold" grpId="0" nodeType="click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box(in)">
                                      <p:cBhvr>
                                        <p:cTn id="40" dur="2000"/>
                                        <p:tgtEl>
                                          <p:spTgt spid="22"/>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1" presetClass="entr" presetSubtype="0" fill="hold" nodeType="clickEffect">
                                  <p:stCondLst>
                                    <p:cond delay="0"/>
                                  </p:stCondLst>
                                  <p:childTnLst>
                                    <p:set>
                                      <p:cBhvr>
                                        <p:cTn id="44" dur="1" fill="hold">
                                          <p:stCondLst>
                                            <p:cond delay="499"/>
                                          </p:stCondLst>
                                        </p:cTn>
                                        <p:tgtEl>
                                          <p:spTgt spid="123906"/>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afterGroup">
                            <p:stCondLst>
                              <p:cond delay="0"/>
                            </p:stCondLst>
                            <p:childTnLst>
                              <p:par>
                                <p:cTn id="47" presetID="4" presetClass="entr" presetSubtype="16" fill="hold" grpId="0" nodeType="clickEffect">
                                  <p:stCondLst>
                                    <p:cond delay="0"/>
                                  </p:stCondLst>
                                  <p:childTnLst>
                                    <p:set>
                                      <p:cBhvr>
                                        <p:cTn id="48" dur="1" fill="hold">
                                          <p:stCondLst>
                                            <p:cond delay="0"/>
                                          </p:stCondLst>
                                        </p:cTn>
                                        <p:tgtEl>
                                          <p:spTgt spid="123979"/>
                                        </p:tgtEl>
                                        <p:attrNameLst>
                                          <p:attrName>style.visibility</p:attrName>
                                        </p:attrNameLst>
                                      </p:cBhvr>
                                      <p:to>
                                        <p:strVal val="visible"/>
                                      </p:to>
                                    </p:set>
                                    <p:animEffect transition="in" filter="box(in)">
                                      <p:cBhvr>
                                        <p:cTn id="49" dur="2000"/>
                                        <p:tgtEl>
                                          <p:spTgt spid="123979"/>
                                        </p:tgtEl>
                                      </p:cBhvr>
                                    </p:animEffect>
                                  </p:childTnLst>
                                </p:cTn>
                              </p:par>
                            </p:childTnLst>
                          </p:cTn>
                        </p:par>
                      </p:childTnLst>
                    </p:cTn>
                  </p:par>
                  <p:par>
                    <p:cTn id="50" fill="hold" nodeType="clickPar">
                      <p:stCondLst>
                        <p:cond delay="indefinite"/>
                      </p:stCondLst>
                      <p:childTnLst>
                        <p:par>
                          <p:cTn id="51" fill="hold" nodeType="afterGroup">
                            <p:stCondLst>
                              <p:cond delay="0"/>
                            </p:stCondLst>
                            <p:childTnLst>
                              <p:par>
                                <p:cTn id="52" presetID="4" presetClass="entr" presetSubtype="16" fill="hold" grpId="0" nodeType="click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box(in)">
                                      <p:cBhvr>
                                        <p:cTn id="54" dur="2000"/>
                                        <p:tgtEl>
                                          <p:spTgt spid="24"/>
                                        </p:tgtEl>
                                      </p:cBhvr>
                                    </p:animEffect>
                                  </p:childTnLst>
                                </p:cTn>
                              </p:par>
                            </p:childTnLst>
                          </p:cTn>
                        </p:par>
                      </p:childTnLst>
                    </p:cTn>
                  </p:par>
                  <p:par>
                    <p:cTn id="55" fill="hold" nodeType="clickPar">
                      <p:stCondLst>
                        <p:cond delay="indefinite"/>
                      </p:stCondLst>
                      <p:childTnLst>
                        <p:par>
                          <p:cTn id="56" fill="hold" nodeType="afterGroup">
                            <p:stCondLst>
                              <p:cond delay="0"/>
                            </p:stCondLst>
                            <p:childTnLst>
                              <p:par>
                                <p:cTn id="57" presetID="4" presetClass="entr" presetSubtype="16" fill="hold" nodeType="clickEffect">
                                  <p:stCondLst>
                                    <p:cond delay="0"/>
                                  </p:stCondLst>
                                  <p:childTnLst>
                                    <p:set>
                                      <p:cBhvr>
                                        <p:cTn id="58" dur="1" fill="hold">
                                          <p:stCondLst>
                                            <p:cond delay="0"/>
                                          </p:stCondLst>
                                        </p:cTn>
                                        <p:tgtEl>
                                          <p:spTgt spid="51"/>
                                        </p:tgtEl>
                                        <p:attrNameLst>
                                          <p:attrName>style.visibility</p:attrName>
                                        </p:attrNameLst>
                                      </p:cBhvr>
                                      <p:to>
                                        <p:strVal val="visible"/>
                                      </p:to>
                                    </p:set>
                                    <p:animEffect transition="in" filter="box(in)">
                                      <p:cBhvr>
                                        <p:cTn id="59" dur="2000"/>
                                        <p:tgtEl>
                                          <p:spTgt spid="51"/>
                                        </p:tgtEl>
                                      </p:cBhvr>
                                    </p:animEffect>
                                  </p:childTnLst>
                                </p:cTn>
                              </p:par>
                            </p:childTnLst>
                          </p:cTn>
                        </p:par>
                      </p:childTnLst>
                    </p:cTn>
                  </p:par>
                  <p:par>
                    <p:cTn id="60" fill="hold" nodeType="clickPar">
                      <p:stCondLst>
                        <p:cond delay="indefinite"/>
                      </p:stCondLst>
                      <p:childTnLst>
                        <p:par>
                          <p:cTn id="61" fill="hold" nodeType="afterGroup">
                            <p:stCondLst>
                              <p:cond delay="0"/>
                            </p:stCondLst>
                            <p:childTnLst>
                              <p:par>
                                <p:cTn id="62" presetID="4" presetClass="entr" presetSubtype="16" fill="hold" grpId="0" nodeType="clickEffect">
                                  <p:stCondLst>
                                    <p:cond delay="0"/>
                                  </p:stCondLst>
                                  <p:childTnLst>
                                    <p:set>
                                      <p:cBhvr>
                                        <p:cTn id="63" dur="1" fill="hold">
                                          <p:stCondLst>
                                            <p:cond delay="0"/>
                                          </p:stCondLst>
                                        </p:cTn>
                                        <p:tgtEl>
                                          <p:spTgt spid="46"/>
                                        </p:tgtEl>
                                        <p:attrNameLst>
                                          <p:attrName>style.visibility</p:attrName>
                                        </p:attrNameLst>
                                      </p:cBhvr>
                                      <p:to>
                                        <p:strVal val="visible"/>
                                      </p:to>
                                    </p:set>
                                    <p:animEffect transition="in" filter="box(in)">
                                      <p:cBhvr>
                                        <p:cTn id="64" dur="2000"/>
                                        <p:tgtEl>
                                          <p:spTgt spid="46"/>
                                        </p:tgtEl>
                                      </p:cBhvr>
                                    </p:animEffect>
                                  </p:childTnLst>
                                </p:cTn>
                              </p:par>
                            </p:childTnLst>
                          </p:cTn>
                        </p:par>
                      </p:childTnLst>
                    </p:cTn>
                  </p:par>
                  <p:par>
                    <p:cTn id="65" fill="hold" nodeType="clickPar">
                      <p:stCondLst>
                        <p:cond delay="indefinite"/>
                      </p:stCondLst>
                      <p:childTnLst>
                        <p:par>
                          <p:cTn id="66" fill="hold" nodeType="afterGroup">
                            <p:stCondLst>
                              <p:cond delay="0"/>
                            </p:stCondLst>
                            <p:childTnLst>
                              <p:par>
                                <p:cTn id="67" presetID="4" presetClass="entr" presetSubtype="16" fill="hold" nodeType="clickEffect">
                                  <p:stCondLst>
                                    <p:cond delay="0"/>
                                  </p:stCondLst>
                                  <p:childTnLst>
                                    <p:set>
                                      <p:cBhvr>
                                        <p:cTn id="68" dur="1" fill="hold">
                                          <p:stCondLst>
                                            <p:cond delay="0"/>
                                          </p:stCondLst>
                                        </p:cTn>
                                        <p:tgtEl>
                                          <p:spTgt spid="56"/>
                                        </p:tgtEl>
                                        <p:attrNameLst>
                                          <p:attrName>style.visibility</p:attrName>
                                        </p:attrNameLst>
                                      </p:cBhvr>
                                      <p:to>
                                        <p:strVal val="visible"/>
                                      </p:to>
                                    </p:set>
                                    <p:animEffect transition="in" filter="box(in)">
                                      <p:cBhvr>
                                        <p:cTn id="69" dur="2000"/>
                                        <p:tgtEl>
                                          <p:spTgt spid="56"/>
                                        </p:tgtEl>
                                      </p:cBhvr>
                                    </p:animEffect>
                                  </p:childTnLst>
                                </p:cTn>
                              </p:par>
                            </p:childTnLst>
                          </p:cTn>
                        </p:par>
                      </p:childTnLst>
                    </p:cTn>
                  </p:par>
                  <p:par>
                    <p:cTn id="70" fill="hold" nodeType="clickPar">
                      <p:stCondLst>
                        <p:cond delay="indefinite"/>
                      </p:stCondLst>
                      <p:childTnLst>
                        <p:par>
                          <p:cTn id="71" fill="hold" nodeType="afterGroup">
                            <p:stCondLst>
                              <p:cond delay="0"/>
                            </p:stCondLst>
                            <p:childTnLst>
                              <p:par>
                                <p:cTn id="72" presetID="4" presetClass="entr" presetSubtype="16" fill="hold" grpId="0" nodeType="clickEffect">
                                  <p:stCondLst>
                                    <p:cond delay="0"/>
                                  </p:stCondLst>
                                  <p:childTnLst>
                                    <p:set>
                                      <p:cBhvr>
                                        <p:cTn id="73" dur="1" fill="hold">
                                          <p:stCondLst>
                                            <p:cond delay="0"/>
                                          </p:stCondLst>
                                        </p:cTn>
                                        <p:tgtEl>
                                          <p:spTgt spid="60"/>
                                        </p:tgtEl>
                                        <p:attrNameLst>
                                          <p:attrName>style.visibility</p:attrName>
                                        </p:attrNameLst>
                                      </p:cBhvr>
                                      <p:to>
                                        <p:strVal val="visible"/>
                                      </p:to>
                                    </p:set>
                                    <p:animEffect transition="in" filter="box(in)">
                                      <p:cBhvr>
                                        <p:cTn id="74" dur="2000"/>
                                        <p:tgtEl>
                                          <p:spTgt spid="60"/>
                                        </p:tgtEl>
                                      </p:cBhvr>
                                    </p:animEffect>
                                  </p:childTnLst>
                                </p:cTn>
                              </p:par>
                            </p:childTnLst>
                          </p:cTn>
                        </p:par>
                      </p:childTnLst>
                    </p:cTn>
                  </p:par>
                  <p:par>
                    <p:cTn id="75" fill="hold" nodeType="clickPar">
                      <p:stCondLst>
                        <p:cond delay="indefinite"/>
                      </p:stCondLst>
                      <p:childTnLst>
                        <p:par>
                          <p:cTn id="76" fill="hold" nodeType="afterGroup">
                            <p:stCondLst>
                              <p:cond delay="0"/>
                            </p:stCondLst>
                            <p:childTnLst>
                              <p:par>
                                <p:cTn id="77" presetID="4" presetClass="entr" presetSubtype="16" fill="hold" grpId="0" nodeType="click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box(in)">
                                      <p:cBhvr>
                                        <p:cTn id="79"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5" grpId="0"/>
      <p:bldP spid="17" grpId="0"/>
      <p:bldP spid="22" grpId="0"/>
      <p:bldP spid="23" grpId="0"/>
      <p:bldP spid="24" grpId="0"/>
      <p:bldP spid="46" grpId="0"/>
      <p:bldP spid="60" grpId="0"/>
      <p:bldP spid="25" grpId="0"/>
      <p:bldP spid="7" grpId="0"/>
      <p:bldP spid="123979"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0" y="778510"/>
            <a:ext cx="7995920" cy="583565"/>
          </a:xfrm>
          <a:prstGeom prst="rect">
            <a:avLst/>
          </a:prstGeom>
          <a:noFill/>
        </p:spPr>
        <p:txBody>
          <a:bodyPr wrap="square" rtlCol="0">
            <a:spAutoFit/>
          </a:bodyPr>
          <a:lstStyle/>
          <a:p>
            <a:r>
              <a:rPr lang="zh-CN" altLang="en-US" sz="3200">
                <a:solidFill>
                  <a:schemeClr val="tx1"/>
                </a:solidFill>
              </a:rPr>
              <a:t>小结</a:t>
            </a:r>
          </a:p>
        </p:txBody>
      </p:sp>
      <p:sp>
        <p:nvSpPr>
          <p:cNvPr id="3" name="文本框 2"/>
          <p:cNvSpPr txBox="1"/>
          <p:nvPr/>
        </p:nvSpPr>
        <p:spPr>
          <a:xfrm>
            <a:off x="1274445" y="966470"/>
            <a:ext cx="3400425" cy="521970"/>
          </a:xfrm>
          <a:prstGeom prst="rect">
            <a:avLst/>
          </a:prstGeom>
          <a:noFill/>
          <a:ln>
            <a:solidFill>
              <a:srgbClr val="0000FF"/>
            </a:solidFill>
          </a:ln>
        </p:spPr>
        <p:txBody>
          <a:bodyPr wrap="none" rtlCol="0">
            <a:spAutoFit/>
          </a:bodyPr>
          <a:lstStyle/>
          <a:p>
            <a:pPr algn="l"/>
            <a:r>
              <a:rPr lang="zh-CN" altLang="en-US" sz="2800">
                <a:solidFill>
                  <a:schemeClr val="tx1"/>
                </a:solidFill>
                <a:sym typeface="+mn-ea"/>
              </a:rPr>
              <a:t>氧化还原反应的特征</a:t>
            </a:r>
          </a:p>
        </p:txBody>
      </p:sp>
      <p:sp>
        <p:nvSpPr>
          <p:cNvPr id="4" name="文本框 3"/>
          <p:cNvSpPr txBox="1"/>
          <p:nvPr/>
        </p:nvSpPr>
        <p:spPr>
          <a:xfrm>
            <a:off x="1352550" y="2325370"/>
            <a:ext cx="3400425" cy="521970"/>
          </a:xfrm>
          <a:prstGeom prst="rect">
            <a:avLst/>
          </a:prstGeom>
          <a:noFill/>
          <a:ln>
            <a:solidFill>
              <a:srgbClr val="0000FF"/>
            </a:solidFill>
          </a:ln>
        </p:spPr>
        <p:txBody>
          <a:bodyPr wrap="none" rtlCol="0">
            <a:spAutoFit/>
          </a:bodyPr>
          <a:lstStyle/>
          <a:p>
            <a:pPr algn="l"/>
            <a:r>
              <a:rPr lang="zh-CN" altLang="en-US" sz="2800">
                <a:solidFill>
                  <a:schemeClr val="tx1"/>
                </a:solidFill>
                <a:sym typeface="+mn-ea"/>
              </a:rPr>
              <a:t>氧化还原反应的本质</a:t>
            </a:r>
          </a:p>
        </p:txBody>
      </p:sp>
      <p:sp>
        <p:nvSpPr>
          <p:cNvPr id="5" name="文本框 4"/>
          <p:cNvSpPr txBox="1"/>
          <p:nvPr/>
        </p:nvSpPr>
        <p:spPr>
          <a:xfrm>
            <a:off x="5647055" y="892175"/>
            <a:ext cx="3042920" cy="521970"/>
          </a:xfrm>
          <a:prstGeom prst="rect">
            <a:avLst/>
          </a:prstGeom>
          <a:noFill/>
          <a:ln>
            <a:solidFill>
              <a:srgbClr val="0000FF"/>
            </a:solidFill>
          </a:ln>
        </p:spPr>
        <p:txBody>
          <a:bodyPr wrap="none" rtlCol="0">
            <a:spAutoFit/>
          </a:bodyPr>
          <a:lstStyle/>
          <a:p>
            <a:pPr algn="l"/>
            <a:r>
              <a:rPr lang="zh-CN" altLang="en-US" sz="2800">
                <a:solidFill>
                  <a:srgbClr val="FF0000"/>
                </a:solidFill>
                <a:sym typeface="+mn-ea"/>
              </a:rPr>
              <a:t>元素化合价的变化</a:t>
            </a:r>
          </a:p>
        </p:txBody>
      </p:sp>
      <p:sp>
        <p:nvSpPr>
          <p:cNvPr id="6" name="文本框 5"/>
          <p:cNvSpPr txBox="1"/>
          <p:nvPr/>
        </p:nvSpPr>
        <p:spPr>
          <a:xfrm>
            <a:off x="5544820" y="2212340"/>
            <a:ext cx="3674745" cy="1383665"/>
          </a:xfrm>
          <a:prstGeom prst="rect">
            <a:avLst/>
          </a:prstGeom>
          <a:noFill/>
          <a:ln>
            <a:solidFill>
              <a:srgbClr val="0000FF"/>
            </a:solidFill>
          </a:ln>
        </p:spPr>
        <p:txBody>
          <a:bodyPr wrap="square" rtlCol="0">
            <a:spAutoFit/>
          </a:bodyPr>
          <a:lstStyle/>
          <a:p>
            <a:pPr algn="l"/>
            <a:r>
              <a:rPr lang="zh-CN" altLang="en-US" sz="2800">
                <a:solidFill>
                  <a:srgbClr val="FF0000"/>
                </a:solidFill>
                <a:sym typeface="+mn-ea"/>
              </a:rPr>
              <a:t>电子的转移（电子的得失或共用电子对的偏移）</a:t>
            </a:r>
          </a:p>
        </p:txBody>
      </p:sp>
      <p:sp>
        <p:nvSpPr>
          <p:cNvPr id="7" name="下箭头 6"/>
          <p:cNvSpPr/>
          <p:nvPr/>
        </p:nvSpPr>
        <p:spPr>
          <a:xfrm>
            <a:off x="6553200" y="1488440"/>
            <a:ext cx="215900" cy="68199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6769100" y="1568450"/>
            <a:ext cx="1612900" cy="521970"/>
          </a:xfrm>
          <a:prstGeom prst="rect">
            <a:avLst/>
          </a:prstGeom>
          <a:noFill/>
        </p:spPr>
        <p:txBody>
          <a:bodyPr wrap="none" rtlCol="0">
            <a:spAutoFit/>
          </a:bodyPr>
          <a:lstStyle/>
          <a:p>
            <a:pPr algn="l"/>
            <a:r>
              <a:rPr lang="zh-CN" altLang="en-US" sz="2800">
                <a:sym typeface="+mn-ea"/>
              </a:rPr>
              <a:t>根本原因</a:t>
            </a:r>
            <a:endParaRPr lang="zh-CN" altLang="en-US" sz="2800">
              <a:solidFill>
                <a:srgbClr val="FF0000"/>
              </a:solidFill>
              <a:sym typeface="+mn-ea"/>
            </a:endParaRPr>
          </a:p>
        </p:txBody>
      </p:sp>
      <p:sp>
        <p:nvSpPr>
          <p:cNvPr id="9" name="右箭头 8"/>
          <p:cNvSpPr/>
          <p:nvPr/>
        </p:nvSpPr>
        <p:spPr>
          <a:xfrm>
            <a:off x="4752975" y="1200150"/>
            <a:ext cx="791845" cy="755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右箭头 9"/>
          <p:cNvSpPr/>
          <p:nvPr/>
        </p:nvSpPr>
        <p:spPr>
          <a:xfrm>
            <a:off x="4824730" y="2620645"/>
            <a:ext cx="648335" cy="1441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352550" y="3847465"/>
            <a:ext cx="8542655" cy="583565"/>
          </a:xfrm>
          <a:prstGeom prst="rect">
            <a:avLst/>
          </a:prstGeom>
          <a:noFill/>
        </p:spPr>
        <p:txBody>
          <a:bodyPr wrap="square" rtlCol="0">
            <a:spAutoFit/>
          </a:bodyPr>
          <a:lstStyle/>
          <a:p>
            <a:r>
              <a:rPr lang="zh-CN" altLang="en-US" sz="3200">
                <a:solidFill>
                  <a:srgbClr val="FF0000"/>
                </a:solidFill>
              </a:rPr>
              <a:t>电子转移、化合价升降、反应类型的关系：</a:t>
            </a:r>
            <a:endParaRPr lang="zh-CN" altLang="en-US" sz="3200">
              <a:solidFill>
                <a:srgbClr val="FF0000"/>
              </a:solidFill>
              <a:latin typeface="Arial" pitchFamily="34" charset="0"/>
              <a:cs typeface="Arial" pitchFamily="34" charset="0"/>
              <a:sym typeface="+mn-ea"/>
            </a:endParaRPr>
          </a:p>
        </p:txBody>
      </p:sp>
      <p:sp>
        <p:nvSpPr>
          <p:cNvPr id="12" name="文本框 11"/>
          <p:cNvSpPr txBox="1"/>
          <p:nvPr/>
        </p:nvSpPr>
        <p:spPr>
          <a:xfrm>
            <a:off x="1537335" y="4596130"/>
            <a:ext cx="7936865" cy="583565"/>
          </a:xfrm>
          <a:prstGeom prst="rect">
            <a:avLst/>
          </a:prstGeom>
          <a:noFill/>
        </p:spPr>
        <p:txBody>
          <a:bodyPr wrap="none" rtlCol="0">
            <a:spAutoFit/>
          </a:bodyPr>
          <a:lstStyle/>
          <a:p>
            <a:pPr algn="l"/>
            <a:r>
              <a:rPr lang="zh-CN" altLang="en-US" sz="3200">
                <a:solidFill>
                  <a:srgbClr val="0D19FD"/>
                </a:solidFill>
                <a:sym typeface="+mn-ea"/>
              </a:rPr>
              <a:t>得电子</a:t>
            </a:r>
            <a:r>
              <a:rPr lang="zh-CN" altLang="en-US" sz="3200">
                <a:solidFill>
                  <a:srgbClr val="0D19FD"/>
                </a:solidFill>
                <a:latin typeface="Arial" panose="020b0604020202020204" pitchFamily="34" charset="0"/>
                <a:cs typeface="Arial" panose="020b0604020202020204" pitchFamily="34" charset="0"/>
                <a:sym typeface="+mn-ea"/>
              </a:rPr>
              <a:t>→化合价降低→还原反应（得降还）</a:t>
            </a:r>
          </a:p>
        </p:txBody>
      </p:sp>
      <p:sp>
        <p:nvSpPr>
          <p:cNvPr id="13" name="文本框 12"/>
          <p:cNvSpPr txBox="1"/>
          <p:nvPr/>
        </p:nvSpPr>
        <p:spPr>
          <a:xfrm>
            <a:off x="1537335" y="5400040"/>
            <a:ext cx="7936865" cy="583565"/>
          </a:xfrm>
          <a:prstGeom prst="rect">
            <a:avLst/>
          </a:prstGeom>
          <a:noFill/>
        </p:spPr>
        <p:txBody>
          <a:bodyPr wrap="none" rtlCol="0">
            <a:spAutoFit/>
          </a:bodyPr>
          <a:lstStyle/>
          <a:p>
            <a:pPr algn="l"/>
            <a:r>
              <a:rPr lang="zh-CN" altLang="en-US" sz="3200">
                <a:solidFill>
                  <a:srgbClr val="0000FF"/>
                </a:solidFill>
                <a:sym typeface="+mn-ea"/>
              </a:rPr>
              <a:t>失电子</a:t>
            </a:r>
            <a:r>
              <a:rPr lang="zh-CN" altLang="en-US" sz="3200">
                <a:solidFill>
                  <a:srgbClr val="0000FF"/>
                </a:solidFill>
                <a:latin typeface="Arial" panose="020b0604020202020204" pitchFamily="34" charset="0"/>
                <a:cs typeface="Arial" panose="020b0604020202020204" pitchFamily="34" charset="0"/>
                <a:sym typeface="+mn-ea"/>
              </a:rPr>
              <a:t>→化合价升高→氧化反应（失升氧）</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0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ox(in)">
                                      <p:cBhvr>
                                        <p:cTn id="12" dur="2000"/>
                                        <p:tgtEl>
                                          <p:spTgt spid="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ox(in)">
                                      <p:cBhvr>
                                        <p:cTn id="17" dur="2000"/>
                                        <p:tgtEl>
                                          <p:spTgt spid="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in)">
                                      <p:cBhvr>
                                        <p:cTn id="22" dur="2000"/>
                                        <p:tgtEl>
                                          <p:spTgt spid="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ox(in)">
                                      <p:cBhvr>
                                        <p:cTn id="27" dur="2000"/>
                                        <p:tgtEl>
                                          <p:spTgt spid="1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ox(in)">
                                      <p:cBhvr>
                                        <p:cTn id="32" dur="2000"/>
                                        <p:tgtEl>
                                          <p:spTgt spid="11"/>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ox(in)">
                                      <p:cBhvr>
                                        <p:cTn id="37" dur="2000"/>
                                        <p:tgtEl>
                                          <p:spTgt spid="12"/>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ox(in)">
                                      <p:cBhvr>
                                        <p:cTn id="4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9" grpId="0"/>
      <p:bldP spid="10" grpId="0"/>
      <p:bldP spid="11" grpId="0"/>
      <p:bldP spid="12" grpId="0"/>
      <p:bldP spid="13"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矩形 8"/>
          <p:cNvSpPr/>
          <p:nvPr/>
        </p:nvSpPr>
        <p:spPr>
          <a:xfrm>
            <a:off x="177165" y="745490"/>
            <a:ext cx="11520805" cy="766445"/>
          </a:xfrm>
          <a:prstGeom prst="rect">
            <a:avLst/>
          </a:prstGeom>
        </p:spPr>
        <p:txBody>
          <a:bodyPr wrap="square" lIns="121869" tIns="60933" rIns="121869" bIns="60933">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ct val="0"/>
              </a:spcAft>
            </a:pPr>
            <a:r>
              <a:rPr lang="zh-CN" altLang="en-US" sz="2800" kern="100">
                <a:latin typeface="宋体" panose="02010600030101010101" pitchFamily="2" charset="-122"/>
                <a:ea typeface="宋体" panose="02010600030101010101" pitchFamily="2" charset="-122"/>
                <a:cs typeface="宋体" panose="02010600030101010101" pitchFamily="2" charset="-122"/>
              </a:rPr>
              <a:t>练习、</a:t>
            </a:r>
            <a:r>
              <a:rPr lang="zh-CN" altLang="zh-CN" sz="2800" kern="100">
                <a:latin typeface="宋体" panose="02010600030101010101" pitchFamily="2" charset="-122"/>
                <a:ea typeface="宋体" panose="02010600030101010101" pitchFamily="2" charset="-122"/>
                <a:cs typeface="宋体" panose="02010600030101010101" pitchFamily="2" charset="-122"/>
              </a:rPr>
              <a:t>下列反应中，电子转移方向、数目和反应类型正确的是（    ）</a:t>
            </a:r>
          </a:p>
        </p:txBody>
      </p:sp>
      <p:sp>
        <p:nvSpPr>
          <p:cNvPr id="4" name="矩形 3"/>
          <p:cNvSpPr/>
          <p:nvPr/>
        </p:nvSpPr>
        <p:spPr>
          <a:xfrm>
            <a:off x="177165" y="1991360"/>
            <a:ext cx="676910" cy="674370"/>
          </a:xfrm>
          <a:prstGeom prst="rect">
            <a:avLst/>
          </a:prstGeom>
        </p:spPr>
        <p:txBody>
          <a:bodyPr wrap="square" lIns="121869" tIns="60933" rIns="121869" bIns="60933">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ct val="0"/>
              </a:spcAft>
            </a:pPr>
            <a:r>
              <a:rPr lang="en-US" kern="100">
                <a:latin typeface="Times New Roman" panose="02020603050405020304" pitchFamily="18" charset="0"/>
                <a:ea typeface="微软雅黑" panose="020b0503020204020204" charset="-122"/>
              </a:rPr>
              <a:t>A</a:t>
            </a:r>
            <a:r>
              <a:rPr lang="zh-CN" altLang="en-US" kern="100">
                <a:latin typeface="Times New Roman" panose="02020603050405020304" pitchFamily="18" charset="0"/>
                <a:ea typeface="微软雅黑" panose="020b0503020204020204" charset="-122"/>
              </a:rPr>
              <a:t>、</a:t>
            </a:r>
            <a:endParaRPr lang="zh-CN" altLang="en-US" sz="1045" kern="100">
              <a:latin typeface="Times New Roman" pitchFamily="18" charset="0"/>
              <a:ea typeface="微软雅黑"/>
              <a:cs typeface="Courier New" panose="02070309020205020404" pitchFamily="49" charset="0"/>
            </a:endParaRPr>
          </a:p>
        </p:txBody>
      </p:sp>
      <p:pic>
        <p:nvPicPr>
          <p:cNvPr id="11266"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854075" y="1570990"/>
            <a:ext cx="5881370" cy="1904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7656830" y="1570990"/>
            <a:ext cx="4108450" cy="2110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0" name="Picture 2"/>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1382395" y="3903980"/>
            <a:ext cx="3252470" cy="218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Picture 3"/>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7656830" y="4145915"/>
            <a:ext cx="42037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6785610" y="2118360"/>
            <a:ext cx="676910" cy="674370"/>
          </a:xfrm>
          <a:prstGeom prst="rect">
            <a:avLst/>
          </a:prstGeom>
        </p:spPr>
        <p:txBody>
          <a:bodyPr wrap="square" lIns="121869" tIns="60933" rIns="121869" bIns="60933">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ct val="0"/>
              </a:spcAft>
            </a:pPr>
            <a:r>
              <a:rPr lang="en-US" kern="100">
                <a:latin typeface="Times New Roman" panose="02020603050405020304" pitchFamily="18" charset="0"/>
                <a:ea typeface="微软雅黑" panose="020b0503020204020204" charset="-122"/>
              </a:rPr>
              <a:t>B</a:t>
            </a:r>
            <a:r>
              <a:rPr lang="zh-CN" altLang="en-US" kern="100">
                <a:latin typeface="Times New Roman" panose="02020603050405020304" pitchFamily="18" charset="0"/>
                <a:ea typeface="微软雅黑" panose="020b0503020204020204" charset="-122"/>
              </a:rPr>
              <a:t>、</a:t>
            </a:r>
            <a:endParaRPr lang="zh-CN" altLang="en-US" sz="1045" kern="100">
              <a:latin typeface="Times New Roman" panose="02020603050405020304" pitchFamily="18" charset="0"/>
              <a:ea typeface="微软雅黑" panose="020b0503020204020204" charset="-122"/>
              <a:cs typeface="Courier New" panose="02070309020205020404" pitchFamily="49" charset="0"/>
            </a:endParaRPr>
          </a:p>
        </p:txBody>
      </p:sp>
      <p:sp>
        <p:nvSpPr>
          <p:cNvPr id="3" name="矩形 2"/>
          <p:cNvSpPr/>
          <p:nvPr/>
        </p:nvSpPr>
        <p:spPr>
          <a:xfrm>
            <a:off x="337185" y="4845685"/>
            <a:ext cx="676910" cy="674370"/>
          </a:xfrm>
          <a:prstGeom prst="rect">
            <a:avLst/>
          </a:prstGeom>
        </p:spPr>
        <p:txBody>
          <a:bodyPr wrap="square" lIns="121869" tIns="60933" rIns="121869" bIns="60933">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ct val="0"/>
              </a:spcAft>
            </a:pPr>
            <a:r>
              <a:rPr lang="en-US" kern="100">
                <a:latin typeface="Times New Roman" panose="02020603050405020304" pitchFamily="18" charset="0"/>
                <a:ea typeface="微软雅黑" panose="020b0503020204020204" charset="-122"/>
              </a:rPr>
              <a:t>C</a:t>
            </a:r>
            <a:r>
              <a:rPr lang="zh-CN" altLang="en-US" kern="100">
                <a:latin typeface="Times New Roman" panose="02020603050405020304" pitchFamily="18" charset="0"/>
                <a:ea typeface="微软雅黑" panose="020b0503020204020204" charset="-122"/>
              </a:rPr>
              <a:t>、</a:t>
            </a:r>
            <a:endParaRPr lang="zh-CN" altLang="en-US" sz="1045" kern="100">
              <a:latin typeface="Times New Roman" panose="02020603050405020304" pitchFamily="18" charset="0"/>
              <a:ea typeface="微软雅黑" panose="020b0503020204020204" charset="-122"/>
              <a:cs typeface="Courier New" panose="02070309020205020404" pitchFamily="49" charset="0"/>
            </a:endParaRPr>
          </a:p>
        </p:txBody>
      </p:sp>
      <p:sp>
        <p:nvSpPr>
          <p:cNvPr id="5" name="矩形 4"/>
          <p:cNvSpPr/>
          <p:nvPr/>
        </p:nvSpPr>
        <p:spPr>
          <a:xfrm>
            <a:off x="6679565" y="4961890"/>
            <a:ext cx="676910" cy="674370"/>
          </a:xfrm>
          <a:prstGeom prst="rect">
            <a:avLst/>
          </a:prstGeom>
        </p:spPr>
        <p:txBody>
          <a:bodyPr wrap="square" lIns="121869" tIns="60933" rIns="121869" bIns="60933">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ct val="0"/>
              </a:spcAft>
            </a:pPr>
            <a:r>
              <a:rPr lang="en-US" kern="100">
                <a:latin typeface="Times New Roman" panose="02020603050405020304" pitchFamily="18" charset="0"/>
                <a:ea typeface="微软雅黑" panose="020b0503020204020204" charset="-122"/>
              </a:rPr>
              <a:t>D</a:t>
            </a:r>
            <a:r>
              <a:rPr lang="zh-CN" altLang="en-US" kern="100">
                <a:latin typeface="Times New Roman" panose="02020603050405020304" pitchFamily="18" charset="0"/>
                <a:ea typeface="微软雅黑" panose="020b0503020204020204" charset="-122"/>
              </a:rPr>
              <a:t>、</a:t>
            </a:r>
            <a:endParaRPr lang="zh-CN" altLang="en-US" sz="1045" kern="100">
              <a:latin typeface="Times New Roman" panose="02020603050405020304" pitchFamily="18" charset="0"/>
              <a:ea typeface="微软雅黑" panose="020b0503020204020204" charset="-122"/>
              <a:cs typeface="Courier New" panose="02070309020205020404" pitchFamily="49" charset="0"/>
            </a:endParaRPr>
          </a:p>
        </p:txBody>
      </p:sp>
      <p:sp>
        <p:nvSpPr>
          <p:cNvPr id="8" name="文本框 7"/>
          <p:cNvSpPr txBox="1"/>
          <p:nvPr/>
        </p:nvSpPr>
        <p:spPr>
          <a:xfrm>
            <a:off x="10494010" y="836930"/>
            <a:ext cx="1203960" cy="583565"/>
          </a:xfrm>
          <a:prstGeom prst="rect">
            <a:avLst/>
          </a:prstGeom>
          <a:noFill/>
        </p:spPr>
        <p:txBody>
          <a:bodyPr wrap="square" rtlCol="0" anchor="t">
            <a:spAutoFit/>
          </a:bodyPr>
          <a:lstStyle/>
          <a:p>
            <a:r>
              <a:rPr lang="en-US" altLang="zh-CN" sz="3200">
                <a:solidFill>
                  <a:srgbClr val="FF0000"/>
                </a:solidFill>
                <a:sym typeface="+mn-ea"/>
              </a:rPr>
              <a:t>C</a:t>
            </a:r>
          </a:p>
        </p:txBody>
      </p:sp>
      <p:sp>
        <p:nvSpPr>
          <p:cNvPr id="10" name="文本框 9"/>
          <p:cNvSpPr txBox="1"/>
          <p:nvPr/>
        </p:nvSpPr>
        <p:spPr>
          <a:xfrm>
            <a:off x="0" y="223520"/>
            <a:ext cx="2308860" cy="521970"/>
          </a:xfrm>
          <a:prstGeom prst="rect">
            <a:avLst/>
          </a:prstGeom>
          <a:solidFill>
            <a:schemeClr val="bg1"/>
          </a:solidFill>
        </p:spPr>
        <p:txBody>
          <a:bodyPr wrap="square" rtlCol="0">
            <a:spAutoFit/>
          </a:bodyPr>
          <a:lstStyle/>
          <a:p>
            <a:r>
              <a:rPr lang="zh-CN" altLang="en-US" sz="2800"/>
              <a:t>评价任务二</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4" name="61704547-3176-4FA0-AAD0-7DF1A1D1964B-11" descr="C:/Users/XN1709/AppData/Local/Temp/qt_temp.Z12636qt_temp"/>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22885" y="4041140"/>
            <a:ext cx="5039995" cy="517525"/>
          </a:xfrm>
          <a:prstGeom prst="rect">
            <a:avLst/>
          </a:prstGeom>
        </p:spPr>
      </p:pic>
      <p:pic>
        <p:nvPicPr>
          <p:cNvPr id="31" name="61704547-3176-4FA0-AAD0-7DF1A1D1964B-4" descr="C:/Users/XN1709/AppData/Local/Temp/qt_temp.c12636qt_temp"/>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222885" y="3473450"/>
            <a:ext cx="5034280" cy="612775"/>
          </a:xfrm>
          <a:prstGeom prst="rect">
            <a:avLst/>
          </a:prstGeom>
        </p:spPr>
      </p:pic>
      <p:sp>
        <p:nvSpPr>
          <p:cNvPr id="26" name="文本框 25"/>
          <p:cNvSpPr txBox="1"/>
          <p:nvPr/>
        </p:nvSpPr>
        <p:spPr>
          <a:xfrm>
            <a:off x="0" y="1376045"/>
            <a:ext cx="12242165" cy="1814830"/>
          </a:xfrm>
          <a:prstGeom prst="rect">
            <a:avLst/>
          </a:prstGeom>
          <a:noFill/>
        </p:spPr>
        <p:txBody>
          <a:bodyPr wrap="square" rtlCol="0">
            <a:spAutoFit/>
          </a:bodyPr>
          <a:lstStyle/>
          <a:p>
            <a:pPr>
              <a:lnSpc>
                <a:spcPct val="100000"/>
              </a:lnSpc>
            </a:pPr>
            <a:r>
              <a:rPr lang="zh-CN" altLang="en-US" sz="2800">
                <a:solidFill>
                  <a:schemeClr val="tx1"/>
                </a:solidFill>
              </a:rPr>
              <a:t>思考与交流：</a:t>
            </a:r>
          </a:p>
          <a:p>
            <a:pPr>
              <a:lnSpc>
                <a:spcPct val="100000"/>
              </a:lnSpc>
            </a:pPr>
            <a:r>
              <a:rPr lang="zh-CN" altLang="en-US" sz="2800">
                <a:solidFill>
                  <a:schemeClr val="tx1"/>
                </a:solidFill>
              </a:rPr>
              <a:t>（</a:t>
            </a:r>
            <a:r>
              <a:rPr lang="en-US" altLang="zh-CN" sz="2800">
                <a:solidFill>
                  <a:schemeClr val="tx1"/>
                </a:solidFill>
              </a:rPr>
              <a:t>1</a:t>
            </a:r>
            <a:r>
              <a:rPr lang="zh-CN" altLang="en-US" sz="2800">
                <a:solidFill>
                  <a:schemeClr val="tx1"/>
                </a:solidFill>
              </a:rPr>
              <a:t>）分析下列反应，</a:t>
            </a:r>
            <a:r>
              <a:rPr lang="zh-CN" altLang="en-US" sz="2800">
                <a:solidFill>
                  <a:schemeClr val="tx1"/>
                </a:solidFill>
                <a:sym typeface="+mn-ea"/>
              </a:rPr>
              <a:t>从四大基本反应类型的角度进行分类，</a:t>
            </a:r>
            <a:r>
              <a:rPr lang="zh-CN" altLang="en-US" sz="2800">
                <a:solidFill>
                  <a:schemeClr val="tx1"/>
                </a:solidFill>
              </a:rPr>
              <a:t>并指出哪些反应属于氧化还原反应。</a:t>
            </a:r>
          </a:p>
          <a:p>
            <a:pPr>
              <a:lnSpc>
                <a:spcPct val="100000"/>
              </a:lnSpc>
            </a:pPr>
            <a:r>
              <a:rPr lang="zh-CN" altLang="en-US" sz="2800">
                <a:solidFill>
                  <a:schemeClr val="tx1"/>
                </a:solidFill>
              </a:rPr>
              <a:t>（</a:t>
            </a:r>
            <a:r>
              <a:rPr lang="en-US" altLang="zh-CN" sz="2800">
                <a:solidFill>
                  <a:schemeClr val="tx1"/>
                </a:solidFill>
              </a:rPr>
              <a:t>2</a:t>
            </a:r>
            <a:r>
              <a:rPr lang="zh-CN" altLang="en-US" sz="2800">
                <a:solidFill>
                  <a:schemeClr val="tx1"/>
                </a:solidFill>
              </a:rPr>
              <a:t>）概括氧化还原反应与四大基本反应类型的关系，</a:t>
            </a:r>
            <a:r>
              <a:rPr lang="zh-CN" altLang="en-US" sz="2800">
                <a:solidFill>
                  <a:srgbClr val="FF0000"/>
                </a:solidFill>
              </a:rPr>
              <a:t>画出关系图</a:t>
            </a:r>
            <a:r>
              <a:rPr lang="zh-CN" altLang="en-US" sz="2800">
                <a:solidFill>
                  <a:schemeClr val="tx1"/>
                </a:solidFill>
              </a:rPr>
              <a:t>。</a:t>
            </a:r>
          </a:p>
        </p:txBody>
      </p:sp>
      <p:pic>
        <p:nvPicPr>
          <p:cNvPr id="16" name="61704547-3176-4FA0-AAD0-7DF1A1D1964B-12" descr="C:/Users/XN1709/AppData/Local/Temp/qt_temp.F12636qt_temp"/>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22885" y="5093335"/>
            <a:ext cx="4147820" cy="545465"/>
          </a:xfrm>
          <a:prstGeom prst="rect">
            <a:avLst/>
          </a:prstGeom>
        </p:spPr>
      </p:pic>
      <p:pic>
        <p:nvPicPr>
          <p:cNvPr id="5" name="61704547-3176-4FA0-AAD0-7DF1A1D1964B-5" descr="C:/Users/XN1709/AppData/Local/Temp/qt_temp.f12636qt_temp"/>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5922010" y="5021580"/>
            <a:ext cx="4224020" cy="499745"/>
          </a:xfrm>
          <a:prstGeom prst="rect">
            <a:avLst/>
          </a:prstGeom>
        </p:spPr>
      </p:pic>
      <p:pic>
        <p:nvPicPr>
          <p:cNvPr id="28" name="61704547-3176-4FA0-AAD0-7DF1A1D1964B-6" descr="C:/Users/XN1709/AppData/Local/Temp/qt_temp.B12636qt_temp"/>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5922010" y="3401695"/>
            <a:ext cx="4727575" cy="508000"/>
          </a:xfrm>
          <a:prstGeom prst="rect">
            <a:avLst/>
          </a:prstGeom>
        </p:spPr>
      </p:pic>
      <p:pic>
        <p:nvPicPr>
          <p:cNvPr id="6" name="61704547-3176-4FA0-AAD0-7DF1A1D1964B-7" descr="C:/Users/XN1709/AppData/Local/Temp/qt_temp.E12636qt_temp"/>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222885" y="4558665"/>
            <a:ext cx="4587240" cy="534670"/>
          </a:xfrm>
          <a:prstGeom prst="rect">
            <a:avLst/>
          </a:prstGeom>
        </p:spPr>
      </p:pic>
      <p:pic>
        <p:nvPicPr>
          <p:cNvPr id="7" name="61704547-3176-4FA0-AAD0-7DF1A1D1964B-8" descr="C:/Users/XN1709/AppData/Local/Temp/qt_temp.e12636qt_temp"/>
          <p:cNvPicPr>
            <a:picLocks noChangeAspect="1"/>
          </p:cNvPicPr>
          <p:nvPr/>
        </p:nvPicPr>
        <p:blipFill>
          <a:blip r:embed="rId14">
            <a:extLst>
              <a:ext uri="{96DAC541-7B7A-43D3-8B79-37D633B846F1}">
                <asvg:svgBlip xmlns:asvg="http://schemas.microsoft.com/office/drawing/2016/SVG/main" xmlns="" r:embed="rId15"/>
              </a:ext>
            </a:extLst>
          </a:blip>
          <a:stretch>
            <a:fillRect/>
          </a:stretch>
        </p:blipFill>
        <p:spPr>
          <a:xfrm>
            <a:off x="5922010" y="4445635"/>
            <a:ext cx="5084445" cy="527685"/>
          </a:xfrm>
          <a:prstGeom prst="rect">
            <a:avLst/>
          </a:prstGeom>
        </p:spPr>
      </p:pic>
      <p:pic>
        <p:nvPicPr>
          <p:cNvPr id="8" name="61704547-3176-4FA0-AAD0-7DF1A1D1964B-9" descr="C:/Users/XN1709/AppData/Local/Temp/qt_temp.W12636qt_temp"/>
          <p:cNvPicPr>
            <a:picLocks noChangeAspect="1"/>
          </p:cNvPicPr>
          <p:nvPr/>
        </p:nvPicPr>
        <p:blipFill>
          <a:blip r:embed="rId16">
            <a:extLst>
              <a:ext uri="{96DAC541-7B7A-43D3-8B79-37D633B846F1}">
                <asvg:svgBlip xmlns:asvg="http://schemas.microsoft.com/office/drawing/2016/SVG/main" xmlns="" r:embed="rId17"/>
              </a:ext>
            </a:extLst>
          </a:blip>
          <a:stretch>
            <a:fillRect/>
          </a:stretch>
        </p:blipFill>
        <p:spPr>
          <a:xfrm>
            <a:off x="222885" y="5619750"/>
            <a:ext cx="6362700" cy="505460"/>
          </a:xfrm>
          <a:prstGeom prst="rect">
            <a:avLst/>
          </a:prstGeom>
        </p:spPr>
      </p:pic>
      <p:pic>
        <p:nvPicPr>
          <p:cNvPr id="9" name="61704547-3176-4FA0-AAD0-7DF1A1D1964B-10" descr="C:/Users/XN1709/AppData/Local/Temp/qt_temp.Y12636qt_temp"/>
          <p:cNvPicPr>
            <a:picLocks noChangeAspect="1"/>
          </p:cNvPicPr>
          <p:nvPr/>
        </p:nvPicPr>
        <p:blipFill>
          <a:blip r:embed="rId18">
            <a:extLst>
              <a:ext uri="{96DAC541-7B7A-43D3-8B79-37D633B846F1}">
                <asvg:svgBlip xmlns:asvg="http://schemas.microsoft.com/office/drawing/2016/SVG/main" xmlns="" r:embed="rId19"/>
              </a:ext>
            </a:extLst>
          </a:blip>
          <a:stretch>
            <a:fillRect/>
          </a:stretch>
        </p:blipFill>
        <p:spPr>
          <a:xfrm>
            <a:off x="5922010" y="3969385"/>
            <a:ext cx="6205855" cy="476250"/>
          </a:xfrm>
          <a:prstGeom prst="rect">
            <a:avLst/>
          </a:prstGeom>
        </p:spPr>
      </p:pic>
      <p:sp>
        <p:nvSpPr>
          <p:cNvPr id="44" name="文本框 43"/>
          <p:cNvSpPr txBox="1"/>
          <p:nvPr/>
        </p:nvSpPr>
        <p:spPr>
          <a:xfrm>
            <a:off x="0" y="792480"/>
            <a:ext cx="12241530" cy="583565"/>
          </a:xfrm>
          <a:prstGeom prst="rect">
            <a:avLst/>
          </a:prstGeom>
          <a:noFill/>
          <a:extLst>
            <a:ext uri="{909E8E84-426E-40DD-AFC4-6F175D3DCCD1}">
              <a14:hiddenFill xmlns:a14="http://schemas.microsoft.com/office/drawing/2010/main">
                <a:solidFill>
                  <a:schemeClr val="bg2">
                    <a:lumMod val="20000"/>
                    <a:lumOff val="80000"/>
                  </a:schemeClr>
                </a:solidFill>
              </a14:hiddenFill>
            </a:ext>
          </a:extLst>
        </p:spPr>
        <p:txBody>
          <a:bodyPr wrap="square" rtlCol="0">
            <a:spAutoFit/>
          </a:bodyPr>
          <a:lstStyle/>
          <a:p>
            <a:r>
              <a:rPr lang="zh-CN" altLang="en-US" sz="3200">
                <a:solidFill>
                  <a:srgbClr val="0000FF"/>
                </a:solidFill>
              </a:rPr>
              <a:t>【学习任务三】氧化还原反应与四大基本反应类型的关系</a:t>
            </a:r>
          </a:p>
        </p:txBody>
      </p:sp>
    </p:spTree>
  </p:cSld>
  <p:clrMapOvr>
    <a:masterClrMapping/>
  </p:clrMapOvr>
  <p:transition>
    <p:random/>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4" name="61704547-3176-4FA0-AAD0-7DF1A1D1964B-20" descr="C:/Users/XN1709/AppData/Local/Temp/qt_temp.Z12636qt_temp"/>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101600" y="1330325"/>
            <a:ext cx="5039995" cy="517525"/>
          </a:xfrm>
          <a:prstGeom prst="rect">
            <a:avLst/>
          </a:prstGeom>
        </p:spPr>
      </p:pic>
      <p:pic>
        <p:nvPicPr>
          <p:cNvPr id="31" name="61704547-3176-4FA0-AAD0-7DF1A1D1964B-13" descr="C:/Users/XN1709/AppData/Local/Temp/qt_temp.c12636qt_temp"/>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01600" y="762635"/>
            <a:ext cx="5034280" cy="612775"/>
          </a:xfrm>
          <a:prstGeom prst="rect">
            <a:avLst/>
          </a:prstGeom>
        </p:spPr>
      </p:pic>
      <p:pic>
        <p:nvPicPr>
          <p:cNvPr id="16" name="61704547-3176-4FA0-AAD0-7DF1A1D1964B-21" descr="C:/Users/XN1709/AppData/Local/Temp/qt_temp.F12636qt_temp"/>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1600" y="2382520"/>
            <a:ext cx="4147820" cy="545465"/>
          </a:xfrm>
          <a:prstGeom prst="rect">
            <a:avLst/>
          </a:prstGeom>
        </p:spPr>
      </p:pic>
      <p:pic>
        <p:nvPicPr>
          <p:cNvPr id="5" name="61704547-3176-4FA0-AAD0-7DF1A1D1964B-14" descr="C:/Users/XN1709/AppData/Local/Temp/qt_temp.f12636qt_temp"/>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6035675" y="2311400"/>
            <a:ext cx="3990340" cy="471805"/>
          </a:xfrm>
          <a:prstGeom prst="rect">
            <a:avLst/>
          </a:prstGeom>
        </p:spPr>
      </p:pic>
      <p:pic>
        <p:nvPicPr>
          <p:cNvPr id="28" name="61704547-3176-4FA0-AAD0-7DF1A1D1964B-15" descr="C:/Users/XN1709/AppData/Local/Temp/qt_temp.B12636qt_temp"/>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6035675" y="762635"/>
            <a:ext cx="4727575" cy="508000"/>
          </a:xfrm>
          <a:prstGeom prst="rect">
            <a:avLst/>
          </a:prstGeom>
        </p:spPr>
      </p:pic>
      <p:pic>
        <p:nvPicPr>
          <p:cNvPr id="6" name="61704547-3176-4FA0-AAD0-7DF1A1D1964B-16" descr="C:/Users/XN1709/AppData/Local/Temp/qt_temp.E12636qt_temp"/>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101600" y="1847850"/>
            <a:ext cx="4587240" cy="534670"/>
          </a:xfrm>
          <a:prstGeom prst="rect">
            <a:avLst/>
          </a:prstGeom>
        </p:spPr>
      </p:pic>
      <p:pic>
        <p:nvPicPr>
          <p:cNvPr id="7" name="61704547-3176-4FA0-AAD0-7DF1A1D1964B-17" descr="C:/Users/XN1709/AppData/Local/Temp/qt_temp.e12636qt_temp"/>
          <p:cNvPicPr>
            <a:picLocks noChangeAspect="1"/>
          </p:cNvPicPr>
          <p:nvPr/>
        </p:nvPicPr>
        <p:blipFill>
          <a:blip r:embed="rId14">
            <a:extLst>
              <a:ext uri="{96DAC541-7B7A-43D3-8B79-37D633B846F1}">
                <asvg:svgBlip xmlns:asvg="http://schemas.microsoft.com/office/drawing/2016/SVG/main" xmlns="" r:embed="rId15"/>
              </a:ext>
            </a:extLst>
          </a:blip>
          <a:stretch>
            <a:fillRect/>
          </a:stretch>
        </p:blipFill>
        <p:spPr>
          <a:xfrm>
            <a:off x="6035675" y="1806575"/>
            <a:ext cx="4869180" cy="504825"/>
          </a:xfrm>
          <a:prstGeom prst="rect">
            <a:avLst/>
          </a:prstGeom>
        </p:spPr>
      </p:pic>
      <p:pic>
        <p:nvPicPr>
          <p:cNvPr id="8" name="61704547-3176-4FA0-AAD0-7DF1A1D1964B-18" descr="C:/Users/XN1709/AppData/Local/Temp/qt_temp.W12636qt_temp"/>
          <p:cNvPicPr>
            <a:picLocks noChangeAspect="1"/>
          </p:cNvPicPr>
          <p:nvPr/>
        </p:nvPicPr>
        <p:blipFill>
          <a:blip r:embed="rId16">
            <a:extLst>
              <a:ext uri="{96DAC541-7B7A-43D3-8B79-37D633B846F1}">
                <asvg:svgBlip xmlns:asvg="http://schemas.microsoft.com/office/drawing/2016/SVG/main" xmlns="" r:embed="rId17"/>
              </a:ext>
            </a:extLst>
          </a:blip>
          <a:stretch>
            <a:fillRect/>
          </a:stretch>
        </p:blipFill>
        <p:spPr>
          <a:xfrm>
            <a:off x="-101600" y="2908935"/>
            <a:ext cx="6362700" cy="505460"/>
          </a:xfrm>
          <a:prstGeom prst="rect">
            <a:avLst/>
          </a:prstGeom>
        </p:spPr>
      </p:pic>
      <p:pic>
        <p:nvPicPr>
          <p:cNvPr id="9" name="61704547-3176-4FA0-AAD0-7DF1A1D1964B-19" descr="C:/Users/XN1709/AppData/Local/Temp/qt_temp.Y12636qt_temp"/>
          <p:cNvPicPr>
            <a:picLocks noChangeAspect="1"/>
          </p:cNvPicPr>
          <p:nvPr/>
        </p:nvPicPr>
        <p:blipFill>
          <a:blip r:embed="rId18">
            <a:extLst>
              <a:ext uri="{96DAC541-7B7A-43D3-8B79-37D633B846F1}">
                <asvg:svgBlip xmlns:asvg="http://schemas.microsoft.com/office/drawing/2016/SVG/main" xmlns="" r:embed="rId19"/>
              </a:ext>
            </a:extLst>
          </a:blip>
          <a:stretch>
            <a:fillRect/>
          </a:stretch>
        </p:blipFill>
        <p:spPr>
          <a:xfrm>
            <a:off x="6035675" y="1330325"/>
            <a:ext cx="6205855" cy="476250"/>
          </a:xfrm>
          <a:prstGeom prst="rect">
            <a:avLst/>
          </a:prstGeom>
        </p:spPr>
      </p:pic>
      <p:sp>
        <p:nvSpPr>
          <p:cNvPr id="3" name="文本框 2"/>
          <p:cNvSpPr txBox="1"/>
          <p:nvPr/>
        </p:nvSpPr>
        <p:spPr>
          <a:xfrm>
            <a:off x="0" y="3905885"/>
            <a:ext cx="1388745" cy="1383665"/>
          </a:xfrm>
          <a:prstGeom prst="rect">
            <a:avLst/>
          </a:prstGeom>
          <a:noFill/>
        </p:spPr>
        <p:txBody>
          <a:bodyPr wrap="square" rtlCol="0">
            <a:spAutoFit/>
          </a:bodyPr>
          <a:lstStyle/>
          <a:p>
            <a:r>
              <a:rPr lang="zh-CN" altLang="en-US" sz="2800">
                <a:solidFill>
                  <a:srgbClr val="0D19FD"/>
                </a:solidFill>
              </a:rPr>
              <a:t>四大基本反应类型</a:t>
            </a:r>
          </a:p>
        </p:txBody>
      </p:sp>
      <p:sp>
        <p:nvSpPr>
          <p:cNvPr id="4" name="左大括号 3"/>
          <p:cNvSpPr/>
          <p:nvPr/>
        </p:nvSpPr>
        <p:spPr>
          <a:xfrm>
            <a:off x="1227455" y="3637915"/>
            <a:ext cx="431800" cy="2088515"/>
          </a:xfrm>
          <a:prstGeom prst="leftBrace">
            <a:avLst/>
          </a:prstGeom>
          <a:ln>
            <a:solidFill>
              <a:srgbClr val="0D19FD"/>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文本框 9"/>
          <p:cNvSpPr txBox="1"/>
          <p:nvPr/>
        </p:nvSpPr>
        <p:spPr>
          <a:xfrm>
            <a:off x="1659255" y="3486150"/>
            <a:ext cx="4102100" cy="521970"/>
          </a:xfrm>
          <a:prstGeom prst="rect">
            <a:avLst/>
          </a:prstGeom>
          <a:noFill/>
          <a:ln>
            <a:noFill/>
          </a:ln>
        </p:spPr>
        <p:txBody>
          <a:bodyPr wrap="none" rtlCol="0">
            <a:spAutoFit/>
          </a:bodyPr>
          <a:lstStyle/>
          <a:p>
            <a:pPr algn="l"/>
            <a:r>
              <a:rPr lang="zh-CN" altLang="en-US" sz="2800">
                <a:solidFill>
                  <a:srgbClr val="0D19FD"/>
                </a:solidFill>
                <a:sym typeface="+mn-ea"/>
              </a:rPr>
              <a:t>分解反应</a:t>
            </a:r>
            <a:r>
              <a:rPr lang="en-US" altLang="zh-CN" sz="2800">
                <a:solidFill>
                  <a:srgbClr val="0D19FD"/>
                </a:solidFill>
                <a:sym typeface="+mn-ea"/>
              </a:rPr>
              <a:t>______________</a:t>
            </a:r>
          </a:p>
        </p:txBody>
      </p:sp>
      <p:sp>
        <p:nvSpPr>
          <p:cNvPr id="12" name="文本框 11"/>
          <p:cNvSpPr txBox="1"/>
          <p:nvPr/>
        </p:nvSpPr>
        <p:spPr>
          <a:xfrm>
            <a:off x="1659255" y="4202430"/>
            <a:ext cx="4102100" cy="521970"/>
          </a:xfrm>
          <a:prstGeom prst="rect">
            <a:avLst/>
          </a:prstGeom>
          <a:noFill/>
        </p:spPr>
        <p:txBody>
          <a:bodyPr wrap="none" rtlCol="0">
            <a:spAutoFit/>
          </a:bodyPr>
          <a:lstStyle/>
          <a:p>
            <a:pPr algn="l"/>
            <a:r>
              <a:rPr lang="zh-CN" altLang="en-US" sz="2800">
                <a:solidFill>
                  <a:srgbClr val="0D19FD"/>
                </a:solidFill>
                <a:sym typeface="+mn-ea"/>
              </a:rPr>
              <a:t>化合反应</a:t>
            </a:r>
            <a:r>
              <a:rPr lang="en-US" altLang="zh-CN" sz="2800">
                <a:solidFill>
                  <a:srgbClr val="0D19FD"/>
                </a:solidFill>
                <a:sym typeface="+mn-ea"/>
              </a:rPr>
              <a:t>______________</a:t>
            </a:r>
          </a:p>
        </p:txBody>
      </p:sp>
      <p:sp>
        <p:nvSpPr>
          <p:cNvPr id="13" name="文本框 12"/>
          <p:cNvSpPr txBox="1"/>
          <p:nvPr/>
        </p:nvSpPr>
        <p:spPr>
          <a:xfrm>
            <a:off x="1659255" y="4828540"/>
            <a:ext cx="4102100" cy="521970"/>
          </a:xfrm>
          <a:prstGeom prst="rect">
            <a:avLst/>
          </a:prstGeom>
          <a:noFill/>
        </p:spPr>
        <p:txBody>
          <a:bodyPr wrap="none" rtlCol="0">
            <a:spAutoFit/>
          </a:bodyPr>
          <a:lstStyle/>
          <a:p>
            <a:pPr algn="l"/>
            <a:r>
              <a:rPr lang="zh-CN" altLang="en-US" sz="2800">
                <a:solidFill>
                  <a:srgbClr val="0D19FD"/>
                </a:solidFill>
                <a:sym typeface="+mn-ea"/>
              </a:rPr>
              <a:t>置换反应</a:t>
            </a:r>
            <a:r>
              <a:rPr lang="en-US" altLang="zh-CN" sz="2800">
                <a:solidFill>
                  <a:srgbClr val="0D19FD"/>
                </a:solidFill>
                <a:sym typeface="+mn-ea"/>
              </a:rPr>
              <a:t>______________</a:t>
            </a:r>
          </a:p>
        </p:txBody>
      </p:sp>
      <p:sp>
        <p:nvSpPr>
          <p:cNvPr id="15" name="文本框 14"/>
          <p:cNvSpPr txBox="1"/>
          <p:nvPr/>
        </p:nvSpPr>
        <p:spPr>
          <a:xfrm>
            <a:off x="1659255" y="5472430"/>
            <a:ext cx="4459605" cy="521970"/>
          </a:xfrm>
          <a:prstGeom prst="rect">
            <a:avLst/>
          </a:prstGeom>
          <a:noFill/>
        </p:spPr>
        <p:txBody>
          <a:bodyPr wrap="none" rtlCol="0">
            <a:spAutoFit/>
          </a:bodyPr>
          <a:lstStyle/>
          <a:p>
            <a:pPr algn="l"/>
            <a:r>
              <a:rPr lang="zh-CN" altLang="en-US" sz="2800">
                <a:solidFill>
                  <a:srgbClr val="0D19FD"/>
                </a:solidFill>
                <a:sym typeface="+mn-ea"/>
              </a:rPr>
              <a:t>复分解反应</a:t>
            </a:r>
            <a:r>
              <a:rPr lang="en-US" altLang="zh-CN" sz="2800">
                <a:solidFill>
                  <a:srgbClr val="0D19FD"/>
                </a:solidFill>
                <a:sym typeface="+mn-ea"/>
              </a:rPr>
              <a:t>______________</a:t>
            </a:r>
          </a:p>
        </p:txBody>
      </p:sp>
      <p:sp>
        <p:nvSpPr>
          <p:cNvPr id="17" name="文本框 16"/>
          <p:cNvSpPr txBox="1"/>
          <p:nvPr/>
        </p:nvSpPr>
        <p:spPr>
          <a:xfrm>
            <a:off x="3439160" y="3444875"/>
            <a:ext cx="1968500" cy="521970"/>
          </a:xfrm>
          <a:prstGeom prst="rect">
            <a:avLst/>
          </a:prstGeom>
          <a:noFill/>
        </p:spPr>
        <p:txBody>
          <a:bodyPr wrap="none" rtlCol="0">
            <a:spAutoFit/>
          </a:bodyPr>
          <a:lstStyle/>
          <a:p>
            <a:pPr algn="l"/>
            <a:r>
              <a:rPr lang="zh-CN" altLang="en-US" sz="2800">
                <a:sym typeface="+mn-ea"/>
              </a:rPr>
              <a:t>（</a:t>
            </a:r>
            <a:r>
              <a:rPr lang="en-US" altLang="zh-CN" sz="2800">
                <a:sym typeface="+mn-ea"/>
              </a:rPr>
              <a:t>1</a:t>
            </a:r>
            <a:r>
              <a:rPr lang="zh-CN" altLang="en-US" sz="2800">
                <a:sym typeface="+mn-ea"/>
              </a:rPr>
              <a:t>）（</a:t>
            </a:r>
            <a:r>
              <a:rPr lang="en-US" altLang="zh-CN" sz="2800">
                <a:sym typeface="+mn-ea"/>
              </a:rPr>
              <a:t>3</a:t>
            </a:r>
            <a:r>
              <a:rPr lang="zh-CN" altLang="en-US" sz="2800">
                <a:sym typeface="+mn-ea"/>
              </a:rPr>
              <a:t>）</a:t>
            </a:r>
          </a:p>
        </p:txBody>
      </p:sp>
      <p:sp>
        <p:nvSpPr>
          <p:cNvPr id="18" name="文本框 17"/>
          <p:cNvSpPr txBox="1"/>
          <p:nvPr/>
        </p:nvSpPr>
        <p:spPr>
          <a:xfrm>
            <a:off x="3439160" y="4124960"/>
            <a:ext cx="1968500" cy="521970"/>
          </a:xfrm>
          <a:prstGeom prst="rect">
            <a:avLst/>
          </a:prstGeom>
          <a:noFill/>
        </p:spPr>
        <p:txBody>
          <a:bodyPr wrap="none" rtlCol="0">
            <a:spAutoFit/>
          </a:bodyPr>
          <a:lstStyle/>
          <a:p>
            <a:pPr algn="l"/>
            <a:r>
              <a:rPr lang="zh-CN" altLang="en-US" sz="2800">
                <a:sym typeface="+mn-ea"/>
              </a:rPr>
              <a:t>（</a:t>
            </a:r>
            <a:r>
              <a:rPr lang="en-US" altLang="zh-CN" sz="2800">
                <a:sym typeface="+mn-ea"/>
              </a:rPr>
              <a:t>4</a:t>
            </a:r>
            <a:r>
              <a:rPr lang="zh-CN" altLang="en-US" sz="2800">
                <a:sym typeface="+mn-ea"/>
              </a:rPr>
              <a:t>）（</a:t>
            </a:r>
            <a:r>
              <a:rPr lang="en-US" altLang="zh-CN" sz="2800">
                <a:sym typeface="+mn-ea"/>
              </a:rPr>
              <a:t>9</a:t>
            </a:r>
            <a:r>
              <a:rPr lang="zh-CN" altLang="en-US" sz="2800">
                <a:sym typeface="+mn-ea"/>
              </a:rPr>
              <a:t>）</a:t>
            </a:r>
          </a:p>
        </p:txBody>
      </p:sp>
      <p:sp>
        <p:nvSpPr>
          <p:cNvPr id="19" name="文本框 18"/>
          <p:cNvSpPr txBox="1"/>
          <p:nvPr/>
        </p:nvSpPr>
        <p:spPr>
          <a:xfrm>
            <a:off x="3504565" y="4827905"/>
            <a:ext cx="1968500" cy="521970"/>
          </a:xfrm>
          <a:prstGeom prst="rect">
            <a:avLst/>
          </a:prstGeom>
          <a:noFill/>
        </p:spPr>
        <p:txBody>
          <a:bodyPr wrap="none" rtlCol="0">
            <a:spAutoFit/>
          </a:bodyPr>
          <a:lstStyle/>
          <a:p>
            <a:pPr algn="l"/>
            <a:r>
              <a:rPr lang="zh-CN" altLang="en-US" sz="2800">
                <a:sym typeface="+mn-ea"/>
              </a:rPr>
              <a:t>（</a:t>
            </a:r>
            <a:r>
              <a:rPr lang="en-US" altLang="zh-CN" sz="2800">
                <a:sym typeface="+mn-ea"/>
              </a:rPr>
              <a:t>2</a:t>
            </a:r>
            <a:r>
              <a:rPr lang="zh-CN" altLang="en-US" sz="2800">
                <a:sym typeface="+mn-ea"/>
              </a:rPr>
              <a:t>）（</a:t>
            </a:r>
            <a:r>
              <a:rPr lang="en-US" altLang="zh-CN" sz="2800">
                <a:sym typeface="+mn-ea"/>
              </a:rPr>
              <a:t>6</a:t>
            </a:r>
            <a:r>
              <a:rPr lang="zh-CN" altLang="en-US" sz="2800">
                <a:sym typeface="+mn-ea"/>
              </a:rPr>
              <a:t>）</a:t>
            </a:r>
          </a:p>
        </p:txBody>
      </p:sp>
      <p:sp>
        <p:nvSpPr>
          <p:cNvPr id="20" name="文本框 19"/>
          <p:cNvSpPr txBox="1"/>
          <p:nvPr/>
        </p:nvSpPr>
        <p:spPr>
          <a:xfrm>
            <a:off x="3506470" y="5350510"/>
            <a:ext cx="2861310" cy="521970"/>
          </a:xfrm>
          <a:prstGeom prst="rect">
            <a:avLst/>
          </a:prstGeom>
          <a:noFill/>
        </p:spPr>
        <p:txBody>
          <a:bodyPr wrap="none" rtlCol="0">
            <a:spAutoFit/>
          </a:bodyPr>
          <a:lstStyle/>
          <a:p>
            <a:pPr algn="l"/>
            <a:r>
              <a:rPr lang="zh-CN" altLang="en-US" sz="2800">
                <a:sym typeface="+mn-ea"/>
              </a:rPr>
              <a:t>（</a:t>
            </a:r>
            <a:r>
              <a:rPr lang="en-US" altLang="zh-CN" sz="2800">
                <a:sym typeface="+mn-ea"/>
              </a:rPr>
              <a:t>5</a:t>
            </a:r>
            <a:r>
              <a:rPr lang="zh-CN" altLang="en-US" sz="2800">
                <a:sym typeface="+mn-ea"/>
              </a:rPr>
              <a:t>）（</a:t>
            </a:r>
            <a:r>
              <a:rPr lang="en-US" altLang="zh-CN" sz="2800">
                <a:sym typeface="+mn-ea"/>
              </a:rPr>
              <a:t>7</a:t>
            </a:r>
            <a:r>
              <a:rPr lang="zh-CN" altLang="en-US" sz="2800">
                <a:sym typeface="+mn-ea"/>
              </a:rPr>
              <a:t>）（</a:t>
            </a:r>
            <a:r>
              <a:rPr lang="en-US" altLang="zh-CN" sz="2800">
                <a:sym typeface="+mn-ea"/>
              </a:rPr>
              <a:t>8</a:t>
            </a:r>
            <a:r>
              <a:rPr lang="zh-CN" altLang="en-US" sz="2800">
                <a:sym typeface="+mn-ea"/>
              </a:rPr>
              <a:t>）</a:t>
            </a:r>
          </a:p>
        </p:txBody>
      </p:sp>
      <p:sp>
        <p:nvSpPr>
          <p:cNvPr id="21" name="文本框 20"/>
          <p:cNvSpPr txBox="1"/>
          <p:nvPr/>
        </p:nvSpPr>
        <p:spPr>
          <a:xfrm>
            <a:off x="6530340" y="3467735"/>
            <a:ext cx="1599565" cy="2245360"/>
          </a:xfrm>
          <a:prstGeom prst="rect">
            <a:avLst/>
          </a:prstGeom>
          <a:noFill/>
        </p:spPr>
        <p:txBody>
          <a:bodyPr wrap="square" rtlCol="0">
            <a:spAutoFit/>
          </a:bodyPr>
          <a:lstStyle/>
          <a:p>
            <a:r>
              <a:rPr lang="zh-CN" altLang="en-US" sz="2800">
                <a:solidFill>
                  <a:srgbClr val="0D19FD"/>
                </a:solidFill>
                <a:sym typeface="+mn-ea"/>
              </a:rPr>
              <a:t>根据是否有元素</a:t>
            </a:r>
            <a:r>
              <a:rPr lang="zh-CN" altLang="en-US" sz="2800">
                <a:solidFill>
                  <a:srgbClr val="0D19FD"/>
                </a:solidFill>
              </a:rPr>
              <a:t>化合价升降分为</a:t>
            </a:r>
          </a:p>
        </p:txBody>
      </p:sp>
      <p:sp>
        <p:nvSpPr>
          <p:cNvPr id="22" name="左大括号 21"/>
          <p:cNvSpPr/>
          <p:nvPr/>
        </p:nvSpPr>
        <p:spPr>
          <a:xfrm>
            <a:off x="7773670" y="3751580"/>
            <a:ext cx="432435" cy="1331595"/>
          </a:xfrm>
          <a:prstGeom prst="leftBrace">
            <a:avLst/>
          </a:prstGeom>
          <a:ln>
            <a:solidFill>
              <a:srgbClr val="0D19FD"/>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3" name="文本框 22"/>
          <p:cNvSpPr txBox="1"/>
          <p:nvPr/>
        </p:nvSpPr>
        <p:spPr>
          <a:xfrm>
            <a:off x="8206105" y="3311525"/>
            <a:ext cx="3566160" cy="953135"/>
          </a:xfrm>
          <a:prstGeom prst="rect">
            <a:avLst/>
          </a:prstGeom>
          <a:noFill/>
        </p:spPr>
        <p:txBody>
          <a:bodyPr wrap="square" rtlCol="0">
            <a:spAutoFit/>
          </a:bodyPr>
          <a:lstStyle/>
          <a:p>
            <a:pPr algn="l"/>
            <a:r>
              <a:rPr lang="zh-CN" altLang="en-US" sz="2800">
                <a:solidFill>
                  <a:srgbClr val="0D19FD"/>
                </a:solidFill>
                <a:sym typeface="+mn-ea"/>
              </a:rPr>
              <a:t>氧化还原反应</a:t>
            </a:r>
            <a:r>
              <a:rPr lang="en-US" altLang="zh-CN" sz="2800">
                <a:solidFill>
                  <a:srgbClr val="0D19FD"/>
                </a:solidFill>
                <a:sym typeface="+mn-ea"/>
              </a:rPr>
              <a:t>___________________</a:t>
            </a:r>
          </a:p>
        </p:txBody>
      </p:sp>
      <p:sp>
        <p:nvSpPr>
          <p:cNvPr id="24" name="文本框 23"/>
          <p:cNvSpPr txBox="1"/>
          <p:nvPr/>
        </p:nvSpPr>
        <p:spPr>
          <a:xfrm>
            <a:off x="8206105" y="4759960"/>
            <a:ext cx="3296920" cy="953135"/>
          </a:xfrm>
          <a:prstGeom prst="rect">
            <a:avLst/>
          </a:prstGeom>
          <a:noFill/>
        </p:spPr>
        <p:txBody>
          <a:bodyPr wrap="square" rtlCol="0">
            <a:spAutoFit/>
          </a:bodyPr>
          <a:lstStyle/>
          <a:p>
            <a:pPr algn="l"/>
            <a:r>
              <a:rPr lang="zh-CN" altLang="en-US" sz="2800">
                <a:solidFill>
                  <a:srgbClr val="0D19FD"/>
                </a:solidFill>
                <a:sym typeface="+mn-ea"/>
              </a:rPr>
              <a:t>非氧化还原反应</a:t>
            </a:r>
            <a:r>
              <a:rPr lang="en-US" altLang="zh-CN" sz="2800">
                <a:solidFill>
                  <a:srgbClr val="0D19FD"/>
                </a:solidFill>
                <a:sym typeface="+mn-ea"/>
              </a:rPr>
              <a:t>_____________</a:t>
            </a:r>
          </a:p>
        </p:txBody>
      </p:sp>
      <p:sp>
        <p:nvSpPr>
          <p:cNvPr id="25" name="文本框 24"/>
          <p:cNvSpPr txBox="1"/>
          <p:nvPr/>
        </p:nvSpPr>
        <p:spPr>
          <a:xfrm>
            <a:off x="8368665" y="3773170"/>
            <a:ext cx="3241040" cy="460375"/>
          </a:xfrm>
          <a:prstGeom prst="rect">
            <a:avLst/>
          </a:prstGeom>
          <a:noFill/>
        </p:spPr>
        <p:txBody>
          <a:bodyPr wrap="none" rtlCol="0" anchor="t">
            <a:spAutoFit/>
          </a:bodyPr>
          <a:lstStyle/>
          <a:p>
            <a:r>
              <a:rPr lang="zh-CN" altLang="en-US">
                <a:solidFill>
                  <a:srgbClr val="FF0000"/>
                </a:solidFill>
                <a:sym typeface="+mn-ea"/>
              </a:rPr>
              <a:t>（</a:t>
            </a:r>
            <a:r>
              <a:rPr lang="en-US" altLang="zh-CN">
                <a:solidFill>
                  <a:srgbClr val="FF0000"/>
                </a:solidFill>
                <a:sym typeface="+mn-ea"/>
              </a:rPr>
              <a:t>1</a:t>
            </a:r>
            <a:r>
              <a:rPr lang="zh-CN" altLang="en-US">
                <a:solidFill>
                  <a:srgbClr val="FF0000"/>
                </a:solidFill>
                <a:sym typeface="+mn-ea"/>
              </a:rPr>
              <a:t>）（</a:t>
            </a:r>
            <a:r>
              <a:rPr lang="en-US" altLang="zh-CN">
                <a:solidFill>
                  <a:srgbClr val="FF0000"/>
                </a:solidFill>
                <a:sym typeface="+mn-ea"/>
              </a:rPr>
              <a:t>2</a:t>
            </a:r>
            <a:r>
              <a:rPr lang="zh-CN" altLang="en-US">
                <a:solidFill>
                  <a:srgbClr val="FF0000"/>
                </a:solidFill>
                <a:sym typeface="+mn-ea"/>
              </a:rPr>
              <a:t>）（</a:t>
            </a:r>
            <a:r>
              <a:rPr lang="en-US" altLang="zh-CN">
                <a:solidFill>
                  <a:srgbClr val="FF0000"/>
                </a:solidFill>
                <a:sym typeface="+mn-ea"/>
              </a:rPr>
              <a:t>4</a:t>
            </a:r>
            <a:r>
              <a:rPr lang="zh-CN" altLang="en-US">
                <a:solidFill>
                  <a:srgbClr val="FF0000"/>
                </a:solidFill>
                <a:sym typeface="+mn-ea"/>
              </a:rPr>
              <a:t>）（</a:t>
            </a:r>
            <a:r>
              <a:rPr lang="en-US" altLang="zh-CN">
                <a:solidFill>
                  <a:srgbClr val="FF0000"/>
                </a:solidFill>
                <a:sym typeface="+mn-ea"/>
              </a:rPr>
              <a:t>6</a:t>
            </a:r>
            <a:r>
              <a:rPr lang="zh-CN" altLang="en-US">
                <a:solidFill>
                  <a:srgbClr val="FF0000"/>
                </a:solidFill>
                <a:sym typeface="+mn-ea"/>
              </a:rPr>
              <a:t>）</a:t>
            </a:r>
          </a:p>
        </p:txBody>
      </p:sp>
      <p:sp>
        <p:nvSpPr>
          <p:cNvPr id="27" name="文本框 26"/>
          <p:cNvSpPr txBox="1"/>
          <p:nvPr/>
        </p:nvSpPr>
        <p:spPr>
          <a:xfrm>
            <a:off x="7773670" y="5149215"/>
            <a:ext cx="4005580" cy="460375"/>
          </a:xfrm>
          <a:prstGeom prst="rect">
            <a:avLst/>
          </a:prstGeom>
          <a:noFill/>
        </p:spPr>
        <p:txBody>
          <a:bodyPr wrap="none" rtlCol="0" anchor="t">
            <a:spAutoFit/>
          </a:bodyPr>
          <a:lstStyle/>
          <a:p>
            <a:r>
              <a:rPr lang="zh-CN" altLang="en-US">
                <a:solidFill>
                  <a:srgbClr val="FF0000"/>
                </a:solidFill>
                <a:sym typeface="+mn-ea"/>
              </a:rPr>
              <a:t>（</a:t>
            </a:r>
            <a:r>
              <a:rPr lang="en-US" altLang="zh-CN">
                <a:solidFill>
                  <a:srgbClr val="FF0000"/>
                </a:solidFill>
                <a:sym typeface="+mn-ea"/>
              </a:rPr>
              <a:t>3</a:t>
            </a:r>
            <a:r>
              <a:rPr lang="zh-CN" altLang="en-US">
                <a:solidFill>
                  <a:srgbClr val="FF0000"/>
                </a:solidFill>
                <a:sym typeface="+mn-ea"/>
              </a:rPr>
              <a:t>）（</a:t>
            </a:r>
            <a:r>
              <a:rPr lang="en-US" altLang="zh-CN">
                <a:solidFill>
                  <a:srgbClr val="FF0000"/>
                </a:solidFill>
                <a:sym typeface="+mn-ea"/>
              </a:rPr>
              <a:t>5</a:t>
            </a:r>
            <a:r>
              <a:rPr lang="zh-CN" altLang="en-US">
                <a:solidFill>
                  <a:srgbClr val="FF0000"/>
                </a:solidFill>
                <a:sym typeface="+mn-ea"/>
              </a:rPr>
              <a:t>）（</a:t>
            </a:r>
            <a:r>
              <a:rPr lang="en-US" altLang="zh-CN">
                <a:solidFill>
                  <a:srgbClr val="FF0000"/>
                </a:solidFill>
                <a:sym typeface="+mn-ea"/>
              </a:rPr>
              <a:t>7</a:t>
            </a:r>
            <a:r>
              <a:rPr lang="zh-CN" altLang="en-US">
                <a:solidFill>
                  <a:srgbClr val="FF0000"/>
                </a:solidFill>
                <a:sym typeface="+mn-ea"/>
              </a:rPr>
              <a:t>）（</a:t>
            </a:r>
            <a:r>
              <a:rPr lang="en-US" altLang="zh-CN">
                <a:solidFill>
                  <a:srgbClr val="FF0000"/>
                </a:solidFill>
                <a:sym typeface="+mn-ea"/>
              </a:rPr>
              <a:t>8</a:t>
            </a:r>
            <a:r>
              <a:rPr lang="zh-CN" altLang="en-US">
                <a:solidFill>
                  <a:srgbClr val="FF0000"/>
                </a:solidFill>
                <a:sym typeface="+mn-ea"/>
              </a:rPr>
              <a:t>）（</a:t>
            </a:r>
            <a:r>
              <a:rPr lang="en-US" altLang="zh-CN">
                <a:solidFill>
                  <a:srgbClr val="FF0000"/>
                </a:solidFill>
                <a:sym typeface="+mn-ea"/>
              </a:rPr>
              <a:t>9</a:t>
            </a:r>
            <a:r>
              <a:rPr lang="zh-CN" altLang="en-US">
                <a:solidFill>
                  <a:srgbClr val="FF0000"/>
                </a:solidFill>
                <a:sym typeface="+mn-ea"/>
              </a:rPr>
              <a:t>）</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ox(in)">
                                      <p:cBhvr>
                                        <p:cTn id="7" dur="2000"/>
                                        <p:tgtEl>
                                          <p:spTgt spid="1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ox(in)">
                                      <p:cBhvr>
                                        <p:cTn id="12" dur="2000"/>
                                        <p:tgtEl>
                                          <p:spTgt spid="1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ox(in)">
                                      <p:cBhvr>
                                        <p:cTn id="17" dur="2000"/>
                                        <p:tgtEl>
                                          <p:spTgt spid="1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ox(in)">
                                      <p:cBhvr>
                                        <p:cTn id="22" dur="2000"/>
                                        <p:tgtEl>
                                          <p:spTgt spid="20"/>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box(in)">
                                      <p:cBhvr>
                                        <p:cTn id="27" dur="2000"/>
                                        <p:tgtEl>
                                          <p:spTgt spid="2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box(in)">
                                      <p:cBhvr>
                                        <p:cTn id="32"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5" grpId="0"/>
      <p:bldP spid="27"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椭圆 2"/>
          <p:cNvSpPr/>
          <p:nvPr/>
        </p:nvSpPr>
        <p:spPr>
          <a:xfrm>
            <a:off x="4471670" y="1955800"/>
            <a:ext cx="2736850" cy="1800225"/>
          </a:xfrm>
          <a:prstGeom prst="ellipse">
            <a:avLst/>
          </a:prstGeom>
          <a:solidFill>
            <a:schemeClr val="tx2">
              <a:lumMod val="20000"/>
              <a:lumOff val="80000"/>
            </a:schemeClr>
          </a:solidFill>
          <a:ln>
            <a:solidFill>
              <a:srgbClr val="0D19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a:solidFill>
                  <a:srgbClr val="0D19FD"/>
                </a:solidFill>
              </a:rPr>
              <a:t>化合反应</a:t>
            </a:r>
          </a:p>
        </p:txBody>
      </p:sp>
      <p:sp>
        <p:nvSpPr>
          <p:cNvPr id="2" name="椭圆 1"/>
          <p:cNvSpPr/>
          <p:nvPr/>
        </p:nvSpPr>
        <p:spPr>
          <a:xfrm>
            <a:off x="1183640" y="1955800"/>
            <a:ext cx="2736850" cy="1800225"/>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a:gradFill>
                  <a:gsLst>
                    <a:gs pos="0">
                      <a:srgbClr val="14CD68"/>
                    </a:gs>
                    <a:gs pos="100000">
                      <a:srgbClr val="0B6E38"/>
                    </a:gs>
                  </a:gsLst>
                  <a:lin scaled="0"/>
                </a:gradFill>
              </a:rPr>
              <a:t>分解反应</a:t>
            </a:r>
          </a:p>
        </p:txBody>
      </p:sp>
      <p:sp>
        <p:nvSpPr>
          <p:cNvPr id="29" name="椭圆 28"/>
          <p:cNvSpPr/>
          <p:nvPr/>
        </p:nvSpPr>
        <p:spPr>
          <a:xfrm>
            <a:off x="2217420" y="2129155"/>
            <a:ext cx="4071620" cy="3623945"/>
          </a:xfrm>
          <a:prstGeom prst="ellipse">
            <a:avLst/>
          </a:pr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a:solidFill>
                  <a:schemeClr val="tx1"/>
                </a:solidFill>
              </a:rPr>
              <a:t>氧化还原反应</a:t>
            </a:r>
          </a:p>
        </p:txBody>
      </p:sp>
      <p:sp>
        <p:nvSpPr>
          <p:cNvPr id="4" name="椭圆 3"/>
          <p:cNvSpPr/>
          <p:nvPr/>
        </p:nvSpPr>
        <p:spPr>
          <a:xfrm>
            <a:off x="2896870" y="4220845"/>
            <a:ext cx="2562225" cy="1367155"/>
          </a:xfrm>
          <a:prstGeom prst="ellipse">
            <a:avLst/>
          </a:prstGeom>
          <a:solidFill>
            <a:schemeClr val="tx2">
              <a:lumMod val="20000"/>
              <a:lumOff val="8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a:solidFill>
                  <a:srgbClr val="FF0000"/>
                </a:solidFill>
              </a:rPr>
              <a:t>置换反应</a:t>
            </a:r>
          </a:p>
        </p:txBody>
      </p:sp>
      <p:sp>
        <p:nvSpPr>
          <p:cNvPr id="5" name="椭圆 4"/>
          <p:cNvSpPr/>
          <p:nvPr/>
        </p:nvSpPr>
        <p:spPr>
          <a:xfrm>
            <a:off x="6577330" y="3511550"/>
            <a:ext cx="3084830" cy="2376170"/>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a:solidFill>
                  <a:schemeClr val="tx1"/>
                </a:solidFill>
              </a:rPr>
              <a:t>复分解反应</a:t>
            </a:r>
          </a:p>
        </p:txBody>
      </p:sp>
      <p:sp>
        <p:nvSpPr>
          <p:cNvPr id="6" name="文本框 5"/>
          <p:cNvSpPr txBox="1"/>
          <p:nvPr/>
        </p:nvSpPr>
        <p:spPr>
          <a:xfrm>
            <a:off x="59055" y="844550"/>
            <a:ext cx="10325735" cy="583565"/>
          </a:xfrm>
          <a:prstGeom prst="rect">
            <a:avLst/>
          </a:prstGeom>
          <a:noFill/>
        </p:spPr>
        <p:txBody>
          <a:bodyPr wrap="square" rtlCol="0">
            <a:spAutoFit/>
          </a:bodyPr>
          <a:lstStyle/>
          <a:p>
            <a:r>
              <a:rPr lang="zh-CN" altLang="en-US" sz="3200"/>
              <a:t>小结：氧化还原反应与四大基本反应类型的关系</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ox(in)">
                                      <p:cBhvr>
                                        <p:cTn id="12" dur="2000"/>
                                        <p:tgtEl>
                                          <p:spTgt spid="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in)">
                                      <p:cBhvr>
                                        <p:cTn id="17" dur="2000"/>
                                        <p:tgtEl>
                                          <p:spTgt spid="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ox(in)">
                                      <p:cBhvr>
                                        <p:cTn id="2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4" grpId="0"/>
      <p:bldP spid="5"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320675" y="1093470"/>
            <a:ext cx="11462385" cy="3969385"/>
          </a:xfrm>
          <a:prstGeom prst="rect">
            <a:avLst/>
          </a:prstGeom>
          <a:noFill/>
        </p:spPr>
        <p:txBody>
          <a:bodyPr wrap="square" rtlCol="0">
            <a:spAutoFit/>
          </a:bodyPr>
          <a:lstStyle/>
          <a:p>
            <a:pPr>
              <a:lnSpc>
                <a:spcPct val="150000"/>
              </a:lnSpc>
            </a:pPr>
            <a:r>
              <a:rPr lang="en-US" altLang="zh-CN" sz="2800">
                <a:solidFill>
                  <a:schemeClr val="tx1"/>
                </a:solidFill>
                <a:sym typeface="+mn-ea"/>
              </a:rPr>
              <a:t>1</a:t>
            </a:r>
            <a:r>
              <a:rPr lang="zh-CN" altLang="en-US" sz="2800">
                <a:solidFill>
                  <a:schemeClr val="tx1"/>
                </a:solidFill>
                <a:sym typeface="+mn-ea"/>
              </a:rPr>
              <a:t>、</a:t>
            </a:r>
            <a:r>
              <a:rPr lang="zh-CN" altLang="en-US" sz="2800">
                <a:solidFill>
                  <a:schemeClr val="tx1"/>
                </a:solidFill>
              </a:rPr>
              <a:t>东晋炼丹价葛洪的《抱朴子》里记载</a:t>
            </a:r>
            <a:r>
              <a:rPr lang="en-US" altLang="zh-CN" sz="2800">
                <a:solidFill>
                  <a:schemeClr val="tx1"/>
                </a:solidFill>
              </a:rPr>
              <a:t>“</a:t>
            </a:r>
            <a:r>
              <a:rPr lang="zh-CN" altLang="en-US" sz="2800">
                <a:solidFill>
                  <a:schemeClr val="tx1"/>
                </a:solidFill>
              </a:rPr>
              <a:t>丹砂（</a:t>
            </a:r>
            <a:r>
              <a:rPr lang="en-US" altLang="zh-CN" sz="2800">
                <a:solidFill>
                  <a:schemeClr val="tx1"/>
                </a:solidFill>
              </a:rPr>
              <a:t>HgS</a:t>
            </a:r>
            <a:r>
              <a:rPr lang="zh-CN" altLang="en-US" sz="2800">
                <a:solidFill>
                  <a:schemeClr val="tx1"/>
                </a:solidFill>
              </a:rPr>
              <a:t>）烧之成水银，积变又还原成丹砂</a:t>
            </a:r>
            <a:r>
              <a:rPr lang="en-US" altLang="zh-CN" sz="2800">
                <a:solidFill>
                  <a:schemeClr val="tx1"/>
                </a:solidFill>
              </a:rPr>
              <a:t>”</a:t>
            </a:r>
            <a:r>
              <a:rPr lang="zh-CN" altLang="en-US" sz="2800">
                <a:solidFill>
                  <a:schemeClr val="tx1"/>
                </a:solidFill>
              </a:rPr>
              <a:t>，这句话里没有涉及的反应类型有（   ）</a:t>
            </a:r>
          </a:p>
          <a:p>
            <a:pPr>
              <a:lnSpc>
                <a:spcPct val="150000"/>
              </a:lnSpc>
            </a:pPr>
            <a:r>
              <a:rPr lang="en-US" altLang="zh-CN" sz="2800">
                <a:solidFill>
                  <a:schemeClr val="tx1"/>
                </a:solidFill>
              </a:rPr>
              <a:t>A</a:t>
            </a:r>
            <a:r>
              <a:rPr lang="zh-CN" altLang="en-US" sz="2800">
                <a:solidFill>
                  <a:schemeClr val="tx1"/>
                </a:solidFill>
              </a:rPr>
              <a:t>、分解反应</a:t>
            </a:r>
          </a:p>
          <a:p>
            <a:pPr>
              <a:lnSpc>
                <a:spcPct val="150000"/>
              </a:lnSpc>
            </a:pPr>
            <a:r>
              <a:rPr lang="en-US" altLang="zh-CN" sz="2800">
                <a:solidFill>
                  <a:schemeClr val="tx1"/>
                </a:solidFill>
              </a:rPr>
              <a:t>B</a:t>
            </a:r>
            <a:r>
              <a:rPr lang="zh-CN" altLang="en-US" sz="2800">
                <a:solidFill>
                  <a:schemeClr val="tx1"/>
                </a:solidFill>
              </a:rPr>
              <a:t>、化合反应</a:t>
            </a:r>
          </a:p>
          <a:p>
            <a:pPr>
              <a:lnSpc>
                <a:spcPct val="150000"/>
              </a:lnSpc>
            </a:pPr>
            <a:r>
              <a:rPr lang="en-US" altLang="zh-CN" sz="2800">
                <a:solidFill>
                  <a:schemeClr val="tx1"/>
                </a:solidFill>
              </a:rPr>
              <a:t>C</a:t>
            </a:r>
            <a:r>
              <a:rPr lang="zh-CN" altLang="en-US" sz="2800">
                <a:solidFill>
                  <a:schemeClr val="tx1"/>
                </a:solidFill>
              </a:rPr>
              <a:t>、置换反应</a:t>
            </a:r>
          </a:p>
          <a:p>
            <a:pPr>
              <a:lnSpc>
                <a:spcPct val="150000"/>
              </a:lnSpc>
            </a:pPr>
            <a:r>
              <a:rPr lang="en-US" altLang="zh-CN" sz="2800">
                <a:solidFill>
                  <a:schemeClr val="tx1"/>
                </a:solidFill>
              </a:rPr>
              <a:t>D</a:t>
            </a:r>
            <a:r>
              <a:rPr lang="zh-CN" altLang="en-US" sz="2800">
                <a:solidFill>
                  <a:schemeClr val="tx1"/>
                </a:solidFill>
              </a:rPr>
              <a:t>、</a:t>
            </a:r>
            <a:r>
              <a:rPr lang="zh-CN" altLang="en-US" sz="2800">
                <a:solidFill>
                  <a:schemeClr val="tx1"/>
                </a:solidFill>
                <a:latin typeface="Arial" panose="020b0604020202020204" pitchFamily="34" charset="0"/>
                <a:cs typeface="Arial" panose="020b0604020202020204" pitchFamily="34" charset="0"/>
              </a:rPr>
              <a:t>氧化还原反应</a:t>
            </a:r>
          </a:p>
        </p:txBody>
      </p:sp>
      <p:sp>
        <p:nvSpPr>
          <p:cNvPr id="3" name="文本框 2"/>
          <p:cNvSpPr txBox="1"/>
          <p:nvPr/>
        </p:nvSpPr>
        <p:spPr>
          <a:xfrm>
            <a:off x="6893560" y="2939415"/>
            <a:ext cx="403225" cy="583565"/>
          </a:xfrm>
          <a:prstGeom prst="rect">
            <a:avLst/>
          </a:prstGeom>
          <a:noFill/>
        </p:spPr>
        <p:txBody>
          <a:bodyPr wrap="square" rtlCol="0" anchor="t">
            <a:spAutoFit/>
          </a:bodyPr>
          <a:lstStyle/>
          <a:p>
            <a:r>
              <a:rPr lang="en-US" altLang="zh-CN" sz="3200">
                <a:solidFill>
                  <a:srgbClr val="FF0000"/>
                </a:solidFill>
                <a:sym typeface="+mn-ea"/>
              </a:rPr>
              <a:t>C</a:t>
            </a:r>
          </a:p>
        </p:txBody>
      </p:sp>
      <p:sp>
        <p:nvSpPr>
          <p:cNvPr id="6" name="文本框 5"/>
          <p:cNvSpPr txBox="1"/>
          <p:nvPr/>
        </p:nvSpPr>
        <p:spPr>
          <a:xfrm>
            <a:off x="0" y="758190"/>
            <a:ext cx="2308860" cy="521970"/>
          </a:xfrm>
          <a:prstGeom prst="rect">
            <a:avLst/>
          </a:prstGeom>
          <a:noFill/>
        </p:spPr>
        <p:txBody>
          <a:bodyPr wrap="square" rtlCol="0">
            <a:spAutoFit/>
          </a:bodyPr>
          <a:lstStyle/>
          <a:p>
            <a:r>
              <a:rPr lang="zh-CN" altLang="en-US" sz="2800"/>
              <a:t>评价任务三</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526415" y="1115060"/>
            <a:ext cx="8853805" cy="3322955"/>
          </a:xfrm>
          <a:prstGeom prst="rect">
            <a:avLst/>
          </a:prstGeom>
          <a:noFill/>
        </p:spPr>
        <p:txBody>
          <a:bodyPr wrap="square" rtlCol="0">
            <a:spAutoFit/>
          </a:bodyPr>
          <a:lstStyle/>
          <a:p>
            <a:pPr>
              <a:lnSpc>
                <a:spcPct val="150000"/>
              </a:lnSpc>
            </a:pPr>
            <a:r>
              <a:rPr lang="en-US" altLang="zh-CN" sz="2800">
                <a:solidFill>
                  <a:schemeClr val="tx1"/>
                </a:solidFill>
              </a:rPr>
              <a:t>2</a:t>
            </a:r>
            <a:r>
              <a:rPr lang="zh-CN" altLang="en-US" sz="2800">
                <a:solidFill>
                  <a:schemeClr val="tx1"/>
                </a:solidFill>
              </a:rPr>
              <a:t>、下列诗句中不涉及氧化还原反应是（   ）</a:t>
            </a:r>
          </a:p>
          <a:p>
            <a:pPr>
              <a:lnSpc>
                <a:spcPct val="150000"/>
              </a:lnSpc>
            </a:pPr>
            <a:r>
              <a:rPr lang="en-US" altLang="zh-CN" sz="2800">
                <a:solidFill>
                  <a:schemeClr val="tx1"/>
                </a:solidFill>
              </a:rPr>
              <a:t>A</a:t>
            </a:r>
            <a:r>
              <a:rPr lang="zh-CN" altLang="en-US" sz="2800">
                <a:solidFill>
                  <a:schemeClr val="tx1"/>
                </a:solidFill>
              </a:rPr>
              <a:t>、野火烧不尽，春风吹又生</a:t>
            </a:r>
          </a:p>
          <a:p>
            <a:pPr>
              <a:lnSpc>
                <a:spcPct val="150000"/>
              </a:lnSpc>
            </a:pPr>
            <a:r>
              <a:rPr lang="en-US" altLang="zh-CN" sz="2800">
                <a:solidFill>
                  <a:schemeClr val="tx1"/>
                </a:solidFill>
              </a:rPr>
              <a:t>B</a:t>
            </a:r>
            <a:r>
              <a:rPr lang="zh-CN" altLang="en-US" sz="2800">
                <a:solidFill>
                  <a:schemeClr val="tx1"/>
                </a:solidFill>
              </a:rPr>
              <a:t>、春蚕到死丝方尽，蜡炬成灰泪始干</a:t>
            </a:r>
          </a:p>
          <a:p>
            <a:pPr>
              <a:lnSpc>
                <a:spcPct val="150000"/>
              </a:lnSpc>
            </a:pPr>
            <a:r>
              <a:rPr lang="en-US" altLang="zh-CN" sz="2800">
                <a:solidFill>
                  <a:schemeClr val="tx1"/>
                </a:solidFill>
              </a:rPr>
              <a:t>C</a:t>
            </a:r>
            <a:r>
              <a:rPr lang="zh-CN" altLang="en-US" sz="2800">
                <a:solidFill>
                  <a:schemeClr val="tx1"/>
                </a:solidFill>
              </a:rPr>
              <a:t>、日照香炉生紫烟，遥看瀑布挂前川</a:t>
            </a:r>
          </a:p>
          <a:p>
            <a:pPr>
              <a:lnSpc>
                <a:spcPct val="150000"/>
              </a:lnSpc>
            </a:pPr>
            <a:r>
              <a:rPr lang="en-US" altLang="zh-CN" sz="2800">
                <a:solidFill>
                  <a:schemeClr val="tx1"/>
                </a:solidFill>
              </a:rPr>
              <a:t>D</a:t>
            </a:r>
            <a:r>
              <a:rPr lang="zh-CN" altLang="en-US" sz="2800">
                <a:solidFill>
                  <a:schemeClr val="tx1"/>
                </a:solidFill>
              </a:rPr>
              <a:t>、爆竹声中一岁除，春风送暖人屠苏</a:t>
            </a:r>
          </a:p>
        </p:txBody>
      </p:sp>
      <p:sp>
        <p:nvSpPr>
          <p:cNvPr id="3" name="文本框 2"/>
          <p:cNvSpPr txBox="1"/>
          <p:nvPr/>
        </p:nvSpPr>
        <p:spPr>
          <a:xfrm>
            <a:off x="8029575" y="2127250"/>
            <a:ext cx="1203960" cy="583565"/>
          </a:xfrm>
          <a:prstGeom prst="rect">
            <a:avLst/>
          </a:prstGeom>
          <a:noFill/>
        </p:spPr>
        <p:txBody>
          <a:bodyPr wrap="square" rtlCol="0" anchor="t">
            <a:spAutoFit/>
          </a:bodyPr>
          <a:lstStyle/>
          <a:p>
            <a:r>
              <a:rPr lang="en-US" altLang="zh-CN" sz="3200">
                <a:solidFill>
                  <a:srgbClr val="FF0000"/>
                </a:solidFill>
                <a:sym typeface="+mn-ea"/>
              </a:rPr>
              <a:t>C</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736600" y="1412875"/>
            <a:ext cx="10438765" cy="1076325"/>
          </a:xfrm>
          <a:prstGeom prst="rect">
            <a:avLst/>
          </a:prstGeom>
          <a:noFill/>
        </p:spPr>
        <p:txBody>
          <a:bodyPr wrap="square" rtlCol="0">
            <a:spAutoFit/>
          </a:bodyPr>
          <a:lstStyle/>
          <a:p>
            <a:r>
              <a:rPr lang="en-US" altLang="zh-CN" sz="3200">
                <a:solidFill>
                  <a:schemeClr val="tx1"/>
                </a:solidFill>
                <a:sym typeface="+mn-ea"/>
              </a:rPr>
              <a:t>        </a:t>
            </a:r>
            <a:r>
              <a:rPr lang="zh-CN" altLang="en-US" sz="3200">
                <a:solidFill>
                  <a:schemeClr val="tx1"/>
                </a:solidFill>
                <a:sym typeface="+mn-ea"/>
              </a:rPr>
              <a:t>阅读教材</a:t>
            </a:r>
            <a:r>
              <a:rPr lang="en-US" altLang="zh-CN" sz="3200">
                <a:solidFill>
                  <a:schemeClr val="tx1"/>
                </a:solidFill>
                <a:sym typeface="+mn-ea"/>
              </a:rPr>
              <a:t>P23</a:t>
            </a:r>
            <a:r>
              <a:rPr lang="zh-CN" altLang="en-US" sz="3200">
                <a:solidFill>
                  <a:schemeClr val="tx1"/>
                </a:solidFill>
              </a:rPr>
              <a:t>科学史话</a:t>
            </a:r>
            <a:r>
              <a:rPr lang="en-US" altLang="zh-CN" sz="3200">
                <a:solidFill>
                  <a:schemeClr val="tx1"/>
                </a:solidFill>
              </a:rPr>
              <a:t>—</a:t>
            </a:r>
            <a:r>
              <a:rPr lang="zh-CN" altLang="en-US" sz="3200">
                <a:solidFill>
                  <a:schemeClr val="tx1"/>
                </a:solidFill>
              </a:rPr>
              <a:t>氧化还原反应概念的发展，人们对氧化还原反应的认识经过了几个发展阶段？</a:t>
            </a:r>
          </a:p>
        </p:txBody>
      </p:sp>
      <p:sp>
        <p:nvSpPr>
          <p:cNvPr id="3" name="文本框 2"/>
          <p:cNvSpPr txBox="1"/>
          <p:nvPr/>
        </p:nvSpPr>
        <p:spPr>
          <a:xfrm>
            <a:off x="0" y="767715"/>
            <a:ext cx="2019300" cy="645160"/>
          </a:xfrm>
          <a:prstGeom prst="rect">
            <a:avLst/>
          </a:prstGeom>
          <a:noFill/>
          <a:extLst>
            <a:ext uri="{909E8E84-426E-40DD-AFC4-6F175D3DCCD1}">
              <a14:hiddenFill xmlns:a14="http://schemas.microsoft.com/office/drawing/2010/main">
                <a:solidFill>
                  <a:schemeClr val="bg1"/>
                </a:solidFill>
              </a14:hiddenFill>
            </a:ext>
          </a:extLst>
        </p:spPr>
        <p:txBody>
          <a:bodyPr wrap="none" rtlCol="0">
            <a:spAutoFit/>
          </a:bodyPr>
          <a:lstStyle/>
          <a:p>
            <a:pPr algn="l"/>
            <a:r>
              <a:rPr lang="zh-CN" altLang="en-US" sz="3600">
                <a:solidFill>
                  <a:srgbClr val="0000FF"/>
                </a:solidFill>
                <a:sym typeface="+mn-ea"/>
              </a:rPr>
              <a:t>归纳总结</a:t>
            </a:r>
          </a:p>
        </p:txBody>
      </p:sp>
      <p:sp>
        <p:nvSpPr>
          <p:cNvPr id="7" name="文本框 6"/>
          <p:cNvSpPr txBox="1"/>
          <p:nvPr/>
        </p:nvSpPr>
        <p:spPr>
          <a:xfrm>
            <a:off x="314325" y="2874010"/>
            <a:ext cx="6052185" cy="583565"/>
          </a:xfrm>
          <a:prstGeom prst="rect">
            <a:avLst/>
          </a:prstGeom>
          <a:noFill/>
          <a:ln>
            <a:noFill/>
          </a:ln>
        </p:spPr>
        <p:txBody>
          <a:bodyPr wrap="square" rtlCol="0" anchor="t">
            <a:spAutoFit/>
          </a:bodyPr>
          <a:lstStyle/>
          <a:p>
            <a:r>
              <a:rPr lang="zh-CN" altLang="en-US" sz="3200">
                <a:solidFill>
                  <a:srgbClr val="FF0000"/>
                </a:solidFill>
                <a:sym typeface="+mn-ea"/>
              </a:rPr>
              <a:t>氧化还原反应概念的发展：</a:t>
            </a:r>
            <a:endParaRPr lang="zh-CN" altLang="en-US" sz="3200">
              <a:solidFill>
                <a:srgbClr val="FF0000"/>
              </a:solidFill>
              <a:latin typeface="Arial" panose="020b0604020202020204" pitchFamily="34" charset="0"/>
              <a:cs typeface="Arial" panose="020b0604020202020204" pitchFamily="34" charset="0"/>
              <a:sym typeface="+mn-ea"/>
            </a:endParaRPr>
          </a:p>
        </p:txBody>
      </p:sp>
      <p:sp>
        <p:nvSpPr>
          <p:cNvPr id="8" name="文本框 7"/>
          <p:cNvSpPr txBox="1"/>
          <p:nvPr/>
        </p:nvSpPr>
        <p:spPr>
          <a:xfrm>
            <a:off x="8116570" y="3529330"/>
            <a:ext cx="3859530" cy="1076325"/>
          </a:xfrm>
          <a:prstGeom prst="rect">
            <a:avLst/>
          </a:prstGeom>
          <a:noFill/>
          <a:ln>
            <a:solidFill>
              <a:srgbClr val="0000FF"/>
            </a:solidFill>
          </a:ln>
        </p:spPr>
        <p:txBody>
          <a:bodyPr wrap="square" rtlCol="0">
            <a:spAutoFit/>
          </a:bodyPr>
          <a:lstStyle/>
          <a:p>
            <a:pPr algn="l"/>
            <a:r>
              <a:rPr lang="zh-CN" altLang="en-US" sz="3200">
                <a:latin typeface="Arial" panose="020b0604020202020204" pitchFamily="34" charset="0"/>
                <a:cs typeface="Arial" panose="020b0604020202020204" pitchFamily="34" charset="0"/>
                <a:sym typeface="+mn-ea"/>
              </a:rPr>
              <a:t>电子转移（电子得失或共用电子对偏移）</a:t>
            </a:r>
            <a:endParaRPr lang="zh-CN" altLang="en-US" sz="3200">
              <a:solidFill>
                <a:srgbClr val="FF0000"/>
              </a:solidFill>
              <a:latin typeface="Arial" panose="020b0604020202020204" pitchFamily="34" charset="0"/>
              <a:cs typeface="Arial" panose="020b0604020202020204" pitchFamily="34" charset="0"/>
              <a:sym typeface="+mn-ea"/>
            </a:endParaRPr>
          </a:p>
        </p:txBody>
      </p:sp>
      <p:sp>
        <p:nvSpPr>
          <p:cNvPr id="9" name="文本框 8"/>
          <p:cNvSpPr txBox="1"/>
          <p:nvPr/>
        </p:nvSpPr>
        <p:spPr>
          <a:xfrm>
            <a:off x="661035" y="3853180"/>
            <a:ext cx="2224405" cy="583565"/>
          </a:xfrm>
          <a:prstGeom prst="rect">
            <a:avLst/>
          </a:prstGeom>
          <a:noFill/>
          <a:ln>
            <a:solidFill>
              <a:srgbClr val="0D19FD"/>
            </a:solidFill>
          </a:ln>
        </p:spPr>
        <p:txBody>
          <a:bodyPr wrap="none" rtlCol="0">
            <a:spAutoFit/>
          </a:bodyPr>
          <a:lstStyle/>
          <a:p>
            <a:pPr algn="l"/>
            <a:r>
              <a:rPr lang="zh-CN" altLang="en-US" sz="3200">
                <a:sym typeface="+mn-ea"/>
              </a:rPr>
              <a:t>得氧、失氧</a:t>
            </a:r>
            <a:endParaRPr lang="zh-CN" altLang="en-US" sz="3200">
              <a:solidFill>
                <a:srgbClr val="FF0000"/>
              </a:solidFill>
              <a:latin typeface="Arial" panose="020b0604020202020204" pitchFamily="34" charset="0"/>
              <a:cs typeface="Arial" panose="020b0604020202020204" pitchFamily="34" charset="0"/>
              <a:sym typeface="+mn-ea"/>
            </a:endParaRPr>
          </a:p>
        </p:txBody>
      </p:sp>
      <p:sp>
        <p:nvSpPr>
          <p:cNvPr id="11" name="文本框 10"/>
          <p:cNvSpPr txBox="1"/>
          <p:nvPr/>
        </p:nvSpPr>
        <p:spPr>
          <a:xfrm>
            <a:off x="4032885" y="3853180"/>
            <a:ext cx="3041015" cy="583565"/>
          </a:xfrm>
          <a:prstGeom prst="rect">
            <a:avLst/>
          </a:prstGeom>
          <a:noFill/>
          <a:ln>
            <a:solidFill>
              <a:srgbClr val="0000FF"/>
            </a:solidFill>
          </a:ln>
        </p:spPr>
        <p:txBody>
          <a:bodyPr wrap="none" rtlCol="0">
            <a:spAutoFit/>
          </a:bodyPr>
          <a:lstStyle/>
          <a:p>
            <a:pPr algn="l"/>
            <a:r>
              <a:rPr lang="zh-CN" altLang="en-US" sz="3200">
                <a:latin typeface="Arial" panose="020b0604020202020204" pitchFamily="34" charset="0"/>
                <a:cs typeface="Arial" panose="020b0604020202020204" pitchFamily="34" charset="0"/>
                <a:sym typeface="+mn-ea"/>
              </a:rPr>
              <a:t>元素化合价升降</a:t>
            </a:r>
            <a:endParaRPr lang="zh-CN" altLang="en-US" sz="3200">
              <a:solidFill>
                <a:srgbClr val="FF0000"/>
              </a:solidFill>
              <a:latin typeface="Arial" panose="020b0604020202020204" pitchFamily="34" charset="0"/>
              <a:cs typeface="Arial" panose="020b0604020202020204" pitchFamily="34" charset="0"/>
              <a:sym typeface="+mn-ea"/>
            </a:endParaRPr>
          </a:p>
        </p:txBody>
      </p:sp>
      <p:cxnSp>
        <p:nvCxnSpPr>
          <p:cNvPr id="12" name="直接箭头连接符 11"/>
          <p:cNvCxnSpPr/>
          <p:nvPr/>
        </p:nvCxnSpPr>
        <p:spPr>
          <a:xfrm>
            <a:off x="2981960" y="4149090"/>
            <a:ext cx="1050925" cy="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a:off x="7065645" y="4232910"/>
            <a:ext cx="1050925" cy="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154555" y="4436745"/>
            <a:ext cx="6350" cy="936625"/>
          </a:xfrm>
          <a:prstGeom prst="line">
            <a:avLst/>
          </a:prstGeom>
          <a:ln>
            <a:solidFill>
              <a:srgbClr val="0D19FD"/>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251325" y="4436745"/>
            <a:ext cx="6350" cy="936625"/>
          </a:xfrm>
          <a:prstGeom prst="line">
            <a:avLst/>
          </a:prstGeom>
          <a:ln>
            <a:solidFill>
              <a:srgbClr val="0D19FD"/>
            </a:solidFill>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1735455" y="5373370"/>
            <a:ext cx="3449320" cy="583565"/>
          </a:xfrm>
          <a:prstGeom prst="rect">
            <a:avLst/>
          </a:prstGeom>
          <a:noFill/>
          <a:ln>
            <a:solidFill>
              <a:srgbClr val="0000FF"/>
            </a:solidFill>
          </a:ln>
        </p:spPr>
        <p:txBody>
          <a:bodyPr wrap="none" rtlCol="0">
            <a:spAutoFit/>
          </a:bodyPr>
          <a:lstStyle/>
          <a:p>
            <a:pPr algn="l"/>
            <a:r>
              <a:rPr lang="zh-CN" altLang="en-US" sz="3200">
                <a:latin typeface="Arial" panose="020b0604020202020204" pitchFamily="34" charset="0"/>
                <a:cs typeface="Arial" panose="020b0604020202020204" pitchFamily="34" charset="0"/>
                <a:sym typeface="+mn-ea"/>
              </a:rPr>
              <a:t>元素（宏观视角）</a:t>
            </a:r>
            <a:endParaRPr lang="zh-CN" altLang="en-US" sz="3200">
              <a:solidFill>
                <a:srgbClr val="FF0000"/>
              </a:solidFill>
              <a:latin typeface="Arial" panose="020b0604020202020204" pitchFamily="34" charset="0"/>
              <a:cs typeface="Arial" panose="020b0604020202020204" pitchFamily="34" charset="0"/>
              <a:sym typeface="+mn-ea"/>
            </a:endParaRPr>
          </a:p>
        </p:txBody>
      </p:sp>
      <p:sp>
        <p:nvSpPr>
          <p:cNvPr id="19" name="文本框 18"/>
          <p:cNvSpPr txBox="1"/>
          <p:nvPr/>
        </p:nvSpPr>
        <p:spPr>
          <a:xfrm>
            <a:off x="7875270" y="5293360"/>
            <a:ext cx="3859530" cy="583565"/>
          </a:xfrm>
          <a:prstGeom prst="rect">
            <a:avLst/>
          </a:prstGeom>
          <a:noFill/>
          <a:ln>
            <a:solidFill>
              <a:srgbClr val="0000FF"/>
            </a:solidFill>
          </a:ln>
        </p:spPr>
        <p:txBody>
          <a:bodyPr wrap="square" rtlCol="0">
            <a:spAutoFit/>
          </a:bodyPr>
          <a:lstStyle/>
          <a:p>
            <a:pPr algn="l"/>
            <a:r>
              <a:rPr lang="zh-CN" altLang="en-US" sz="3200">
                <a:latin typeface="Arial" panose="020b0604020202020204" pitchFamily="34" charset="0"/>
                <a:cs typeface="Arial" panose="020b0604020202020204" pitchFamily="34" charset="0"/>
                <a:sym typeface="+mn-ea"/>
              </a:rPr>
              <a:t>电子（微观视角）</a:t>
            </a:r>
            <a:endParaRPr lang="zh-CN" altLang="en-US" sz="3200">
              <a:solidFill>
                <a:srgbClr val="FF0000"/>
              </a:solidFill>
              <a:latin typeface="Arial" panose="020b0604020202020204" pitchFamily="34" charset="0"/>
              <a:cs typeface="Arial" panose="020b0604020202020204" pitchFamily="34" charset="0"/>
              <a:sym typeface="+mn-ea"/>
            </a:endParaRPr>
          </a:p>
        </p:txBody>
      </p:sp>
      <p:cxnSp>
        <p:nvCxnSpPr>
          <p:cNvPr id="20" name="直接连接符 19"/>
          <p:cNvCxnSpPr/>
          <p:nvPr/>
        </p:nvCxnSpPr>
        <p:spPr>
          <a:xfrm>
            <a:off x="8852535" y="4605655"/>
            <a:ext cx="5080" cy="695325"/>
          </a:xfrm>
          <a:prstGeom prst="line">
            <a:avLst/>
          </a:prstGeom>
          <a:ln>
            <a:solidFill>
              <a:srgbClr val="0D19FD"/>
            </a:solidFill>
          </a:ln>
        </p:spPr>
        <p:style>
          <a:lnRef idx="1">
            <a:schemeClr val="accent1"/>
          </a:lnRef>
          <a:fillRef idx="0">
            <a:schemeClr val="accent1"/>
          </a:fillRef>
          <a:effectRef idx="0">
            <a:schemeClr val="accent1"/>
          </a:effectRef>
          <a:fontRef idx="minor">
            <a:schemeClr val="tx1"/>
          </a:fontRef>
        </p:style>
      </p:cxnSp>
      <p:cxnSp>
        <p:nvCxnSpPr>
          <p:cNvPr id="21" name="直接箭头连接符 20"/>
          <p:cNvCxnSpPr/>
          <p:nvPr/>
        </p:nvCxnSpPr>
        <p:spPr>
          <a:xfrm flipV="1">
            <a:off x="5299075" y="5664835"/>
            <a:ext cx="2461895" cy="635"/>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sp>
        <p:nvSpPr>
          <p:cNvPr id="4" name="矩形标注 3"/>
          <p:cNvSpPr/>
          <p:nvPr/>
        </p:nvSpPr>
        <p:spPr>
          <a:xfrm>
            <a:off x="200660" y="4660265"/>
            <a:ext cx="1256665" cy="713105"/>
          </a:xfrm>
          <a:prstGeom prst="wedgeRectCallout">
            <a:avLst>
              <a:gd name="adj1" fmla="val 94416"/>
              <a:gd name="adj2" fmla="val -76357"/>
            </a:avLst>
          </a:prstGeom>
          <a:solidFill>
            <a:schemeClr val="tx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a:solidFill>
                  <a:srgbClr val="0D19FD"/>
                </a:solidFill>
              </a:rPr>
              <a:t>局限性</a:t>
            </a:r>
          </a:p>
        </p:txBody>
      </p:sp>
      <p:sp>
        <p:nvSpPr>
          <p:cNvPr id="5" name="矩形标注 4"/>
          <p:cNvSpPr/>
          <p:nvPr/>
        </p:nvSpPr>
        <p:spPr>
          <a:xfrm>
            <a:off x="5739765" y="2489200"/>
            <a:ext cx="1256665" cy="713105"/>
          </a:xfrm>
          <a:prstGeom prst="wedgeRectCallout">
            <a:avLst>
              <a:gd name="adj1" fmla="val -54598"/>
              <a:gd name="adj2" fmla="val 125512"/>
            </a:avLst>
          </a:prstGeom>
          <a:solidFill>
            <a:schemeClr val="tx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a:solidFill>
                  <a:srgbClr val="0D19FD"/>
                </a:solidFill>
              </a:rPr>
              <a:t>特征</a:t>
            </a:r>
          </a:p>
        </p:txBody>
      </p:sp>
      <p:sp>
        <p:nvSpPr>
          <p:cNvPr id="6" name="矩形标注 5"/>
          <p:cNvSpPr/>
          <p:nvPr/>
        </p:nvSpPr>
        <p:spPr>
          <a:xfrm>
            <a:off x="9918700" y="2226945"/>
            <a:ext cx="1256665" cy="713105"/>
          </a:xfrm>
          <a:prstGeom prst="wedgeRectCallout">
            <a:avLst>
              <a:gd name="adj1" fmla="val -54598"/>
              <a:gd name="adj2" fmla="val 125512"/>
            </a:avLst>
          </a:prstGeom>
          <a:solidFill>
            <a:schemeClr val="tx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a:solidFill>
                  <a:srgbClr val="0D19FD"/>
                </a:solidFill>
              </a:rPr>
              <a:t>本质</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20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ox(in)">
                                      <p:cBhvr>
                                        <p:cTn id="12" dur="2000"/>
                                        <p:tgtEl>
                                          <p:spTgt spid="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ox(in)">
                                      <p:cBhvr>
                                        <p:cTn id="17" dur="2000"/>
                                        <p:tgtEl>
                                          <p:spTgt spid="1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2000"/>
                                        <p:tgtEl>
                                          <p:spTgt spid="11"/>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ox(in)">
                                      <p:cBhvr>
                                        <p:cTn id="27" dur="2000"/>
                                        <p:tgtEl>
                                          <p:spTgt spid="13"/>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ox(in)">
                                      <p:cBhvr>
                                        <p:cTn id="32" dur="2000"/>
                                        <p:tgtEl>
                                          <p:spTgt spid="8"/>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4" presetClass="entr" presetSubtype="16"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ox(in)">
                                      <p:cBhvr>
                                        <p:cTn id="37" dur="2000"/>
                                        <p:tgtEl>
                                          <p:spTgt spid="15"/>
                                        </p:tgtEl>
                                      </p:cBhvr>
                                    </p:animEffect>
                                  </p:childTnLst>
                                </p:cTn>
                              </p:par>
                              <p:par>
                                <p:cTn id="38" presetID="4" presetClass="entr" presetSubtype="16"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ox(in)">
                                      <p:cBhvr>
                                        <p:cTn id="40" dur="2000"/>
                                        <p:tgtEl>
                                          <p:spTgt spid="16"/>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ox(in)">
                                      <p:cBhvr>
                                        <p:cTn id="43" dur="2000"/>
                                        <p:tgtEl>
                                          <p:spTgt spid="17"/>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4" presetClass="entr" presetSubtype="16" fill="hold" nodeType="click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box(in)">
                                      <p:cBhvr>
                                        <p:cTn id="48" dur="2000"/>
                                        <p:tgtEl>
                                          <p:spTgt spid="21"/>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4" presetClass="entr" presetSubtype="16" fill="hold" nodeType="click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box(in)">
                                      <p:cBhvr>
                                        <p:cTn id="53" dur="2000"/>
                                        <p:tgtEl>
                                          <p:spTgt spid="20"/>
                                        </p:tgtEl>
                                      </p:cBhvr>
                                    </p:animEffect>
                                  </p:childTnLst>
                                </p:cTn>
                              </p:par>
                            </p:childTnLst>
                          </p:cTn>
                        </p:par>
                      </p:childTnLst>
                    </p:cTn>
                  </p:par>
                  <p:par>
                    <p:cTn id="54" fill="hold" nodeType="clickPar">
                      <p:stCondLst>
                        <p:cond delay="indefinite"/>
                      </p:stCondLst>
                      <p:childTnLst>
                        <p:par>
                          <p:cTn id="55" fill="hold" nodeType="afterGroup">
                            <p:stCondLst>
                              <p:cond delay="0"/>
                            </p:stCondLst>
                            <p:childTnLst>
                              <p:par>
                                <p:cTn id="56" presetID="4" presetClass="entr" presetSubtype="16" fill="hold" grpId="0" nodeType="click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box(in)">
                                      <p:cBhvr>
                                        <p:cTn id="58" dur="2000"/>
                                        <p:tgtEl>
                                          <p:spTgt spid="19"/>
                                        </p:tgtEl>
                                      </p:cBhvr>
                                    </p:animEffect>
                                  </p:childTnLst>
                                </p:cTn>
                              </p:par>
                            </p:childTnLst>
                          </p:cTn>
                        </p:par>
                      </p:childTnLst>
                    </p:cTn>
                  </p:par>
                  <p:par>
                    <p:cTn id="59" fill="hold" nodeType="clickPar">
                      <p:stCondLst>
                        <p:cond delay="indefinite"/>
                      </p:stCondLst>
                      <p:childTnLst>
                        <p:par>
                          <p:cTn id="60" fill="hold" nodeType="afterGroup">
                            <p:stCondLst>
                              <p:cond delay="0"/>
                            </p:stCondLst>
                            <p:childTnLst>
                              <p:par>
                                <p:cTn id="61" presetID="4" presetClass="entr" presetSubtype="16" fill="hold" grpId="0" nodeType="click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ox(in)">
                                      <p:cBhvr>
                                        <p:cTn id="63" dur="2000"/>
                                        <p:tgtEl>
                                          <p:spTgt spid="4"/>
                                        </p:tgtEl>
                                      </p:cBhvr>
                                    </p:animEffect>
                                  </p:childTnLst>
                                </p:cTn>
                              </p:par>
                            </p:childTnLst>
                          </p:cTn>
                        </p:par>
                      </p:childTnLst>
                    </p:cTn>
                  </p:par>
                  <p:par>
                    <p:cTn id="64" fill="hold" nodeType="clickPar">
                      <p:stCondLst>
                        <p:cond delay="indefinite"/>
                      </p:stCondLst>
                      <p:childTnLst>
                        <p:par>
                          <p:cTn id="65" fill="hold" nodeType="afterGroup">
                            <p:stCondLst>
                              <p:cond delay="0"/>
                            </p:stCondLst>
                            <p:childTnLst>
                              <p:par>
                                <p:cTn id="66" presetID="4" presetClass="entr" presetSubtype="16" fill="hold" grpId="0" nodeType="clickEffect">
                                  <p:stCondLst>
                                    <p:cond delay="0"/>
                                  </p:stCondLst>
                                  <p:childTnLst>
                                    <p:set>
                                      <p:cBhvr>
                                        <p:cTn id="67" dur="1" fill="hold">
                                          <p:stCondLst>
                                            <p:cond delay="0"/>
                                          </p:stCondLst>
                                        </p:cTn>
                                        <p:tgtEl>
                                          <p:spTgt spid="5"/>
                                        </p:tgtEl>
                                        <p:attrNameLst>
                                          <p:attrName>style.visibility</p:attrName>
                                        </p:attrNameLst>
                                      </p:cBhvr>
                                      <p:to>
                                        <p:strVal val="visible"/>
                                      </p:to>
                                    </p:set>
                                    <p:animEffect transition="in" filter="box(in)">
                                      <p:cBhvr>
                                        <p:cTn id="68" dur="2000"/>
                                        <p:tgtEl>
                                          <p:spTgt spid="5"/>
                                        </p:tgtEl>
                                      </p:cBhvr>
                                    </p:animEffect>
                                  </p:childTnLst>
                                </p:cTn>
                              </p:par>
                            </p:childTnLst>
                          </p:cTn>
                        </p:par>
                      </p:childTnLst>
                    </p:cTn>
                  </p:par>
                  <p:par>
                    <p:cTn id="69" fill="hold" nodeType="clickPar">
                      <p:stCondLst>
                        <p:cond delay="indefinite"/>
                      </p:stCondLst>
                      <p:childTnLst>
                        <p:par>
                          <p:cTn id="70" fill="hold" nodeType="afterGroup">
                            <p:stCondLst>
                              <p:cond delay="0"/>
                            </p:stCondLst>
                            <p:childTnLst>
                              <p:par>
                                <p:cTn id="71" presetID="4" presetClass="entr" presetSubtype="16" fill="hold" grpId="0" nodeType="click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box(in)">
                                      <p:cBhvr>
                                        <p:cTn id="7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1" grpId="0"/>
      <p:bldP spid="17" grpId="0"/>
      <p:bldP spid="19" grpId="0"/>
      <p:bldP spid="4" grpId="0"/>
      <p:bldP spid="5" grpId="0"/>
      <p:bldP spid="6"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309245" y="1778635"/>
            <a:ext cx="11435080" cy="2553335"/>
          </a:xfrm>
          <a:prstGeom prst="rect">
            <a:avLst/>
          </a:prstGeom>
          <a:noFill/>
        </p:spPr>
        <p:txBody>
          <a:bodyPr wrap="square" rtlCol="0" anchor="t">
            <a:spAutoFit/>
          </a:bodyPr>
          <a:lstStyle/>
          <a:p>
            <a:r>
              <a:rPr lang="en-US" altLang="zh-CN" sz="3200">
                <a:solidFill>
                  <a:schemeClr val="tx1"/>
                </a:solidFill>
              </a:rPr>
              <a:t>        </a:t>
            </a:r>
            <a:r>
              <a:rPr lang="zh-CN" altLang="en-US" sz="3200">
                <a:solidFill>
                  <a:schemeClr val="tx1"/>
                </a:solidFill>
              </a:rPr>
              <a:t>氧化还原反应在工农业生产、科学技术和日常生活中的作用意义，例如：氧化还原反应在金属冶炼工业、化工产品（合成氨，工业制硝酸等）的生产、农业生产，化学电源的制造等方面的应用。</a:t>
            </a:r>
            <a:r>
              <a:rPr lang="zh-CN" altLang="en-US" sz="3200">
                <a:solidFill>
                  <a:schemeClr val="tx1"/>
                </a:solidFill>
                <a:sym typeface="+mn-ea"/>
              </a:rPr>
              <a:t>请同学们查找有关资料加深对氧化还原反应的认识。</a:t>
            </a:r>
          </a:p>
        </p:txBody>
      </p:sp>
      <p:sp>
        <p:nvSpPr>
          <p:cNvPr id="3" name="文本框 2"/>
          <p:cNvSpPr txBox="1"/>
          <p:nvPr/>
        </p:nvSpPr>
        <p:spPr>
          <a:xfrm>
            <a:off x="234315" y="1017905"/>
            <a:ext cx="1816100" cy="583565"/>
          </a:xfrm>
          <a:prstGeom prst="rect">
            <a:avLst/>
          </a:prstGeom>
          <a:noFill/>
        </p:spPr>
        <p:txBody>
          <a:bodyPr wrap="none" rtlCol="0">
            <a:spAutoFit/>
          </a:bodyPr>
          <a:lstStyle/>
          <a:p>
            <a:pPr algn="l"/>
            <a:r>
              <a:rPr lang="zh-CN" altLang="en-US" sz="3200">
                <a:sym typeface="+mn-ea"/>
              </a:rPr>
              <a:t>课后活动</a:t>
            </a:r>
          </a:p>
        </p:txBody>
      </p:sp>
      <p:pic>
        <p:nvPicPr>
          <p:cNvPr id="4" name="New picture" hidden="1"/>
          <p:cNvPicPr/>
          <p:nvPr/>
        </p:nvPicPr>
        <p:blipFill>
          <a:blip r:embed="rId2"/>
          <a:stretch>
            <a:fillRect/>
          </a:stretch>
        </p:blipFill>
        <p:spPr>
          <a:xfrm>
            <a:off x="11620500" y="11544300"/>
            <a:ext cx="482600" cy="304800"/>
          </a:xfrm>
          <a:prstGeom prst="cube">
            <a:avLst/>
          </a:prstGeom>
        </p:spPr>
      </p:pic>
    </p:spTree>
  </p:cSld>
  <p:clrMapOvr>
    <a:masterClrMapping/>
  </p:clrMapOvr>
  <p:transition>
    <p:random/>
  </p:transition>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新思路课件制作QQ：752179280">
  <a:themeElements>
    <a:clrScheme name="">
      <a:dk1>
        <a:srgbClr val="000000"/>
      </a:dk1>
      <a:lt1>
        <a:srgbClr val="FFFFFF"/>
      </a:lt1>
      <a:dk2>
        <a:srgbClr val="FF9900"/>
      </a:dk2>
      <a:lt2>
        <a:srgbClr val="C0C0C0"/>
      </a:lt2>
      <a:accent1>
        <a:srgbClr val="3FB564"/>
      </a:accent1>
      <a:accent2>
        <a:srgbClr val="15A2E9"/>
      </a:accent2>
      <a:accent3>
        <a:srgbClr val="FFFFFF"/>
      </a:accent3>
      <a:accent4>
        <a:srgbClr val="000000"/>
      </a:accent4>
      <a:accent5>
        <a:srgbClr val="AFD6B8"/>
      </a:accent5>
      <a:accent6>
        <a:srgbClr val="1291D1"/>
      </a:accent6>
      <a:hlink>
        <a:srgbClr val="7F70D8"/>
      </a:hlink>
      <a:folHlink>
        <a:srgbClr val="A1A18B"/>
      </a:folHlink>
    </a:clrScheme>
    <a:fontScheme name="">
      <a:majorFont>
        <a:latin typeface="方正小标宋简体"/>
        <a:ea typeface="方正小标宋简体"/>
        <a:cs typeface="Arial"/>
      </a:majorFont>
      <a:minorFont>
        <a:latin typeface="Times New Roman"/>
        <a:ea typeface="Arial"/>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3300"/>
        </a:dk1>
        <a:lt1>
          <a:srgbClr val="FFFFFF"/>
        </a:lt1>
        <a:dk2>
          <a:srgbClr val="FF9900"/>
        </a:dk2>
        <a:lt2>
          <a:srgbClr val="C0C0C0"/>
        </a:lt2>
        <a:accent1>
          <a:srgbClr val="3FB564"/>
        </a:accent1>
        <a:accent2>
          <a:srgbClr val="15A2E9"/>
        </a:accent2>
        <a:accent3>
          <a:srgbClr val="FFFFFF"/>
        </a:accent3>
        <a:accent4>
          <a:srgbClr val="002A00"/>
        </a:accent4>
        <a:accent5>
          <a:srgbClr val="AFD6B8"/>
        </a:accent5>
        <a:accent6>
          <a:srgbClr val="1291D1"/>
        </a:accent6>
        <a:hlink>
          <a:srgbClr val="7F70D8"/>
        </a:hlink>
        <a:folHlink>
          <a:srgbClr val="A1A18B"/>
        </a:folHlink>
      </a:clrScheme>
      <a:clrMap bg1="lt1" tx1="dk1" bg2="lt2" tx2="dk2" accent1="accent1" accent2="accent2" accent3="accent3" accent4="accent4" accent5="accent5" accent6="accent6" hlink="hlink" folHlink="folHlink"/>
    </a:extraClrScheme>
    <a:extraClrScheme>
      <a:clrScheme name="">
        <a:dk1>
          <a:srgbClr val="30311D"/>
        </a:dk1>
        <a:lt1>
          <a:srgbClr val="FFFFFF"/>
        </a:lt1>
        <a:dk2>
          <a:srgbClr val="44808E"/>
        </a:dk2>
        <a:lt2>
          <a:srgbClr val="DDDDDD"/>
        </a:lt2>
        <a:accent1>
          <a:srgbClr val="DCC242"/>
        </a:accent1>
        <a:accent2>
          <a:srgbClr val="388FDE"/>
        </a:accent2>
        <a:accent3>
          <a:srgbClr val="FFFFFF"/>
        </a:accent3>
        <a:accent4>
          <a:srgbClr val="282917"/>
        </a:accent4>
        <a:accent5>
          <a:srgbClr val="EADDB0"/>
        </a:accent5>
        <a:accent6>
          <a:srgbClr val="3180C7"/>
        </a:accent6>
        <a:hlink>
          <a:srgbClr val="57BB7D"/>
        </a:hlink>
        <a:folHlink>
          <a:srgbClr val="A1A18B"/>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1367BB"/>
        </a:dk2>
        <a:lt2>
          <a:srgbClr val="C0C0C0"/>
        </a:lt2>
        <a:accent1>
          <a:srgbClr val="68B3D8"/>
        </a:accent1>
        <a:accent2>
          <a:srgbClr val="EC8D4C"/>
        </a:accent2>
        <a:accent3>
          <a:srgbClr val="FFFFFF"/>
        </a:accent3>
        <a:accent4>
          <a:srgbClr val="000000"/>
        </a:accent4>
        <a:accent5>
          <a:srgbClr val="B9D5E8"/>
        </a:accent5>
        <a:accent6>
          <a:srgbClr val="D37E43"/>
        </a:accent6>
        <a:hlink>
          <a:srgbClr val="4CC737"/>
        </a:hlink>
        <a:folHlink>
          <a:srgbClr val="90A8B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FF9900"/>
        </a:dk2>
        <a:lt2>
          <a:srgbClr val="C0C0C0"/>
        </a:lt2>
        <a:accent1>
          <a:srgbClr val="3FB564"/>
        </a:accent1>
        <a:accent2>
          <a:srgbClr val="15A2E9"/>
        </a:accent2>
        <a:accent3>
          <a:srgbClr val="FFFFFF"/>
        </a:accent3>
        <a:accent4>
          <a:srgbClr val="000000"/>
        </a:accent4>
        <a:accent5>
          <a:srgbClr val="AFD6B8"/>
        </a:accent5>
        <a:accent6>
          <a:srgbClr val="1291D1"/>
        </a:accent6>
        <a:hlink>
          <a:srgbClr val="7F70D8"/>
        </a:hlink>
        <a:folHlink>
          <a:srgbClr val="A1A18B"/>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Arial"/>
        <a:cs typeface="Arial"/>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customXml/_rels/item1.xml.rels>&#65279;<?xml version="1.0" encoding="utf-8" standalone="yes"?><Relationships xmlns="http://schemas.openxmlformats.org/package/2006/relationships"><Relationship Id="rId1" Type="http://schemas.openxmlformats.org/officeDocument/2006/relationships/customXmlProps" Target="itemProps1.xml" /></Relationships>
</file>

<file path=customXml/item1.xml><?xml version="1.0" encoding="utf-8"?>
<s:customData xmlns="http://www.wps.cn/officeDocument/2013/wpsCustomData" xmlns:s="http://www.wps.cn/officeDocument/2013/wpsCustomData">
  <extobjs>
    <extobj name="61704547-3176-4FA0-AAD0-7DF1A1D1964B-1">
      <extobjdata type="61704547-3176-4FA0-AAD0-7DF1A1D1964B" data="ewogICAiZXhwcmVzc2lvbiIgOiAie1wiY29uZmlnXCI6e1wiY29sb3JcIjpcIiMwMDBcIn0sXCJzb3VyY2VcIjpcIlczc2lhV1FpT2lJek16UmlNV1poTkMxa05EZzBMVFEzTjJRdE9HRXpNaTB5WVRJMk9UTmhaRFl3WWpRaUxDSjBlWEJsSWpvaWRHVjRkQ0lzSW14aFltVnNJam9pTWlKOUxIc2lhV1FpT2lJNU9EQmtaVEU1TnkweU1tRmtMVFF4TWpJdFltTXlZUzA0Wm1JeU5tTXhZemt4TnpnaUxDSjBlWEJsSWpvaWRHVjRkQ0lzSW14aFltVnNJam9pVGlKOUxIc2lhV1FpT2lJMVptWTBOV00wT1Mwd1pHSXdMVFE0WWpFdE9XUTJNeTAwTkdZMllUaG1Oelk0TURZaUxDSjBlWEJsSWpvaWRHVjRkQ0lzSW14aFltVnNJam9pWVNKOUxIc2lhV1FpT2lKbU5tVmxaV1UwTXkxa1pqZGhMVFEyT0RZdFlXRTNOUzAwWVdOak5UTTJNR1psTkdRaUxDSjBlWEJsSWpvaWRHVjRkQ0lzSW14aFltVnNJam9pS3lKOUxIc2lkSGx3WlNJNkluTjFZbk5qY21sd2RDSXNJbVJoZEdFaU9uc2liV0ZwYmlJNlczc2lhV1FpT2lJMU9XSXpORFJqWVMxbFltVXlMVFJtWlRRdE9UaGtaQzFtWW1Ga056SXhZbVF3T0RNaUxDSjBlWEJsSWpvaWRHVjRkQ0lzSW14aFltVnNJam9pUXlKOUxIc2lhV1FpT2lJNE1UQmhNV1V4WmkwNE1tTmxMVFF4WlRBdFlqazFNeTFsTWprek1tUm1aREF4TTJRaUxDSjBlWEJsSWpvaWRHVjRkQ0lzSW14aFltVnNJam9pYkNKOVhTd2ljM1ZpSWpwYmV5SnBaQ0k2SWpjMFlXWTNaVEk0TFdVNE9EUXRORFZtTWkwNE5XSTRMVGxpWXpZd09USmhOMlE0TlNJc0luUjVjR1VpT2lKMFpYaDBJaXdpYkdGaVpXd2lPaUl5SW4xZGZTd2lhV1FpT2lKbU1tVTFZalF4WkMweFpEZzJMVFF6TWpBdE9XSmlNeTFsWW1FM04yUXhOVGt4TXpjaWZTeDdJblI1Y0dVaU9pSnFiMmx1ZENJc0ltUmhkR0VpT25zaWRHOXdJanBiZXlKcFpDSTZJbUV4TldVM09ERmhMVE0zT0RrdE5Ea3daaTFpTWpBMUxXSTBNREF5WlRBd1lqZzNOU0lzSW5SNWNHVWlPaUowWlhoMElpd2liR0ZpWld3aU9pTG5ncmtpZlN4N0ltbGtJam9pWlRobU5XRTRZVEV0TVRrNU9TMDBObU5oTFdJeFpHWXRPRGswTWpVNFpUSXlNekUzSWl3aWRIbHdaU0k2SW5SbGVIUWlMQ0pzWVdKbGJDSTZJdWVIZ3lKOVhTd2lZbTkwZEc5dElqcGJleUowZVhCbElqb2lkR1Y0ZENJc0lteGhZbVZzSWpvaUptNWljM0E3SWl3aWNHeGhZMlZvYjJ4a1pYSWlPblJ5ZFdVc0ltbGtJam9pTm1SbU1EQXpaamd0WXpkak5DMDBNRFppTFdJNE1HUXRZamRrWVdZMVpUVmxZakUzSW4xZGZTd2lhV1FpT2lJek0yWXlOemt3TVMwelptRmxMVFEyWkdFdE9HVTBOQzFrT1RKbU1UUTVPVFF6TmpFaWZTeDdJbWxrSWpvaVpUVTVPRFkyTWpJdE5tWTNZeTAwWlRabExXRTBZalF0TmpZNE5tUmpOek5oWVRFNUlpd2lkSGx3WlNJNkluUmxlSFFpTENKc1lXSmxiQ0k2SWpJaWZTeDdJbWxrSWpvaU9EVmpNbVptWWpndE5UVTFaQzAwTnpsaExXSTJNbUV0WVRJd05EY3hNbVV6TXpRM0lpd2lkSGx3WlNJNkluUmxlSFFpTENKc1lXSmxiQ0k2SWs0aWZTeDdJbWxrSWpvaVpqVTNPVEF6WmpVdE5qZ3pNQzAwWm1RM0xUbGtPRGd0WW1JMlpHWXlNVEprT0RJNUlpd2lkSGx3WlNJNkluUmxlSFFpTENKc1lXSmxiQ0k2SW1FaWZTeDdJbWxrSWpvaU1ETTNORGhqWXpFdE9UY3pPQzAwTVdJM0xUZ3laV010TmpOaFptTmhaV1EyWTJabUlpd2lkSGx3WlNJNkluUmxlSFFpTENKc1lXSmxiQ0k2SWtNaWZTeDdJbWxrSWpvaU1HWXpZVFJtTWpBdE1tUXhaaTAwWWpBMExUaGxaalV0WTJWa056WTBPRGxtWldaa0lpd2lkSGx3WlNJNkluUmxlSFFpTENKc1lXSmxiQ0k2SW13aWZWMD1cIn0iLAogICAiaW1hZ2VCYXNlNjQiIDogIlBITjJaeUJtYjI1MExXWmhiV2xzZVQwaVZHbHRaWE1nVG1WM0lGSnZiV0Z1SWlCb1pXbG5hSFE5SWpVMExqWTJOamR3ZUNJZ2RtbGxkMEp2ZUQwaU1UZ2dNVEF1TVRVMk1qVWdNekF4TGprd05qSTFJRFV5TGpNME16YzFJaUJ6ZEhsc1pUMGljMmhoY0dVdGNtVnVaR1Z5YVc1bk9pQmpjbWx6Y0dWa1oyVnpPeUlnZUcxc2JuTTlJbWgwZEhBNkx5OTNkM2N1ZHpNdWIzSm5Mekl3TURBdmMzWm5JajRLSUNBZ0lEeGtaV1p6THo0OFp5QjRiV3h1Y3owaWFIUjBjRG92TDNkM2R5NTNNeTV2Y21jdk1qQXdNQzl6ZG1jaVBqeDBaWGgwSUhnOUlqRTRJaUI1UFNJME9TNDFJaUJtYVd4c1BTSWpNREF3TURBd0lpQnpkSGxzWlQwaVptOXVkQzF6YVhwbE9pQXpObkI0T3lJK01qd3ZkR1Y0ZEQ0OGRHVjRkQ0I0UFNJek55SWdlVDBpTkRrdU5TSWdabWxzYkQwaUl6QXdNREF3TUNJZ2MzUjViR1U5SW1admJuUXRjMmw2WlRvZ016WndlRHNpUGs0OEwzUmxlSFErUEhSbGVIUWdlRDBpTmpRaUlIazlJalE1TGpVaUlHWnBiR3c5SWlNd01EQXdNREFpSUhOMGVXeGxQU0ptYjI1MExYTnBlbVU2SURNMmNIZzdJajVoUEM5MFpYaDBQangwWlhoMElIZzlJamd3TGprM09URTNNVGMxTWpreU9UWTVJaUI1UFNJME9TNDFJaUJtYVd4c1BTSWpNREF3TURBd0lpQnpkSGxzWlQwaVptOXVkQzF6YVhwbE9pQXpObkI0T3lJK0t6d3ZkR1Y0ZEQ0OGRHVjRkQ0I0UFNJeE1EUXVNamt4TmpjeE56VXlPVEk1TmpraUlIazlJalE1TGpVaUlHWnBiR3c5SWlNd01EQXdNREFpSUhOMGVXeGxQU0ptYjI1MExYTnBlbVU2SURNMmNIZzdJajVEUEM5MFpYaDBQangwWlhoMElIZzlJakV5T1M0ek1USTFJaUI1UFNJME9TNDFJaUJtYVd4c1BTSWpNREF3TURBd0lpQnpkSGxzWlQwaVptOXVkQzF6YVhwbE9pQXpObkI0T3lJK2JEd3ZkR1Y0ZEQ0OGRHVjRkQ0I0UFNJeE5ERXVNekl5T1RJeE56VXlPVEk1TnlJZ2VUMGlOVGN1TVRZMk5qWTJPVGcwTlRVNE1UQTFJaUJtYVd4c1BTSWpNREF3TURBd0lpQnpkSGxzWlQwaVptOXVkQzF6YVhwbE9pQXlNUzR6TXpNemNIZzdJajR5UEM5MFpYaDBQangwWlhoMElIZzlJakUyTmk0eE1qVWlJSGs5SWpNeUxqZ3pNek15TXpRM09EWTVPRGN6SWlCbWFXeHNQU0lqTURBd01EQXdJaUJ6ZEhsc1pUMGlabTl1ZEMxemFYcGxPaUF5TVM0ek16TXpjSGc3SWo3bmdyazhMM1JsZUhRK1BIUmxlSFFnZUQwaU1UZzRMamN5T1RFM01UYzFNamt5T1RjaUlIazlJak15TGpnek16TXlNelEzT0RZNU9EY3pJaUJtYVd4c1BTSWpNREF3TURBd0lpQnpkSGxzWlQwaVptOXVkQzF6YVhwbE9pQXlNUzR6TXpNemNIZzdJajduaDRNOEwzUmxlSFErUEhSbGVIUWdlRDBpTWpJeUxqTXpNek0wTXpVd05UZzFPVE00SWlCNVBTSTBPUzQxSWlCbWFXeHNQU0lqTURBd01EQXdJaUJ6ZEhsc1pUMGlabTl1ZEMxemFYcGxPaUF6Tm5CNE95SStNand2ZEdWNGRENDhkR1Y0ZENCNFBTSXlOREV1TXpNek16UXpOVEExT0RVNU16Z2lJSGs5SWpRNUxqVWlJR1pwYkd3OUlpTXdNREF3TURBaUlITjBlV3hsUFNKbWIyNTBMWE5wZW1VNklETTJjSGc3SWo1T1BDOTBaWGgwUGp4MFpYaDBJSGc5SWpJMk9DNHpNek16TkRNMU1EVTROVGswSWlCNVBTSTBPUzQxSWlCbWFXeHNQU0lqTURBd01EQXdJaUJ6ZEhsc1pUMGlabTl1ZEMxemFYcGxPaUF6Tm5CNE95SStZVHd2ZEdWNGRENDhkR1Y0ZENCNFBTSXlPRFV1TXpFeU5TSWdlVDBpTkRrdU5TSWdabWxzYkQwaUl6QXdNREF3TUNJZ2MzUjViR1U5SW1admJuUXRjMmw2WlRvZ016WndlRHNpUGtNOEwzUmxlSFErUEhSbGVIUWdlRDBpTXpFd0xqTXpNek0wTXpVd05UZzFPVFFpSUhrOUlqUTVMalVpSUdacGJHdzlJaU13TURBd01EQWlJSE4wZVd4bFBTSm1iMjUwTFhOcGVtVTZJRE0yY0hnN0lqNXNQQzkwWlhoMFBqeG5JSE4wY205clpUMGlJekF3TURBd01DSWdjM1I1YkdVOUluTjBjbTlyWlMxM2FXUjBhRG9nTVhCNE95SWdkSEpoYm5ObWIzSnRQU0p0WVhSeWFYZ29NU3d3TERBc01Td3dMREFwSWo0OGNHRjBhQ0JrUFNKTklERTFOeTR4TWpVc016Z3VOeUJNSURJeE9TNHpNek16TXpVNE56WTBOalE0TkN3ek9DNDNJRTBnTVRVM0xqRXlOU3cwTWk0M0lFd2dNakU1TGpNek16TXpOVGczTmpRMk5EZzBMRFF5TGpjZ1dpSStQQzl3WVhSb1Bqd3ZaejQ4TDJjK1BDOXpkbWMrIiwKICAgInR5cGUiIDogImNoZWNtaXN0cnlfZXF1YXRpb24iCn0K"/>
    </extobj>
    <extobj name="61704547-3176-4FA0-AAD0-7DF1A1D1964B-2">
      <extobjdata type="61704547-3176-4FA0-AAD0-7DF1A1D1964B" data="ewogICAiZXhwcmVzc2lvbiIgOiAie1wiY29uZmlnXCI6e1wiY29sb3JcIjpcIiMwMDBcIn0sXCJzb3VyY2VcIjpcIlczc2lhV1FpT2lKaVlqWmhZemM1WVMwM09UY3lMVFF4WlRVdFlqWmhNUzAwTWpsak56VTJaV015WkRVaUxDSjBlWEJsSWpvaWRHVjRkQ0lzSW14aFltVnNJam9pUmlKOUxIc2lhV1FpT2lJMVpqTmlPVFkzTWkxaE56WTFMVFJoWlRrdE9EbG1OQzAwWkRkbU1qWXlPVE5rTlRjaUxDSjBlWEJsSWpvaWRHVjRkQ0lzSW14aFltVnNJam9pWlNKOUxIc2lhV1FpT2lJME16VmlPREJpWmkwNE1HUTRMVFE0TjJJdE9EQTJaUzFsWlRobVl6WTJNek5tTmpFaUxDSjBlWEJsSWpvaWRHVjRkQ0lzSW14aFltVnNJam9pS3lKOUxIc2lkSGx3WlNJNkluTjFZbk5qY21sd2RDSXNJbVJoZEdFaU9uc2liV0ZwYmlJNlczc2lhV1FpT2lJeVlqWTFNbUk1TVMweU9XVTJMVFJoWXpJdE9XSTJaQzFoWXpRd016ZzVOVE0zWXpZaUxDSjBlWEJsSWpvaWRHVjRkQ0lzSW14aFltVnNJam9pUXlKOUxIc2lhV1FpT2lJMU16Y3dPV1F3TmkxaE5USTFMVFE0TW1ZdFlqQTFNaTFoT1RJM05tUmtPREkxTTJRaUxDSjBlWEJsSWpvaWRHVjRkQ0lzSW14aFltVnNJam9pZFNKOUxIc2lhV1FpT2lJeFltTmpORGszTXkxaU16ZG1MVFF3TURndFlUWXpNUzAyTVRaaU0yVmxPVFJqT1RRaUxDSjBlWEJsSWpvaWRHVjRkQ0lzSW14aFltVnNJam9pVXlKOUxIc2lhV1FpT2lJellXSTVaVGcwTXkwMFltWm1MVFEyTVRJdFltUXhNeTB3WVdFeU16STRZemc1WWpZaUxDSjBlWEJsSWpvaWRHVjRkQ0lzSW14aFltVnNJam9pVHlKOVhTd2ljM1ZpSWpwYmV5SnBaQ0k2SWpOa1kyUmtNR1l5TFdJMU9ESXROR1kyTUMxaFlUazNMVFppWldOalkyVmhOVEV3TWlJc0luUjVjR1VpT2lKMFpYaDBJaXdpYkdGaVpXd2lPaUkwSW4xZGZTd2lhV1FpT2lKa1ltTTRPV0l4TWkwNU4yTmpMVFJsT1RRdFlUZzNOQzFsTnpZNFpUWTVNbUl3WldVaWZTeDdJblI1Y0dVaU9pSnFiMmx1ZENJc0ltUmhkR0VpT25zaWRHOXdJanBiZXlKMGVYQmxJam9pZEdWNGRDSXNJbXhoWW1Wc0lqb2lKbTVpYzNBN0lpd2ljR3hoWTJWb2IyeGtaWElpT25SeWRXVXNJbWxrSWpvaU1UazFNbVZsTldJdE1qVXdOQzAwWW1JeExUZzRZell0TnpobVpXTXpOVGczTnpCa0luMWRMQ0ppYjNSMGIyMGlPbHQ3SW5SNWNHVWlPaUowWlhoMElpd2liR0ZpWld3aU9pSW1ibUp6Y0RzaUxDSndiR0ZqWldodmJHUmxjaUk2ZEhKMVpTd2lhV1FpT2lJd1lqZ3lNbVF3WlMxbVkyRTNMVFF3TjJVdE9HUTRNaTFrTWpjNE4yTXpabU16TlRNaWZWMTlMQ0pwWkNJNklqQTNNVEF3WXpWa0xXSmxOR1l0TkRrMU15MWlOVE5oTFRZME5XRXhNbVEwTnpKbE5DSjlMSHNpZEhsd1pTSTZJbk4xWW5OamNtbHdkQ0lzSW1SaGRHRWlPbnNpYldGcGJpSTZXM3NpYVdRaU9pSXlaRE00TTJNeU1DMWlZemcxTFRSbVlUWXRZalJtTnkwMU5UUTNZelU0WVRJeVlqVWlMQ0owZVhCbElqb2lkR1Y0ZENJc0lteGhZbVZzSWpvaVJpSjlMSHNpYVdRaU9pSTRPV1E1WlRoaU5TMDRNVFJrTFRSaU5ERXRPV0kxTXkweU16WTNaalE1WlRKaU5HRWlMQ0owZVhCbElqb2lkR1Y0ZENJc0lteGhZbVZzSWpvaVpTSjlMSHNpYVdRaU9pSmxObUV6TnpKbVpDMDBNVFE1TFRRMU1qZ3RPV000TlMwMVl6ZGhPR1UyTWpCaE1USWlMQ0owZVhCbElqb2lkR1Y0ZENJc0lteGhZbVZzSWpvaVV5SjlMSHNpYVdRaU9pSTRNV1EwTURBeU1pMHdaakZqTFRReFl6QXRPREE1WkMxaFkyRXdaREk0TVRBNU5EVWlMQ0owZVhCbElqb2lkR1Y0ZENJc0lteGhZbVZzSWpvaVR5SjlYU3dpYzNWaUlqcGJleUpwWkNJNklqYzVNelpoTWpKaUxURXlZMlF0TkRrM1lpMWhNVFk1TFdOalltVmpaVGt6TXpjME55SXNJblI1Y0dVaU9pSjBaWGgwSWl3aWJHRmlaV3dpT2lJMEluMWRmU3dpYVdRaU9pSTVaVFV6TnpKbE1TMWhZbVF4TFRReVlqY3RPV0ZsTUMxak4yRmtNR1V6T0RSbFlUWWlmU3g3SW1sa0lqb2laV1F6WWpVMllqWXRPRGd6WVMwMFlXTmtMVGcwTVRjdE16VTRZV1ZqTURGa05URXlJaXdpZEhsd1pTSTZJblJsZUhRaUxDSnNZV0psYkNJNklpc2lmU3g3SW1sa0lqb2lNbVkwWWpsaE16RXROekUzWmkwME5UazVMV0ZoWVdJdFpXWXhPVEEwTURZNU1UVTNJaXdpZEhsd1pTSTZJblJsZUhRaUxDSnNZV0psYkNJNklrTWlmU3g3SW1sa0lqb2lPV1ZoT1RJelpUUXRZekF5TXkwMFlXSmpMVGsxTUdRdE1XTmlPR013TWpWbU5qWTVJaXdpZEhsd1pTSTZJblJsZUhRaUxDSnNZV0psYkNJNkluVWlmVjA9XCJ9IiwKICAgImltYWdlQmFzZTY0IiA6ICJQSE4yWnlCbWIyNTBMV1poYldsc2VUMGlWR2x0WlhNZ1RtVjNJRkp2YldGdUlpQm9aV2xuYUhROUlqVTJMalkyTmpkd2VDSWdkbWxsZDBKdmVEMGlNVGdnTVRFdU5TQXpPREF1TlRFMU5qSTFJRFV4SWlCemRIbHNaVDBpYzJoaGNHVXRjbVZ1WkdWeWFXNW5PaUJqY21semNHVmtaMlZ6T3lJZ2VHMXNibk05SW1oMGRIQTZMeTkzZDNjdWR6TXViM0puTHpJd01EQXZjM1puSWo0S0lDQWdJRHhrWldaekx6NDhaeUI0Yld4dWN6MGlhSFIwY0RvdkwzZDNkeTUzTXk1dmNtY3ZNakF3TUM5emRtY2lQangwWlhoMElIZzlJakU0SWlCNVBTSTBPUzQxSWlCbWFXeHNQU0lqTURBd01EQXdJaUJ6ZEhsc1pUMGlabTl1ZEMxemFYcGxPaUF6Tm5CNE95SStSand2ZEdWNGRENDhkR1Y0ZENCNFBTSXpPUzR3TXpFeU5TSWdlVDBpTkRrdU5TSWdabWxzYkQwaUl6QXdNREF3TUNJZ2MzUjViR1U5SW1admJuUXRjMmw2WlRvZ016WndlRHNpUG1VOEwzUmxlSFErUEhSbGVIUWdlRDBpTlRZdU1ERXdOREl4TnpVeU9USTVOamtpSUhrOUlqUTVMalVpSUdacGJHdzlJaU13TURBd01EQWlJSE4wZVd4bFBTSm1iMjUwTFhOcGVtVTZJRE0yY0hnN0lqNHJQQzkwWlhoMFBqeDBaWGgwSUhnOUlqYzVMak15TWpreU1UYzFNamt5T1RZNUlpQjVQU0kwT1M0MUlpQm1hV3hzUFNJak1EQXdNREF3SWlCemRIbHNaVDBpWm05dWRDMXphWHBsT2lBek5uQjRPeUkrUXp3dmRHVjRkRDQ4ZEdWNGRDQjRQU0l4TURRdU16UXpOelVpSUhrOUlqUTVMalVpSUdacGJHdzlJaU13TURBd01EQWlJSE4wZVd4bFBTSm1iMjUwTFhOcGVtVTZJRE0yY0hnN0lqNTFQQzkwWlhoMFBqeDBaWGgwSUhnOUlqRXlNeTR6TkRNM05TSWdlVDBpTkRrdU5TSWdabWxzYkQwaUl6QXdNREF3TUNJZ2MzUjViR1U5SW1admJuUXRjMmw2WlRvZ016WndlRHNpUGxNOEwzUmxlSFErUEhSbGVIUWdlRDBpTVRRMExqTTNOU0lnZVQwaU5Ea3VOU0lnWm1sc2JEMGlJekF3TURBd01DSWdjM1I1YkdVOUltWnZiblF0YzJsNlpUb2dNelp3ZURzaVBrODhMM1JsZUhRK1BIUmxlSFFnZUQwaU1UY3lMak0zTlNJZ2VUMGlOVGN1TVRZMk5qWTJPVGcwTlRVNE1UQTFJaUJtYVd4c1BTSWpNREF3TURBd0lpQnpkSGxzWlQwaVptOXVkQzF6YVhwbE9pQXlNUzR6TXpNemNIZzdJajQwUEM5MFpYaDBQangwWlhoMElIZzlJakl5T1M0eE56Y3dPVE0xTURVNE5Ua3pPQ0lnZVQwaU5Ea3VOU0lnWm1sc2JEMGlJekF3TURBd01DSWdjM1I1YkdVOUltWnZiblF0YzJsNlpUb2dNelp3ZURzaVBrWThMM1JsZUhRK1BIUmxlSFFnZUQwaU1qVXdMakl3T0RNME16VXdOVGcxT1RNNElpQjVQU0kwT1M0MUlpQm1hV3hzUFNJak1EQXdNREF3SWlCemRIbHNaVDBpWm05dWRDMXphWHBsT2lBek5uQjRPeUkrWlR3dmRHVjRkRDQ4ZEdWNGRDQjRQU0l5TmpjdU1UZzNOU0lnZVQwaU5Ea3VOU0lnWm1sc2JEMGlJekF3TURBd01DSWdjM1I1YkdVOUltWnZiblF0YzJsNlpUb2dNelp3ZURzaVBsTThMM1JsZUhRK1BIUmxlSFFnZUQwaU1qZzRMakl4T0RjMUlpQjVQU0kwT1M0MUlpQm1hV3hzUFNJak1EQXdNREF3SWlCemRIbHNaVDBpWm05dWRDMXphWHBsT2lBek5uQjRPeUkrVHp3dmRHVjRkRDQ4ZEdWNGRDQjRQU0l6TVRZdU1qRTROelVpSUhrOUlqVTNMakUyTmpZMk5qazRORFUxT0RFd05TSWdabWxzYkQwaUl6QXdNREF3TUNJZ2MzUjViR1U5SW1admJuUXRjMmw2WlRvZ01qRXVNek16TTNCNE95SStORHd2ZEdWNGRENDhkR1Y0ZENCNFBTSXpNekF1TURJd09EUXpOVEExT0RVNU5DSWdlVDBpTkRrdU5TSWdabWxzYkQwaUl6QXdNREF3TUNJZ2MzUjViR1U5SW1admJuUXRjMmw2WlRvZ016WndlRHNpUGlzOEwzUmxlSFErUEhSbGVIUWdlRDBpTXpVeExqTXpNek0wTXpVd05UZzFPVFFpSUhrOUlqUTVMalVpSUdacGJHdzlJaU13TURBd01EQWlJSE4wZVd4bFBTSm1iMjUwTFhOcGVtVTZJRE0yY0hnN0lqNURQQzkwWlhoMFBqeDBaWGgwSUhnOUlqTTNOaTR6TlRReE9EY3dNVEUzTVRnM05TSWdlVDBpTkRrdU5TSWdabWxzYkQwaUl6QXdNREF3TUNJZ2MzUjViR1U5SW1admJuUXRjMmw2WlRvZ016WndlRHNpUG5VOEwzUmxlSFErUEdjZ2MzUnliMnRsUFNJak1EQXdNREF3SWlCemRIbHNaVDBpYzNSeWIydGxMWGRwWkhSb09pQXhjSGc3SWlCMGNtRnVjMlp2Y20wOUltMWhkSEpwZUNneExEQXNNQ3d4TERBc01Da2lQanh3WVhSb0lHUTlJazBnTVRnNExqRTNOekE1TXpVd05UZzFPVE00TERNNUxqY2dUQ0F5TWpRdU1UYzNNRGt6TlRBMU9EVTVNemdzTXprdU55Qk5JREU0T0M0eE56Y3dPVE0xTURVNE5Ua3pPQ3cwTXk0M0lFd2dNakkwTGpFM056QTVNelV3TlRnMU9UTTRMRFF6TGpjZ1dpSStQQzl3WVhSb1Bqd3ZaejQ4TDJjK1BDOXpkbWMrIiwKICAgInR5cGUiIDogImNoZWNtaXN0cnlfZXF1YXRpb24iCn0K"/>
    </extobj>
    <extobj name="61704547-3176-4FA0-AAD0-7DF1A1D1964B-3">
      <extobjdata type="61704547-3176-4FA0-AAD0-7DF1A1D1964B" data="ewogICAiZXhwcmVzc2lvbiIgOiAie1wiY29uZmlnXCI6e1wiY29sb3JcIjpcIiMwMDBcIn0sXCJzb3VyY2VcIjpcIlczc2lkSGx3WlNJNkluTjFZbk5qY21sd2RDSXNJbVJoZEdFaU9uc2liV0ZwYmlJNlczc2lhV1FpT2lJNVpUUXpaR0psTmkxaU9XSTRMVFJpTTJZdE9EQmlaaTFtWW1NeU16aGhaVEU0TldJaUxDSjBlWEJsSWpvaWRHVjRkQ0lzSW14aFltVnNJam9pU0NKOVhTd2ljM1ZpSWpwYmV5SnBaQ0k2SWpWbFltWXpOakk1TFRZellqY3RORGhoWVMwNVpqVXhMVFJpTnpnM1kyRTFaV1k1TkNJc0luUjVjR1VpT2lKMFpYaDBJaXdpYkdGaVpXd2lPaUl5SW4xZGZTd2lhV1FpT2lJNU9HWTFNalUwTUMwd05EQTFMVFF4TldJdFlXUm1OaTAyTVdaaE4yTm1ZMkk0TlRZaWZTeDdJbWxrSWpvaU9UbGpNRGt3WkRZdE9EYzROaTAwWW1ReExUbGlNV1F0WXpBME5HTXhPRFF4WldSbUlpd2lkSGx3WlNJNkluUmxlSFFpTENKc1lXSmxiQ0k2SWlzaWZTeDdJblI1Y0dVaU9pSnpkV0p6WTNKcGNIUWlMQ0prWVhSaElqcDdJbTFoYVc0aU9sdDdJbWxrSWpvaU56UTNObVUwWWpjdFlUazNPUzAwT0RBMkxUZzBZV010TXpZek9EVXhOekU1TjJGaUlpd2lkSGx3WlNJNkluUmxlSFFpTENKc1lXSmxiQ0k2SWtNaWZTeDdJbWxrSWpvaVpEZ3lOelEwWVdZdE9ERXdOQzAwWW1SbExUZ3paamN0T0Rjd05UQmxOak5pTURrMElpd2lkSGx3WlNJNkluUmxlSFFpTENKc1lXSmxiQ0k2SW13aWZWMHNJbk4xWWlJNlczc2lhV1FpT2lKa1lqazFaVGt5WXkwNE1HRTVMVFJpTnpVdE9Ea3haQzFrWkRnNVpESm1ZV1k0TmpRaUxDSjBlWEJsSWpvaWRHVjRkQ0lzSW14aFltVnNJam9pTWlKOVhYMHNJbWxrSWpvaVpUWXdaRFkwTW1VdE5ETmtNUzAwWVdVNUxXRmlOekF0WXpFNFltSTBOekJqTVRKa0luMHNleUowZVhCbElqb2lhbTlwYm5RaUxDSmtZWFJoSWpwN0luUnZjQ0k2VzNzaWFXUWlPaUpoTTJFNVl6RTJZaTFsTXpGakxUUm1OMkV0WW1GbVlTMDJNbUprTldVMk1qQmxNbU1pTENKMGVYQmxJam9pZEdWNGRDSXNJbXhoWW1Wc0lqb2k1NEs1SW4wc2V5SnBaQ0k2SWpWaE16RmtNV0U0TFdFME9UY3RORFEzTmkxaVlqVTFMVEZoTVdVNVpqVXhZMlF5WXlJc0luUjVjR1VpT2lKMFpYaDBJaXdpYkdGaVpXd2lPaUxuaDRNaWZWMHNJbUp2ZEhSdmJTSTZXM3NpZEhsd1pTSTZJblJsZUhRaUxDSnNZV0psYkNJNklpWnVZbk53T3lJc0luQnNZV05sYUc5c1pHVnlJanAwY25WbExDSnBaQ0k2SWpCa05ESmpOR1k1TFRNeU5qTXROREV3TVMwNFlXVXhMV05pT0RJNE1HSm1PREl6TUNKOVhYMHNJbWxrSWpvaU5HTTFNVEpqTXpNdE5EUTVaaTAwT1dJMkxXSTRZMlV0TURaa01tSTVOMlJqTkdVeEluMHNleUpwWkNJNklqTXhOelF3TWpSakxUWXpaRGN0TkdReU5TMDVPRFUxTFRWbFlqaG1PVEV5TlRSa01TSXNJblI1Y0dVaU9pSjBaWGgwSWl3aWJHRmlaV3dpT2lJeUluMHNleUpwWkNJNklqY3pPVEptTkRKa0xXVTBZalV0TkRnek15MDVaVE15TFdWalpHUXhOREJoTlROa1pTSXNJblI1Y0dVaU9pSjBaWGgwSWl3aWJHRmlaV3dpT2lKSUluMHNleUpwWkNJNkltRmpNamxrTVRKbUxXTXhaR1F0TkdGak9TMWhORGxrTFRRMVlqVXlaalZtWm1VNE1pSXNJblI1Y0dVaU9pSjBaWGgwSWl3aWJHRmlaV3dpT2lKREluMHNleUpwWkNJNklqYzBNVEV6TmpVM0xUbGhNMkl0TkdSa055MWhaV1F6TFRGaU5XUTJObVJtT1RBMllTSXNJblI1Y0dVaU9pSjBaWGgwSWl3aWJHRmlaV3dpT2lKc0luMWRcIn0iLAogICAiaW1hZ2VCYXNlNjQiIDogIlBITjJaeUJtYjI1MExXWmhiV2xzZVQwaVZHbHRaWE1nVG1WM0lGSnZiV0Z1SWlCb1pXbG5hSFE5SWpVMExqWTJOamR3ZUNJZ2RtbGxkMEp2ZUQwaU1qQWdNVEF1TVRVMk1qVWdNall6TGpjMUlEVXlMak0wTXpjMUlpQnpkSGxzWlQwaWMyaGhjR1V0Y21WdVpHVnlhVzVuT2lCamNtbHpjR1ZrWjJWek95SWdlRzFzYm5NOUltaDBkSEE2THk5M2QzY3Vkek11YjNKbkx6SXdNREF2YzNabklqNEtJQ0FnSUR4a1pXWnpMejQ4WnlCNGJXeHVjejBpYUhSMGNEb3ZMM2QzZHk1M015NXZjbWN2TWpBd01DOXpkbWNpUGp4MFpYaDBJSGc5SWpJd0lpQjVQU0kwT1M0MUlpQm1hV3hzUFNJak1EQXdNREF3SWlCemRIbHNaVDBpWm05dWRDMXphWHBsT2lBek5uQjRPeUkrU0R3dmRHVjRkRDQ4ZEdWNGRDQjRQU0kwT0NJZ2VUMGlOVGN1TVRZMk5qWTJPVGcwTlRVNE1UQTFJaUJtYVd4c1BTSWpNREF3TURBd0lpQnpkSGxzWlQwaVptOXVkQzF6YVhwbE9pQXlNUzR6TXpNemNIZzdJajR5UEM5MFpYaDBQangwWlhoMElIZzlJall4TGpnd01qQTROVGczTmpRMk5EZzBOQ0lnZVQwaU5Ea3VOU0lnWm1sc2JEMGlJekF3TURBd01DSWdjM1I1YkdVOUltWnZiblF0YzJsNlpUb2dNelp3ZURzaVBpczhMM1JsZUhRK1BIUmxlSFFnZUQwaU9EVXVNVEUwTlRnMU9EYzJORFkwT0RRaUlIazlJalE1TGpVaUlHWnBiR3c5SWlNd01EQXdNREFpSUhOMGVXeGxQU0ptYjI1MExYTnBlbVU2SURNMmNIZzdJajVEUEM5MFpYaDBQangwWlhoMElIZzlJakV4TUM0eE16VTBNakUzTlRJNU1qazJPU0lnZVQwaU5Ea3VOU0lnWm1sc2JEMGlJekF3TURBd01DSWdjM1I1YkdVOUltWnZiblF0YzJsNlpUb2dNelp3ZURzaVBtdzhMM1JsZUhRK1BIUmxlSFFnZUQwaU1USXlMakUwTlRnME16VXdOVGcxT1RNNElpQjVQU0kxTnk0eE5qWTJOalk1T0RRMU5UZ3hNRFVpSUdacGJHdzlJaU13TURBd01EQWlJSE4wZVd4bFBTSm1iMjUwTFhOcGVtVTZJREl4TGpNek16TndlRHNpUGpJOEwzUmxlSFErUEhSbGVIUWdlRDBpTVRRMkxqazBOemt5TVRjMU1qa3lPVGNpSUhrOUlqTXlMamd6TXpNeU16UTNPRFk1T0RjeklpQm1hV3hzUFNJak1EQXdNREF3SWlCemRIbHNaVDBpWm05dWRDMXphWHBsT2lBeU1TNHpNek16Y0hnN0lqN25ncms4TDNSbGVIUStQSFJsZUhRZ2VEMGlNVFk1TGpVMU1qQTVNelV3TlRnMU9UTTRJaUI1UFNJek1pNDRNek16TWpNME56ZzJPVGczTXlJZ1ptbHNiRDBpSXpBd01EQXdNQ0lnYzNSNWJHVTlJbVp2Ym5RdGMybDZaVG9nTWpFdU16TXpNM0I0T3lJKzU0ZURQQzkwWlhoMFBqeDBaWGgwSUhnOUlqSXdNeTR4TlRZeU5TSWdlVDBpTkRrdU5TSWdabWxzYkQwaUl6QXdNREF3TUNJZ2MzUjViR1U5SW1admJuUXRjMmw2WlRvZ016WndlRHNpUGpJOEwzUmxlSFErUEhSbGVIUWdlRDBpTWpJeUxqRTFOakkxSWlCNVBTSTBPUzQxSWlCbWFXeHNQU0lqTURBd01EQXdJaUJ6ZEhsc1pUMGlabTl1ZEMxemFYcGxPaUF6Tm5CNE95SStTRHd2ZEdWNGRENDhkR1Y0ZENCNFBTSXlORGt1TVRVMk1qVWlJSGs5SWpRNUxqVWlJR1pwYkd3OUlpTXdNREF3TURBaUlITjBlV3hsUFNKbWIyNTBMWE5wZW1VNklETTJjSGc3SWo1RFBDOTBaWGgwUGp4MFpYaDBJSGc5SWpJM05DNHhOemN3T1RNMU1EVTROVGswSWlCNVBTSTBPUzQxSWlCbWFXeHNQU0lqTURBd01EQXdJaUJ6ZEhsc1pUMGlabTl1ZEMxemFYcGxPaUF6Tm5CNE95SStiRHd2ZEdWNGRENDhaeUJ6ZEhKdmEyVTlJaU13TURBd01EQWlJSE4wZVd4bFBTSnpkSEp2YTJVdGQybGtkR2c2SURGd2VEc2lJSFJ5WVc1elptOXliVDBpYldGMGNtbDRLREVzTUN3d0xERXNNQ3d3S1NJK1BIQmhkR2dnWkQwaVRTQXhNemN1T1RRM09USXhOelV5T1RJNU55d3pPQzQzSUV3Z01qQXdMakUxTmpJMU56WXlPVE01TkRVekxETTRMamNnVFNBeE16Y3VPVFEzT1RJeE56VXlPVEk1Tnl3ME1pNDNJRXdnTWpBd0xqRTFOakkxTnpZeU9UTTVORFV6TERReUxqY2dXaUkrUEM5d1lYUm9Qand2Wno0OEwyYytQQzl6ZG1jKyIsCiAgICJ0eXBlIiA6ICJjaGVjbWlzdHJ5X2VxdWF0aW9uIgp9Cg=="/>
    </extobj>
    <extobj name="61704547-3176-4FA0-AAD0-7DF1A1D1964B-4">
      <extobjdata type="61704547-3176-4FA0-AAD0-7DF1A1D1964B" data="ewogICAiZXhwcmVzc2lvbiIgOiAie1wiY29uZmlnXCI6e1wiY29sb3JcIjpcIiMwMDBcIn0sXCJzb3VyY2VcIjpcIlczc2lkSGx3WlNJNkluTjFZbk5qY21sd2RDSXNJbVJoZEdFaU9uc2liV0ZwYmlJNlczc2lhV1FpT2lKaVpHWXdNMll6TnkxaFpXRmhMVFF4WXpVdE9XWXhNUzAzTUdFeE9EUmlPVEUyWTJZaUxDSjBlWEJsSWpvaWRHVjRkQ0lzSW14aFltVnNJam9pNzd5SUluMHNleUpwWkNJNklqZzNaVEUwWkRZMUxUWmhOREV0TkRReU1pMWlNV014TFRNeVpXTTJOakV5Tnpnek1pSXNJblI1Y0dVaU9pSjBaWGgwSWl3aWJHRmlaV3dpT2lJeEluMHNleUpwWkNJNkltTmpNelE0TXpsa0xXWXhZV0l0TkdVd1ppMDROMlkyTFdOak5ESmtNR05qTWprMFpTSXNJblI1Y0dVaU9pSjBaWGgwSWl3aWJHRmlaV3dpT2lMdnZJa2lmU3g3SW1sa0lqb2laR013WVdWbU9UTXROVGswTVMwME9UTmtMV0ppT0dFdE1URXhZakJqTURka1pEUTFJaXdpZEhsd1pTSTZJblJsZUhRaUxDSnNZV0psYkNJNklqSWlmU3g3SW1sa0lqb2lNRGRoWVRRek5qRXRZbUZpTnkwMFkySTFMVGhoWkRJdE5HWmpOVEptTkRVMk9EaGlJaXdpZEhsd1pTSTZJblJsZUhRaUxDSnNZV0psYkNJNklrc2lmU3g3SW1sa0lqb2lOalUxTmpRNVpHVXRObUZtWXkwMFpUYzVMVGcyTm1VdE9UTTFNRGcxWm1Sak5XVTRJaXdpZEhsd1pTSTZJblJsZUhRaUxDSnNZV0psYkNJNklrTWlmU3g3SW1sa0lqb2lNR1kyTlRKaFkyUXRNREZoWlMwME9XTTRMV0l3TVdFdE1UVXlaR000TkdZeU16RXpJaXdpZEhsd1pTSTZJblJsZUhRaUxDSnNZV0psYkNJNkltd2lmU3g3SW1sa0lqb2laak5tTkRaaFpEY3ROakppWlMwMFkyUTRMVGczWXpJdFpUYzJObU13T0dVek5UTTBJaXdpZEhsd1pTSTZJblJsZUhRaUxDSnNZV0psYkNJNklrOGlmVjBzSW5OMVlpSTZXM3NpYVdRaU9pSmlPRE5tTldRMk9TMDJObVU0TFRReU5HSXRPR1psWlMwMFpEVTVORGcxTlRJeU5URWlMQ0owZVhCbElqb2lkR1Y0ZENJc0lteGhZbVZzSWpvaU15SjlYWDBzSW1sa0lqb2lOVFZsT1dRMFlXRXRNREpoTWkwMFpEVTVMVGhoTkRNdE5qWTJOR00xTlRnM04yTmhJbjBzZXlKMGVYQmxJam9pYW05cGJuUWlMQ0prWVhSaElqcDdJblJ2Y0NJNlczc2lkSGx3WlNJNkluTjFZbk5qY21sd2RDSXNJbVJoZEdFaU9uc2liV0ZwYmlJNlczc2lhV1FpT2lJMU5EWTFObVl3TWkxbE5tRmtMVFJtT1RndFltRmpNUzFtWldVd1pHSmpNV1F5TVRZaUxDSjBlWEJsSWpvaWRHVjRkQ0lzSW14aFltVnNJam9pVFNKOUxIc2lhV1FpT2lKbVlUVmtNR1k1TXkwek5UWTJMVFJrWVdZdFlqZ3lOUzFsWWpFelpUUm1abVU0TVRjaUxDSjBlWEJsSWpvaWRHVjRkQ0lzSW14aFltVnNJam9pYmlKOUxIc2lhV1FpT2lKaU5EaG1OV0kyTkMwelpHSm1MVFF6TURFdE9XTTBaUzFrTkRWbU1XRmxaVEV4TnpraUxDSjBlWEJsSWpvaWRHVjRkQ0lzSW14aFltVnNJam9pVHlKOVhTd2ljM1ZpSWpwYmV5SnBaQ0k2SW1GaVptSmpNbUU0TFdZMFlXSXRORGhtT0MwNU1XRTNMV0kzWkRoaE5HSTJNMkUxT1NJc0luUjVjR1VpT2lKMFpYaDBJaXdpYkdGaVpXd2lPaUl5SW4xZGZTd2lhV1FpT2lKa1kyRmtaR05pT0MweVlqVTVMVFEwTmpRdFltSTFPUzB3TnpGaVpUUm1Oak00TkRraWZWMHNJbUp2ZEhSdmJTSTZXM3NpZEhsd1pTSTZJblJsZUhRaUxDSnNZV0psYkNJNklzNlVJaXdpYVdRaU9pSTJaVE01Wm1FelppMHdZekV5TFRSak5tWXRZakl3WlMweE1qZG1OekUxTlRBNE5tVWlmVjE5TENKcFpDSTZJbUkxWlRBNE9UVXhMV0prTVdZdE5EVmtaQzA1WkRCbExUWmhPVEJtWkRNMk5EZGtNaUo5TEhzaWFXUWlPaUptT1RJd056QXpPUzB4TmpNNExUUTBNVGN0T0dSaVl5MDFZVEpoTlRjNFpqQmtaVElpTENKMGVYQmxJam9pZEdWNGRDSXNJbXhoWW1Wc0lqb2lNaUo5TEhzaWFXUWlPaUptTURjMFptWXpNeTFrTkRaakxUUTVNakF0T1dRMll5MHdZVFl6WkRNNVlqa3dOekVpTENKMGVYQmxJam9pZEdWNGRDSXNJbXhoWW1Wc0lqb2lTeUo5TEhzaWFXUWlPaUl5TmpkalpUY3lPQzAyWVRrd0xUUTJaR0V0T0Rjd01pMDRORGRrTW1RMlpqQmhPV1FpTENKMGVYQmxJam9pZEdWNGRDSXNJbXhoWW1Wc0lqb2lReUo5TEhzaWFXUWlPaUkyTnpJNE56QTFOQzA1Tm1Wa0xUUXpNamt0T0RObVlTMDFOalZoWVRVME9UbGpPVFlpTENKMGVYQmxJam9pZEdWNGRDSXNJbXhoWW1Wc0lqb2liQ0o5TEhzaWFXUWlPaUl3TWpjMFptWXpOeTB6T1dNeUxUUTJOVGd0T1RKbU1DMHdOVFJoT0RobFlXVXpPRGdpTENKMGVYQmxJam9pZEdWNGRDSXNJbXhoWW1Wc0lqb2lLeUo5TEhzaWRIbHdaU0k2SW5OMVluTmpjbWx3ZENJc0ltUmhkR0VpT25zaWJXRnBiaUk2VzNzaWFXUWlPaUprWVRJMFltSXpZeTAxTnpSaExUUXlOREl0T1dGak55MHhOelJoWXprNVpXTmpaakVpTENKMGVYQmxJam9pZEdWNGRDSXNJbXhoWW1Wc0lqb2lNeUo5TEhzaWFXUWlPaUprTkRGbU5HUmtZaTA1TlRjekxUUmtaakl0WVdGak5DMDVaV05tT1RNNU5EVTNZMklpTENKMGVYQmxJam9pZEdWNGRDSXNJbXhoWW1Wc0lqb2lUeUo5WFN3aWMzVmlJanBiZXlKcFpDSTZJakF4TnpNelpEVTVMV1poTVRRdE5EUmlNQzFoTmpjNExXUXdZakV4WW1aaE9HVmxNaUlzSW5SNWNHVWlPaUowWlhoMElpd2liR0ZpWld3aU9pSXlJbjFkZlN3aWFXUWlPaUpoTW1Ga1ltWXhOUzB5WTJZNExUUm1OamN0T0dZNE5DMDBNVGxqTmpNek9EQTFZamdpZlN4N0luUjVjR1VpT2lKMFpYaDBJaXdpYkdGaVpXd2lPaUxpaHBFaUxDSnBaQ0k2SW1RM01EWmtZamN5TFdRek56TXRORFppWVMxaE56QTFMV1U1TVRBeE1UWmhOV1JrWVNKOVhRPT1cIn0iLAogICAiaW1hZ2VCYXNlNjQiIDogIlBITjJaeUJtYjI1MExXWmhiV2xzZVQwaVZHbHRaWE1nVG1WM0lGSnZiV0Z1SWlCb1pXbG5hSFE5SWpVeUxqWTJOamR3ZUNJZ2RtbGxkMEp2ZUQwaU1qQWdNVEV1TVRVMk1qVWdORGcwTGpBM09ERXlOU0ExT1M0ek5ETTNOU0lnYzNSNWJHVTlJbk5vWVhCbExYSmxibVJsY21sdVp6b2dZM0pwYzNCbFpHZGxjenNpSUhodGJHNXpQU0pvZEhSd09pOHZkM2QzTG5jekxtOXlaeTh5TURBd0wzTjJaeUkrQ2lBZ0lDQThaR1ZtY3k4K1BHY2dlRzFzYm5NOUltaDBkSEE2THk5M2QzY3Vkek11YjNKbkx6SXdNREF2YzNabklqNDhkR1Y0ZENCNFBTSXlNQ0lnZVQwaU5Ea3VOU0lnWm1sc2JEMGlJekF3TURBd01DSWdjM1I1YkdVOUltWnZiblF0YzJsNlpUb2dNelp3ZURzaVB1KzhpRHd2ZEdWNGRENDhkR1Y0ZENCNFBTSTFOeUlnZVQwaU5Ea3VOU0lnWm1sc2JEMGlJekF3TURBd01DSWdjM1I1YkdVOUltWnZiblF0YzJsNlpUb2dNelp3ZURzaVBqRThMM1JsZUhRK1BIUmxlSFFnZUQwaU56WWlJSGs5SWpRNUxqVWlJR1pwYkd3OUlpTXdNREF3TURBaUlITjBlV3hsUFNKbWIyNTBMWE5wZW1VNklETTJjSGc3SWo3dnZJazhMM1JsZUhRK1BIUmxlSFFnZUQwaU1URXpJaUI1UFNJME9TNDFJaUJtYVd4c1BTSWpNREF3TURBd0lpQnpkSGxzWlQwaVptOXVkQzF6YVhwbE9pQXpObkI0T3lJK01qd3ZkR1Y0ZEQ0OGRHVjRkQ0I0UFNJeE16SWlJSGs5SWpRNUxqVWlJR1pwYkd3OUlpTXdNREF3TURBaUlITjBlV3hsUFNKbWIyNTBMWE5wZW1VNklETTJjSGc3SWo1TFBDOTBaWGgwUGp4MFpYaDBJSGc5SWpFMU9TSWdlVDBpTkRrdU5TSWdabWxzYkQwaUl6QXdNREF3TUNJZ2MzUjViR1U5SW1admJuUXRjMmw2WlRvZ016WndlRHNpUGtNOEwzUmxlSFErUEhSbGVIUWdlRDBpTVRnMExqQXlNRGcwTXpVd05UZzFPVE00SWlCNVBTSTBPUzQxSWlCbWFXeHNQU0lqTURBd01EQXdJaUJ6ZEhsc1pUMGlabTl1ZEMxemFYcGxPaUF6Tm5CNE95SStiRHd2ZEdWNGRENDhkR1Y0ZENCNFBTSXhPVFV1TURNeE1qVWlJSGs5SWpRNUxqVWlJR1pwYkd3OUlpTXdNREF3TURBaUlITjBlV3hsUFNKbWIyNTBMWE5wZW1VNklETTJjSGc3SWo1UFBDOTBaWGgwUGp4MFpYaDBJSGc5SWpJeU15NHdNekV5TlNJZ2VUMGlOVGN1TVRZMk5qWTJPVGcwTlRVNE1UQTFJaUJtYVd4c1BTSWpNREF3TURBd0lpQnpkSGxzWlQwaVptOXVkQzF6YVhwbE9pQXlNUzR6TXpNemNIZzdJajR6UEM5MFpYaDBQangwWlhoMElIZzlJakkwT1M0NE16TXpORE0xTURVNE5Ua3pPQ0lnZVQwaU16TXVPRE16TXpJek5EYzROams0TnpNaUlHWnBiR3c5SWlNd01EQXdNREFpSUhOMGVXeGxQU0ptYjI1MExYTnBlbVU2SURJeExqTXpNek53ZURzaVBrMDhMM1JsZUhRK1BIUmxlSFFnZUQwaU1qY3dMakEwTVRZNE56QXhNVGN4T0RjMUlpQjVQU0l6TXk0NE16TXpNak0wTnpnMk9UZzNNeUlnWm1sc2JEMGlJekF3TURBd01DSWdjM1I1YkdVOUltWnZiblF0YzJsNlpUb2dNakV1TXpNek0zQjRPeUkrYmp3dmRHVjRkRDQ4ZEdWNGRDQjRQU0l5T0RFdU9EUXpOelVpSUhrOUlqTXpMamd6TXpNeU16UTNPRFk1T0RjeklpQm1hV3hzUFNJak1EQXdNREF3SWlCemRIbHNaVDBpWm05dWRDMXphWHBsT2lBeU1TNHpNek16Y0hnN0lqNVBQQzkwWlhoMFBqeDBaWGgwSUhnOUlqSTVPUzQwTkRjNU16Y3dNVEUzTVRnM05TSWdlVDBpTXprdU9ETXpNek16TkRreU1qYzVNRFVpSUdacGJHdzlJaU13TURBd01EQWlJSE4wZVd4bFBTSm1iMjUwTFhOcGVtVTZJREV5TGpZMk5qZHdlRHNpUGpJOEwzUmxlSFErUEhSbGVIUWdlRDBpTWpjd0xqa3pOelVpSUhrOUlqWTFMakUyTmpZMk5qazRORFUxT0RFaUlHWnBiR3c5SWlNd01EQXdNREFpSUhOMGVXeGxQU0ptYjI1MExYTnBlbVU2SURJeExqTXpNek53ZURzaVBzNlVQQzkwWlhoMFBqeDBaWGgwSUhnOUlqTXhPUzQ1TXpjMUlpQjVQU0kwT1M0MUlpQm1hV3hzUFNJak1EQXdNREF3SWlCemRIbHNaVDBpWm05dWRDMXphWHBsT2lBek5uQjRPeUkrTWp3dmRHVjRkRDQ4ZEdWNGRDQjRQU0l6TXpndU9UTTNOU0lnZVQwaU5Ea3VOU0lnWm1sc2JEMGlJekF3TURBd01DSWdjM1I1YkdVOUltWnZiblF0YzJsNlpUb2dNelp3ZURzaVBrczhMM1JsZUhRK1BIUmxlSFFnZUQwaU16WTFMamt6TnpVaUlIazlJalE1TGpVaUlHWnBiR3c5SWlNd01EQXdNREFpSUhOMGVXeGxQU0ptYjI1MExYTnBlbVU2SURNMmNIZzdJajVEUEM5MFpYaDBQangwWlhoMElIZzlJak01TUM0NU5UZ3pORE0xTURVNE5UazBJaUI1UFNJME9TNDFJaUJtYVd4c1BTSWpNREF3TURBd0lpQnpkSGxzWlQwaVptOXVkQzF6YVhwbE9pQXpObkI0T3lJK2JEd3ZkR1Y0ZEQ0OGRHVjRkQ0I0UFNJME1ERXVPVFk0TnpVaUlIazlJalE1TGpVaUlHWnBiR3c5SWlNd01EQXdNREFpSUhOMGVXeGxQU0ptYjI1MExYTnBlbVU2SURNMmNIZzdJajRyUEM5MFpYaDBQangwWlhoMElIZzlJalF5TlM0eU9ERXlOU0lnZVQwaU5Ea3VOU0lnWm1sc2JEMGlJekF3TURBd01DSWdjM1I1YkdVOUltWnZiblF0YzJsNlpUb2dNelp3ZURzaVBqTThMM1JsZUhRK1BIUmxlSFFnZUQwaU5EUTBMakk0TVRJMUlpQjVQU0kwT1M0MUlpQm1hV3hzUFNJak1EQXdNREF3SWlCemRIbHNaVDBpWm05dWRDMXphWHBsT2lBek5uQjRPeUkrVHp3dmRHVjRkRDQ4ZEdWNGRDQjRQU0kwTnpJdU1qZ3hNalVpSUhrOUlqVTNMakUyTmpZMk5qazRORFUxT0RFd05TSWdabWxzYkQwaUl6QXdNREF3TUNJZ2MzUjViR1U5SW1admJuUXRjMmw2WlRvZ01qRXVNek16TTNCNE95SStNand2ZEdWNGRENDhkR1Y0ZENCNFBTSTBPRFl1TURnek16YzBNREl6TkRNM05TSWdlVDBpTkRrdU5TSWdabWxzYkQwaUl6QXdNREF3TUNJZ2MzUjViR1U5SW1admJuUXRjMmw2WlRvZ016WndlRHNpUHVLR2tUd3ZkR1Y0ZEQ0OFp5QnpkSEp2YTJVOUlpTXdNREF3TURBaUlITjBlV3hsUFNKemRISnZhMlV0ZDJsa2RHZzZJREZ3ZURzaUlIUnlZVzV6Wm05eWJUMGliV0YwY21sNEtERXNNQ3d3TERFc01Dd3dLU0krUEhCaGRHZ2daRDBpVFNBeU16Z3VPRE16TXpRek5UQTFPRFU1TXpnc016a3VOeUJNSURNeE5pNDVNemMxTVRVeU5UZzNPRGt3Tml3ek9TNDNJRTBnTWpNNExqZ3pNek0wTXpVd05UZzFPVE00TERRekxqY2dUQ0F6TVRZdU9UTTNOVEUxTWpVNE56ZzVNRFlzTkRNdU55QmFJajQ4TDNCaGRHZytQQzluUGp3dlp6NDhMM04yWno0PSIsCiAgICJ0eXBlIiA6ICJjaGVjbWlzdHJ5X2VxdWF0aW9uIgp9Cg=="/>
    </extobj>
    <extobj name="61704547-3176-4FA0-AAD0-7DF1A1D1964B-5">
      <extobjdata type="61704547-3176-4FA0-AAD0-7DF1A1D1964B" data="ewogICAiZXhwcmVzc2lvbiIgOiAie1wiY29uZmlnXCI6e1wiY29sb3JcIjpcIiMwMDBcIn0sXCJzb3VyY2VcIjpcIlczc2lkSGx3WlNJNkluTjFZbk5qY21sd2RDSXNJbVJoZEdFaU9uc2liV0ZwYmlJNlczc2lhV1FpT2lJNE16QmpZVGhqTWkwMU16RTNMVFE1TkRVdFlqZzJOaTA1TVRFeU5qTTJOVGxsTVdVaUxDSjBlWEJsSWpvaWRHVjRkQ0lzSW14aFltVnNJam9pNzd5SUluMHNleUpwWkNJNklqRmxOMlkzT0dJekxXVTBNamN0TkdWbU55MDVNVFExTFdZMlltRmpOMlkyWm1aaVlTSXNJblI1Y0dVaU9pSjBaWGgwSWl3aWJHRmlaV3dpT2lJNUluMHNleUpwWkNJNklqY3lZV0ZtT0RjMExXRmxOamt0TkdZek5TMWhNRE5qTFRBeU9EVXpaR0ptTVRrMFppSXNJblI1Y0dVaU9pSjBaWGgwSWl3aWJHRmlaV3dpT2lMdnZJa2lmU3g3SW1sa0lqb2lOVEF5TlRRNFpURXRZVFE0TkMwMFlqRm1MV0kzWlRrdFpXSTRORFEwWXpFNVlUWTFJaXdpZEhsd1pTSTZJblJsZUhRaUxDSnNZV0psYkNJNklrTWlmU3g3SW1sa0lqb2lORGxqWVRZeVpUa3RPV1V6TXkwME1USm1MV0V6TjJFdFlUTTBOVEl4WkRVMU9EZGpJaXdpZEhsd1pTSTZJblJsZUhRaUxDSnNZV0psYkNJNkltRWlmU3g3SW1sa0lqb2lOMlF6WkRZd01HUXRZamd4TmkwME1qTXdMV0V5T0RrdE4yUm1Nek00TlRjM04yUXhJaXdpZEhsd1pTSTZJblJsZUhRaUxDSnNZV0psYkNJNklrOGlmU3g3SW1sa0lqb2lOamxrWXpCbU1UZ3RNMlExWVMwME56TmtMVGxoTmpZdFlqRXdOVEZpWXpreU9UZzVJaXdpZEhsd1pTSTZJblJsZUhRaUxDSnNZV0psYkNJNklpc2lmU3g3SW1sa0lqb2laVEE1WVRjeE4yVXRNVGt4TkMwME16WTFMV0kwTldFdE9UWXhNek01Tm1SbVptUmxJaXdpZEhsd1pTSTZJblJsZUhRaUxDSnNZV0psYkNJNklrZ2lmVjBzSW5OMVlpSTZXM3NpYVdRaU9pSmpOakpsWkdabE1TMDVaR0ppTFRRMU5qRXRZalF3TUMweE5XUTBNR1JoT1dVMk1qSWlMQ0owZVhCbElqb2lkR1Y0ZENJc0lteGhZbVZzSWpvaU1pSjlYWDBzSW1sa0lqb2labVkzWm1FMVpqTXRNakkyTmkwME1XSXhMV0l4T1dJdE5tUTVPV0k1T0dSak5qTXdJbjBzZXlKcFpDSTZJakEwTm1FeU56RmxMVEkyTnpjdE5EZ3haQzA0WXpJekxUazBZemM0WXpNMk1qRmpaaUlzSW5SNWNHVWlPaUowWlhoMElpd2liR0ZpWld3aU9pSlBJbjBzZXlKMGVYQmxJam9pYW05cGJuUWlMQ0prWVhSaElqcDdJblJ2Y0NJNlczc2lkSGx3WlNJNkluUmxlSFFpTENKc1lXSmxiQ0k2SWladVluTndPeUlzSW5Cc1lXTmxhRzlzWkdWeUlqcDBjblZsTENKcFpDSTZJak16WkRGbU5UQTRMVGxqT1RBdE5HRXdPQzA1WXpNMUxUVXpZalV3TTJFeE9UVmxOeUo5WFN3aVltOTBkRzl0SWpwYmV5SjBlWEJsSWpvaWRHVjRkQ0lzSW14aFltVnNJam9pSm01aWMzQTdJaXdpY0d4aFkyVm9iMnhrWlhJaU9uUnlkV1VzSW1sa0lqb2lPVFZtWkRaa1lUZ3RZalppTXkwMFpUZ3pMVGs1TW1JdE1qSTVZak5rWlRrNVlUZGxJbjFkZlN3aWFXUWlPaUl5TmpnNU1UVTRaUzFsWVRVeExUUm1NV1V0T0RobFlpMWpNVE5tTVRjek5qQTFOR01pZlN4N0luUjVjR1VpT2lKemRXSnpZM0pwY0hRaUxDSmtZWFJoSWpwN0ltMWhhVzRpT2x0N0ltbGtJam9pTjJaa01qVTBZamd0TlRKbE9DMDBOMkU1TFdJM09EWXRPV1V6WmpOaU56Sm1ZekJtSWl3aWRIbHdaU0k2SW5SbGVIUWlMQ0pzWVdKbGJDSTZJa01pZlN4N0ltbGtJam9pWkdWaE9UQTJaVEl0TmpBMll5MDBOVFZpTFdFMU9HWXRaalUwWWpCbE5EYzVNamN6SWl3aWRIbHdaU0k2SW5SbGVIUWlMQ0pzWVdKbGJDSTZJbUVpZlN4N0ltbGtJam9pWkRBM09UbGhPR1F0TkRObVpTMDBPV0ZrTFRobE1ERXRNMkV6WlRSak1UTXdOVGd4SWl3aWRIbHdaU0k2SW5SbGVIUWlMQ0pzWVdKbGJDSTZJaWdpZlN4N0ltbGtJam9pWVRNMVl6QTFZekF0T1Rjd09DMDBOV0pqTFRnM01qUXROakprTWpNNFpqTmxZekUzSWl3aWRIbHdaU0k2SW5SbGVIUWlMQ0pzWVdKbGJDSTZJazhpZlN4N0ltbGtJam9pT1dZeE5qVXlNVGd0WXpZd09TMDBNalZoTFdFMVpHUXRObVZpTURaa05HTmhPRGt5SWl3aWRIbHdaU0k2SW5SbGVIUWlMQ0pzWVdKbGJDSTZJa2dpZlN4N0ltbGtJam9pTmpBd1pXTTROMkl0TjJVNFlTMDBZVGsyTFdJNU5tRXRZVEkwWVRGbFlqWXlPRFZtSWl3aWRIbHdaU0k2SW5SbGVIUWlMQ0pzWVdKbGJDSTZJaWtpZlYwc0luTjFZaUk2VzNzaWFXUWlPaUl3TlRNeVlXSXlZaTB3T1dFNExUUTFOekV0WVdKa09DMHdaVGczWVdGa1lXRTRZakVpTENKMGVYQmxJam9pZEdWNGRDSXNJbXhoWW1Wc0lqb2lNaUo5WFgwc0ltbGtJam9pWkdZNE1qVTFaR010TVRNME1DMDBNek5sTFdJNVlUY3RPR1E1Wm1JM1pqYzVZbUV3SW4xZFwifSIsCiAgICJpbWFnZUJhc2U2NCIgOiAiUEhOMlp5Qm1iMjUwTFdaaGJXbHNlVDBpVkdsdFpYTWdUbVYzSUZKdmJXRnVJaUJvWldsbmFIUTlJalUyTGpZMk5qZHdlQ0lnZG1sbGQwSnZlRDBpTWpBZ01URXVOU0EwTXpBdU5Ua3pOelVnTlRFaUlITjBlV3hsUFNKemFHRndaUzF5Wlc1a1pYSnBibWM2SUdOeWFYTndaV1JuWlhNN0lpQjRiV3h1Y3owaWFIUjBjRG92TDNkM2R5NTNNeTV2Y21jdk1qQXdNQzl6ZG1jaVBnb2dJQ0FnUEdSbFpuTXZQanhuSUhodGJHNXpQU0pvZEhSd09pOHZkM2QzTG5jekxtOXlaeTh5TURBd0wzTjJaeUkrUEhSbGVIUWdlRDBpTWpBaUlIazlJalE1TGpVaUlHWnBiR3c5SWlNd01EQXdNREFpSUhOMGVXeGxQU0ptYjI1MExYTnBlbVU2SURNMmNIZzdJajd2dklnOEwzUmxlSFErUEhSbGVIUWdlRDBpTlRjaUlIazlJalE1TGpVaUlHWnBiR3c5SWlNd01EQXdNREFpSUhOMGVXeGxQU0ptYjI1MExYTnBlbVU2SURNMmNIZzdJajQ1UEM5MFpYaDBQangwWlhoMElIZzlJamMySWlCNVBTSTBPUzQxSWlCbWFXeHNQU0lqTURBd01EQXdJaUJ6ZEhsc1pUMGlabTl1ZEMxemFYcGxPaUF6Tm5CNE95SSs3N3lKUEM5MFpYaDBQangwWlhoMElIZzlJakV4TXlJZ2VUMGlORGt1TlNJZ1ptbHNiRDBpSXpBd01EQXdNQ0lnYzNSNWJHVTlJbVp2Ym5RdGMybDZaVG9nTXpad2VEc2lQa004TDNSbGVIUStQSFJsZUhRZ2VEMGlNVE00TGpBeU1EZzBNelV3TlRnMU9UTTRJaUI1UFNJME9TNDFJaUJtYVd4c1BTSWpNREF3TURBd0lpQnpkSGxzWlQwaVptOXVkQzF6YVhwbE9pQXpObkI0T3lJK1lUd3ZkR1Y0ZEQ0OGRHVjRkQ0I0UFNJeE5UVWlJSGs5SWpRNUxqVWlJR1pwYkd3OUlpTXdNREF3TURBaUlITjBlV3hsUFNKbWIyNTBMWE5wZW1VNklETTJjSGc3SWo1UFBDOTBaWGgwUGp4MFpYaDBJSGc5SWpFNE1pSWdlVDBpTkRrdU5TSWdabWxzYkQwaUl6QXdNREF3TUNJZ2MzUjViR1U5SW1admJuUXRjMmw2WlRvZ016WndlRHNpUGlzOEwzUmxlSFErUEhSbGVIUWdlRDBpTWpBekxqTXhNalVpSUhrOUlqUTVMalVpSUdacGJHdzlJaU13TURBd01EQWlJSE4wZVd4bFBTSm1iMjUwTFhOcGVtVTZJRE0yY0hnN0lqNUlQQzkwWlhoMFBqeDBaWGgwSUhnOUlqSXpNUzR6TVRJMUlpQjVQU0kxTnk0eE5qWTJOalk1T0RRMU5UZ3hNRFVpSUdacGJHdzlJaU13TURBd01EQWlJSE4wZVd4bFBTSm1iMjUwTFhOcGVtVTZJREl4TGpNek16TndlRHNpUGpJOEwzUmxlSFErUEhSbGVIUWdlRDBpTWpRMUxqRXhORFU1TXpVd05UZzFPVE00SWlCNVBTSTBPUzQxSWlCbWFXeHNQU0lqTURBd01EQXdJaUJ6ZEhsc1pUMGlabTl1ZEMxemFYcGxPaUF6Tm5CNE95SStUend2ZEdWNGRENDhkR1Y0ZENCNFBTSXpNVFV1TVRFME5Ua3pOVEExT0RVNU5DSWdlVDBpTkRrdU5TSWdabWxzYkQwaUl6QXdNREF3TUNJZ2MzUjViR1U5SW1admJuUXRjMmw2WlRvZ016WndlRHNpUGtNOEwzUmxlSFErUEhSbGVIUWdlRDBpTXpRd0xqRXpOVFF6TnpBeE1UY3hPRGMxSWlCNVBTSTBPUzQxSWlCbWFXeHNQU0lqTURBd01EQXdJaUJ6ZEhsc1pUMGlabTl1ZEMxemFYcGxPaUF6Tm5CNE95SStZVHd2ZEdWNGRENDhkR1Y0ZENCNFBTSXpOVGN1TVRFME5Ua3pOVEExT0RVNU5DSWdlVDBpTkRrdU5TSWdabWxzYkQwaUl6QXdNREF3TUNJZ2MzUjViR1U5SW1admJuUXRjMmw2WlRvZ016WndlRHNpUGlnOEwzUmxlSFErUEhSbGVIUWdlRDBpTXpjd0xqRXdOREU0TnpBeE1UY3hPRGMxSWlCNVBTSTBPUzQxSWlCbWFXeHNQU0lqTURBd01EQXdJaUJ6ZEhsc1pUMGlabTl1ZEMxemFYcGxPaUF6Tm5CNE95SStUend2ZEdWNGRENDhkR1Y0ZENCNFBTSXpPVGN1TVRBME1UZzNNREV4TnpFNE56VWlJSGs5SWpRNUxqVWlJR1pwYkd3OUlpTXdNREF3TURBaUlITjBlV3hsUFNKbWIyNTBMWE5wZW1VNklETTJjSGc3SWo1SVBDOTBaWGgwUGp4MFpYaDBJSGc5SWpReU5DNHhNRFF4T0Rjd01URTNNVGczTlNJZ2VUMGlORGt1TlNJZ1ptbHNiRDBpSXpBd01EQXdNQ0lnYzNSNWJHVTlJbVp2Ym5RdGMybDZaVG9nTXpad2VEc2lQaWs4TDNSbGVIUStQSFJsZUhRZ2VEMGlORE00TGpBNU16YzFJaUI1UFNJMU55NHhOalkyTmpZNU9EUTFOVGd4TURVaUlHWnBiR3c5SWlNd01EQXdNREFpSUhOMGVXeGxQU0ptYjI1MExYTnBlbVU2SURJeExqTXpNek53ZURzaVBqSThMM1JsZUhRK1BHY2djM1J5YjJ0bFBTSWpNREF3TURBd0lpQnpkSGxzWlQwaWMzUnliMnRsTFhkcFpIUm9PaUF4Y0hnN0lpQjBjbUZ1YzJadmNtMDlJbTFoZEhKcGVDZ3hMREFzTUN3eExEQXNNQ2tpUGp4d1lYUm9JR1E5SWswZ01qYzBMakV4TkRVNU16VXdOVGcxT1RRc016a3VOeUJNSURNeE1DNHhNVFExT1RNMU1EVTROVGswTERNNUxqY2dUU0F5TnpRdU1URTBOVGt6TlRBMU9EVTVOQ3cwTXk0M0lFd2dNekV3TGpFeE5EVTVNelV3TlRnMU9UUXNORE11TnlCYUlqNDhMM0JoZEdnK1BDOW5Qand2Wno0OEwzTjJaejQ9IiwKICAgInR5cGUiIDogImNoZWNtaXN0cnlfZXF1YXRpb24iCn0K"/>
    </extobj>
    <extobj name="61704547-3176-4FA0-AAD0-7DF1A1D1964B-6">
      <extobjdata type="61704547-3176-4FA0-AAD0-7DF1A1D1964B" data="ewogICAiZXhwcmVzc2lvbiIgOiAie1wiY29uZmlnXCI6e1wiY29sb3JcIjpcIiMwMDBcIn0sXCJzb3VyY2VcIjpcIlczc2lhV1FpT2lJMVlXUTVNV1l3WlMwM016TXdMVFE1WVRZdE9XUmlOaTAzTVRWa09HTmxZV1F5WmpRaUxDSjBlWEJsSWpvaWRHVjRkQ0lzSW14aFltVnNJam9pNzd5SUluMHNleUpwWkNJNklqRmlaR1k0T0RKaExXSTNNall0TkRBd1l5MDRZemt3TFdZeVltUmpNVFZoT0RrMFpTSXNJblI1Y0dVaU9pSjBaWGgwSWl3aWJHRmlaV3dpT2lJMkluMHNleUpwWkNJNkltUXpZemxoWm1Jd0xUVTRaVGN0TkdVMll5MWhaREZqTFRJNE5HSTFORGs1TkRNd055SXNJblI1Y0dVaU9pSjBaWGgwSWl3aWJHRmlaV3dpT2lMdnZJa2lmU3g3SW1sa0lqb2laV0k1TnpObU5Ua3ROalkwTUMwMFpUTTRMVGt4TXpNdFpqTmtaREF3TURRM1l6azVJaXdpZEhsd1pTSTZJblJsZUhRaUxDSnNZV0psYkNJNklrWWlmU3g3SW1sa0lqb2lObU0xTWpRNE5tRXROakZtTlMwME1HTmlMVGhpTWpjdFpqQXdORGhrTnpNd05HVXdJaXdpZEhsd1pTSTZJblJsZUhRaUxDSnNZV0psYkNJNkltVWlmU3g3SW1sa0lqb2lNREF3WVRkbU9UUXRZbUUyT0MwME5HTXhMV0prWVdVdE0ySTJOVEkyTUdJd05UYzBJaXdpZEhsd1pTSTZJblJsZUhRaUxDSnNZV0psYkNJNklpc2lmU3g3SW5SNWNHVWlPaUp6ZFdKelkzSnBjSFFpTENKa1lYUmhJanA3SW0xaGFXNGlPbHQ3SW1sa0lqb2laVEZqWVRSbU5qa3RaRGt5WXkwME1EVTFMVGd6TXpBdE5qWTBaVGN4WXpSaU5XVXdJaXdpZEhsd1pTSTZJblJsZUhRaUxDSnNZV0psYkNJNklrTWlmU3g3SW1sa0lqb2laVGswTURNMU1XSXRPR000WXkwME9USm1MVGd6TVdJdFpUTXpOV1E0TXpReE9HWTBJaXdpZEhsd1pTSTZJblJsZUhRaUxDSnNZV0psYkNJNkluVWlmU3g3SW1sa0lqb2lORFZoTkRZNFptVXRaVEprWlMwMFlqazNMVGc0TjJNdE16TXlZamc0TWpneVlqQmhJaXdpZEhsd1pTSTZJblJsZUhRaUxDSnNZV0psYkNJNklsTWlmU3g3SW1sa0lqb2lNbUpqTm1aaVpqY3RPRFJrTWkwMFl6YzVMV0UyT1RVdE1ETTFZV0V4TUdRMVkyUTRJaXdpZEhsd1pTSTZJblJsZUhRaUxDSnNZV0psYkNJNklrOGlmVjBzSW5OMVlpSTZXM3NpYVdRaU9pSTJOREJsWm1OaE9TMW1OVGhtTFRSalpEUXRPVEV6WVMxa1ptWTVOVFExTVROa05XWWlMQ0owZVhCbElqb2lkR1Y0ZENJc0lteGhZbVZzSWpvaU5DSjlYWDBzSW1sa0lqb2laV1ZsTUdOaU5tWXRPV05tTUMwME5XUXlMVGd3WkdVdFpqazJOMlprWVRGbE9XRXpJbjBzZXlKMGVYQmxJam9pYW05cGJuUWlMQ0prWVhSaElqcDdJblJ2Y0NJNlczc2lkSGx3WlNJNkluUmxlSFFpTENKc1lXSmxiQ0k2SWladVluTndPeUlzSW5Cc1lXTmxhRzlzWkdWeUlqcDBjblZsTENKcFpDSTZJalV3WWpFMU16RTVMVEZtWW1RdE5HWTFaQzFoTnpjMUxUQTRZbVkyWlRWa1l6TTNNQ0o5WFN3aVltOTBkRzl0SWpwYmV5SjBlWEJsSWpvaWRHVjRkQ0lzSW14aFltVnNJam9pSm01aWMzQTdJaXdpY0d4aFkyVm9iMnhrWlhJaU9uUnlkV1VzSW1sa0lqb2lNVGcxWmpoak5URXRZamswTnkwME5UZzJMV0V4TWpBdE5ESTBZakUwT0RFNU1XTTJJbjFkZlN3aWFXUWlPaUprWXpjNU9EWmlPQzB5TWprekxUUmtaall0T1dFNE5DMWpNR1ExTVRKa01tSTBORGNpZlN4N0luUjVjR1VpT2lKemRXSnpZM0pwY0hRaUxDSmtZWFJoSWpwN0ltMWhhVzRpT2x0N0ltbGtJam9pT1RjeFpUTmhNREl0WVdWaU9TMDBNR0k1TFdJM016QXRNekl5WVRGbVpHTmtPVGhoSWl3aWRIbHdaU0k2SW5SbGVIUWlMQ0pzWVdKbGJDSTZJa1lpZlN4N0ltbGtJam9pTWpsak5qYzBZemN0TjJJeFlpMDBOVEZsTFRoalpEVXROV05qTUdKbE1EQXpOek5qSWl3aWRIbHdaU0k2SW5SbGVIUWlMQ0pzWVdKbGJDSTZJbVVpZlN4N0ltbGtJam9pT1dNeE9EWTJOVFV0TmpZek5pMDBOR05pTFRrM1lURXROR0l3WXpWbU1URmtZMlkzSWl3aWRIbHdaU0k2SW5SbGVIUWlMQ0pzWVdKbGJDSTZJbE1pZlN4N0ltbGtJam9pTWpWak1qTXpPRFl0TVdFeVl5MDBZV1pqTFRoa1lUTXROMll5WldJeVpUUm1ZemM0SWl3aWRIbHdaU0k2SW5SbGVIUWlMQ0pzWVdKbGJDSTZJazhpZlYwc0luTjFZaUk2VzNzaWFXUWlPaUk0WlRRMFltWmtZeTB6WWpsaExUUTJZMlV0T1RZek5pMWlNV1UwWW1NeE1EUmtNRFVpTENKMGVYQmxJam9pZEdWNGRDSXNJbXhoWW1Wc0lqb2lOQ0o5WFgwc0ltbGtJam9pT0RVd01tWmpaak10TUdKaE1pMDBNMkV3TFdJNE5Ua3RNbVJsT0RFek1HRTFZelZtSW4wc2V5SnBaQ0k2SWpaak1HVXpZVFJoTFdRMk9EZ3RORGRtT0MwNE9HSmlMVGhoT0Raa1kySTFaR1l5T1NJc0luUjVjR1VpT2lKMFpYaDBJaXdpYkdGaVpXd2lPaUlySW4wc2V5SnBaQ0k2SW1NeU0yTTNOakV4TFRabVpXSXROREpoTWkwNFlUTXpMV05oT0RSbE16RmhPVGcyWmlJc0luUjVjR1VpT2lKMFpYaDBJaXdpYkdGaVpXd2lPaUpESW4wc2V5SnBaQ0k2SW1NMk9UTTNNMlZrTFdSaE5tUXRORGN5TlMwNVlUaG1MVFZoTlRrek1UUTNNVFZtTmlJc0luUjVjR1VpT2lKMFpYaDBJaXdpYkdGaVpXd2lPaUoxSW4xZFwifSIsCiAgICJpbWFnZUJhc2U2NCIgOiAiUEhOMlp5Qm1iMjUwTFdaaGJXbHNlVDBpVkdsdFpYTWdUbVYzSUZKdmJXRnVJaUJvWldsbmFIUTlJalUyTGpZMk5qZHdlQ0lnZG1sbGQwSnZlRDBpTVRnZ01URXVOU0EwTnpNdU5URTFOakkxSURVeElpQnpkSGxzWlQwaWMyaGhjR1V0Y21WdVpHVnlhVzVuT2lCamNtbHpjR1ZrWjJWek95SWdlRzFzYm5NOUltaDBkSEE2THk5M2QzY3Vkek11YjNKbkx6SXdNREF2YzNabklqNEtJQ0FnSUR4a1pXWnpMejQ4WnlCNGJXeHVjejBpYUhSMGNEb3ZMM2QzZHk1M015NXZjbWN2TWpBd01DOXpkbWNpUGp4MFpYaDBJSGc5SWpFNElpQjVQU0kwT1M0MUlpQm1hV3hzUFNJak1EQXdNREF3SWlCemRIbHNaVDBpWm05dWRDMXphWHBsT2lBek5uQjRPeUkrNzd5SVBDOTBaWGgwUGp4MFpYaDBJSGc5SWpVMUlpQjVQU0kwT1M0MUlpQm1hV3hzUFNJak1EQXdNREF3SWlCemRIbHNaVDBpWm05dWRDMXphWHBsT2lBek5uQjRPeUkrTmp3dmRHVjRkRDQ4ZEdWNGRDQjRQU0kzTkNJZ2VUMGlORGt1TlNJZ1ptbHNiRDBpSXpBd01EQXdNQ0lnYzNSNWJHVTlJbVp2Ym5RdGMybDZaVG9nTXpad2VEc2lQdSs4aVR3dmRHVjRkRDQ4ZEdWNGRDQjRQU0l4TVRFaUlIazlJalE1TGpVaUlHWnBiR3c5SWlNd01EQXdNREFpSUhOMGVXeGxQU0ptYjI1MExYTnBlbVU2SURNMmNIZzdJajVHUEM5MFpYaDBQangwWlhoMElIZzlJakV6TWk0d016RXlOU0lnZVQwaU5Ea3VOU0lnWm1sc2JEMGlJekF3TURBd01DSWdjM1I1YkdVOUltWnZiblF0YzJsNlpUb2dNelp3ZURzaVBtVThMM1JsZUhRK1BIUmxlSFFnZUQwaU1UUTVMakF4TURReU1UYzFNamt5T1RjaUlIazlJalE1TGpVaUlHWnBiR3c5SWlNd01EQXdNREFpSUhOMGVXeGxQU0ptYjI1MExYTnBlbVU2SURNMmNIZzdJajRyUEM5MFpYaDBQangwWlhoMElIZzlJakUzTWk0ek1qSTVNakUzTlRJNU1qazNJaUI1UFNJME9TNDFJaUJtYVd4c1BTSWpNREF3TURBd0lpQnpkSGxzWlQwaVptOXVkQzF6YVhwbE9pQXpObkI0T3lJK1F6d3ZkR1Y0ZEQ0OGRHVjRkQ0I0UFNJeE9UY3VNelF6TnpVaUlIazlJalE1TGpVaUlHWnBiR3c5SWlNd01EQXdNREFpSUhOMGVXeGxQU0ptYjI1MExYTnBlbVU2SURNMmNIZzdJajUxUEM5MFpYaDBQangwWlhoMElIZzlJakl4Tmk0ek5ETTNOU0lnZVQwaU5Ea3VOU0lnWm1sc2JEMGlJekF3TURBd01DSWdjM1I1YkdVOUltWnZiblF0YzJsNlpUb2dNelp3ZURzaVBsTThMM1JsZUhRK1BIUmxlSFFnZUQwaU1qTTNMak0zTlNJZ2VUMGlORGt1TlNJZ1ptbHNiRDBpSXpBd01EQXdNQ0lnYzNSNWJHVTlJbVp2Ym5RdGMybDZaVG9nTXpad2VEc2lQazg4TDNSbGVIUStQSFJsZUhRZ2VEMGlNalkxTGpNM05TSWdlVDBpTlRjdU1UWTJOalkyT1RnME5UVTRNVEExSWlCbWFXeHNQU0lqTURBd01EQXdJaUJ6ZEhsc1pUMGlabTl1ZEMxemFYcGxPaUF5TVM0ek16TXpjSGc3SWo0MFBDOTBaWGgwUGp4MFpYaDBJSGc5SWpNeU1pNHhOemN3T1RNMU1EVTROVGswSWlCNVBTSTBPUzQxSWlCbWFXeHNQU0lqTURBd01EQXdJaUJ6ZEhsc1pUMGlabTl1ZEMxemFYcGxPaUF6Tm5CNE95SStSand2ZEdWNGRENDhkR1Y0ZENCNFBTSXpORE11TWpBNE16UXpOVEExT0RVNU5DSWdlVDBpTkRrdU5TSWdabWxzYkQwaUl6QXdNREF3TUNJZ2MzUjViR1U5SW1admJuUXRjMmw2WlRvZ016WndlRHNpUG1VOEwzUmxlSFErUEhSbGVIUWdlRDBpTXpZd0xqRTROelVpSUhrOUlqUTVMalVpSUdacGJHdzlJaU13TURBd01EQWlJSE4wZVd4bFBTSm1iMjUwTFhOcGVtVTZJRE0yY0hnN0lqNVRQQzkwWlhoMFBqeDBaWGgwSUhnOUlqTTRNUzR5TVRnM05TSWdlVDBpTkRrdU5TSWdabWxzYkQwaUl6QXdNREF3TUNJZ2MzUjViR1U5SW1admJuUXRjMmw2WlRvZ016WndlRHNpUGs4OEwzUmxlSFErUEhSbGVIUWdlRDBpTkRBNUxqSXhPRGMxSWlCNVBTSTFOeTR4TmpZMk5qWTVPRFExTlRneE1EVWlJR1pwYkd3OUlpTXdNREF3TURBaUlITjBlV3hsUFNKbWIyNTBMWE5wZW1VNklESXhMak16TXpOd2VEc2lQalE4TDNSbGVIUStQSFJsZUhRZ2VEMGlOREl6TGpBeU1EZzBNelV3TlRnMU9UUWlJSGs5SWpRNUxqVWlJR1pwYkd3OUlpTXdNREF3TURBaUlITjBlV3hsUFNKbWIyNTBMWE5wZW1VNklETTJjSGc3SWo0clBDOTBaWGgwUGp4MFpYaDBJSGc5SWpRME5DNHpNek16TkRNMU1EVTROVGswSWlCNVBTSTBPUzQxSWlCbWFXeHNQU0lqTURBd01EQXdJaUJ6ZEhsc1pUMGlabTl1ZEMxemFYcGxPaUF6Tm5CNE95SStRend2ZEdWNGRENDhkR1Y0ZENCNFBTSTBOamt1TXpVME1UZzNNREV4TnpFNE56VWlJSGs5SWpRNUxqVWlJR1pwYkd3OUlpTXdNREF3TURBaUlITjBlV3hsUFNKbWIyNTBMWE5wZW1VNklETTJjSGc3SWo1MVBDOTBaWGgwUGp4bklITjBjbTlyWlQwaUl6QXdNREF3TUNJZ2MzUjViR1U5SW5OMGNtOXJaUzEzYVdSMGFEb2dNWEI0T3lJZ2RISmhibk5tYjNKdFBTSnRZWFJ5YVhnb01Td3dMREFzTVN3d0xEQXBJajQ4Y0dGMGFDQmtQU0pOSURJNE1TNHhOemN3T1RNMU1EVTROVGswTERNNUxqY2dUQ0F6TVRjdU1UYzNNRGt6TlRBMU9EVTVOQ3d6T1M0M0lFMGdNamd4TGpFM056QTVNelV3TlRnMU9UUXNORE11TnlCTUlETXhOeTR4Tnpjd09UTTFNRFU0TlRrMExEUXpMamNnV2lJK1BDOXdZWFJvUGp3dlp6NDhMMmMrUEM5emRtYysiLAogICAidHlwZSIgOiAiY2hlY21pc3RyeV9lcXVhdGlvbiIKfQo="/>
    </extobj>
    <extobj name="61704547-3176-4FA0-AAD0-7DF1A1D1964B-7">
      <extobjdata type="61704547-3176-4FA0-AAD0-7DF1A1D1964B" data="ewogICAiZXhwcmVzc2lvbiIgOiAie1wiY29uZmlnXCI6e1wiY29sb3JcIjpcIiMwMDBcIn0sXCJzb3VyY2VcIjpcIlczc2lkSGx3WlNJNkluTjFZbk5qY21sd2RDSXNJbVJoZEdFaU9uc2liV0ZwYmlJNlczc2lhV1FpT2lJM1pXUXhNMlJsWmkxaFlqSmtMVFEwTnpJdE9EZ3haaTAzTmpreE9ERTROMk00WmpnaUxDSjBlWEJsSWpvaWRHVjRkQ0lzSW14aFltVnNJam9pNzd5SUluMHNleUpwWkNJNklqY3daak5sTTJZMkxUTTROVEF0TkRnME1TMWhaRGhpTFdZM01EbGhPVE5sWkdJMU9TSXNJblI1Y0dVaU9pSjBaWGgwSWl3aWJHRmlaV3dpT2lJekluMHNleUpwWkNJNkltVTRabVE0WkdFd0xXUTVORFF0TkdSa01TMDRNR00wTFRSaVpHVmpNRFZtTVRReVpTSXNJblI1Y0dVaU9pSjBaWGgwSWl3aWJHRmlaV3dpT2lMdnZJa2lmU3g3SW1sa0lqb2lPVGN4T1dOak1qUXRaREExTXkwME1qWXlMV0ptTUdRdFpUQXhZVEJrWldWallUWTVJaXdpZEhsd1pTSTZJblJsZUhRaUxDSnNZV0psYkNJNklrTWlmU3g3SW1sa0lqb2labVJtTjJSbU1tTXROall4WWkwMFlqaGlMVGhpTURZdFpUaGxOemszTkRjMlpqWTNJaXdpZEhsd1pTSTZJblJsZUhRaUxDSnNZV0psYkNJNkltRWlmU3g3SW1sa0lqb2lOell5TnpkaVpEWXRZbU5sTXkwME1URTBMVGcyTkdRdFpXUXhNMk5pWXpaaFpHUTFJaXdpZEhsd1pTSTZJblJsZUhRaUxDSnNZV0psYkNJNklrTWlmU3g3SW1sa0lqb2lZekJsWVdSak5HSXRZVE14TXkwME1XRXpMVGhqWVRZdE16Z3pOemd5TmprMFpqUTJJaXdpZEhsd1pTSTZJblJsZUhRaUxDSnNZV0psYkNJNklrOGlmVjBzSW5OMVlpSTZXM3NpYVdRaU9pSTFZemMwTWprelppMW1OV1ExTFRSbU5qWXRPREF6TkMxaU16TTRPVE5oTnpkbVpXTWlMQ0owZVhCbElqb2lkR1Y0ZENJc0lteGhZbVZzSWpvaU15SjlYWDBzSW1sa0lqb2lNR1prWVRBNFpUY3RZek5tTWkwMFlUUm1MVGt6TURFdE5EZGhPRGN6TWpJNE9EWXdJbjBzZXlKMGVYQmxJam9pYW05cGJuUWlMQ0prWVhSaElqcDdJblJ2Y0NJNlczc2lhV1FpT2lJd1lqQTFORFU1WWkwNU5tTXpMVFJoTTJVdFlXUXdNeTFqWXpOaE5qY3pNV0ppT1dZaUxDSjBlWEJsSWpvaWRHVjRkQ0lzSW14aFltVnNJam9pNmF1WUluMHNleUpwWkNJNklqWXpOek00T0RNMExUQTVaVGt0TkRneVlpMDRNV0ZtTFRWbFpESTNNMlV4TkRsaE55SXNJblI1Y0dVaU9pSjBaWGgwSWl3aWJHRmlaV3dpT2lMbXVLa2lmVjBzSW1KdmRIUnZiU0k2VzNzaWRIbHdaU0k2SW5SbGVIUWlMQ0pzWVdKbGJDSTZJaVp1WW5Od095SXNJbkJzWVdObGFHOXNaR1Z5SWpwMGNuVmxMQ0pwWkNJNkltRmlPRE13T0RsbUxURXdORFF0TkdVM1ppMDVZalU1TFRZNVpqZzBaVFkzWWpBNE5TSjlYWDBzSW1sa0lqb2lNVGsyTlRReVlXVXRPR0poTnkwME5XWTRMV0ZoT1RVdE56WTNaVEJpTVRZMllUUmxJbjBzZXlKcFpDSTZJalF5T1ROaE5tWXlMVFptT0RBdE5ERTBaQzFoTW1ObExUQXlPVFkxWmpBek1UZzVOU0lzSW5SNWNHVWlPaUowWlhoMElpd2liR0ZpWld3aU9pSkRJbjBzZXlKcFpDSTZJamsxWlRFMk9EWXpMV0pqWmpJdE5HUXhPUzA1TWpoa0xURXdNV0l5WW1ZNU16WTRaaUlzSW5SNWNHVWlPaUowWlhoMElpd2liR0ZpWld3aU9pSmhJbjBzZXlKcFpDSTZJbUUyTlRoa01qSm1MVFE0WldFdE5EUmxPQzA1Tm1ObUxXWTBObVppWWpOaVpqYzVNaUlzSW5SNWNHVWlPaUowWlhoMElpd2liR0ZpWld3aU9pSlBJbjBzZXlKcFpDSTZJalExWm1ObVkyWmxMVFEwTmpBdE5EUmtOQzA1Tnpka0xXVmpZVGRpWVRjMVpXWXhaU0lzSW5SNWNHVWlPaUowWlhoMElpd2liR0ZpWld3aU9pSXJJbjBzZXlKMGVYQmxJam9pYzNWaWMyTnlhWEIwSWl3aVpHRjBZU0k2ZXlKdFlXbHVJanBiZXlKcFpDSTZJbVF6TjJFeU4yRmtMVEpoT0RVdE5ETm1PUzFoWlRsaExXSXhNall6WWprNE1UVmlaU0lzSW5SNWNHVWlPaUowWlhoMElpd2liR0ZpWld3aU9pSkRJbjBzZXlKcFpDSTZJbVprTXpReFpXTmlMVFZsWmpndE5HTTJPUzFoTm1ZMExUWTBZbUl3T1RWa1l6RTBPU0lzSW5SNWNHVWlPaUowWlhoMElpd2liR0ZpWld3aU9pSlBJbjFkTENKemRXSWlPbHQ3SW1sa0lqb2lPRE0xWXpGak9UTXRPVEEzT0MwMFlURmtMV0UwT0RrdE1tTTJPVFEzWXpGak4yWTRJaXdpZEhsd1pTSTZJblJsZUhRaUxDSnNZV0psYkNJNklqSWlmVjE5TENKcFpDSTZJbVZsWkdJeFptVTVMVEUxT0RrdE5Ea3dZeTA1TjJZeUxUUXlZelZsT1RFeU4yWTJOeUo5TEhzaWRIbHdaU0k2SW5SbGVIUWlMQ0pzWVdKbGJDSTZJdUtHa1NJc0ltbGtJam9pTldZMllUWm1Nell0TnpjNE5pMDBZelJsTFRrd05ESXRNamxrWVRRMk9ETmhOV00ySW4xZFwifSIsCiAgICJpbWFnZUJhc2U2NCIgOiAiUEhOMlp5Qm1iMjUwTFdaaGJXbHNlVDBpVkdsdFpYTWdUbVYzSUZKdmJXRnVJaUJvWldsbmFIUTlJalUwTGpZMk5qZHdlQ0lnZG1sbGQwSnZlRDBpTWpBZ01UQXVNVFUyTWpVZ05EUTJMakUxTmpJMUlEVXlMak0wTXpjMUlpQnpkSGxzWlQwaWMyaGhjR1V0Y21WdVpHVnlhVzVuT2lCamNtbHpjR1ZrWjJWek95SWdlRzFzYm5NOUltaDBkSEE2THk5M2QzY3Vkek11YjNKbkx6SXdNREF2YzNabklqNEtJQ0FnSUR4a1pXWnpMejQ4WnlCNGJXeHVjejBpYUhSMGNEb3ZMM2QzZHk1M015NXZjbWN2TWpBd01DOXpkbWNpUGp4MFpYaDBJSGc5SWpJd0lpQjVQU0kwT1M0MUlpQm1hV3hzUFNJak1EQXdNREF3SWlCemRIbHNaVDBpWm05dWRDMXphWHBsT2lBek5uQjRPeUkrNzd5SVBDOTBaWGgwUGp4MFpYaDBJSGc5SWpVM0lpQjVQU0kwT1M0MUlpQm1hV3hzUFNJak1EQXdNREF3SWlCemRIbHNaVDBpWm05dWRDMXphWHBsT2lBek5uQjRPeUkrTXp3dmRHVjRkRDQ4ZEdWNGRDQjRQU0kzTmlJZ2VUMGlORGt1TlNJZ1ptbHNiRDBpSXpBd01EQXdNQ0lnYzNSNWJHVTlJbVp2Ym5RdGMybDZaVG9nTXpad2VEc2lQdSs4aVR3dmRHVjRkRDQ4ZEdWNGRDQjRQU0l4TVRNaUlIazlJalE1TGpVaUlHWnBiR3c5SWlNd01EQXdNREFpSUhOMGVXeGxQU0ptYjI1MExYTnBlbVU2SURNMmNIZzdJajVEUEM5MFpYaDBQangwWlhoMElIZzlJakV6T0M0d01qQTRORE0xTURVNE5Ua3pPQ0lnZVQwaU5Ea3VOU0lnWm1sc2JEMGlJekF3TURBd01DSWdjM1I1YkdVOUltWnZiblF0YzJsNlpUb2dNelp3ZURzaVBtRThMM1JsZUhRK1BIUmxlSFFnZUQwaU1UVTFJaUI1UFNJME9TNDFJaUJtYVd4c1BTSWpNREF3TURBd0lpQnpkSGxzWlQwaVptOXVkQzF6YVhwbE9pQXpObkI0T3lJK1F6d3ZkR1Y0ZEQ0OGRHVjRkQ0I0UFNJeE9EQXVNREl3T0RRek5UQTFPRFU1TXpnaUlIazlJalE1TGpVaUlHWnBiR3c5SWlNd01EQXdNREFpSUhOMGVXeGxQU0ptYjI1MExYTnBlbVU2SURNMmNIZzdJajVQUEM5MFpYaDBQangwWlhoMElIZzlJakl3T0M0d01qQTRORE0xTURVNE5Ua3pPQ0lnZVQwaU5UY3VNVFkyTmpZMk9UZzBOVFU0TVRBMUlpQm1hV3hzUFNJak1EQXdNREF3SWlCemRIbHNaVDBpWm05dWRDMXphWHBsT2lBeU1TNHpNek16Y0hnN0lqNHpQQzkwWlhoMFBqeDBaWGgwSUhnOUlqSXpNaTQ0TWpJNU16Y3dNVEUzTVRnM05TSWdlVDBpTXpJdU9ETXpNekl6TkRjNE5qazROek1pSUdacGJHdzlJaU13TURBd01EQWlJSE4wZVd4bFBTSm1iMjUwTFhOcGVtVTZJREl4TGpNek16TndlRHNpUHVtcm1Ed3ZkR1Y0ZEQ0OGRHVjRkQ0I0UFNJeU5UVXVOREkzTURrek5UQTFPRFU1TXpnaUlIazlJak15TGpnek16TXlNelEzT0RZNU9EY3pJaUJtYVd4c1BTSWpNREF3TURBd0lpQnpkSGxzWlQwaVptOXVkQzF6YVhwbE9pQXlNUzR6TXpNemNIZzdJajdtdUtrOEwzUmxlSFErUEhSbGVIUWdlRDBpTWpnNUxqQXpNVEkxSWlCNVBTSTBPUzQxSWlCbWFXeHNQU0lqTURBd01EQXdJaUJ6ZEhsc1pUMGlabTl1ZEMxemFYcGxPaUF6Tm5CNE95SStRend2ZEdWNGRENDhkR1Y0ZENCNFBTSXpNVFF1TURVeU1Ea3pOVEExT0RVNU5DSWdlVDBpTkRrdU5TSWdabWxzYkQwaUl6QXdNREF3TUNJZ2MzUjViR1U5SW1admJuUXRjMmw2WlRvZ016WndlRHNpUG1FOEwzUmxlSFErUEhSbGVIUWdlRDBpTXpNeExqQXpNVEkxSWlCNVBTSTBPUzQxSWlCbWFXeHNQU0lqTURBd01EQXdJaUJ6ZEhsc1pUMGlabTl1ZEMxemFYcGxPaUF6Tm5CNE95SStUend2ZEdWNGRENDhkR1Y0ZENCNFBTSXpOVGd1TURNeE1qVWlJSGs5SWpRNUxqVWlJR1pwYkd3OUlpTXdNREF3TURBaUlITjBlV3hsUFNKbWIyNTBMWE5wZW1VNklETTJjSGc3SWo0clBDOTBaWGgwUGp4MFpYaDBJSGc5SWpNNE1TNHpORE0zTlNJZ2VUMGlORGt1TlNJZ1ptbHNiRDBpSXpBd01EQXdNQ0lnYzNSNWJHVTlJbVp2Ym5RdGMybDZaVG9nTXpad2VEc2lQa004TDNSbGVIUStQSFJsZUhRZ2VEMGlOREEyTGpNMk5EVTVNelV3TlRnMU9UUWlJSGs5SWpRNUxqVWlJR1pwYkd3OUlpTXdNREF3TURBaUlITjBlV3hsUFNKbWIyNTBMWE5wZW1VNklETTJjSGc3SWo1UFBDOTBaWGgwUGp4MFpYaDBJSGc5SWpRek5DNHpOalExT1RNMU1EVTROVGswSWlCNVBTSTFOeTR4TmpZMk5qWTVPRFExTlRneE1EVWlJR1pwYkd3OUlpTXdNREF3TURBaUlITjBlV3hsUFNKbWIyNTBMWE5wZW1VNklESXhMak16TXpOd2VEc2lQakk4TDNSbGVIUStQSFJsZUhRZ2VEMGlORFE0TGpFMk5qWTROekF4TVRjeE9EYzFJaUI1UFNJME9TNDFJaUJtYVd4c1BTSWpNREF3TURBd0lpQnpkSGxzWlQwaVptOXVkQzF6YVhwbE9pQXpObkI0T3lJKzRvYVJQQzkwWlhoMFBqeG5JSE4wY205clpUMGlJekF3TURBd01DSWdjM1I1YkdVOUluTjBjbTlyWlMxM2FXUjBhRG9nTVhCNE95SWdkSEpoYm5ObWIzSnRQU0p0WVhSeWFYZ29NU3d3TERBc01Td3dMREFwSWo0OGNHRjBhQ0JrUFNKTklESXlNeTQ0TWpJNU1qRTNOVEk1TWprM0xETTRMamNnVENBeU9EWXVNRE14TWpVM05qSTVNemswTlRNc016Z3VOeUJOSURJeU15NDRNakk1TWpFM05USTVNamszTERReUxqY2dUQ0F5T0RZdU1ETXhNalUzTmpJNU16azBOVE1zTkRJdU55QmFJajQ4TDNCaGRHZytQQzluUGp3dlp6NDhMM04yWno0PSIsCiAgICJ0eXBlIiA6ICJjaGVjbWlzdHJ5X2VxdWF0aW9uIgp9Cg=="/>
    </extobj>
    <extobj name="61704547-3176-4FA0-AAD0-7DF1A1D1964B-8">
      <extobjdata type="61704547-3176-4FA0-AAD0-7DF1A1D1964B" data="ewogICAiZXhwcmVzc2lvbiIgOiAie1wiY29uZmlnXCI6e1wiY29sb3JcIjpcIiMwMDBcIn0sXCJzb3VyY2VcIjpcIlczc2lhV1FpT2lJMk5UUXlZbU5rT0MweVptWTRMVFJrTjJNdE9UTTVOUzA1TjJVeU5XVXhZMk00WW1NaUxDSjBlWEJsSWpvaWRHVjRkQ0lzSW14aFltVnNJam9pNzd5SUluMHNleUpwWkNJNklqRTFOVFV5TURBeExUa3hZMkV0TkRBMk5DMDVaREk1TFRKa04yWmpOVEZtWWpjeVpDSXNJblI1Y0dVaU9pSjBaWGgwSWl3aWJHRmlaV3dpT2lJNEluMHNleUpwWkNJNkltWmlabUl4T1dJeUxXUmtNell0TkRNM1pTMWlZMlZoTFRjM09UZzJZemszTkdKa01TSXNJblI1Y0dVaU9pSjBaWGgwSWl3aWJHRmlaV3dpT2lMdnZJa2lmU3g3SW1sa0lqb2lPVEV6TWpCbU1EVXRZamhpTnkwME5qQmpMVGd5WmpZdE1qZ3dORFUwTVRVM00yUTJJaXdpZEhsd1pTSTZJblJsZUhRaUxDSnNZV0psYkNJNklrNGlmU3g3SW1sa0lqb2laak15Tm1Nd05tUXROell3TnkwME1UUXhMVGhtTlRjdE5HUmxNRGRqTUdVeU1qRTVJaXdpZEhsd1pTSTZJblJsZUhRaUxDSnNZV0psYkNJNkltRWlmU3g3SW1sa0lqb2lNamsxWTJFM09ESXRZV1JoTWkwME9UQmlMVGcxWlRZdFlUTTNaalk0TkRGaVlUTXlJaXdpZEhsd1pTSTZJblJsZUhRaUxDSnNZV0psYkNJNklrOGlmU3g3SW1sa0lqb2lZalZsT0dVelpEa3RPRFprWWkwME9UWXlMVGc0TWpBdFpqZGlOakF4Wm1FMFlUZ3lJaXdpZEhsd1pTSTZJblJsZUhRaUxDSnNZV0psYkNJNklrZ2lmU3g3SW1sa0lqb2lNR0kxTVRBeU9XRXRNVGhsTVMwME56WTVMV0ZsTlRndE1HRTBOVEkyTTJJM05tVXdJaXdpZEhsd1pTSTZJblJsZUhRaUxDSnNZV0psYkNJNklpc2lmU3g3SW1sa0lqb2lOR1ptWVdJeE9XRXRaR0kwTnkwME5qVmlMVGs0TmpNdE1HRTBNV1UzTXpBMk4ySTVJaXdpZEhsd1pTSTZJblJsZUhRaUxDSnNZV0psYkNJNklrZ2lmU3g3SW1sa0lqb2lPVEUwTURWbFkyUXRNalJsWlMwME1XRmtMVGd3TUdNdE5tTmtNMlEwTlRZNVpXVm1JaXdpZEhsd1pTSTZJblJsZUhRaUxDSnNZV0psYkNJNklrTWlmU3g3SW1sa0lqb2lNbVl5TldVelpHUXRNR1F5TUMwMFkyTTRMV0ZpT0dNdFpUSTFOV00zT0RZNE5URmlJaXdpZEhsd1pTSTZJblJsZUhRaUxDSnNZV0psYkNJNkltd2lmU3g3SW5SNWNHVWlPaUpxYjJsdWRDSXNJbVJoZEdFaU9uc2lkRzl3SWpwYmV5SjBlWEJsSWpvaWRHVjRkQ0lzSW14aFltVnNJam9pSm01aWMzQTdJaXdpY0d4aFkyVm9iMnhrWlhJaU9uUnlkV1VzSW1sa0lqb2lOVEEwT0RabU5XWXRNbVE0TUMwME5qVm1MVGhrTjJNdE5HRXdaVFZrTWpZeE5qVTBJbjFkTENKaWIzUjBiMjBpT2x0N0luUjVjR1VpT2lKMFpYaDBJaXdpYkdGaVpXd2lPaUltYm1KemNEc2lMQ0p3YkdGalpXaHZiR1JsY2lJNmRISjFaU3dpYVdRaU9pSmxNemxrTmpjeVlpMWxaamcwTFRReE1UY3RZak13WkMwNU9URm1ZMkZsTWpCalpUQWlmVjE5TENKcFpDSTZJamRpT0RaaU1UZ3lMV014TnpJdE5EVmlOUzFpT1dVMExURTVaVGhoWW1SbVlqWm1NU0o5TEhzaWFXUWlPaUptWWpaaE9XUTFOUzB3TURKaExUUmpZamd0T0dGak1DMDJZek5oTlRCaFlqVmhaakVpTENKMGVYQmxJam9pZEdWNGRDSXNJbXhoWW1Wc0lqb2lUaUo5TEhzaWFXUWlPaUpqTTJNd1l6WmlOeTAzTXpKaExUUTNNakF0WVRFMU5pMWhaakkzWmpjd05UWTRNVEVpTENKMGVYQmxJam9pZEdWNGRDSXNJbXhoWW1Wc0lqb2lZU0o5TEhzaWFXUWlPaUl6WVdJeU56SmhNaTAxT1dNMkxUUXpOalV0WVRnME1DMWpZVGczTURVek4yUXhPV1FpTENKMGVYQmxJam9pZEdWNGRDSXNJbXhoWW1Wc0lqb2lReUo5TEhzaWFXUWlPaUpqTURoaU9XSXpaQzFqTldJMkxUUmlZVFl0WVdNek1pMWpZVGMwTURBME1XSmtOV0VpTENKMGVYQmxJam9pZEdWNGRDSXNJbXhoWW1Wc0lqb2liQ0o5TEhzaWFXUWlPaUkxWVdabU1qTTNaQzFqTnpZM0xUUTJNekF0T0dFeE5TMWxPREUwWW1NNVltWmxZek1pTENKMGVYQmxJam9pZEdWNGRDSXNJbXhoWW1Wc0lqb2lLeUo5TEhzaWRIbHdaU0k2SW5OMVluTmpjbWx3ZENJc0ltUmhkR0VpT25zaWJXRnBiaUk2VzNzaWFXUWlPaUl5T0RrelpETTVNeTB5WXpBMUxUUmpNVFl0WVdKaU15MHdOelppWVdRMlpUUm1ZVEFpTENKMGVYQmxJam9pZEdWNGRDSXNJbXhoWW1Wc0lqb2lTQ0o5WFN3aWMzVmlJanBiZXlKcFpDSTZJbUl3Wm1SaU5UYzJMVEZtWW1VdE5HUmpOeTA1T0dFMExUZ3daV05pWWpGa1pqSTNZeUlzSW5SNWNHVWlPaUowWlhoMElpd2liR0ZpWld3aU9pSXlJbjFkZlN3aWFXUWlPaUppTm1KaU1UTTFNeTAwTjJZMkxUUTJaRGt0WVRoa05TMHlZakUzWlRKaU9EUmlNVGtpZlN4N0ltbGtJam9pWVRJM056aGhZak10T1dKalpDMDBPRFl6TFRrellXSXRaVEJpWXpNMk5tVmtOVEkxSWl3aWRIbHdaU0k2SW5SbGVIUWlMQ0pzWVdKbGJDSTZJazhpZlYwPVwifSIsCiAgICJpbWFnZUJhc2U2NCIgOiAiUEhOMlp5Qm1iMjUwTFdaaGJXbHNlVDBpVkdsdFpYTWdUbVYzSUZKdmJXRnVJaUJvWldsbmFIUTlJalUyTGpZMk5qZHdlQ0lnZG1sbGQwSnZlRDBpTVRnZ01URXVOU0EwT1RBdU56WTFOakkxSURVeElpQnpkSGxzWlQwaWMyaGhjR1V0Y21WdVpHVnlhVzVuT2lCamNtbHpjR1ZrWjJWek95SWdlRzFzYm5NOUltaDBkSEE2THk5M2QzY3Vkek11YjNKbkx6SXdNREF2YzNabklqNEtJQ0FnSUR4a1pXWnpMejQ4WnlCNGJXeHVjejBpYUhSMGNEb3ZMM2QzZHk1M015NXZjbWN2TWpBd01DOXpkbWNpUGp4MFpYaDBJSGc5SWpFNElpQjVQU0kwT1M0MUlpQm1hV3hzUFNJak1EQXdNREF3SWlCemRIbHNaVDBpWm05dWRDMXphWHBsT2lBek5uQjRPeUkrNzd5SVBDOTBaWGgwUGp4MFpYaDBJSGc5SWpVMUlpQjVQU0kwT1M0MUlpQm1hV3hzUFNJak1EQXdNREF3SWlCemRIbHNaVDBpWm05dWRDMXphWHBsT2lBek5uQjRPeUkrT0R3dmRHVjRkRDQ4ZEdWNGRDQjRQU0kzTkNJZ2VUMGlORGt1TlNJZ1ptbHNiRDBpSXpBd01EQXdNQ0lnYzNSNWJHVTlJbVp2Ym5RdGMybDZaVG9nTXpad2VEc2lQdSs4aVR3dmRHVjRkRDQ4ZEdWNGRDQjRQU0l4TVRFaUlIazlJalE1TGpVaUlHWnBiR3c5SWlNd01EQXdNREFpSUhOMGVXeGxQU0ptYjI1MExYTnBlbVU2SURNMmNIZzdJajVPUEM5MFpYaDBQangwWlhoMElIZzlJakV6T0NJZ2VUMGlORGt1TlNJZ1ptbHNiRDBpSXpBd01EQXdNQ0lnYzNSNWJHVTlJbVp2Ym5RdGMybDZaVG9nTXpad2VEc2lQbUU4TDNSbGVIUStQSFJsZUhRZ2VEMGlNVFUwTGprM09URTNNVGMxTWpreU9UY2lJSGs5SWpRNUxqVWlJR1pwYkd3OUlpTXdNREF3TURBaUlITjBlV3hsUFNKbWIyNTBMWE5wZW1VNklETTJjSGc3SWo1UFBDOTBaWGgwUGp4MFpYaDBJSGc5SWpFNE1TNDVOemt4TnpFM05USTVNamszSWlCNVBTSTBPUzQxSWlCbWFXeHNQU0lqTURBd01EQXdJaUJ6ZEhsc1pUMGlabTl1ZEMxemFYcGxPaUF6Tm5CNE95SStTRHd2ZEdWNGRENDhkR1Y0ZENCNFBTSXlNRGd1T1RjNU1UY3hOelV5T1RJNU55SWdlVDBpTkRrdU5TSWdabWxzYkQwaUl6QXdNREF3TUNJZ2MzUjViR1U5SW1admJuUXRjMmw2WlRvZ016WndlRHNpUGlzOEwzUmxlSFErUEhSbGVIUWdlRDBpTWpNd0xqSTVNVFk0TnpBeE1UY3hPRGMxSWlCNVBTSTBPUzQxSWlCbWFXeHNQU0lqTURBd01EQXdJaUJ6ZEhsc1pUMGlabTl1ZEMxemFYcGxPaUF6Tm5CNE95SStTRHd2ZEdWNGRENDhkR1Y0ZENCNFBTSXlOVGN1TWpreE5qZzNNREV4TnpFNE56VWlJSGs5SWpRNUxqVWlJR1pwYkd3OUlpTXdNREF3TURBaUlITjBlV3hsUFNKbWIyNTBMWE5wZW1VNklETTJjSGc3SWo1RFBDOTBaWGgwUGp4MFpYaDBJSGc5SWpJNE1pNHpNVEkxSWlCNVBTSTBPUzQxSWlCbWFXeHNQU0lqTURBd01EQXdJaUJ6ZEhsc1pUMGlabTl1ZEMxemFYcGxPaUF6Tm5CNE95SStiRHd2ZEdWNGRENDhkR1Y0ZENCNFBTSXpNelF1TXpJeU9UTTNNREV4TnpFNE56VWlJSGs5SWpRNUxqVWlJR1pwYkd3OUlpTXdNREF3TURBaUlITjBlV3hsUFNKbWIyNTBMWE5wZW1VNklETTJjSGc3SWo1T1BDOTBaWGgwUGp4MFpYaDBJSGc5SWpNMk1TNHpNakk1TXpjd01URTNNVGczTlNJZ2VUMGlORGt1TlNJZ1ptbHNiRDBpSXpBd01EQXdNQ0lnYzNSNWJHVTlJbVp2Ym5RdGMybDZaVG9nTXpad2VEc2lQbUU4TDNSbGVIUStQSFJsZUhRZ2VEMGlNemM0TGpNd01qQTVNelV3TlRnMU9UUWlJSGs5SWpRNUxqVWlJR1pwYkd3OUlpTXdNREF3TURBaUlITjBlV3hsUFNKbWIyNTBMWE5wZW1VNklETTJjSGc3SWo1RFBDOTBaWGgwUGp4MFpYaDBJSGc5SWpRd015NHpNakk1TXpjd01URTNNVGczTlNJZ2VUMGlORGt1TlNJZ1ptbHNiRDBpSXpBd01EQXdNQ0lnYzNSNWJHVTlJbVp2Ym5RdGMybDZaVG9nTXpad2VEc2lQbXc4TDNSbGVIUStQSFJsZUhRZ2VEMGlOREUwTGpNek16TTBNelV3TlRnMU9UUWlJSGs5SWpRNUxqVWlJR1pwYkd3OUlpTXdNREF3TURBaUlITjBlV3hsUFNKbWIyNTBMWE5wZW1VNklETTJjSGc3SWo0clBDOTBaWGgwUGp4MFpYaDBJSGc5SWpRek55NDJORFU0TkRNMU1EVTROVGswSWlCNVBTSTBPUzQxSWlCbWFXeHNQU0lqTURBd01EQXdJaUJ6ZEhsc1pUMGlabTl1ZEMxemFYcGxPaUF6Tm5CNE95SStTRHd2ZEdWNGRENDhkR1Y0ZENCNFBTSTBOalV1TmpRMU9EUXpOVEExT0RVNU5DSWdlVDBpTlRjdU1UWTJOalkyT1RnME5UVTRNVEExSWlCbWFXeHNQU0lqTURBd01EQXdJaUJ6ZEhsc1pUMGlabTl1ZEMxemFYcGxPaUF5TVM0ek16TXpjSGc3SWo0eVBDOTBaWGgwUGp4MFpYaDBJSGc5SWpRM09TNDBORGM1TXpjd01URTNNVGczTlNJZ2VUMGlORGt1TlNJZ1ptbHNiRDBpSXpBd01EQXdNQ0lnYzNSNWJHVTlJbVp2Ym5RdGMybDZaVG9nTXpad2VEc2lQazg4TDNSbGVIUStQR2NnYzNSeWIydGxQU0lqTURBd01EQXdJaUJ6ZEhsc1pUMGljM1J5YjJ0bExYZHBaSFJvT2lBeGNIZzdJaUIwY21GdWMyWnZjbTA5SW0xaGRISnBlQ2d4TERBc01Dd3hMREFzTUNraVBqeHdZWFJvSUdROUlrMGdNamsxTGpNeU1qa3pOekF4TVRjeE9EYzFMRE01TGpjZ1RDQXpNekV1TXpJeU9UTTNNREV4TnpFNE56VXNNemt1TnlCTklESTVOUzR6TWpJNU16Y3dNVEUzTVRnM05TdzBNeTQzSUV3Z016TXhMak15TWprek56QXhNVGN4T0RjMUxEUXpMamNnV2lJK1BDOXdZWFJvUGp3dlp6NDhMMmMrUEM5emRtYysiLAogICAidHlwZSIgOiAiY2hlY21pc3RyeV9lcXVhdGlvbiIKfQo="/>
    </extobj>
    <extobj name="61704547-3176-4FA0-AAD0-7DF1A1D1964B-9">
      <extobjdata type="61704547-3176-4FA0-AAD0-7DF1A1D1964B" data="ewogICAiZXhwcmVzc2lvbiIgOiAie1wiY29uZmlnXCI6e1wiY29sb3JcIjpcIiMwMDBcIn0sXCJzb3VyY2VcIjpcIlczc2lhV1FpT2lKak5tTmxZVFkyT1MwME5UUmpMVFEwTnpJdFlXWm1aQzAwTlRaaU5EQmxNakJsTkdNaUxDSjBlWEJsSWpvaWRHVjRkQ0lzSW14aFltVnNJam9pNzd5SUluMHNleUpwWkNJNkltWXhPR1U0T1dJMUxXSTFOMlF0TkRrd05DMDVaV014TFROa1pUaG1aakUxWWpnM01TSXNJblI1Y0dVaU9pSjBaWGgwSWl3aWJHRmlaV3dpT2lJMUluMHNleUpwWkNJNklqVmlOMkkzTW1RMUxUSTFNVE10TkRsbE9DMWlNR1E0TFdWak9UZzVaV0V3TURReVl5SXNJblI1Y0dVaU9pSjBaWGgwSWl3aWJHRmlaV3dpT2lMdnZJa2lmU3g3SW1sa0lqb2laalF5WkRZMk0yRXRNRFUxWVMwME9EWTJMV0prTW1NdFlXVmtNV0ZqWWpZNE5UQmhJaXdpZEhsd1pTSTZJblJsZUhRaUxDSnNZV0psYkNJNklrSWlmU3g3SW1sa0lqb2lZalZsTnpObU9UWXRPR1UxTnkwME9EazVMVGsyT0dRdE5ERXpOVFJqTldRME4yTmxJaXdpZEhsd1pTSTZJblJsZUhRaUxDSnNZV0psYkNJNkltRWlmU3g3SW5SNWNHVWlPaUp6ZFdKelkzSnBjSFFpTENKa1lYUmhJanA3SW0xaGFXNGlPbHQ3SW1sa0lqb2labVkyWkRBelptSXROR016TXkwME1UQmhMV0U0TVdJdE9UZGpaRFZqTlRKbE0yRTBJaXdpZEhsd1pTSTZJblJsZUhRaUxDSnNZV0psYkNJNklpZ2lmU3g3SW1sa0lqb2lOemRpTWpaaU56UXROemsyWWkwME5XTTVMV0V3TkRZdE5qTTRNekE1TW1NNFl6WXdJaXdpZEhsd1pTSTZJblJsZUhRaUxDSnNZV0psYkNJNklrOGlmU3g3SW1sa0lqb2lZVGs0WWpVNE1qRXRZVFZsTXkwME56TTVMVGszWldFdE56aGlOVFl3Tmprek5URTNJaXdpZEhsd1pTSTZJblJsZUhRaUxDSnNZV0psYkNJNklrZ2lmU3g3SW1sa0lqb2lPV1F5WTJaa1l6RXRPREF4WlMwME5qRXpMV0kxWVdNdFpERXdZVGxoWkdNNFpEaGtJaXdpZEhsd1pTSTZJblJsZUhRaUxDSnNZV0psYkNJNklpa2lmVjBzSW5OMVlpSTZXM3NpYVdRaU9pSTVNR1poWVdSbU5DMWpNamcxTFRSak1UY3RPVE0wTXkwek4yVm1Zek13WVRkbVpETWlMQ0owZVhCbElqb2lkR1Y0ZENJc0lteGhZbVZzSWpvaU1pSjlYWDBzSW1sa0lqb2labVUzT1RSa1pURXRNakJsWWkwME1ESmxMVGczTkdVdE1XVXlNVE5sTkRaaVpURTRJbjBzZXlKcFpDSTZJamszT0RBek5USTVMV1kzTVRJdE5EYzBNaTA1TkdOa0xUbGpOelJrWm1NM1pXUTVPU0lzSW5SNWNHVWlPaUowWlhoMElpd2liR0ZpWld3aU9pSXJJbjBzZXlKMGVYQmxJam9pYzNWaWMyTnlhWEIwSWl3aVpHRjBZU0k2ZXlKdFlXbHVJanBiZXlKcFpDSTZJamt6WmpCbE5qUXdMVGxqTkRndE5ETXpNUzFoTVRnM0xUTmpZVFl4Wmpka1lqbGxNeUlzSW5SNWNHVWlPaUowWlhoMElpd2liR0ZpWld3aU9pSklJbjFkTENKemRXSWlPbHQ3SW1sa0lqb2lNelJrTURZM04yWXROelUwWVMwMFpETTBMVGswWTJVdFl6VXhOR00xTjJKbE1UVXlJaXdpZEhsd1pTSTZJblJsZUhRaUxDSnNZV0psYkNJNklqSWlmVjE5TENKcFpDSTZJakEwTkdJd01EZ3pMVE0wTmpZdE5HVTFPUzFoTm1GbUxXVm1aRE0xWW1JM1pEUmxOeUo5TEhzaWRIbHdaU0k2SW5OMVluTmpjbWx3ZENJc0ltUmhkR0VpT25zaWJXRnBiaUk2VzNzaWFXUWlPaUpsT1RZd05UZGpNeTB3TUdNM0xUUTRZMlF0WWpKbFlTMDBNVGhpWWpVM1ptSTJPV1VpTENKMGVYQmxJam9pZEdWNGRDSXNJbXhoWW1Wc0lqb2lVeUo5TEhzaWFXUWlPaUpsTldJMFpHTTVNUzFqTTJNM0xUUm1aakV0WVdNMU1pMHpabVJpTnpkbE5qYzRZV1lpTENKMGVYQmxJam9pZEdWNGRDSXNJbXhoWW1Wc0lqb2lUeUo5WFN3aWMzVmlJanBiZXlKcFpDSTZJbVkwTURGak5qQTVMVFl5TnpRdE5EY3haQzFpWXpNMExXWmtNMlZpTnpkak1EYzNaQ0lzSW5SNWNHVWlPaUowWlhoMElpd2liR0ZpWld3aU9pSTBJbjFkZlN3aWFXUWlPaUk0TlRneU5XRTFZaTAwT0RRMUxUUTJNakF0WVRWa01DMWxOMk5sTmpBM1lqVXpZelFpZlN4N0luUjVjR1VpT2lKcWIybHVkQ0lzSW1SaGRHRWlPbnNpZEc5d0lqcGJleUowZVhCbElqb2lkR1Y0ZENJc0lteGhZbVZzSWpvaUptNWljM0E3SWl3aWNHeGhZMlZvYjJ4a1pYSWlPblJ5ZFdVc0ltbGtJam9pWkRrek9UbGtZVEF0T0dFNE5TMDBOV00yTFRsaU5UQXRZek0xTXpKaVltSTVZak5tSW4xZExDSmliM1IwYjIwaU9sdDdJblI1Y0dVaU9pSjBaWGgwSWl3aWJHRmlaV3dpT2lJbWJtSnpjRHNpTENKd2JHRmpaV2h2YkdSbGNpSTZkSEoxWlN3aWFXUWlPaUptTldJd1lUQm1NUzB5WVRWakxUUmhORFl0T1RJeU15MDFNRGcyWm1KaE1HSTNNaklpZlYxOUxDSnBaQ0k2SWpJM05EWXdZbUprTFRSaVpHVXRORFJtTkMxaE5UTTBMVE0zWXpkbE5XWTNNamswWmlKOUxIc2lkSGx3WlNJNkluTjFZbk5qY21sd2RDSXNJbVJoZEdFaU9uc2liV0ZwYmlJNlczc2lhV1FpT2lKaVlUTXdNelk0TmkweVlUZ3hMVFJqTW1ZdFltUmlaUzB6WmprNFpEazJObVF6WkdRaUxDSjBlWEJsSWpvaWRHVjRkQ0lzSW14aFltVnNJam9pUWlKOUxIc2lhV1FpT2lJNE9ETTBNalJrTkMwMk9UaG1MVFF3WW1NdFlUZGhOUzFpTm1Zek0yRTFPR1EzTUdRaUxDSjBlWEJsSWpvaWRHVjRkQ0lzSW14aFltVnNJam9pWVNKOUxIc2lhV1FpT2lJeE0yTXlZMk00WXkxbE9UazFMVFJqTldNdFlXVTRPUzAwTldGbU1qSmtabU16TlRZaUxDSjBlWEJsSWpvaWRHVjRkQ0lzSW14aFltVnNJam9pVXlKOUxIc2lhV1FpT2lJek1XUXpaVFZoWWkxak9ETTVMVFExWldZdE9HTXlaUzAyTVRWbU9URXdNalprTm1JaUxDSjBlWEJsSWpvaWRHVjRkQ0lzSW14aFltVnNJam9pVHlKOVhTd2ljM1ZpSWpwYmV5SnBaQ0k2SWpVd05UVmxaREkzTFRSbU5HUXROR0V4TlMwNFpqSmlMV1l6WTJZNU1HRmtOVFZrWXlJc0luUjVjR1VpT2lKMFpYaDBJaXdpYkdGaVpXd2lPaUkwSW4xZGZTd2lhV1FpT2lJeU16bG1OR0ZsWWkxaU56azVMVFJqTkdFdFlUWXlZeTA0TWpnM05EY3dZak16TXpJaWZTeDdJblI1Y0dVaU9pSjBaWGgwSWl3aWJHRmlaV3dpT2lMaWhwTWlMQ0pwWkNJNklqUXpPVEpoWm1Ka0xUSmpNekF0TkRZM09DMDRZMkZtTFRNMlpUSXpPVGxsWVdZeFl5SjlMSHNpYVdRaU9pSmhaVEl6WWprNE9TMDFZMkZoTFRRNU5XUXRPVEF6TXkwME5tWTJPVFF4T0dRM01qY2lMQ0owZVhCbElqb2lkR1Y0ZENJc0lteGhZbVZzSWpvaUt5SjlMSHNpZEhsd1pTSTZJbk4xWW5OamNtbHdkQ0lzSW1SaGRHRWlPbnNpYldGcGJpSTZXM3NpYVdRaU9pSmtOekl3WkdRek5pMDVNek0yTFRRNE1XTXRZbU14WWkxa05UWXdNREU0T0RWak1XTWlMQ0owZVhCbElqb2lkR1Y0ZENJc0lteGhZbVZzSWpvaU1pSjlMSHNpYVdRaU9pSmtNalF5TlRZMk9TMWpaVE14TFRRek1HRXRZamN4TkMwMFptRXpOMlV3TldFM05tTWlMQ0owZVhCbElqb2lkR1Y0ZENJc0lteGhZbVZzSWpvaVNDSjlYU3dpYzNWaUlqcGJleUpwWkNJNklqZGxZamczWW1NMkxUazNNMlV0TkdZME1pMWhZakJpTFRRNU5UQmpNRGt4WkdZellpSXNJblI1Y0dVaU9pSjBaWGgwSWl3aWJHRmlaV3dpT2lJeUluMWRmU3dpYVdRaU9pSTFNVE0wTVRBM1pDMW1aR1ZpTFRReVlUY3RZalJqWmkwM1lURTFObVZoTVdNelpUZ2lmU3g3SW1sa0lqb2lNelV6TURneE0yTXRNR0kzT0MwME1qSXdMV0psWkdZdFlUQmhOVGxrWkROaU9XRTRJaXdpZEhsd1pTSTZJblJsZUhRaUxDSnNZV0psYkNJNklrOGlmVjA9XCJ9IiwKICAgImltYWdlQmFzZTY0IiA6ICJQSE4yWnlCbWIyNTBMV1poYldsc2VUMGlWR2x0WlhNZ1RtVjNJRkp2YldGdUlpQm9aV2xuYUhROUlqVTJMalkyTmpkd2VDSWdkbWxsZDBKdmVEMGlNVGdnT0M0MUlEWTBNaUExTVNJZ2MzUjViR1U5SW5Ob1lYQmxMWEpsYm1SbGNtbHVaem9nWTNKcGMzQmxaR2RsY3pzaUlIaHRiRzV6UFNKb2RIUndPaTh2ZDNkM0xuY3pMbTl5Wnk4eU1EQXdMM04yWnlJK0NpQWdJQ0E4WkdWbWN5OCtQR2NnZUcxc2JuTTlJbWgwZEhBNkx5OTNkM2N1ZHpNdWIzSm5Mekl3TURBdmMzWm5JajQ4ZEdWNGRDQjRQU0l4T0NJZ2VUMGlORFl1TlNJZ1ptbHNiRDBpSXpBd01EQXdNQ0lnYzNSNWJHVTlJbVp2Ym5RdGMybDZaVG9nTXpad2VEc2lQdSs4aUR3dmRHVjRkRDQ4ZEdWNGRDQjRQU0kxTlNJZ2VUMGlORFl1TlNJZ1ptbHNiRDBpSXpBd01EQXdNQ0lnYzNSNWJHVTlJbVp2Ym5RdGMybDZaVG9nTXpad2VEc2lQalU4TDNSbGVIUStQSFJsZUhRZ2VEMGlOelFpSUhrOUlqUTJMalVpSUdacGJHdzlJaU13TURBd01EQWlJSE4wZVd4bFBTSm1iMjUwTFhOcGVtVTZJRE0yY0hnN0lqN3Z2SWs4TDNSbGVIUStQSFJsZUhRZ2VEMGlNVEV4SWlCNVBTSTBOaTQxSWlCbWFXeHNQU0lqTURBd01EQXdJaUJ6ZEhsc1pUMGlabTl1ZEMxemFYcGxPaUF6Tm5CNE95SStRand2ZEdWNGRENDhkR1Y0ZENCNFBTSXhNell1TURJd09EUXpOVEExT0RVNU16Z2lJSGs5SWpRMkxqVWlJR1pwYkd3OUlpTXdNREF3TURBaUlITjBlV3hsUFNKbWIyNTBMWE5wZW1VNklETTJjSGc3SWo1aFBDOTBaWGgwUGp4MFpYaDBJSGc5SWpFMU5TSWdlVDBpTkRZdU5TSWdabWxzYkQwaUl6QXdNREF3TUNJZ2MzUjViR1U5SW1admJuUXRjMmw2WlRvZ016WndlRHNpUGlnOEwzUmxlSFErUEhSbGVIUWdlRDBpTVRZM0xqazRPVFU1TXpVd05UZzFPVE00SWlCNVBTSTBOaTQxSWlCbWFXeHNQU0lqTURBd01EQXdJaUJ6ZEhsc1pUMGlabTl1ZEMxemFYcGxPaUF6Tm5CNE95SStUend2ZEdWNGRENDhkR1Y0ZENCNFBTSXhPVFF1T1RnNU5Ua3pOVEExT0RVNU16Z2lJSGs5SWpRMkxqVWlJR1pwYkd3OUlpTXdNREF3TURBaUlITjBlV3hsUFNKbWIyNTBMWE5wZW1VNklETTJjSGc3SWo1SVBDOTBaWGgwUGp4MFpYaDBJSGc5SWpJeU1TNDVPRGsxT1RNMU1EVTROVGt6T0NJZ2VUMGlORFl1TlNJZ1ptbHNiRDBpSXpBd01EQXdNQ0lnYzNSNWJHVTlJbVp2Ym5RdGMybDZaVG9nTXpad2VEc2lQaWs4TDNSbGVIUStQSFJsZUhRZ2VEMGlNak0xTGprM09URTROekF4TVRjeE9EYzFJaUI1UFNJMU5DNHhOalkyTmpZNU9EUTFOVGd4TURVaUlHWnBiR3c5SWlNd01EQXdNREFpSUhOMGVXeGxQU0ptYjI1MExYTnBlbVU2SURJeExqTXpNek53ZURzaVBqSThMM1JsZUhRK1BIUmxlSFFnZUQwaU1qUTVMamM0TVRJMUlpQjVQU0kwTmk0MUlpQm1hV3hzUFNJak1EQXdNREF3SWlCemRIbHNaVDBpWm05dWRDMXphWHBsT2lBek5uQjRPeUkrS3p3dmRHVjRkRDQ4ZEdWNGRDQjRQU0l5TnpNdU1Ea3pOelVpSUhrOUlqUTJMalVpSUdacGJHdzlJaU13TURBd01EQWlJSE4wZVd4bFBTSm1iMjUwTFhOcGVtVTZJRE0yY0hnN0lqNUlQQzkwWlhoMFBqeDBaWGgwSUhnOUlqTXdNUzR3T1RNM05TSWdlVDBpTlRRdU1UWTJOalkyT1RnME5UVTRNVEExSWlCbWFXeHNQU0lqTURBd01EQXdJaUJ6ZEhsc1pUMGlabTl1ZEMxemFYcGxPaUF5TVM0ek16TXpjSGc3SWo0eVBDOTBaWGgwUGp4MFpYaDBJSGc5SWpNeE5pNDRPVFU0TkRNMU1EVTROVGswSWlCNVBTSTBOaTQxSWlCbWFXeHNQU0lqTURBd01EQXdJaUJ6ZEhsc1pUMGlabTl1ZEMxemFYcGxPaUF6Tm5CNE95SStVend2ZEdWNGRENDhkR1Y0ZENCNFBTSXpNemN1T1RJM01Ea3pOVEExT0RVNU5DSWdlVDBpTkRZdU5TSWdabWxzYkQwaUl6QXdNREF3TUNJZ2MzUjViR1U5SW1admJuUXRjMmw2WlRvZ016WndlRHNpUGs4OEwzUmxlSFErUEhSbGVIUWdlRDBpTXpZMUxqa3lOekE1TXpVd05UZzFPVFFpSUhrOUlqVTBMakUyTmpZMk5qazRORFUxT0RFd05TSWdabWxzYkQwaUl6QXdNREF3TUNJZ2MzUjViR1U5SW1admJuUXRjMmw2WlRvZ01qRXVNek16TTNCNE95SStORHd2ZEdWNGRENDhkR1Y0ZENCNFBTSTBNakl1TnpJNU1UZzNNREV4TnpFNE56VWlJSGs5SWpRMkxqVWlJR1pwYkd3OUlpTXdNREF3TURBaUlITjBlV3hsUFNKbWIyNTBMWE5wZW1VNklETTJjSGc3SWo1Q1BDOTBaWGgwUGp4MFpYaDBJSGc5SWpRME55NDNOU0lnZVQwaU5EWXVOU0lnWm1sc2JEMGlJekF3TURBd01DSWdjM1I1YkdVOUltWnZiblF0YzJsNlpUb2dNelp3ZURzaVBtRThMM1JsZUhRK1BIUmxlSFFnZUQwaU5EWTBMamN5T1RFNE56QXhNVGN4T0RjMUlpQjVQU0kwTmk0MUlpQm1hV3hzUFNJak1EQXdNREF3SWlCemRIbHNaVDBpWm05dWRDMXphWHBsT2lBek5uQjRPeUkrVXp3dmRHVjRkRDQ4ZEdWNGRDQjRQU0kwT0RVdU56WXdORE0zTURFeE56RTROelVpSUhrOUlqUTJMalVpSUdacGJHdzlJaU13TURBd01EQWlJSE4wZVd4bFBTSm1iMjUwTFhOcGVtVTZJRE0yY0hnN0lqNVBQQzkwWlhoMFBqeDBaWGgwSUhnOUlqVXhNeTQzTmpBME16Y3dNVEUzTVRnNElpQjVQU0kxTkM0eE5qWTJOalk1T0RRMU5UZ3hNRFVpSUdacGJHdzlJaU13TURBd01EQWlJSE4wZVd4bFBTSm1iMjUwTFhOcGVtVTZJREl4TGpNek16TndlRHNpUGpROEwzUmxlSFErUEhSbGVIUWdlRDBpTlRJM0xqVTJNalVpSUhrOUlqUTJMalVpSUdacGJHdzlJaU13TURBd01EQWlJSE4wZVd4bFBTSm1iMjUwTFhOcGVtVTZJRE0yY0hnN0lqN2locE04TDNSbGVIUStQSFJsZUhRZ2VEMGlOVFEyTGpVMk1qVWlJSGs5SWpRMkxqVWlJR1pwYkd3OUlpTXdNREF3TURBaUlITjBlV3hsUFNKbWIyNTBMWE5wZW1VNklETTJjSGc3SWo0clBDOTBaWGgwUGp4MFpYaDBJSGc5SWpVMk9TNDROelVpSUhrOUlqUTJMalVpSUdacGJHdzlJaU13TURBd01EQWlJSE4wZVd4bFBTSm1iMjUwTFhOcGVtVTZJRE0yY0hnN0lqNHlQQzkwWlhoMFBqeDBaWGgwSUhnOUlqVTRPQzQ0TnpVaUlIazlJalEyTGpVaUlHWnBiR3c5SWlNd01EQXdNREFpSUhOMGVXeGxQU0ptYjI1MExYTnBlbVU2SURNMmNIZzdJajVJUEM5MFpYaDBQangwWlhoMElIZzlJall4Tmk0NE56VWlJSGs5SWpVMExqRTJOalkyTmprNE5EVTFPREV3TlNJZ1ptbHNiRDBpSXpBd01EQXdNQ0lnYzNSNWJHVTlJbVp2Ym5RdGMybDZaVG9nTWpFdU16TXpNM0I0T3lJK01qd3ZkR1Y0ZEQ0OGRHVjRkQ0I0UFNJMk16QXVOamMzTVRJME1ESXpORE0zTlNJZ2VUMGlORFl1TlNJZ1ptbHNiRDBpSXpBd01EQXdNQ0lnYzNSNWJHVTlJbVp2Ym5RdGMybDZaVG9nTXpad2VEc2lQazg4TDNSbGVIUStQR2NnYzNSeWIydGxQU0lqTURBd01EQXdJaUJ6ZEhsc1pUMGljM1J5YjJ0bExYZHBaSFJvT2lBeGNIZzdJaUIwY21GdWMyWnZjbTA5SW0xaGRISnBlQ2d4TERBc01Dd3hMREFzTUNraVBqeHdZWFJvSUdROUlrMGdNemd4TGpjeU9URTROekF4TVRjeE9EYzFMRE0yTGpjZ1RDQTBNVGN1TnpJNU1UZzNNREV4TnpFNE56VXNNell1TnlCTklETTRNUzQzTWpreE9EY3dNVEUzTVRnM05TdzBNQzQzSUV3Z05ERTNMamN5T1RFNE56QXhNVGN4T0RjMUxEUXdMamNnV2lJK1BDOXdZWFJvUGp3dlp6NDhMMmMrUEM5emRtYysiLAogICAidHlwZSIgOiAiY2hlY21pc3RyeV9lcXVhdGlvbiIKfQo="/>
    </extobj>
    <extobj name="61704547-3176-4FA0-AAD0-7DF1A1D1964B-10">
      <extobjdata type="61704547-3176-4FA0-AAD0-7DF1A1D1964B" data="ewogICAiZXhwcmVzc2lvbiIgOiAie1wiY29uZmlnXCI6e1wiY29sb3JcIjpcIiMwMDBcIn0sXCJzb3VyY2VcIjpcIlczc2lkSGx3WlNJNkluTjFZbk5qY21sd2RDSXNJbVJoZEdFaU9uc2liV0ZwYmlJNlczc2lhV1FpT2lKaE5XRXhZakJoWWkxa1pETmhMVFJtT0RRdE9UWXhZaTB4T0RNMk1EbG1abVEwWkdJaUxDSjBlWEJsSWpvaWRHVjRkQ0lzSW14aFltVnNJam9pNzd5SUluMHNleUpwWkNJNklqWTVaVEZtTVdOaUxUQm1ObVl0TkRGa01TMDRaVFkyTFRBNE9EZ3pPR0kzT1Rkak9TSXNJblI1Y0dVaU9pSjBaWGgwSWl3aWJHRmlaV3dpT2lJM0luMHNleUpwWkNJNklqUTROakZtTkdZNUxUZGxNakF0TkRjNFlTMWhNVFU0TFRBMU5HVmhNamRoTnpnNFl5SXNJblI1Y0dVaU9pSjBaWGgwSWl3aWJHRmlaV3dpT2lMdnZJa2lmU3g3SW1sa0lqb2lObVJoWXpneU9XWXROall3TkMwME9UVm1MV0UxTkdVdE1HVm1aV1V5TnpFell6azFJaXdpZEhsd1pTSTZJblJsZUhRaUxDSnNZV0psYkNJNklrNGlmU3g3SW1sa0lqb2lOelV4WVRKa01qVXRPVEUyWVMwMFlUTTNMV0l6TkdFdFlUTmlaRFJrT0RKa09UUm1JaXdpZEhsd1pTSTZJblJsZUhRaUxDSnNZV0psYkNJNkltRWlmVjBzSW5OMVlpSTZXM3NpYVdRaU9pSXdOMll3TVdRM1ppMWlNRGd4TFRRNE1HUXRPVFZsTkMwM1lXTm1NR0l6TXpBMU1tTWlMQ0owZVhCbElqb2lkR1Y0ZENJc0lteGhZbVZzSWpvaU1pSjlYWDBzSW1sa0lqb2lOV0l6TUdRM016Y3RNbVF5WWkwMFpETmtMV0poWXpJdFpqYzBPRGM1WVRSaE5XVTVJbjBzZXlKMGVYQmxJam9pYzNWaWMyTnlhWEIwSWl3aVpHRjBZU0k2ZXlKdFlXbHVJanBiZXlKcFpDSTZJalkxWm1NeE5XVmxMVFpqWXpZdE5ESXhOeTFpT1RRM0xXTmpZak00TXpVeE1XWm1OQ0lzSW5SNWNHVWlPaUowWlhoMElpd2liR0ZpWld3aU9pSkRJbjBzZXlKcFpDSTZJalZrT0Rnek5tRm1MVEUyTmpjdE5HSm1PQzFoWVRjNUxXVTFPRFpqWlRNNVpHUm1PQ0lzSW5SNWNHVWlPaUowWlhoMElpd2liR0ZpWld3aU9pSlBJbjFkTENKemRXSWlPbHQ3SW1sa0lqb2lZMkV6T1RsbU5Ea3RNRGsyWXkwME9EWmhMV0kyT1dRdFlqSXpNV0prTWpRNVltSmlJaXdpZEhsd1pTSTZJblJsZUhRaUxDSnNZV0psYkNJNklqTWlmVjE5TENKcFpDSTZJamM0TkRFMFpqVm1MVEkzTkdRdE5ERTROUzFoT0RsbUxUSXlZalU0TUdNeFlXWmlZaUo5TEhzaWFXUWlPaUkyTTJJMFlqbGhPQzFpTmpZNExUUXlObVV0WW1FM09TMWpOVEJqTkdGbFl6Tm1OamdpTENKMGVYQmxJam9pZEdWNGRDSXNJbXhoWW1Wc0lqb2lLeUo5TEhzaWFXUWlPaUl5WldJNU5UWmtPUzFpTmpCbUxUUTFOVFF0WWpGbFlTMDBPV0ptWVRRM09UZzFZVFlpTENKMGVYQmxJam9pZEdWNGRDSXNJbXhoWW1Wc0lqb2lNaUo5TEhzaWFXUWlPaUpoWmpJeE1qRXdZUzFsTldReUxUUmlOamd0WVRabU1DMWxabVF3T0dJd1pqSTRORElpTENKMGVYQmxJam9pZEdWNGRDSXNJbXhoWW1Wc0lqb2lTQ0o5TEhzaWFXUWlPaUl3TlRsbE0yTTBPUzAwWkRnd0xUUTNaV010WVRjek9TMHhPRGt3T1dNd05URmtOakFpTENKMGVYQmxJam9pZEdWNGRDSXNJbXhoWW1Wc0lqb2lReUo5TEhzaWFXUWlPaUkwWVRVeVlUbGhaQzB4T0RFd0xUUmhNbU10T1RFelpTMHdPV0l5TldZeFpqTXhNMkVpTENKMGVYQmxJam9pZEdWNGRDSXNJbXhoWW1Wc0lqb2liQ0o5TEhzaWRIbHdaU0k2SW1wdmFXNTBJaXdpWkdGMFlTSTZleUowYjNBaU9sdDdJblI1Y0dVaU9pSjBaWGgwSWl3aWJHRmlaV3dpT2lJbWJtSnpjRHNpTENKd2JHRmpaV2h2YkdSbGNpSTZkSEoxWlN3aWFXUWlPaUl4TTJabE5qTTNNaTAyTldaaExUUTJaVFl0T1RjME9TMHpNV1U1T0RjMU1qVmxORFlpZlYwc0ltSnZkSFJ2YlNJNlczc2lkSGx3WlNJNkluUmxlSFFpTENKc1lXSmxiQ0k2SWladVluTndPeUlzSW5Cc1lXTmxhRzlzWkdWeUlqcDBjblZsTENKcFpDSTZJbVk1TldJeE9UYzVMVGN3WlRrdE5ERTVNaTFpTURsa0xUQTJNekUzT1dRME1XRmtaU0o5WFgwc0ltbGtJam9pTWpZMk5qazNNV010WVRWa09TMDBOamMxTFRnM05qTXRNVGsxTXpFMk1tSmlOall5SW4wc2V5SnBaQ0k2SW1FMU5tUTRaVEEwTFRjeVl6UXRORFZtWXkxaU1EVmhMVFZtWXpobFpHRmlaRGszTmlJc0luUjVjR1VpT2lKMFpYaDBJaXdpYkdGaVpXd2lPaUl5SW4wc2V5SnBaQ0k2SWpBME1UQmpaREF5TFdKbVlqZ3RORGxqWVMwNVpqZzVMVFZrTW1Jek5UWmlZakEyWlNJc0luUjVjR1VpT2lKMFpYaDBJaXdpYkdGaVpXd2lPaUpPSW4wc2V5SnBaQ0k2SWpjd016Sm1aVGc1TFdZM1pqY3RORGhsT0MxaE16RmxMVEEyWXprek5qWXlaR00xTnlJc0luUjVjR1VpT2lKMFpYaDBJaXdpYkdGaVpXd2lPaUpoSW4wc2V5SnBaQ0k2SWpRM05UUTBPRFJsTFdZNVptWXROREV6WVMxaU5EYzNMVEkyT1RGak5qTmhNelJtWkNJc0luUjVjR1VpT2lKMFpYaDBJaXdpYkdGaVpXd2lPaUpESW4wc2V5SnBaQ0k2SWpFeFlqQTVPV0ZsTFRNeFlXVXROR0ZtT1MwNE5qVXhMVFprWXpVNU1EUm1NMk14TXlJc0luUjVjR1VpT2lKMFpYaDBJaXdpYkdGaVpXd2lPaUpzSW4wc2V5SnBaQ0k2SW1WaE1HSTFabUUyTFRBMlpHSXRORFk0TVMwNU0ySTJMVGcxT0RFNFl6QTVPVGN6WWlJc0luUjVjR1VpT2lKMFpYaDBJaXdpYkdGaVpXd2lPaUlySW4wc2V5SjBlWEJsSWpvaWMzVmljMk55YVhCMElpd2laR0YwWVNJNmV5SnRZV2x1SWpwYmV5SnBaQ0k2SWpSaFlUUXhOREl3TFRFNE56Y3ROREZpTVMxaE1tTmhMVFpoWXpsaU9EQm1PR00xT1NJc0luUjVjR1VpT2lKMFpYaDBJaXdpYkdGaVpXd2lPaUpJSW4xZExDSnpkV0lpT2x0N0ltbGtJam9pWW1WaFl6azFORFl0T0dWaE9TMDBObUV4TFRrNE5UTXRNMlZtTTJGbFpqQTBNRGN3SWl3aWRIbHdaU0k2SW5SbGVIUWlMQ0pzWVdKbGJDSTZJaklpZlYxOUxDSnBaQ0k2SWpVMVkyTmlNbVZoTFRreE0yRXROR1l4TmkxaE9XWXdMV1ZsWWpoaE9URTNaR1JtT1NKOUxIc2lhV1FpT2lJNU0ySmtOV0kzWmkwM1kyVXdMVFJtTldVdE9HRTJZUzA1WW1Nd1lUVXlNV0k0TW1ZaUxDSjBlWEJsSWpvaWRHVjRkQ0lzSW14aFltVnNJam9pVHlKOUxIc2lhV1FpT2lKaE9UQmtNRGcyWlMwd016YzJMVFF3TURVdFlqa3pNQzB4T1dWa1pXVXpZak5rWXpJaUxDSjBlWEJsSWpvaWRHVjRkQ0lzSW14aFltVnNJam9pS3lKOUxIc2lkSGx3WlNJNkluTjFZbk5qY21sd2RDSXNJbVJoZEdFaU9uc2liV0ZwYmlJNlczc2lhV1FpT2lKaE1HTTNaR001T1MwNE1qWmhMVFF3TmpNdE9XWmtNeTFsWW1Wa09EWTNNR0l5TVRBaUxDSjBlWEJsSWpvaWRHVjRkQ0lzSW14aFltVnNJam9pUXlKOUxIc2lhV1FpT2lJNVptVmhPR0V6WVMwd1l6UXlMVFF4WW1NdE9UTXpNQzFtWXpWbFlqTTROREkwWlRjaUxDSjBlWEJsSWpvaWRHVjRkQ0lzSW14aFltVnNJam9pVHlKOVhTd2ljM1ZpSWpwYmV5SnBaQ0k2SW1JeE9ERm1ZbUl6TFRNek4yWXRORFk1TXkwNFpXRTNMVE14WkdSaVlXRTNZV1JrWkNJc0luUjVjR1VpT2lKMFpYaDBJaXdpYkdGaVpXd2lPaUl5SW4xZGZTd2lhV1FpT2lJME5EZGpaV1ppTUMwMk1HWXdMVFJrTVRndFltTmlaaTFsWmpFME56UTVZMlJsWW1NaWZTeDdJblI1Y0dVaU9pSjBaWGgwSWl3aWJHRmlaV3dpT2lMaWhwRWlMQ0pwWkNJNklqTmlNak5tWkRWbUxXSmlaRGd0TkRreVppMWhaakpqTFdNeE56QXpOV0V5T1RnMU9TSjlYUT09XCJ9IiwKICAgImltYWdlQmFzZTY0IiA6ICJQSE4yWnlCbWIyNTBMV1poYldsc2VUMGlWR2x0WlhNZ1RtVjNJRkp2YldGdUlpQm9aV2xuYUhROUlqVTJMalkyTmpkd2VDSWdkbWxsZDBKdmVEMGlMVEF1TmpVMk1qVWdPQzQxSURZMk5DNHhPRGMxSURVeElpQnpkSGxzWlQwaWMyaGhjR1V0Y21WdVpHVnlhVzVuT2lCamNtbHpjR1ZrWjJWek95SWdlRzFzYm5NOUltaDBkSEE2THk5M2QzY3Vkek11YjNKbkx6SXdNREF2YzNabklqNEtJQ0FnSUR4a1pXWnpMejQ4WnlCNGJXeHVjejBpYUhSMGNEb3ZMM2QzZHk1M015NXZjbWN2TWpBd01DOXpkbWNpUGp4MFpYaDBJSGc5SWkwd0xqWTJOalkyTmpBek1EZzRNemM0T1RFaUlIazlJalEyTGpVaUlHWnBiR3c5SWlNd01EQXdNREFpSUhOMGVXeGxQU0ptYjI1MExYTnBlbVU2SURNMmNIZzdJajd2dklnOEwzUmxlSFErUEhSbGVIUWdlRDBpTXpZdU16TXpNek0xT0RjMk5EWTBPRFEwSWlCNVBTSTBOaTQxSWlCbWFXeHNQU0lqTURBd01EQXdJaUJ6ZEhsc1pUMGlabTl1ZEMxemFYcGxPaUF6Tm5CNE95SStOend2ZEdWNGRENDhkR1Y0ZENCNFBTSTFOUzR6TXpNek16VTROelkwTmpRNE5EUWlJSGs5SWpRMkxqVWlJR1pwYkd3OUlpTXdNREF3TURBaUlITjBlV3hsUFNKbWIyNTBMWE5wZW1VNklETTJjSGc3SWo3dnZJazhMM1JsZUhRK1BIUmxlSFFnZUQwaU9USXVNek16TXpNMU9EYzJORFkwT0RRaUlIazlJalEyTGpVaUlHWnBiR3c5SWlNd01EQXdNREFpSUhOMGVXeGxQU0ptYjI1MExYTnBlbVU2SURNMmNIZzdJajVPUEM5MFpYaDBQangwWlhoMElIZzlJakV4T1M0ek16TXpORE0xTURVNE5Ua3pPQ0lnZVQwaU5EWXVOU0lnWm1sc2JEMGlJekF3TURBd01DSWdjM1I1YkdVOUltWnZiblF0YzJsNlpUb2dNelp3ZURzaVBtRThMM1JsZUhRK1BIUmxlSFFnZUQwaU1UTTNMak14TWpVaUlIazlJalUwTGpFMk5qWTJOams0TkRVMU9ERXdOU0lnWm1sc2JEMGlJekF3TURBd01DSWdjM1I1YkdVOUltWnZiblF0YzJsNlpUb2dNakV1TXpNek0zQjRPeUkrTWp3dmRHVjRkRDQ4ZEdWNGRDQjRQU0l4TlRNdU1URTBOVGt6TlRBMU9EVTVNemdpSUhrOUlqUTJMalVpSUdacGJHdzlJaU13TURBd01EQWlJSE4wZVd4bFBTSm1iMjUwTFhOcGVtVTZJRE0yY0hnN0lqNURQQzkwWlhoMFBqeDBaWGgwSUhnOUlqRTNPQzR4TXpVME1qRTNOVEk1TWprM0lpQjVQU0kwTmk0MUlpQm1hV3hzUFNJak1EQXdNREF3SWlCemRIbHNaVDBpWm05dWRDMXphWHBsT2lBek5uQjRPeUkrVHp3dmRHVjRkRDQ4ZEdWNGRDQjRQU0l5TURZdU1UTTFOREl4TnpVeU9USTVOeUlnZVQwaU5UUXVNVFkyTmpZMk9UZzBOVFU0TVRBMUlpQm1hV3hzUFNJak1EQXdNREF3SWlCemRIbHNaVDBpWm05dWRDMXphWHBsT2lBeU1TNHpNek16Y0hnN0lqNHpQQzkwWlhoMFBqeDBaWGgwSUhnOUlqSXhPUzQ1TXpjMUlpQjVQU0kwTmk0MUlpQm1hV3hzUFNJak1EQXdNREF3SWlCemRIbHNaVDBpWm05dWRDMXphWHBsT2lBek5uQjRPeUkrS3p3dmRHVjRkRDQ4ZEdWNGRDQjRQU0l5TkRFdU1qVWlJSGs5SWpRMkxqVWlJR1pwYkd3OUlpTXdNREF3TURBaUlITjBlV3hsUFNKbWIyNTBMWE5wZW1VNklETTJjSGc3SWo0eVBDOTBaWGgwUGp4MFpYaDBJSGc5SWpJMk1DNHlOU0lnZVQwaU5EWXVOU0lnWm1sc2JEMGlJekF3TURBd01DSWdjM1I1YkdVOUltWnZiblF0YzJsNlpUb2dNelp3ZURzaVBrZzhMM1JsZUhRK1BIUmxlSFFnZUQwaU1qZzNMakkxSWlCNVBTSTBOaTQxSWlCbWFXeHNQU0lqTURBd01EQXdJaUJ6ZEhsc1pUMGlabTl1ZEMxemFYcGxPaUF6Tm5CNE95SStRend2ZEdWNGRENDhkR1Y0ZENCNFBTSXpNVEl1TWpjd09EUXpOVEExT0RVNU5DSWdlVDBpTkRZdU5TSWdabWxzYkQwaUl6QXdNREF3TUNJZ2MzUjViR1U5SW1admJuUXRjMmw2WlRvZ016WndlRHNpUG13OEwzUmxlSFErUEhSbGVIUWdlRDBpTXpZMExqSTRNVEkxSWlCNVBTSTBOaTQxSWlCbWFXeHNQU0lqTURBd01EQXdJaUJ6ZEhsc1pUMGlabTl1ZEMxemFYcGxPaUF6Tm5CNE95SStNand2ZEdWNGRENDhkR1Y0ZENCNFBTSXpPRE11TWpneE1qVWlJSGs5SWpRMkxqVWlJR1pwYkd3OUlpTXdNREF3TURBaUlITjBlV3hsUFNKbWIyNTBMWE5wZW1VNklETTJjSGc3SWo1T1BDOTBaWGgwUGp4MFpYaDBJSGc5SWpReE1DNHlPREV5TlNJZ2VUMGlORFl1TlNJZ1ptbHNiRDBpSXpBd01EQXdNQ0lnYzNSNWJHVTlJbVp2Ym5RdGMybDZaVG9nTXpad2VEc2lQbUU4TDNSbGVIUStQSFJsZUhRZ2VEMGlOREkzTGpJMk1EUXpOekF4TVRjeE9EYzFJaUI1UFNJME5pNDFJaUJtYVd4c1BTSWpNREF3TURBd0lpQnpkSGxzWlQwaVptOXVkQzF6YVhwbE9pQXpObkI0T3lJK1F6d3ZkR1Y0ZEQ0OGRHVjRkQ0I0UFNJME5USXVNamd4TWpVaUlIazlJalEyTGpVaUlHWnBiR3c5SWlNd01EQXdNREFpSUhOMGVXeGxQU0ptYjI1MExYTnBlbVU2SURNMmNIZzdJajVzUEM5MFpYaDBQangwWlhoMElIZzlJalEyTXk0eU9URTJPRGN3TVRFM01UZzNOU0lnZVQwaU5EWXVOU0lnWm1sc2JEMGlJekF3TURBd01DSWdjM1I1YkdVOUltWnZiblF0YzJsNlpUb2dNelp3ZURzaVBpczhMM1JsZUhRK1BIUmxlSFFnZUQwaU5EZzJMall3TkRFNE56QXhNVGN4T0RjMUlpQjVQU0kwTmk0MUlpQm1hV3hzUFNJak1EQXdNREF3SWlCemRIbHNaVDBpWm05dWRDMXphWHBsT2lBek5uQjRPeUkrU0R3dmRHVjRkRDQ4ZEdWNGRDQjRQU0kxTVRRdU5qQTBNVGczTURFeE56RTRPQ0lnZVQwaU5UUXVNVFkyTmpZMk9UZzBOVFU0TVRBMUlpQm1hV3hzUFNJak1EQXdNREF3SWlCemRIbHNaVDBpWm05dWRDMXphWHBsT2lBeU1TNHpNek16Y0hnN0lqNHlQQzkwWlhoMFBqeDBaWGgwSUhnOUlqVXlPQzQwTURZeU5TSWdlVDBpTkRZdU5TSWdabWxzYkQwaUl6QXdNREF3TUNJZ2MzUjViR1U5SW1admJuUXRjMmw2WlRvZ016WndlRHNpUGs4OEwzUmxlSFErUEhSbGVIUWdlRDBpTlRVMUxqUXdOakkxSWlCNVBTSTBOaTQxSWlCbWFXeHNQU0lqTURBd01EQXdJaUJ6ZEhsc1pUMGlabTl1ZEMxemFYcGxPaUF6Tm5CNE95SStLend2ZEdWNGRENDhkR1Y0ZENCNFBTSTFOemd1TnpFNE56VWlJSGs5SWpRMkxqVWlJR1pwYkd3OUlpTXdNREF3TURBaUlITjBlV3hsUFNKbWIyNTBMWE5wZW1VNklETTJjSGc3SWo1RFBDOTBaWGgwUGp4MFpYaDBJSGc5SWpZd015NDNNemsyTWpRd01qTTBNemMxSWlCNVBTSTBOaTQxSWlCbWFXeHNQU0lqTURBd01EQXdJaUJ6ZEhsc1pUMGlabTl1ZEMxemFYcGxPaUF6Tm5CNE95SStUend2ZEdWNGRENDhkR1Y0ZENCNFBTSTJNekV1TnpNNU5qSTBNREl6TkRNM05TSWdlVDBpTlRRdU1UWTJOalkyT1RnME5UVTRNVEExSWlCbWFXeHNQU0lqTURBd01EQXdJaUJ6ZEhsc1pUMGlabTl1ZEMxemFYcGxPaUF5TVM0ek16TXpjSGc3SWo0eVBDOTBaWGgwUGp4MFpYaDBJSGc5SWpZME5TNDFOREUyT0Rjd01URTNNVGc0SWlCNVBTSTBOaTQxSWlCbWFXeHNQU0lqTURBd01EQXdJaUJ6ZEhsc1pUMGlabTl1ZEMxemFYcGxPaUF6Tm5CNE95SSs0b2FSUEM5MFpYaDBQanhuSUhOMGNtOXJaVDBpSXpBd01EQXdNQ0lnYzNSNWJHVTlJbk4wY205clpTMTNhV1IwYURvZ01YQjRPeUlnZEhKaGJuTm1iM0p0UFNKdFlYUnlhWGdvTVN3d0xEQXNNU3d3TERBcElqNDhjR0YwYUNCa1BTSk5JRE15TlM0eU9ERXlOU3d6Tmk0M0lFd2dNell4TGpJNE1USTFMRE0yTGpjZ1RTQXpNalV1TWpneE1qVXNOREF1TnlCTUlETTJNUzR5T0RFeU5TdzBNQzQzSUZvaVBqd3ZjR0YwYUQ0OEwyYytQQzluUGp3dmMzWm5QZz09IiwKICAgInR5cGUiIDogImNoZWNtaXN0cnlfZXF1YXRpb24iCn0K"/>
    </extobj>
    <extobj name="61704547-3176-4FA0-AAD0-7DF1A1D1964B-11">
      <extobjdata type="61704547-3176-4FA0-AAD0-7DF1A1D1964B" data="ewogICAiZXhwcmVzc2lvbiIgOiAie1wiY29uZmlnXCI6e1wiY29sb3JcIjpcIiMwMDBcIn0sXCJzb3VyY2VcIjpcIlczc2lhV1FpT2lKbE9HRmlNRGxrWXkwell6bGxMVFEzWmpVdFltRmpOaTAyTURRME9XRTVPVFEyT0RZaUxDSjBlWEJsSWpvaWRHVjRkQ0lzSW14aFltVnNJam9pNzd5SUluMHNleUpwWkNJNkltVTBZemswWTJVMkxURTJaVFV0TkRBNE5TMWlPREE1TFRZeE1ERTRaR1JpTmpNMU9DSXNJblI1Y0dVaU9pSjBaWGgwSWl3aWJHRmlaV3dpT2lJeUluMHNleUpwWkNJNkltTXlaamN3TkdFM0xUTXlOekF0TkRRNE1TMWlNall6TFdSaFlqTTJZak15TWpVMU5TSXNJblI1Y0dVaU9pSjBaWGgwSWl3aWJHRmlaV3dpT2lMdnZJa2lmU3g3SW5SNWNHVWlPaUp6ZFdKelkzSnBjSFFpTENKa1lYUmhJanA3SW0xaGFXNGlPbHQ3SW1sa0lqb2lPV1U1WVRFME9UVXROakl4TnkwME9UWTBMV0ptWmpNdE0yWmpZMlUyTkdKbE1qY3lJaXdpZEhsd1pTSTZJblJsZUhRaUxDSnNZV0psYkNJNklrZ2lmVjBzSW5OMVlpSTZXM3NpYVdRaU9pSTJPRGhrWW1FeFlpMWhOamsyTFRRM1pqTXRZVE5tTnkxa1pEaGtNVFUwWXpCa1pUZ2lMQ0owZVhCbElqb2lkR1Y0ZENJc0lteGhZbVZzSWpvaU1pSjlYWDBzSW1sa0lqb2laak5rTVRaa09HUXROak0zTnkwMFlqRTVMVGhqWTJNdE1qVTJaV1JsT0RBMFpUQXhJbjBzZXlKMGVYQmxJam9pYzNWaWMyTnlhWEIwSWl3aVpHRjBZU0k2ZXlKdFlXbHVJanBiZXlKcFpDSTZJakl6WVRFeE5tRTVMV1ZtWmpFdE5EaGpOaTA0TUdRNExUWTVOR0V3Tm1NeE1XRTNOeUlzSW5SNWNHVWlPaUowWlhoMElpd2liR0ZpWld3aU9pSlRJbjBzZXlKcFpDSTZJbVUzTVRObU5UVmtMV1V6TW1RdE5HTmlaUzA0TVdZeExUWTNZVEZoT1daaU1tVmpPU0lzSW5SNWNHVWlPaUowWlhoMElpd2liR0ZpWld3aU9pSlBJbjFkTENKemRXSWlPbHQ3SW1sa0lqb2lZak5sTUdZd01qRXRNVE0wTXkwMFpHWm1MVGxsWkdRdFlqQmtPREF4T0RNME1UQTJJaXdpZEhsd1pTSTZJblJsZUhRaUxDSnNZV0psYkNJNklqUWlmVjE5TENKcFpDSTZJakV6TVdSbFptSXpMV0UwTW1NdE5ESmlaaTFoTnpJM0xXRTNZV0ZoTnpRMVlUUXpPU0o5TEhzaWFXUWlPaUl6WlRsa05EUm1aUzFtWXpaaUxUUTFOVFV0WW1ObE9DMHhPV1kzTnpsaU16VmtOakFpTENKMGVYQmxJam9pZEdWNGRDSXNJbXhoWW1Wc0lqb2lLeUo5TEhzaWFXUWlPaUprTTJJMU1EYzVPUzFsTkdSbUxUUTFObUV0WVRWak15MW1NbUUzTmpFM05UbGpZMllpTENKMGVYQmxJam9pZEdWNGRDSXNJbXhoWW1Wc0lqb2lXaUo5TEhzaWFXUWlPaUl3TWpNNVlXSTBNaTA0WXpreExUUmhNbVF0WW1SbE5TMDJObU01TTJRME5qSTRZV1lpTENKMGVYQmxJam9pZEdWNGRDSXNJbXhoWW1Wc0lqb2liaUo5TEhzaWRIbHdaU0k2SW1wdmFXNTBJaXdpWkdGMFlTSTZleUowYjNBaU9sdDdJblI1Y0dVaU9pSjBaWGgwSWl3aWJHRmlaV3dpT2lJbWJtSnpjRHNpTENKd2JHRmpaV2h2YkdSbGNpSTZkSEoxWlN3aWFXUWlPaUkxTVdFMU9XUTVaQzAwTnpnekxUUTRaakF0WW1JMFpTMWlOMkZoWm1ObE5tUTRNamdpZlYwc0ltSnZkSFJ2YlNJNlczc2lkSGx3WlNJNkluUmxlSFFpTENKc1lXSmxiQ0k2SWladVluTndPeUlzSW5Cc1lXTmxhRzlzWkdWeUlqcDBjblZsTENKcFpDSTZJbVppWW1KbVpUVTJMVGM0WmpFdE5HUm1PUzA0TXpka0xUazNabVV3TVRGak9UVmpZU0o5WFgwc0ltbGtJam9pWkRNMk5qTTBObVl0WlRReU9DMDBaakk1TFdKaVpUTXRZVGRoWkdNNFl6WXlOMlE0SW4wc2V5SjBlWEJsSWpvaWMzVmljMk55YVhCMElpd2laR0YwWVNJNmV5SnRZV2x1SWpwYmV5SnBaQ0k2SW1RM09HTTNORFZrTFRoaE5qVXRORGxpTnkxaVl6VXpMV0U0TWpjM1pUTTVZbU0wWVNJc0luUjVjR1VpT2lKMFpYaDBJaXdpYkdGaVpXd2lPaUphSW4wc2V5SnBaQ0k2SWpCaE5tWmlNV1UzTFRFME1XUXROREUxTnkwNU5HTXdMVEV5TW1FNFpESTJaR1U1WXlJc0luUjVjR1VpT2lKMFpYaDBJaXdpYkdGaVpXd2lPaUp1SW4wc2V5SnBaQ0k2SWpVek1EUTBObVEwTFdKbU5USXROREkzWVMxaVltSmhMVGt3TVRoak5tSTNPR0UxTkNJc0luUjVjR1VpT2lKMFpYaDBJaXdpYkdGaVpXd2lPaUpUSW4wc2V5SnBaQ0k2SW1Ga01UTTFORGhsTFdZMU9UQXRORFk1TVMxaU1XSTFMVFl6TkRFMk1tSm1ZVGM1TmlJc0luUjVjR1VpT2lKMFpYaDBJaXdpYkdGaVpXd2lPaUpQSW4xZExDSnpkV0lpT2x0N0ltbGtJam9pWm1RNU5ESmhNV0l0WkRVeFpTMDBabU0yTFdFeU16Z3RNelZpWm1aaFpUbGxNVE14SWl3aWRIbHdaU0k2SW5SbGVIUWlMQ0pzWVdKbGJDSTZJalFpZlYxOUxDSnBaQ0k2SW1JMk9UVTBPREU0TFRWa05ERXROREJtWmkxaFlqWXlMVE0zTldRMU5USTNNVE15WWlKOUxIc2lhV1FpT2lKa016QmlORFptWkMwMU9UQmlMVFJpTURJdE9XRTBOeTB5WTJFMk1UTmxPVGRtTldVaUxDSjBlWEJsSWpvaWRHVjRkQ0lzSW14aFltVnNJam9pS3lKOUxIc2lkSGx3WlNJNkluTjFZbk5qY21sd2RDSXNJbVJoZEdFaU9uc2liV0ZwYmlJNlczc2lhV1FpT2lJMlpHVmlOakEzT1MxbE9XWXpMVFF5TWpZdE9EZGlaaTAxT0dWbU0yWTJNREV6WVRZaUxDSjBlWEJsSWpvaWRHVjRkQ0lzSW14aFltVnNJam9pU0NKOVhTd2ljM1ZpSWpwYmV5SnBaQ0k2SWpjd056SmlOekV5TFRabU5Ea3ROR1EzTlMxaU9HVmhMV05oTVROalpHTmlOekkzWlNJc0luUjVjR1VpT2lKMFpYaDBJaXdpYkdGaVpXd2lPaUl5SW4xZGZTd2lhV1FpT2lJMVlXVTNaREpoWlMwNFpEZzJMVFExWVdFdFlqSmlZaTFqTkRFeE9HVXdNemc0TW1ZaWZTeDdJblI1Y0dVaU9pSjBaWGgwSWl3aWJHRmlaV3dpT2lMaWhwRWlMQ0pwWkNJNkltVTJaVEV5WVRsbExUVmxZak10TkRReU9TMDROak01TFdFMVpUTTNZalV5TURRelpTSjlYUT09XCJ9IiwKICAgImltYWdlQmFzZTY0IiA6ICJQSE4yWnlCbWIyNTBMV1poYldsc2VUMGlWR2x0WlhNZ1RtVjNJRkp2YldGdUlpQm9aV2xuYUhROUlqVTJMalkyTmpkd2VDSWdkbWxsZDBKdmVEMGlNVGdnTVRFdU5TQTBPVFV1T0Rrd05qSTFJRFV4SWlCemRIbHNaVDBpYzJoaGNHVXRjbVZ1WkdWeWFXNW5PaUJqY21semNHVmtaMlZ6T3lJZ2VHMXNibk05SW1oMGRIQTZMeTkzZDNjdWR6TXViM0puTHpJd01EQXZjM1puSWo0S0lDQWdJRHhrWldaekx6NDhaeUI0Yld4dWN6MGlhSFIwY0RvdkwzZDNkeTUzTXk1dmNtY3ZNakF3TUM5emRtY2lQangwWlhoMElIZzlJakU0SWlCNVBTSTBPUzQxSWlCbWFXeHNQU0lqTURBd01EQXdJaUJ6ZEhsc1pUMGlabTl1ZEMxemFYcGxPaUF6Tm5CNE95SSs3N3lJUEM5MFpYaDBQangwWlhoMElIZzlJalUxSWlCNVBTSTBPUzQxSWlCbWFXeHNQU0lqTURBd01EQXdJaUJ6ZEhsc1pUMGlabTl1ZEMxemFYcGxPaUF6Tm5CNE95SStNand2ZEdWNGRENDhkR1Y0ZENCNFBTSTNOQ0lnZVQwaU5Ea3VOU0lnWm1sc2JEMGlJekF3TURBd01DSWdjM1I1YkdVOUltWnZiblF0YzJsNlpUb2dNelp3ZURzaVB1KzhpVHd2ZEdWNGRENDhkR1Y0ZENCNFBTSXhNVE1pSUhrOUlqUTVMalVpSUdacGJHdzlJaU13TURBd01EQWlJSE4wZVd4bFBTSm1iMjUwTFhOcGVtVTZJRE0yY0hnN0lqNUlQQzkwWlhoMFBqeDBaWGgwSUhnOUlqRTBNU0lnZVQwaU5UY3VNVFkyTmpZMk9UZzBOVFU0TVRBMUlpQm1hV3hzUFNJak1EQXdNREF3SWlCemRIbHNaVDBpWm05dWRDMXphWHBsT2lBeU1TNHpNek16Y0hnN0lqNHlQQzkwWlhoMFBqeDBaWGgwSUhnOUlqRTFOaTQ0TURJd09UTTFNRFU0TlRrek9DSWdlVDBpTkRrdU5TSWdabWxzYkQwaUl6QXdNREF3TUNJZ2MzUjViR1U5SW1admJuUXRjMmw2WlRvZ016WndlRHNpUGxNOEwzUmxlSFErUEhSbGVIUWdlRDBpTVRjM0xqZ3pNek0wTXpVd05UZzFPVE00SWlCNVBTSTBPUzQxSWlCbWFXeHNQU0lqTURBd01EQXdJaUJ6ZEhsc1pUMGlabTl1ZEMxemFYcGxPaUF6Tm5CNE95SStUend2ZEdWNGRENDhkR1Y0ZENCNFBTSXlNRFV1T0RNek16UXpOVEExT0RVNU16Z2lJSGs5SWpVM0xqRTJOalkyTmprNE5EVTFPREV3TlNJZ1ptbHNiRDBpSXpBd01EQXdNQ0lnYzNSNWJHVTlJbVp2Ym5RdGMybDZaVG9nTWpFdU16TXpNM0I0T3lJK05Ed3ZkR1Y0ZEQ0OGRHVjRkQ0I0UFNJeU1Ua3VOak0xTkRJeE56VXlPVEk1TnlJZ2VUMGlORGt1TlNJZ1ptbHNiRDBpSXpBd01EQXdNQ0lnYzNSNWJHVTlJbVp2Ym5RdGMybDZaVG9nTXpad2VEc2lQaXM4TDNSbGVIUStQSFJsZUhRZ2VEMGlNalF3TGprME56a3pOekF4TVRjeE9EYzFJaUI1UFNJME9TNDFJaUJtYVd4c1BTSWpNREF3TURBd0lpQnpkSGxzWlQwaVptOXVkQzF6YVhwbE9pQXpObkI0T3lJK1dqd3ZkR1Y0ZEQ0OGRHVjRkQ0I0UFNJeU5qTXVPVFEzT1RNM01ERXhOekU0TnpVaUlIazlJalE1TGpVaUlHWnBiR3c5SWlNd01EQXdNREFpSUhOMGVXeGxQU0ptYjI1MExYTnBlbVU2SURNMmNIZzdJajV1UEM5MFpYaDBQangwWlhoMElIZzlJak15TlM0NU5EYzVNemN3TVRFM01UZzNOU0lnZVQwaU5Ea3VOU0lnWm1sc2JEMGlJekF3TURBd01DSWdjM1I1YkdVOUltWnZiblF0YzJsNlpUb2dNelp3ZURzaVBsbzhMM1JsZUhRK1BIUmxlSFFnZUQwaU16UTRMamswTnprek56QXhNVGN4T0RjMUlpQjVQU0kwT1M0MUlpQm1hV3hzUFNJak1EQXdNREF3SWlCemRIbHNaVDBpWm05dWRDMXphWHBsT2lBek5uQjRPeUkrYmp3dmRHVjRkRDQ4ZEdWNGRDQjRQU0l6TmpjdU9UUTNPVE0zTURFeE56RTROelVpSUhrOUlqUTVMalVpSUdacGJHdzlJaU13TURBd01EQWlJSE4wZVd4bFBTSm1iMjUwTFhOcGVtVTZJRE0yY0hnN0lqNVRQQzkwWlhoMFBqeDBaWGgwSUhnOUlqTTRPQzQ1TnpreE9EY3dNVEUzTVRnM05TSWdlVDBpTkRrdU5TSWdabWxzYkQwaUl6QXdNREF3TUNJZ2MzUjViR1U5SW1admJuUXRjMmw2WlRvZ016WndlRHNpUGs4OEwzUmxlSFErUEhSbGVIUWdlRDBpTkRFMkxqazNPVEU0TnpBeE1UY3hPRGMxSWlCNVBTSTFOeTR4TmpZMk5qWTVPRFExTlRneE1EVWlJR1pwYkd3OUlpTXdNREF3TURBaUlITjBlV3hsUFNKbWIyNTBMWE5wZW1VNklESXhMak16TXpOd2VEc2lQalE4TDNSbGVIUStQSFJsZUhRZ2VEMGlORE13TGpjNE1USTFJaUI1UFNJME9TNDFJaUJtYVd4c1BTSWpNREF3TURBd0lpQnpkSGxzWlQwaVptOXVkQzF6YVhwbE9pQXpObkI0T3lJK0t6d3ZkR1Y0ZEQ0OGRHVjRkQ0I0UFNJME5UUXVNRGt6TnpVaUlIazlJalE1TGpVaUlHWnBiR3c5SWlNd01EQXdNREFpSUhOMGVXeGxQU0ptYjI1MExYTnBlbVU2SURNMmNIZzdJajVJUEM5MFpYaDBQangwWlhoMElIZzlJalE0TWk0d09UTTNOU0lnZVQwaU5UY3VNVFkyTmpZMk9UZzBOVFU0TVRBMUlpQm1hV3hzUFNJak1EQXdNREF3SWlCemRIbHNaVDBpWm05dWRDMXphWHBsT2lBeU1TNHpNek16Y0hnN0lqNHlQQzkwWlhoMFBqeDBaWGgwSUhnOUlqUTVOUzQ0T1RVNE56UXdNak0wTXpjMUlpQjVQU0kwT1M0MUlpQm1hV3hzUFNJak1EQXdNREF3SWlCemRIbHNaVDBpWm05dWRDMXphWHBsT2lBek5uQjRPeUkrNG9hUlBDOTBaWGgwUGp4bklITjBjbTlyWlQwaUl6QXdNREF3TUNJZ2MzUjViR1U5SW5OMGNtOXJaUzEzYVdSMGFEb2dNWEI0T3lJZ2RISmhibk5tYjNKdFBTSnRZWFJ5YVhnb01Td3dMREFzTVN3d0xEQXBJajQ4Y0dGMGFDQmtQU0pOSURJNE5DNDVORGM1TXpjd01URTNNVGczTlN3ek9TNDNJRXdnTXpJd0xqazBOemt6TnpBeE1UY3hPRGMxTERNNUxqY2dUU0F5T0RRdU9UUTNPVE0zTURFeE56RTROelVzTkRNdU55Qk1JRE15TUM0NU5EYzVNemN3TVRFM01UZzNOU3cwTXk0M0lGb2lQand2Y0dGMGFENDhMMmMrUEM5blBqd3ZjM1puUGc9PSIsCiAgICJ0eXBlIiA6ICJjaGVjbWlzdHJ5X2VxdWF0aW9uIgp9Cg=="/>
    </extobj>
    <extobj name="61704547-3176-4FA0-AAD0-7DF1A1D1964B-12">
      <extobjdata type="61704547-3176-4FA0-AAD0-7DF1A1D1964B" data="ewogICAiZXhwcmVzc2lvbiIgOiAie1wiY29uZmlnXCI6e1wiY29sb3JcIjpcIiMwMDBcIn0sXCJzb3VyY2VcIjpcIlczc2lhV1FpT2lKbE4yVTBOVE13WXkwM1kyTmxMVFExTnprdFlXWmhPQzAyWTJReE1UTTJZV0ZpWWpJaUxDSjBlWEJsSWpvaWRHVjRkQ0lzSW14aFltVnNJam9pNzd5SUluMHNleUpwWkNJNkltRXpPRGszWm1VeExXUmtaREl0TkdaalpDMWlOR1prTFRNNU9UVmhOR0l4WTJSaVlpSXNJblI1Y0dVaU9pSjBaWGgwSWl3aWJHRmlaV3dpT2lJMEluMHNleUpwWkNJNklqWXdORFl6TjJFMkxUUXhNamt0TkdFMk9DMWhZMkl3TFRnNFpEQmhPREZrTURoaE1TSXNJblI1Y0dVaU9pSjBaWGgwSWl3aWJHRmlaV3dpT2lMdnZJa2lmU3g3SW1sa0lqb2lNREV6TWpOaE5qa3ROREk0T1MwME5EQTVMV0l5TW1ZdE56VTJOR1psWkRsbFlqZG1JaXdpZEhsd1pTSTZJblJsZUhRaUxDSnNZV0psYkNJNklqSWlmU3g3SW1sa0lqb2lObVF4TTJJNU0ySXRaak5oWXkwME1HUmhMVGcwTnpBdE4yTXlZbUpqWTJNd016TmhJaXdpZEhsd1pTSTZJblJsZUhRaUxDSnNZV0psYkNJNklrNGlmU3g3SW1sa0lqb2lNRFl6WXpBNVpqQXRPRFZpTVMwME5ERTJMVGszTlRndFl6QXdPV0l3TW1RM1pqYzVJaXdpZEhsd1pTSTZJblJsZUhRaUxDSnNZV0psYkNJNkltRWlmU3g3SW1sa0lqb2lNRFJqTTJNME9ESXROelJqWkMwMFlUZ3pMVGxpTVRVdFl6YzRZamd6TVRnNFlXUTVJaXdpZEhsd1pTSTZJblJsZUhRaUxDSnNZV0psYkNJNklpc2lmU3g3SW5SNWNHVWlPaUp6ZFdKelkzSnBjSFFpTENKa1lYUmhJanA3SW0xaGFXNGlPbHQ3SW1sa0lqb2labU5tT1dNM05HUXRaalk0TnkwMFpXTmtMV0kwWlRFdE1qWmtPRFJpWVRrMVlUWXdJaXdpZEhsd1pTSTZJblJsZUhRaUxDSnNZV0psYkNJNklrTWlmU3g3SW1sa0lqb2laREF4WVRVeU1qRXRNR1E0WmkwME1EWTFMV0ZrTjJZdE4yRmhOamsyT0dFNU1qZGxJaXdpZEhsd1pTSTZJblJsZUhRaUxDSnNZV0psYkNJNkltd2lmVjBzSW5OMVlpSTZXM3NpYVdRaU9pSmtaV0l5WlRkaU5TMHdNemd4TFRRNE56UXRZVGt5WVMxak0yTXhPR0ZqWW1FNE16Y2lMQ0owZVhCbElqb2lkR1Y0ZENJc0lteGhZbVZzSWpvaU1pSjlYWDBzSW1sa0lqb2lPR1psWldKaFpEUXRaamxoWmkwMFpXWmhMVGcxT0RrdFpXVXpaak14TVdKaVpUSTBJbjBzZXlKMGVYQmxJam9pYW05cGJuUWlMQ0prWVhSaElqcDdJblJ2Y0NJNlczc2lhV1FpT2lJeFlXRTNOelF3WVMwMlpUVXpMVFEzWWpVdE9EQTJOeTAzWkRZMU5UZ3hPV1JsWW1JaUxDSjBlWEJsSWpvaWRHVjRkQ0lzSW14aFltVnNJam9pNTRLNUluMHNleUpwWkNJNkltVmpNR1ExTW1GaUxUSmpZek10TkRsa01TMDVOVEppTFdFMVpqWmtZMlV3TURsbU15SXNJblI1Y0dVaU9pSjBaWGgwSWl3aWJHRmlaV3dpT2lMbmg0TWlmVjBzSW1KdmRIUnZiU0k2VzNzaWRIbHdaU0k2SW5SbGVIUWlMQ0pzWVdKbGJDSTZJaVp1WW5Od095SXNJbkJzWVdObGFHOXNaR1Z5SWpwMGNuVmxMQ0pwWkNJNklqZG1OV1k1WkRRMUxXSTRZVGN0TkRBellpMWhNbVpoTFRRellqQXpOR1l6WVRGa05pSjlYWDBzSW1sa0lqb2lZMlF3WVdZMk1qa3RPVGRpTVMwMFlXSXdMV0V6T1dFdE1Ua3lNVGRsWlRFeVlXTXpJbjBzZXlKcFpDSTZJbU5oTW1aa09URmpMVEpoTVRZdE5EQXdOaTFoWkRFekxUQmpNak0xTlROaE5UQTNNU0lzSW5SNWNHVWlPaUowWlhoMElpd2liR0ZpWld3aU9pSXlJbjBzZXlKcFpDSTZJbUl3WTJJM01qUTBMVGs0WldJdE5EUmtaQzA1WkRObExXTTJPVGt5Tm1Zd09EZ3lNaUlzSW5SNWNHVWlPaUowWlhoMElpd2liR0ZpWld3aU9pSk9JbjBzZXlKcFpDSTZJbVU1TnpFM1lqVXpMVEV5Wm1VdE5HTmpaaTFoWm1NeExXRXhNRFV5TldSa01HRXhZeUlzSW5SNWNHVWlPaUowWlhoMElpd2liR0ZpWld3aU9pSmhJbjBzZXlKcFpDSTZJalU0Tnpsa1pXVTJMVE0wT0dZdE5HUTNaaTFpTlRjekxUVTROemhtTlRBNE1XSXdNeUlzSW5SNWNHVWlPaUowWlhoMElpd2liR0ZpWld3aU9pSkRJbjBzZXlKcFpDSTZJalE0WVdNNU9HTTVMV1JqTUdRdE5EWmhZaTA0TnpsbExXTXdNMlZtWkRkbE5tSXdPQ0lzSW5SNWNHVWlPaUowWlhoMElpd2liR0ZpWld3aU9pSnNJbjFkXCJ9IiwKICAgImltYWdlQmFzZTY0IiA6ICJQSE4yWnlCbWIyNTBMV1poYldsc2VUMGlWR2x0WlhNZ1RtVjNJRkp2YldGdUlpQm9aV2xuYUhROUlqVTBMalkyTmpkd2VDSWdkbWxsZDBKdmVEMGlNVGdnTVRBdU1UVTJNalVnTXprMExqa3dOakkxSURVeUxqTTBNemMxSWlCemRIbHNaVDBpYzJoaGNHVXRjbVZ1WkdWeWFXNW5PaUJqY21semNHVmtaMlZ6T3lJZ2VHMXNibk05SW1oMGRIQTZMeTkzZDNjdWR6TXViM0puTHpJd01EQXZjM1puSWo0S0lDQWdJRHhrWldaekx6NDhaeUI0Yld4dWN6MGlhSFIwY0RvdkwzZDNkeTUzTXk1dmNtY3ZNakF3TUM5emRtY2lQangwWlhoMElIZzlJakU0SWlCNVBTSTBPUzQxSWlCbWFXeHNQU0lqTURBd01EQXdJaUJ6ZEhsc1pUMGlabTl1ZEMxemFYcGxPaUF6Tm5CNE95SSs3N3lJUEM5MFpYaDBQangwWlhoMElIZzlJalUxSWlCNVBTSTBPUzQxSWlCbWFXeHNQU0lqTURBd01EQXdJaUJ6ZEhsc1pUMGlabTl1ZEMxemFYcGxPaUF6Tm5CNE95SStORHd2ZEdWNGRENDhkR1Y0ZENCNFBTSTNOQ0lnZVQwaU5Ea3VOU0lnWm1sc2JEMGlJekF3TURBd01DSWdjM1I1YkdVOUltWnZiblF0YzJsNlpUb2dNelp3ZURzaVB1KzhpVHd2ZEdWNGRENDhkR1Y0ZENCNFBTSXhNVEVpSUhrOUlqUTVMalVpSUdacGJHdzlJaU13TURBd01EQWlJSE4wZVd4bFBTSm1iMjUwTFhOcGVtVTZJRE0yY0hnN0lqNHlQQzkwWlhoMFBqeDBaWGgwSUhnOUlqRXpNQ0lnZVQwaU5Ea3VOU0lnWm1sc2JEMGlJekF3TURBd01DSWdjM1I1YkdVOUltWnZiblF0YzJsNlpUb2dNelp3ZURzaVBrNDhMM1JsZUhRK1BIUmxlSFFnZUQwaU1UVTNJaUI1UFNJME9TNDFJaUJtYVd4c1BTSWpNREF3TURBd0lpQnpkSGxzWlQwaVptOXVkQzF6YVhwbE9pQXpObkI0T3lJK1lUd3ZkR1Y0ZEQ0OGRHVjRkQ0I0UFNJeE56TXVPVGM1TVRjeE56VXlPVEk1TnlJZ2VUMGlORGt1TlNJZ1ptbHNiRDBpSXpBd01EQXdNQ0lnYzNSNWJHVTlJbVp2Ym5RdGMybDZaVG9nTXpad2VEc2lQaXM4TDNSbGVIUStQSFJsZUhRZ2VEMGlNVGszTGpJNU1UWTNNVGMxTWpreU9UY2lJSGs5SWpRNUxqVWlJR1pwYkd3OUlpTXdNREF3TURBaUlITjBlV3hsUFNKbWIyNTBMWE5wZW1VNklETTJjSGc3SWo1RFBDOTBaWGgwUGp4MFpYaDBJSGc5SWpJeU1pNHpNVEkxSWlCNVBTSTBPUzQxSWlCbWFXeHNQU0lqTURBd01EQXdJaUJ6ZEhsc1pUMGlabTl1ZEMxemFYcGxPaUF6Tm5CNE95SStiRHd2ZEdWNGRENDhkR1Y0ZENCNFBTSXlNelF1TXpJeU9UTTNNREV4TnpFNE56VWlJSGs5SWpVM0xqRTJOalkyTmprNE5EVTFPREV3TlNJZ1ptbHNiRDBpSXpBd01EQXdNQ0lnYzNSNWJHVTlJbVp2Ym5RdGMybDZaVG9nTWpFdU16TXpNM0I0T3lJK01qd3ZkR1Y0ZEQ0OGRHVjRkQ0I0UFNJeU5Ua3VNVEkxSWlCNVBTSXpNaTQ0TXpNek1qTTBOemcyT1RnM015SWdabWxzYkQwaUl6QXdNREF3TUNJZ2MzUjViR1U5SW1admJuUXRjMmw2WlRvZ01qRXVNek16TTNCNE95SSs1NEs1UEM5MFpYaDBQangwWlhoMElIZzlJakk0TVM0M01qa3hPRGN3TVRFM01UZzNOU0lnZVQwaU16SXVPRE16TXpJek5EYzROams0TnpNaUlHWnBiR3c5SWlNd01EQXdNREFpSUhOMGVXeGxQU0ptYjI1MExYTnBlbVU2SURJeExqTXpNek53ZURzaVB1ZUhnend2ZEdWNGRENDhkR1Y0ZENCNFBTSXpNVFV1TXpNek16UXpOVEExT0RVNU5DSWdlVDBpTkRrdU5TSWdabWxzYkQwaUl6QXdNREF3TUNJZ2MzUjViR1U5SW1admJuUXRjMmw2WlRvZ016WndlRHNpUGpJOEwzUmxlSFErUEhSbGVIUWdlRDBpTXpNMExqTXpNek0wTXpVd05UZzFPVFFpSUhrOUlqUTVMalVpSUdacGJHdzlJaU13TURBd01EQWlJSE4wZVd4bFBTSm1iMjUwTFhOcGVtVTZJRE0yY0hnN0lqNU9QQzkwWlhoMFBqeDBaWGgwSUhnOUlqTTJNUzR6TXpNek5ETTFNRFU0TlRrMElpQjVQU0kwT1M0MUlpQm1hV3hzUFNJak1EQXdNREF3SWlCemRIbHNaVDBpWm05dWRDMXphWHBsT2lBek5uQjRPeUkrWVR3dmRHVjRkRDQ4ZEdWNGRDQjRQU0l6TnpndU16RXlOU0lnZVQwaU5Ea3VOU0lnWm1sc2JEMGlJekF3TURBd01DSWdjM1I1YkdVOUltWnZiblF0YzJsNlpUb2dNelp3ZURzaVBrTThMM1JsZUhRK1BIUmxlSFFnZUQwaU5EQXpMak16TXpNME16VXdOVGcxT1RRaUlIazlJalE1TGpVaUlHWnBiR3c5SWlNd01EQXdNREFpSUhOMGVXeGxQU0ptYjI1MExYTnBlbVU2SURNMmNIZzdJajVzUEM5MFpYaDBQanhuSUhOMGNtOXJaVDBpSXpBd01EQXdNQ0lnYzNSNWJHVTlJbk4wY205clpTMTNhV1IwYURvZ01YQjRPeUlnZEhKaGJuTm1iM0p0UFNKdFlYUnlhWGdvTVN3d0xEQXNNU3d3TERBcElqNDhjR0YwYUNCa1BTSk5JREkxTUM0eE1qVXNNemd1TnlCTUlETXhNaTR6TXpNek16VTROelkwTmpRNE5Dd3pPQzQzSUUwZ01qVXdMakV5TlN3ME1pNDNJRXdnTXpFeUxqTXpNek16TlRnM05qUTJORGcwTERReUxqY2dXaUkrUEM5d1lYUm9Qand2Wno0OEwyYytQQzl6ZG1jKyIsCiAgICJ0eXBlIiA6ICJjaGVjbWlzdHJ5X2VxdWF0aW9uIgp9Cg=="/>
    </extobj>
    <extobj name="61704547-3176-4FA0-AAD0-7DF1A1D1964B-13">
      <extobjdata type="61704547-3176-4FA0-AAD0-7DF1A1D1964B" data="ewogICAiZXhwcmVzc2lvbiIgOiAie1wiY29uZmlnXCI6e1wiY29sb3JcIjpcIiMwMDBcIn0sXCJzb3VyY2VcIjpcIlczc2lkSGx3WlNJNkluTjFZbk5qY21sd2RDSXNJbVJoZEdFaU9uc2liV0ZwYmlJNlczc2lhV1FpT2lKaVpHWXdNMll6TnkxaFpXRmhMVFF4WXpVdE9XWXhNUzAzTUdFeE9EUmlPVEUyWTJZaUxDSjBlWEJsSWpvaWRHVjRkQ0lzSW14aFltVnNJam9pNzd5SUluMHNleUpwWkNJNklqZzNaVEUwWkRZMUxUWmhOREV0TkRReU1pMWlNV014TFRNeVpXTTJOakV5Tnpnek1pSXNJblI1Y0dVaU9pSjBaWGgwSWl3aWJHRmlaV3dpT2lJeEluMHNleUpwWkNJNkltTmpNelE0TXpsa0xXWXhZV0l0TkdVd1ppMDROMlkyTFdOak5ESmtNR05qTWprMFpTSXNJblI1Y0dVaU9pSjBaWGgwSWl3aWJHRmlaV3dpT2lMdnZJa2lmU3g3SW1sa0lqb2laR013WVdWbU9UTXROVGswTVMwME9UTmtMV0ppT0dFdE1URXhZakJqTURka1pEUTFJaXdpZEhsd1pTSTZJblJsZUhRaUxDSnNZV0psYkNJNklqSWlmU3g3SW1sa0lqb2lNRGRoWVRRek5qRXRZbUZpTnkwMFkySTFMVGhoWkRJdE5HWmpOVEptTkRVMk9EaGlJaXdpZEhsd1pTSTZJblJsZUhRaUxDSnNZV0psYkNJNklrc2lmU3g3SW1sa0lqb2lOalUxTmpRNVpHVXRObUZtWXkwMFpUYzVMVGcyTm1VdE9UTTFNRGcxWm1Sak5XVTRJaXdpZEhsd1pTSTZJblJsZUhRaUxDSnNZV0psYkNJNklrTWlmU3g3SW1sa0lqb2lNR1kyTlRKaFkyUXRNREZoWlMwME9XTTRMV0l3TVdFdE1UVXlaR000TkdZeU16RXpJaXdpZEhsd1pTSTZJblJsZUhRaUxDSnNZV0psYkNJNkltd2lmU3g3SW1sa0lqb2laak5tTkRaaFpEY3ROakppWlMwMFkyUTRMVGczWXpJdFpUYzJObU13T0dVek5UTTBJaXdpZEhsd1pTSTZJblJsZUhRaUxDSnNZV0psYkNJNklrOGlmVjBzSW5OMVlpSTZXM3NpYVdRaU9pSmlPRE5tTldRMk9TMDJObVU0TFRReU5HSXRPR1psWlMwMFpEVTVORGcxTlRJeU5URWlMQ0owZVhCbElqb2lkR1Y0ZENJc0lteGhZbVZzSWpvaU15SjlYWDBzSW1sa0lqb2lOVFZsT1dRMFlXRXRNREpoTWkwMFpEVTVMVGhoTkRNdE5qWTJOR00xTlRnM04yTmhJbjBzZXlKMGVYQmxJam9pYW05cGJuUWlMQ0prWVhSaElqcDdJblJ2Y0NJNlczc2lkSGx3WlNJNkluTjFZbk5qY21sd2RDSXNJbVJoZEdFaU9uc2liV0ZwYmlJNlczc2lhV1FpT2lJMU5EWTFObVl3TWkxbE5tRmtMVFJtT1RndFltRmpNUzFtWldVd1pHSmpNV1F5TVRZaUxDSjBlWEJsSWpvaWRHVjRkQ0lzSW14aFltVnNJam9pVFNKOUxIc2lhV1FpT2lKbVlUVmtNR1k1TXkwek5UWTJMVFJrWVdZdFlqZ3lOUzFsWWpFelpUUm1abVU0TVRjaUxDSjBlWEJsSWpvaWRHVjRkQ0lzSW14aFltVnNJam9pYmlKOUxIc2lhV1FpT2lKaU5EaG1OV0kyTkMwelpHSm1MVFF6TURFdE9XTTBaUzFrTkRWbU1XRmxaVEV4TnpraUxDSjBlWEJsSWpvaWRHVjRkQ0lzSW14aFltVnNJam9pVHlKOVhTd2ljM1ZpSWpwYmV5SnBaQ0k2SW1GaVptSmpNbUU0TFdZMFlXSXRORGhtT0MwNU1XRTNMV0kzWkRoaE5HSTJNMkUxT1NJc0luUjVjR1VpT2lKMFpYaDBJaXdpYkdGaVpXd2lPaUl5SW4xZGZTd2lhV1FpT2lKa1kyRmtaR05pT0MweVlqVTVMVFEwTmpRdFltSTFPUzB3TnpGaVpUUm1Oak00TkRraWZWMHNJbUp2ZEhSdmJTSTZXM3NpZEhsd1pTSTZJblJsZUhRaUxDSnNZV0psYkNJNklzNlVJaXdpYVdRaU9pSTJaVE01Wm1FelppMHdZekV5TFRSak5tWXRZakl3WlMweE1qZG1OekUxTlRBNE5tVWlmVjE5TENKcFpDSTZJbUkxWlRBNE9UVXhMV0prTVdZdE5EVmtaQzA1WkRCbExUWmhPVEJtWkRNMk5EZGtNaUo5TEhzaWFXUWlPaUptT1RJd056QXpPUzB4TmpNNExUUTBNVGN0T0dSaVl5MDFZVEpoTlRjNFpqQmtaVElpTENKMGVYQmxJam9pZEdWNGRDSXNJbXhoWW1Wc0lqb2lNaUo5TEhzaWFXUWlPaUptTURjMFptWXpNeTFrTkRaakxUUTVNakF0T1dRMll5MHdZVFl6WkRNNVlqa3dOekVpTENKMGVYQmxJam9pZEdWNGRDSXNJbXhoWW1Wc0lqb2lTeUo5TEhzaWFXUWlPaUl5TmpkalpUY3lPQzAyWVRrd0xUUTJaR0V0T0Rjd01pMDRORGRrTW1RMlpqQmhPV1FpTENKMGVYQmxJam9pZEdWNGRDSXNJbXhoWW1Wc0lqb2lReUo5TEhzaWFXUWlPaUkyTnpJNE56QTFOQzA1Tm1Wa0xUUXpNamt0T0RObVlTMDFOalZoWVRVME9UbGpPVFlpTENKMGVYQmxJam9pZEdWNGRDSXNJbXhoWW1Wc0lqb2liQ0o5TEhzaWFXUWlPaUl3TWpjMFptWXpOeTB6T1dNeUxUUTJOVGd0T1RKbU1DMHdOVFJoT0RobFlXVXpPRGdpTENKMGVYQmxJam9pZEdWNGRDSXNJbXhoWW1Wc0lqb2lLeUo5TEhzaWRIbHdaU0k2SW5OMVluTmpjbWx3ZENJc0ltUmhkR0VpT25zaWJXRnBiaUk2VzNzaWFXUWlPaUprWVRJMFltSXpZeTAxTnpSaExUUXlOREl0T1dGak55MHhOelJoWXprNVpXTmpaakVpTENKMGVYQmxJam9pZEdWNGRDSXNJbXhoWW1Wc0lqb2lNeUo5TEhzaWFXUWlPaUprTkRGbU5HUmtZaTA1TlRjekxUUmtaakl0WVdGak5DMDVaV05tT1RNNU5EVTNZMklpTENKMGVYQmxJam9pZEdWNGRDSXNJbXhoWW1Wc0lqb2lUeUo5WFN3aWMzVmlJanBiZXlKcFpDSTZJakF4TnpNelpEVTVMV1poTVRRdE5EUmlNQzFoTmpjNExXUXdZakV4WW1aaE9HVmxNaUlzSW5SNWNHVWlPaUowWlhoMElpd2liR0ZpWld3aU9pSXlJbjFkZlN3aWFXUWlPaUpoTW1Ga1ltWXhOUzB5WTJZNExUUm1OamN0T0dZNE5DMDBNVGxqTmpNek9EQTFZamdpZlN4N0luUjVjR1VpT2lKMFpYaDBJaXdpYkdGaVpXd2lPaUxpaHBFaUxDSnBaQ0k2SW1RM01EWmtZamN5TFdRek56TXRORFppWVMxaE56QTFMV1U1TVRBeE1UWmhOV1JrWVNKOVhRPT1cIn0iLAogICAiaW1hZ2VCYXNlNjQiIDogIlBITjJaeUJtYjI1MExXWmhiV2xzZVQwaVZHbHRaWE1nVG1WM0lGSnZiV0Z1SWlCb1pXbG5hSFE5SWpVeUxqWTJOamR3ZUNJZ2RtbGxkMEp2ZUQwaU1qQWdNVEV1TVRVMk1qVWdORGcwTGpBM09ERXlOU0ExT1M0ek5ETTNOU0lnYzNSNWJHVTlJbk5vWVhCbExYSmxibVJsY21sdVp6b2dZM0pwYzNCbFpHZGxjenNpSUhodGJHNXpQU0pvZEhSd09pOHZkM2QzTG5jekxtOXlaeTh5TURBd0wzTjJaeUkrQ2lBZ0lDQThaR1ZtY3k4K1BHY2dlRzFzYm5NOUltaDBkSEE2THk5M2QzY3Vkek11YjNKbkx6SXdNREF2YzNabklqNDhkR1Y0ZENCNFBTSXlNQ0lnZVQwaU5Ea3VOU0lnWm1sc2JEMGlJekF3TURBd01DSWdjM1I1YkdVOUltWnZiblF0YzJsNlpUb2dNelp3ZURzaVB1KzhpRHd2ZEdWNGRENDhkR1Y0ZENCNFBTSTFOeUlnZVQwaU5Ea3VOU0lnWm1sc2JEMGlJekF3TURBd01DSWdjM1I1YkdVOUltWnZiblF0YzJsNlpUb2dNelp3ZURzaVBqRThMM1JsZUhRK1BIUmxlSFFnZUQwaU56WWlJSGs5SWpRNUxqVWlJR1pwYkd3OUlpTXdNREF3TURBaUlITjBlV3hsUFNKbWIyNTBMWE5wZW1VNklETTJjSGc3SWo3dnZJazhMM1JsZUhRK1BIUmxlSFFnZUQwaU1URXpJaUI1UFNJME9TNDFJaUJtYVd4c1BTSWpNREF3TURBd0lpQnpkSGxzWlQwaVptOXVkQzF6YVhwbE9pQXpObkI0T3lJK01qd3ZkR1Y0ZEQ0OGRHVjRkQ0I0UFNJeE16SWlJSGs5SWpRNUxqVWlJR1pwYkd3OUlpTXdNREF3TURBaUlITjBlV3hsUFNKbWIyNTBMWE5wZW1VNklETTJjSGc3SWo1TFBDOTBaWGgwUGp4MFpYaDBJSGc5SWpFMU9TSWdlVDBpTkRrdU5TSWdabWxzYkQwaUl6QXdNREF3TUNJZ2MzUjViR1U5SW1admJuUXRjMmw2WlRvZ016WndlRHNpUGtNOEwzUmxlSFErUEhSbGVIUWdlRDBpTVRnMExqQXlNRGcwTXpVd05UZzFPVE00SWlCNVBTSTBPUzQxSWlCbWFXeHNQU0lqTURBd01EQXdJaUJ6ZEhsc1pUMGlabTl1ZEMxemFYcGxPaUF6Tm5CNE95SStiRHd2ZEdWNGRENDhkR1Y0ZENCNFBTSXhPVFV1TURNeE1qVWlJSGs5SWpRNUxqVWlJR1pwYkd3OUlpTXdNREF3TURBaUlITjBlV3hsUFNKbWIyNTBMWE5wZW1VNklETTJjSGc3SWo1UFBDOTBaWGgwUGp4MFpYaDBJSGc5SWpJeU15NHdNekV5TlNJZ2VUMGlOVGN1TVRZMk5qWTJPVGcwTlRVNE1UQTFJaUJtYVd4c1BTSWpNREF3TURBd0lpQnpkSGxzWlQwaVptOXVkQzF6YVhwbE9pQXlNUzR6TXpNemNIZzdJajR6UEM5MFpYaDBQangwWlhoMElIZzlJakkwT1M0NE16TXpORE0xTURVNE5Ua3pPQ0lnZVQwaU16TXVPRE16TXpJek5EYzROams0TnpNaUlHWnBiR3c5SWlNd01EQXdNREFpSUhOMGVXeGxQU0ptYjI1MExYTnBlbVU2SURJeExqTXpNek53ZURzaVBrMDhMM1JsZUhRK1BIUmxlSFFnZUQwaU1qY3dMakEwTVRZNE56QXhNVGN4T0RjMUlpQjVQU0l6TXk0NE16TXpNak0wTnpnMk9UZzNNeUlnWm1sc2JEMGlJekF3TURBd01DSWdjM1I1YkdVOUltWnZiblF0YzJsNlpUb2dNakV1TXpNek0zQjRPeUkrYmp3dmRHVjRkRDQ4ZEdWNGRDQjRQU0l5T0RFdU9EUXpOelVpSUhrOUlqTXpMamd6TXpNeU16UTNPRFk1T0RjeklpQm1hV3hzUFNJak1EQXdNREF3SWlCemRIbHNaVDBpWm05dWRDMXphWHBsT2lBeU1TNHpNek16Y0hnN0lqNVBQQzkwWlhoMFBqeDBaWGgwSUhnOUlqSTVPUzQwTkRjNU16Y3dNVEUzTVRnM05TSWdlVDBpTXprdU9ETXpNek16TkRreU1qYzVNRFVpSUdacGJHdzlJaU13TURBd01EQWlJSE4wZVd4bFBTSm1iMjUwTFhOcGVtVTZJREV5TGpZMk5qZHdlRHNpUGpJOEwzUmxlSFErUEhSbGVIUWdlRDBpTWpjd0xqa3pOelVpSUhrOUlqWTFMakUyTmpZMk5qazRORFUxT0RFaUlHWnBiR3c5SWlNd01EQXdNREFpSUhOMGVXeGxQU0ptYjI1MExYTnBlbVU2SURJeExqTXpNek53ZURzaVBzNlVQQzkwWlhoMFBqeDBaWGgwSUhnOUlqTXhPUzQ1TXpjMUlpQjVQU0kwT1M0MUlpQm1hV3hzUFNJak1EQXdNREF3SWlCemRIbHNaVDBpWm05dWRDMXphWHBsT2lBek5uQjRPeUkrTWp3dmRHVjRkRDQ4ZEdWNGRDQjRQU0l6TXpndU9UTTNOU0lnZVQwaU5Ea3VOU0lnWm1sc2JEMGlJekF3TURBd01DSWdjM1I1YkdVOUltWnZiblF0YzJsNlpUb2dNelp3ZURzaVBrczhMM1JsZUhRK1BIUmxlSFFnZUQwaU16WTFMamt6TnpVaUlIazlJalE1TGpVaUlHWnBiR3c5SWlNd01EQXdNREFpSUhOMGVXeGxQU0ptYjI1MExYTnBlbVU2SURNMmNIZzdJajVEUEM5MFpYaDBQangwWlhoMElIZzlJak01TUM0NU5UZ3pORE0xTURVNE5UazBJaUI1UFNJME9TNDFJaUJtYVd4c1BTSWpNREF3TURBd0lpQnpkSGxzWlQwaVptOXVkQzF6YVhwbE9pQXpObkI0T3lJK2JEd3ZkR1Y0ZEQ0OGRHVjRkQ0I0UFNJME1ERXVPVFk0TnpVaUlIazlJalE1TGpVaUlHWnBiR3c5SWlNd01EQXdNREFpSUhOMGVXeGxQU0ptYjI1MExYTnBlbVU2SURNMmNIZzdJajRyUEM5MFpYaDBQangwWlhoMElIZzlJalF5TlM0eU9ERXlOU0lnZVQwaU5Ea3VOU0lnWm1sc2JEMGlJekF3TURBd01DSWdjM1I1YkdVOUltWnZiblF0YzJsNlpUb2dNelp3ZURzaVBqTThMM1JsZUhRK1BIUmxlSFFnZUQwaU5EUTBMakk0TVRJMUlpQjVQU0kwT1M0MUlpQm1hV3hzUFNJak1EQXdNREF3SWlCemRIbHNaVDBpWm05dWRDMXphWHBsT2lBek5uQjRPeUkrVHp3dmRHVjRkRDQ4ZEdWNGRDQjRQU0kwTnpJdU1qZ3hNalVpSUhrOUlqVTNMakUyTmpZMk5qazRORFUxT0RFd05TSWdabWxzYkQwaUl6QXdNREF3TUNJZ2MzUjViR1U5SW1admJuUXRjMmw2WlRvZ01qRXVNek16TTNCNE95SStNand2ZEdWNGRENDhkR1Y0ZENCNFBTSTBPRFl1TURnek16YzBNREl6TkRNM05TSWdlVDBpTkRrdU5TSWdabWxzYkQwaUl6QXdNREF3TUNJZ2MzUjViR1U5SW1admJuUXRjMmw2WlRvZ016WndlRHNpUHVLR2tUd3ZkR1Y0ZEQ0OFp5QnpkSEp2YTJVOUlpTXdNREF3TURBaUlITjBlV3hsUFNKemRISnZhMlV0ZDJsa2RHZzZJREZ3ZURzaUlIUnlZVzV6Wm05eWJUMGliV0YwY21sNEtERXNNQ3d3TERFc01Dd3dLU0krUEhCaGRHZ2daRDBpVFNBeU16Z3VPRE16TXpRek5UQTFPRFU1TXpnc016a3VOeUJNSURNeE5pNDVNemMxTVRVeU5UZzNPRGt3Tml3ek9TNDNJRTBnTWpNNExqZ3pNek0wTXpVd05UZzFPVE00TERRekxqY2dUQ0F6TVRZdU9UTTNOVEUxTWpVNE56ZzVNRFlzTkRNdU55QmFJajQ4TDNCaGRHZytQQzluUGp3dlp6NDhMM04yWno0PSIsCiAgICJ0eXBlIiA6ICJjaGVjbWlzdHJ5X2VxdWF0aW9uIgp9Cg=="/>
    </extobj>
    <extobj name="61704547-3176-4FA0-AAD0-7DF1A1D1964B-14">
      <extobjdata type="61704547-3176-4FA0-AAD0-7DF1A1D1964B" data="ewogICAiZXhwcmVzc2lvbiIgOiAie1wiY29uZmlnXCI6e1wiY29sb3JcIjpcIiMwMDBcIn0sXCJzb3VyY2VcIjpcIlczc2lkSGx3WlNJNkluTjFZbk5qY21sd2RDSXNJbVJoZEdFaU9uc2liV0ZwYmlJNlczc2lhV1FpT2lJNE16QmpZVGhqTWkwMU16RTNMVFE1TkRVdFlqZzJOaTA1TVRFeU5qTTJOVGxsTVdVaUxDSjBlWEJsSWpvaWRHVjRkQ0lzSW14aFltVnNJam9pNzd5SUluMHNleUpwWkNJNklqRmxOMlkzT0dJekxXVTBNamN0TkdWbU55MDVNVFExTFdZMlltRmpOMlkyWm1aaVlTSXNJblI1Y0dVaU9pSjBaWGgwSWl3aWJHRmlaV3dpT2lJNUluMHNleUpwWkNJNklqY3lZV0ZtT0RjMExXRmxOamt0TkdZek5TMWhNRE5qTFRBeU9EVXpaR0ptTVRrMFppSXNJblI1Y0dVaU9pSjBaWGgwSWl3aWJHRmlaV3dpT2lMdnZJa2lmU3g3SW1sa0lqb2lOVEF5TlRRNFpURXRZVFE0TkMwMFlqRm1MV0kzWlRrdFpXSTRORFEwWXpFNVlUWTFJaXdpZEhsd1pTSTZJblJsZUhRaUxDSnNZV0psYkNJNklrTWlmU3g3SW1sa0lqb2lORGxqWVRZeVpUa3RPV1V6TXkwME1USm1MV0V6TjJFdFlUTTBOVEl4WkRVMU9EZGpJaXdpZEhsd1pTSTZJblJsZUhRaUxDSnNZV0psYkNJNkltRWlmU3g3SW1sa0lqb2lOMlF6WkRZd01HUXRZamd4TmkwME1qTXdMV0V5T0RrdE4yUm1Nek00TlRjM04yUXhJaXdpZEhsd1pTSTZJblJsZUhRaUxDSnNZV0psYkNJNklrOGlmU3g3SW1sa0lqb2lOamxrWXpCbU1UZ3RNMlExWVMwME56TmtMVGxoTmpZdFlqRXdOVEZpWXpreU9UZzVJaXdpZEhsd1pTSTZJblJsZUhRaUxDSnNZV0psYkNJNklpc2lmU3g3SW1sa0lqb2laVEE1WVRjeE4yVXRNVGt4TkMwME16WTFMV0kwTldFdE9UWXhNek01Tm1SbVptUmxJaXdpZEhsd1pTSTZJblJsZUhRaUxDSnNZV0psYkNJNklrZ2lmVjBzSW5OMVlpSTZXM3NpYVdRaU9pSmpOakpsWkdabE1TMDVaR0ppTFRRMU5qRXRZalF3TUMweE5XUTBNR1JoT1dVMk1qSWlMQ0owZVhCbElqb2lkR1Y0ZENJc0lteGhZbVZzSWpvaU1pSjlYWDBzSW1sa0lqb2labVkzWm1FMVpqTXRNakkyTmkwME1XSXhMV0l4T1dJdE5tUTVPV0k1T0dSak5qTXdJbjBzZXlKcFpDSTZJakEwTm1FeU56RmxMVEkyTnpjdE5EZ3haQzA0WXpJekxUazBZemM0WXpNMk1qRmpaaUlzSW5SNWNHVWlPaUowWlhoMElpd2liR0ZpWld3aU9pSlBJbjBzZXlKMGVYQmxJam9pYW05cGJuUWlMQ0prWVhSaElqcDdJblJ2Y0NJNlczc2lkSGx3WlNJNkluUmxlSFFpTENKc1lXSmxiQ0k2SWladVluTndPeUlzSW5Cc1lXTmxhRzlzWkdWeUlqcDBjblZsTENKcFpDSTZJak16WkRGbU5UQTRMVGxqT1RBdE5HRXdPQzA1WXpNMUxUVXpZalV3TTJFeE9UVmxOeUo5WFN3aVltOTBkRzl0SWpwYmV5SjBlWEJsSWpvaWRHVjRkQ0lzSW14aFltVnNJam9pSm01aWMzQTdJaXdpY0d4aFkyVm9iMnhrWlhJaU9uUnlkV1VzSW1sa0lqb2lPVFZtWkRaa1lUZ3RZalppTXkwMFpUZ3pMVGs1TW1JdE1qSTVZak5rWlRrNVlUZGxJbjFkZlN3aWFXUWlPaUl5TmpnNU1UVTRaUzFsWVRVeExUUm1NV1V0T0RobFlpMWpNVE5tTVRjek5qQTFOR01pZlN4N0luUjVjR1VpT2lKemRXSnpZM0pwY0hRaUxDSmtZWFJoSWpwN0ltMWhhVzRpT2x0N0ltbGtJam9pTjJaa01qVTBZamd0TlRKbE9DMDBOMkU1TFdJM09EWXRPV1V6WmpOaU56Sm1ZekJtSWl3aWRIbHdaU0k2SW5SbGVIUWlMQ0pzWVdKbGJDSTZJa01pZlN4N0ltbGtJam9pWkdWaE9UQTJaVEl0TmpBMll5MDBOVFZpTFdFMU9HWXRaalUwWWpCbE5EYzVNamN6SWl3aWRIbHdaU0k2SW5SbGVIUWlMQ0pzWVdKbGJDSTZJbUVpZlN4N0ltbGtJam9pWkRBM09UbGhPR1F0TkRObVpTMDBPV0ZrTFRobE1ERXRNMkV6WlRSak1UTXdOVGd4SWl3aWRIbHdaU0k2SW5SbGVIUWlMQ0pzWVdKbGJDSTZJaWdpZlN4N0ltbGtJam9pWVRNMVl6QTFZekF0T1Rjd09DMDBOV0pqTFRnM01qUXROakprTWpNNFpqTmxZekUzSWl3aWRIbHdaU0k2SW5SbGVIUWlMQ0pzWVdKbGJDSTZJazhpZlN4N0ltbGtJam9pT1dZeE5qVXlNVGd0WXpZd09TMDBNalZoTFdFMVpHUXRObVZpTURaa05HTmhPRGt5SWl3aWRIbHdaU0k2SW5SbGVIUWlMQ0pzWVdKbGJDSTZJa2dpZlN4N0ltbGtJam9pTmpBd1pXTTROMkl0TjJVNFlTMDBZVGsyTFdJNU5tRXRZVEkwWVRGbFlqWXlPRFZtSWl3aWRIbHdaU0k2SW5SbGVIUWlMQ0pzWVdKbGJDSTZJaWtpZlYwc0luTjFZaUk2VzNzaWFXUWlPaUl3TlRNeVlXSXlZaTB3T1dFNExUUTFOekV0WVdKa09DMHdaVGczWVdGa1lXRTRZakVpTENKMGVYQmxJam9pZEdWNGRDSXNJbXhoWW1Wc0lqb2lNaUo5WFgwc0ltbGtJam9pWkdZNE1qVTFaR010TVRNME1DMDBNek5sTFdJNVlUY3RPR1E1Wm1JM1pqYzVZbUV3SW4xZFwifSIsCiAgICJpbWFnZUJhc2U2NCIgOiAiUEhOMlp5Qm1iMjUwTFdaaGJXbHNlVDBpVkdsdFpYTWdUbVYzSUZKdmJXRnVJaUJvWldsbmFIUTlJalUyTGpZMk5qZHdlQ0lnZG1sbGQwSnZlRDBpTWpBZ01URXVOU0EwTXpBdU5Ua3pOelVnTlRFaUlITjBlV3hsUFNKemFHRndaUzF5Wlc1a1pYSnBibWM2SUdOeWFYTndaV1JuWlhNN0lpQjRiV3h1Y3owaWFIUjBjRG92TDNkM2R5NTNNeTV2Y21jdk1qQXdNQzl6ZG1jaVBnb2dJQ0FnUEdSbFpuTXZQanhuSUhodGJHNXpQU0pvZEhSd09pOHZkM2QzTG5jekxtOXlaeTh5TURBd0wzTjJaeUkrUEhSbGVIUWdlRDBpTWpBaUlIazlJalE1TGpVaUlHWnBiR3c5SWlNd01EQXdNREFpSUhOMGVXeGxQU0ptYjI1MExYTnBlbVU2SURNMmNIZzdJajd2dklnOEwzUmxlSFErUEhSbGVIUWdlRDBpTlRjaUlIazlJalE1TGpVaUlHWnBiR3c5SWlNd01EQXdNREFpSUhOMGVXeGxQU0ptYjI1MExYTnBlbVU2SURNMmNIZzdJajQ1UEM5MFpYaDBQangwWlhoMElIZzlJamMySWlCNVBTSTBPUzQxSWlCbWFXeHNQU0lqTURBd01EQXdJaUJ6ZEhsc1pUMGlabTl1ZEMxemFYcGxPaUF6Tm5CNE95SSs3N3lKUEM5MFpYaDBQangwWlhoMElIZzlJakV4TXlJZ2VUMGlORGt1TlNJZ1ptbHNiRDBpSXpBd01EQXdNQ0lnYzNSNWJHVTlJbVp2Ym5RdGMybDZaVG9nTXpad2VEc2lQa004TDNSbGVIUStQSFJsZUhRZ2VEMGlNVE00TGpBeU1EZzBNelV3TlRnMU9UTTRJaUI1UFNJME9TNDFJaUJtYVd4c1BTSWpNREF3TURBd0lpQnpkSGxzWlQwaVptOXVkQzF6YVhwbE9pQXpObkI0T3lJK1lUd3ZkR1Y0ZEQ0OGRHVjRkQ0I0UFNJeE5UVWlJSGs5SWpRNUxqVWlJR1pwYkd3OUlpTXdNREF3TURBaUlITjBlV3hsUFNKbWIyNTBMWE5wZW1VNklETTJjSGc3SWo1UFBDOTBaWGgwUGp4MFpYaDBJSGc5SWpFNE1pSWdlVDBpTkRrdU5TSWdabWxzYkQwaUl6QXdNREF3TUNJZ2MzUjViR1U5SW1admJuUXRjMmw2WlRvZ016WndlRHNpUGlzOEwzUmxlSFErUEhSbGVIUWdlRDBpTWpBekxqTXhNalVpSUhrOUlqUTVMalVpSUdacGJHdzlJaU13TURBd01EQWlJSE4wZVd4bFBTSm1iMjUwTFhOcGVtVTZJRE0yY0hnN0lqNUlQQzkwWlhoMFBqeDBaWGgwSUhnOUlqSXpNUzR6TVRJMUlpQjVQU0kxTnk0eE5qWTJOalk1T0RRMU5UZ3hNRFVpSUdacGJHdzlJaU13TURBd01EQWlJSE4wZVd4bFBTSm1iMjUwTFhOcGVtVTZJREl4TGpNek16TndlRHNpUGpJOEwzUmxlSFErUEhSbGVIUWdlRDBpTWpRMUxqRXhORFU1TXpVd05UZzFPVE00SWlCNVBTSTBPUzQxSWlCbWFXeHNQU0lqTURBd01EQXdJaUJ6ZEhsc1pUMGlabTl1ZEMxemFYcGxPaUF6Tm5CNE95SStUend2ZEdWNGRENDhkR1Y0ZENCNFBTSXpNVFV1TVRFME5Ua3pOVEExT0RVNU5DSWdlVDBpTkRrdU5TSWdabWxzYkQwaUl6QXdNREF3TUNJZ2MzUjViR1U5SW1admJuUXRjMmw2WlRvZ016WndlRHNpUGtNOEwzUmxlSFErUEhSbGVIUWdlRDBpTXpRd0xqRXpOVFF6TnpBeE1UY3hPRGMxSWlCNVBTSTBPUzQxSWlCbWFXeHNQU0lqTURBd01EQXdJaUJ6ZEhsc1pUMGlabTl1ZEMxemFYcGxPaUF6Tm5CNE95SStZVHd2ZEdWNGRENDhkR1Y0ZENCNFBTSXpOVGN1TVRFME5Ua3pOVEExT0RVNU5DSWdlVDBpTkRrdU5TSWdabWxzYkQwaUl6QXdNREF3TUNJZ2MzUjViR1U5SW1admJuUXRjMmw2WlRvZ016WndlRHNpUGlnOEwzUmxlSFErUEhSbGVIUWdlRDBpTXpjd0xqRXdOREU0TnpBeE1UY3hPRGMxSWlCNVBTSTBPUzQxSWlCbWFXeHNQU0lqTURBd01EQXdJaUJ6ZEhsc1pUMGlabTl1ZEMxemFYcGxPaUF6Tm5CNE95SStUend2ZEdWNGRENDhkR1Y0ZENCNFBTSXpPVGN1TVRBME1UZzNNREV4TnpFNE56VWlJSGs5SWpRNUxqVWlJR1pwYkd3OUlpTXdNREF3TURBaUlITjBlV3hsUFNKbWIyNTBMWE5wZW1VNklETTJjSGc3SWo1SVBDOTBaWGgwUGp4MFpYaDBJSGc5SWpReU5DNHhNRFF4T0Rjd01URTNNVGczTlNJZ2VUMGlORGt1TlNJZ1ptbHNiRDBpSXpBd01EQXdNQ0lnYzNSNWJHVTlJbVp2Ym5RdGMybDZaVG9nTXpad2VEc2lQaWs4TDNSbGVIUStQSFJsZUhRZ2VEMGlORE00TGpBNU16YzFJaUI1UFNJMU55NHhOalkyTmpZNU9EUTFOVGd4TURVaUlHWnBiR3c5SWlNd01EQXdNREFpSUhOMGVXeGxQU0ptYjI1MExYTnBlbVU2SURJeExqTXpNek53ZURzaVBqSThMM1JsZUhRK1BHY2djM1J5YjJ0bFBTSWpNREF3TURBd0lpQnpkSGxzWlQwaWMzUnliMnRsTFhkcFpIUm9PaUF4Y0hnN0lpQjBjbUZ1YzJadmNtMDlJbTFoZEhKcGVDZ3hMREFzTUN3eExEQXNNQ2tpUGp4d1lYUm9JR1E5SWswZ01qYzBMakV4TkRVNU16VXdOVGcxT1RRc016a3VOeUJNSURNeE1DNHhNVFExT1RNMU1EVTROVGswTERNNUxqY2dUU0F5TnpRdU1URTBOVGt6TlRBMU9EVTVOQ3cwTXk0M0lFd2dNekV3TGpFeE5EVTVNelV3TlRnMU9UUXNORE11TnlCYUlqNDhMM0JoZEdnK1BDOW5Qand2Wno0OEwzTjJaejQ9IiwKICAgInR5cGUiIDogImNoZWNtaXN0cnlfZXF1YXRpb24iCn0K"/>
    </extobj>
    <extobj name="61704547-3176-4FA0-AAD0-7DF1A1D1964B-15">
      <extobjdata type="61704547-3176-4FA0-AAD0-7DF1A1D1964B" data="ewogICAiZXhwcmVzc2lvbiIgOiAie1wiY29uZmlnXCI6e1wiY29sb3JcIjpcIiMwMDBcIn0sXCJzb3VyY2VcIjpcIlczc2lhV1FpT2lJMVlXUTVNV1l3WlMwM016TXdMVFE1WVRZdE9XUmlOaTAzTVRWa09HTmxZV1F5WmpRaUxDSjBlWEJsSWpvaWRHVjRkQ0lzSW14aFltVnNJam9pNzd5SUluMHNleUpwWkNJNklqRmlaR1k0T0RKaExXSTNNall0TkRBd1l5MDRZemt3TFdZeVltUmpNVFZoT0RrMFpTSXNJblI1Y0dVaU9pSjBaWGgwSWl3aWJHRmlaV3dpT2lJMkluMHNleUpwWkNJNkltUXpZemxoWm1Jd0xUVTRaVGN0TkdVMll5MWhaREZqTFRJNE5HSTFORGs1TkRNd055SXNJblI1Y0dVaU9pSjBaWGgwSWl3aWJHRmlaV3dpT2lMdnZJa2lmU3g3SW1sa0lqb2laV0k1TnpObU5Ua3ROalkwTUMwMFpUTTRMVGt4TXpNdFpqTmtaREF3TURRM1l6azVJaXdpZEhsd1pTSTZJblJsZUhRaUxDSnNZV0psYkNJNklrWWlmU3g3SW1sa0lqb2lObU0xTWpRNE5tRXROakZtTlMwME1HTmlMVGhpTWpjdFpqQXdORGhrTnpNd05HVXdJaXdpZEhsd1pTSTZJblJsZUhRaUxDSnNZV0psYkNJNkltVWlmU3g3SW1sa0lqb2lNREF3WVRkbU9UUXRZbUUyT0MwME5HTXhMV0prWVdVdE0ySTJOVEkyTUdJd05UYzBJaXdpZEhsd1pTSTZJblJsZUhRaUxDSnNZV0psYkNJNklpc2lmU3g3SW5SNWNHVWlPaUp6ZFdKelkzSnBjSFFpTENKa1lYUmhJanA3SW0xaGFXNGlPbHQ3SW1sa0lqb2laVEZqWVRSbU5qa3RaRGt5WXkwME1EVTFMVGd6TXpBdE5qWTBaVGN4WXpSaU5XVXdJaXdpZEhsd1pTSTZJblJsZUhRaUxDSnNZV0psYkNJNklrTWlmU3g3SW1sa0lqb2laVGswTURNMU1XSXRPR000WXkwME9USm1MVGd6TVdJdFpUTXpOV1E0TXpReE9HWTBJaXdpZEhsd1pTSTZJblJsZUhRaUxDSnNZV0psYkNJNkluVWlmU3g3SW1sa0lqb2lORFZoTkRZNFptVXRaVEprWlMwMFlqazNMVGc0TjJNdE16TXlZamc0TWpneVlqQmhJaXdpZEhsd1pTSTZJblJsZUhRaUxDSnNZV0psYkNJNklsTWlmU3g3SW1sa0lqb2lNbUpqTm1aaVpqY3RPRFJrTWkwMFl6YzVMV0UyT1RVdE1ETTFZV0V4TUdRMVkyUTRJaXdpZEhsd1pTSTZJblJsZUhRaUxDSnNZV0psYkNJNklrOGlmVjBzSW5OMVlpSTZXM3NpYVdRaU9pSTJOREJsWm1OaE9TMW1OVGhtTFRSalpEUXRPVEV6WVMxa1ptWTVOVFExTVROa05XWWlMQ0owZVhCbElqb2lkR1Y0ZENJc0lteGhZbVZzSWpvaU5DSjlYWDBzSW1sa0lqb2laV1ZsTUdOaU5tWXRPV05tTUMwME5XUXlMVGd3WkdVdFpqazJOMlprWVRGbE9XRXpJbjBzZXlKMGVYQmxJam9pYW05cGJuUWlMQ0prWVhSaElqcDdJblJ2Y0NJNlczc2lkSGx3WlNJNkluUmxlSFFpTENKc1lXSmxiQ0k2SWladVluTndPeUlzSW5Cc1lXTmxhRzlzWkdWeUlqcDBjblZsTENKcFpDSTZJalV3WWpFMU16RTVMVEZtWW1RdE5HWTFaQzFoTnpjMUxUQTRZbVkyWlRWa1l6TTNNQ0o5WFN3aVltOTBkRzl0SWpwYmV5SjBlWEJsSWpvaWRHVjRkQ0lzSW14aFltVnNJam9pSm01aWMzQTdJaXdpY0d4aFkyVm9iMnhrWlhJaU9uUnlkV1VzSW1sa0lqb2lNVGcxWmpoak5URXRZamswTnkwME5UZzJMV0V4TWpBdE5ESTBZakUwT0RFNU1XTTJJbjFkZlN3aWFXUWlPaUprWXpjNU9EWmlPQzB5TWprekxUUmtaall0T1dFNE5DMWpNR1ExTVRKa01tSTBORGNpZlN4N0luUjVjR1VpT2lKemRXSnpZM0pwY0hRaUxDSmtZWFJoSWpwN0ltMWhhVzRpT2x0N0ltbGtJam9pT1RjeFpUTmhNREl0WVdWaU9TMDBNR0k1TFdJM016QXRNekl5WVRGbVpHTmtPVGhoSWl3aWRIbHdaU0k2SW5SbGVIUWlMQ0pzWVdKbGJDSTZJa1lpZlN4N0ltbGtJam9pTWpsak5qYzBZemN0TjJJeFlpMDBOVEZsTFRoalpEVXROV05qTUdKbE1EQXpOek5qSWl3aWRIbHdaU0k2SW5SbGVIUWlMQ0pzWVdKbGJDSTZJbVVpZlN4N0ltbGtJam9pT1dNeE9EWTJOVFV0TmpZek5pMDBOR05pTFRrM1lURXROR0l3WXpWbU1URmtZMlkzSWl3aWRIbHdaU0k2SW5SbGVIUWlMQ0pzWVdKbGJDSTZJbE1pZlN4N0ltbGtJam9pTWpWak1qTXpPRFl0TVdFeVl5MDBZV1pqTFRoa1lUTXROMll5WldJeVpUUm1ZemM0SWl3aWRIbHdaU0k2SW5SbGVIUWlMQ0pzWVdKbGJDSTZJazhpZlYwc0luTjFZaUk2VzNzaWFXUWlPaUk0WlRRMFltWmtZeTB6WWpsaExUUTJZMlV0T1RZek5pMWlNV1UwWW1NeE1EUmtNRFVpTENKMGVYQmxJam9pZEdWNGRDSXNJbXhoWW1Wc0lqb2lOQ0o5WFgwc0ltbGtJam9pT0RVd01tWmpaak10TUdKaE1pMDBNMkV3TFdJNE5Ua3RNbVJsT0RFek1HRTFZelZtSW4wc2V5SnBaQ0k2SWpaak1HVXpZVFJoTFdRMk9EZ3RORGRtT0MwNE9HSmlMVGhoT0Raa1kySTFaR1l5T1NJc0luUjVjR1VpT2lKMFpYaDBJaXdpYkdGaVpXd2lPaUlySW4wc2V5SnBaQ0k2SW1NeU0yTTNOakV4TFRabVpXSXROREpoTWkwNFlUTXpMV05oT0RSbE16RmhPVGcyWmlJc0luUjVjR1VpT2lKMFpYaDBJaXdpYkdGaVpXd2lPaUpESW4wc2V5SnBaQ0k2SW1NMk9UTTNNMlZrTFdSaE5tUXRORGN5TlMwNVlUaG1MVFZoTlRrek1UUTNNVFZtTmlJc0luUjVjR1VpT2lKMFpYaDBJaXdpYkdGaVpXd2lPaUoxSW4xZFwifSIsCiAgICJpbWFnZUJhc2U2NCIgOiAiUEhOMlp5Qm1iMjUwTFdaaGJXbHNlVDBpVkdsdFpYTWdUbVYzSUZKdmJXRnVJaUJvWldsbmFIUTlJalUyTGpZMk5qZHdlQ0lnZG1sbGQwSnZlRDBpTVRnZ01URXVOU0EwTnpNdU5URTFOakkxSURVeElpQnpkSGxzWlQwaWMyaGhjR1V0Y21WdVpHVnlhVzVuT2lCamNtbHpjR1ZrWjJWek95SWdlRzFzYm5NOUltaDBkSEE2THk5M2QzY3Vkek11YjNKbkx6SXdNREF2YzNabklqNEtJQ0FnSUR4a1pXWnpMejQ4WnlCNGJXeHVjejBpYUhSMGNEb3ZMM2QzZHk1M015NXZjbWN2TWpBd01DOXpkbWNpUGp4MFpYaDBJSGc5SWpFNElpQjVQU0kwT1M0MUlpQm1hV3hzUFNJak1EQXdNREF3SWlCemRIbHNaVDBpWm05dWRDMXphWHBsT2lBek5uQjRPeUkrNzd5SVBDOTBaWGgwUGp4MFpYaDBJSGc5SWpVMUlpQjVQU0kwT1M0MUlpQm1hV3hzUFNJak1EQXdNREF3SWlCemRIbHNaVDBpWm05dWRDMXphWHBsT2lBek5uQjRPeUkrTmp3dmRHVjRkRDQ4ZEdWNGRDQjRQU0kzTkNJZ2VUMGlORGt1TlNJZ1ptbHNiRDBpSXpBd01EQXdNQ0lnYzNSNWJHVTlJbVp2Ym5RdGMybDZaVG9nTXpad2VEc2lQdSs4aVR3dmRHVjRkRDQ4ZEdWNGRDQjRQU0l4TVRFaUlIazlJalE1TGpVaUlHWnBiR3c5SWlNd01EQXdNREFpSUhOMGVXeGxQU0ptYjI1MExYTnBlbVU2SURNMmNIZzdJajVHUEM5MFpYaDBQangwWlhoMElIZzlJakV6TWk0d016RXlOU0lnZVQwaU5Ea3VOU0lnWm1sc2JEMGlJekF3TURBd01DSWdjM1I1YkdVOUltWnZiblF0YzJsNlpUb2dNelp3ZURzaVBtVThMM1JsZUhRK1BIUmxlSFFnZUQwaU1UUTVMakF4TURReU1UYzFNamt5T1RjaUlIazlJalE1TGpVaUlHWnBiR3c5SWlNd01EQXdNREFpSUhOMGVXeGxQU0ptYjI1MExYTnBlbVU2SURNMmNIZzdJajRyUEM5MFpYaDBQangwWlhoMElIZzlJakUzTWk0ek1qSTVNakUzTlRJNU1qazNJaUI1UFNJME9TNDFJaUJtYVd4c1BTSWpNREF3TURBd0lpQnpkSGxzWlQwaVptOXVkQzF6YVhwbE9pQXpObkI0T3lJK1F6d3ZkR1Y0ZEQ0OGRHVjRkQ0I0UFNJeE9UY3VNelF6TnpVaUlIazlJalE1TGpVaUlHWnBiR3c5SWlNd01EQXdNREFpSUhOMGVXeGxQU0ptYjI1MExYTnBlbVU2SURNMmNIZzdJajUxUEM5MFpYaDBQangwWlhoMElIZzlJakl4Tmk0ek5ETTNOU0lnZVQwaU5Ea3VOU0lnWm1sc2JEMGlJekF3TURBd01DSWdjM1I1YkdVOUltWnZiblF0YzJsNlpUb2dNelp3ZURzaVBsTThMM1JsZUhRK1BIUmxlSFFnZUQwaU1qTTNMak0zTlNJZ2VUMGlORGt1TlNJZ1ptbHNiRDBpSXpBd01EQXdNQ0lnYzNSNWJHVTlJbVp2Ym5RdGMybDZaVG9nTXpad2VEc2lQazg4TDNSbGVIUStQSFJsZUhRZ2VEMGlNalkxTGpNM05TSWdlVDBpTlRjdU1UWTJOalkyT1RnME5UVTRNVEExSWlCbWFXeHNQU0lqTURBd01EQXdJaUJ6ZEhsc1pUMGlabTl1ZEMxemFYcGxPaUF5TVM0ek16TXpjSGc3SWo0MFBDOTBaWGgwUGp4MFpYaDBJSGc5SWpNeU1pNHhOemN3T1RNMU1EVTROVGswSWlCNVBTSTBPUzQxSWlCbWFXeHNQU0lqTURBd01EQXdJaUJ6ZEhsc1pUMGlabTl1ZEMxemFYcGxPaUF6Tm5CNE95SStSand2ZEdWNGRENDhkR1Y0ZENCNFBTSXpORE11TWpBNE16UXpOVEExT0RVNU5DSWdlVDBpTkRrdU5TSWdabWxzYkQwaUl6QXdNREF3TUNJZ2MzUjViR1U5SW1admJuUXRjMmw2WlRvZ016WndlRHNpUG1VOEwzUmxlSFErUEhSbGVIUWdlRDBpTXpZd0xqRTROelVpSUhrOUlqUTVMalVpSUdacGJHdzlJaU13TURBd01EQWlJSE4wZVd4bFBTSm1iMjUwTFhOcGVtVTZJRE0yY0hnN0lqNVRQQzkwWlhoMFBqeDBaWGgwSUhnOUlqTTRNUzR5TVRnM05TSWdlVDBpTkRrdU5TSWdabWxzYkQwaUl6QXdNREF3TUNJZ2MzUjViR1U5SW1admJuUXRjMmw2WlRvZ016WndlRHNpUGs4OEwzUmxlSFErUEhSbGVIUWdlRDBpTkRBNUxqSXhPRGMxSWlCNVBTSTFOeTR4TmpZMk5qWTVPRFExTlRneE1EVWlJR1pwYkd3OUlpTXdNREF3TURBaUlITjBlV3hsUFNKbWIyNTBMWE5wZW1VNklESXhMak16TXpOd2VEc2lQalE4TDNSbGVIUStQSFJsZUhRZ2VEMGlOREl6TGpBeU1EZzBNelV3TlRnMU9UUWlJSGs5SWpRNUxqVWlJR1pwYkd3OUlpTXdNREF3TURBaUlITjBlV3hsUFNKbWIyNTBMWE5wZW1VNklETTJjSGc3SWo0clBDOTBaWGgwUGp4MFpYaDBJSGc5SWpRME5DNHpNek16TkRNMU1EVTROVGswSWlCNVBTSTBPUzQxSWlCbWFXeHNQU0lqTURBd01EQXdJaUJ6ZEhsc1pUMGlabTl1ZEMxemFYcGxPaUF6Tm5CNE95SStRend2ZEdWNGRENDhkR1Y0ZENCNFBTSTBOamt1TXpVME1UZzNNREV4TnpFNE56VWlJSGs5SWpRNUxqVWlJR1pwYkd3OUlpTXdNREF3TURBaUlITjBlV3hsUFNKbWIyNTBMWE5wZW1VNklETTJjSGc3SWo1MVBDOTBaWGgwUGp4bklITjBjbTlyWlQwaUl6QXdNREF3TUNJZ2MzUjViR1U5SW5OMGNtOXJaUzEzYVdSMGFEb2dNWEI0T3lJZ2RISmhibk5tYjNKdFBTSnRZWFJ5YVhnb01Td3dMREFzTVN3d0xEQXBJajQ4Y0dGMGFDQmtQU0pOSURJNE1TNHhOemN3T1RNMU1EVTROVGswTERNNUxqY2dUQ0F6TVRjdU1UYzNNRGt6TlRBMU9EVTVOQ3d6T1M0M0lFMGdNamd4TGpFM056QTVNelV3TlRnMU9UUXNORE11TnlCTUlETXhOeTR4Tnpjd09UTTFNRFU0TlRrMExEUXpMamNnV2lJK1BDOXdZWFJvUGp3dlp6NDhMMmMrUEM5emRtYysiLAogICAidHlwZSIgOiAiY2hlY21pc3RyeV9lcXVhdGlvbiIKfQo="/>
    </extobj>
    <extobj name="61704547-3176-4FA0-AAD0-7DF1A1D1964B-16">
      <extobjdata type="61704547-3176-4FA0-AAD0-7DF1A1D1964B" data="ewogICAiZXhwcmVzc2lvbiIgOiAie1wiY29uZmlnXCI6e1wiY29sb3JcIjpcIiMwMDBcIn0sXCJzb3VyY2VcIjpcIlczc2lkSGx3WlNJNkluTjFZbk5qY21sd2RDSXNJbVJoZEdFaU9uc2liV0ZwYmlJNlczc2lhV1FpT2lJM1pXUXhNMlJsWmkxaFlqSmtMVFEwTnpJdE9EZ3haaTAzTmpreE9ERTROMk00WmpnaUxDSjBlWEJsSWpvaWRHVjRkQ0lzSW14aFltVnNJam9pNzd5SUluMHNleUpwWkNJNklqY3daak5sTTJZMkxUTTROVEF0TkRnME1TMWhaRGhpTFdZM01EbGhPVE5sWkdJMU9TSXNJblI1Y0dVaU9pSjBaWGgwSWl3aWJHRmlaV3dpT2lJekluMHNleUpwWkNJNkltVTRabVE0WkdFd0xXUTVORFF0TkdSa01TMDRNR00wTFRSaVpHVmpNRFZtTVRReVpTSXNJblI1Y0dVaU9pSjBaWGgwSWl3aWJHRmlaV3dpT2lMdnZJa2lmU3g3SW1sa0lqb2lPVGN4T1dOak1qUXRaREExTXkwME1qWXlMV0ptTUdRdFpUQXhZVEJrWldWallUWTVJaXdpZEhsd1pTSTZJblJsZUhRaUxDSnNZV0psYkNJNklrTWlmU3g3SW1sa0lqb2labVJtTjJSbU1tTXROall4WWkwMFlqaGlMVGhpTURZdFpUaGxOemszTkRjMlpqWTNJaXdpZEhsd1pTSTZJblJsZUhRaUxDSnNZV0psYkNJNkltRWlmU3g3SW1sa0lqb2lOell5TnpkaVpEWXRZbU5sTXkwME1URTBMVGcyTkdRdFpXUXhNMk5pWXpaaFpHUTFJaXdpZEhsd1pTSTZJblJsZUhRaUxDSnNZV0psYkNJNklrTWlmU3g3SW1sa0lqb2lZekJsWVdSak5HSXRZVE14TXkwME1XRXpMVGhqWVRZdE16Z3pOemd5TmprMFpqUTJJaXdpZEhsd1pTSTZJblJsZUhRaUxDSnNZV0psYkNJNklrOGlmVjBzSW5OMVlpSTZXM3NpYVdRaU9pSTFZemMwTWprelppMW1OV1ExTFRSbU5qWXRPREF6TkMxaU16TTRPVE5oTnpkbVpXTWlMQ0owZVhCbElqb2lkR1Y0ZENJc0lteGhZbVZzSWpvaU15SjlYWDBzSW1sa0lqb2lNR1prWVRBNFpUY3RZek5tTWkwMFlUUm1MVGt6TURFdE5EZGhPRGN6TWpJNE9EWXdJbjBzZXlKMGVYQmxJam9pYW05cGJuUWlMQ0prWVhSaElqcDdJblJ2Y0NJNlczc2lhV1FpT2lJd1lqQTFORFU1WWkwNU5tTXpMVFJoTTJVdFlXUXdNeTFqWXpOaE5qY3pNV0ppT1dZaUxDSjBlWEJsSWpvaWRHVjRkQ0lzSW14aFltVnNJam9pNmF1WUluMHNleUpwWkNJNklqWXpOek00T0RNMExUQTVaVGt0TkRneVlpMDRNV0ZtTFRWbFpESTNNMlV4TkRsaE55SXNJblI1Y0dVaU9pSjBaWGgwSWl3aWJHRmlaV3dpT2lMbXVLa2lmVjBzSW1KdmRIUnZiU0k2VzNzaWRIbHdaU0k2SW5SbGVIUWlMQ0pzWVdKbGJDSTZJaVp1WW5Od095SXNJbkJzWVdObGFHOXNaR1Z5SWpwMGNuVmxMQ0pwWkNJNkltRmlPRE13T0RsbUxURXdORFF0TkdVM1ppMDVZalU1TFRZNVpqZzBaVFkzWWpBNE5TSjlYWDBzSW1sa0lqb2lNVGsyTlRReVlXVXRPR0poTnkwME5XWTRMV0ZoT1RVdE56WTNaVEJpTVRZMllUUmxJbjBzZXlKcFpDSTZJalF5T1ROaE5tWXlMVFptT0RBdE5ERTBaQzFoTW1ObExUQXlPVFkxWmpBek1UZzVOU0lzSW5SNWNHVWlPaUowWlhoMElpd2liR0ZpWld3aU9pSkRJbjBzZXlKcFpDSTZJamsxWlRFMk9EWXpMV0pqWmpJdE5HUXhPUzA1TWpoa0xURXdNV0l5WW1ZNU16WTRaaUlzSW5SNWNHVWlPaUowWlhoMElpd2liR0ZpWld3aU9pSmhJbjBzZXlKcFpDSTZJbUUyTlRoa01qSm1MVFE0WldFdE5EUmxPQzA1Tm1ObUxXWTBObVppWWpOaVpqYzVNaUlzSW5SNWNHVWlPaUowWlhoMElpd2liR0ZpWld3aU9pSlBJbjBzZXlKcFpDSTZJalExWm1ObVkyWmxMVFEwTmpBdE5EUmtOQzA1Tnpka0xXVmpZVGRpWVRjMVpXWXhaU0lzSW5SNWNHVWlPaUowWlhoMElpd2liR0ZpWld3aU9pSXJJbjBzZXlKMGVYQmxJam9pYzNWaWMyTnlhWEIwSWl3aVpHRjBZU0k2ZXlKdFlXbHVJanBiZXlKcFpDSTZJbVF6TjJFeU4yRmtMVEpoT0RVdE5ETm1PUzFoWlRsaExXSXhNall6WWprNE1UVmlaU0lzSW5SNWNHVWlPaUowWlhoMElpd2liR0ZpWld3aU9pSkRJbjBzZXlKcFpDSTZJbVprTXpReFpXTmlMVFZsWmpndE5HTTJPUzFoTm1ZMExUWTBZbUl3T1RWa1l6RTBPU0lzSW5SNWNHVWlPaUowWlhoMElpd2liR0ZpWld3aU9pSlBJbjFkTENKemRXSWlPbHQ3SW1sa0lqb2lPRE0xWXpGak9UTXRPVEEzT0MwMFlURmtMV0UwT0RrdE1tTTJPVFEzWXpGak4yWTRJaXdpZEhsd1pTSTZJblJsZUhRaUxDSnNZV0psYkNJNklqSWlmVjE5TENKcFpDSTZJbVZsWkdJeFptVTVMVEUxT0RrdE5Ea3dZeTA1TjJZeUxUUXlZelZsT1RFeU4yWTJOeUo5TEhzaWRIbHdaU0k2SW5SbGVIUWlMQ0pzWVdKbGJDSTZJdUtHa1NJc0ltbGtJam9pTldZMllUWm1Nell0TnpjNE5pMDBZelJsTFRrd05ESXRNamxrWVRRMk9ETmhOV00ySW4xZFwifSIsCiAgICJpbWFnZUJhc2U2NCIgOiAiUEhOMlp5Qm1iMjUwTFdaaGJXbHNlVDBpVkdsdFpYTWdUbVYzSUZKdmJXRnVJaUJvWldsbmFIUTlJalUwTGpZMk5qZHdlQ0lnZG1sbGQwSnZlRDBpTWpBZ01UQXVNVFUyTWpVZ05EUTJMakUxTmpJMUlEVXlMak0wTXpjMUlpQnpkSGxzWlQwaWMyaGhjR1V0Y21WdVpHVnlhVzVuT2lCamNtbHpjR1ZrWjJWek95SWdlRzFzYm5NOUltaDBkSEE2THk5M2QzY3Vkek11YjNKbkx6SXdNREF2YzNabklqNEtJQ0FnSUR4a1pXWnpMejQ4WnlCNGJXeHVjejBpYUhSMGNEb3ZMM2QzZHk1M015NXZjbWN2TWpBd01DOXpkbWNpUGp4MFpYaDBJSGc5SWpJd0lpQjVQU0kwT1M0MUlpQm1hV3hzUFNJak1EQXdNREF3SWlCemRIbHNaVDBpWm05dWRDMXphWHBsT2lBek5uQjRPeUkrNzd5SVBDOTBaWGgwUGp4MFpYaDBJSGc5SWpVM0lpQjVQU0kwT1M0MUlpQm1hV3hzUFNJak1EQXdNREF3SWlCemRIbHNaVDBpWm05dWRDMXphWHBsT2lBek5uQjRPeUkrTXp3dmRHVjRkRDQ4ZEdWNGRDQjRQU0kzTmlJZ2VUMGlORGt1TlNJZ1ptbHNiRDBpSXpBd01EQXdNQ0lnYzNSNWJHVTlJbVp2Ym5RdGMybDZaVG9nTXpad2VEc2lQdSs4aVR3dmRHVjRkRDQ4ZEdWNGRDQjRQU0l4TVRNaUlIazlJalE1TGpVaUlHWnBiR3c5SWlNd01EQXdNREFpSUhOMGVXeGxQU0ptYjI1MExYTnBlbVU2SURNMmNIZzdJajVEUEM5MFpYaDBQangwWlhoMElIZzlJakV6T0M0d01qQTRORE0xTURVNE5Ua3pPQ0lnZVQwaU5Ea3VOU0lnWm1sc2JEMGlJekF3TURBd01DSWdjM1I1YkdVOUltWnZiblF0YzJsNlpUb2dNelp3ZURzaVBtRThMM1JsZUhRK1BIUmxlSFFnZUQwaU1UVTFJaUI1UFNJME9TNDFJaUJtYVd4c1BTSWpNREF3TURBd0lpQnpkSGxzWlQwaVptOXVkQzF6YVhwbE9pQXpObkI0T3lJK1F6d3ZkR1Y0ZEQ0OGRHVjRkQ0I0UFNJeE9EQXVNREl3T0RRek5UQTFPRFU1TXpnaUlIazlJalE1TGpVaUlHWnBiR3c5SWlNd01EQXdNREFpSUhOMGVXeGxQU0ptYjI1MExYTnBlbVU2SURNMmNIZzdJajVQUEM5MFpYaDBQangwWlhoMElIZzlJakl3T0M0d01qQTRORE0xTURVNE5Ua3pPQ0lnZVQwaU5UY3VNVFkyTmpZMk9UZzBOVFU0TVRBMUlpQm1hV3hzUFNJak1EQXdNREF3SWlCemRIbHNaVDBpWm05dWRDMXphWHBsT2lBeU1TNHpNek16Y0hnN0lqNHpQQzkwWlhoMFBqeDBaWGgwSUhnOUlqSXpNaTQ0TWpJNU16Y3dNVEUzTVRnM05TSWdlVDBpTXpJdU9ETXpNekl6TkRjNE5qazROek1pSUdacGJHdzlJaU13TURBd01EQWlJSE4wZVd4bFBTSm1iMjUwTFhOcGVtVTZJREl4TGpNek16TndlRHNpUHVtcm1Ed3ZkR1Y0ZEQ0OGRHVjRkQ0I0UFNJeU5UVXVOREkzTURrek5UQTFPRFU1TXpnaUlIazlJak15TGpnek16TXlNelEzT0RZNU9EY3pJaUJtYVd4c1BTSWpNREF3TURBd0lpQnpkSGxzWlQwaVptOXVkQzF6YVhwbE9pQXlNUzR6TXpNemNIZzdJajdtdUtrOEwzUmxlSFErUEhSbGVIUWdlRDBpTWpnNUxqQXpNVEkxSWlCNVBTSTBPUzQxSWlCbWFXeHNQU0lqTURBd01EQXdJaUJ6ZEhsc1pUMGlabTl1ZEMxemFYcGxPaUF6Tm5CNE95SStRend2ZEdWNGRENDhkR1Y0ZENCNFBTSXpNVFF1TURVeU1Ea3pOVEExT0RVNU5DSWdlVDBpTkRrdU5TSWdabWxzYkQwaUl6QXdNREF3TUNJZ2MzUjViR1U5SW1admJuUXRjMmw2WlRvZ016WndlRHNpUG1FOEwzUmxlSFErUEhSbGVIUWdlRDBpTXpNeExqQXpNVEkxSWlCNVBTSTBPUzQxSWlCbWFXeHNQU0lqTURBd01EQXdJaUJ6ZEhsc1pUMGlabTl1ZEMxemFYcGxPaUF6Tm5CNE95SStUend2ZEdWNGRENDhkR1Y0ZENCNFBTSXpOVGd1TURNeE1qVWlJSGs5SWpRNUxqVWlJR1pwYkd3OUlpTXdNREF3TURBaUlITjBlV3hsUFNKbWIyNTBMWE5wZW1VNklETTJjSGc3SWo0clBDOTBaWGgwUGp4MFpYaDBJSGc5SWpNNE1TNHpORE0zTlNJZ2VUMGlORGt1TlNJZ1ptbHNiRDBpSXpBd01EQXdNQ0lnYzNSNWJHVTlJbVp2Ym5RdGMybDZaVG9nTXpad2VEc2lQa004TDNSbGVIUStQSFJsZUhRZ2VEMGlOREEyTGpNMk5EVTVNelV3TlRnMU9UUWlJSGs5SWpRNUxqVWlJR1pwYkd3OUlpTXdNREF3TURBaUlITjBlV3hsUFNKbWIyNTBMWE5wZW1VNklETTJjSGc3SWo1UFBDOTBaWGgwUGp4MFpYaDBJSGc5SWpRek5DNHpOalExT1RNMU1EVTROVGswSWlCNVBTSTFOeTR4TmpZMk5qWTVPRFExTlRneE1EVWlJR1pwYkd3OUlpTXdNREF3TURBaUlITjBlV3hsUFNKbWIyNTBMWE5wZW1VNklESXhMak16TXpOd2VEc2lQakk4TDNSbGVIUStQSFJsZUhRZ2VEMGlORFE0TGpFMk5qWTROekF4TVRjeE9EYzFJaUI1UFNJME9TNDFJaUJtYVd4c1BTSWpNREF3TURBd0lpQnpkSGxzWlQwaVptOXVkQzF6YVhwbE9pQXpObkI0T3lJKzRvYVJQQzkwWlhoMFBqeG5JSE4wY205clpUMGlJekF3TURBd01DSWdjM1I1YkdVOUluTjBjbTlyWlMxM2FXUjBhRG9nTVhCNE95SWdkSEpoYm5ObWIzSnRQU0p0WVhSeWFYZ29NU3d3TERBc01Td3dMREFwSWo0OGNHRjBhQ0JrUFNKTklESXlNeTQ0TWpJNU1qRTNOVEk1TWprM0xETTRMamNnVENBeU9EWXVNRE14TWpVM05qSTVNemswTlRNc016Z3VOeUJOSURJeU15NDRNakk1TWpFM05USTVNamszTERReUxqY2dUQ0F5T0RZdU1ETXhNalUzTmpJNU16azBOVE1zTkRJdU55QmFJajQ4TDNCaGRHZytQQzluUGp3dlp6NDhMM04yWno0PSIsCiAgICJ0eXBlIiA6ICJjaGVjbWlzdHJ5X2VxdWF0aW9uIgp9Cg=="/>
    </extobj>
    <extobj name="61704547-3176-4FA0-AAD0-7DF1A1D1964B-17">
      <extobjdata type="61704547-3176-4FA0-AAD0-7DF1A1D1964B" data="ewogICAiZXhwcmVzc2lvbiIgOiAie1wiY29uZmlnXCI6e1wiY29sb3JcIjpcIiMwMDBcIn0sXCJzb3VyY2VcIjpcIlczc2lhV1FpT2lJMk5UUXlZbU5rT0MweVptWTRMVFJrTjJNdE9UTTVOUzA1TjJVeU5XVXhZMk00WW1NaUxDSjBlWEJsSWpvaWRHVjRkQ0lzSW14aFltVnNJam9pNzd5SUluMHNleUpwWkNJNklqRTFOVFV5TURBeExUa3hZMkV0TkRBMk5DMDVaREk1TFRKa04yWmpOVEZtWWpjeVpDSXNJblI1Y0dVaU9pSjBaWGgwSWl3aWJHRmlaV3dpT2lJNEluMHNleUpwWkNJNkltWmlabUl4T1dJeUxXUmtNell0TkRNM1pTMWlZMlZoTFRjM09UZzJZemszTkdKa01TSXNJblI1Y0dVaU9pSjBaWGgwSWl3aWJHRmlaV3dpT2lMdnZJa2lmU3g3SW1sa0lqb2lPVEV6TWpCbU1EVXRZamhpTnkwME5qQmpMVGd5WmpZdE1qZ3dORFUwTVRVM00yUTJJaXdpZEhsd1pTSTZJblJsZUhRaUxDSnNZV0psYkNJNklrNGlmU3g3SW1sa0lqb2laak15Tm1Nd05tUXROell3TnkwME1UUXhMVGhtTlRjdE5HUmxNRGRqTUdVeU1qRTVJaXdpZEhsd1pTSTZJblJsZUhRaUxDSnNZV0psYkNJNkltRWlmU3g3SW1sa0lqb2lNamsxWTJFM09ESXRZV1JoTWkwME9UQmlMVGcxWlRZdFlUTTNaalk0TkRGaVlUTXlJaXdpZEhsd1pTSTZJblJsZUhRaUxDSnNZV0psYkNJNklrOGlmU3g3SW1sa0lqb2lZalZsT0dVelpEa3RPRFprWWkwME9UWXlMVGc0TWpBdFpqZGlOakF4Wm1FMFlUZ3lJaXdpZEhsd1pTSTZJblJsZUhRaUxDSnNZV0psYkNJNklrZ2lmU3g3SW1sa0lqb2lNR0kxTVRBeU9XRXRNVGhsTVMwME56WTVMV0ZsTlRndE1HRTBOVEkyTTJJM05tVXdJaXdpZEhsd1pTSTZJblJsZUhRaUxDSnNZV0psYkNJNklpc2lmU3g3SW1sa0lqb2lOR1ptWVdJeE9XRXRaR0kwTnkwME5qVmlMVGs0TmpNdE1HRTBNV1UzTXpBMk4ySTVJaXdpZEhsd1pTSTZJblJsZUhRaUxDSnNZV0psYkNJNklrZ2lmU3g3SW1sa0lqb2lPVEUwTURWbFkyUXRNalJsWlMwME1XRmtMVGd3TUdNdE5tTmtNMlEwTlRZNVpXVm1JaXdpZEhsd1pTSTZJblJsZUhRaUxDSnNZV0psYkNJNklrTWlmU3g3SW1sa0lqb2lNbVl5TldVelpHUXRNR1F5TUMwMFkyTTRMV0ZpT0dNdFpUSTFOV00zT0RZNE5URmlJaXdpZEhsd1pTSTZJblJsZUhRaUxDSnNZV0psYkNJNkltd2lmU3g3SW5SNWNHVWlPaUpxYjJsdWRDSXNJbVJoZEdFaU9uc2lkRzl3SWpwYmV5SjBlWEJsSWpvaWRHVjRkQ0lzSW14aFltVnNJam9pSm01aWMzQTdJaXdpY0d4aFkyVm9iMnhrWlhJaU9uUnlkV1VzSW1sa0lqb2lOVEEwT0RabU5XWXRNbVE0TUMwME5qVm1MVGhrTjJNdE5HRXdaVFZrTWpZeE5qVTBJbjFkTENKaWIzUjBiMjBpT2x0N0luUjVjR1VpT2lKMFpYaDBJaXdpYkdGaVpXd2lPaUltYm1KemNEc2lMQ0p3YkdGalpXaHZiR1JsY2lJNmRISjFaU3dpYVdRaU9pSmxNemxrTmpjeVlpMWxaamcwTFRReE1UY3RZak13WkMwNU9URm1ZMkZsTWpCalpUQWlmVjE5TENKcFpDSTZJamRpT0RaaU1UZ3lMV014TnpJdE5EVmlOUzFpT1dVMExURTVaVGhoWW1SbVlqWm1NU0o5TEhzaWFXUWlPaUptWWpaaE9XUTFOUzB3TURKaExUUmpZamd0T0dGak1DMDJZek5oTlRCaFlqVmhaakVpTENKMGVYQmxJam9pZEdWNGRDSXNJbXhoWW1Wc0lqb2lUaUo5TEhzaWFXUWlPaUpqTTJNd1l6WmlOeTAzTXpKaExUUTNNakF0WVRFMU5pMWhaakkzWmpjd05UWTRNVEVpTENKMGVYQmxJam9pZEdWNGRDSXNJbXhoWW1Wc0lqb2lZU0o5TEhzaWFXUWlPaUl6WVdJeU56SmhNaTAxT1dNMkxUUXpOalV0WVRnME1DMWpZVGczTURVek4yUXhPV1FpTENKMGVYQmxJam9pZEdWNGRDSXNJbXhoWW1Wc0lqb2lReUo5TEhzaWFXUWlPaUpqTURoaU9XSXpaQzFqTldJMkxUUmlZVFl0WVdNek1pMWpZVGMwTURBME1XSmtOV0VpTENKMGVYQmxJam9pZEdWNGRDSXNJbXhoWW1Wc0lqb2liQ0o5TEhzaWFXUWlPaUkxWVdabU1qTTNaQzFqTnpZM0xUUTJNekF0T0dFeE5TMWxPREUwWW1NNVltWmxZek1pTENKMGVYQmxJam9pZEdWNGRDSXNJbXhoWW1Wc0lqb2lLeUo5TEhzaWRIbHdaU0k2SW5OMVluTmpjbWx3ZENJc0ltUmhkR0VpT25zaWJXRnBiaUk2VzNzaWFXUWlPaUl5T0RrelpETTVNeTB5WXpBMUxUUmpNVFl0WVdKaU15MHdOelppWVdRMlpUUm1ZVEFpTENKMGVYQmxJam9pZEdWNGRDSXNJbXhoWW1Wc0lqb2lTQ0o5WFN3aWMzVmlJanBiZXlKcFpDSTZJbUl3Wm1SaU5UYzJMVEZtWW1VdE5HUmpOeTA1T0dFMExUZ3daV05pWWpGa1pqSTNZeUlzSW5SNWNHVWlPaUowWlhoMElpd2liR0ZpWld3aU9pSXlJbjFkZlN3aWFXUWlPaUppTm1KaU1UTTFNeTAwTjJZMkxUUTJaRGt0WVRoa05TMHlZakUzWlRKaU9EUmlNVGtpZlN4N0ltbGtJam9pWVRJM056aGhZak10T1dKalpDMDBPRFl6TFRrellXSXRaVEJpWXpNMk5tVmtOVEkxSWl3aWRIbHdaU0k2SW5SbGVIUWlMQ0pzWVdKbGJDSTZJazhpZlYwPVwifSIsCiAgICJpbWFnZUJhc2U2NCIgOiAiUEhOMlp5Qm1iMjUwTFdaaGJXbHNlVDBpVkdsdFpYTWdUbVYzSUZKdmJXRnVJaUJvWldsbmFIUTlJalUyTGpZMk5qZHdlQ0lnZG1sbGQwSnZlRDBpTVRnZ01URXVOU0EwT1RBdU56WTFOakkxSURVeElpQnpkSGxzWlQwaWMyaGhjR1V0Y21WdVpHVnlhVzVuT2lCamNtbHpjR1ZrWjJWek95SWdlRzFzYm5NOUltaDBkSEE2THk5M2QzY3Vkek11YjNKbkx6SXdNREF2YzNabklqNEtJQ0FnSUR4a1pXWnpMejQ4WnlCNGJXeHVjejBpYUhSMGNEb3ZMM2QzZHk1M015NXZjbWN2TWpBd01DOXpkbWNpUGp4MFpYaDBJSGc5SWpFNElpQjVQU0kwT1M0MUlpQm1hV3hzUFNJak1EQXdNREF3SWlCemRIbHNaVDBpWm05dWRDMXphWHBsT2lBek5uQjRPeUkrNzd5SVBDOTBaWGgwUGp4MFpYaDBJSGc5SWpVMUlpQjVQU0kwT1M0MUlpQm1hV3hzUFNJak1EQXdNREF3SWlCemRIbHNaVDBpWm05dWRDMXphWHBsT2lBek5uQjRPeUkrT0R3dmRHVjRkRDQ4ZEdWNGRDQjRQU0kzTkNJZ2VUMGlORGt1TlNJZ1ptbHNiRDBpSXpBd01EQXdNQ0lnYzNSNWJHVTlJbVp2Ym5RdGMybDZaVG9nTXpad2VEc2lQdSs4aVR3dmRHVjRkRDQ4ZEdWNGRDQjRQU0l4TVRFaUlIazlJalE1TGpVaUlHWnBiR3c5SWlNd01EQXdNREFpSUhOMGVXeGxQU0ptYjI1MExYTnBlbVU2SURNMmNIZzdJajVPUEM5MFpYaDBQangwWlhoMElIZzlJakV6T0NJZ2VUMGlORGt1TlNJZ1ptbHNiRDBpSXpBd01EQXdNQ0lnYzNSNWJHVTlJbVp2Ym5RdGMybDZaVG9nTXpad2VEc2lQbUU4TDNSbGVIUStQSFJsZUhRZ2VEMGlNVFUwTGprM09URTNNVGMxTWpreU9UY2lJSGs5SWpRNUxqVWlJR1pwYkd3OUlpTXdNREF3TURBaUlITjBlV3hsUFNKbWIyNTBMWE5wZW1VNklETTJjSGc3SWo1UFBDOTBaWGgwUGp4MFpYaDBJSGc5SWpFNE1TNDVOemt4TnpFM05USTVNamszSWlCNVBTSTBPUzQxSWlCbWFXeHNQU0lqTURBd01EQXdJaUJ6ZEhsc1pUMGlabTl1ZEMxemFYcGxPaUF6Tm5CNE95SStTRHd2ZEdWNGRENDhkR1Y0ZENCNFBTSXlNRGd1T1RjNU1UY3hOelV5T1RJNU55SWdlVDBpTkRrdU5TSWdabWxzYkQwaUl6QXdNREF3TUNJZ2MzUjViR1U5SW1admJuUXRjMmw2WlRvZ016WndlRHNpUGlzOEwzUmxlSFErUEhSbGVIUWdlRDBpTWpNd0xqSTVNVFk0TnpBeE1UY3hPRGMxSWlCNVBTSTBPUzQxSWlCbWFXeHNQU0lqTURBd01EQXdJaUJ6ZEhsc1pUMGlabTl1ZEMxemFYcGxPaUF6Tm5CNE95SStTRHd2ZEdWNGRENDhkR1Y0ZENCNFBTSXlOVGN1TWpreE5qZzNNREV4TnpFNE56VWlJSGs5SWpRNUxqVWlJR1pwYkd3OUlpTXdNREF3TURBaUlITjBlV3hsUFNKbWIyNTBMWE5wZW1VNklETTJjSGc3SWo1RFBDOTBaWGgwUGp4MFpYaDBJSGc5SWpJNE1pNHpNVEkxSWlCNVBTSTBPUzQxSWlCbWFXeHNQU0lqTURBd01EQXdJaUJ6ZEhsc1pUMGlabTl1ZEMxemFYcGxPaUF6Tm5CNE95SStiRHd2ZEdWNGRENDhkR1Y0ZENCNFBTSXpNelF1TXpJeU9UTTNNREV4TnpFNE56VWlJSGs5SWpRNUxqVWlJR1pwYkd3OUlpTXdNREF3TURBaUlITjBlV3hsUFNKbWIyNTBMWE5wZW1VNklETTJjSGc3SWo1T1BDOTBaWGgwUGp4MFpYaDBJSGc5SWpNMk1TNHpNakk1TXpjd01URTNNVGczTlNJZ2VUMGlORGt1TlNJZ1ptbHNiRDBpSXpBd01EQXdNQ0lnYzNSNWJHVTlJbVp2Ym5RdGMybDZaVG9nTXpad2VEc2lQbUU4TDNSbGVIUStQSFJsZUhRZ2VEMGlNemM0TGpNd01qQTVNelV3TlRnMU9UUWlJSGs5SWpRNUxqVWlJR1pwYkd3OUlpTXdNREF3TURBaUlITjBlV3hsUFNKbWIyNTBMWE5wZW1VNklETTJjSGc3SWo1RFBDOTBaWGgwUGp4MFpYaDBJSGc5SWpRd015NHpNakk1TXpjd01URTNNVGczTlNJZ2VUMGlORGt1TlNJZ1ptbHNiRDBpSXpBd01EQXdNQ0lnYzNSNWJHVTlJbVp2Ym5RdGMybDZaVG9nTXpad2VEc2lQbXc4TDNSbGVIUStQSFJsZUhRZ2VEMGlOREUwTGpNek16TTBNelV3TlRnMU9UUWlJSGs5SWpRNUxqVWlJR1pwYkd3OUlpTXdNREF3TURBaUlITjBlV3hsUFNKbWIyNTBMWE5wZW1VNklETTJjSGc3SWo0clBDOTBaWGgwUGp4MFpYaDBJSGc5SWpRek55NDJORFU0TkRNMU1EVTROVGswSWlCNVBTSTBPUzQxSWlCbWFXeHNQU0lqTURBd01EQXdJaUJ6ZEhsc1pUMGlabTl1ZEMxemFYcGxPaUF6Tm5CNE95SStTRHd2ZEdWNGRENDhkR1Y0ZENCNFBTSTBOalV1TmpRMU9EUXpOVEExT0RVNU5DSWdlVDBpTlRjdU1UWTJOalkyT1RnME5UVTRNVEExSWlCbWFXeHNQU0lqTURBd01EQXdJaUJ6ZEhsc1pUMGlabTl1ZEMxemFYcGxPaUF5TVM0ek16TXpjSGc3SWo0eVBDOTBaWGgwUGp4MFpYaDBJSGc5SWpRM09TNDBORGM1TXpjd01URTNNVGczTlNJZ2VUMGlORGt1TlNJZ1ptbHNiRDBpSXpBd01EQXdNQ0lnYzNSNWJHVTlJbVp2Ym5RdGMybDZaVG9nTXpad2VEc2lQazg4TDNSbGVIUStQR2NnYzNSeWIydGxQU0lqTURBd01EQXdJaUJ6ZEhsc1pUMGljM1J5YjJ0bExYZHBaSFJvT2lBeGNIZzdJaUIwY21GdWMyWnZjbTA5SW0xaGRISnBlQ2d4TERBc01Dd3hMREFzTUNraVBqeHdZWFJvSUdROUlrMGdNamsxTGpNeU1qa3pOekF4TVRjeE9EYzFMRE01TGpjZ1RDQXpNekV1TXpJeU9UTTNNREV4TnpFNE56VXNNemt1TnlCTklESTVOUzR6TWpJNU16Y3dNVEUzTVRnM05TdzBNeTQzSUV3Z016TXhMak15TWprek56QXhNVGN4T0RjMUxEUXpMamNnV2lJK1BDOXdZWFJvUGp3dlp6NDhMMmMrUEM5emRtYysiLAogICAidHlwZSIgOiAiY2hlY21pc3RyeV9lcXVhdGlvbiIKfQo="/>
    </extobj>
    <extobj name="61704547-3176-4FA0-AAD0-7DF1A1D1964B-18">
      <extobjdata type="61704547-3176-4FA0-AAD0-7DF1A1D1964B" data="ewogICAiZXhwcmVzc2lvbiIgOiAie1wiY29uZmlnXCI6e1wiY29sb3JcIjpcIiMwMDBcIn0sXCJzb3VyY2VcIjpcIlczc2lhV1FpT2lKak5tTmxZVFkyT1MwME5UUmpMVFEwTnpJdFlXWm1aQzAwTlRaaU5EQmxNakJsTkdNaUxDSjBlWEJsSWpvaWRHVjRkQ0lzSW14aFltVnNJam9pNzd5SUluMHNleUpwWkNJNkltWXhPR1U0T1dJMUxXSTFOMlF0TkRrd05DMDVaV014TFROa1pUaG1aakUxWWpnM01TSXNJblI1Y0dVaU9pSjBaWGgwSWl3aWJHRmlaV3dpT2lJMUluMHNleUpwWkNJNklqVmlOMkkzTW1RMUxUSTFNVE10TkRsbE9DMWlNR1E0TFdWak9UZzVaV0V3TURReVl5SXNJblI1Y0dVaU9pSjBaWGgwSWl3aWJHRmlaV3dpT2lMdnZJa2lmU3g3SW1sa0lqb2laalF5WkRZMk0yRXRNRFUxWVMwME9EWTJMV0prTW1NdFlXVmtNV0ZqWWpZNE5UQmhJaXdpZEhsd1pTSTZJblJsZUhRaUxDSnNZV0psYkNJNklrSWlmU3g3SW1sa0lqb2lZalZsTnpObU9UWXRPR1UxTnkwME9EazVMVGsyT0dRdE5ERXpOVFJqTldRME4yTmxJaXdpZEhsd1pTSTZJblJsZUhRaUxDSnNZV0psYkNJNkltRWlmU3g3SW5SNWNHVWlPaUp6ZFdKelkzSnBjSFFpTENKa1lYUmhJanA3SW0xaGFXNGlPbHQ3SW1sa0lqb2labVkyWkRBelptSXROR016TXkwME1UQmhMV0U0TVdJdE9UZGpaRFZqTlRKbE0yRTBJaXdpZEhsd1pTSTZJblJsZUhRaUxDSnNZV0psYkNJNklpZ2lmU3g3SW1sa0lqb2lOemRpTWpaaU56UXROemsyWWkwME5XTTVMV0V3TkRZdE5qTTRNekE1TW1NNFl6WXdJaXdpZEhsd1pTSTZJblJsZUhRaUxDSnNZV0psYkNJNklrOGlmU3g3SW1sa0lqb2lZVGs0WWpVNE1qRXRZVFZsTXkwME56TTVMVGszWldFdE56aGlOVFl3Tmprek5URTNJaXdpZEhsd1pTSTZJblJsZUhRaUxDSnNZV0psYkNJNklrZ2lmU3g3SW1sa0lqb2lPV1F5WTJaa1l6RXRPREF4WlMwME5qRXpMV0kxWVdNdFpERXdZVGxoWkdNNFpEaGtJaXdpZEhsd1pTSTZJblJsZUhRaUxDSnNZV0psYkNJNklpa2lmVjBzSW5OMVlpSTZXM3NpYVdRaU9pSTVNR1poWVdSbU5DMWpNamcxTFRSak1UY3RPVE0wTXkwek4yVm1Zek13WVRkbVpETWlMQ0owZVhCbElqb2lkR1Y0ZENJc0lteGhZbVZzSWpvaU1pSjlYWDBzSW1sa0lqb2labVUzT1RSa1pURXRNakJsWWkwME1ESmxMVGczTkdVdE1XVXlNVE5sTkRaaVpURTRJbjBzZXlKcFpDSTZJamszT0RBek5USTVMV1kzTVRJdE5EYzBNaTA1TkdOa0xUbGpOelJrWm1NM1pXUTVPU0lzSW5SNWNHVWlPaUowWlhoMElpd2liR0ZpWld3aU9pSXJJbjBzZXlKMGVYQmxJam9pYzNWaWMyTnlhWEIwSWl3aVpHRjBZU0k2ZXlKdFlXbHVJanBiZXlKcFpDSTZJamt6WmpCbE5qUXdMVGxqTkRndE5ETXpNUzFoTVRnM0xUTmpZVFl4Wmpka1lqbGxNeUlzSW5SNWNHVWlPaUowWlhoMElpd2liR0ZpWld3aU9pSklJbjFkTENKemRXSWlPbHQ3SW1sa0lqb2lNelJrTURZM04yWXROelUwWVMwMFpETTBMVGswWTJVdFl6VXhOR00xTjJKbE1UVXlJaXdpZEhsd1pTSTZJblJsZUhRaUxDSnNZV0psYkNJNklqSWlmVjE5TENKcFpDSTZJakEwTkdJd01EZ3pMVE0wTmpZdE5HVTFPUzFoTm1GbUxXVm1aRE0xWW1JM1pEUmxOeUo5TEhzaWRIbHdaU0k2SW5OMVluTmpjbWx3ZENJc0ltUmhkR0VpT25zaWJXRnBiaUk2VzNzaWFXUWlPaUpsT1RZd05UZGpNeTB3TUdNM0xUUTRZMlF0WWpKbFlTMDBNVGhpWWpVM1ptSTJPV1VpTENKMGVYQmxJam9pZEdWNGRDSXNJbXhoWW1Wc0lqb2lVeUo5TEhzaWFXUWlPaUpsTldJMFpHTTVNUzFqTTJNM0xUUm1aakV0WVdNMU1pMHpabVJpTnpkbE5qYzRZV1lpTENKMGVYQmxJam9pZEdWNGRDSXNJbXhoWW1Wc0lqb2lUeUo5WFN3aWMzVmlJanBiZXlKcFpDSTZJbVkwTURGak5qQTVMVFl5TnpRdE5EY3haQzFpWXpNMExXWmtNMlZpTnpkak1EYzNaQ0lzSW5SNWNHVWlPaUowWlhoMElpd2liR0ZpWld3aU9pSTBJbjFkZlN3aWFXUWlPaUk0TlRneU5XRTFZaTAwT0RRMUxUUTJNakF0WVRWa01DMWxOMk5sTmpBM1lqVXpZelFpZlN4N0luUjVjR1VpT2lKcWIybHVkQ0lzSW1SaGRHRWlPbnNpZEc5d0lqcGJleUowZVhCbElqb2lkR1Y0ZENJc0lteGhZbVZzSWpvaUptNWljM0E3SWl3aWNHeGhZMlZvYjJ4a1pYSWlPblJ5ZFdVc0ltbGtJam9pWkRrek9UbGtZVEF0T0dFNE5TMDBOV00yTFRsaU5UQXRZek0xTXpKaVltSTVZak5tSW4xZExDSmliM1IwYjIwaU9sdDdJblI1Y0dVaU9pSjBaWGgwSWl3aWJHRmlaV3dpT2lJbWJtSnpjRHNpTENKd2JHRmpaV2h2YkdSbGNpSTZkSEoxWlN3aWFXUWlPaUptTldJd1lUQm1NUzB5WVRWakxUUmhORFl0T1RJeU15MDFNRGcyWm1KaE1HSTNNaklpZlYxOUxDSnBaQ0k2SWpJM05EWXdZbUprTFRSaVpHVXRORFJtTkMxaE5UTTBMVE0zWXpkbE5XWTNNamswWmlKOUxIc2lkSGx3WlNJNkluTjFZbk5qY21sd2RDSXNJbVJoZEdFaU9uc2liV0ZwYmlJNlczc2lhV1FpT2lKaVlUTXdNelk0TmkweVlUZ3hMVFJqTW1ZdFltUmlaUzB6WmprNFpEazJObVF6WkdRaUxDSjBlWEJsSWpvaWRHVjRkQ0lzSW14aFltVnNJam9pUWlKOUxIc2lhV1FpT2lJNE9ETTBNalJrTkMwMk9UaG1MVFF3WW1NdFlUZGhOUzFpTm1Zek0yRTFPR1EzTUdRaUxDSjBlWEJsSWpvaWRHVjRkQ0lzSW14aFltVnNJam9pWVNKOUxIc2lhV1FpT2lJeE0yTXlZMk00WXkxbE9UazFMVFJqTldNdFlXVTRPUzAwTldGbU1qSmtabU16TlRZaUxDSjBlWEJsSWpvaWRHVjRkQ0lzSW14aFltVnNJam9pVXlKOUxIc2lhV1FpT2lJek1XUXpaVFZoWWkxak9ETTVMVFExWldZdE9HTXlaUzAyTVRWbU9URXdNalprTm1JaUxDSjBlWEJsSWpvaWRHVjRkQ0lzSW14aFltVnNJam9pVHlKOVhTd2ljM1ZpSWpwYmV5SnBaQ0k2SWpVd05UVmxaREkzTFRSbU5HUXROR0V4TlMwNFpqSmlMV1l6WTJZNU1HRmtOVFZrWXlJc0luUjVjR1VpT2lKMFpYaDBJaXdpYkdGaVpXd2lPaUkwSW4xZGZTd2lhV1FpT2lJeU16bG1OR0ZsWWkxaU56azVMVFJqTkdFdFlUWXlZeTA0TWpnM05EY3dZak16TXpJaWZTeDdJblI1Y0dVaU9pSjBaWGgwSWl3aWJHRmlaV3dpT2lMaWhwTWlMQ0pwWkNJNklqUXpPVEpoWm1Ka0xUSmpNekF0TkRZM09DMDRZMkZtTFRNMlpUSXpPVGxsWVdZeFl5SjlMSHNpYVdRaU9pSmhaVEl6WWprNE9TMDFZMkZoTFRRNU5XUXRPVEF6TXkwME5tWTJPVFF4T0dRM01qY2lMQ0owZVhCbElqb2lkR1Y0ZENJc0lteGhZbVZzSWpvaUt5SjlMSHNpZEhsd1pTSTZJbk4xWW5OamNtbHdkQ0lzSW1SaGRHRWlPbnNpYldGcGJpSTZXM3NpYVdRaU9pSmtOekl3WkdRek5pMDVNek0yTFRRNE1XTXRZbU14WWkxa05UWXdNREU0T0RWak1XTWlMQ0owZVhCbElqb2lkR1Y0ZENJc0lteGhZbVZzSWpvaU1pSjlMSHNpYVdRaU9pSmtNalF5TlRZMk9TMWpaVE14TFRRek1HRXRZamN4TkMwMFptRXpOMlV3TldFM05tTWlMQ0owZVhCbElqb2lkR1Y0ZENJc0lteGhZbVZzSWpvaVNDSjlYU3dpYzNWaUlqcGJleUpwWkNJNklqZGxZamczWW1NMkxUazNNMlV0TkdZME1pMWhZakJpTFRRNU5UQmpNRGt4WkdZellpSXNJblI1Y0dVaU9pSjBaWGgwSWl3aWJHRmlaV3dpT2lJeUluMWRmU3dpYVdRaU9pSTFNVE0wTVRBM1pDMW1aR1ZpTFRReVlUY3RZalJqWmkwM1lURTFObVZoTVdNelpUZ2lmU3g3SW1sa0lqb2lNelV6TURneE0yTXRNR0kzT0MwME1qSXdMV0psWkdZdFlUQmhOVGxrWkROaU9XRTRJaXdpZEhsd1pTSTZJblJsZUhRaUxDSnNZV0psYkNJNklrOGlmVjA9XCJ9IiwKICAgImltYWdlQmFzZTY0IiA6ICJQSE4yWnlCbWIyNTBMV1poYldsc2VUMGlWR2x0WlhNZ1RtVjNJRkp2YldGdUlpQm9aV2xuYUhROUlqVTJMalkyTmpkd2VDSWdkbWxsZDBKdmVEMGlNVGdnT0M0MUlEWTBNaUExTVNJZ2MzUjViR1U5SW5Ob1lYQmxMWEpsYm1SbGNtbHVaem9nWTNKcGMzQmxaR2RsY3pzaUlIaHRiRzV6UFNKb2RIUndPaTh2ZDNkM0xuY3pMbTl5Wnk4eU1EQXdMM04yWnlJK0NpQWdJQ0E4WkdWbWN5OCtQR2NnZUcxc2JuTTlJbWgwZEhBNkx5OTNkM2N1ZHpNdWIzSm5Mekl3TURBdmMzWm5JajQ4ZEdWNGRDQjRQU0l4T0NJZ2VUMGlORFl1TlNJZ1ptbHNiRDBpSXpBd01EQXdNQ0lnYzNSNWJHVTlJbVp2Ym5RdGMybDZaVG9nTXpad2VEc2lQdSs4aUR3dmRHVjRkRDQ4ZEdWNGRDQjRQU0kxTlNJZ2VUMGlORFl1TlNJZ1ptbHNiRDBpSXpBd01EQXdNQ0lnYzNSNWJHVTlJbVp2Ym5RdGMybDZaVG9nTXpad2VEc2lQalU4TDNSbGVIUStQSFJsZUhRZ2VEMGlOelFpSUhrOUlqUTJMalVpSUdacGJHdzlJaU13TURBd01EQWlJSE4wZVd4bFBTSm1iMjUwTFhOcGVtVTZJRE0yY0hnN0lqN3Z2SWs4TDNSbGVIUStQSFJsZUhRZ2VEMGlNVEV4SWlCNVBTSTBOaTQxSWlCbWFXeHNQU0lqTURBd01EQXdJaUJ6ZEhsc1pUMGlabTl1ZEMxemFYcGxPaUF6Tm5CNE95SStRand2ZEdWNGRENDhkR1Y0ZENCNFBTSXhNell1TURJd09EUXpOVEExT0RVNU16Z2lJSGs5SWpRMkxqVWlJR1pwYkd3OUlpTXdNREF3TURBaUlITjBlV3hsUFNKbWIyNTBMWE5wZW1VNklETTJjSGc3SWo1aFBDOTBaWGgwUGp4MFpYaDBJSGc5SWpFMU5TSWdlVDBpTkRZdU5TSWdabWxzYkQwaUl6QXdNREF3TUNJZ2MzUjViR1U5SW1admJuUXRjMmw2WlRvZ016WndlRHNpUGlnOEwzUmxlSFErUEhSbGVIUWdlRDBpTVRZM0xqazRPVFU1TXpVd05UZzFPVE00SWlCNVBTSTBOaTQxSWlCbWFXeHNQU0lqTURBd01EQXdJaUJ6ZEhsc1pUMGlabTl1ZEMxemFYcGxPaUF6Tm5CNE95SStUend2ZEdWNGRENDhkR1Y0ZENCNFBTSXhPVFF1T1RnNU5Ua3pOVEExT0RVNU16Z2lJSGs5SWpRMkxqVWlJR1pwYkd3OUlpTXdNREF3TURBaUlITjBlV3hsUFNKbWIyNTBMWE5wZW1VNklETTJjSGc3SWo1SVBDOTBaWGgwUGp4MFpYaDBJSGc5SWpJeU1TNDVPRGsxT1RNMU1EVTROVGt6T0NJZ2VUMGlORFl1TlNJZ1ptbHNiRDBpSXpBd01EQXdNQ0lnYzNSNWJHVTlJbVp2Ym5RdGMybDZaVG9nTXpad2VEc2lQaWs4TDNSbGVIUStQSFJsZUhRZ2VEMGlNak0xTGprM09URTROekF4TVRjeE9EYzFJaUI1UFNJMU5DNHhOalkyTmpZNU9EUTFOVGd4TURVaUlHWnBiR3c5SWlNd01EQXdNREFpSUhOMGVXeGxQU0ptYjI1MExYTnBlbVU2SURJeExqTXpNek53ZURzaVBqSThMM1JsZUhRK1BIUmxlSFFnZUQwaU1qUTVMamM0TVRJMUlpQjVQU0kwTmk0MUlpQm1hV3hzUFNJak1EQXdNREF3SWlCemRIbHNaVDBpWm05dWRDMXphWHBsT2lBek5uQjRPeUkrS3p3dmRHVjRkRDQ4ZEdWNGRDQjRQU0l5TnpNdU1Ea3pOelVpSUhrOUlqUTJMalVpSUdacGJHdzlJaU13TURBd01EQWlJSE4wZVd4bFBTSm1iMjUwTFhOcGVtVTZJRE0yY0hnN0lqNUlQQzkwWlhoMFBqeDBaWGgwSUhnOUlqTXdNUzR3T1RNM05TSWdlVDBpTlRRdU1UWTJOalkyT1RnME5UVTRNVEExSWlCbWFXeHNQU0lqTURBd01EQXdJaUJ6ZEhsc1pUMGlabTl1ZEMxemFYcGxPaUF5TVM0ek16TXpjSGc3SWo0eVBDOTBaWGgwUGp4MFpYaDBJSGc5SWpNeE5pNDRPVFU0TkRNMU1EVTROVGswSWlCNVBTSTBOaTQxSWlCbWFXeHNQU0lqTURBd01EQXdJaUJ6ZEhsc1pUMGlabTl1ZEMxemFYcGxPaUF6Tm5CNE95SStVend2ZEdWNGRENDhkR1Y0ZENCNFBTSXpNemN1T1RJM01Ea3pOVEExT0RVNU5DSWdlVDBpTkRZdU5TSWdabWxzYkQwaUl6QXdNREF3TUNJZ2MzUjViR1U5SW1admJuUXRjMmw2WlRvZ016WndlRHNpUGs4OEwzUmxlSFErUEhSbGVIUWdlRDBpTXpZMUxqa3lOekE1TXpVd05UZzFPVFFpSUhrOUlqVTBMakUyTmpZMk5qazRORFUxT0RFd05TSWdabWxzYkQwaUl6QXdNREF3TUNJZ2MzUjViR1U5SW1admJuUXRjMmw2WlRvZ01qRXVNek16TTNCNE95SStORHd2ZEdWNGRENDhkR1Y0ZENCNFBTSTBNakl1TnpJNU1UZzNNREV4TnpFNE56VWlJSGs5SWpRMkxqVWlJR1pwYkd3OUlpTXdNREF3TURBaUlITjBlV3hsUFNKbWIyNTBMWE5wZW1VNklETTJjSGc3SWo1Q1BDOTBaWGgwUGp4MFpYaDBJSGc5SWpRME55NDNOU0lnZVQwaU5EWXVOU0lnWm1sc2JEMGlJekF3TURBd01DSWdjM1I1YkdVOUltWnZiblF0YzJsNlpUb2dNelp3ZURzaVBtRThMM1JsZUhRK1BIUmxlSFFnZUQwaU5EWTBMamN5T1RFNE56QXhNVGN4T0RjMUlpQjVQU0kwTmk0MUlpQm1hV3hzUFNJak1EQXdNREF3SWlCemRIbHNaVDBpWm05dWRDMXphWHBsT2lBek5uQjRPeUkrVXp3dmRHVjRkRDQ4ZEdWNGRDQjRQU0kwT0RVdU56WXdORE0zTURFeE56RTROelVpSUhrOUlqUTJMalVpSUdacGJHdzlJaU13TURBd01EQWlJSE4wZVd4bFBTSm1iMjUwTFhOcGVtVTZJRE0yY0hnN0lqNVBQQzkwWlhoMFBqeDBaWGgwSUhnOUlqVXhNeTQzTmpBME16Y3dNVEUzTVRnNElpQjVQU0kxTkM0eE5qWTJOalk1T0RRMU5UZ3hNRFVpSUdacGJHdzlJaU13TURBd01EQWlJSE4wZVd4bFBTSm1iMjUwTFhOcGVtVTZJREl4TGpNek16TndlRHNpUGpROEwzUmxlSFErUEhSbGVIUWdlRDBpTlRJM0xqVTJNalVpSUhrOUlqUTJMalVpSUdacGJHdzlJaU13TURBd01EQWlJSE4wZVd4bFBTSm1iMjUwTFhOcGVtVTZJRE0yY0hnN0lqN2locE04TDNSbGVIUStQSFJsZUhRZ2VEMGlOVFEyTGpVMk1qVWlJSGs5SWpRMkxqVWlJR1pwYkd3OUlpTXdNREF3TURBaUlITjBlV3hsUFNKbWIyNTBMWE5wZW1VNklETTJjSGc3SWo0clBDOTBaWGgwUGp4MFpYaDBJSGc5SWpVMk9TNDROelVpSUhrOUlqUTJMalVpSUdacGJHdzlJaU13TURBd01EQWlJSE4wZVd4bFBTSm1iMjUwTFhOcGVtVTZJRE0yY0hnN0lqNHlQQzkwWlhoMFBqeDBaWGgwSUhnOUlqVTRPQzQ0TnpVaUlIazlJalEyTGpVaUlHWnBiR3c5SWlNd01EQXdNREFpSUhOMGVXeGxQU0ptYjI1MExYTnBlbVU2SURNMmNIZzdJajVJUEM5MFpYaDBQangwWlhoMElIZzlJall4Tmk0NE56VWlJSGs5SWpVMExqRTJOalkyTmprNE5EVTFPREV3TlNJZ1ptbHNiRDBpSXpBd01EQXdNQ0lnYzNSNWJHVTlJbVp2Ym5RdGMybDZaVG9nTWpFdU16TXpNM0I0T3lJK01qd3ZkR1Y0ZEQ0OGRHVjRkQ0I0UFNJMk16QXVOamMzTVRJME1ESXpORE0zTlNJZ2VUMGlORFl1TlNJZ1ptbHNiRDBpSXpBd01EQXdNQ0lnYzNSNWJHVTlJbVp2Ym5RdGMybDZaVG9nTXpad2VEc2lQazg4TDNSbGVIUStQR2NnYzNSeWIydGxQU0lqTURBd01EQXdJaUJ6ZEhsc1pUMGljM1J5YjJ0bExYZHBaSFJvT2lBeGNIZzdJaUIwY21GdWMyWnZjbTA5SW0xaGRISnBlQ2d4TERBc01Dd3hMREFzTUNraVBqeHdZWFJvSUdROUlrMGdNemd4TGpjeU9URTROekF4TVRjeE9EYzFMRE0yTGpjZ1RDQTBNVGN1TnpJNU1UZzNNREV4TnpFNE56VXNNell1TnlCTklETTRNUzQzTWpreE9EY3dNVEUzTVRnM05TdzBNQzQzSUV3Z05ERTNMamN5T1RFNE56QXhNVGN4T0RjMUxEUXdMamNnV2lJK1BDOXdZWFJvUGp3dlp6NDhMMmMrUEM5emRtYysiLAogICAidHlwZSIgOiAiY2hlY21pc3RyeV9lcXVhdGlvbiIKfQo="/>
    </extobj>
    <extobj name="61704547-3176-4FA0-AAD0-7DF1A1D1964B-19">
      <extobjdata type="61704547-3176-4FA0-AAD0-7DF1A1D1964B" data="ewogICAiZXhwcmVzc2lvbiIgOiAie1wiY29uZmlnXCI6e1wiY29sb3JcIjpcIiMwMDBcIn0sXCJzb3VyY2VcIjpcIlczc2lkSGx3WlNJNkluTjFZbk5qY21sd2RDSXNJbVJoZEdFaU9uc2liV0ZwYmlJNlczc2lhV1FpT2lKaE5XRXhZakJoWWkxa1pETmhMVFJtT0RRdE9UWXhZaTB4T0RNMk1EbG1abVEwWkdJaUxDSjBlWEJsSWpvaWRHVjRkQ0lzSW14aFltVnNJam9pNzd5SUluMHNleUpwWkNJNklqWTVaVEZtTVdOaUxUQm1ObVl0TkRGa01TMDRaVFkyTFRBNE9EZ3pPR0kzT1Rkak9TSXNJblI1Y0dVaU9pSjBaWGgwSWl3aWJHRmlaV3dpT2lJM0luMHNleUpwWkNJNklqUTROakZtTkdZNUxUZGxNakF0TkRjNFlTMWhNVFU0TFRBMU5HVmhNamRoTnpnNFl5SXNJblI1Y0dVaU9pSjBaWGgwSWl3aWJHRmlaV3dpT2lMdnZJa2lmU3g3SW1sa0lqb2lObVJoWXpneU9XWXROall3TkMwME9UVm1MV0UxTkdVdE1HVm1aV1V5TnpFell6azFJaXdpZEhsd1pTSTZJblJsZUhRaUxDSnNZV0psYkNJNklrNGlmU3g3SW1sa0lqb2lOelV4WVRKa01qVXRPVEUyWVMwMFlUTTNMV0l6TkdFdFlUTmlaRFJrT0RKa09UUm1JaXdpZEhsd1pTSTZJblJsZUhRaUxDSnNZV0psYkNJNkltRWlmVjBzSW5OMVlpSTZXM3NpYVdRaU9pSXdOMll3TVdRM1ppMWlNRGd4TFRRNE1HUXRPVFZsTkMwM1lXTm1NR0l6TXpBMU1tTWlMQ0owZVhCbElqb2lkR1Y0ZENJc0lteGhZbVZzSWpvaU1pSjlYWDBzSW1sa0lqb2lOV0l6TUdRM016Y3RNbVF5WWkwMFpETmtMV0poWXpJdFpqYzBPRGM1WVRSaE5XVTVJbjBzZXlKMGVYQmxJam9pYzNWaWMyTnlhWEIwSWl3aVpHRjBZU0k2ZXlKdFlXbHVJanBiZXlKcFpDSTZJalkxWm1NeE5XVmxMVFpqWXpZdE5ESXhOeTFpT1RRM0xXTmpZak00TXpVeE1XWm1OQ0lzSW5SNWNHVWlPaUowWlhoMElpd2liR0ZpWld3aU9pSkRJbjBzZXlKcFpDSTZJalZrT0Rnek5tRm1MVEUyTmpjdE5HSm1PQzFoWVRjNUxXVTFPRFpqWlRNNVpHUm1PQ0lzSW5SNWNHVWlPaUowWlhoMElpd2liR0ZpWld3aU9pSlBJbjFkTENKemRXSWlPbHQ3SW1sa0lqb2lZMkV6T1RsbU5Ea3RNRGsyWXkwME9EWmhMV0kyT1dRdFlqSXpNV0prTWpRNVltSmlJaXdpZEhsd1pTSTZJblJsZUhRaUxDSnNZV0psYkNJNklqTWlmVjE5TENKcFpDSTZJamM0TkRFMFpqVm1MVEkzTkdRdE5ERTROUzFoT0RsbUxUSXlZalU0TUdNeFlXWmlZaUo5TEhzaWFXUWlPaUkyTTJJMFlqbGhPQzFpTmpZNExUUXlObVV0WW1FM09TMWpOVEJqTkdGbFl6Tm1OamdpTENKMGVYQmxJam9pZEdWNGRDSXNJbXhoWW1Wc0lqb2lLeUo5TEhzaWFXUWlPaUl5WldJNU5UWmtPUzFpTmpCbUxUUTFOVFF0WWpGbFlTMDBPV0ptWVRRM09UZzFZVFlpTENKMGVYQmxJam9pZEdWNGRDSXNJbXhoWW1Wc0lqb2lNaUo5TEhzaWFXUWlPaUpoWmpJeE1qRXdZUzFsTldReUxUUmlOamd0WVRabU1DMWxabVF3T0dJd1pqSTRORElpTENKMGVYQmxJam9pZEdWNGRDSXNJbXhoWW1Wc0lqb2lTQ0o5TEhzaWFXUWlPaUl3TlRsbE0yTTBPUzAwWkRnd0xUUTNaV010WVRjek9TMHhPRGt3T1dNd05URmtOakFpTENKMGVYQmxJam9pZEdWNGRDSXNJbXhoWW1Wc0lqb2lReUo5TEhzaWFXUWlPaUkwWVRVeVlUbGhaQzB4T0RFd0xUUmhNbU10T1RFelpTMHdPV0l5TldZeFpqTXhNMkVpTENKMGVYQmxJam9pZEdWNGRDSXNJbXhoWW1Wc0lqb2liQ0o5TEhzaWRIbHdaU0k2SW1wdmFXNTBJaXdpWkdGMFlTSTZleUowYjNBaU9sdDdJblI1Y0dVaU9pSjBaWGgwSWl3aWJHRmlaV3dpT2lJbWJtSnpjRHNpTENKd2JHRmpaV2h2YkdSbGNpSTZkSEoxWlN3aWFXUWlPaUl4TTJabE5qTTNNaTAyTldaaExUUTJaVFl0T1RjME9TMHpNV1U1T0RjMU1qVmxORFlpZlYwc0ltSnZkSFJ2YlNJNlczc2lkSGx3WlNJNkluUmxlSFFpTENKc1lXSmxiQ0k2SWladVluTndPeUlzSW5Cc1lXTmxhRzlzWkdWeUlqcDBjblZsTENKcFpDSTZJbVk1TldJeE9UYzVMVGN3WlRrdE5ERTVNaTFpTURsa0xUQTJNekUzT1dRME1XRmtaU0o5WFgwc0ltbGtJam9pTWpZMk5qazNNV010WVRWa09TMDBOamMxTFRnM05qTXRNVGsxTXpFMk1tSmlOall5SW4wc2V5SnBaQ0k2SW1FMU5tUTRaVEEwTFRjeVl6UXRORFZtWXkxaU1EVmhMVFZtWXpobFpHRmlaRGszTmlJc0luUjVjR1VpT2lKMFpYaDBJaXdpYkdGaVpXd2lPaUl5SW4wc2V5SnBaQ0k2SWpBME1UQmpaREF5TFdKbVlqZ3RORGxqWVMwNVpqZzVMVFZrTW1Jek5UWmlZakEyWlNJc0luUjVjR1VpT2lKMFpYaDBJaXdpYkdGaVpXd2lPaUpPSW4wc2V5SnBaQ0k2SWpjd016Sm1aVGc1TFdZM1pqY3RORGhsT0MxaE16RmxMVEEyWXprek5qWXlaR00xTnlJc0luUjVjR1VpT2lKMFpYaDBJaXdpYkdGaVpXd2lPaUpoSW4wc2V5SnBaQ0k2SWpRM05UUTBPRFJsTFdZNVptWXROREV6WVMxaU5EYzNMVEkyT1RGak5qTmhNelJtWkNJc0luUjVjR1VpT2lKMFpYaDBJaXdpYkdGaVpXd2lPaUpESW4wc2V5SnBaQ0k2SWpFeFlqQTVPV0ZsTFRNeFlXVXROR0ZtT1MwNE5qVXhMVFprWXpVNU1EUm1NMk14TXlJc0luUjVjR1VpT2lKMFpYaDBJaXdpYkdGaVpXd2lPaUpzSW4wc2V5SnBaQ0k2SW1WaE1HSTFabUUyTFRBMlpHSXRORFk0TVMwNU0ySTJMVGcxT0RFNFl6QTVPVGN6WWlJc0luUjVjR1VpT2lKMFpYaDBJaXdpYkdGaVpXd2lPaUlySW4wc2V5SjBlWEJsSWpvaWMzVmljMk55YVhCMElpd2laR0YwWVNJNmV5SnRZV2x1SWpwYmV5SnBaQ0k2SWpSaFlUUXhOREl3TFRFNE56Y3ROREZpTVMxaE1tTmhMVFpoWXpsaU9EQm1PR00xT1NJc0luUjVjR1VpT2lKMFpYaDBJaXdpYkdGaVpXd2lPaUpJSW4xZExDSnpkV0lpT2x0N0ltbGtJam9pWW1WaFl6azFORFl0T0dWaE9TMDBObUV4TFRrNE5UTXRNMlZtTTJGbFpqQTBNRGN3SWl3aWRIbHdaU0k2SW5SbGVIUWlMQ0pzWVdKbGJDSTZJaklpZlYxOUxDSnBaQ0k2SWpVMVkyTmlNbVZoTFRreE0yRXROR1l4TmkxaE9XWXdMV1ZsWWpoaE9URTNaR1JtT1NKOUxIc2lhV1FpT2lJNU0ySmtOV0kzWmkwM1kyVXdMVFJtTldVdE9HRTJZUzA1WW1Nd1lUVXlNV0k0TW1ZaUxDSjBlWEJsSWpvaWRHVjRkQ0lzSW14aFltVnNJam9pVHlKOUxIc2lhV1FpT2lKaE9UQmtNRGcyWlMwd016YzJMVFF3TURVdFlqa3pNQzB4T1dWa1pXVXpZak5rWXpJaUxDSjBlWEJsSWpvaWRHVjRkQ0lzSW14aFltVnNJam9pS3lKOUxIc2lkSGx3WlNJNkluTjFZbk5qY21sd2RDSXNJbVJoZEdFaU9uc2liV0ZwYmlJNlczc2lhV1FpT2lKaE1HTTNaR001T1MwNE1qWmhMVFF3TmpNdE9XWmtNeTFsWW1Wa09EWTNNR0l5TVRBaUxDSjBlWEJsSWpvaWRHVjRkQ0lzSW14aFltVnNJam9pUXlKOUxIc2lhV1FpT2lJNVptVmhPR0V6WVMwd1l6UXlMVFF4WW1NdE9UTXpNQzFtWXpWbFlqTTROREkwWlRjaUxDSjBlWEJsSWpvaWRHVjRkQ0lzSW14aFltVnNJam9pVHlKOVhTd2ljM1ZpSWpwYmV5SnBaQ0k2SW1JeE9ERm1ZbUl6TFRNek4yWXRORFk1TXkwNFpXRTNMVE14WkdSaVlXRTNZV1JrWkNJc0luUjVjR1VpT2lKMFpYaDBJaXdpYkdGaVpXd2lPaUl5SW4xZGZTd2lhV1FpT2lJME5EZGpaV1ppTUMwMk1HWXdMVFJrTVRndFltTmlaaTFsWmpFME56UTVZMlJsWW1NaWZTeDdJblI1Y0dVaU9pSjBaWGgwSWl3aWJHRmlaV3dpT2lMaWhwRWlMQ0pwWkNJNklqTmlNak5tWkRWbUxXSmlaRGd0TkRreVppMWhaakpqTFdNeE56QXpOV0V5T1RnMU9TSjlYUT09XCJ9IiwKICAgImltYWdlQmFzZTY0IiA6ICJQSE4yWnlCbWIyNTBMV1poYldsc2VUMGlWR2x0WlhNZ1RtVjNJRkp2YldGdUlpQm9aV2xuYUhROUlqVTJMalkyTmpkd2VDSWdkbWxsZDBKdmVEMGlMVEF1TmpVMk1qVWdPQzQxSURZMk5DNHhPRGMxSURVeElpQnpkSGxzWlQwaWMyaGhjR1V0Y21WdVpHVnlhVzVuT2lCamNtbHpjR1ZrWjJWek95SWdlRzFzYm5NOUltaDBkSEE2THk5M2QzY3Vkek11YjNKbkx6SXdNREF2YzNabklqNEtJQ0FnSUR4a1pXWnpMejQ4WnlCNGJXeHVjejBpYUhSMGNEb3ZMM2QzZHk1M015NXZjbWN2TWpBd01DOXpkbWNpUGp4MFpYaDBJSGc5SWkwd0xqWTJOalkyTmpBek1EZzRNemM0T1RFaUlIazlJalEyTGpVaUlHWnBiR3c5SWlNd01EQXdNREFpSUhOMGVXeGxQU0ptYjI1MExYTnBlbVU2SURNMmNIZzdJajd2dklnOEwzUmxlSFErUEhSbGVIUWdlRDBpTXpZdU16TXpNek0xT0RjMk5EWTBPRFEwSWlCNVBTSTBOaTQxSWlCbWFXeHNQU0lqTURBd01EQXdJaUJ6ZEhsc1pUMGlabTl1ZEMxemFYcGxPaUF6Tm5CNE95SStOend2ZEdWNGRENDhkR1Y0ZENCNFBTSTFOUzR6TXpNek16VTROelkwTmpRNE5EUWlJSGs5SWpRMkxqVWlJR1pwYkd3OUlpTXdNREF3TURBaUlITjBlV3hsUFNKbWIyNTBMWE5wZW1VNklETTJjSGc3SWo3dnZJazhMM1JsZUhRK1BIUmxlSFFnZUQwaU9USXVNek16TXpNMU9EYzJORFkwT0RRaUlIazlJalEyTGpVaUlHWnBiR3c5SWlNd01EQXdNREFpSUhOMGVXeGxQU0ptYjI1MExYTnBlbVU2SURNMmNIZzdJajVPUEM5MFpYaDBQangwWlhoMElIZzlJakV4T1M0ek16TXpORE0xTURVNE5Ua3pPQ0lnZVQwaU5EWXVOU0lnWm1sc2JEMGlJekF3TURBd01DSWdjM1I1YkdVOUltWnZiblF0YzJsNlpUb2dNelp3ZURzaVBtRThMM1JsZUhRK1BIUmxlSFFnZUQwaU1UTTNMak14TWpVaUlIazlJalUwTGpFMk5qWTJOams0TkRVMU9ERXdOU0lnWm1sc2JEMGlJekF3TURBd01DSWdjM1I1YkdVOUltWnZiblF0YzJsNlpUb2dNakV1TXpNek0zQjRPeUkrTWp3dmRHVjRkRDQ4ZEdWNGRDQjRQU0l4TlRNdU1URTBOVGt6TlRBMU9EVTVNemdpSUhrOUlqUTJMalVpSUdacGJHdzlJaU13TURBd01EQWlJSE4wZVd4bFBTSm1iMjUwTFhOcGVtVTZJRE0yY0hnN0lqNURQQzkwWlhoMFBqeDBaWGgwSUhnOUlqRTNPQzR4TXpVME1qRTNOVEk1TWprM0lpQjVQU0kwTmk0MUlpQm1hV3hzUFNJak1EQXdNREF3SWlCemRIbHNaVDBpWm05dWRDMXphWHBsT2lBek5uQjRPeUkrVHp3dmRHVjRkRDQ4ZEdWNGRDQjRQU0l5TURZdU1UTTFOREl4TnpVeU9USTVOeUlnZVQwaU5UUXVNVFkyTmpZMk9UZzBOVFU0TVRBMUlpQm1hV3hzUFNJak1EQXdNREF3SWlCemRIbHNaVDBpWm05dWRDMXphWHBsT2lBeU1TNHpNek16Y0hnN0lqNHpQQzkwWlhoMFBqeDBaWGgwSUhnOUlqSXhPUzQ1TXpjMUlpQjVQU0kwTmk0MUlpQm1hV3hzUFNJak1EQXdNREF3SWlCemRIbHNaVDBpWm05dWRDMXphWHBsT2lBek5uQjRPeUkrS3p3dmRHVjRkRDQ4ZEdWNGRDQjRQU0l5TkRFdU1qVWlJSGs5SWpRMkxqVWlJR1pwYkd3OUlpTXdNREF3TURBaUlITjBlV3hsUFNKbWIyNTBMWE5wZW1VNklETTJjSGc3SWo0eVBDOTBaWGgwUGp4MFpYaDBJSGc5SWpJMk1DNHlOU0lnZVQwaU5EWXVOU0lnWm1sc2JEMGlJekF3TURBd01DSWdjM1I1YkdVOUltWnZiblF0YzJsNlpUb2dNelp3ZURzaVBrZzhMM1JsZUhRK1BIUmxlSFFnZUQwaU1qZzNMakkxSWlCNVBTSTBOaTQxSWlCbWFXeHNQU0lqTURBd01EQXdJaUJ6ZEhsc1pUMGlabTl1ZEMxemFYcGxPaUF6Tm5CNE95SStRend2ZEdWNGRENDhkR1Y0ZENCNFBTSXpNVEl1TWpjd09EUXpOVEExT0RVNU5DSWdlVDBpTkRZdU5TSWdabWxzYkQwaUl6QXdNREF3TUNJZ2MzUjViR1U5SW1admJuUXRjMmw2WlRvZ016WndlRHNpUG13OEwzUmxlSFErUEhSbGVIUWdlRDBpTXpZMExqSTRNVEkxSWlCNVBTSTBOaTQxSWlCbWFXeHNQU0lqTURBd01EQXdJaUJ6ZEhsc1pUMGlabTl1ZEMxemFYcGxPaUF6Tm5CNE95SStNand2ZEdWNGRENDhkR1Y0ZENCNFBTSXpPRE11TWpneE1qVWlJSGs5SWpRMkxqVWlJR1pwYkd3OUlpTXdNREF3TURBaUlITjBlV3hsUFNKbWIyNTBMWE5wZW1VNklETTJjSGc3SWo1T1BDOTBaWGgwUGp4MFpYaDBJSGc5SWpReE1DNHlPREV5TlNJZ2VUMGlORFl1TlNJZ1ptbHNiRDBpSXpBd01EQXdNQ0lnYzNSNWJHVTlJbVp2Ym5RdGMybDZaVG9nTXpad2VEc2lQbUU4TDNSbGVIUStQSFJsZUhRZ2VEMGlOREkzTGpJMk1EUXpOekF4TVRjeE9EYzFJaUI1UFNJME5pNDFJaUJtYVd4c1BTSWpNREF3TURBd0lpQnpkSGxzWlQwaVptOXVkQzF6YVhwbE9pQXpObkI0T3lJK1F6d3ZkR1Y0ZEQ0OGRHVjRkQ0I0UFNJME5USXVNamd4TWpVaUlIazlJalEyTGpVaUlHWnBiR3c5SWlNd01EQXdNREFpSUhOMGVXeGxQU0ptYjI1MExYTnBlbVU2SURNMmNIZzdJajVzUEM5MFpYaDBQangwWlhoMElIZzlJalEyTXk0eU9URTJPRGN3TVRFM01UZzNOU0lnZVQwaU5EWXVOU0lnWm1sc2JEMGlJekF3TURBd01DSWdjM1I1YkdVOUltWnZiblF0YzJsNlpUb2dNelp3ZURzaVBpczhMM1JsZUhRK1BIUmxlSFFnZUQwaU5EZzJMall3TkRFNE56QXhNVGN4T0RjMUlpQjVQU0kwTmk0MUlpQm1hV3hzUFNJak1EQXdNREF3SWlCemRIbHNaVDBpWm05dWRDMXphWHBsT2lBek5uQjRPeUkrU0R3dmRHVjRkRDQ4ZEdWNGRDQjRQU0kxTVRRdU5qQTBNVGczTURFeE56RTRPQ0lnZVQwaU5UUXVNVFkyTmpZMk9UZzBOVFU0TVRBMUlpQm1hV3hzUFNJak1EQXdNREF3SWlCemRIbHNaVDBpWm05dWRDMXphWHBsT2lBeU1TNHpNek16Y0hnN0lqNHlQQzkwWlhoMFBqeDBaWGgwSUhnOUlqVXlPQzQwTURZeU5TSWdlVDBpTkRZdU5TSWdabWxzYkQwaUl6QXdNREF3TUNJZ2MzUjViR1U5SW1admJuUXRjMmw2WlRvZ016WndlRHNpUGs4OEwzUmxlSFErUEhSbGVIUWdlRDBpTlRVMUxqUXdOakkxSWlCNVBTSTBOaTQxSWlCbWFXeHNQU0lqTURBd01EQXdJaUJ6ZEhsc1pUMGlabTl1ZEMxemFYcGxPaUF6Tm5CNE95SStLend2ZEdWNGRENDhkR1Y0ZENCNFBTSTFOemd1TnpFNE56VWlJSGs5SWpRMkxqVWlJR1pwYkd3OUlpTXdNREF3TURBaUlITjBlV3hsUFNKbWIyNTBMWE5wZW1VNklETTJjSGc3SWo1RFBDOTBaWGgwUGp4MFpYaDBJSGc5SWpZd015NDNNemsyTWpRd01qTTBNemMxSWlCNVBTSTBOaTQxSWlCbWFXeHNQU0lqTURBd01EQXdJaUJ6ZEhsc1pUMGlabTl1ZEMxemFYcGxPaUF6Tm5CNE95SStUend2ZEdWNGRENDhkR1Y0ZENCNFBTSTJNekV1TnpNNU5qSTBNREl6TkRNM05TSWdlVDBpTlRRdU1UWTJOalkyT1RnME5UVTRNVEExSWlCbWFXeHNQU0lqTURBd01EQXdJaUJ6ZEhsc1pUMGlabTl1ZEMxemFYcGxPaUF5TVM0ek16TXpjSGc3SWo0eVBDOTBaWGgwUGp4MFpYaDBJSGc5SWpZME5TNDFOREUyT0Rjd01URTNNVGc0SWlCNVBTSTBOaTQxSWlCbWFXeHNQU0lqTURBd01EQXdJaUJ6ZEhsc1pUMGlabTl1ZEMxemFYcGxPaUF6Tm5CNE95SSs0b2FSUEM5MFpYaDBQanhuSUhOMGNtOXJaVDBpSXpBd01EQXdNQ0lnYzNSNWJHVTlJbk4wY205clpTMTNhV1IwYURvZ01YQjRPeUlnZEhKaGJuTm1iM0p0UFNKdFlYUnlhWGdvTVN3d0xEQXNNU3d3TERBcElqNDhjR0YwYUNCa1BTSk5JRE15TlM0eU9ERXlOU3d6Tmk0M0lFd2dNell4TGpJNE1USTFMRE0yTGpjZ1RTQXpNalV1TWpneE1qVXNOREF1TnlCTUlETTJNUzR5T0RFeU5TdzBNQzQzSUZvaVBqd3ZjR0YwYUQ0OEwyYytQQzluUGp3dmMzWm5QZz09IiwKICAgInR5cGUiIDogImNoZWNtaXN0cnlfZXF1YXRpb24iCn0K"/>
    </extobj>
    <extobj name="61704547-3176-4FA0-AAD0-7DF1A1D1964B-20">
      <extobjdata type="61704547-3176-4FA0-AAD0-7DF1A1D1964B" data="ewogICAiZXhwcmVzc2lvbiIgOiAie1wiY29uZmlnXCI6e1wiY29sb3JcIjpcIiMwMDBcIn0sXCJzb3VyY2VcIjpcIlczc2lhV1FpT2lKbE9HRmlNRGxrWXkwell6bGxMVFEzWmpVdFltRmpOaTAyTURRME9XRTVPVFEyT0RZaUxDSjBlWEJsSWpvaWRHVjRkQ0lzSW14aFltVnNJam9pNzd5SUluMHNleUpwWkNJNkltVTBZemswWTJVMkxURTJaVFV0TkRBNE5TMWlPREE1TFRZeE1ERTRaR1JpTmpNMU9DSXNJblI1Y0dVaU9pSjBaWGgwSWl3aWJHRmlaV3dpT2lJeUluMHNleUpwWkNJNkltTXlaamN3TkdFM0xUTXlOekF0TkRRNE1TMWlNall6TFdSaFlqTTJZak15TWpVMU5TSXNJblI1Y0dVaU9pSjBaWGgwSWl3aWJHRmlaV3dpT2lMdnZJa2lmU3g3SW5SNWNHVWlPaUp6ZFdKelkzSnBjSFFpTENKa1lYUmhJanA3SW0xaGFXNGlPbHQ3SW1sa0lqb2lPV1U1WVRFME9UVXROakl4TnkwME9UWTBMV0ptWmpNdE0yWmpZMlUyTkdKbE1qY3lJaXdpZEhsd1pTSTZJblJsZUhRaUxDSnNZV0psYkNJNklrZ2lmVjBzSW5OMVlpSTZXM3NpYVdRaU9pSTJPRGhrWW1FeFlpMWhOamsyTFRRM1pqTXRZVE5tTnkxa1pEaGtNVFUwWXpCa1pUZ2lMQ0owZVhCbElqb2lkR1Y0ZENJc0lteGhZbVZzSWpvaU1pSjlYWDBzSW1sa0lqb2laak5rTVRaa09HUXROak0zTnkwMFlqRTVMVGhqWTJNdE1qVTJaV1JsT0RBMFpUQXhJbjBzZXlKMGVYQmxJam9pYzNWaWMyTnlhWEIwSWl3aVpHRjBZU0k2ZXlKdFlXbHVJanBiZXlKcFpDSTZJakl6WVRFeE5tRTVMV1ZtWmpFdE5EaGpOaTA0TUdRNExUWTVOR0V3Tm1NeE1XRTNOeUlzSW5SNWNHVWlPaUowWlhoMElpd2liR0ZpWld3aU9pSlRJbjBzZXlKcFpDSTZJbVUzTVRObU5UVmtMV1V6TW1RdE5HTmlaUzA0TVdZeExUWTNZVEZoT1daaU1tVmpPU0lzSW5SNWNHVWlPaUowWlhoMElpd2liR0ZpWld3aU9pSlBJbjFkTENKemRXSWlPbHQ3SW1sa0lqb2lZak5sTUdZd01qRXRNVE0wTXkwMFpHWm1MVGxsWkdRdFlqQmtPREF4T0RNME1UQTJJaXdpZEhsd1pTSTZJblJsZUhRaUxDSnNZV0psYkNJNklqUWlmVjE5TENKcFpDSTZJakV6TVdSbFptSXpMV0UwTW1NdE5ESmlaaTFoTnpJM0xXRTNZV0ZoTnpRMVlUUXpPU0o5TEhzaWFXUWlPaUl6WlRsa05EUm1aUzFtWXpaaUxUUTFOVFV0WW1ObE9DMHhPV1kzTnpsaU16VmtOakFpTENKMGVYQmxJam9pZEdWNGRDSXNJbXhoWW1Wc0lqb2lLeUo5TEhzaWFXUWlPaUprTTJJMU1EYzVPUzFsTkdSbUxUUTFObUV0WVRWak15MW1NbUUzTmpFM05UbGpZMllpTENKMGVYQmxJam9pZEdWNGRDSXNJbXhoWW1Wc0lqb2lXaUo5TEhzaWFXUWlPaUl3TWpNNVlXSTBNaTA0WXpreExUUmhNbVF0WW1SbE5TMDJObU01TTJRME5qSTRZV1lpTENKMGVYQmxJam9pZEdWNGRDSXNJbXhoWW1Wc0lqb2liaUo5TEhzaWRIbHdaU0k2SW1wdmFXNTBJaXdpWkdGMFlTSTZleUowYjNBaU9sdDdJblI1Y0dVaU9pSjBaWGgwSWl3aWJHRmlaV3dpT2lJbWJtSnpjRHNpTENKd2JHRmpaV2h2YkdSbGNpSTZkSEoxWlN3aWFXUWlPaUkxTVdFMU9XUTVaQzAwTnpnekxUUTRaakF0WW1JMFpTMWlOMkZoWm1ObE5tUTRNamdpZlYwc0ltSnZkSFJ2YlNJNlczc2lkSGx3WlNJNkluUmxlSFFpTENKc1lXSmxiQ0k2SWladVluTndPeUlzSW5Cc1lXTmxhRzlzWkdWeUlqcDBjblZsTENKcFpDSTZJbVppWW1KbVpUVTJMVGM0WmpFdE5HUm1PUzA0TXpka0xUazNabVV3TVRGak9UVmpZU0o5WFgwc0ltbGtJam9pWkRNMk5qTTBObVl0WlRReU9DMDBaakk1TFdKaVpUTXRZVGRoWkdNNFl6WXlOMlE0SW4wc2V5SjBlWEJsSWpvaWMzVmljMk55YVhCMElpd2laR0YwWVNJNmV5SnRZV2x1SWpwYmV5SnBaQ0k2SW1RM09HTTNORFZrTFRoaE5qVXRORGxpTnkxaVl6VXpMV0U0TWpjM1pUTTVZbU0wWVNJc0luUjVjR1VpT2lKMFpYaDBJaXdpYkdGaVpXd2lPaUphSW4wc2V5SnBaQ0k2SWpCaE5tWmlNV1UzTFRFME1XUXROREUxTnkwNU5HTXdMVEV5TW1FNFpESTJaR1U1WXlJc0luUjVjR1VpT2lKMFpYaDBJaXdpYkdGaVpXd2lPaUp1SW4wc2V5SnBaQ0k2SWpVek1EUTBObVEwTFdKbU5USXROREkzWVMxaVltSmhMVGt3TVRoak5tSTNPR0UxTkNJc0luUjVjR1VpT2lKMFpYaDBJaXdpYkdGaVpXd2lPaUpUSW4wc2V5SnBaQ0k2SW1Ga01UTTFORGhsTFdZMU9UQXRORFk1TVMxaU1XSTFMVFl6TkRFMk1tSm1ZVGM1TmlJc0luUjVjR1VpT2lKMFpYaDBJaXdpYkdGaVpXd2lPaUpQSW4xZExDSnpkV0lpT2x0N0ltbGtJam9pWm1RNU5ESmhNV0l0WkRVeFpTMDBabU0yTFdFeU16Z3RNelZpWm1aaFpUbGxNVE14SWl3aWRIbHdaU0k2SW5SbGVIUWlMQ0pzWVdKbGJDSTZJalFpZlYxOUxDSnBaQ0k2SW1JMk9UVTBPREU0TFRWa05ERXROREJtWmkxaFlqWXlMVE0zTldRMU5USTNNVE15WWlKOUxIc2lhV1FpT2lKa016QmlORFptWkMwMU9UQmlMVFJpTURJdE9XRTBOeTB5WTJFMk1UTmxPVGRtTldVaUxDSjBlWEJsSWpvaWRHVjRkQ0lzSW14aFltVnNJam9pS3lKOUxIc2lkSGx3WlNJNkluTjFZbk5qY21sd2RDSXNJbVJoZEdFaU9uc2liV0ZwYmlJNlczc2lhV1FpT2lJMlpHVmlOakEzT1MxbE9XWXpMVFF5TWpZdE9EZGlaaTAxT0dWbU0yWTJNREV6WVRZaUxDSjBlWEJsSWpvaWRHVjRkQ0lzSW14aFltVnNJam9pU0NKOVhTd2ljM1ZpSWpwYmV5SnBaQ0k2SWpjd056SmlOekV5TFRabU5Ea3ROR1EzTlMxaU9HVmhMV05oTVROalpHTmlOekkzWlNJc0luUjVjR1VpT2lKMFpYaDBJaXdpYkdGaVpXd2lPaUl5SW4xZGZTd2lhV1FpT2lJMVlXVTNaREpoWlMwNFpEZzJMVFExWVdFdFlqSmlZaTFqTkRFeE9HVXdNemc0TW1ZaWZTeDdJblI1Y0dVaU9pSjBaWGgwSWl3aWJHRmlaV3dpT2lMaWhwRWlMQ0pwWkNJNkltVTJaVEV5WVRsbExUVmxZak10TkRReU9TMDROak01TFdFMVpUTTNZalV5TURRelpTSjlYUT09XCJ9IiwKICAgImltYWdlQmFzZTY0IiA6ICJQSE4yWnlCbWIyNTBMV1poYldsc2VUMGlWR2x0WlhNZ1RtVjNJRkp2YldGdUlpQm9aV2xuYUhROUlqVTJMalkyTmpkd2VDSWdkbWxsZDBKdmVEMGlNVGdnTVRFdU5TQTBPVFV1T0Rrd05qSTFJRFV4SWlCemRIbHNaVDBpYzJoaGNHVXRjbVZ1WkdWeWFXNW5PaUJqY21semNHVmtaMlZ6T3lJZ2VHMXNibk05SW1oMGRIQTZMeTkzZDNjdWR6TXViM0puTHpJd01EQXZjM1puSWo0S0lDQWdJRHhrWldaekx6NDhaeUI0Yld4dWN6MGlhSFIwY0RvdkwzZDNkeTUzTXk1dmNtY3ZNakF3TUM5emRtY2lQangwWlhoMElIZzlJakU0SWlCNVBTSTBPUzQxSWlCbWFXeHNQU0lqTURBd01EQXdJaUJ6ZEhsc1pUMGlabTl1ZEMxemFYcGxPaUF6Tm5CNE95SSs3N3lJUEM5MFpYaDBQangwWlhoMElIZzlJalUxSWlCNVBTSTBPUzQxSWlCbWFXeHNQU0lqTURBd01EQXdJaUJ6ZEhsc1pUMGlabTl1ZEMxemFYcGxPaUF6Tm5CNE95SStNand2ZEdWNGRENDhkR1Y0ZENCNFBTSTNOQ0lnZVQwaU5Ea3VOU0lnWm1sc2JEMGlJekF3TURBd01DSWdjM1I1YkdVOUltWnZiblF0YzJsNlpUb2dNelp3ZURzaVB1KzhpVHd2ZEdWNGRENDhkR1Y0ZENCNFBTSXhNVE1pSUhrOUlqUTVMalVpSUdacGJHdzlJaU13TURBd01EQWlJSE4wZVd4bFBTSm1iMjUwTFhOcGVtVTZJRE0yY0hnN0lqNUlQQzkwWlhoMFBqeDBaWGgwSUhnOUlqRTBNU0lnZVQwaU5UY3VNVFkyTmpZMk9UZzBOVFU0TVRBMUlpQm1hV3hzUFNJak1EQXdNREF3SWlCemRIbHNaVDBpWm05dWRDMXphWHBsT2lBeU1TNHpNek16Y0hnN0lqNHlQQzkwWlhoMFBqeDBaWGgwSUhnOUlqRTFOaTQ0TURJd09UTTFNRFU0TlRrek9DSWdlVDBpTkRrdU5TSWdabWxzYkQwaUl6QXdNREF3TUNJZ2MzUjViR1U5SW1admJuUXRjMmw2WlRvZ016WndlRHNpUGxNOEwzUmxlSFErUEhSbGVIUWdlRDBpTVRjM0xqZ3pNek0wTXpVd05UZzFPVE00SWlCNVBTSTBPUzQxSWlCbWFXeHNQU0lqTURBd01EQXdJaUJ6ZEhsc1pUMGlabTl1ZEMxemFYcGxPaUF6Tm5CNE95SStUend2ZEdWNGRENDhkR1Y0ZENCNFBTSXlNRFV1T0RNek16UXpOVEExT0RVNU16Z2lJSGs5SWpVM0xqRTJOalkyTmprNE5EVTFPREV3TlNJZ1ptbHNiRDBpSXpBd01EQXdNQ0lnYzNSNWJHVTlJbVp2Ym5RdGMybDZaVG9nTWpFdU16TXpNM0I0T3lJK05Ed3ZkR1Y0ZEQ0OGRHVjRkQ0I0UFNJeU1Ua3VOak0xTkRJeE56VXlPVEk1TnlJZ2VUMGlORGt1TlNJZ1ptbHNiRDBpSXpBd01EQXdNQ0lnYzNSNWJHVTlJbVp2Ym5RdGMybDZaVG9nTXpad2VEc2lQaXM4TDNSbGVIUStQSFJsZUhRZ2VEMGlNalF3TGprME56a3pOekF4TVRjeE9EYzFJaUI1UFNJME9TNDFJaUJtYVd4c1BTSWpNREF3TURBd0lpQnpkSGxzWlQwaVptOXVkQzF6YVhwbE9pQXpObkI0T3lJK1dqd3ZkR1Y0ZEQ0OGRHVjRkQ0I0UFNJeU5qTXVPVFEzT1RNM01ERXhOekU0TnpVaUlIazlJalE1TGpVaUlHWnBiR3c5SWlNd01EQXdNREFpSUhOMGVXeGxQU0ptYjI1MExYTnBlbVU2SURNMmNIZzdJajV1UEM5MFpYaDBQangwWlhoMElIZzlJak15TlM0NU5EYzVNemN3TVRFM01UZzNOU0lnZVQwaU5Ea3VOU0lnWm1sc2JEMGlJekF3TURBd01DSWdjM1I1YkdVOUltWnZiblF0YzJsNlpUb2dNelp3ZURzaVBsbzhMM1JsZUhRK1BIUmxlSFFnZUQwaU16UTRMamswTnprek56QXhNVGN4T0RjMUlpQjVQU0kwT1M0MUlpQm1hV3hzUFNJak1EQXdNREF3SWlCemRIbHNaVDBpWm05dWRDMXphWHBsT2lBek5uQjRPeUkrYmp3dmRHVjRkRDQ4ZEdWNGRDQjRQU0l6TmpjdU9UUTNPVE0zTURFeE56RTROelVpSUhrOUlqUTVMalVpSUdacGJHdzlJaU13TURBd01EQWlJSE4wZVd4bFBTSm1iMjUwTFhOcGVtVTZJRE0yY0hnN0lqNVRQQzkwWlhoMFBqeDBaWGgwSUhnOUlqTTRPQzQ1TnpreE9EY3dNVEUzTVRnM05TSWdlVDBpTkRrdU5TSWdabWxzYkQwaUl6QXdNREF3TUNJZ2MzUjViR1U5SW1admJuUXRjMmw2WlRvZ016WndlRHNpUGs4OEwzUmxlSFErUEhSbGVIUWdlRDBpTkRFMkxqazNPVEU0TnpBeE1UY3hPRGMxSWlCNVBTSTFOeTR4TmpZMk5qWTVPRFExTlRneE1EVWlJR1pwYkd3OUlpTXdNREF3TURBaUlITjBlV3hsUFNKbWIyNTBMWE5wZW1VNklESXhMak16TXpOd2VEc2lQalE4TDNSbGVIUStQSFJsZUhRZ2VEMGlORE13TGpjNE1USTFJaUI1UFNJME9TNDFJaUJtYVd4c1BTSWpNREF3TURBd0lpQnpkSGxzWlQwaVptOXVkQzF6YVhwbE9pQXpObkI0T3lJK0t6d3ZkR1Y0ZEQ0OGRHVjRkQ0I0UFNJME5UUXVNRGt6TnpVaUlIazlJalE1TGpVaUlHWnBiR3c5SWlNd01EQXdNREFpSUhOMGVXeGxQU0ptYjI1MExYTnBlbVU2SURNMmNIZzdJajVJUEM5MFpYaDBQangwWlhoMElIZzlJalE0TWk0d09UTTNOU0lnZVQwaU5UY3VNVFkyTmpZMk9UZzBOVFU0TVRBMUlpQm1hV3hzUFNJak1EQXdNREF3SWlCemRIbHNaVDBpWm05dWRDMXphWHBsT2lBeU1TNHpNek16Y0hnN0lqNHlQQzkwWlhoMFBqeDBaWGgwSUhnOUlqUTVOUzQ0T1RVNE56UXdNak0wTXpjMUlpQjVQU0kwT1M0MUlpQm1hV3hzUFNJak1EQXdNREF3SWlCemRIbHNaVDBpWm05dWRDMXphWHBsT2lBek5uQjRPeUkrNG9hUlBDOTBaWGgwUGp4bklITjBjbTlyWlQwaUl6QXdNREF3TUNJZ2MzUjViR1U5SW5OMGNtOXJaUzEzYVdSMGFEb2dNWEI0T3lJZ2RISmhibk5tYjNKdFBTSnRZWFJ5YVhnb01Td3dMREFzTVN3d0xEQXBJajQ4Y0dGMGFDQmtQU0pOSURJNE5DNDVORGM1TXpjd01URTNNVGczTlN3ek9TNDNJRXdnTXpJd0xqazBOemt6TnpBeE1UY3hPRGMxTERNNUxqY2dUU0F5T0RRdU9UUTNPVE0zTURFeE56RTROelVzTkRNdU55Qk1JRE15TUM0NU5EYzVNemN3TVRFM01UZzNOU3cwTXk0M0lGb2lQand2Y0dGMGFENDhMMmMrUEM5blBqd3ZjM1puUGc9PSIsCiAgICJ0eXBlIiA6ICJjaGVjbWlzdHJ5X2VxdWF0aW9uIgp9Cg=="/>
    </extobj>
    <extobj name="61704547-3176-4FA0-AAD0-7DF1A1D1964B-21">
      <extobjdata type="61704547-3176-4FA0-AAD0-7DF1A1D1964B" data="ewogICAiZXhwcmVzc2lvbiIgOiAie1wiY29uZmlnXCI6e1wiY29sb3JcIjpcIiMwMDBcIn0sXCJzb3VyY2VcIjpcIlczc2lhV1FpT2lKbE4yVTBOVE13WXkwM1kyTmxMVFExTnprdFlXWmhPQzAyWTJReE1UTTJZV0ZpWWpJaUxDSjBlWEJsSWpvaWRHVjRkQ0lzSW14aFltVnNJam9pNzd5SUluMHNleUpwWkNJNkltRXpPRGszWm1VeExXUmtaREl0TkdaalpDMWlOR1prTFRNNU9UVmhOR0l4WTJSaVlpSXNJblI1Y0dVaU9pSjBaWGgwSWl3aWJHRmlaV3dpT2lJMEluMHNleUpwWkNJNklqWXdORFl6TjJFMkxUUXhNamt0TkdFMk9DMWhZMkl3TFRnNFpEQmhPREZrTURoaE1TSXNJblI1Y0dVaU9pSjBaWGgwSWl3aWJHRmlaV3dpT2lMdnZJa2lmU3g3SW1sa0lqb2lNREV6TWpOaE5qa3ROREk0T1MwME5EQTVMV0l5TW1ZdE56VTJOR1psWkRsbFlqZG1JaXdpZEhsd1pTSTZJblJsZUhRaUxDSnNZV0psYkNJNklqSWlmU3g3SW1sa0lqb2lObVF4TTJJNU0ySXRaak5oWXkwME1HUmhMVGcwTnpBdE4yTXlZbUpqWTJNd016TmhJaXdpZEhsd1pTSTZJblJsZUhRaUxDSnNZV0psYkNJNklrNGlmU3g3SW1sa0lqb2lNRFl6WXpBNVpqQXRPRFZpTVMwME5ERTJMVGszTlRndFl6QXdPV0l3TW1RM1pqYzVJaXdpZEhsd1pTSTZJblJsZUhRaUxDSnNZV0psYkNJNkltRWlmU3g3SW1sa0lqb2lNRFJqTTJNME9ESXROelJqWkMwMFlUZ3pMVGxpTVRVdFl6YzRZamd6TVRnNFlXUTVJaXdpZEhsd1pTSTZJblJsZUhRaUxDSnNZV0psYkNJNklpc2lmU3g3SW5SNWNHVWlPaUp6ZFdKelkzSnBjSFFpTENKa1lYUmhJanA3SW0xaGFXNGlPbHQ3SW1sa0lqb2labU5tT1dNM05HUXRaalk0TnkwMFpXTmtMV0kwWlRFdE1qWmtPRFJpWVRrMVlUWXdJaXdpZEhsd1pTSTZJblJsZUhRaUxDSnNZV0psYkNJNklrTWlmU3g3SW1sa0lqb2laREF4WVRVeU1qRXRNR1E0WmkwME1EWTFMV0ZrTjJZdE4yRmhOamsyT0dFNU1qZGxJaXdpZEhsd1pTSTZJblJsZUhRaUxDSnNZV0psYkNJNkltd2lmVjBzSW5OMVlpSTZXM3NpYVdRaU9pSmtaV0l5WlRkaU5TMHdNemd4TFRRNE56UXRZVGt5WVMxak0yTXhPR0ZqWW1FNE16Y2lMQ0owZVhCbElqb2lkR1Y0ZENJc0lteGhZbVZzSWpvaU1pSjlYWDBzSW1sa0lqb2lPR1psWldKaFpEUXRaamxoWmkwMFpXWmhMVGcxT0RrdFpXVXpaak14TVdKaVpUSTBJbjBzZXlKMGVYQmxJam9pYW05cGJuUWlMQ0prWVhSaElqcDdJblJ2Y0NJNlczc2lhV1FpT2lJeFlXRTNOelF3WVMwMlpUVXpMVFEzWWpVdE9EQTJOeTAzWkRZMU5UZ3hPV1JsWW1JaUxDSjBlWEJsSWpvaWRHVjRkQ0lzSW14aFltVnNJam9pNTRLNUluMHNleUpwWkNJNkltVmpNR1ExTW1GaUxUSmpZek10TkRsa01TMDVOVEppTFdFMVpqWmtZMlV3TURsbU15SXNJblI1Y0dVaU9pSjBaWGgwSWl3aWJHRmlaV3dpT2lMbmg0TWlmVjBzSW1KdmRIUnZiU0k2VzNzaWRIbHdaU0k2SW5SbGVIUWlMQ0pzWVdKbGJDSTZJaVp1WW5Od095SXNJbkJzWVdObGFHOXNaR1Z5SWpwMGNuVmxMQ0pwWkNJNklqZG1OV1k1WkRRMUxXSTRZVGN0TkRBellpMWhNbVpoTFRRellqQXpOR1l6WVRGa05pSjlYWDBzSW1sa0lqb2lZMlF3WVdZMk1qa3RPVGRpTVMwMFlXSXdMV0V6T1dFdE1Ua3lNVGRsWlRFeVlXTXpJbjBzZXlKcFpDSTZJbU5oTW1aa09URmpMVEpoTVRZdE5EQXdOaTFoWkRFekxUQmpNak0xTlROaE5UQTNNU0lzSW5SNWNHVWlPaUowWlhoMElpd2liR0ZpWld3aU9pSXlJbjBzZXlKcFpDSTZJbUl3WTJJM01qUTBMVGs0WldJdE5EUmtaQzA1WkRObExXTTJPVGt5Tm1Zd09EZ3lNaUlzSW5SNWNHVWlPaUowWlhoMElpd2liR0ZpWld3aU9pSk9JbjBzZXlKcFpDSTZJbVU1TnpFM1lqVXpMVEV5Wm1VdE5HTmpaaTFoWm1NeExXRXhNRFV5TldSa01HRXhZeUlzSW5SNWNHVWlPaUowWlhoMElpd2liR0ZpWld3aU9pSmhJbjBzZXlKcFpDSTZJalU0Tnpsa1pXVTJMVE0wT0dZdE5HUTNaaTFpTlRjekxUVTROemhtTlRBNE1XSXdNeUlzSW5SNWNHVWlPaUowWlhoMElpd2liR0ZpWld3aU9pSkRJbjBzZXlKcFpDSTZJalE0WVdNNU9HTTVMV1JqTUdRdE5EWmhZaTA0TnpsbExXTXdNMlZtWkRkbE5tSXdPQ0lzSW5SNWNHVWlPaUowWlhoMElpd2liR0ZpWld3aU9pSnNJbjFkXCJ9IiwKICAgImltYWdlQmFzZTY0IiA6ICJQSE4yWnlCbWIyNTBMV1poYldsc2VUMGlWR2x0WlhNZ1RtVjNJRkp2YldGdUlpQm9aV2xuYUhROUlqVTBMalkyTmpkd2VDSWdkbWxsZDBKdmVEMGlNVGdnTVRBdU1UVTJNalVnTXprMExqa3dOakkxSURVeUxqTTBNemMxSWlCemRIbHNaVDBpYzJoaGNHVXRjbVZ1WkdWeWFXNW5PaUJqY21semNHVmtaMlZ6T3lJZ2VHMXNibk05SW1oMGRIQTZMeTkzZDNjdWR6TXViM0puTHpJd01EQXZjM1puSWo0S0lDQWdJRHhrWldaekx6NDhaeUI0Yld4dWN6MGlhSFIwY0RvdkwzZDNkeTUzTXk1dmNtY3ZNakF3TUM5emRtY2lQangwWlhoMElIZzlJakU0SWlCNVBTSTBPUzQxSWlCbWFXeHNQU0lqTURBd01EQXdJaUJ6ZEhsc1pUMGlabTl1ZEMxemFYcGxPaUF6Tm5CNE95SSs3N3lJUEM5MFpYaDBQangwWlhoMElIZzlJalUxSWlCNVBTSTBPUzQxSWlCbWFXeHNQU0lqTURBd01EQXdJaUJ6ZEhsc1pUMGlabTl1ZEMxemFYcGxPaUF6Tm5CNE95SStORHd2ZEdWNGRENDhkR1Y0ZENCNFBTSTNOQ0lnZVQwaU5Ea3VOU0lnWm1sc2JEMGlJekF3TURBd01DSWdjM1I1YkdVOUltWnZiblF0YzJsNlpUb2dNelp3ZURzaVB1KzhpVHd2ZEdWNGRENDhkR1Y0ZENCNFBTSXhNVEVpSUhrOUlqUTVMalVpSUdacGJHdzlJaU13TURBd01EQWlJSE4wZVd4bFBTSm1iMjUwTFhOcGVtVTZJRE0yY0hnN0lqNHlQQzkwWlhoMFBqeDBaWGgwSUhnOUlqRXpNQ0lnZVQwaU5Ea3VOU0lnWm1sc2JEMGlJekF3TURBd01DSWdjM1I1YkdVOUltWnZiblF0YzJsNlpUb2dNelp3ZURzaVBrNDhMM1JsZUhRK1BIUmxlSFFnZUQwaU1UVTNJaUI1UFNJME9TNDFJaUJtYVd4c1BTSWpNREF3TURBd0lpQnpkSGxzWlQwaVptOXVkQzF6YVhwbE9pQXpObkI0T3lJK1lUd3ZkR1Y0ZEQ0OGRHVjRkQ0I0UFNJeE56TXVPVGM1TVRjeE56VXlPVEk1TnlJZ2VUMGlORGt1TlNJZ1ptbHNiRDBpSXpBd01EQXdNQ0lnYzNSNWJHVTlJbVp2Ym5RdGMybDZaVG9nTXpad2VEc2lQaXM4TDNSbGVIUStQSFJsZUhRZ2VEMGlNVGszTGpJNU1UWTNNVGMxTWpreU9UY2lJSGs5SWpRNUxqVWlJR1pwYkd3OUlpTXdNREF3TURBaUlITjBlV3hsUFNKbWIyNTBMWE5wZW1VNklETTJjSGc3SWo1RFBDOTBaWGgwUGp4MFpYaDBJSGc5SWpJeU1pNHpNVEkxSWlCNVBTSTBPUzQxSWlCbWFXeHNQU0lqTURBd01EQXdJaUJ6ZEhsc1pUMGlabTl1ZEMxemFYcGxPaUF6Tm5CNE95SStiRHd2ZEdWNGRENDhkR1Y0ZENCNFBTSXlNelF1TXpJeU9UTTNNREV4TnpFNE56VWlJSGs5SWpVM0xqRTJOalkyTmprNE5EVTFPREV3TlNJZ1ptbHNiRDBpSXpBd01EQXdNQ0lnYzNSNWJHVTlJbVp2Ym5RdGMybDZaVG9nTWpFdU16TXpNM0I0T3lJK01qd3ZkR1Y0ZEQ0OGRHVjRkQ0I0UFNJeU5Ua3VNVEkxSWlCNVBTSXpNaTQ0TXpNek1qTTBOemcyT1RnM015SWdabWxzYkQwaUl6QXdNREF3TUNJZ2MzUjViR1U5SW1admJuUXRjMmw2WlRvZ01qRXVNek16TTNCNE95SSs1NEs1UEM5MFpYaDBQangwWlhoMElIZzlJakk0TVM0M01qa3hPRGN3TVRFM01UZzNOU0lnZVQwaU16SXVPRE16TXpJek5EYzROams0TnpNaUlHWnBiR3c5SWlNd01EQXdNREFpSUhOMGVXeGxQU0ptYjI1MExYTnBlbVU2SURJeExqTXpNek53ZURzaVB1ZUhnend2ZEdWNGRENDhkR1Y0ZENCNFBTSXpNVFV1TXpNek16UXpOVEExT0RVNU5DSWdlVDBpTkRrdU5TSWdabWxzYkQwaUl6QXdNREF3TUNJZ2MzUjViR1U5SW1admJuUXRjMmw2WlRvZ016WndlRHNpUGpJOEwzUmxlSFErUEhSbGVIUWdlRDBpTXpNMExqTXpNek0wTXpVd05UZzFPVFFpSUhrOUlqUTVMalVpSUdacGJHdzlJaU13TURBd01EQWlJSE4wZVd4bFBTSm1iMjUwTFhOcGVtVTZJRE0yY0hnN0lqNU9QQzkwWlhoMFBqeDBaWGgwSUhnOUlqTTJNUzR6TXpNek5ETTFNRFU0TlRrMElpQjVQU0kwT1M0MUlpQm1hV3hzUFNJak1EQXdNREF3SWlCemRIbHNaVDBpWm05dWRDMXphWHBsT2lBek5uQjRPeUkrWVR3dmRHVjRkRDQ4ZEdWNGRDQjRQU0l6TnpndU16RXlOU0lnZVQwaU5Ea3VOU0lnWm1sc2JEMGlJekF3TURBd01DSWdjM1I1YkdVOUltWnZiblF0YzJsNlpUb2dNelp3ZURzaVBrTThMM1JsZUhRK1BIUmxlSFFnZUQwaU5EQXpMak16TXpNME16VXdOVGcxT1RRaUlIazlJalE1TGpVaUlHWnBiR3c5SWlNd01EQXdNREFpSUhOMGVXeGxQU0ptYjI1MExYTnBlbVU2SURNMmNIZzdJajVzUEM5MFpYaDBQanhuSUhOMGNtOXJaVDBpSXpBd01EQXdNQ0lnYzNSNWJHVTlJbk4wY205clpTMTNhV1IwYURvZ01YQjRPeUlnZEhKaGJuTm1iM0p0UFNKdFlYUnlhWGdvTVN3d0xEQXNNU3d3TERBcElqNDhjR0YwYUNCa1BTSk5JREkxTUM0eE1qVXNNemd1TnlCTUlETXhNaTR6TXpNek16VTROelkwTmpRNE5Dd3pPQzQzSUUwZ01qVXdMakV5TlN3ME1pNDNJRXdnTXpFeUxqTXpNek16TlRnM05qUTJORGcwTERReUxqY2dXaUkrUEM5d1lYUm9Qand2Wno0OEwyYytQQzl6ZG1jKyIsCiAgICJ0eXBlIiA6ICJjaGVjbWlzdHJ5X2VxdWF0aW9uIgp9Cg=="/>
    </extobj>
    <extobj name="61704547-3176-4FA0-AAD0-7DF1A1D1964B-22">
      <extobjdata type="61704547-3176-4FA0-AAD0-7DF1A1D1964B" data="ewogICAiZXhwcmVzc2lvbiIgOiAie1wiZWxlY3Ryb25UaXJlR3JvdXBzXCI6W3tcInRvcEFyY1wiOntcInhcIjoyNSxcInlcIjo5MCxcImlubmVyUmFkaXVzXCI6MzUsXCJvdXRlclJhZGl1c1wiOjM3LFwiYW5nbGVcIjotMTYuOTAzODIxODI1NTgxMTgzLFwiZmlsbFwiOlwiIzAwMDAwMFwiLFwiY2xvY2t3aXNlXCI6dHJ1ZSxcInJvdGF0aW9uXCI6LTEzLjA5NjE3ODE3NDQxODgxN30sXCJib3R0b21BcmNcIjp7XCJ4XCI6MjUsXCJ5XCI6OTAsXCJpbm5lclJhZGl1c1wiOjM1LFwib3V0ZXJSYWRpdXNcIjozNyxcImFuZ2xlXCI6MTYuOTAzODIxODI1NTgxMTgzLFwiZmlsbFwiOlwiIzAwMDAwMFwiLFwiY2xvY2t3aXNlXCI6ZmFsc2UsXCJyb3RhdGlvblwiOjEzLjA5NjE3ODE3NDQxODgxN30sXCJ0ZXh0XCI6e1wieFwiOjU3LFwieVwiOjg1LjIsXCJmb250U2l6ZVwiOjEyLFwidGV4dFwiOlwiMlwiLFwiZmlsbFwiOlwiIzAwMDAwMFwiLFwiaW5kZXhcIjowfX0se1widG9wQXJjXCI6e1wieFwiOjI1LFwieVwiOjkwLFwiaW5uZXJSYWRpdXNcIjo1MixcIm91dGVyUmFkaXVzXCI6NTQsXCJhbmdsZVwiOi0yMS4xODUyNjQ2OTAyOTUwMyxcImZpbGxcIjpcIiMwMDAwMDBcIixcImNsb2Nrd2lzZVwiOnRydWUsXCJyb3RhdGlvblwiOi04LjgxNDczNTMwOTcwNDk3M30sXCJib3R0b21BcmNcIjp7XCJ4XCI6MjUsXCJ5XCI6OTAsXCJpbm5lclJhZGl1c1wiOjUyLFwib3V0ZXJSYWRpdXNcIjo1NCxcImFuZ2xlXCI6MjEuMTg1MjY0NjkwMjk1MDMsXCJmaWxsXCI6XCIjMDAwMDAwXCIsXCJjbG9ja3dpc2VcIjpmYWxzZSxcInJvdGF0aW9uXCI6OC44MTQ3MzUzMDk3MDQ5NzN9LFwidGV4dFwiOntcInhcIjo3NCxcInlcIjo4NS4yLFwiZm9udFNpemVcIjoxMixcInRleHRcIjpcIjhcIixcImZpbGxcIjpcIiMwMDAwMDBcIixcImluZGV4XCI6MX19XSxcInRvdGFsTnVtXCI6MTAsXCJhbmdsZVwiOjMwLFwiY29sb3JcIjpcIiMwMDAwMDBcIn0iLAogICAiaW1hZ2VCYXNlNjQiIDogIlBITjJaeUJrWVhSaExYWXRNemt3Wm1FNE1UVTlJaUlnYVdROUluTjJaeUlnZDJsa2RHZzlJamc1SWlCb1pXbG5hSFE5SWpjeExqUTJNREF5TXpVeU5EazBNRGMzSWlCMmFXVjNRbTk0UFNJd0lEQWdPRGtnTnpFdU5EWXdNREl6TlRJME9UUXdOemNpSUhodGJHNXpQU0pvZEhSd09pOHZkM2QzTG5jekxtOXlaeTh5TURBd0wzTjJaeUlnY0hKbGMyVnlkbVZCYzNCbFkzUlNZWFJwYnowaWVFMXBaRmxOYVdRZ2JXVmxkQ0krUEdjZ1pHRjBZUzEyTFRNNU1HWmhPREUxUFNJaVBqeG5JR1JoZEdFdGRpMHpPVEJtWVRneE5UMGlJajQ4Y0dGMGFDQmtZWFJoTFhZdE16a3dabUU0TVRVOUlpSWdaRDBpVFNBMU55NHdPRGsyT0RjNU1qTTJPVE00SURRekxqWTJNRFV6TXpZME1EazFOell6SUVFZ016VWdNelVnTUNBd0lERWdOVE11TXpFd09EZzVNVE15TkRVMU16WWdOVE11TWpNd01ERXhOell5TkRjd016Z2lJSE4wY205clpUMGlJekF3TURBd01DSWdjM1J5YjJ0bExYZHBaSFJvUFNJeUlpQm1hV3hzUFNKdWIyNWxJajQ4TDNCaGRHZytQSFJsZUhRZ1pHRjBZUzEyTFRNNU1HWmhPREUxUFNJaUlIZzlJalUxSWlCNVBTSXpPUzQ1TXpBd01URTNOakkwTnpBek9EWWlJR1p2Ym5RdGMybDZaVDBpTVRJaUlHWnBiR3c5SWlNd01EQXdNREFpUGpJOEwzUmxlSFErUEhCaGRHZ2daR0YwWVMxMkxUTTVNR1poT0RFMVBTSWlJR1E5SWswZ05UY3VNRGc1TmpnM09USXpOamt6T0NBeU55NDNPVGswT0RrNE9ETTVPRE14TXpVZ1FTQXpOU0F6TlNBd0lEQWdNQ0ExTXk0ek1UQTRPRGt4TXpJME5UVXpOaUF4T0M0eU16QXdNVEUzTmpJME56QXpPRGNpSUhOMGNtOXJaVDBpSXpBd01EQXdNQ0lnYzNSeWIydGxMWGRwWkhSb1BTSXlJaUJtYVd4c1BTSnViMjVsSWo0OEwzQmhkR2crUEM5blBqeG5JR1JoZEdFdGRpMHpPVEJtWVRneE5UMGlJajQ4Y0dGMGFDQmtZWFJoTFhZdE16a3dabUU0TVRVOUlpSWdaRDBpVFNBM05DNHpPRFU0TWpneU1ETTNOamN5TXlBME15NDJPVGcwT1RBNU1ESTVPVEUwTmpZZ1FTQTFNaUExTWlBd0lEQWdNU0EyT0M0d016TXpNakE1T1RZM09UQTRNaUEyTVM0M016QXdNVEUzTmpJME56QXpPQ0lnYzNSeWIydGxQU0lqTURBd01EQXdJaUJ6ZEhKdmEyVXRkMmxrZEdnOUlqSWlJR1pwYkd3OUltNXZibVVpUGp3dmNHRjBhRDQ4ZEdWNGRDQmtZWFJoTFhZdE16a3dabUU0TVRVOUlpSWdlRDBpTnpJaUlIazlJak01TGprek1EQXhNVGMyTWpRM01ETTROaUlnWm05dWRDMXphWHBsUFNJeE1pSWdabWxzYkQwaUl6QXdNREF3TUNJK09Ed3ZkR1Y0ZEQ0OGNHRjBhQ0JrWVhSaExYWXRNemt3Wm1FNE1UVTlJaUlnWkQwaVRTQTNOQzR6T0RVNE1qZ3lNRE0zTmpjeU15QXlOeTQzTmpFMU16STJNakU1TkRreklFRWdOVElnTlRJZ01DQXdJREFnTmpndU1ETXpNekl3T1RrMk56a3dPRElnT1M0M016QXdNVEUzTmpJME56QXpPRGNpSUhOMGNtOXJaVDBpSXpBd01EQXdNQ0lnYzNSeWIydGxMWGRwWkhSb1BTSXlJaUJtYVd4c1BTSnViMjVsSWo0OEwzQmhkR2crUEM5blBqeG5JR1JoZEdFdGRpMHpPVEJtWVRneE5UMGlJajQ4WTJseVkyeGxJR1JoZEdFdGRpMHpPVEJtWVRneE5UMGlJaUJqZUQwaU1qTWlJR041UFNJek5TNDNNekF3TVRFM05qSTBOekF6T0NJZ2NqMGlNVGdpSUdacGJHd3RiM0JoWTJsMGVUMGlNQ0lnYzNSeWIydGxQU0lqTURBd01EQXdJaUJ6ZEhKdmEyVXRkMmxrZEdnOUlqSWlQand2WTJseVkyeGxQangwWlhoMElHUmhkR0V0ZGkwek9UQm1ZVGd4TlQwaUlpQjRQU0l4TkM0ME1qZzFOekUwTWpnMU56RTBNeUlnZVQwaU16Z3VOek13TURFeE56WXlORGN3TXpnaUlHWnZiblF0YzJsNlpUMGlNVElpSUdacGJHdzlJaU13TURBd01EQWlQZ29nSUNBZ0lDQWdJQ0FnS3pFd0NpQWdJQ0FnSUNBZ1BDOTBaWGgwUGp3dlp6NDhMMmMrUENFdExTMHRQandoTFMwdExUNDhMM04yWno0PSIsCiAgICJ0eXBlIiA6ICJhdG9tIgp9Cg=="/>
    </extobj>
    <extobj name="61704547-3176-4FA0-AAD0-7DF1A1D1964B-23">
      <extobjdata type="61704547-3176-4FA0-AAD0-7DF1A1D1964B" data="ewogICAiZXhwcmVzc2lvbiIgOiAie1wiZWxlY3Ryb25UaXJlR3JvdXBzXCI6W3tcInRvcEFyY1wiOntcInhcIjoyNSxcInlcIjo5MCxcImlubmVyUmFkaXVzXCI6MzUsXCJvdXRlclJhZGl1c1wiOjM3LFwiYW5nbGVcIjotMTYuOTAzODIxODI1NTgxMTgzLFwiZmlsbFwiOlwiIzAwMDAwMFwiLFwiY2xvY2t3aXNlXCI6dHJ1ZSxcInJvdGF0aW9uXCI6LTEzLjA5NjE3ODE3NDQxODgxN30sXCJib3R0b21BcmNcIjp7XCJ4XCI6MjUsXCJ5XCI6OTAsXCJpbm5lclJhZGl1c1wiOjM1LFwib3V0ZXJSYWRpdXNcIjozNyxcImFuZ2xlXCI6MTYuOTAzODIxODI1NTgxMTgzLFwiZmlsbFwiOlwiIzAwMDAwMFwiLFwiY2xvY2t3aXNlXCI6ZmFsc2UsXCJyb3RhdGlvblwiOjEzLjA5NjE3ODE3NDQxODgxN30sXCJ0ZXh0XCI6e1wieFwiOjU3LFwieVwiOjg1LjIsXCJmb250U2l6ZVwiOjEyLFwidGV4dFwiOlwiMlwiLFwiZmlsbFwiOlwiIzAwMDAwMFwiLFwiaW5kZXhcIjowfX0se1widG9wQXJjXCI6e1wieFwiOjI1LFwieVwiOjkwLFwiaW5uZXJSYWRpdXNcIjo1MixcIm91dGVyUmFkaXVzXCI6NTQsXCJhbmdsZVwiOi0yMS4xODUyNjQ2OTAyOTUwMyxcImZpbGxcIjpcIiMwMDAwMDBcIixcImNsb2Nrd2lzZVwiOnRydWUsXCJyb3RhdGlvblwiOi04LjgxNDczNTMwOTcwNDk3M30sXCJib3R0b21BcmNcIjp7XCJ4XCI6MjUsXCJ5XCI6OTAsXCJpbm5lclJhZGl1c1wiOjUyLFwib3V0ZXJSYWRpdXNcIjo1NCxcImFuZ2xlXCI6MjEuMTg1MjY0NjkwMjk1MDMsXCJmaWxsXCI6XCIjMDAwMDAwXCIsXCJjbG9ja3dpc2VcIjpmYWxzZSxcInJvdGF0aW9uXCI6OC44MTQ3MzUzMDk3MDQ5NzN9LFwidGV4dFwiOntcInhcIjo3NCxcInlcIjo4NS4yLFwiZm9udFNpemVcIjoxMixcInRleHRcIjpcIjhcIixcImZpbGxcIjpcIiMwMDAwMDBcIixcImluZGV4XCI6MX19LHtcInRvcEFyY1wiOntcInhcIjoyNSxcInlcIjo5MCxcImlubmVyUmFkaXVzXCI6NjksXCJvdXRlclJhZGl1c1wiOjcxLFwiYW5nbGVcIjotMjMuMzU3MDExMDcwOTQ2OTc4LFwiZmlsbFwiOlwiIzAwMDAwMFwiLFwiY2xvY2t3aXNlXCI6dHJ1ZSxcInJvdGF0aW9uXCI6LTYuNjQyOTg4OTI5MDUzMDIzfSxcImJvdHRvbUFyY1wiOntcInhcIjoyNSxcInlcIjo5MCxcImlubmVyUmFkaXVzXCI6NjksXCJvdXRlclJhZGl1c1wiOjcxLFwiYW5nbGVcIjoyMy4zNTcwMTEwNzA5NDY5NzgsXCJmaWxsXCI6XCIjMDAwMDAwXCIsXCJjbG9ja3dpc2VcIjpmYWxzZSxcInJvdGF0aW9uXCI6Ni42NDI5ODg5MjkwNTMwMjN9LFwidGV4dFwiOntcInhcIjo5MSxcInlcIjo4NS4yLFwiZm9udFNpemVcIjoxMixcInRleHRcIjpcIjdcIixcImZpbGxcIjpcIiMwMDAwMDBcIixcImluZGV4XCI6Mn19XSxcInRvdGFsTnVtXCI6MTcsXCJhbmdsZVwiOjMwLFwiY29sb3JcIjpcIiMwMDAwMDBcIn0iLAogICAiaW1hZ2VCYXNlNjQiIDogIlBITjJaeUJrWVhSaExYWXRNemt3Wm1FNE1UVTlJaUlnYVdROUluTjJaeUlnZDJsa2RHZzlJakV3TmlJZ2FHVnBaMmgwUFNJNE9DNHlPRE0wT1RJM05UUXlORGd6TXlJZ2RtbGxkMEp2ZUQwaU1DQXdJREV3TmlBNE9DNHlPRE0wT1RJM05UUXlORGd6TXlJZ2VHMXNibk05SW1oMGRIQTZMeTkzZDNjdWR6TXViM0puTHpJd01EQXZjM1puSWlCd2NtVnpaWEoyWlVGemNHVmpkRkpoZEdsdlBTSjRUV2xrV1UxcFpDQnRaV1YwSWo0OFp5QmtZWFJoTFhZdE16a3dabUU0TVRVOUlpSStQR2NnWkdGMFlTMTJMVE01TUdaaE9ERTFQU0lpUGp4d1lYUm9JR1JoZEdFdGRpMHpPVEJtWVRneE5UMGlJaUJrUFNKTklEVTNMakE0T1RZNE56a3lNelk1TXpnZ05USXVNRGN5TWpZNE1qVTFOakV4TkRFZ1FTQXpOU0F6TlNBd0lEQWdNU0ExTXk0ek1UQTRPRGt4TXpJME5UVXpOaUEyTVM0Mk5ERTNORFl6TnpjeE1qUXhOalFpSUhOMGNtOXJaVDBpSXpBd01EQXdNQ0lnYzNSeWIydGxMWGRwWkhSb1BTSXlJaUJtYVd4c1BTSnViMjVsSWo0OEwzQmhkR2crUEhSbGVIUWdaR0YwWVMxMkxUTTVNR1poT0RFMVBTSWlJSGc5SWpVMUlpQjVQU0kwT0M0ek5ERTNORFl6TnpjeE1qUXhOeUlnWm05dWRDMXphWHBsUFNJeE1pSWdabWxzYkQwaUl6QXdNREF3TUNJK01qd3ZkR1Y0ZEQ0OGNHRjBhQ0JrWVhSaExYWXRNemt3Wm1FNE1UVTlJaUlnWkQwaVRTQTFOeTR3T0RrMk9EYzVNak0yT1RNNElETTJMakl4TVRJeU5EUTVPRFl6TmpreE5pQkJJRE0xSURNMUlEQWdNQ0F3SURVekxqTXhNRGc0T1RFek1qUTFOVE0ySURJMkxqWTBNVGMwTmpNM056RXlOREUyT0NJZ2MzUnliMnRsUFNJak1EQXdNREF3SWlCemRISnZhMlV0ZDJsa2RHZzlJaklpSUdacGJHdzlJbTV2Ym1VaVBqd3ZjR0YwYUQ0OEwyYytQR2NnWkdGMFlTMTJMVE01TUdaaE9ERTFQU0lpUGp4d1lYUm9JR1JoZEdFdGRpMHpPVEJtWVRneE5UMGlJaUJrUFNKTklEYzBMak00TlRneU9ESXdNemMyTnpJeklEVXlMakV4TURJeU5UVXhOelkwTlRJMUlFRWdOVElnTlRJZ01DQXdJREVnTmpndU1ETXpNekl3T1RrMk56a3dPRElnTnpBdU1UUXhOelEyTXpjM01USTBNVFlpSUhOMGNtOXJaVDBpSXpBd01EQXdNQ0lnYzNSeWIydGxMWGRwWkhSb1BTSXlJaUJtYVd4c1BTSnViMjVsSWo0OEwzQmhkR2crUEhSbGVIUWdaR0YwWVMxMkxUTTVNR1poT0RFMVBTSWlJSGc5SWpjeUlpQjVQU0kwT0M0ek5ERTNORFl6TnpjeE1qUXhOeUlnWm05dWRDMXphWHBsUFNJeE1pSWdabWxzYkQwaUl6QXdNREF3TUNJK09Ed3ZkR1Y0ZEQ0OGNHRjBhQ0JrWVhSaExYWXRNemt3Wm1FNE1UVTlJaUlnWkQwaVRTQTNOQzR6T0RVNE1qZ3lNRE0zTmpjeU15QXpOaTR4TnpNeU5qY3lNelkyTURNd09DQkJJRFV5SURVeUlEQWdNQ0F3SURZNExqQXpNek15TURrNU5qYzVNRGd5SURFNExqRTBNVGMwTmpNM056RXlOREUyT0NJZ2MzUnliMnRsUFNJak1EQXdNREF3SWlCemRISnZhMlV0ZDJsa2RHZzlJaklpSUdacGJHdzlJbTV2Ym1VaVBqd3ZjR0YwYUQ0OEwyYytQR2NnWkdGMFlTMTJMVE01TUdaaE9ERTFQU0lpUGp4d1lYUm9JR1JoZEdFdGRpMHpPVEJtWVRneE5UMGlJaUJrUFNKTklEa3hMalV6TmpjMU1URTNNRE15TXpVM0lEVXlMakV5TXpnek5UQXhORFl6T1RRNUlFRWdOamtnTmprZ01DQXdJREVnT0RJdU56VTFOelV5T0RZeE1USTJNamNnTnpndU5qUXhOelEyTXpjM01USTBNVFVpSUhOMGNtOXJaVDBpSXpBd01EQXdNQ0lnYzNSeWIydGxMWGRwWkhSb1BTSXlJaUJtYVd4c1BTSnViMjVsSWo0OEwzQmhkR2crUEhSbGVIUWdaR0YwWVMxMkxUTTVNR1poT0RFMVBTSWlJSGc5SWpnNUlpQjVQU0kwT0M0ek5ERTNORFl6TnpjeE1qUXhOeUlnWm05dWRDMXphWHBsUFNJeE1pSWdabWxzYkQwaUl6QXdNREF3TUNJK056d3ZkR1Y0ZEQ0OGNHRjBhQ0JrWVhSaExYWXRNemt3Wm1FNE1UVTlJaUlnWkQwaVRTQTVNUzQxTXpZM05URXhOekF6TWpNMU55QXpOaTR4TlRrMk5UYzNNemsyTURnNE5DQkJJRFk1SURZNUlEQWdNQ0F3SURneUxqYzFOVGMxTWpnMk1URXlOakkzSURrdU5qUXhOelEyTXpjM01USTBNVGN4SWlCemRISnZhMlU5SWlNd01EQXdNREFpSUhOMGNtOXJaUzEzYVdSMGFEMGlNaUlnWm1sc2JEMGlibTl1WlNJK1BDOXdZWFJvUGp3dlp6NDhaeUJrWVhSaExYWXRNemt3Wm1FNE1UVTlJaUkrUEdOcGNtTnNaU0JrWVhSaExYWXRNemt3Wm1FNE1UVTlJaUlnWTNnOUlqSXpJaUJqZVQwaU5EUXVNVFF4TnpRMk16YzNNVEkwTVRZMElpQnlQU0l4T0NJZ1ptbHNiQzF2Y0dGamFYUjVQU0l3SWlCemRISnZhMlU5SWlNd01EQXdNREFpSUhOMGNtOXJaUzEzYVdSMGFEMGlNaUkrUEM5amFYSmpiR1UrUEhSbGVIUWdaR0YwWVMxMkxUTTVNR1poT0RFMVBTSWlJSGc5SWpFMExqUXlPRFUzTVRReU9EVTNNVFF6SWlCNVBTSTBOeTR4TkRFM05EWXpOemN4TWpReE5qUWlJR1p2Ym5RdGMybDZaVDBpTVRJaUlHWnBiR3c5SWlNd01EQXdNREFpUGdvZ0lDQWdJQ0FnSUNBZ0t6RTNDaUFnSUNBZ0lDQWdQQzkwWlhoMFBqd3ZaejQ4TDJjK1BDRXRMUzB0UGp3aExTMHRMVDQ4TDNOMlp6ND0iLAogICAidHlwZSIgOiAiYXRvbSIKfQo="/>
    </extobj>
    <extobj name="61704547-3176-4FA0-AAD0-7DF1A1D1964B-24">
      <extobjdata type="61704547-3176-4FA0-AAD0-7DF1A1D1964B" data="ewogICAiZXhwcmVzc2lvbiIgOiAie1wiZWxlY3Ryb25UaXJlR3JvdXBzXCI6W3tcInRvcEFyY1wiOntcInhcIjoyNSxcInlcIjo5MCxcImlubmVyUmFkaXVzXCI6MzUsXCJvdXRlclJhZGl1c1wiOjM3LFwiYW5nbGVcIjotMjYuOTAzODIxODI1NTgxMTgzLFwiZmlsbFwiOlwiIzAwMDAwMFwiLFwiY2xvY2t3aXNlXCI6dHJ1ZSxcInJvdGF0aW9uXCI6LTEzLjA5NjE3ODE3NDQxODgxN30sXCJib3R0b21BcmNcIjp7XCJ4XCI6MjUsXCJ5XCI6OTAsXCJpbm5lclJhZGl1c1wiOjM1LFwib3V0ZXJSYWRpdXNcIjozNyxcImFuZ2xlXCI6MjYuOTAzODIxODI1NTgxMTgzLFwiZmlsbFwiOlwiIzAwMDAwMFwiLFwiY2xvY2t3aXNlXCI6ZmFsc2UsXCJyb3RhdGlvblwiOjEzLjA5NjE3ODE3NDQxODgxN30sXCJ0ZXh0XCI6e1wieFwiOjU3LFwieVwiOjg1LjIsXCJmb250U2l6ZVwiOjEyLFwidGV4dFwiOlwiMlwiLFwiZmlsbFwiOlwiIzAwMDAwMFwiLFwiaW5kZXhcIjowfX0se1widG9wQXJjXCI6e1wieFwiOjI1LFwieVwiOjkwLFwiaW5uZXJSYWRpdXNcIjo1MixcIm91dGVyUmFkaXVzXCI6NTQsXCJhbmdsZVwiOi0zMS4xODUyNjQ2OTAyOTUwMyxcImZpbGxcIjpcIiMwMDAwMDBcIixcImNsb2Nrd2lzZVwiOnRydWUsXCJyb3RhdGlvblwiOi04LjgxNDczNTMwOTcwNDk3M30sXCJib3R0b21BcmNcIjp7XCJ4XCI6MjUsXCJ5XCI6OTAsXCJpbm5lclJhZGl1c1wiOjUyLFwib3V0ZXJSYWRpdXNcIjo1NCxcImFuZ2xlXCI6MzEuMTg1MjY0NjkwMjk1MDMsXCJmaWxsXCI6XCIjMDAwMDAwXCIsXCJjbG9ja3dpc2VcIjpmYWxzZSxcInJvdGF0aW9uXCI6OC44MTQ3MzUzMDk3MDQ5NzN9LFwidGV4dFwiOntcInhcIjo3NCxcInlcIjo4NS4yLFwiZm9udFNpemVcIjoxMixcInRleHRcIjpcIjZcIixcImZpbGxcIjpcIiMwMDAwMDBcIixcImluZGV4XCI6MX19XSxcInRvdGFsTnVtXCI6OCxcImFuZ2xlXCI6NDAsXCJjb2xvclwiOlwiIzAwMDAwMFwifSIsCiAgICJpbWFnZUJhc2U2NCIgOiAiUEhOMlp5QmtZWFJoTFhZdE16a3dabUU0TVRVOUlpSWdhV1E5SW5OMlp5SWdkMmxrZEdnOUlqZzVJaUJvWldsbmFIUTlJamc0TGpBMU5qUTVOamt6TXpVNU9UWTJJaUIyYVdWM1FtOTRQU0l3SURBZ09Ea2dPRGd1TURVMk5EazJPVE16TlRrNU5qWWlJSGh0Ykc1elBTSm9kSFJ3T2k4dmQzZDNMbmN6TG05eVp5OHlNREF3TDNOMlp5SWdjSEpsYzJWeWRtVkJjM0JsWTNSU1lYUnBiejBpZUUxcFpGbE5hV1FnYldWbGRDSStQR2NnWkdGMFlTMTJMVE01TUdaaE9ERTFQU0lpUGp4bklHUmhkR0V0ZGkwek9UQm1ZVGd4TlQwaUlqNDhjR0YwYUNCa1lYUmhMWFl0TXprd1ptRTRNVFU5SWlJZ1pEMGlUU0ExTnk0d09EazJPRGM1TWpNMk9UTTRJRFV4TGprMU9EYzNNRE0wTlRJNE56QTRJRUVnTXpVZ016VWdNQ0F3SURFZ05Ea3VPREV4TlRVMU5UQTVNVFkwTWpNZ05qWXVOVEkxT0RFME9EQTFPREk0TnlJZ2MzUnliMnRsUFNJak1EQXdNREF3SWlCemRISnZhMlV0ZDJsa2RHZzlJaklpSUdacGJHdzlJbTV2Ym1VaVBqd3ZjR0YwYUQ0OGRHVjRkQ0JrWVhSaExYWXRNemt3Wm1FNE1UVTlJaUlnZUQwaU5UVWlJSGs5SWpRNExqSXlPREkwT0RRMk5qYzVPVGd6SWlCbWIyNTBMWE5wZW1VOUlqRXlJaUJtYVd4c1BTSWpNREF3TURBd0lqNHlQQzkwWlhoMFBqeHdZWFJvSUdSaGRHRXRkaTB6T1RCbVlUZ3hOVDBpSWlCa1BTSk5JRFUzTGpBNE9UWTROemt5TXpZNU16Z2dNell1TURrM056STJOVGc0TXpFeU5UZ2dRU0F6TlNBek5TQXdJREFnTUNBME9TNDRNVEUxTlRVMU1Ea3hOalF5TXlBeU1TNDFNekEyT0RJeE1qYzNOekE1TlRVaUlITjBjbTlyWlQwaUl6QXdNREF3TUNJZ2MzUnliMnRsTFhkcFpIUm9QU0l5SWlCbWFXeHNQU0p1YjI1bElqNDhMM0JoZEdnK1BDOW5QanhuSUdSaGRHRXRkaTB6T1RCbVlUZ3hOVDBpSWo0OGNHRjBhQ0JrWVhSaExYWXRNemt3Wm1FNE1UVTlJaUlnWkQwaVRTQTNOQzR6T0RVNE1qZ3lNRE0zTmpjeU15QTFNUzQ1T1RZM01qYzJNRGN6TWpBNU1TQkJJRFV5SURVeUlEQWdNQ0F4SURZeUxqZ3pORE14TVRBME1qRTROamcxTkNBM055NDBOVE15TURReE56QTBPVGs0TnlJZ2MzUnliMnRsUFNJak1EQXdNREF3SWlCemRISnZhMlV0ZDJsa2RHZzlJaklpSUdacGJHdzlJbTV2Ym1VaVBqd3ZjR0YwYUQ0OGRHVjRkQ0JrWVhSaExYWXRNemt3Wm1FNE1UVTlJaUlnZUQwaU56SWlJSGs5SWpRNExqSXlPREkwT0RRMk5qYzVPVGd6SWlCbWIyNTBMWE5wZW1VOUlqRXlJaUJtYVd4c1BTSWpNREF3TURBd0lqNDJQQzkwWlhoMFBqeHdZWFJvSUdSaGRHRXRkaTB6T1RCbVlUZ3hOVDBpSWlCa1BTSk5JRGMwTGpNNE5UZ3lPREl3TXpjMk56SXpJRE0yTGpBMU9UYzJPVE15TmpJM09EYzFJRUVnTlRJZ05USWdNQ0F3SURBZ05qSXVPRE0wTXpFeE1EUXlNVGcyT0RVMElERXdMall3TXpJNU1qYzJNekE1T1RjNE9DSWdjM1J5YjJ0bFBTSWpNREF3TURBd0lpQnpkSEp2YTJVdGQybGtkR2c5SWpJaUlHWnBiR3c5SW01dmJtVWlQand2Y0dGMGFENDhMMmMrUEdjZ1pHRjBZUzEyTFRNNU1HWmhPREUxUFNJaVBqeGphWEpqYkdVZ1pHRjBZUzEyTFRNNU1HWmhPREUxUFNJaUlHTjRQU0l5TXlJZ1kzazlJalEwTGpBeU9ESTBPRFEyTmpjNU9UZ3pJaUJ5UFNJeE9DSWdabWxzYkMxdmNHRmphWFI1UFNJd0lpQnpkSEp2YTJVOUltSnNZV05ySWlCemRISnZhMlV0ZDJsa2RHZzlJaklpUGp3dlkybHlZMnhsUGp4MFpYaDBJR1JoZEdFdGRpMHpPVEJtWVRneE5UMGlJaUI0UFNJeE9DNDNNVFF5T0RVM01UUXlPRFUzTVRVaUlIazlJalEzTGpBeU9ESTBPRFEyTmpjNU9UZ3pJaUJtYjI1MExYTnBlbVU5SWpFeUlpQm1hV3hzUFNJak1EQXdNREF3SWo0S0lDQWdJQ0FnSUNBZ0lDczRDaUFnSUNBZ0lDQWdQQzkwWlhoMFBqd3ZaejQ4TDJjK1BDRXRMUzB0UGp3aExTMHRMVDQ4TDNOMlp6ND0iLAogICAidHlwZSIgOiAiYXRvbSIKfQo="/>
    </extobj>
    <extobj name="61704547-3176-4FA0-AAD0-7DF1A1D1964B-25">
      <extobjdata type="61704547-3176-4FA0-AAD0-7DF1A1D1964B" data="ewogICAiZXhwcmVzc2lvbiIgOiAie1wiZWxlY3Ryb25UaXJlR3JvdXBzXCI6W3tcInRvcEFyY1wiOntcInhcIjoyNSxcInlcIjo5MCxcImlubmVyUmFkaXVzXCI6MzUsXCJvdXRlclJhZGl1c1wiOjM3LFwiYW5nbGVcIjotMTYuOTAzODIxODI1NTgxMTgzLFwiZmlsbFwiOlwiIzAwMDAwMFwiLFwiY2xvY2t3aXNlXCI6dHJ1ZSxcInJvdGF0aW9uXCI6LTEzLjA5NjE3ODE3NDQxODgxN30sXCJib3R0b21BcmNcIjp7XCJ4XCI6MjUsXCJ5XCI6OTAsXCJpbm5lclJhZGl1c1wiOjM1LFwib3V0ZXJSYWRpdXNcIjozNyxcImFuZ2xlXCI6MTYuOTAzODIxODI1NTgxMTgzLFwiZmlsbFwiOlwiIzAwMDAwMFwiLFwiY2xvY2t3aXNlXCI6ZmFsc2UsXCJyb3RhdGlvblwiOjEzLjA5NjE3ODE3NDQxODgxN30sXCJ0ZXh0XCI6e1wieFwiOjU3LFwieVwiOjg1LjIsXCJmb250U2l6ZVwiOjEyLFwidGV4dFwiOlwiMlwiLFwiZmlsbFwiOlwiIzAwMDAwMFwiLFwiaW5kZXhcIjowfX0se1widG9wQXJjXCI6e1wieFwiOjI1LFwieVwiOjkwLFwiaW5uZXJSYWRpdXNcIjo1MixcIm91dGVyUmFkaXVzXCI6NTQsXCJhbmdsZVwiOi0yMS4xODUyNjQ2OTAyOTUwMyxcImZpbGxcIjpcIiMwMDAwMDBcIixcImNsb2Nrd2lzZVwiOnRydWUsXCJyb3RhdGlvblwiOi04LjgxNDczNTMwOTcwNDk3M30sXCJib3R0b21BcmNcIjp7XCJ4XCI6MjUsXCJ5XCI6OTAsXCJpbm5lclJhZGl1c1wiOjUyLFwib3V0ZXJSYWRpdXNcIjo1NCxcImFuZ2xlXCI6MjEuMTg1MjY0NjkwMjk1MDMsXCJmaWxsXCI6XCIjMDAwMDAwXCIsXCJjbG9ja3dpc2VcIjpmYWxzZSxcInJvdGF0aW9uXCI6OC44MTQ3MzUzMDk3MDQ5NzN9LFwidGV4dFwiOntcInhcIjo3NCxcInlcIjo4NS4yLFwiZm9udFNpemVcIjoxMixcInRleHRcIjpcIjhcIixcImZpbGxcIjpcIiMwMDAwMDBcIixcImluZGV4XCI6MX19LHtcInRvcEFyY1wiOntcInhcIjoyNSxcInlcIjo5MCxcImlubmVyUmFkaXVzXCI6NjksXCJvdXRlclJhZGl1c1wiOjcxLFwiYW5nbGVcIjotMjMuMzU3MDExMDcwOTQ2OTc4LFwiZmlsbFwiOlwiIzAwMDAwMFwiLFwiY2xvY2t3aXNlXCI6dHJ1ZSxcInJvdGF0aW9uXCI6LTYuNjQyOTg4OTI5MDUzMDIzfSxcImJvdHRvbUFyY1wiOntcInhcIjoyNSxcInlcIjo5MCxcImlubmVyUmFkaXVzXCI6NjksXCJvdXRlclJhZGl1c1wiOjcxLFwiYW5nbGVcIjoyMy4zNTcwMTEwNzA5NDY5NzgsXCJmaWxsXCI6XCIjMDAwMDAwXCIsXCJjbG9ja3dpc2VcIjpmYWxzZSxcInJvdGF0aW9uXCI6Ni42NDI5ODg5MjkwNTMwMjN9LFwidGV4dFwiOntcInhcIjo5MSxcInlcIjo4NS4yLFwiZm9udFNpemVcIjoxMixcInRleHRcIjpcIjFcIixcImZpbGxcIjpcIiMwMDAwMDBcIixcImluZGV4XCI6Mn19XSxcInRvdGFsTnVtXCI6MTEsXCJhbmdsZVwiOjMwLFwiY29sb3JcIjpcIiMwMDAwMDBcIn0iLAogICAiaW1hZ2VCYXNlNjQiIDogIlBITjJaeUJrWVhSaExYWXRNemt3Wm1FNE1UVTlJaUlnYVdROUluTjJaeUlnZDJsa2RHZzlJakV3TmlJZ2FHVnBaMmgwUFNJNE9DNHlPRE0wT1RJM05UUXlORGd6TXlJZ2RtbGxkMEp2ZUQwaU1DQXdJREV3TmlBNE9DNHlPRE0wT1RJM05UUXlORGd6TXlJZ2VHMXNibk05SW1oMGRIQTZMeTkzZDNjdWR6TXViM0puTHpJd01EQXZjM1puSWlCd2NtVnpaWEoyWlVGemNHVmpkRkpoZEdsdlBTSjRUV2xrV1UxcFpDQnRaV1YwSWo0OFp5QmtZWFJoTFhZdE16a3dabUU0TVRVOUlpSStQR2NnWkdGMFlTMTJMVE01TUdaaE9ERTFQU0lpUGp4d1lYUm9JR1JoZEdFdGRpMHpPVEJtWVRneE5UMGlJaUJrUFNKTklEVTNMakE0T1RZNE56a3lNelk1TXpnZ05USXVNRGN5TWpZNE1qVTFOakV4TkRFZ1FTQXpOU0F6TlNBd0lEQWdNU0ExTXk0ek1UQTRPRGt4TXpJME5UVXpOaUEyTVM0Mk5ERTNORFl6TnpjeE1qUXhOalFpSUhOMGNtOXJaVDBpSXpBd01EQXdNQ0lnYzNSeWIydGxMWGRwWkhSb1BTSXlJaUJtYVd4c1BTSnViMjVsSWo0OEwzQmhkR2crUEhSbGVIUWdaR0YwWVMxMkxUTTVNR1poT0RFMVBTSWlJSGc5SWpVMUlpQjVQU0kwT0M0ek5ERTNORFl6TnpjeE1qUXhOeUlnWm05dWRDMXphWHBsUFNJeE1pSWdabWxzYkQwaUl6QXdNREF3TUNJK01qd3ZkR1Y0ZEQ0OGNHRjBhQ0JrWVhSaExYWXRNemt3Wm1FNE1UVTlJaUlnWkQwaVRTQTFOeTR3T0RrMk9EYzVNak0yT1RNNElETTJMakl4TVRJeU5EUTVPRFl6TmpreE5pQkJJRE0xSURNMUlEQWdNQ0F3SURVekxqTXhNRGc0T1RFek1qUTFOVE0ySURJMkxqWTBNVGMwTmpNM056RXlOREUyT0NJZ2MzUnliMnRsUFNJak1EQXdNREF3SWlCemRISnZhMlV0ZDJsa2RHZzlJaklpSUdacGJHdzlJbTV2Ym1VaVBqd3ZjR0YwYUQ0OEwyYytQR2NnWkdGMFlTMTJMVE01TUdaaE9ERTFQU0lpUGp4d1lYUm9JR1JoZEdFdGRpMHpPVEJtWVRneE5UMGlJaUJrUFNKTklEYzBMak00TlRneU9ESXdNemMyTnpJeklEVXlMakV4TURJeU5UVXhOelkwTlRJMUlFRWdOVElnTlRJZ01DQXdJREVnTmpndU1ETXpNekl3T1RrMk56a3dPRElnTnpBdU1UUXhOelEyTXpjM01USTBNVFlpSUhOMGNtOXJaVDBpSXpBd01EQXdNQ0lnYzNSeWIydGxMWGRwWkhSb1BTSXlJaUJtYVd4c1BTSnViMjVsSWo0OEwzQmhkR2crUEhSbGVIUWdaR0YwWVMxMkxUTTVNR1poT0RFMVBTSWlJSGc5SWpjeUlpQjVQU0kwT0M0ek5ERTNORFl6TnpjeE1qUXhOeUlnWm05dWRDMXphWHBsUFNJeE1pSWdabWxzYkQwaUl6QXdNREF3TUNJK09Ed3ZkR1Y0ZEQ0OGNHRjBhQ0JrWVhSaExYWXRNemt3Wm1FNE1UVTlJaUlnWkQwaVRTQTNOQzR6T0RVNE1qZ3lNRE0zTmpjeU15QXpOaTR4TnpNeU5qY3lNelkyTURNd09DQkJJRFV5SURVeUlEQWdNQ0F3SURZNExqQXpNek15TURrNU5qYzVNRGd5SURFNExqRTBNVGMwTmpNM056RXlOREUyT0NJZ2MzUnliMnRsUFNJak1EQXdNREF3SWlCemRISnZhMlV0ZDJsa2RHZzlJaklpSUdacGJHdzlJbTV2Ym1VaVBqd3ZjR0YwYUQ0OEwyYytQR2NnWkdGMFlTMTJMVE01TUdaaE9ERTFQU0lpUGp4d1lYUm9JR1JoZEdFdGRpMHpPVEJtWVRneE5UMGlJaUJrUFNKTklEa3hMalV6TmpjMU1URTNNRE15TXpVM0lEVXlMakV5TXpnek5UQXhORFl6T1RRNUlFRWdOamtnTmprZ01DQXdJREVnT0RJdU56VTFOelV5T0RZeE1USTJNamNnTnpndU5qUXhOelEyTXpjM01USTBNVFVpSUhOMGNtOXJaVDBpSXpBd01EQXdNQ0lnYzNSeWIydGxMWGRwWkhSb1BTSXlJaUJtYVd4c1BTSnViMjVsSWo0OEwzQmhkR2crUEhSbGVIUWdaR0YwWVMxMkxUTTVNR1poT0RFMVBTSWlJSGc5SWpnNUlpQjVQU0kwT0M0ek5ERTNORFl6TnpjeE1qUXhOeUlnWm05dWRDMXphWHBsUFNJeE1pSWdabWxzYkQwaUl6QXdNREF3TUNJK01Ud3ZkR1Y0ZEQ0OGNHRjBhQ0JrWVhSaExYWXRNemt3Wm1FNE1UVTlJaUlnWkQwaVRTQTVNUzQxTXpZM05URXhOekF6TWpNMU55QXpOaTR4TlRrMk5UYzNNemsyTURnNE5DQkJJRFk1SURZNUlEQWdNQ0F3SURneUxqYzFOVGMxTWpnMk1URXlOakkzSURrdU5qUXhOelEyTXpjM01USTBNVGN4SWlCemRISnZhMlU5SWlNd01EQXdNREFpSUhOMGNtOXJaUzEzYVdSMGFEMGlNaUlnWm1sc2JEMGlibTl1WlNJK1BDOXdZWFJvUGp3dlp6NDhaeUJrWVhSaExYWXRNemt3Wm1FNE1UVTlJaUkrUEdOcGNtTnNaU0JrWVhSaExYWXRNemt3Wm1FNE1UVTlJaUlnWTNnOUlqSXpJaUJqZVQwaU5EUXVNVFF4TnpRMk16YzNNVEkwTVRZMElpQnlQU0l4T0NJZ1ptbHNiQzF2Y0dGamFYUjVQU0l3SWlCemRISnZhMlU5SWlNd01EQXdNREFpSUhOMGNtOXJaUzEzYVdSMGFEMGlNaUkrUEM5amFYSmpiR1UrUEhSbGVIUWdaR0YwWVMxMkxUTTVNR1poT0RFMVBTSWlJSGc5SWpFMExqUXlPRFUzTVRReU9EVTNNVFF6SWlCNVBTSTBOeTR4TkRFM05EWXpOemN4TWpReE5qUWlJR1p2Ym5RdGMybDZaVDBpTVRJaUlHWnBiR3c5SWlNd01EQXdNREFpUGdvZ0lDQWdJQ0FnSUNBZ0t6RXhDaUFnSUNBZ0lDQWdQQzkwWlhoMFBqd3ZaejQ4TDJjK1BDRXRMUzB0UGp3aExTMHRMVDQ4TDNOMlp6ND0iLAogICAidHlwZSIgOiAiYXRvbSIKfQo="/>
    </extobj>
    <extobj name="61704547-3176-4FA0-AAD0-7DF1A1D1964B-26">
      <extobjdata type="61704547-3176-4FA0-AAD0-7DF1A1D1964B" data="ewogICAiZXhwcmVzc2lvbiIgOiAie1wiZWxlY3Ryb25UaXJlR3JvdXBzXCI6W3tcInRvcEFyY1wiOntcInhcIjoyNSxcInlcIjo5MCxcImlubmVyUmFkaXVzXCI6MzUsXCJvdXRlclJhZGl1c1wiOjM3LFwiYW5nbGVcIjotMjEuOTAzODIxODI1NTgxMTgzLFwiZmlsbFwiOlwiIzAwMDAwMFwiLFwiY2xvY2t3aXNlXCI6dHJ1ZSxcInJvdGF0aW9uXCI6LTEzLjA5NjE3ODE3NDQxODgxN30sXCJib3R0b21BcmNcIjp7XCJ4XCI6MjUsXCJ5XCI6OTAsXCJpbm5lclJhZGl1c1wiOjM1LFwib3V0ZXJSYWRpdXNcIjozNyxcImFuZ2xlXCI6MjEuOTAzODIxODI1NTgxMTgzLFwiZmlsbFwiOlwiIzAwMDAwMFwiLFwiY2xvY2t3aXNlXCI6ZmFsc2UsXCJyb3RhdGlvblwiOjEzLjA5NjE3ODE3NDQxODgxN30sXCJ0ZXh0XCI6e1wieFwiOjU3LFwieVwiOjg1LjIsXCJmb250U2l6ZVwiOjEyLFwidGV4dFwiOlwiMVwiLFwiZmlsbFwiOlwiIzAwMDAwMFwiLFwiaW5kZXhcIjowfX1dLFwidG90YWxOdW1cIjoxLFwiYW5nbGVcIjozNSxcImNvbG9yXCI6XCIjMDAwMDAwXCJ9IiwKICAgImltYWdlQmFzZTY0IiA6ICJQSE4yWnlCa1lYUmhMWFl0TXprd1ptRTRNVFU5SWlJZ2FXUTlJbk4yWnlJZ2QybGtkR2c5SWpjeUlpQm9aV2xuYUhROUlqWXdMakkxTmpnME5qQTBOamszTXprMElpQjJhV1YzUW05NFBTSXdJREFnTnpJZ05qQXVNalUyT0RRMk1EUTJPVGN6T1RRaUlIaHRiRzV6UFNKb2RIUndPaTh2ZDNkM0xuY3pMbTl5Wnk4eU1EQXdMM04yWnlJZ2NISmxjMlZ5ZG1WQmMzQmxZM1JTWVhScGJ6MGllRTFwWkZsTmFXUWdiV1ZsZENJK1BHY2daR0YwWVMxMkxUTTVNR1poT0RFMVBTSWlQanhuSUdSaGRHRXRkaTB6T1RCbVlUZ3hOVDBpSWo0OGNHRjBhQ0JrWVhSaExYWXRNemt3Wm1FNE1UVTlJaUlnWkQwaVRTQTFOeTR3T0RrMk9EYzVNak0yT1RNNElETTRMakExT0RrME5Ea3dNVGszTkRJeUlFRWdNelVnTXpVZ01DQXdJREVnTlRFdU5qY3dNekl4TlRVd01URTBOekUwSURVd0xqSXdNelU1T0RJNU5UYzNNelU1SWlCemRISnZhMlU5SWlNd01EQXdNREFpSUhOMGNtOXJaUzEzYVdSMGFEMGlNaUlnWm1sc2JEMGlibTl1WlNJK1BDOXdZWFJvUGp4MFpYaDBJR1JoZEdFdGRpMHpPVEJtWVRneE5UMGlJaUI0UFNJMU5TSWdlVDBpTXpRdU16STROREl6TURJek5EZzJPVGdpSUdadmJuUXRjMmw2WlQwaU1USWlJR1pwYkd3OUlpTXdNREF3TURBaVBqRThMM1JsZUhRK1BIQmhkR2dnWkdGMFlTMTJMVE01TUdaaE9ERTFQU0lpSUdROUlrMGdOVGN1TURnNU5qZzNPVEl6Tmprek9DQXlNaTR4T1RjNU1ERXhORFE1T1RrM01qWWdRU0F6TlNBek5TQXdJREFnTUNBMU1TNDJOekF6TWpFMU5UQXhNVFEzTVRRZ01UQXVNRFV6TWpRM056VXhNakF3TXpZeklpQnpkSEp2YTJVOUlpTXdNREF3TURBaUlITjBjbTlyWlMxM2FXUjBhRDBpTWlJZ1ptbHNiRDBpYm05dVpTSStQQzl3WVhSb1Bqd3ZaejQ4WnlCa1lYUmhMWFl0TXprd1ptRTRNVFU5SWlJK1BHTnBjbU5zWlNCa1lYUmhMWFl0TXprd1ptRTRNVFU5SWlJZ1kzZzlJakl6SWlCamVUMGlNekF1TVRJNE5ESXpNREl6TkRnMk9UYzBJaUJ5UFNJeE9DSWdabWxzYkMxdmNHRmphWFI1UFNJd0lpQnpkSEp2YTJVOUlpTXdNREF3TURBaUlITjBjbTlyWlMxM2FXUjBhRDBpTWlJK1BDOWphWEpqYkdVK1BIUmxlSFFnWkdGMFlTMTJMVE01TUdaaE9ERTFQU0lpSUhnOUlqRTRMamN4TkRJNE5UY3hOREk0TlRjeE5TSWdlVDBpTXpNdU1USTROREl6TURJek5EZzJPVGMwSWlCbWIyNTBMWE5wZW1VOUlqRXlJaUJtYVd4c1BTSWpNREF3TURBd0lqNEtJQ0FnSUNBZ0lDQWdJQ3N4Q2lBZ0lDQWdJQ0FnUEM5MFpYaDBQand2Wno0OEwyYytQQ0V0TFMwdFBqd2hMUzB0TFQ0OEwzTjJaejQ9IiwKICAgInR5cGUiIDogImF0b20iCn0K"/>
    </extobj>
    <extobj name="61704547-3176-4FA0-AAD0-7DF1A1D1964B-27">
      <extobjdata type="61704547-3176-4FA0-AAD0-7DF1A1D1964B" data="ewogICAiZXhwcmVzc2lvbiIgOiAie1wiY29uZmlnXCI6e1wiY29sb3JcIjpcIiMwMDBcIn0sXCJzb3VyY2VcIjpcIlczc2lhV1FpT2lJd05tRm1ZVGt5TWkwd04yUTFMVFJtTjJJdFltSTRPUzB3T1RReE1EUm1OamhrT0RBaUxDSjBlWEJsSWpvaWRHVjRkQ0lzSW14aFltVnNJam9pTWlKOUxIc2lhV1FpT2lKbVpUVmhNRGs1TUMxak5HVm1MVFE0TVRJdFlqSTJZUzAzWlRRMk5qWXpZalUxWkdVaUxDSjBlWEJsSWpvaWRHVjRkQ0lzSW14aFltVnNJam9pVGlKOUxIc2lhV1FpT2lJNFpUZ3dNbU00WVMxa1pEa3lMVFE0WkRNdFltVTNZeTB5TWpNMVlqRm1ZbU00TkRjaUxDSjBlWEJsSWpvaWRHVjRkQ0lzSW14aFltVnNJam9pWVNKOUxIc2lhV1FpT2lKaFlXTmpaamxqTlMwelptWm1MVFJtT0RjdFlUSmxNUzB4TURSaE9URXdZVEF4Wm1RaUxDSjBlWEJsSWpvaWRHVjRkQ0lzSW14aFltVnNJam9pS3lKOUxIc2lkSGx3WlNJNkluTjFZbk5qY21sd2RDSXNJbVJoZEdFaU9uc2liV0ZwYmlJNlczc2lhV1FpT2lJM09UVmtNbU0yWXkweFpHUXhMVFE0WTJVdE9UbGlPUzFqWVRJeVkyRXhOelExWVRBaUxDSjBlWEJsSWpvaWRHVjRkQ0lzSW14aFltVnNJam9pUXlKOUxIc2lhV1FpT2lJNU5HRTBOMk0wTlMwM1pHWTNMVFJtTWpJdE9XVm1OaTFqTlRnNU1UVmpOall4WVRZaUxDSjBlWEJsSWpvaWRHVjRkQ0lzSW14aFltVnNJam9pYkNKOVhTd2ljM1ZpSWpwYmV5SnBaQ0k2SWpVM1l6QTVZakV4TFdSbU5tWXROR1V6TVMwNE4ySmpMVEZrT0dNeVkyRmxaakl5TWlJc0luUjVjR1VpT2lKMFpYaDBJaXdpYkdGaVpXd2lPaUl5SW4xZGZTd2lhV1FpT2lJeFpqZGtabUkyWkMwellXVmlMVFEwTUdRdFlqVTNNUzFoWlRjeE5EQXhZMlF3WVRjaWZTeDdJbWxrSWpvaVlqY3hPV1ZtWTJFdE9UWTRNaTAwTWpJeExUZzRNR1V0TldGaE9EZ3hNak5sT0RZeklpd2lkSGx3WlNJNkluUmxlSFFpTENKc1lXSmxiQ0k2SWlBaWZTeDdJbWxrSWpvaU4yRTFNelppT1RrdE5qRTBaaTAwWlRsakxXRm1OelV0TTJVeE1XWXpZVGcwWVRoaElpd2lkSGx3WlNJNkluUmxlSFFpTENKc1lXSmxiQ0k2SWlBaWZTeDdJblI1Y0dVaU9pSnFiMmx1ZENJc0ltUmhkR0VpT25zaWRHOXdJanBiZXlKMGVYQmxJam9pZEdWNGRDSXNJbXhoWW1Wc0lqb2l6cFFpTENKcFpDSTZJamMxTTJFd05HVmpMV0l3WTJVdE5HTmtOaTA1TldJNUxUTTBaRGd5WTJVeE5tTTNZaUo5WFN3aVltOTBkRzl0SWpwYmV5SjBlWEJsSWpvaWRHVjRkQ0lzSW14aFltVnNJam9pSm01aWMzQTdJaXdpY0d4aFkyVm9iMnhrWlhJaU9uUnlkV1VzSW1sa0lqb2lNell5T0dJNE5qTXROek13WmkwMFltRmxMV0ZoT1dVdFpESTFaamRtWW1WbE0yWmlJbjFkZlN3aWFXUWlPaUpqWlRCaE1qTXpZeTAxTXpFeExUUmtNVFV0WW1ZeU1TMWxZMlUwWXpJeU16TXpZMklpZlN4N0ltbGtJam9pTWpZME5XSmxaVGt0Tm1JMk1TMDBZV0kyTFRrMVlUUXRZelE0WVRObU9Ea3hOVEUwSWl3aWRIbHdaU0k2SW5SbGVIUWlMQ0pzWVdKbGJDSTZJaUFpZlN4N0ltbGtJam9pWlRRMU9XRTJPVFF0T1dNek5pMDBaalkyTFdJeU9UUXRZamcwT0dJeE5XUXlPV0UzSWl3aWRIbHdaU0k2SW5SbGVIUWlMQ0pzWVdKbGJDSTZJaUFpZlN4N0ltbGtJam9pTUdKalptRmlabUV0Wmpjd1lTMDBPVFJoTFdKa1pUa3ROemd6WVRoaFlXVTVZV1EySWl3aWRIbHdaU0k2SW5SbGVIUWlMQ0pzWVdKbGJDSTZJaUFpZlN4N0ltbGtJam9pT1dRNE9USXpNMlV0TlRJeVpTMDBPREJrTFdFM1l6SXRZelV6TURrNFpqTXpNREF5SWl3aWRIbHdaU0k2SW5SbGVIUWlMQ0pzWVdKbGJDSTZJaklpZlN4N0ltbGtJam9pTmprNFlqVTVOVGt0TWpNeVlTMDBaVGN4TFRneVlUZ3ROV0UzWTJKbU5qTTJaREJtSWl3aWRIbHdaU0k2SW5SbGVIUWlMQ0pzWVdKbGJDSTZJazRpZlN4N0ltbGtJam9pWWpjNE4ySmlZMlV0TURVNFpDMDBNekV3TFdGalpHUXRNamxsTmpkbU4yRm1PVGsxSWl3aWRIbHdaU0k2SW5SbGVIUWlMQ0pzWVdKbGJDSTZJbUVpZlN4N0ltbGtJam9pWVRNMVltRTBNV0l0TmpReFl5MDBOVFV6TFdJeU9UVXRPRFV5WWpaak1HSTNZelE0SWl3aWRIbHdaU0k2SW5SbGVIUWlMQ0pzWVdKbGJDSTZJa01pZlN4N0ltbGtJam9pTURoak1ERmxZbVV0WVRZNVppMDBNRGd6TFdFNVpXVXRPR1UyWmpNek5EWTJNalE0SWl3aWRIbHdaU0k2SW5SbGVIUWlMQ0pzWVdKbGJDSTZJbXdpZlYwPVwifSIsCiAgICJpbWFnZUJhc2U2NCIgOiAiUEhOMlp5Qm1iMjUwTFdaaGJXbHNlVDBpVkdsdFpYTWdUbVYzSUZKdmJXRnVJaUJvWldsbmFIUTlJalUwTGpZMk5qZHdlQ0lnZG1sbGQwSnZlRDBpTVRnZ01UQXVNVFUyTWpVZ01qZ3dMamN3TXpFeU5TQTFNaTR6TkRNM05TSWdjM1I1YkdVOUluTm9ZWEJsTFhKbGJtUmxjbWx1WnpvZ1kzSnBjM0JsWkdkbGN6c2lJSGh0Ykc1elBTSm9kSFJ3T2k4dmQzZDNMbmN6TG05eVp5OHlNREF3TDNOMlp5SStDaUFnSUNBOFpHVm1jeTgrUEdjZ2VHMXNibk05SW1oMGRIQTZMeTkzZDNjdWR6TXViM0puTHpJd01EQXZjM1puSWo0OGRHVjRkQ0I0UFNJeE9DSWdlVDBpTkRrdU5TSWdabWxzYkQwaUl6QXdNREF3TUNJZ2MzUjViR1U5SW1admJuUXRjMmw2WlRvZ016WndlRHNpUGpJOEwzUmxlSFErUEhSbGVIUWdlRDBpTXpjaUlIazlJalE1TGpVaUlHWnBiR3c5SWlNd01EQXdNREFpSUhOMGVXeGxQU0ptYjI1MExYTnBlbVU2SURNMmNIZzdJajVPUEM5MFpYaDBQangwWlhoMElIZzlJalkwSWlCNVBTSTBPUzQxSWlCbWFXeHNQU0lqTURBd01EQXdJaUJ6ZEhsc1pUMGlabTl1ZEMxemFYcGxPaUF6Tm5CNE95SStZVHd2ZEdWNGRENDhkR1Y0ZENCNFBTSTRNQzQ1TnpreE56RTNOVEk1TWprMk9TSWdlVDBpTkRrdU5TSWdabWxzYkQwaUl6QXdNREF3TUNJZ2MzUjViR1U5SW1admJuUXRjMmw2WlRvZ016WndlRHNpUGlzOEwzUmxlSFErUEhSbGVIUWdlRDBpTVRBMExqSTVNVFkzTVRjMU1qa3lPVFk1SWlCNVBTSTBPUzQxSWlCbWFXeHNQU0lqTURBd01EQXdJaUJ6ZEhsc1pUMGlabTl1ZEMxemFYcGxPaUF6Tm5CNE95SStRend2ZEdWNGRENDhkR1Y0ZENCNFBTSXhNamt1TXpFeU5TSWdlVDBpTkRrdU5TSWdabWxzYkQwaUl6QXdNREF3TUNJZ2MzUjViR1U5SW1admJuUXRjMmw2WlRvZ016WndlRHNpUG13OEwzUmxlSFErUEhSbGVIUWdlRDBpTVRReExqTXlNamt5TVRjMU1qa3lPVGNpSUhrOUlqVTNMakUyTmpZMk5qazRORFUxT0RFd05TSWdabWxzYkQwaUl6QXdNREF3TUNJZ2MzUjViR1U5SW1admJuUXRjMmw2WlRvZ01qRXVNek16TTNCNE95SStNand2ZEdWNGRENDhkR1Y0ZENCNFBTSXhOVFV1TVRJMUlpQjVQU0kwT1M0MUlpQm1hV3hzUFNJak1EQXdNREF3SWlCemRIbHNaVDBpWm05dWRDMXphWHBsT2lBd2NIZzdJajQ4TDNSbGVIUStQSFJsZUhRZ2VEMGlNVFUyTGpFeU5TSWdlVDBpTkRrdU5TSWdabWxzYkQwaUl6QXdNREF3TUNJZ2MzUjViR1U5SW1admJuUXRjMmw2WlRvZ01IQjRPeUkrUEM5MFpYaDBQangwWlhoMElIZzlJakUzTUM0eE56Y3dPVE0xTURVNE5Ua3pPQ0lnZVQwaU16SXVPRE16TXpJek5EYzROams0TnpNaUlHWnBiR3c5SWlNd01EQXdNREFpSUhOMGVXeGxQU0ptYjI1MExYTnBlbVU2SURJeExqTXpNek53ZURzaVBzNlVQQzkwWlhoMFBqeDBaWGgwSUhnOUlqRTVPQzR4TWpVaUlIazlJalE1TGpVaUlHWnBiR3c5SWlNd01EQXdNREFpSUhOMGVXeGxQU0ptYjI1MExYTnBlbVU2SURCd2VEc2lQand2ZEdWNGRENDhkR1Y0ZENCNFBTSXhPVGt1TVRJMUlpQjVQU0kwT1M0MUlpQm1hV3hzUFNJak1EQXdNREF3SWlCemRIbHNaVDBpWm05dWRDMXphWHBsT2lBd2NIZzdJajQ4TDNSbGVIUStQSFJsZUhRZ2VEMGlNakF3TGpFeU5TSWdlVDBpTkRrdU5TSWdabWxzYkQwaUl6QXdNREF3TUNJZ2MzUjViR1U5SW1admJuUXRjMmw2WlRvZ01IQjRPeUkrUEM5MFpYaDBQangwWlhoMElIZzlJakl3TVM0eE1qVWlJSGs5SWpRNUxqVWlJR1pwYkd3OUlpTXdNREF3TURBaUlITjBlV3hsUFNKbWIyNTBMWE5wZW1VNklETTJjSGc3SWo0eVBDOTBaWGgwUGp4MFpYaDBJSGc5SWpJeU1DNHhNalVpSUhrOUlqUTVMalVpSUdacGJHdzlJaU13TURBd01EQWlJSE4wZVd4bFBTSm1iMjUwTFhOcGVtVTZJRE0yY0hnN0lqNU9QQzkwWlhoMFBqeDBaWGgwSUhnOUlqSTBOeTR4TWpVaUlIazlJalE1TGpVaUlHWnBiR3c5SWlNd01EQXdNREFpSUhOMGVXeGxQU0ptYjI1MExYTnBlbVU2SURNMmNIZzdJajVoUEM5MFpYaDBQangwWlhoMElIZzlJakkyTkM0eE1EUXhPRGN3TVRFM01UZzNOU0lnZVQwaU5Ea3VOU0lnWm1sc2JEMGlJekF3TURBd01DSWdjM1I1YkdVOUltWnZiblF0YzJsNlpUb2dNelp3ZURzaVBrTThMM1JsZUhRK1BIUmxlSFFnZUQwaU1qZzVMakV5TlNJZ2VUMGlORGt1TlNJZ1ptbHNiRDBpSXpBd01EQXdNQ0lnYzNSNWJHVTlJbVp2Ym5RdGMybDZaVG9nTXpad2VEc2lQbXc4TDNSbGVIUStQR2NnYzNSeWIydGxQU0lqTURBd01EQXdJaUJ6ZEhsc1pUMGljM1J5YjJ0bExYZHBaSFJvT2lBeGNIZzdJaUIwY21GdWMyWnZjbTA5SW0xaGRISnBlQ2d4TERBc01Dd3hMREFzTUNraVBqeHdZWFJvSUdROUlrMGdNVFU1TGpFeU5Td3pPQzQzSUV3Z01UazFMakV5TlN3ek9DNDNJRTBnTVRVNUxqRXlOU3cwTWk0M0lFd2dNVGsxTGpFeU5TdzBNaTQzSUZvaVBqd3ZjR0YwYUQ0OEwyYytQQzluUGp3dmMzWm5QZz09IiwKICAgInR5cGUiIDogImNoZWNtaXN0cnlfZXF1YXRpb24iCn0K"/>
    </extobj>
    <extobj name="61704547-3176-4FA0-AAD0-7DF1A1D1964B-28">
      <extobjdata type="61704547-3176-4FA0-AAD0-7DF1A1D1964B" data="ewogICAiZXhwcmVzc2lvbiIgOiAie1wiY29uZmlnXCI6e1wiY29sb3JcIjpcIiMwMDBcIn0sXCJzb3VyY2VcIjpcIlczc2lhV1FpT2lJd05tRm1ZVGt5TWkwd04yUTFMVFJtTjJJdFltSTRPUzB3T1RReE1EUm1OamhrT0RBaUxDSjBlWEJsSWpvaWRHVjRkQ0lzSW14aFltVnNJam9pTWlKOUxIc2lhV1FpT2lKbVpUVmhNRGs1TUMxak5HVm1MVFE0TVRJdFlqSTJZUzAzWlRRMk5qWXpZalUxWkdVaUxDSjBlWEJsSWpvaWRHVjRkQ0lzSW14aFltVnNJam9pVGlKOUxIc2lhV1FpT2lJNFpUZ3dNbU00WVMxa1pEa3lMVFE0WkRNdFltVTNZeTB5TWpNMVlqRm1ZbU00TkRjaUxDSjBlWEJsSWpvaWRHVjRkQ0lzSW14aFltVnNJam9pWVNKOUxIc2lhV1FpT2lKaFlXTmpaamxqTlMwelptWm1MVFJtT0RjdFlUSmxNUzB4TURSaE9URXdZVEF4Wm1RaUxDSjBlWEJsSWpvaWRHVjRkQ0lzSW14aFltVnNJam9pS3lKOUxIc2lkSGx3WlNJNkluTjFZbk5qY21sd2RDSXNJbVJoZEdFaU9uc2liV0ZwYmlJNlczc2lhV1FpT2lJM09UVmtNbU0yWXkweFpHUXhMVFE0WTJVdE9UbGlPUzFqWVRJeVkyRXhOelExWVRBaUxDSjBlWEJsSWpvaWRHVjRkQ0lzSW14aFltVnNJam9pUXlKOUxIc2lhV1FpT2lJNU5HRTBOMk0wTlMwM1pHWTNMVFJtTWpJdE9XVm1OaTFqTlRnNU1UVmpOall4WVRZaUxDSjBlWEJsSWpvaWRHVjRkQ0lzSW14aFltVnNJam9pYkNKOVhTd2ljM1ZpSWpwYmV5SnBaQ0k2SWpVM1l6QTVZakV4TFdSbU5tWXROR1V6TVMwNE4ySmpMVEZrT0dNeVkyRmxaakl5TWlJc0luUjVjR1VpT2lKMFpYaDBJaXdpYkdGaVpXd2lPaUl5SW4xZGZTd2lhV1FpT2lJeFpqZGtabUkyWkMwellXVmlMVFEwTUdRdFlqVTNNUzFoWlRjeE5EQXhZMlF3WVRjaWZTeDdJbWxrSWpvaVlqY3hPV1ZtWTJFdE9UWTRNaTAwTWpJeExUZzRNR1V0TldGaE9EZ3hNak5sT0RZeklpd2lkSGx3WlNJNkluUmxlSFFpTENKc1lXSmxiQ0k2SWlBaWZTeDdJbWxrSWpvaU4yRTFNelppT1RrdE5qRTBaaTAwWlRsakxXRm1OelV0TTJVeE1XWXpZVGcwWVRoaElpd2lkSGx3WlNJNkluUmxlSFFpTENKc1lXSmxiQ0k2SWlBaWZTeDdJblI1Y0dVaU9pSnFiMmx1ZENJc0ltUmhkR0VpT25zaWRHOXdJanBiZXlKMGVYQmxJam9pZEdWNGRDSXNJbXhoWW1Wc0lqb2l6cFFpTENKcFpDSTZJamMxTTJFd05HVmpMV0l3WTJVdE5HTmtOaTA1TldJNUxUTTBaRGd5WTJVeE5tTTNZaUo5WFN3aVltOTBkRzl0SWpwYmV5SjBlWEJsSWpvaWRHVjRkQ0lzSW14aFltVnNJam9pSm01aWMzQTdJaXdpY0d4aFkyVm9iMnhrWlhJaU9uUnlkV1VzSW1sa0lqb2lNell5T0dJNE5qTXROek13WmkwMFltRmxMV0ZoT1dVdFpESTFaamRtWW1WbE0yWmlJbjFkZlN3aWFXUWlPaUpqWlRCaE1qTXpZeTAxTXpFeExUUmtNVFV0WW1ZeU1TMWxZMlUwWXpJeU16TXpZMklpZlN4N0ltbGtJam9pTWpZME5XSmxaVGt0Tm1JMk1TMDBZV0kyTFRrMVlUUXRZelE0WVRObU9Ea3hOVEUwSWl3aWRIbHdaU0k2SW5SbGVIUWlMQ0pzWVdKbGJDSTZJaUFpZlN4N0ltbGtJam9pWlRRMU9XRTJPVFF0T1dNek5pMDBaalkyTFdJeU9UUXRZamcwT0dJeE5XUXlPV0UzSWl3aWRIbHdaU0k2SW5SbGVIUWlMQ0pzWVdKbGJDSTZJaUFpZlN4N0ltbGtJam9pTUdKalptRmlabUV0Wmpjd1lTMDBPVFJoTFdKa1pUa3ROemd6WVRoaFlXVTVZV1EySWl3aWRIbHdaU0k2SW5SbGVIUWlMQ0pzWVdKbGJDSTZJaUFpZlN4N0ltbGtJam9pT1dRNE9USXpNMlV0TlRJeVpTMDBPREJrTFdFM1l6SXRZelV6TURrNFpqTXpNREF5SWl3aWRIbHdaU0k2SW5SbGVIUWlMQ0pzWVdKbGJDSTZJaklpZlN4N0ltbGtJam9pTmprNFlqVTVOVGt0TWpNeVlTMDBaVGN4TFRneVlUZ3ROV0UzWTJKbU5qTTJaREJtSWl3aWRIbHdaU0k2SW5SbGVIUWlMQ0pzWVdKbGJDSTZJazRpZlN4N0ltbGtJam9pWWpjNE4ySmlZMlV0TURVNFpDMDBNekV3TFdGalpHUXRNamxsTmpkbU4yRm1PVGsxSWl3aWRIbHdaU0k2SW5SbGVIUWlMQ0pzWVdKbGJDSTZJbUVpZlN4N0ltbGtJam9pWVRNMVltRTBNV0l0TmpReFl5MDBOVFV6TFdJeU9UVXRPRFV5WWpaak1HSTNZelE0SWl3aWRIbHdaU0k2SW5SbGVIUWlMQ0pzWVdKbGJDSTZJa01pZlN4N0ltbGtJam9pTURoak1ERmxZbVV0WVRZNVppMDBNRGd6TFdFNVpXVXRPR1UyWmpNek5EWTJNalE0SWl3aWRIbHdaU0k2SW5SbGVIUWlMQ0pzWVdKbGJDSTZJbXdpZlYwPVwifSIsCiAgICJpbWFnZUJhc2U2NCIgOiAiUEhOMlp5Qm1iMjUwTFdaaGJXbHNlVDBpVkdsdFpYTWdUbVYzSUZKdmJXRnVJaUJvWldsbmFIUTlJalUwTGpZMk5qZHdlQ0lnZG1sbGQwSnZlRDBpTVRnZ01UQXVNVFUyTWpVZ01qZ3dMamN3TXpFeU5TQTFNaTR6TkRNM05TSWdjM1I1YkdVOUluTm9ZWEJsTFhKbGJtUmxjbWx1WnpvZ1kzSnBjM0JsWkdkbGN6c2lJSGh0Ykc1elBTSm9kSFJ3T2k4dmQzZDNMbmN6TG05eVp5OHlNREF3TDNOMlp5SStDaUFnSUNBOFpHVm1jeTgrUEdjZ2VHMXNibk05SW1oMGRIQTZMeTkzZDNjdWR6TXViM0puTHpJd01EQXZjM1puSWo0OGRHVjRkQ0I0UFNJeE9DSWdlVDBpTkRrdU5TSWdabWxzYkQwaUl6QXdNREF3TUNJZ2MzUjViR1U5SW1admJuUXRjMmw2WlRvZ016WndlRHNpUGpJOEwzUmxlSFErUEhSbGVIUWdlRDBpTXpjaUlIazlJalE1TGpVaUlHWnBiR3c5SWlNd01EQXdNREFpSUhOMGVXeGxQU0ptYjI1MExYTnBlbVU2SURNMmNIZzdJajVPUEM5MFpYaDBQangwWlhoMElIZzlJalkwSWlCNVBTSTBPUzQxSWlCbWFXeHNQU0lqTURBd01EQXdJaUJ6ZEhsc1pUMGlabTl1ZEMxemFYcGxPaUF6Tm5CNE95SStZVHd2ZEdWNGRENDhkR1Y0ZENCNFBTSTRNQzQ1TnpreE56RTNOVEk1TWprMk9TSWdlVDBpTkRrdU5TSWdabWxzYkQwaUl6QXdNREF3TUNJZ2MzUjViR1U5SW1admJuUXRjMmw2WlRvZ016WndlRHNpUGlzOEwzUmxlSFErUEhSbGVIUWdlRDBpTVRBMExqSTVNVFkzTVRjMU1qa3lPVFk1SWlCNVBTSTBPUzQxSWlCbWFXeHNQU0lqTURBd01EQXdJaUJ6ZEhsc1pUMGlabTl1ZEMxemFYcGxPaUF6Tm5CNE95SStRend2ZEdWNGRENDhkR1Y0ZENCNFBTSXhNamt1TXpFeU5TSWdlVDBpTkRrdU5TSWdabWxzYkQwaUl6QXdNREF3TUNJZ2MzUjViR1U5SW1admJuUXRjMmw2WlRvZ016WndlRHNpUG13OEwzUmxlSFErUEhSbGVIUWdlRDBpTVRReExqTXlNamt5TVRjMU1qa3lPVGNpSUhrOUlqVTNMakUyTmpZMk5qazRORFUxT0RFd05TSWdabWxzYkQwaUl6QXdNREF3TUNJZ2MzUjViR1U5SW1admJuUXRjMmw2WlRvZ01qRXVNek16TTNCNE95SStNand2ZEdWNGRENDhkR1Y0ZENCNFBTSXhOVFV1TVRJMUlpQjVQU0kwT1M0MUlpQm1hV3hzUFNJak1EQXdNREF3SWlCemRIbHNaVDBpWm05dWRDMXphWHBsT2lBd2NIZzdJajQ4TDNSbGVIUStQSFJsZUhRZ2VEMGlNVFUyTGpFeU5TSWdlVDBpTkRrdU5TSWdabWxzYkQwaUl6QXdNREF3TUNJZ2MzUjViR1U5SW1admJuUXRjMmw2WlRvZ01IQjRPeUkrUEM5MFpYaDBQangwWlhoMElIZzlJakUzTUM0eE56Y3dPVE0xTURVNE5Ua3pPQ0lnZVQwaU16SXVPRE16TXpJek5EYzROams0TnpNaUlHWnBiR3c5SWlNd01EQXdNREFpSUhOMGVXeGxQU0ptYjI1MExYTnBlbVU2SURJeExqTXpNek53ZURzaVBzNlVQQzkwWlhoMFBqeDBaWGgwSUhnOUlqRTVPQzR4TWpVaUlIazlJalE1TGpVaUlHWnBiR3c5SWlNd01EQXdNREFpSUhOMGVXeGxQU0ptYjI1MExYTnBlbVU2SURCd2VEc2lQand2ZEdWNGRENDhkR1Y0ZENCNFBTSXhPVGt1TVRJMUlpQjVQU0kwT1M0MUlpQm1hV3hzUFNJak1EQXdNREF3SWlCemRIbHNaVDBpWm05dWRDMXphWHBsT2lBd2NIZzdJajQ4TDNSbGVIUStQSFJsZUhRZ2VEMGlNakF3TGpFeU5TSWdlVDBpTkRrdU5TSWdabWxzYkQwaUl6QXdNREF3TUNJZ2MzUjViR1U5SW1admJuUXRjMmw2WlRvZ01IQjRPeUkrUEM5MFpYaDBQangwWlhoMElIZzlJakl3TVM0eE1qVWlJSGs5SWpRNUxqVWlJR1pwYkd3OUlpTXdNREF3TURBaUlITjBlV3hsUFNKbWIyNTBMWE5wZW1VNklETTJjSGc3SWo0eVBDOTBaWGgwUGp4MFpYaDBJSGc5SWpJeU1DNHhNalVpSUhrOUlqUTVMalVpSUdacGJHdzlJaU13TURBd01EQWlJSE4wZVd4bFBTSm1iMjUwTFhOcGVtVTZJRE0yY0hnN0lqNU9QQzkwWlhoMFBqeDBaWGgwSUhnOUlqSTBOeTR4TWpVaUlIazlJalE1TGpVaUlHWnBiR3c5SWlNd01EQXdNREFpSUhOMGVXeGxQU0ptYjI1MExYTnBlbVU2SURNMmNIZzdJajVoUEM5MFpYaDBQangwWlhoMElIZzlJakkyTkM0eE1EUXhPRGN3TVRFM01UZzNOU0lnZVQwaU5Ea3VOU0lnWm1sc2JEMGlJekF3TURBd01DSWdjM1I1YkdVOUltWnZiblF0YzJsNlpUb2dNelp3ZURzaVBrTThMM1JsZUhRK1BIUmxlSFFnZUQwaU1qZzVMakV5TlNJZ2VUMGlORGt1TlNJZ1ptbHNiRDBpSXpBd01EQXdNQ0lnYzNSNWJHVTlJbVp2Ym5RdGMybDZaVG9nTXpad2VEc2lQbXc4TDNSbGVIUStQR2NnYzNSeWIydGxQU0lqTURBd01EQXdJaUJ6ZEhsc1pUMGljM1J5YjJ0bExYZHBaSFJvT2lBeGNIZzdJaUIwY21GdWMyWnZjbTA5SW0xaGRISnBlQ2d4TERBc01Dd3hMREFzTUNraVBqeHdZWFJvSUdROUlrMGdNVFU1TGpFeU5Td3pPQzQzSUV3Z01UazFMakV5TlN3ek9DNDNJRTBnTVRVNUxqRXlOU3cwTWk0M0lFd2dNVGsxTGpFeU5TdzBNaTQzSUZvaVBqd3ZjR0YwYUQ0OEwyYytQQzluUGp3dmMzWm5QZz09IiwKICAgInR5cGUiIDogImNoZWNtaXN0cnlfZXF1YXRpb24iCn0K"/>
    </extobj>
    <extobj name="61704547-3176-4FA0-AAD0-7DF1A1D1964B-29">
      <extobjdata type="61704547-3176-4FA0-AAD0-7DF1A1D1964B" data="ewogICAiZXhwcmVzc2lvbiIgOiAie1wiY29uZmlnXCI6e1wiY29sb3JcIjpcIiMwMDBcIn0sXCJzb3VyY2VcIjpcIlczc2lkSGx3WlNJNkluTjFZbk5qY21sd2RDSXNJbVJoZEdFaU9uc2liV0ZwYmlJNlczc2lhV1FpT2lJNVpUUXpaR0psTmkxaU9XSTRMVFJpTTJZdE9EQmlaaTFtWW1NeU16aGhaVEU0TldJaUxDSjBlWEJsSWpvaWRHVjRkQ0lzSW14aFltVnNJam9pU0NKOVhTd2ljM1ZpSWpwYmV5SnBaQ0k2SWpWbFltWXpOakk1TFRZellqY3RORGhoWVMwNVpqVXhMVFJpTnpnM1kyRTFaV1k1TkNJc0luUjVjR1VpT2lKMFpYaDBJaXdpYkdGaVpXd2lPaUl5SW4xZGZTd2lhV1FpT2lJNU9HWTFNalUwTUMwd05EQTFMVFF4TldJdFlXUm1OaTAyTVdaaE4yTm1ZMkk0TlRZaWZTeDdJbWxrSWpvaU9UbGpNRGt3WkRZdE9EYzROaTAwWW1ReExUbGlNV1F0WXpBME5HTXhPRFF4WldSbUlpd2lkSGx3WlNJNkluUmxlSFFpTENKc1lXSmxiQ0k2SWlzaWZTeDdJblI1Y0dVaU9pSnpkV0p6WTNKcGNIUWlMQ0prWVhSaElqcDdJbTFoYVc0aU9sdDdJbWxrSWpvaU56UTNObVUwWWpjdFlUazNPUzAwT0RBMkxUZzBZV010TXpZek9EVXhOekU1TjJGaUlpd2lkSGx3WlNJNkluUmxlSFFpTENKc1lXSmxiQ0k2SWtNaWZTeDdJbWxrSWpvaVpEZ3lOelEwWVdZdE9ERXdOQzAwWW1SbExUZ3paamN0T0Rjd05UQmxOak5pTURrMElpd2lkSGx3WlNJNkluUmxlSFFpTENKc1lXSmxiQ0k2SW13aWZWMHNJbk4xWWlJNlczc2lhV1FpT2lKa1lqazFaVGt5WXkwNE1HRTVMVFJpTnpVdE9Ea3haQzFrWkRnNVpESm1ZV1k0TmpRaUxDSjBlWEJsSWpvaWRHVjRkQ0lzSW14aFltVnNJam9pTWlKOVhYMHNJbWxrSWpvaVpUWXdaRFkwTW1VdE5ETmtNUzAwWVdVNUxXRmlOekF0WXpFNFltSTBOekJqTVRKa0luMHNleUowZVhCbElqb2lhbTlwYm5RaUxDSmtZWFJoSWpwN0luUnZjQ0k2VzNzaWFXUWlPaUpoTTJFNVl6RTJZaTFsTXpGakxUUm1OMkV0WW1GbVlTMDJNbUprTldVMk1qQmxNbU1pTENKMGVYQmxJam9pZEdWNGRDSXNJbXhoWW1Wc0lqb2k1NEs1SW4wc2V5SnBaQ0k2SWpWaE16RmtNV0U0TFdFME9UY3RORFEzTmkxaVlqVTFMVEZoTVdVNVpqVXhZMlF5WXlJc0luUjVjR1VpT2lKMFpYaDBJaXdpYkdGaVpXd2lPaUxuaDRNaWZWMHNJbUp2ZEhSdmJTSTZXM3NpZEhsd1pTSTZJblJsZUhRaUxDSnNZV0psYkNJNklpWnVZbk53T3lJc0luQnNZV05sYUc5c1pHVnlJanAwY25WbExDSnBaQ0k2SWpCa05ESmpOR1k1TFRNeU5qTXROREV3TVMwNFlXVXhMV05pT0RJNE1HSm1PREl6TUNKOVhYMHNJbWxrSWpvaU5HTTFNVEpqTXpNdE5EUTVaaTAwT1dJMkxXSTRZMlV0TURaa01tSTVOMlJqTkdVeEluMHNleUpwWkNJNklqTXhOelF3TWpSakxUWXpaRGN0TkdReU5TMDVPRFUxTFRWbFlqaG1PVEV5TlRSa01TSXNJblI1Y0dVaU9pSjBaWGgwSWl3aWJHRmlaV3dpT2lJeUluMHNleUpwWkNJNklqY3pPVEptTkRKa0xXVTBZalV0TkRnek15MDVaVE15TFdWalpHUXhOREJoTlROa1pTSXNJblI1Y0dVaU9pSjBaWGgwSWl3aWJHRmlaV3dpT2lKSUluMHNleUpwWkNJNkltRmpNamxrTVRKbUxXTXhaR1F0TkdGak9TMWhORGxrTFRRMVlqVXlaalZtWm1VNE1pSXNJblI1Y0dVaU9pSjBaWGgwSWl3aWJHRmlaV3dpT2lKREluMHNleUpwWkNJNklqYzBNVEV6TmpVM0xUbGhNMkl0TkdSa055MWhaV1F6TFRGaU5XUTJObVJtT1RBMllTSXNJblI1Y0dVaU9pSjBaWGgwSWl3aWJHRmlaV3dpT2lKc0luMWRcIn0iLAogICAiaW1hZ2VCYXNlNjQiIDogIlBITjJaeUJtYjI1MExXWmhiV2xzZVQwaVZHbHRaWE1nVG1WM0lGSnZiV0Z1SWlCb1pXbG5hSFE5SWpVMExqWTJOamR3ZUNJZ2RtbGxkMEp2ZUQwaU1qQWdNVEF1TVRVMk1qVWdNall6TGpjMUlEVXlMak0wTXpjMUlpQnpkSGxzWlQwaWMyaGhjR1V0Y21WdVpHVnlhVzVuT2lCamNtbHpjR1ZrWjJWek95SWdlRzFzYm5NOUltaDBkSEE2THk5M2QzY3Vkek11YjNKbkx6SXdNREF2YzNabklqNEtJQ0FnSUR4a1pXWnpMejQ4WnlCNGJXeHVjejBpYUhSMGNEb3ZMM2QzZHk1M015NXZjbWN2TWpBd01DOXpkbWNpUGp4MFpYaDBJSGc5SWpJd0lpQjVQU0kwT1M0MUlpQm1hV3hzUFNJak1EQXdNREF3SWlCemRIbHNaVDBpWm05dWRDMXphWHBsT2lBek5uQjRPeUkrU0R3dmRHVjRkRDQ4ZEdWNGRDQjRQU0kwT0NJZ2VUMGlOVGN1TVRZMk5qWTJPVGcwTlRVNE1UQTFJaUJtYVd4c1BTSWpNREF3TURBd0lpQnpkSGxzWlQwaVptOXVkQzF6YVhwbE9pQXlNUzR6TXpNemNIZzdJajR5UEM5MFpYaDBQangwWlhoMElIZzlJall4TGpnd01qQTROVGczTmpRMk5EZzBOQ0lnZVQwaU5Ea3VOU0lnWm1sc2JEMGlJekF3TURBd01DSWdjM1I1YkdVOUltWnZiblF0YzJsNlpUb2dNelp3ZURzaVBpczhMM1JsZUhRK1BIUmxlSFFnZUQwaU9EVXVNVEUwTlRnMU9EYzJORFkwT0RRaUlIazlJalE1TGpVaUlHWnBiR3c5SWlNd01EQXdNREFpSUhOMGVXeGxQU0ptYjI1MExYTnBlbVU2SURNMmNIZzdJajVEUEM5MFpYaDBQangwWlhoMElIZzlJakV4TUM0eE16VTBNakUzTlRJNU1qazJPU0lnZVQwaU5Ea3VOU0lnWm1sc2JEMGlJekF3TURBd01DSWdjM1I1YkdVOUltWnZiblF0YzJsNlpUb2dNelp3ZURzaVBtdzhMM1JsZUhRK1BIUmxlSFFnZUQwaU1USXlMakUwTlRnME16VXdOVGcxT1RNNElpQjVQU0kxTnk0eE5qWTJOalk1T0RRMU5UZ3hNRFVpSUdacGJHdzlJaU13TURBd01EQWlJSE4wZVd4bFBTSm1iMjUwTFhOcGVtVTZJREl4TGpNek16TndlRHNpUGpJOEwzUmxlSFErUEhSbGVIUWdlRDBpTVRRMkxqazBOemt5TVRjMU1qa3lPVGNpSUhrOUlqTXlMamd6TXpNeU16UTNPRFk1T0RjeklpQm1hV3hzUFNJak1EQXdNREF3SWlCemRIbHNaVDBpWm05dWRDMXphWHBsT2lBeU1TNHpNek16Y0hnN0lqN25ncms4TDNSbGVIUStQSFJsZUhRZ2VEMGlNVFk1TGpVMU1qQTVNelV3TlRnMU9UTTRJaUI1UFNJek1pNDRNek16TWpNME56ZzJPVGczTXlJZ1ptbHNiRDBpSXpBd01EQXdNQ0lnYzNSNWJHVTlJbVp2Ym5RdGMybDZaVG9nTWpFdU16TXpNM0I0T3lJKzU0ZURQQzkwWlhoMFBqeDBaWGgwSUhnOUlqSXdNeTR4TlRZeU5TSWdlVDBpTkRrdU5TSWdabWxzYkQwaUl6QXdNREF3TUNJZ2MzUjViR1U5SW1admJuUXRjMmw2WlRvZ016WndlRHNpUGpJOEwzUmxlSFErUEhSbGVIUWdlRDBpTWpJeUxqRTFOakkxSWlCNVBTSTBPUzQxSWlCbWFXeHNQU0lqTURBd01EQXdJaUJ6ZEhsc1pUMGlabTl1ZEMxemFYcGxPaUF6Tm5CNE95SStTRHd2ZEdWNGRENDhkR1Y0ZENCNFBTSXlORGt1TVRVMk1qVWlJSGs5SWpRNUxqVWlJR1pwYkd3OUlpTXdNREF3TURBaUlITjBlV3hsUFNKbWIyNTBMWE5wZW1VNklETTJjSGc3SWo1RFBDOTBaWGgwUGp4MFpYaDBJSGc5SWpJM05DNHhOemN3T1RNMU1EVTROVGswSWlCNVBTSTBPUzQxSWlCbWFXeHNQU0lqTURBd01EQXdJaUJ6ZEhsc1pUMGlabTl1ZEMxemFYcGxPaUF6Tm5CNE95SStiRHd2ZEdWNGRENDhaeUJ6ZEhKdmEyVTlJaU13TURBd01EQWlJSE4wZVd4bFBTSnpkSEp2YTJVdGQybGtkR2c2SURGd2VEc2lJSFJ5WVc1elptOXliVDBpYldGMGNtbDRLREVzTUN3d0xERXNNQ3d3S1NJK1BIQmhkR2dnWkQwaVRTQXhNemN1T1RRM09USXhOelV5T1RJNU55d3pPQzQzSUV3Z01qQXdMakUxTmpJMU56WXlPVE01TkRVekxETTRMamNnVFNBeE16Y3VPVFEzT1RJeE56VXlPVEk1Tnl3ME1pNDNJRXdnTWpBd0xqRTFOakkxTnpZeU9UTTVORFV6TERReUxqY2dXaUkrUEM5d1lYUm9Qand2Wno0OEwyYytQQzl6ZG1jKyIsCiAgICJ0eXBlIiA6ICJjaGVjbWlzdHJ5X2VxdWF0aW9uIgp9Cg=="/>
    </extobj>
  </extobjs>
</s:customData>
</file>

<file path=customXml/itemProps1.xml><?xml version="1.0" encoding="utf-8"?>
<ds:datastoreItem xmlns:ds="http://schemas.openxmlformats.org/officeDocument/2006/customXml" ds:itemID="{53F0EA09-FFAA-47E8-AED3-A7400FE4A440}">
  <ds:schemaRefs>
    <ds:schemaRef ds:uri="http://www.wps.cn/officeDocument/2013/wpsCustomData"/>
  </ds:schemaRefs>
</ds:datastoreItem>
</file>

<file path=docProps/app.xml><?xml version="1.0" encoding="utf-8"?>
<Properties xmlns:vt="http://schemas.openxmlformats.org/officeDocument/2006/docPropsVTypes" xmlns="http://schemas.openxmlformats.org/officeDocument/2006/extended-properties">
  <Company>CSU</Company>
  <PresentationFormat>自定义</PresentationFormat>
  <Paragraphs>216</Paragraphs>
  <Slides>25</Slides>
  <Notes>4</Notes>
  <TotalTime>5</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25</vt:i4>
      </vt:variant>
    </vt:vector>
  </HeadingPairs>
  <TitlesOfParts>
    <vt:vector baseType="lpstr" size="37">
      <vt:lpstr>Arial</vt:lpstr>
      <vt:lpstr>方正小标宋简体</vt:lpstr>
      <vt:lpstr>Times New Roman</vt:lpstr>
      <vt:lpstr>黑体</vt:lpstr>
      <vt:lpstr>Wingdings</vt:lpstr>
      <vt:lpstr>宋体</vt:lpstr>
      <vt:lpstr>Cambria</vt:lpstr>
      <vt:lpstr>Calibri</vt:lpstr>
      <vt:lpstr>楷体</vt:lpstr>
      <vt:lpstr>微软雅黑</vt:lpstr>
      <vt:lpstr>Courier New</vt:lpstr>
      <vt:lpstr>新思路课件制作QQ：752179280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元素化合价规律</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Template</dc:title>
  <dc:creator>Bill</dc:creator>
  <cp:lastModifiedBy>化学-钟</cp:lastModifiedBy>
  <cp:revision>1577</cp:revision>
  <dcterms:created xsi:type="dcterms:W3CDTF">2008-03-11T13:01:00Z</dcterms:created>
  <dcterms:modified xsi:type="dcterms:W3CDTF">2020-07-20T09:45:25Z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