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</p:sldMasterIdLst>
  <p:handoutMasterIdLst>
    <p:handoutMasterId r:id="rId36"/>
  </p:handoutMasterIdLst>
  <p:sldIdLst>
    <p:sldId id="486" r:id="rId8"/>
    <p:sldId id="543" r:id="rId9"/>
    <p:sldId id="505" r:id="rId10"/>
    <p:sldId id="563" r:id="rId11"/>
    <p:sldId id="578" r:id="rId12"/>
    <p:sldId id="576" r:id="rId13"/>
    <p:sldId id="565" r:id="rId14"/>
    <p:sldId id="566" r:id="rId15"/>
    <p:sldId id="567" r:id="rId16"/>
    <p:sldId id="568" r:id="rId17"/>
    <p:sldId id="577" r:id="rId18"/>
    <p:sldId id="570" r:id="rId19"/>
    <p:sldId id="571" r:id="rId20"/>
    <p:sldId id="572" r:id="rId21"/>
    <p:sldId id="588" r:id="rId22"/>
    <p:sldId id="589" r:id="rId23"/>
    <p:sldId id="590" r:id="rId24"/>
    <p:sldId id="591" r:id="rId25"/>
    <p:sldId id="592" r:id="rId26"/>
    <p:sldId id="593" r:id="rId27"/>
    <p:sldId id="594" r:id="rId28"/>
    <p:sldId id="595" r:id="rId29"/>
    <p:sldId id="596" r:id="rId30"/>
    <p:sldId id="597" r:id="rId31"/>
    <p:sldId id="598" r:id="rId32"/>
    <p:sldId id="599" r:id="rId33"/>
    <p:sldId id="600" r:id="rId34"/>
    <p:sldId id="601" r:id="rId35"/>
  </p:sldIdLst>
  <p:sldSz cx="11880850" cy="6840855"/>
  <p:notesSz cx="6858000" cy="9144000"/>
  <p:custDataLst>
    <p:tags r:id="rId40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500" b="0" i="0" u="none" kern="1200" baseline="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66FF99"/>
    <a:srgbClr val="99FF99"/>
    <a:srgbClr val="009600"/>
    <a:srgbClr val="99FF66"/>
    <a:srgbClr val="8FD8F6"/>
    <a:srgbClr val="00003C"/>
    <a:srgbClr val="33CC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76"/>
    <p:restoredTop sz="94619"/>
  </p:normalViewPr>
  <p:slideViewPr>
    <p:cSldViewPr showGuides="1">
      <p:cViewPr varScale="1">
        <p:scale>
          <a:sx n="67" d="100"/>
          <a:sy n="67" d="100"/>
        </p:scale>
        <p:origin x="-336" y="-96"/>
      </p:cViewPr>
      <p:guideLst>
        <p:guide orient="horz" pos="141"/>
        <p:guide orient="horz" pos="4282"/>
        <p:guide orient="horz" pos="3330"/>
        <p:guide orient="horz" pos="2607"/>
        <p:guide orient="horz" pos="1929"/>
        <p:guide pos="272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144018" cy="14401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0" Type="http://schemas.openxmlformats.org/officeDocument/2006/relationships/tags" Target="tags/tag1.xml"/><Relationship Id="rId4" Type="http://schemas.openxmlformats.org/officeDocument/2006/relationships/slideMaster" Target="slideMasters/slideMaster3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handoutMaster" Target="handoutMasters/handoutMaster1.xml"/><Relationship Id="rId35" Type="http://schemas.openxmlformats.org/officeDocument/2006/relationships/slide" Target="slides/slide28.xml"/><Relationship Id="rId34" Type="http://schemas.openxmlformats.org/officeDocument/2006/relationships/slide" Target="slides/slide27.xml"/><Relationship Id="rId33" Type="http://schemas.openxmlformats.org/officeDocument/2006/relationships/slide" Target="slides/slide26.xml"/><Relationship Id="rId32" Type="http://schemas.openxmlformats.org/officeDocument/2006/relationships/slide" Target="slides/slide25.xml"/><Relationship Id="rId31" Type="http://schemas.openxmlformats.org/officeDocument/2006/relationships/slide" Target="slides/slide24.xml"/><Relationship Id="rId30" Type="http://schemas.openxmlformats.org/officeDocument/2006/relationships/slide" Target="slides/slide23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29.emf"/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3.e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36.emf"/><Relationship Id="rId3" Type="http://schemas.openxmlformats.org/officeDocument/2006/relationships/image" Target="../media/image34.emf"/><Relationship Id="rId2" Type="http://schemas.openxmlformats.org/officeDocument/2006/relationships/image" Target="../media/image32.emf"/><Relationship Id="rId1" Type="http://schemas.openxmlformats.org/officeDocument/2006/relationships/image" Target="../media/image30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image" Target="../media/image48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image" Target="../media/image64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image" Target="../media/image79.emf"/><Relationship Id="rId1" Type="http://schemas.openxmlformats.org/officeDocument/2006/relationships/image" Target="../media/image78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8.emf"/><Relationship Id="rId1" Type="http://schemas.openxmlformats.org/officeDocument/2006/relationships/image" Target="../media/image8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50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3A4239D-3F1B-42C0-B426-26ACAF177FE0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02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02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>
              <a:buNone/>
            </a:pPr>
            <a:fld id="{9A0DB2DC-4C9A-4742-B13C-FB6460FD3503}" type="slidenum">
              <a:rPr lang="zh-CN" altLang="en-US" sz="1200" dirty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 sz="1200" dirty="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0588" y="2125663"/>
            <a:ext cx="10099675" cy="146526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82763" y="3876675"/>
            <a:ext cx="8315325" cy="17478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8213" y="4395788"/>
            <a:ext cx="10099675" cy="13589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38213" y="2898775"/>
            <a:ext cx="10099675" cy="1497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937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166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3725" y="1531938"/>
            <a:ext cx="5249863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3725" y="2170113"/>
            <a:ext cx="5249863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035675" y="1531938"/>
            <a:ext cx="5251450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035675" y="2170113"/>
            <a:ext cx="5251450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3050"/>
            <a:ext cx="3908425" cy="11588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45025" y="273050"/>
            <a:ext cx="6642100" cy="58372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3725" y="1431925"/>
            <a:ext cx="3908425" cy="46783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863" y="4787900"/>
            <a:ext cx="7127875" cy="565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28863" y="611188"/>
            <a:ext cx="7127875" cy="41036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8985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32A3D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28863" y="5353050"/>
            <a:ext cx="7127875" cy="803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13775" y="274638"/>
            <a:ext cx="2673350" cy="58356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274638"/>
            <a:ext cx="7867650" cy="58356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0588" y="2125663"/>
            <a:ext cx="10099675" cy="146526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82763" y="3876675"/>
            <a:ext cx="8315325" cy="17478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8213" y="4395788"/>
            <a:ext cx="10099675" cy="13589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38213" y="2898775"/>
            <a:ext cx="10099675" cy="1497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937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166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3725" y="1531938"/>
            <a:ext cx="5249863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3725" y="2170113"/>
            <a:ext cx="5249863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035675" y="1531938"/>
            <a:ext cx="5251450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035675" y="2170113"/>
            <a:ext cx="5251450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3050"/>
            <a:ext cx="3908425" cy="11588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45025" y="273050"/>
            <a:ext cx="6642100" cy="58372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3725" y="1431925"/>
            <a:ext cx="3908425" cy="46783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863" y="4787900"/>
            <a:ext cx="7127875" cy="565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28863" y="611188"/>
            <a:ext cx="7127875" cy="41036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898525" rtl="0" eaLnBrk="0" fontAlgn="base" latinLnBrk="0" hangingPunct="0">
              <a:lnSpc>
                <a:spcPct val="90000"/>
              </a:lnSpc>
              <a:spcBef>
                <a:spcPts val="99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32A3D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28863" y="5353050"/>
            <a:ext cx="7127875" cy="803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13775" y="274638"/>
            <a:ext cx="2673350" cy="58356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274638"/>
            <a:ext cx="7867650" cy="58356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0588" y="2125663"/>
            <a:ext cx="10099675" cy="146526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82763" y="3876675"/>
            <a:ext cx="8315325" cy="17478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8213" y="4395788"/>
            <a:ext cx="10099675" cy="13589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38213" y="2898775"/>
            <a:ext cx="10099675" cy="1497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937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166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3725" y="1531938"/>
            <a:ext cx="5249863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3725" y="2170113"/>
            <a:ext cx="5249863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035675" y="1531938"/>
            <a:ext cx="5251450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035675" y="2170113"/>
            <a:ext cx="5251450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3050"/>
            <a:ext cx="3908425" cy="11588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45025" y="273050"/>
            <a:ext cx="6642100" cy="58372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3725" y="1431925"/>
            <a:ext cx="3908425" cy="46783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863" y="4787900"/>
            <a:ext cx="7127875" cy="565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28863" y="611188"/>
            <a:ext cx="7127875" cy="41036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898525" rtl="0" eaLnBrk="0" fontAlgn="base" latinLnBrk="0" hangingPunct="0">
              <a:lnSpc>
                <a:spcPct val="90000"/>
              </a:lnSpc>
              <a:spcBef>
                <a:spcPts val="99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32A3D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28863" y="5353050"/>
            <a:ext cx="7127875" cy="803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13775" y="274638"/>
            <a:ext cx="2673350" cy="58356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274638"/>
            <a:ext cx="7867650" cy="58356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0588" y="2125663"/>
            <a:ext cx="10099675" cy="146526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82763" y="3876675"/>
            <a:ext cx="8315325" cy="17478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8213" y="4395788"/>
            <a:ext cx="10099675" cy="13589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38213" y="2898775"/>
            <a:ext cx="10099675" cy="1497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937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16625" y="1595438"/>
            <a:ext cx="5270500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3725" y="1531938"/>
            <a:ext cx="5249863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3725" y="2170113"/>
            <a:ext cx="5249863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035675" y="1531938"/>
            <a:ext cx="5251450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035675" y="2170113"/>
            <a:ext cx="5251450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3050"/>
            <a:ext cx="3908425" cy="11588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45025" y="273050"/>
            <a:ext cx="6642100" cy="58372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3725" y="1431925"/>
            <a:ext cx="3908425" cy="46783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863" y="4787900"/>
            <a:ext cx="7127875" cy="565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28863" y="611188"/>
            <a:ext cx="7127875" cy="41036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898525" rtl="0" eaLnBrk="0" fontAlgn="base" latinLnBrk="0" hangingPunct="0">
              <a:lnSpc>
                <a:spcPct val="90000"/>
              </a:lnSpc>
              <a:spcBef>
                <a:spcPts val="99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32A3DB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28863" y="5353050"/>
            <a:ext cx="7127875" cy="803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1595438"/>
            <a:ext cx="10693400" cy="4514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13775" y="274638"/>
            <a:ext cx="2673350" cy="58356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93725" y="274638"/>
            <a:ext cx="7867650" cy="58356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0588" y="2125663"/>
            <a:ext cx="10099675" cy="146526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82763" y="3876675"/>
            <a:ext cx="8315325" cy="174783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8213" y="4395788"/>
            <a:ext cx="10099675" cy="13589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38213" y="2898775"/>
            <a:ext cx="10099675" cy="14970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7563" y="1820863"/>
            <a:ext cx="5046662" cy="434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16625" y="1820863"/>
            <a:ext cx="5046663" cy="434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3725" y="1531938"/>
            <a:ext cx="5249863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3725" y="2170113"/>
            <a:ext cx="5249863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035675" y="1531938"/>
            <a:ext cx="5251450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035675" y="2170113"/>
            <a:ext cx="5251450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3050"/>
            <a:ext cx="3908425" cy="11588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45025" y="273050"/>
            <a:ext cx="6642100" cy="58372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3725" y="1431925"/>
            <a:ext cx="3908425" cy="46783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863" y="4787900"/>
            <a:ext cx="7127875" cy="565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28863" y="611188"/>
            <a:ext cx="7127875" cy="4103687"/>
          </a:xfrm>
        </p:spPr>
        <p:txBody>
          <a:bodyPr vert="horz" wrap="square" lIns="89859" tIns="44929" rIns="89859" bIns="44929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898525" rtl="0" eaLnBrk="0" fontAlgn="base" latinLnBrk="0" hangingPunct="0">
              <a:lnSpc>
                <a:spcPct val="90000"/>
              </a:lnSpc>
              <a:spcBef>
                <a:spcPts val="99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28863" y="5353050"/>
            <a:ext cx="7127875" cy="803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502650" y="363538"/>
            <a:ext cx="2560638" cy="57975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17563" y="363538"/>
            <a:ext cx="7532687" cy="57975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0588" y="2125663"/>
            <a:ext cx="10099675" cy="146526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82763" y="3876675"/>
            <a:ext cx="8315325" cy="174783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38213" y="4395788"/>
            <a:ext cx="10099675" cy="13589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38213" y="2898775"/>
            <a:ext cx="10099675" cy="14970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7563" y="1820863"/>
            <a:ext cx="5046662" cy="434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16625" y="1820863"/>
            <a:ext cx="5046663" cy="43402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4638"/>
            <a:ext cx="10693400" cy="113982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3725" y="1531938"/>
            <a:ext cx="5249863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3725" y="2170113"/>
            <a:ext cx="5249863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035675" y="1531938"/>
            <a:ext cx="5251450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035675" y="2170113"/>
            <a:ext cx="5251450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3725" y="273050"/>
            <a:ext cx="3908425" cy="11588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45025" y="273050"/>
            <a:ext cx="6642100" cy="58372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3725" y="1431925"/>
            <a:ext cx="3908425" cy="46783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28863" y="4787900"/>
            <a:ext cx="7127875" cy="565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28863" y="611188"/>
            <a:ext cx="7127875" cy="4103687"/>
          </a:xfrm>
        </p:spPr>
        <p:txBody>
          <a:bodyPr vert="horz" wrap="square" lIns="89859" tIns="44929" rIns="89859" bIns="44929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898525" rtl="0" eaLnBrk="0" fontAlgn="base" latinLnBrk="0" hangingPunct="0">
              <a:lnSpc>
                <a:spcPct val="90000"/>
              </a:lnSpc>
              <a:spcBef>
                <a:spcPts val="99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28863" y="5353050"/>
            <a:ext cx="7127875" cy="803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502650" y="363538"/>
            <a:ext cx="2560638" cy="57975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17563" y="363538"/>
            <a:ext cx="7532687" cy="57975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3" Type="http://schemas.openxmlformats.org/officeDocument/2006/relationships/theme" Target="../theme/theme5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3" Type="http://schemas.openxmlformats.org/officeDocument/2006/relationships/theme" Target="../theme/theme6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4155" indent="-224155" algn="l" defTabSz="898525" rtl="0" eaLnBrk="0" fontAlgn="base" hangingPunct="0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2A3DB"/>
          </a:solidFill>
          <a:latin typeface="+mn-lt"/>
          <a:ea typeface="+mn-ea"/>
          <a:cs typeface="+mn-cs"/>
        </a:defRPr>
      </a:lvl1pPr>
      <a:lvl2pPr marL="67310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Calibri" panose="020F0502020204030204" pitchFamily="34" charset="0"/>
          <a:ea typeface="+mn-ea"/>
        </a:defRPr>
      </a:lvl2pPr>
      <a:lvl3pPr marL="112268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3pPr>
      <a:lvl4pPr marL="1573530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4pPr>
      <a:lvl5pPr marL="2022475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5pPr>
      <a:lvl6pPr marL="24796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6pPr>
      <a:lvl7pPr marL="29368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7pPr>
      <a:lvl8pPr marL="33940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8pPr>
      <a:lvl9pPr marL="38512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12290" name="Group 36"/>
          <p:cNvGrpSpPr/>
          <p:nvPr userDrawn="1"/>
        </p:nvGrpSpPr>
        <p:grpSpPr>
          <a:xfrm>
            <a:off x="11498263" y="2052638"/>
            <a:ext cx="403225" cy="2003425"/>
            <a:chOff x="7024" y="2098"/>
            <a:chExt cx="247" cy="1195"/>
          </a:xfrm>
        </p:grpSpPr>
        <p:sp>
          <p:nvSpPr>
            <p:cNvPr id="338970" name="AutoShape 26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7050" y="2098"/>
              <a:ext cx="184" cy="1195"/>
            </a:xfrm>
            <a:prstGeom prst="roundRect">
              <a:avLst>
                <a:gd name="adj" fmla="val 50000"/>
              </a:avLst>
            </a:prstGeom>
            <a:solidFill>
              <a:srgbClr val="8FD8F6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38960" name="Text Box 16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7024" y="2226"/>
              <a:ext cx="247" cy="91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89859" tIns="44929" rIns="89859" bIns="44929">
              <a:spAutoFit/>
            </a:bodyPr>
            <a:lstStyle/>
            <a:p>
              <a:pPr marL="0" marR="0" lvl="0" indent="0" algn="ctr" defTabSz="8985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课时分层作业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12291" name="Group 42"/>
          <p:cNvGrpSpPr/>
          <p:nvPr userDrawn="1"/>
        </p:nvGrpSpPr>
        <p:grpSpPr>
          <a:xfrm>
            <a:off x="17463" y="539750"/>
            <a:ext cx="374650" cy="2894013"/>
            <a:chOff x="11" y="322"/>
            <a:chExt cx="229" cy="1727"/>
          </a:xfrm>
        </p:grpSpPr>
        <p:sp>
          <p:nvSpPr>
            <p:cNvPr id="338966" name="AutoShape 22"/>
            <p:cNvSpPr>
              <a:spLocks noChangeArrowheads="1"/>
            </p:cNvSpPr>
            <p:nvPr/>
          </p:nvSpPr>
          <p:spPr bwMode="auto">
            <a:xfrm>
              <a:off x="26" y="322"/>
              <a:ext cx="195" cy="1727"/>
            </a:xfrm>
            <a:prstGeom prst="roundRect">
              <a:avLst>
                <a:gd name="adj" fmla="val 50000"/>
              </a:avLst>
            </a:prstGeom>
            <a:solidFill>
              <a:srgbClr val="8FD8F6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38949" name="Text Box 5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11" y="362"/>
              <a:ext cx="229" cy="163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89859" tIns="44929" rIns="89859" bIns="44929">
              <a:spAutoFit/>
            </a:bodyPr>
            <a:lstStyle/>
            <a:p>
              <a:pPr marL="0" marR="0" lvl="0" indent="0" algn="ctr" defTabSz="8985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第一阶段</a:t>
              </a: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•</a:t>
              </a: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课前自学质疑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12292" name="Group 37"/>
          <p:cNvGrpSpPr/>
          <p:nvPr userDrawn="1"/>
        </p:nvGrpSpPr>
        <p:grpSpPr>
          <a:xfrm>
            <a:off x="11522075" y="4316413"/>
            <a:ext cx="319088" cy="822325"/>
            <a:chOff x="7039" y="3473"/>
            <a:chExt cx="195" cy="490"/>
          </a:xfrm>
        </p:grpSpPr>
        <p:sp>
          <p:nvSpPr>
            <p:cNvPr id="338974" name="AutoShape 30"/>
            <p:cNvSpPr>
              <a:spLocks noChangeArrowheads="1"/>
            </p:cNvSpPr>
            <p:nvPr/>
          </p:nvSpPr>
          <p:spPr bwMode="auto">
            <a:xfrm>
              <a:off x="7068" y="3473"/>
              <a:ext cx="166" cy="490"/>
            </a:xfrm>
            <a:prstGeom prst="roundRect">
              <a:avLst>
                <a:gd name="adj" fmla="val 50000"/>
              </a:avLst>
            </a:prstGeom>
            <a:solidFill>
              <a:srgbClr val="8FD8F6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38975" name="Text Box 31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7039" y="3490"/>
              <a:ext cx="177" cy="45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89859" tIns="44929" rIns="89859" bIns="44929">
              <a:spAutoFit/>
            </a:bodyPr>
            <a:lstStyle/>
            <a:p>
              <a:pPr marL="0" marR="0" lvl="0" indent="0" algn="ctr" defTabSz="8985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5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返首页</a:t>
              </a:r>
              <a:endParaRPr kumimoji="0" lang="zh-CN" altLang="en-US" sz="15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楷体_GB2312" pitchFamily="49" charset="-122"/>
                <a:cs typeface="+mn-cs"/>
              </a:endParaRPr>
            </a:p>
          </p:txBody>
        </p:sp>
      </p:grpSp>
      <p:grpSp>
        <p:nvGrpSpPr>
          <p:cNvPr id="12293" name="Group 43"/>
          <p:cNvGrpSpPr/>
          <p:nvPr userDrawn="1"/>
        </p:nvGrpSpPr>
        <p:grpSpPr>
          <a:xfrm>
            <a:off x="22225" y="3494088"/>
            <a:ext cx="376238" cy="2894012"/>
            <a:chOff x="14" y="2085"/>
            <a:chExt cx="229" cy="1727"/>
          </a:xfrm>
        </p:grpSpPr>
        <p:sp>
          <p:nvSpPr>
            <p:cNvPr id="338984" name="AutoShape 40"/>
            <p:cNvSpPr>
              <a:spLocks noChangeArrowheads="1"/>
            </p:cNvSpPr>
            <p:nvPr/>
          </p:nvSpPr>
          <p:spPr bwMode="auto">
            <a:xfrm>
              <a:off x="29" y="2085"/>
              <a:ext cx="186" cy="1727"/>
            </a:xfrm>
            <a:prstGeom prst="roundRect">
              <a:avLst>
                <a:gd name="adj" fmla="val 50000"/>
              </a:avLst>
            </a:prstGeom>
            <a:solidFill>
              <a:srgbClr val="8FD8F6"/>
            </a:soli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5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338985" name="Text Box 41">
              <a:hlinkClick r:id="" action="ppaction://noaction"/>
            </p:cNvPr>
            <p:cNvSpPr txBox="1">
              <a:spLocks noChangeArrowheads="1"/>
            </p:cNvSpPr>
            <p:nvPr/>
          </p:nvSpPr>
          <p:spPr bwMode="auto">
            <a:xfrm>
              <a:off x="14" y="2125"/>
              <a:ext cx="229" cy="163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lIns="89859" tIns="44929" rIns="89859" bIns="44929">
              <a:spAutoFit/>
            </a:bodyPr>
            <a:lstStyle/>
            <a:p>
              <a:pPr marL="0" marR="0" lvl="0" indent="0" algn="ctr" defTabSz="89852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第二阶段</a:t>
              </a:r>
              <a:r>
                <a:rPr kumimoji="0" lang="en-US" altLang="zh-CN" sz="1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•</a:t>
              </a: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  <a:ea typeface="楷体_GB2312" pitchFamily="49" charset="-122"/>
                  <a:cs typeface="+mn-cs"/>
                </a:rPr>
                <a:t>课堂探究评价</a:t>
              </a:r>
              <a:endPara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楷体_GB2312" pitchFamily="49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rand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4155" indent="-224155" algn="l" defTabSz="898525" rtl="0" eaLnBrk="0" fontAlgn="base" hangingPunct="0">
        <a:lnSpc>
          <a:spcPct val="90000"/>
        </a:lnSpc>
        <a:spcBef>
          <a:spcPts val="99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2A3DB"/>
          </a:solidFill>
          <a:latin typeface="+mn-lt"/>
          <a:ea typeface="+mn-ea"/>
          <a:cs typeface="+mn-cs"/>
        </a:defRPr>
      </a:lvl1pPr>
      <a:lvl2pPr marL="67310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Calibri" panose="020F0502020204030204" pitchFamily="34" charset="0"/>
          <a:ea typeface="+mn-ea"/>
        </a:defRPr>
      </a:lvl2pPr>
      <a:lvl3pPr marL="112268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3pPr>
      <a:lvl4pPr marL="1573530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4pPr>
      <a:lvl5pPr marL="2022475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5pPr>
      <a:lvl6pPr marL="24796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6pPr>
      <a:lvl7pPr marL="29368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7pPr>
      <a:lvl8pPr marL="33940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8pPr>
      <a:lvl9pPr marL="38512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3469" name="AutoShape 13"/>
          <p:cNvSpPr>
            <a:spLocks noChangeArrowheads="1"/>
          </p:cNvSpPr>
          <p:nvPr/>
        </p:nvSpPr>
        <p:spPr bwMode="auto">
          <a:xfrm>
            <a:off x="11569700" y="5780088"/>
            <a:ext cx="271463" cy="965200"/>
          </a:xfrm>
          <a:prstGeom prst="roundRect">
            <a:avLst>
              <a:gd name="adj" fmla="val 50000"/>
            </a:avLst>
          </a:prstGeom>
          <a:solidFill>
            <a:srgbClr val="8FD8F6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5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03470" name="Text Box 14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1522075" y="5900738"/>
            <a:ext cx="290513" cy="7635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89859" tIns="44929" rIns="89859" bIns="44929">
            <a:spAutoFit/>
          </a:bodyPr>
          <a:lstStyle/>
          <a:p>
            <a:pPr marL="0" marR="0" lvl="0" indent="0" algn="ctr" defTabSz="8985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楷体_GB2312" pitchFamily="49" charset="-122"/>
                <a:cs typeface="+mn-cs"/>
              </a:rPr>
              <a:t>返首页</a:t>
            </a:r>
            <a:endParaRPr kumimoji="0" lang="zh-CN" altLang="en-US" sz="15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楷体_GB2312" pitchFamily="49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rand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4155" indent="-224155" algn="l" defTabSz="898525" rtl="0" eaLnBrk="0" fontAlgn="base" hangingPunct="0">
        <a:lnSpc>
          <a:spcPct val="90000"/>
        </a:lnSpc>
        <a:spcBef>
          <a:spcPts val="99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2A3DB"/>
          </a:solidFill>
          <a:latin typeface="+mn-lt"/>
          <a:ea typeface="+mn-ea"/>
          <a:cs typeface="+mn-cs"/>
        </a:defRPr>
      </a:lvl1pPr>
      <a:lvl2pPr marL="67310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Calibri" panose="020F0502020204030204" pitchFamily="34" charset="0"/>
          <a:ea typeface="+mn-ea"/>
        </a:defRPr>
      </a:lvl2pPr>
      <a:lvl3pPr marL="112268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3pPr>
      <a:lvl4pPr marL="1573530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4pPr>
      <a:lvl5pPr marL="2022475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5pPr>
      <a:lvl6pPr marL="24796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6pPr>
      <a:lvl7pPr marL="29368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7pPr>
      <a:lvl8pPr marL="33940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8pPr>
      <a:lvl9pPr marL="38512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rand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4155" indent="-224155" algn="l" defTabSz="898525" rtl="0" eaLnBrk="0" fontAlgn="base" hangingPunct="0">
        <a:lnSpc>
          <a:spcPct val="90000"/>
        </a:lnSpc>
        <a:spcBef>
          <a:spcPts val="99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2A3DB"/>
          </a:solidFill>
          <a:latin typeface="+mn-lt"/>
          <a:ea typeface="+mn-ea"/>
          <a:cs typeface="+mn-cs"/>
        </a:defRPr>
      </a:lvl1pPr>
      <a:lvl2pPr marL="67310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Calibri" panose="020F0502020204030204" pitchFamily="34" charset="0"/>
          <a:ea typeface="+mn-ea"/>
        </a:defRPr>
      </a:lvl2pPr>
      <a:lvl3pPr marL="112268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3pPr>
      <a:lvl4pPr marL="1573530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4pPr>
      <a:lvl5pPr marL="2022475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5pPr>
      <a:lvl6pPr marL="24796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6pPr>
      <a:lvl7pPr marL="29368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7pPr>
      <a:lvl8pPr marL="33940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8pPr>
      <a:lvl9pPr marL="38512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Calibri" panose="020F050202020403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PlaceHolder 1"/>
          <p:cNvSpPr>
            <a:spLocks noGrp="1"/>
          </p:cNvSpPr>
          <p:nvPr>
            <p:ph type="title"/>
          </p:nvPr>
        </p:nvSpPr>
        <p:spPr>
          <a:xfrm>
            <a:off x="817563" y="363538"/>
            <a:ext cx="10245725" cy="1322387"/>
          </a:xfrm>
          <a:prstGeom prst="rect">
            <a:avLst/>
          </a:prstGeom>
          <a:noFill/>
          <a:ln w="9525">
            <a:noFill/>
          </a:ln>
        </p:spPr>
        <p:txBody>
          <a:bodyPr lIns="89859" tIns="44929" rIns="89859" bIns="44929" anchor="ctr" anchorCtr="0"/>
          <a:p>
            <a:pPr lvl="0"/>
            <a:r>
              <a:rPr lang="zh-CN" altLang="zh-CN" dirty="0"/>
              <a:t>单击此处编辑母版标题样式</a:t>
            </a:r>
            <a:endParaRPr lang="en-US" altLang="zh-CN" dirty="0"/>
          </a:p>
        </p:txBody>
      </p:sp>
      <p:sp>
        <p:nvSpPr>
          <p:cNvPr id="14339" name="PlaceHolder 2"/>
          <p:cNvSpPr>
            <a:spLocks noGrp="1"/>
          </p:cNvSpPr>
          <p:nvPr>
            <p:ph type="body"/>
          </p:nvPr>
        </p:nvSpPr>
        <p:spPr>
          <a:xfrm>
            <a:off x="817563" y="1820863"/>
            <a:ext cx="10245725" cy="4340225"/>
          </a:xfrm>
          <a:prstGeom prst="rect">
            <a:avLst/>
          </a:prstGeom>
          <a:noFill/>
          <a:ln w="9525">
            <a:noFill/>
          </a:ln>
        </p:spPr>
        <p:txBody>
          <a:bodyPr lIns="89859" tIns="44929" rIns="89859" bIns="44929"/>
          <a:p>
            <a:pPr lvl="0"/>
            <a:r>
              <a:rPr lang="zh-CN" altLang="zh-CN" dirty="0"/>
              <a:t>单击此处编辑母版文本样式</a:t>
            </a:r>
            <a:endParaRPr lang="en-US" altLang="zh-CN" dirty="0"/>
          </a:p>
          <a:p>
            <a:pPr lvl="1"/>
            <a:r>
              <a:rPr lang="zh-CN" altLang="zh-CN" dirty="0"/>
              <a:t>第二级</a:t>
            </a:r>
            <a:endParaRPr lang="en-US" altLang="zh-CN" dirty="0"/>
          </a:p>
          <a:p>
            <a:pPr lvl="2"/>
            <a:r>
              <a:rPr lang="zh-CN" altLang="zh-CN" dirty="0"/>
              <a:t>第三级</a:t>
            </a:r>
            <a:endParaRPr lang="en-US" altLang="zh-CN" dirty="0"/>
          </a:p>
          <a:p>
            <a:pPr lvl="3"/>
            <a:r>
              <a:rPr lang="zh-CN" altLang="zh-CN" dirty="0"/>
              <a:t>第四级</a:t>
            </a:r>
            <a:endParaRPr lang="en-US" altLang="zh-CN" dirty="0"/>
          </a:p>
          <a:p>
            <a:pPr lvl="4"/>
            <a:r>
              <a:rPr lang="zh-CN" altLang="zh-CN" dirty="0"/>
              <a:t>第五级</a:t>
            </a:r>
            <a:endParaRPr lang="en-US" altLang="zh-CN" dirty="0"/>
          </a:p>
        </p:txBody>
      </p:sp>
      <p:sp>
        <p:nvSpPr>
          <p:cNvPr id="2" name="PlaceHolder 3"/>
          <p:cNvSpPr>
            <a:spLocks noGrp="1" noChangeArrowheads="1"/>
          </p:cNvSpPr>
          <p:nvPr>
            <p:ph type="dt"/>
          </p:nvPr>
        </p:nvSpPr>
        <p:spPr bwMode="auto">
          <a:xfrm>
            <a:off x="817563" y="6338888"/>
            <a:ext cx="2671763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89859" tIns="44929" rIns="89859" bIns="44929" numCol="1" anchor="ctr" anchorCtr="0" compatLnSpc="1"/>
          <a:lstStyle>
            <a:lvl1pPr eaLnBrk="1" hangingPunct="1">
              <a:defRPr sz="1100">
                <a:solidFill>
                  <a:srgbClr val="8B8B8B"/>
                </a:solidFill>
                <a:latin typeface="Calibri" panose="020F0502020204030204" pitchFamily="34" charset="0"/>
                <a:ea typeface="DejaVu San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17D9774-02B8-4E72-AAB6-58670A1BEAAB}" type="datetimeFigureOut">
              <a:rPr kumimoji="0" lang="zh-CN" altLang="en-US" sz="1100" b="0" i="0" u="none" strike="noStrike" kern="1200" cap="none" spc="0" normalizeH="0" baseline="0" noProof="0">
                <a:ln>
                  <a:noFill/>
                </a:ln>
                <a:solidFill>
                  <a:srgbClr val="8B8B8B"/>
                </a:solidFill>
                <a:effectLst/>
                <a:uLnTx/>
                <a:uFillTx/>
                <a:latin typeface="Calibri" panose="020F0502020204030204" pitchFamily="34" charset="0"/>
                <a:ea typeface="DejaVu Sans"/>
                <a:cs typeface="+mn-cs"/>
              </a:rPr>
            </a:fld>
            <a:endParaRPr kumimoji="0" lang="zh-CN" altLang="en-US" sz="1100" b="0" i="0" u="none" strike="noStrike" kern="1200" cap="none" spc="0" normalizeH="0" baseline="0" noProof="0">
              <a:ln>
                <a:noFill/>
              </a:ln>
              <a:solidFill>
                <a:srgbClr val="8B8B8B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3" name="PlaceHolder 4"/>
          <p:cNvSpPr>
            <a:spLocks noGrp="1" noChangeArrowheads="1"/>
          </p:cNvSpPr>
          <p:nvPr>
            <p:ph type="ftr"/>
          </p:nvPr>
        </p:nvSpPr>
        <p:spPr bwMode="auto">
          <a:xfrm>
            <a:off x="3935413" y="6338888"/>
            <a:ext cx="4010025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89859" tIns="44929" rIns="89859" bIns="44929" numCol="1" anchor="ctr" anchorCtr="0" compatLnSpc="1"/>
          <a:lstStyle>
            <a:lvl1pPr eaLnBrk="1" hangingPunct="1">
              <a:defRPr sz="2400" noProof="1">
                <a:solidFill>
                  <a:schemeClr val="tx1"/>
                </a:solidFill>
                <a:latin typeface="Calibri" panose="020F0502020204030204" pitchFamily="34" charset="0"/>
                <a:ea typeface="DejaVu San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DejaVu Sans"/>
              <a:cs typeface="+mn-cs"/>
            </a:endParaRPr>
          </a:p>
        </p:txBody>
      </p:sp>
      <p:sp>
        <p:nvSpPr>
          <p:cNvPr id="4" name="PlaceHolder 5"/>
          <p:cNvSpPr>
            <a:spLocks noGrp="1" noChangeArrowheads="1"/>
          </p:cNvSpPr>
          <p:nvPr>
            <p:ph type="sldNum"/>
          </p:nvPr>
        </p:nvSpPr>
        <p:spPr bwMode="auto">
          <a:xfrm>
            <a:off x="8391525" y="6338888"/>
            <a:ext cx="2671763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89859" tIns="44929" rIns="89859" bIns="44929" numCol="1" anchor="ctr" anchorCtr="0" compatLnSpc="1"/>
          <a:lstStyle>
            <a:lvl1pPr algn="r">
              <a:defRPr sz="1100">
                <a:solidFill>
                  <a:srgbClr val="8B8B8B"/>
                </a:solidFill>
                <a:latin typeface="Calibri" panose="020F0502020204030204" pitchFamily="34" charset="0"/>
                <a:ea typeface="DejaVu Sans"/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2pPr>
      <a:lvl3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3pPr>
      <a:lvl4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4pPr>
      <a:lvl5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5pPr>
      <a:lvl6pPr marL="4572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6pPr>
      <a:lvl7pPr marL="9144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7pPr>
      <a:lvl8pPr marL="13716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8pPr>
      <a:lvl9pPr marL="18288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9pPr>
    </p:titleStyle>
    <p:bodyStyle>
      <a:lvl1pPr marL="224155" indent="-224155" algn="l" defTabSz="898525" rtl="0" eaLnBrk="0" fontAlgn="base" hangingPunct="0">
        <a:lnSpc>
          <a:spcPct val="90000"/>
        </a:lnSpc>
        <a:spcBef>
          <a:spcPts val="990"/>
        </a:spcBef>
        <a:spcAft>
          <a:spcPct val="0"/>
        </a:spcAft>
        <a:buFont typeface="Arial" panose="020B0604020202020204" pitchFamily="34" charset="0"/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7310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2268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573530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22475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4796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368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940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512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PlaceHolder 1"/>
          <p:cNvSpPr>
            <a:spLocks noGrp="1"/>
          </p:cNvSpPr>
          <p:nvPr>
            <p:ph type="title"/>
          </p:nvPr>
        </p:nvSpPr>
        <p:spPr>
          <a:xfrm>
            <a:off x="817563" y="363538"/>
            <a:ext cx="10245725" cy="1322387"/>
          </a:xfrm>
          <a:prstGeom prst="rect">
            <a:avLst/>
          </a:prstGeom>
          <a:noFill/>
          <a:ln w="9525">
            <a:noFill/>
          </a:ln>
        </p:spPr>
        <p:txBody>
          <a:bodyPr lIns="89859" tIns="44929" rIns="89859" bIns="44929" anchor="ctr" anchorCtr="0"/>
          <a:p>
            <a:pPr lvl="0"/>
            <a:r>
              <a:rPr lang="zh-CN" altLang="zh-CN" dirty="0"/>
              <a:t>单击此处编辑母版标题样式</a:t>
            </a:r>
            <a:endParaRPr lang="en-US" altLang="zh-CN" dirty="0"/>
          </a:p>
        </p:txBody>
      </p:sp>
      <p:sp>
        <p:nvSpPr>
          <p:cNvPr id="15363" name="PlaceHolder 2"/>
          <p:cNvSpPr>
            <a:spLocks noGrp="1"/>
          </p:cNvSpPr>
          <p:nvPr>
            <p:ph type="body"/>
          </p:nvPr>
        </p:nvSpPr>
        <p:spPr>
          <a:xfrm>
            <a:off x="817563" y="1820863"/>
            <a:ext cx="10245725" cy="4340225"/>
          </a:xfrm>
          <a:prstGeom prst="rect">
            <a:avLst/>
          </a:prstGeom>
          <a:noFill/>
          <a:ln w="9525">
            <a:noFill/>
          </a:ln>
        </p:spPr>
        <p:txBody>
          <a:bodyPr lIns="89859" tIns="44929" rIns="89859" bIns="44929"/>
          <a:p>
            <a:pPr lvl="0"/>
            <a:r>
              <a:rPr lang="zh-CN" altLang="zh-CN" dirty="0"/>
              <a:t>单击此处编辑母版文本样式</a:t>
            </a:r>
            <a:endParaRPr lang="en-US" altLang="zh-CN" dirty="0"/>
          </a:p>
          <a:p>
            <a:pPr lvl="1"/>
            <a:r>
              <a:rPr lang="zh-CN" altLang="zh-CN" dirty="0"/>
              <a:t>第二级</a:t>
            </a:r>
            <a:endParaRPr lang="en-US" altLang="zh-CN" dirty="0"/>
          </a:p>
          <a:p>
            <a:pPr lvl="2"/>
            <a:r>
              <a:rPr lang="zh-CN" altLang="zh-CN" dirty="0"/>
              <a:t>第三级</a:t>
            </a:r>
            <a:endParaRPr lang="en-US" altLang="zh-CN" dirty="0"/>
          </a:p>
          <a:p>
            <a:pPr lvl="3"/>
            <a:r>
              <a:rPr lang="zh-CN" altLang="zh-CN" dirty="0"/>
              <a:t>第四级</a:t>
            </a:r>
            <a:endParaRPr lang="en-US" altLang="zh-CN" dirty="0"/>
          </a:p>
          <a:p>
            <a:pPr lvl="4"/>
            <a:r>
              <a:rPr lang="zh-CN" altLang="zh-CN" dirty="0"/>
              <a:t>第五级</a:t>
            </a:r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2pPr>
      <a:lvl3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3pPr>
      <a:lvl4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4pPr>
      <a:lvl5pPr algn="l" defTabSz="898525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5pPr>
      <a:lvl6pPr marL="4572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6pPr>
      <a:lvl7pPr marL="9144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7pPr>
      <a:lvl8pPr marL="13716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8pPr>
      <a:lvl9pPr marL="1828800" algn="l" defTabSz="898525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DejaVu Sans"/>
        </a:defRPr>
      </a:lvl9pPr>
    </p:titleStyle>
    <p:bodyStyle>
      <a:lvl1pPr marL="224155" indent="-224155" algn="l" defTabSz="898525" rtl="0" eaLnBrk="0" fontAlgn="base" hangingPunct="0">
        <a:lnSpc>
          <a:spcPct val="90000"/>
        </a:lnSpc>
        <a:spcBef>
          <a:spcPts val="990"/>
        </a:spcBef>
        <a:spcAft>
          <a:spcPct val="0"/>
        </a:spcAft>
        <a:buFont typeface="Arial" panose="020B0604020202020204" pitchFamily="34" charset="0"/>
        <a:buChar char="•"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7310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22680" indent="-22415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573530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22475" indent="-225425" algn="l" defTabSz="898525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4796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368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3940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51275" indent="-225425" algn="l" defTabSz="898525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51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2.xml"/><Relationship Id="rId1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2.xml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62.xml"/><Relationship Id="rId2" Type="http://schemas.openxmlformats.org/officeDocument/2006/relationships/image" Target="../media/image10.e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62.xml"/><Relationship Id="rId7" Type="http://schemas.openxmlformats.org/officeDocument/2006/relationships/image" Target="../media/image14.png"/><Relationship Id="rId6" Type="http://schemas.openxmlformats.org/officeDocument/2006/relationships/image" Target="../media/image13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2.e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1.emf"/><Relationship Id="rId1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62.x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62.xml"/><Relationship Id="rId3" Type="http://schemas.openxmlformats.org/officeDocument/2006/relationships/image" Target="../media/image22.png"/><Relationship Id="rId2" Type="http://schemas.openxmlformats.org/officeDocument/2006/relationships/image" Target="../media/image21.emf"/><Relationship Id="rId1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28.emf"/><Relationship Id="rId8" Type="http://schemas.openxmlformats.org/officeDocument/2006/relationships/oleObject" Target="../embeddings/oleObject11.bin"/><Relationship Id="rId7" Type="http://schemas.openxmlformats.org/officeDocument/2006/relationships/image" Target="../media/image27.emf"/><Relationship Id="rId6" Type="http://schemas.openxmlformats.org/officeDocument/2006/relationships/oleObject" Target="../embeddings/oleObject10.bin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3" Type="http://schemas.openxmlformats.org/officeDocument/2006/relationships/vmlDrawing" Target="../drawings/vmlDrawing6.vml"/><Relationship Id="rId12" Type="http://schemas.openxmlformats.org/officeDocument/2006/relationships/slideLayout" Target="../slideLayouts/slideLayout62.xml"/><Relationship Id="rId11" Type="http://schemas.openxmlformats.org/officeDocument/2006/relationships/image" Target="../media/image29.emf"/><Relationship Id="rId10" Type="http://schemas.openxmlformats.org/officeDocument/2006/relationships/oleObject" Target="../embeddings/oleObject12.bin"/><Relationship Id="rId1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png"/><Relationship Id="rId8" Type="http://schemas.openxmlformats.org/officeDocument/2006/relationships/image" Target="../media/image34.e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33.png"/><Relationship Id="rId5" Type="http://schemas.openxmlformats.org/officeDocument/2006/relationships/image" Target="../media/image32.e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31.png"/><Relationship Id="rId2" Type="http://schemas.openxmlformats.org/officeDocument/2006/relationships/image" Target="../media/image30.emf"/><Relationship Id="rId13" Type="http://schemas.openxmlformats.org/officeDocument/2006/relationships/vmlDrawing" Target="../drawings/vmlDrawing7.vml"/><Relationship Id="rId12" Type="http://schemas.openxmlformats.org/officeDocument/2006/relationships/slideLayout" Target="../slideLayouts/slideLayout62.xml"/><Relationship Id="rId11" Type="http://schemas.openxmlformats.org/officeDocument/2006/relationships/image" Target="../media/image36.emf"/><Relationship Id="rId10" Type="http://schemas.openxmlformats.org/officeDocument/2006/relationships/oleObject" Target="../embeddings/oleObject16.bin"/><Relationship Id="rId1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62.xml"/><Relationship Id="rId6" Type="http://schemas.openxmlformats.org/officeDocument/2006/relationships/image" Target="../media/image40.png"/><Relationship Id="rId5" Type="http://schemas.openxmlformats.org/officeDocument/2006/relationships/image" Target="../media/image39.emf"/><Relationship Id="rId4" Type="http://schemas.openxmlformats.org/officeDocument/2006/relationships/oleObject" Target="../embeddings/oleObject18.bin"/><Relationship Id="rId3" Type="http://schemas.openxmlformats.org/officeDocument/2006/relationships/image" Target="../media/image38.emf"/><Relationship Id="rId2" Type="http://schemas.openxmlformats.org/officeDocument/2006/relationships/oleObject" Target="../embeddings/oleObject17.bin"/><Relationship Id="rId1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9.vml"/><Relationship Id="rId6" Type="http://schemas.openxmlformats.org/officeDocument/2006/relationships/slideLayout" Target="../slideLayouts/slideLayout62.xml"/><Relationship Id="rId5" Type="http://schemas.openxmlformats.org/officeDocument/2006/relationships/image" Target="../media/image43.png"/><Relationship Id="rId4" Type="http://schemas.openxmlformats.org/officeDocument/2006/relationships/image" Target="../media/image42.emf"/><Relationship Id="rId3" Type="http://schemas.openxmlformats.org/officeDocument/2006/relationships/oleObject" Target="../embeddings/oleObject20.bin"/><Relationship Id="rId2" Type="http://schemas.openxmlformats.org/officeDocument/2006/relationships/image" Target="../media/image41.emf"/><Relationship Id="rId1" Type="http://schemas.openxmlformats.org/officeDocument/2006/relationships/oleObject" Target="../embeddings/oleObject19.bin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0.vml"/><Relationship Id="rId4" Type="http://schemas.openxmlformats.org/officeDocument/2006/relationships/slideLayout" Target="../slideLayouts/slideLayout62.xml"/><Relationship Id="rId3" Type="http://schemas.openxmlformats.org/officeDocument/2006/relationships/image" Target="../media/image45.png"/><Relationship Id="rId2" Type="http://schemas.openxmlformats.org/officeDocument/2006/relationships/image" Target="../media/image44.emf"/><Relationship Id="rId1" Type="http://schemas.openxmlformats.org/officeDocument/2006/relationships/oleObject" Target="../embeddings/oleObject21.bin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1.vml"/><Relationship Id="rId4" Type="http://schemas.openxmlformats.org/officeDocument/2006/relationships/slideLayout" Target="../slideLayouts/slideLayout62.xml"/><Relationship Id="rId3" Type="http://schemas.openxmlformats.org/officeDocument/2006/relationships/image" Target="../media/image47.png"/><Relationship Id="rId2" Type="http://schemas.openxmlformats.org/officeDocument/2006/relationships/image" Target="../media/image46.emf"/><Relationship Id="rId1" Type="http://schemas.openxmlformats.org/officeDocument/2006/relationships/oleObject" Target="../embeddings/oleObject22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2.vml"/><Relationship Id="rId7" Type="http://schemas.openxmlformats.org/officeDocument/2006/relationships/slideLayout" Target="../slideLayouts/slideLayout6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e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48.emf"/><Relationship Id="rId1" Type="http://schemas.openxmlformats.org/officeDocument/2006/relationships/oleObject" Target="../embeddings/oleObject23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3.vml"/><Relationship Id="rId7" Type="http://schemas.openxmlformats.org/officeDocument/2006/relationships/slideLayout" Target="../slideLayouts/slideLayout6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emf"/><Relationship Id="rId3" Type="http://schemas.openxmlformats.org/officeDocument/2006/relationships/oleObject" Target="../embeddings/oleObject26.bin"/><Relationship Id="rId2" Type="http://schemas.openxmlformats.org/officeDocument/2006/relationships/image" Target="../media/image52.emf"/><Relationship Id="rId1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4.vml"/><Relationship Id="rId7" Type="http://schemas.openxmlformats.org/officeDocument/2006/relationships/slideLayout" Target="../slideLayouts/slideLayout6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emf"/><Relationship Id="rId3" Type="http://schemas.openxmlformats.org/officeDocument/2006/relationships/oleObject" Target="../embeddings/oleObject28.bin"/><Relationship Id="rId2" Type="http://schemas.openxmlformats.org/officeDocument/2006/relationships/image" Target="../media/image56.emf"/><Relationship Id="rId1" Type="http://schemas.openxmlformats.org/officeDocument/2006/relationships/oleObject" Target="../embeddings/oleObject27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2.xml"/><Relationship Id="rId1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5.vml"/><Relationship Id="rId7" Type="http://schemas.openxmlformats.org/officeDocument/2006/relationships/slideLayout" Target="../slideLayouts/slideLayout6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emf"/><Relationship Id="rId3" Type="http://schemas.openxmlformats.org/officeDocument/2006/relationships/oleObject" Target="../embeddings/oleObject30.bin"/><Relationship Id="rId2" Type="http://schemas.openxmlformats.org/officeDocument/2006/relationships/image" Target="../media/image60.emf"/><Relationship Id="rId1" Type="http://schemas.openxmlformats.org/officeDocument/2006/relationships/oleObject" Target="../embeddings/oleObject29.bin"/></Relationships>
</file>

<file path=ppt/slides/_rels/slide2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6.vml"/><Relationship Id="rId6" Type="http://schemas.openxmlformats.org/officeDocument/2006/relationships/slideLayout" Target="../slideLayouts/slideLayout62.xml"/><Relationship Id="rId5" Type="http://schemas.openxmlformats.org/officeDocument/2006/relationships/image" Target="../media/image66.emf"/><Relationship Id="rId4" Type="http://schemas.openxmlformats.org/officeDocument/2006/relationships/oleObject" Target="../embeddings/oleObject32.bin"/><Relationship Id="rId3" Type="http://schemas.openxmlformats.org/officeDocument/2006/relationships/image" Target="../media/image65.png"/><Relationship Id="rId2" Type="http://schemas.openxmlformats.org/officeDocument/2006/relationships/image" Target="../media/image64.emf"/><Relationship Id="rId1" Type="http://schemas.openxmlformats.org/officeDocument/2006/relationships/oleObject" Target="../embeddings/oleObject3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7.vml"/><Relationship Id="rId7" Type="http://schemas.openxmlformats.org/officeDocument/2006/relationships/slideLayout" Target="../slideLayouts/slideLayout6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emf"/><Relationship Id="rId3" Type="http://schemas.openxmlformats.org/officeDocument/2006/relationships/oleObject" Target="../embeddings/oleObject34.bin"/><Relationship Id="rId2" Type="http://schemas.openxmlformats.org/officeDocument/2006/relationships/image" Target="../media/image67.emf"/><Relationship Id="rId1" Type="http://schemas.openxmlformats.org/officeDocument/2006/relationships/oleObject" Target="../embeddings/oleObject33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8.vml"/><Relationship Id="rId7" Type="http://schemas.openxmlformats.org/officeDocument/2006/relationships/slideLayout" Target="../slideLayouts/slideLayout6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e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71.emf"/><Relationship Id="rId1" Type="http://schemas.openxmlformats.org/officeDocument/2006/relationships/oleObject" Target="../embeddings/oleObject35.bin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2.xml"/><Relationship Id="rId1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2.xml"/><Relationship Id="rId1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9.vml"/><Relationship Id="rId5" Type="http://schemas.openxmlformats.org/officeDocument/2006/relationships/slideLayout" Target="../slideLayouts/slideLayout62.xml"/><Relationship Id="rId4" Type="http://schemas.openxmlformats.org/officeDocument/2006/relationships/image" Target="../media/image77.png"/><Relationship Id="rId3" Type="http://schemas.openxmlformats.org/officeDocument/2006/relationships/image" Target="../media/image76.png"/><Relationship Id="rId2" Type="http://schemas.openxmlformats.org/officeDocument/2006/relationships/image" Target="../media/image75.emf"/><Relationship Id="rId1" Type="http://schemas.openxmlformats.org/officeDocument/2006/relationships/oleObject" Target="../embeddings/oleObject37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image" Target="../media/image83.png"/><Relationship Id="rId8" Type="http://schemas.openxmlformats.org/officeDocument/2006/relationships/image" Target="../media/image82.png"/><Relationship Id="rId7" Type="http://schemas.openxmlformats.org/officeDocument/2006/relationships/image" Target="../media/image81.png"/><Relationship Id="rId6" Type="http://schemas.openxmlformats.org/officeDocument/2006/relationships/image" Target="../media/image80.e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79.emf"/><Relationship Id="rId3" Type="http://schemas.openxmlformats.org/officeDocument/2006/relationships/oleObject" Target="../embeddings/oleObject39.bin"/><Relationship Id="rId2" Type="http://schemas.openxmlformats.org/officeDocument/2006/relationships/image" Target="../media/image78.emf"/><Relationship Id="rId12" Type="http://schemas.openxmlformats.org/officeDocument/2006/relationships/vmlDrawing" Target="../drawings/vmlDrawing20.vml"/><Relationship Id="rId11" Type="http://schemas.openxmlformats.org/officeDocument/2006/relationships/slideLayout" Target="../slideLayouts/slideLayout62.xml"/><Relationship Id="rId10" Type="http://schemas.openxmlformats.org/officeDocument/2006/relationships/image" Target="../media/image84.png"/><Relationship Id="rId1" Type="http://schemas.openxmlformats.org/officeDocument/2006/relationships/oleObject" Target="../embeddings/oleObject38.bin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1.vml"/><Relationship Id="rId8" Type="http://schemas.openxmlformats.org/officeDocument/2006/relationships/slideLayout" Target="../slideLayouts/slideLayout62.xml"/><Relationship Id="rId7" Type="http://schemas.openxmlformats.org/officeDocument/2006/relationships/image" Target="../media/image89.png"/><Relationship Id="rId6" Type="http://schemas.openxmlformats.org/officeDocument/2006/relationships/image" Target="../media/image88.emf"/><Relationship Id="rId5" Type="http://schemas.openxmlformats.org/officeDocument/2006/relationships/oleObject" Target="../embeddings/oleObject42.bin"/><Relationship Id="rId4" Type="http://schemas.openxmlformats.org/officeDocument/2006/relationships/image" Target="../media/image87.png"/><Relationship Id="rId3" Type="http://schemas.openxmlformats.org/officeDocument/2006/relationships/image" Target="../media/image86.png"/><Relationship Id="rId2" Type="http://schemas.openxmlformats.org/officeDocument/2006/relationships/image" Target="../media/image85.emf"/><Relationship Id="rId1" Type="http://schemas.openxmlformats.org/officeDocument/2006/relationships/oleObject" Target="../embeddings/oleObject4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7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5550" y="5138738"/>
            <a:ext cx="6264275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3013" y="4845050"/>
            <a:ext cx="1458912" cy="1252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" name="CustomShape 1"/>
          <p:cNvSpPr/>
          <p:nvPr/>
        </p:nvSpPr>
        <p:spPr>
          <a:xfrm>
            <a:off x="4027488" y="5299075"/>
            <a:ext cx="4976812" cy="530225"/>
          </a:xfrm>
          <a:prstGeom prst="rect">
            <a:avLst/>
          </a:prstGeom>
          <a:noFill/>
          <a:ln w="0">
            <a:noFill/>
          </a:ln>
        </p:spPr>
        <p:txBody>
          <a:bodyPr lIns="88443" tIns="44222" rIns="88443" bIns="44222">
            <a:spAutoFit/>
          </a:bodyPr>
          <a:p>
            <a:pPr defTabSz="898525" eaLnBrk="1" hangingPunct="1"/>
            <a:r>
              <a:rPr lang="" altLang="zh-CN" sz="2900" dirty="0">
                <a:latin typeface="黑体" panose="02010609060101010101" pitchFamily="49" charset="-122"/>
                <a:ea typeface="DejaVu Sans"/>
              </a:rPr>
              <a:t>湖北八斗文化传播有限公司</a:t>
            </a:r>
            <a:endParaRPr lang="" altLang="zh-CN" sz="29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  <p:pic>
        <p:nvPicPr>
          <p:cNvPr id="5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9125" y="1801813"/>
            <a:ext cx="2055813" cy="2105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" name="图片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9575" y="1595438"/>
            <a:ext cx="1890713" cy="2022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1888" y="1801813"/>
            <a:ext cx="2055812" cy="2105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" name="图片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713800">
            <a:off x="4792663" y="2182813"/>
            <a:ext cx="1933575" cy="1974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5763" y="1801813"/>
            <a:ext cx="2055812" cy="2105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289000">
            <a:off x="8024813" y="1444625"/>
            <a:ext cx="1890712" cy="2022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" name="CustomShape 2"/>
          <p:cNvSpPr/>
          <p:nvPr/>
        </p:nvSpPr>
        <p:spPr>
          <a:xfrm>
            <a:off x="2260600" y="2159000"/>
            <a:ext cx="1274763" cy="1400175"/>
          </a:xfrm>
          <a:prstGeom prst="rect">
            <a:avLst/>
          </a:prstGeom>
          <a:noFill/>
          <a:ln w="0">
            <a:noFill/>
          </a:ln>
        </p:spPr>
        <p:txBody>
          <a:bodyPr wrap="none" lIns="88443" tIns="44222" rIns="88443" bIns="44222" anchor="ctr" anchorCtr="0">
            <a:spAutoFit/>
          </a:bodyPr>
          <a:p>
            <a:pPr defTabSz="898525" eaLnBrk="1" hangingPunct="1"/>
            <a:r>
              <a:rPr lang="" altLang="zh-CN" sz="8600" b="1" dirty="0">
                <a:latin typeface="黑体" panose="02010609060101010101" pitchFamily="49" charset="-122"/>
                <a:ea typeface="DejaVu Sans"/>
              </a:rPr>
              <a:t>勤</a:t>
            </a:r>
            <a:endParaRPr lang="" altLang="zh-CN" sz="86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57" name="CustomShape 3"/>
          <p:cNvSpPr/>
          <p:nvPr/>
        </p:nvSpPr>
        <p:spPr>
          <a:xfrm>
            <a:off x="5307013" y="2079625"/>
            <a:ext cx="1274762" cy="1400175"/>
          </a:xfrm>
          <a:prstGeom prst="rect">
            <a:avLst/>
          </a:prstGeom>
          <a:noFill/>
          <a:ln w="0">
            <a:noFill/>
          </a:ln>
        </p:spPr>
        <p:txBody>
          <a:bodyPr wrap="none" lIns="88443" tIns="44222" rIns="88443" bIns="44222" anchor="ctr" anchorCtr="0">
            <a:spAutoFit/>
          </a:bodyPr>
          <a:p>
            <a:pPr defTabSz="898525" eaLnBrk="1" hangingPunct="1"/>
            <a:r>
              <a:rPr lang="" altLang="zh-CN" sz="8600" b="1" dirty="0">
                <a:latin typeface="黑体" panose="02010609060101010101" pitchFamily="49" charset="-122"/>
                <a:ea typeface="DejaVu Sans"/>
              </a:rPr>
              <a:t>学</a:t>
            </a:r>
            <a:endParaRPr lang="" altLang="zh-CN" sz="86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58" name="CustomShape 4"/>
          <p:cNvSpPr/>
          <p:nvPr/>
        </p:nvSpPr>
        <p:spPr>
          <a:xfrm>
            <a:off x="8355013" y="2035175"/>
            <a:ext cx="1274762" cy="1400175"/>
          </a:xfrm>
          <a:prstGeom prst="rect">
            <a:avLst/>
          </a:prstGeom>
          <a:noFill/>
          <a:ln w="0">
            <a:noFill/>
          </a:ln>
        </p:spPr>
        <p:txBody>
          <a:bodyPr wrap="none" lIns="88443" tIns="44222" rIns="88443" bIns="44222" anchor="ctr" anchorCtr="0">
            <a:spAutoFit/>
          </a:bodyPr>
          <a:p>
            <a:pPr defTabSz="898525" eaLnBrk="1" hangingPunct="1"/>
            <a:r>
              <a:rPr lang="" altLang="zh-CN" sz="8600" b="1" dirty="0">
                <a:latin typeface="黑体" panose="02010609060101010101" pitchFamily="49" charset="-122"/>
                <a:ea typeface="DejaVu Sans"/>
              </a:rPr>
              <a:t>早</a:t>
            </a:r>
            <a:endParaRPr lang="" altLang="zh-CN" sz="86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6100" y="1979613"/>
            <a:ext cx="8247063" cy="205105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0" name="CustomShape 1"/>
          <p:cNvSpPr/>
          <p:nvPr/>
        </p:nvSpPr>
        <p:spPr>
          <a:xfrm>
            <a:off x="2163763" y="2749550"/>
            <a:ext cx="7346950" cy="642938"/>
          </a:xfrm>
          <a:prstGeom prst="rect">
            <a:avLst/>
          </a:prstGeom>
          <a:noFill/>
          <a:ln w="0">
            <a:noFill/>
          </a:ln>
        </p:spPr>
        <p:txBody>
          <a:bodyPr lIns="88443" tIns="44222" rIns="88443" bIns="44222">
            <a:spAutoFit/>
          </a:bodyPr>
          <a:p>
            <a:pPr algn="ctr" defTabSz="898525" eaLnBrk="1" hangingPunct="1"/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第二十四章　圆</a:t>
            </a:r>
            <a:endParaRPr lang="zh-CN" altLang="en-US" sz="3500" b="1" dirty="0">
              <a:solidFill>
                <a:schemeClr val="bg1"/>
              </a:solidFill>
              <a:latin typeface="Times New Roman" panose="02020603050405020304" pitchFamily="18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0" nextAc="none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6100" y="1889125"/>
            <a:ext cx="8247063" cy="225425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0" name="CustomShape 1"/>
          <p:cNvSpPr/>
          <p:nvPr/>
        </p:nvSpPr>
        <p:spPr>
          <a:xfrm>
            <a:off x="2184400" y="2408238"/>
            <a:ext cx="7346950" cy="1530350"/>
          </a:xfrm>
          <a:prstGeom prst="rect">
            <a:avLst/>
          </a:prstGeom>
          <a:noFill/>
          <a:ln w="0">
            <a:noFill/>
          </a:ln>
        </p:spPr>
        <p:txBody>
          <a:bodyPr lIns="88443" tIns="44222" rIns="88443" bIns="44222">
            <a:spAutoFit/>
          </a:bodyPr>
          <a:p>
            <a:pPr algn="ctr" defTabSz="898525" eaLnBrk="1" hangingPunct="1">
              <a:lnSpc>
                <a:spcPct val="130000"/>
              </a:lnSpc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24.2.2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　直线和圆的位置关系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DejaVu Sans"/>
            </a:endParaRPr>
          </a:p>
          <a:p>
            <a:pPr algn="ctr" defTabSz="898525" eaLnBrk="1" hangingPunct="1">
              <a:lnSpc>
                <a:spcPct val="13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第</a:t>
            </a: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3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课时  切线长定理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0" nextAc="none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2"/>
          <p:cNvGraphicFramePr/>
          <p:nvPr/>
        </p:nvGraphicFramePr>
        <p:xfrm>
          <a:off x="279400" y="774700"/>
          <a:ext cx="10787063" cy="525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888980" imgH="5309870" progId="Word.Document.12">
                  <p:embed/>
                </p:oleObj>
              </mc:Choice>
              <mc:Fallback>
                <p:oleObj name="" r:id="rId1" imgW="10888980" imgH="5309870" progId="Word.Document.12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9400" y="774700"/>
                        <a:ext cx="10787063" cy="5254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8829675" y="1830388"/>
            <a:ext cx="974725" cy="477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115°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2"/>
          <p:cNvGraphicFramePr/>
          <p:nvPr/>
        </p:nvGraphicFramePr>
        <p:xfrm>
          <a:off x="358775" y="750888"/>
          <a:ext cx="10798175" cy="533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0781030" imgH="5325110" progId="Word.Document.12">
                  <p:embed/>
                </p:oleObj>
              </mc:Choice>
              <mc:Fallback>
                <p:oleObj name="" r:id="rId1" imgW="10781030" imgH="5325110" progId="Word.Document.12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58775" y="750888"/>
                        <a:ext cx="10798175" cy="5332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6037263" y="1541463"/>
          <a:ext cx="769937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768350" imgH="655955" progId="Word.Document.12">
                  <p:embed/>
                </p:oleObj>
              </mc:Choice>
              <mc:Fallback>
                <p:oleObj name="" r:id="rId3" imgW="768350" imgH="655955" progId="Word.Document.12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37263" y="1541463"/>
                        <a:ext cx="769937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4"/>
          <p:cNvGraphicFramePr/>
          <p:nvPr/>
        </p:nvGraphicFramePr>
        <p:xfrm>
          <a:off x="9683750" y="1639888"/>
          <a:ext cx="798513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798830" imgH="596265" progId="Word.Document.12">
                  <p:embed/>
                </p:oleObj>
              </mc:Choice>
              <mc:Fallback>
                <p:oleObj name="" r:id="rId5" imgW="798830" imgH="596265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683750" y="1639888"/>
                        <a:ext cx="798513" cy="595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5" descr="229fj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8438" y="3421063"/>
            <a:ext cx="2455862" cy="18367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Object 2"/>
          <p:cNvGraphicFramePr/>
          <p:nvPr/>
        </p:nvGraphicFramePr>
        <p:xfrm>
          <a:off x="338138" y="750888"/>
          <a:ext cx="10899775" cy="533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0911840" imgH="5332730" progId="Word.Document.12">
                  <p:embed/>
                </p:oleObj>
              </mc:Choice>
              <mc:Fallback>
                <p:oleObj name="" r:id="rId1" imgW="10911840" imgH="5332730" progId="Word.Document.12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38138" y="750888"/>
                        <a:ext cx="10899775" cy="5332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6" name="Picture 5" descr="j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1825" y="2263775"/>
            <a:ext cx="2482850" cy="218916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Object 3"/>
          <p:cNvGraphicFramePr/>
          <p:nvPr/>
        </p:nvGraphicFramePr>
        <p:xfrm>
          <a:off x="6951663" y="1252538"/>
          <a:ext cx="1270000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1278890" imgH="799465" progId="Word.Document.12">
                  <p:embed/>
                </p:oleObj>
              </mc:Choice>
              <mc:Fallback>
                <p:oleObj name="" r:id="rId4" imgW="1278890" imgH="799465" progId="Word.Document.12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951663" y="1252538"/>
                        <a:ext cx="1270000" cy="793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Object 2"/>
          <p:cNvGraphicFramePr/>
          <p:nvPr/>
        </p:nvGraphicFramePr>
        <p:xfrm>
          <a:off x="279400" y="774700"/>
          <a:ext cx="10817225" cy="5268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0911840" imgH="5317490" progId="Word.Document.12">
                  <p:embed/>
                </p:oleObj>
              </mc:Choice>
              <mc:Fallback>
                <p:oleObj name="" r:id="rId1" imgW="10911840" imgH="5317490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9400" y="774700"/>
                        <a:ext cx="10817225" cy="5268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3140075" y="1209675"/>
            <a:ext cx="344488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5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613775" y="1209675"/>
            <a:ext cx="504825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16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pic>
        <p:nvPicPr>
          <p:cNvPr id="4101" name="Picture 4" descr="OP1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8113" y="4721225"/>
            <a:ext cx="1798637" cy="1847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2" name="Picture 6" descr="D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2575" y="1685925"/>
            <a:ext cx="2163763" cy="16462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Object 2"/>
          <p:cNvGraphicFramePr/>
          <p:nvPr/>
        </p:nvGraphicFramePr>
        <p:xfrm>
          <a:off x="279400" y="774700"/>
          <a:ext cx="10787063" cy="525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10883265" imgH="5309870" progId="Word.Document.12">
                  <p:embed/>
                </p:oleObj>
              </mc:Choice>
              <mc:Fallback>
                <p:oleObj name="" r:id="rId1" imgW="10883265" imgH="5309870" progId="Word.Document.12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9400" y="774700"/>
                        <a:ext cx="10787063" cy="5254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3" name="Picture 3" descr="OP1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363" y="2971800"/>
            <a:ext cx="2311400" cy="23733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46" name="Object 2"/>
          <p:cNvGraphicFramePr/>
          <p:nvPr/>
        </p:nvGraphicFramePr>
        <p:xfrm>
          <a:off x="279400" y="774700"/>
          <a:ext cx="10647363" cy="534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0911840" imgH="5492750" progId="Word.Document.12">
                  <p:embed/>
                </p:oleObj>
              </mc:Choice>
              <mc:Fallback>
                <p:oleObj name="" r:id="rId1" imgW="10911840" imgH="5492750" progId="Word.Document.12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9400" y="774700"/>
                        <a:ext cx="10647363" cy="5346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6229350" y="1974850"/>
            <a:ext cx="504825" cy="477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14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pic>
        <p:nvPicPr>
          <p:cNvPr id="6151" name="Picture 3" descr="229qg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313" y="2439988"/>
            <a:ext cx="1787525" cy="127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4351338" y="4432300"/>
            <a:ext cx="344487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3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51175" y="5443538"/>
            <a:ext cx="344488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1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pic>
        <p:nvPicPr>
          <p:cNvPr id="6154" name="Picture 4" descr="229qg9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50" y="2408238"/>
            <a:ext cx="1681163" cy="1233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5" name="Picture 5" descr="xy4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8075" y="2552700"/>
            <a:ext cx="1660525" cy="11366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47" name="Object 6"/>
          <p:cNvGraphicFramePr/>
          <p:nvPr/>
        </p:nvGraphicFramePr>
        <p:xfrm>
          <a:off x="2479675" y="2990850"/>
          <a:ext cx="1658938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6" imgW="1667510" imgH="595630" progId="Word.Document.12">
                  <p:embed/>
                </p:oleObj>
              </mc:Choice>
              <mc:Fallback>
                <p:oleObj name="" r:id="rId6" imgW="1667510" imgH="595630" progId="Word.Document.12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479675" y="2990850"/>
                        <a:ext cx="1658938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7"/>
          <p:cNvGraphicFramePr/>
          <p:nvPr/>
        </p:nvGraphicFramePr>
        <p:xfrm>
          <a:off x="5656263" y="2990850"/>
          <a:ext cx="1704975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8" imgW="1708785" imgH="595630" progId="Word.Document.12">
                  <p:embed/>
                </p:oleObj>
              </mc:Choice>
              <mc:Fallback>
                <p:oleObj name="" r:id="rId8" imgW="1708785" imgH="595630" progId="Word.Document.12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656263" y="2990850"/>
                        <a:ext cx="1704975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8"/>
          <p:cNvGraphicFramePr/>
          <p:nvPr/>
        </p:nvGraphicFramePr>
        <p:xfrm>
          <a:off x="9267825" y="2990850"/>
          <a:ext cx="1720850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0" imgW="1723390" imgH="598170" progId="Word.Document.12">
                  <p:embed/>
                </p:oleObj>
              </mc:Choice>
              <mc:Fallback>
                <p:oleObj name="" r:id="rId10" imgW="1723390" imgH="598170" progId="Word.Document.12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267825" y="2990850"/>
                        <a:ext cx="1720850" cy="5889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0" name="Object 2"/>
          <p:cNvGraphicFramePr/>
          <p:nvPr/>
        </p:nvGraphicFramePr>
        <p:xfrm>
          <a:off x="161925" y="674688"/>
          <a:ext cx="10852150" cy="530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0883265" imgH="5309870" progId="Word.Document.12">
                  <p:embed/>
                </p:oleObj>
              </mc:Choice>
              <mc:Fallback>
                <p:oleObj name="" r:id="rId1" imgW="10883265" imgH="5309870" progId="Word.Document.12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1925" y="674688"/>
                        <a:ext cx="10852150" cy="530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7326313" y="1643063"/>
            <a:ext cx="1936750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70°</a:t>
            </a:r>
            <a:r>
              <a:rPr lang="zh-CN" altLang="en-US" dirty="0">
                <a:latin typeface="Times New Roman" panose="02020603050405020304" pitchFamily="18" charset="0"/>
                <a:ea typeface="DejaVu Sans"/>
              </a:rPr>
              <a:t>或</a:t>
            </a:r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110°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pic>
        <p:nvPicPr>
          <p:cNvPr id="7175" name="Picture 3" descr="229qg117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75" y="2232025"/>
            <a:ext cx="1765300" cy="1081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6662738" y="3854450"/>
            <a:ext cx="344487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5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28863" y="4965700"/>
            <a:ext cx="344487" cy="477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3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graphicFrame>
        <p:nvGraphicFramePr>
          <p:cNvPr id="7171" name="Object 4"/>
          <p:cNvGraphicFramePr/>
          <p:nvPr/>
        </p:nvGraphicFramePr>
        <p:xfrm>
          <a:off x="2617788" y="2552700"/>
          <a:ext cx="1531937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1529715" imgH="595630" progId="Word.Document.12">
                  <p:embed/>
                </p:oleObj>
              </mc:Choice>
              <mc:Fallback>
                <p:oleObj name="" r:id="rId4" imgW="1529715" imgH="595630" progId="Word.Document.12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17788" y="2552700"/>
                        <a:ext cx="1531937" cy="595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8" name="Picture 5" descr="229qg10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1338" y="2119313"/>
            <a:ext cx="1585912" cy="12985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172" name="Object 6"/>
          <p:cNvGraphicFramePr/>
          <p:nvPr/>
        </p:nvGraphicFramePr>
        <p:xfrm>
          <a:off x="5940425" y="2552700"/>
          <a:ext cx="1744663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7" imgW="1749425" imgH="599440" progId="Word.Document.12">
                  <p:embed/>
                </p:oleObj>
              </mc:Choice>
              <mc:Fallback>
                <p:oleObj name="" r:id="rId7" imgW="1749425" imgH="599440" progId="Word.Document.12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40425" y="2552700"/>
                        <a:ext cx="1744663" cy="595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9" name="Picture 7" descr="xy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73975" y="2263775"/>
            <a:ext cx="1673225" cy="11366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7173" name="Object 8"/>
          <p:cNvGraphicFramePr/>
          <p:nvPr/>
        </p:nvGraphicFramePr>
        <p:xfrm>
          <a:off x="9551988" y="2552700"/>
          <a:ext cx="1744662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0" imgW="1749425" imgH="603885" progId="Word.Document.12">
                  <p:embed/>
                </p:oleObj>
              </mc:Choice>
              <mc:Fallback>
                <p:oleObj name="" r:id="rId10" imgW="1749425" imgH="603885" progId="Word.Document.12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551988" y="2552700"/>
                        <a:ext cx="1744662" cy="60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6" name="Picture 4" descr="229qg1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96450" y="2119313"/>
            <a:ext cx="1878013" cy="18954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8194" name="Object 2"/>
          <p:cNvGraphicFramePr/>
          <p:nvPr/>
        </p:nvGraphicFramePr>
        <p:xfrm>
          <a:off x="285750" y="742950"/>
          <a:ext cx="10928350" cy="533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0931525" imgH="5332730" progId="Word.Document.12">
                  <p:embed/>
                </p:oleObj>
              </mc:Choice>
              <mc:Fallback>
                <p:oleObj name="" r:id="rId2" imgW="10931525" imgH="5332730" progId="Word.Document.1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5750" y="742950"/>
                        <a:ext cx="10928350" cy="53324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595313" y="2430463"/>
          <a:ext cx="10872787" cy="441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4" imgW="10857230" imgH="4404360" progId="Word.Document.12">
                  <p:embed/>
                </p:oleObj>
              </mc:Choice>
              <mc:Fallback>
                <p:oleObj name="" r:id="rId4" imgW="10857230" imgH="4404360" progId="Word.Document.12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95313" y="2430463"/>
                        <a:ext cx="10872787" cy="4410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5" descr="229qg10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1988" y="2119313"/>
            <a:ext cx="2022475" cy="2100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8" name="Object 2"/>
          <p:cNvGraphicFramePr/>
          <p:nvPr/>
        </p:nvGraphicFramePr>
        <p:xfrm>
          <a:off x="276225" y="769938"/>
          <a:ext cx="10852150" cy="530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10911840" imgH="5317490" progId="Word.Document.12">
                  <p:embed/>
                </p:oleObj>
              </mc:Choice>
              <mc:Fallback>
                <p:oleObj name="" r:id="rId1" imgW="10911840" imgH="5317490" progId="Word.Document.12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6225" y="769938"/>
                        <a:ext cx="10852150" cy="530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306388" y="3275013"/>
          <a:ext cx="7972425" cy="299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7960360" imgH="2991485" progId="Word.Document.12">
                  <p:embed/>
                </p:oleObj>
              </mc:Choice>
              <mc:Fallback>
                <p:oleObj name="" r:id="rId3" imgW="7960360" imgH="2991485" progId="Word.Document.12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6388" y="3275013"/>
                        <a:ext cx="7972425" cy="2994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20" name="Picture 4" descr="D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6288" y="2263775"/>
            <a:ext cx="2152650" cy="16748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Object 2"/>
          <p:cNvGraphicFramePr/>
          <p:nvPr/>
        </p:nvGraphicFramePr>
        <p:xfrm>
          <a:off x="279400" y="774700"/>
          <a:ext cx="10787063" cy="525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10902950" imgH="5309870" progId="Word.Document.12">
                  <p:embed/>
                </p:oleObj>
              </mc:Choice>
              <mc:Fallback>
                <p:oleObj name="" r:id="rId1" imgW="10902950" imgH="5309870" progId="Word.Document.12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9400" y="774700"/>
                        <a:ext cx="10787063" cy="5254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3" name="Picture 4" descr="加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888" y="3998913"/>
            <a:ext cx="3074987" cy="1695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266" name="Object 2"/>
          <p:cNvGraphicFramePr/>
          <p:nvPr/>
        </p:nvGraphicFramePr>
        <p:xfrm>
          <a:off x="279400" y="774700"/>
          <a:ext cx="10833100" cy="595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10841990" imgH="5997575" progId="Word.Document.12">
                  <p:embed/>
                </p:oleObj>
              </mc:Choice>
              <mc:Fallback>
                <p:oleObj name="" r:id="rId1" imgW="10841990" imgH="5997575" progId="Word.Document.12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9400" y="774700"/>
                        <a:ext cx="10833100" cy="5951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7" name="Picture 4" descr="加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4138" y="4865688"/>
            <a:ext cx="2641600" cy="14557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8194" name="Object 2"/>
          <p:cNvGraphicFramePr/>
          <p:nvPr/>
        </p:nvGraphicFramePr>
        <p:xfrm>
          <a:off x="276225" y="769938"/>
          <a:ext cx="10852150" cy="530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0864850" imgH="5302250" progId="Word.Document.12">
                  <p:embed/>
                </p:oleObj>
              </mc:Choice>
              <mc:Fallback>
                <p:oleObj name="" r:id="rId1" imgW="10864850" imgH="5302250" progId="Word.Document.12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6225" y="769938"/>
                        <a:ext cx="10852150" cy="530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330200" y="3043238"/>
          <a:ext cx="10747375" cy="341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10933430" imgH="3447415" progId="Word.Document.12">
                  <p:embed/>
                </p:oleObj>
              </mc:Choice>
              <mc:Fallback>
                <p:oleObj name="" r:id="rId3" imgW="10933430" imgH="3447415" progId="Word.Document.12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0200" y="3043238"/>
                        <a:ext cx="10747375" cy="3417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6" name="Picture 4" descr="229qg9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9675" y="1830388"/>
            <a:ext cx="1733550" cy="1935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Picture 5" descr="229qg9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5213" y="1685925"/>
            <a:ext cx="1892300" cy="21129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18" name="Object 2"/>
          <p:cNvGraphicFramePr/>
          <p:nvPr/>
        </p:nvGraphicFramePr>
        <p:xfrm>
          <a:off x="276225" y="769938"/>
          <a:ext cx="10852150" cy="530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0864850" imgH="5302250" progId="Word.Document.12">
                  <p:embed/>
                </p:oleObj>
              </mc:Choice>
              <mc:Fallback>
                <p:oleObj name="" r:id="rId1" imgW="10864850" imgH="5302250" progId="Word.Document.12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6225" y="769938"/>
                        <a:ext cx="10852150" cy="530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449263" y="2698750"/>
          <a:ext cx="7735887" cy="3792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7821930" imgH="3834130" progId="Word.Document.12">
                  <p:embed/>
                </p:oleObj>
              </mc:Choice>
              <mc:Fallback>
                <p:oleObj name="" r:id="rId3" imgW="7821930" imgH="3834130" progId="Word.Document.12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9263" y="2698750"/>
                        <a:ext cx="7735887" cy="37925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20" name="Picture 4" descr="Ab4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6288" y="1611313"/>
            <a:ext cx="1912937" cy="1728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Picture 5" descr="Ab46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6288" y="1541463"/>
            <a:ext cx="2057400" cy="1860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42" name="Object 2"/>
          <p:cNvGraphicFramePr/>
          <p:nvPr/>
        </p:nvGraphicFramePr>
        <p:xfrm>
          <a:off x="276225" y="769938"/>
          <a:ext cx="10852150" cy="530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0864850" imgH="5302250" progId="Word.Document.12">
                  <p:embed/>
                </p:oleObj>
              </mc:Choice>
              <mc:Fallback>
                <p:oleObj name="" r:id="rId1" imgW="10864850" imgH="5302250" progId="Word.Document.12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6225" y="769938"/>
                        <a:ext cx="10852150" cy="530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450850" y="3932238"/>
          <a:ext cx="10106025" cy="237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10090150" imgH="2374900" progId="Word.Document.12">
                  <p:embed/>
                </p:oleObj>
              </mc:Choice>
              <mc:Fallback>
                <p:oleObj name="" r:id="rId3" imgW="10090150" imgH="2374900" progId="Word.Document.12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0850" y="3932238"/>
                        <a:ext cx="10106025" cy="2378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4" name="Picture 4" descr="加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4138" y="2800350"/>
            <a:ext cx="1501775" cy="1611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1" name="Picture 5" descr="加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4138" y="2811463"/>
            <a:ext cx="1511300" cy="1620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6100" y="1889125"/>
            <a:ext cx="8247063" cy="2109788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0" name="CustomShape 1"/>
          <p:cNvSpPr/>
          <p:nvPr/>
        </p:nvSpPr>
        <p:spPr>
          <a:xfrm>
            <a:off x="2184400" y="2263775"/>
            <a:ext cx="7346950" cy="1530350"/>
          </a:xfrm>
          <a:prstGeom prst="rect">
            <a:avLst/>
          </a:prstGeom>
          <a:noFill/>
          <a:ln w="0">
            <a:noFill/>
          </a:ln>
        </p:spPr>
        <p:txBody>
          <a:bodyPr lIns="88443" tIns="44222" rIns="88443" bIns="44222">
            <a:spAutoFit/>
          </a:bodyPr>
          <a:p>
            <a:pPr algn="ctr" defTabSz="898525" eaLnBrk="1" hangingPunct="1">
              <a:lnSpc>
                <a:spcPct val="13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基础夯实　切线的证明技巧</a:t>
            </a: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——</a:t>
            </a: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广东热点</a:t>
            </a:r>
            <a:endParaRPr lang="en-US" altLang="zh-CN" sz="3500" b="1" dirty="0">
              <a:solidFill>
                <a:schemeClr val="bg1"/>
              </a:solidFill>
              <a:latin typeface="Times New Roman" panose="02020603050405020304" pitchFamily="18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0" nextAc="none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2"/>
          <p:cNvGraphicFramePr/>
          <p:nvPr/>
        </p:nvGraphicFramePr>
        <p:xfrm>
          <a:off x="273050" y="385763"/>
          <a:ext cx="10858500" cy="570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0864850" imgH="5725160" progId="Word.Document.12">
                  <p:embed/>
                </p:oleObj>
              </mc:Choice>
              <mc:Fallback>
                <p:oleObj name="" r:id="rId1" imgW="10864850" imgH="5725160" progId="Word.Document.12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3050" y="385763"/>
                        <a:ext cx="10858500" cy="5707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496888" y="4432300"/>
          <a:ext cx="1078865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10800715" imgH="2112010" progId="Word.Document.12">
                  <p:embed/>
                </p:oleObj>
              </mc:Choice>
              <mc:Fallback>
                <p:oleObj name="" r:id="rId3" imgW="10800715" imgH="2112010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6888" y="4432300"/>
                        <a:ext cx="10788650" cy="2039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4" descr="xy8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9675" y="3998913"/>
            <a:ext cx="1370013" cy="11271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9" name="Picture 5" descr="xy8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9675" y="3998913"/>
            <a:ext cx="2022475" cy="1662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2"/>
          <p:cNvGraphicFramePr/>
          <p:nvPr/>
        </p:nvGraphicFramePr>
        <p:xfrm>
          <a:off x="115888" y="530225"/>
          <a:ext cx="11295062" cy="541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1276965" imgH="5408930" progId="Word.Document.12">
                  <p:embed/>
                </p:oleObj>
              </mc:Choice>
              <mc:Fallback>
                <p:oleObj name="" r:id="rId1" imgW="11276965" imgH="5408930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5888" y="530225"/>
                        <a:ext cx="11295062" cy="541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2" name="Picture 3" descr="wy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3063" y="3709988"/>
            <a:ext cx="2455862" cy="167481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Object 4"/>
          <p:cNvGraphicFramePr/>
          <p:nvPr/>
        </p:nvGraphicFramePr>
        <p:xfrm>
          <a:off x="-271462" y="2808288"/>
          <a:ext cx="11452225" cy="403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4" imgW="11651615" imgH="4142740" progId="Word.Document.12">
                  <p:embed/>
                </p:oleObj>
              </mc:Choice>
              <mc:Fallback>
                <p:oleObj name="" r:id="rId4" imgW="11651615" imgH="4142740" progId="Word.Document.12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71462" y="2808288"/>
                        <a:ext cx="11452225" cy="4032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Object 2"/>
          <p:cNvGraphicFramePr/>
          <p:nvPr/>
        </p:nvGraphicFramePr>
        <p:xfrm>
          <a:off x="276225" y="769938"/>
          <a:ext cx="10852150" cy="530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1" imgW="10864850" imgH="5302250" progId="Word.Document.12">
                  <p:embed/>
                </p:oleObj>
              </mc:Choice>
              <mc:Fallback>
                <p:oleObj name="" r:id="rId1" imgW="10864850" imgH="5302250" progId="Word.Document.12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6225" y="769938"/>
                        <a:ext cx="10852150" cy="530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598488" y="2532063"/>
          <a:ext cx="7727950" cy="317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7734935" imgH="3184525" progId="Word.Document.12">
                  <p:embed/>
                </p:oleObj>
              </mc:Choice>
              <mc:Fallback>
                <p:oleObj name="" r:id="rId3" imgW="7734935" imgH="3184525" progId="Word.Document.12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8488" y="2532063"/>
                        <a:ext cx="7727950" cy="31734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6" name="Picture 4" descr="D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8600" y="2509838"/>
            <a:ext cx="1684338" cy="1785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7" name="Picture 5" descr="D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8600" y="2408238"/>
            <a:ext cx="1908175" cy="2024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098" name="Object 2"/>
          <p:cNvGraphicFramePr/>
          <p:nvPr/>
        </p:nvGraphicFramePr>
        <p:xfrm>
          <a:off x="276225" y="576263"/>
          <a:ext cx="10852150" cy="530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0864850" imgH="5302250" progId="Word.Document.12">
                  <p:embed/>
                </p:oleObj>
              </mc:Choice>
              <mc:Fallback>
                <p:oleObj name="" r:id="rId1" imgW="10864850" imgH="5302250" progId="Word.Document.12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76225" y="576263"/>
                        <a:ext cx="10852150" cy="53006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447675" y="2435225"/>
          <a:ext cx="9364663" cy="4132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9407525" imgH="4152265" progId="Word.Document.12">
                  <p:embed/>
                </p:oleObj>
              </mc:Choice>
              <mc:Fallback>
                <p:oleObj name="" r:id="rId3" imgW="9407525" imgH="4152265" progId="Word.Document.12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7675" y="2435225"/>
                        <a:ext cx="9364663" cy="4132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0" name="Picture 4" descr="xy8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4138" y="1943100"/>
            <a:ext cx="2028825" cy="1428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525" name="Picture 5" descr="xy8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74138" y="1890713"/>
            <a:ext cx="2028825" cy="1530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5550" y="5138738"/>
            <a:ext cx="6264275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8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3013" y="4845050"/>
            <a:ext cx="1458912" cy="1252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" name="CustomShape 1"/>
          <p:cNvSpPr/>
          <p:nvPr/>
        </p:nvSpPr>
        <p:spPr>
          <a:xfrm>
            <a:off x="4027488" y="5299075"/>
            <a:ext cx="4976812" cy="530225"/>
          </a:xfrm>
          <a:prstGeom prst="rect">
            <a:avLst/>
          </a:prstGeom>
          <a:noFill/>
          <a:ln w="0">
            <a:noFill/>
          </a:ln>
        </p:spPr>
        <p:txBody>
          <a:bodyPr lIns="88443" tIns="44222" rIns="88443" bIns="44222">
            <a:spAutoFit/>
          </a:bodyPr>
          <a:p>
            <a:pPr defTabSz="898525" eaLnBrk="1" hangingPunct="1"/>
            <a:r>
              <a:rPr lang="en-US" altLang="zh-CN" sz="2900" dirty="0">
                <a:latin typeface="黑体" panose="02010609060101010101" pitchFamily="49" charset="-122"/>
                <a:ea typeface="DejaVu Sans"/>
              </a:rPr>
              <a:t>湖北八斗文化传播有限公司</a:t>
            </a:r>
            <a:endParaRPr lang="en-US" altLang="zh-CN" sz="29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  <p:pic>
        <p:nvPicPr>
          <p:cNvPr id="5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9125" y="1801813"/>
            <a:ext cx="2055813" cy="2105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9575" y="1595438"/>
            <a:ext cx="1890713" cy="2022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2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1888" y="1801813"/>
            <a:ext cx="2055812" cy="2105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3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5713800">
            <a:off x="4792663" y="2182813"/>
            <a:ext cx="1933575" cy="1974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4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763" y="1801813"/>
            <a:ext cx="2055812" cy="2105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" name="图片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89000">
            <a:off x="8024813" y="1444625"/>
            <a:ext cx="1890712" cy="2022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" name="CustomShape 2"/>
          <p:cNvSpPr/>
          <p:nvPr/>
        </p:nvSpPr>
        <p:spPr>
          <a:xfrm>
            <a:off x="2260600" y="2159000"/>
            <a:ext cx="1274763" cy="1400175"/>
          </a:xfrm>
          <a:prstGeom prst="rect">
            <a:avLst/>
          </a:prstGeom>
          <a:noFill/>
          <a:ln w="0">
            <a:noFill/>
          </a:ln>
        </p:spPr>
        <p:txBody>
          <a:bodyPr wrap="none" lIns="88443" tIns="44222" rIns="88443" bIns="44222" anchor="ctr" anchorCtr="0">
            <a:spAutoFit/>
          </a:bodyPr>
          <a:p>
            <a:pPr defTabSz="898525" eaLnBrk="1" hangingPunct="1"/>
            <a:r>
              <a:rPr lang="en-US" altLang="zh-CN" sz="8600" b="1" dirty="0">
                <a:latin typeface="黑体" panose="02010609060101010101" pitchFamily="49" charset="-122"/>
                <a:ea typeface="DejaVu Sans"/>
              </a:rPr>
              <a:t>勤</a:t>
            </a:r>
            <a:endParaRPr lang="en-US" altLang="zh-CN" sz="86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57" name="CustomShape 3"/>
          <p:cNvSpPr/>
          <p:nvPr/>
        </p:nvSpPr>
        <p:spPr>
          <a:xfrm>
            <a:off x="5307013" y="2079625"/>
            <a:ext cx="1274762" cy="1400175"/>
          </a:xfrm>
          <a:prstGeom prst="rect">
            <a:avLst/>
          </a:prstGeom>
          <a:noFill/>
          <a:ln w="0">
            <a:noFill/>
          </a:ln>
        </p:spPr>
        <p:txBody>
          <a:bodyPr wrap="none" lIns="88443" tIns="44222" rIns="88443" bIns="44222" anchor="ctr" anchorCtr="0">
            <a:spAutoFit/>
          </a:bodyPr>
          <a:p>
            <a:pPr defTabSz="898525" eaLnBrk="1" hangingPunct="1"/>
            <a:r>
              <a:rPr lang="en-US" altLang="zh-CN" sz="8600" b="1" dirty="0">
                <a:latin typeface="黑体" panose="02010609060101010101" pitchFamily="49" charset="-122"/>
                <a:ea typeface="DejaVu Sans"/>
              </a:rPr>
              <a:t>学</a:t>
            </a:r>
            <a:endParaRPr lang="en-US" altLang="zh-CN" sz="86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  <p:sp>
        <p:nvSpPr>
          <p:cNvPr id="58" name="CustomShape 4"/>
          <p:cNvSpPr/>
          <p:nvPr/>
        </p:nvSpPr>
        <p:spPr>
          <a:xfrm>
            <a:off x="8355013" y="2035175"/>
            <a:ext cx="1274762" cy="1400175"/>
          </a:xfrm>
          <a:prstGeom prst="rect">
            <a:avLst/>
          </a:prstGeom>
          <a:noFill/>
          <a:ln w="0">
            <a:noFill/>
          </a:ln>
        </p:spPr>
        <p:txBody>
          <a:bodyPr wrap="none" lIns="88443" tIns="44222" rIns="88443" bIns="44222" anchor="ctr" anchorCtr="0">
            <a:spAutoFit/>
          </a:bodyPr>
          <a:p>
            <a:pPr defTabSz="898525" eaLnBrk="1" hangingPunct="1"/>
            <a:r>
              <a:rPr lang="en-US" altLang="zh-CN" sz="8600" b="1" dirty="0">
                <a:latin typeface="黑体" panose="02010609060101010101" pitchFamily="49" charset="-122"/>
                <a:ea typeface="DejaVu Sans"/>
              </a:rPr>
              <a:t>早</a:t>
            </a:r>
            <a:endParaRPr lang="en-US" altLang="zh-CN" sz="8600" dirty="0">
              <a:solidFill>
                <a:schemeClr val="tx1"/>
              </a:solidFill>
              <a:latin typeface="Arial" panose="020B0604020202020204" pitchFamily="34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6100" y="1979613"/>
            <a:ext cx="8247063" cy="205105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0" name="CustomShape 1"/>
          <p:cNvSpPr/>
          <p:nvPr/>
        </p:nvSpPr>
        <p:spPr>
          <a:xfrm>
            <a:off x="2163763" y="2749550"/>
            <a:ext cx="7346950" cy="642938"/>
          </a:xfrm>
          <a:prstGeom prst="rect">
            <a:avLst/>
          </a:prstGeom>
          <a:noFill/>
          <a:ln w="0">
            <a:noFill/>
          </a:ln>
        </p:spPr>
        <p:txBody>
          <a:bodyPr lIns="88443" tIns="44222" rIns="88443" bIns="44222">
            <a:spAutoFit/>
          </a:bodyPr>
          <a:p>
            <a:pPr algn="ctr" defTabSz="898525" eaLnBrk="1" hangingPunct="1"/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第二十四章　圆</a:t>
            </a:r>
            <a:endParaRPr lang="zh-CN" altLang="en-US" sz="3500" b="1" dirty="0">
              <a:solidFill>
                <a:schemeClr val="bg1"/>
              </a:solidFill>
              <a:latin typeface="Times New Roman" panose="02020603050405020304" pitchFamily="18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0" nextAc="none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" name="图片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16100" y="1889125"/>
            <a:ext cx="8247063" cy="225425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60" name="CustomShape 1"/>
          <p:cNvSpPr/>
          <p:nvPr/>
        </p:nvSpPr>
        <p:spPr>
          <a:xfrm>
            <a:off x="2184400" y="2697163"/>
            <a:ext cx="7346950" cy="809625"/>
          </a:xfrm>
          <a:prstGeom prst="rect">
            <a:avLst/>
          </a:prstGeom>
          <a:noFill/>
          <a:ln w="0">
            <a:noFill/>
          </a:ln>
        </p:spPr>
        <p:txBody>
          <a:bodyPr lIns="88443" tIns="44222" rIns="88443" bIns="44222">
            <a:spAutoFit/>
          </a:bodyPr>
          <a:p>
            <a:pPr algn="ctr" defTabSz="898525" eaLnBrk="1" hangingPunct="1">
              <a:lnSpc>
                <a:spcPct val="13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DejaVu Sans"/>
              </a:rPr>
              <a:t>基础夯实　圆中导角（二）</a:t>
            </a:r>
            <a:endParaRPr lang="en-US" altLang="zh-CN" sz="3500" b="1" dirty="0">
              <a:solidFill>
                <a:schemeClr val="bg1"/>
              </a:solidFill>
              <a:latin typeface="Times New Roman" panose="02020603050405020304" pitchFamily="18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0" nextAc="none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 additive="repl"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26" name="Object 2"/>
          <p:cNvGraphicFramePr/>
          <p:nvPr/>
        </p:nvGraphicFramePr>
        <p:xfrm>
          <a:off x="179388" y="709613"/>
          <a:ext cx="11274425" cy="541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1257280" imgH="5408930" progId="Word.Document.12">
                  <p:embed/>
                </p:oleObj>
              </mc:Choice>
              <mc:Fallback>
                <p:oleObj name="" r:id="rId1" imgW="11257280" imgH="5408930" progId="Word.Document.12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388" y="709613"/>
                        <a:ext cx="11274425" cy="541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7" name="Picture 3" descr="229fj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5213" y="1541463"/>
            <a:ext cx="2166937" cy="17065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8" name="Picture 4" descr="229fj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8600" y="4143375"/>
            <a:ext cx="1733550" cy="1920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4495800" y="1108075"/>
            <a:ext cx="398463" cy="477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B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62738" y="3854450"/>
            <a:ext cx="415925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D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2"/>
          <p:cNvGraphicFramePr/>
          <p:nvPr/>
        </p:nvGraphicFramePr>
        <p:xfrm>
          <a:off x="306388" y="674688"/>
          <a:ext cx="10928350" cy="541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0911840" imgH="5408930" progId="Word.Document.12">
                  <p:embed/>
                </p:oleObj>
              </mc:Choice>
              <mc:Fallback>
                <p:oleObj name="" r:id="rId1" imgW="10911840" imgH="5408930" progId="Word.Document.12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6388" y="674688"/>
                        <a:ext cx="10928350" cy="541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3"/>
          <p:cNvGraphicFramePr/>
          <p:nvPr/>
        </p:nvGraphicFramePr>
        <p:xfrm>
          <a:off x="10199688" y="1089025"/>
          <a:ext cx="931862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934085" imgH="598170" progId="Word.Document.12">
                  <p:embed/>
                </p:oleObj>
              </mc:Choice>
              <mc:Fallback>
                <p:oleObj name="" r:id="rId3" imgW="934085" imgH="598170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99688" y="1089025"/>
                        <a:ext cx="931862" cy="595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4"/>
          <p:cNvGraphicFramePr/>
          <p:nvPr/>
        </p:nvGraphicFramePr>
        <p:xfrm>
          <a:off x="10112375" y="3686175"/>
          <a:ext cx="777875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5" imgW="781685" imgH="608330" progId="Word.Document.12">
                  <p:embed/>
                </p:oleObj>
              </mc:Choice>
              <mc:Fallback>
                <p:oleObj name="" r:id="rId5" imgW="781685" imgH="608330" progId="Word.Document.12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112375" y="3686175"/>
                        <a:ext cx="777875" cy="604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5" descr="OP1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6288" y="1830388"/>
            <a:ext cx="1878012" cy="139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4" name="Picture 6" descr="OP1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40588" y="4721225"/>
            <a:ext cx="2190750" cy="1444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5" name="Picture 7" descr="OP1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51825" y="1662113"/>
            <a:ext cx="2166938" cy="1612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3976" name="Picture 8" descr="OP1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96125" y="4721225"/>
            <a:ext cx="2409825" cy="15890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Object 2"/>
          <p:cNvGraphicFramePr/>
          <p:nvPr/>
        </p:nvGraphicFramePr>
        <p:xfrm>
          <a:off x="193675" y="709613"/>
          <a:ext cx="11185525" cy="541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1" imgW="11169015" imgH="5408930" progId="Word.Document.12">
                  <p:embed/>
                </p:oleObj>
              </mc:Choice>
              <mc:Fallback>
                <p:oleObj name="" r:id="rId1" imgW="11169015" imgH="5408930" progId="Word.Document.12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3675" y="709613"/>
                        <a:ext cx="11185525" cy="541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6" name="Picture 3" descr="OP1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3063" y="1541463"/>
            <a:ext cx="2166937" cy="1358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7" name="Picture 4" descr="229fj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8600" y="4576763"/>
            <a:ext cx="1878013" cy="15700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Object 5"/>
          <p:cNvGraphicFramePr/>
          <p:nvPr/>
        </p:nvGraphicFramePr>
        <p:xfrm>
          <a:off x="8394700" y="1108075"/>
          <a:ext cx="1012825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014730" imgH="636905" progId="Word.Document.12">
                  <p:embed/>
                </p:oleObj>
              </mc:Choice>
              <mc:Fallback>
                <p:oleObj name="" r:id="rId5" imgW="1014730" imgH="636905" progId="Word.Document.12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94700" y="1108075"/>
                        <a:ext cx="1012825" cy="63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/>
        </p:nvSpPr>
        <p:spPr>
          <a:xfrm>
            <a:off x="9118600" y="3565525"/>
            <a:ext cx="398463" cy="476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Times New Roman" panose="02020603050405020304" pitchFamily="18" charset="0"/>
                <a:ea typeface="DejaVu Sans"/>
              </a:rPr>
              <a:t>B</a:t>
            </a:r>
            <a:endParaRPr lang="zh-CN" altLang="en-US" dirty="0">
              <a:latin typeface="Times New Roman" panose="02020603050405020304" pitchFamily="18" charset="0"/>
              <a:ea typeface="DejaVu Sans"/>
            </a:endParaRPr>
          </a:p>
        </p:txBody>
      </p:sp>
      <p:pic>
        <p:nvPicPr>
          <p:cNvPr id="84998" name="Picture 6" descr="OP1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3063" y="1541463"/>
            <a:ext cx="2182812" cy="1444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p="http://schemas.openxmlformats.org/presentationml/2006/main">
  <p:tag name="KSO_WPP_MARK_KEY" val="88764cde-fa19-44d5-9af8-ccb1bf5b77d3"/>
  <p:tag name="COMMONDATA" val="eyJoZGlkIjoiZjEyMmY5YjE4Y2MzZWEzYWY4NTI2ZTJjYTVkMmMyYTUifQ=="/>
</p:tagLst>
</file>

<file path=ppt/theme/theme1.xml><?xml version="1.0" encoding="utf-8"?>
<a:theme xmlns:a="http://schemas.openxmlformats.org/drawingml/2006/main" name="1-课件咨询QQ308938711">
  <a:themeElements>
    <a:clrScheme name="1-课件咨询QQ308938711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-课件咨询QQ308938711">
      <a:majorFont>
        <a:latin typeface="Calibri Light"/>
        <a:ea typeface="宋体"/>
        <a:cs typeface=""/>
      </a:majorFont>
      <a:minorFont>
        <a:latin typeface="微软雅黑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1-课件咨询QQ308938711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-课件咨询QQ308938711">
  <a:themeElements>
    <a:clrScheme name="2-课件咨询QQ308938711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2-课件咨询QQ308938711">
      <a:majorFont>
        <a:latin typeface="Calibri Light"/>
        <a:ea typeface="宋体"/>
        <a:cs typeface=""/>
      </a:majorFont>
      <a:minorFont>
        <a:latin typeface="微软雅黑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2-课件咨询QQ308938711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-课件咨询QQ308938711">
  <a:themeElements>
    <a:clrScheme name="3-课件咨询QQ308938711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3-课件咨询QQ308938711">
      <a:majorFont>
        <a:latin typeface="Calibri Light"/>
        <a:ea typeface="宋体"/>
        <a:cs typeface=""/>
      </a:majorFont>
      <a:minorFont>
        <a:latin typeface="微软雅黑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3-课件咨询QQ308938711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-课件咨询QQ308938711">
  <a:themeElements>
    <a:clrScheme name="4-课件咨询QQ308938711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4-课件咨询QQ308938711">
      <a:majorFont>
        <a:latin typeface="Calibri Light"/>
        <a:ea typeface="宋体"/>
        <a:cs typeface=""/>
      </a:majorFont>
      <a:minorFont>
        <a:latin typeface="微软雅黑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4-课件咨询QQ308938711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Arial"/>
        <a:ea typeface="宋体"/>
        <a:cs typeface="DejaVu Sans"/>
      </a:majorFont>
      <a:minorFont>
        <a:latin typeface="Arial"/>
        <a:ea typeface="宋体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Office Theme">
  <a:themeElements>
    <a:clrScheme name="2_Office Them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2_Office Theme">
      <a:majorFont>
        <a:latin typeface="Arial"/>
        <a:ea typeface="宋体"/>
        <a:cs typeface="DejaVu Sans"/>
      </a:majorFont>
      <a:minorFont>
        <a:latin typeface="Arial"/>
        <a:ea typeface="宋体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500" b="0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2_Office Them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WPS 演示</Application>
  <PresentationFormat>自定义</PresentationFormat>
  <Paragraphs>51</Paragraphs>
  <Slides>28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6</vt:i4>
      </vt:variant>
      <vt:variant>
        <vt:lpstr>嵌入 OLE 服务器</vt:lpstr>
      </vt:variant>
      <vt:variant>
        <vt:i4>42</vt:i4>
      </vt:variant>
      <vt:variant>
        <vt:lpstr>幻灯片标题</vt:lpstr>
      </vt:variant>
      <vt:variant>
        <vt:i4>28</vt:i4>
      </vt:variant>
    </vt:vector>
  </HeadingPairs>
  <TitlesOfParts>
    <vt:vector size="88" baseType="lpstr">
      <vt:lpstr>Arial</vt:lpstr>
      <vt:lpstr>宋体</vt:lpstr>
      <vt:lpstr>Wingdings</vt:lpstr>
      <vt:lpstr>Times New Roman</vt:lpstr>
      <vt:lpstr>黑体</vt:lpstr>
      <vt:lpstr>Calibri Light</vt:lpstr>
      <vt:lpstr>微软雅黑</vt:lpstr>
      <vt:lpstr>Calibri</vt:lpstr>
      <vt:lpstr>DejaVu Sans</vt:lpstr>
      <vt:lpstr>楷体_GB2312</vt:lpstr>
      <vt:lpstr>新宋体</vt:lpstr>
      <vt:lpstr>Arial Unicode MS</vt:lpstr>
      <vt:lpstr>1-课件咨询QQ308938711</vt:lpstr>
      <vt:lpstr>2-课件咨询QQ308938711</vt:lpstr>
      <vt:lpstr>3-课件咨询QQ308938711</vt:lpstr>
      <vt:lpstr>4-课件咨询QQ308938711</vt:lpstr>
      <vt:lpstr>Office Theme</vt:lpstr>
      <vt:lpstr>2_Office Theme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Word.Document.12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gtm</cp:lastModifiedBy>
  <cp:revision>367</cp:revision>
  <dcterms:created xsi:type="dcterms:W3CDTF">2015-04-13T12:15:43Z</dcterms:created>
  <dcterms:modified xsi:type="dcterms:W3CDTF">2022-11-05T01:37:32Z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0008007826000000000001024100</vt:lpwstr>
  </property>
  <property fmtid="{D5CDD505-2E9C-101B-9397-08002B2CF9AE}" pid="3" name="ICV">
    <vt:lpwstr>73D13D311D1B4471AB8C92EB239E2849</vt:lpwstr>
  </property>
  <property fmtid="{D5CDD505-2E9C-101B-9397-08002B2CF9AE}" pid="4" name="KSOProductBuildVer">
    <vt:lpwstr>2052-11.1.0.12598</vt:lpwstr>
  </property>
</Properties>
</file>