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Default Extension="vml" ContentType="application/vnd.openxmlformats-officedocument.vmlDrawing"/>
  <Default Extension="bin" ContentType="application/vnd.openxmlformats-officedocument.oleObject"/>
  <Default Extension="png" ContentType="image/png"/>
  <Default Extension="wmf" ContentType="image/x-wmf"/>
  <Default Extension="emf" ContentType="image/x-emf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Relationship Id="rId5" Type="http://schemas.openxmlformats.org/officeDocument/2006/relationships/custom-properties" Target="docProps/custom.xml" /></Relationships>
</file>

<file path=ppt/presentation.xml><?xml version="1.0" encoding="utf-8"?>
<!--Generated by Aspose.Slides for Java 20.11-->
<p:presentation xmlns:r="http://schemas.openxmlformats.org/officeDocument/2006/relationships" xmlns:a="http://schemas.openxmlformats.org/drawingml/2006/main" xmlns:p="http://schemas.openxmlformats.org/presentationml/2006/main" saveSubsetFonts="1">
  <p:sldMasterIdLst>
    <p:sldMasterId id="2147483660" r:id="rId1"/>
    <p:sldMasterId id="2147483671" r:id="rId2"/>
    <p:sldMasterId id="2147483758" r:id="rId3"/>
  </p:sldMasterIdLst>
  <p:notesMasterIdLst>
    <p:notesMasterId r:id="rId4"/>
  </p:notesMasterIdLst>
  <p:sldIdLst>
    <p:sldId id="301" r:id="rId5"/>
    <p:sldId id="299" r:id="rId6"/>
    <p:sldId id="507" r:id="rId7"/>
    <p:sldId id="490" r:id="rId8"/>
    <p:sldId id="508" r:id="rId9"/>
    <p:sldId id="491" r:id="rId10"/>
    <p:sldId id="493" r:id="rId11"/>
    <p:sldId id="509" r:id="rId12"/>
    <p:sldId id="495" r:id="rId13"/>
    <p:sldId id="496" r:id="rId14"/>
    <p:sldId id="497" r:id="rId15"/>
    <p:sldId id="498" r:id="rId16"/>
    <p:sldId id="510" r:id="rId17"/>
    <p:sldId id="511" r:id="rId18"/>
    <p:sldId id="512" r:id="rId19"/>
    <p:sldId id="513" r:id="rId20"/>
    <p:sldId id="499" r:id="rId21"/>
    <p:sldId id="501" r:id="rId22"/>
    <p:sldId id="500" r:id="rId23"/>
    <p:sldId id="502" r:id="rId24"/>
    <p:sldId id="514" r:id="rId25"/>
    <p:sldId id="503" r:id="rId26"/>
    <p:sldId id="504" r:id="rId27"/>
    <p:sldId id="505" r:id="rId28"/>
    <p:sldId id="506" r:id="rId29"/>
    <p:sldId id="321" r:id="rId30"/>
  </p:sldIdLst>
  <p:sldSz cx="12192000" cy="6858000"/>
  <p:notesSz cx="6858000" cy="9144000"/>
  <p:custDataLst>
    <p:tags r:id="rId31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333" userDrawn="1">
          <p15:clr>
            <a:srgbClr val="A4A3A4"/>
          </p15:clr>
        </p15:guide>
        <p15:guide id="2" pos="3576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r="http://schemas.openxmlformats.org/officeDocument/2006/relationships" xmlns:a="http://schemas.openxmlformats.org/drawingml/2006/main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  <p:ext uri="{1BD7E111-0CB8-44D6-8891-C1BB2F81B7CC}">
      <p1710:readonlyRecommended xmlns:p1710="http://schemas.microsoft.com/office/powerpoint/2017/10/main" val="0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757" autoAdjust="0"/>
    <p:restoredTop sz="94359" autoAdjust="0"/>
  </p:normalViewPr>
  <p:slideViewPr>
    <p:cSldViewPr>
      <p:cViewPr varScale="1">
        <p:scale>
          <a:sx n="109" d="100"/>
          <a:sy n="109" d="100"/>
        </p:scale>
        <p:origin x="522" y="90"/>
      </p:cViewPr>
      <p:guideLst>
        <p:guide orient="horz" pos="2333"/>
        <p:guide pos="3576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>
        <p:scale>
          <a:sx n="1" d="100"/>
          <a:sy n="1" d="100"/>
        </p:scale>
        <p:origin x="0" y="0"/>
      </p:cViewPr>
    </p:cSldViewPr>
  </p:notesViewPr>
  <p:gridSpacing cx="72008" cy="72008"/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6.xml" /><Relationship Id="rId11" Type="http://schemas.openxmlformats.org/officeDocument/2006/relationships/slide" Target="slides/slide7.xml" /><Relationship Id="rId12" Type="http://schemas.openxmlformats.org/officeDocument/2006/relationships/slide" Target="slides/slide8.xml" /><Relationship Id="rId13" Type="http://schemas.openxmlformats.org/officeDocument/2006/relationships/slide" Target="slides/slide9.xml" /><Relationship Id="rId14" Type="http://schemas.openxmlformats.org/officeDocument/2006/relationships/slide" Target="slides/slide10.xml" /><Relationship Id="rId15" Type="http://schemas.openxmlformats.org/officeDocument/2006/relationships/slide" Target="slides/slide11.xml" /><Relationship Id="rId16" Type="http://schemas.openxmlformats.org/officeDocument/2006/relationships/slide" Target="slides/slide12.xml" /><Relationship Id="rId17" Type="http://schemas.openxmlformats.org/officeDocument/2006/relationships/slide" Target="slides/slide13.xml" /><Relationship Id="rId18" Type="http://schemas.openxmlformats.org/officeDocument/2006/relationships/slide" Target="slides/slide14.xml" /><Relationship Id="rId19" Type="http://schemas.openxmlformats.org/officeDocument/2006/relationships/slide" Target="slides/slide15.xml" /><Relationship Id="rId2" Type="http://schemas.openxmlformats.org/officeDocument/2006/relationships/slideMaster" Target="slideMasters/slideMaster2.xml" /><Relationship Id="rId20" Type="http://schemas.openxmlformats.org/officeDocument/2006/relationships/slide" Target="slides/slide16.xml" /><Relationship Id="rId21" Type="http://schemas.openxmlformats.org/officeDocument/2006/relationships/slide" Target="slides/slide17.xml" /><Relationship Id="rId22" Type="http://schemas.openxmlformats.org/officeDocument/2006/relationships/slide" Target="slides/slide18.xml" /><Relationship Id="rId23" Type="http://schemas.openxmlformats.org/officeDocument/2006/relationships/slide" Target="slides/slide19.xml" /><Relationship Id="rId24" Type="http://schemas.openxmlformats.org/officeDocument/2006/relationships/slide" Target="slides/slide20.xml" /><Relationship Id="rId25" Type="http://schemas.openxmlformats.org/officeDocument/2006/relationships/slide" Target="slides/slide21.xml" /><Relationship Id="rId26" Type="http://schemas.openxmlformats.org/officeDocument/2006/relationships/slide" Target="slides/slide22.xml" /><Relationship Id="rId27" Type="http://schemas.openxmlformats.org/officeDocument/2006/relationships/slide" Target="slides/slide23.xml" /><Relationship Id="rId28" Type="http://schemas.openxmlformats.org/officeDocument/2006/relationships/slide" Target="slides/slide24.xml" /><Relationship Id="rId29" Type="http://schemas.openxmlformats.org/officeDocument/2006/relationships/slide" Target="slides/slide25.xml" /><Relationship Id="rId3" Type="http://schemas.openxmlformats.org/officeDocument/2006/relationships/slideMaster" Target="slideMasters/slideMaster3.xml" /><Relationship Id="rId30" Type="http://schemas.openxmlformats.org/officeDocument/2006/relationships/slide" Target="slides/slide26.xml" /><Relationship Id="rId31" Type="http://schemas.openxmlformats.org/officeDocument/2006/relationships/tags" Target="tags/tag7.xml" /><Relationship Id="rId32" Type="http://schemas.openxmlformats.org/officeDocument/2006/relationships/presProps" Target="presProps.xml" /><Relationship Id="rId33" Type="http://schemas.openxmlformats.org/officeDocument/2006/relationships/viewProps" Target="viewProps.xml" /><Relationship Id="rId34" Type="http://schemas.openxmlformats.org/officeDocument/2006/relationships/theme" Target="theme/theme1.xml" /><Relationship Id="rId35" Type="http://schemas.openxmlformats.org/officeDocument/2006/relationships/tableStyles" Target="tableStyles.xml" /><Relationship Id="rId4" Type="http://schemas.openxmlformats.org/officeDocument/2006/relationships/notesMaster" Target="notesMasters/notesMaster1.xml" /><Relationship Id="rId5" Type="http://schemas.openxmlformats.org/officeDocument/2006/relationships/slide" Target="slides/slide1.xml" /><Relationship Id="rId6" Type="http://schemas.openxmlformats.org/officeDocument/2006/relationships/slide" Target="slides/slide2.xml" /><Relationship Id="rId7" Type="http://schemas.openxmlformats.org/officeDocument/2006/relationships/slide" Target="slides/slide3.xml" /><Relationship Id="rId8" Type="http://schemas.openxmlformats.org/officeDocument/2006/relationships/slide" Target="slides/slide4.xml" /><Relationship Id="rId9" Type="http://schemas.openxmlformats.org/officeDocument/2006/relationships/slide" Target="slides/slide5.xml" /></Relationships>
</file>

<file path=ppt/drawings/_rels/vmlDrawing1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9.wmf" /></Relationships>
</file>

<file path=ppt/drawings/_rels/vmlDrawing2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21.wmf" /><Relationship Id="rId2" Type="http://schemas.openxmlformats.org/officeDocument/2006/relationships/image" Target="../media/image22.wmf" /><Relationship Id="rId3" Type="http://schemas.openxmlformats.org/officeDocument/2006/relationships/image" Target="../media/image23.wmf" /><Relationship Id="rId4" Type="http://schemas.openxmlformats.org/officeDocument/2006/relationships/image" Target="../media/image24.wmf" /><Relationship Id="rId5" Type="http://schemas.openxmlformats.org/officeDocument/2006/relationships/image" Target="../media/image25.wmf" /><Relationship Id="rId6" Type="http://schemas.openxmlformats.org/officeDocument/2006/relationships/image" Target="../media/image26.wmf" /></Relationships>
</file>

<file path=ppt/drawings/_rels/vmlDrawing3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29.wmf" /></Relationships>
</file>

<file path=ppt/drawings/_rels/vmlDrawing4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31.wmf" /></Relationships>
</file>

<file path=ppt/drawings/_rels/vmlDrawing5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37.wmf" /></Relationships>
</file>

<file path=ppt/drawings/_rels/vmlDrawing6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38.wmf" /><Relationship Id="rId2" Type="http://schemas.openxmlformats.org/officeDocument/2006/relationships/image" Target="../media/image39.emf" /><Relationship Id="rId3" Type="http://schemas.openxmlformats.org/officeDocument/2006/relationships/image" Target="../media/image40.emf" /><Relationship Id="rId4" Type="http://schemas.openxmlformats.org/officeDocument/2006/relationships/image" Target="../media/image41.emf" /><Relationship Id="rId5" Type="http://schemas.openxmlformats.org/officeDocument/2006/relationships/image" Target="../media/image42.emf" /><Relationship Id="rId6" Type="http://schemas.openxmlformats.org/officeDocument/2006/relationships/image" Target="../media/image43.emf" /><Relationship Id="rId7" Type="http://schemas.openxmlformats.org/officeDocument/2006/relationships/image" Target="../media/image44.emf" /><Relationship Id="rId8" Type="http://schemas.openxmlformats.org/officeDocument/2006/relationships/image" Target="../media/image45.wmf" /></Relationships>
</file>

<file path=ppt/notesMasters/_rels/notes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4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5362" name="Rectangle 2">
            <a:extLst>
              <a:ext uri="{FF2B5EF4-FFF2-40B4-BE49-F238E27FC236}">
                <a16:creationId xmlns:a16="http://schemas.microsoft.com/office/drawing/2014/main" xmlns="" id="{BE3634C4-0188-47C2-BBF3-CBFD68B759D3}"/>
              </a:ext>
            </a:extLst>
          </p:cNvPr>
          <p:cNvSpPr>
            <a:spLocks noGrp="1" noRot="1" noChangeAspect="1" noChangeArrowheads="1"/>
          </p:cNvSpPr>
          <p:nvPr>
            <p:ph type="sldImg" idx="4294967295"/>
          </p:nvPr>
        </p:nvSpPr>
        <p:spPr bwMode="auto">
          <a:xfrm>
            <a:off x="409575" y="754063"/>
            <a:ext cx="5854700" cy="3294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sp>
      <p:sp>
        <p:nvSpPr>
          <p:cNvPr id="15363" name="Rectangle 3">
            <a:extLst>
              <a:ext uri="{FF2B5EF4-FFF2-40B4-BE49-F238E27FC236}">
                <a16:creationId xmlns:a16="http://schemas.microsoft.com/office/drawing/2014/main" xmlns="" id="{2D14B0BE-E537-4592-8688-9C5C23E9AF5F}"/>
              </a:ext>
            </a:extLst>
          </p:cNvPr>
          <p:cNvSpPr>
            <a:spLocks noGrp="1" noChangeArrowheads="1"/>
          </p:cNvSpPr>
          <p:nvPr>
            <p:ph type="body" sz="quarter" idx="6"/>
          </p:nvPr>
        </p:nvSpPr>
        <p:spPr bwMode="auto">
          <a:xfrm>
            <a:off x="538163" y="4387850"/>
            <a:ext cx="5780087" cy="3952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单击此处编辑母版文本样式
第二级
第三级
第四级
第五级</a:t>
            </a:r>
          </a:p>
        </p:txBody>
      </p:sp>
      <p:sp>
        <p:nvSpPr>
          <p:cNvPr id="2052" name="Rectangle 4">
            <a:extLst>
              <a:ext uri="{FF2B5EF4-FFF2-40B4-BE49-F238E27FC236}">
                <a16:creationId xmlns:a16="http://schemas.microsoft.com/office/drawing/2014/main" xmlns="" id="{FEB666DE-4D44-4EF2-B59B-F6EA384C0F41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3388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2053" name="Rectangle 5">
            <a:extLst>
              <a:ext uri="{FF2B5EF4-FFF2-40B4-BE49-F238E27FC236}">
                <a16:creationId xmlns:a16="http://schemas.microsoft.com/office/drawing/2014/main" xmlns="" id="{5D549085-DEC7-482D-A104-DFE6C381A913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883025" y="0"/>
            <a:ext cx="2974975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 algn="r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2054" name="Rectangle 6">
            <a:extLst>
              <a:ext uri="{FF2B5EF4-FFF2-40B4-BE49-F238E27FC236}">
                <a16:creationId xmlns:a16="http://schemas.microsoft.com/office/drawing/2014/main" xmlns="" id="{816BE0F0-A0B0-4FE3-9482-D2F24E1962EC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3388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2055" name="Rectangle 7">
            <a:extLst>
              <a:ext uri="{FF2B5EF4-FFF2-40B4-BE49-F238E27FC236}">
                <a16:creationId xmlns:a16="http://schemas.microsoft.com/office/drawing/2014/main" xmlns="" id="{EE1D3CCC-F14D-494C-9B86-9D4A76D73122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3025" y="8686800"/>
            <a:ext cx="2974975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4E9E83F-46E3-40D2-92C3-1A813B3BE908}" type="slidenum">
              <a:rPr lang="zh-CN" altLang="en-US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4473579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742950" indent="-28575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1143000" indent="-228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600200" indent="-228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2057400" indent="-228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.xml" /><Relationship Id="rId2" Type="http://schemas.openxmlformats.org/officeDocument/2006/relationships/notesMaster" Target="../notesMasters/notesMaster1.xml" /></Relationships>
</file>

<file path=ppt/notesSlides/_rels/notesSlide2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0.xml" /><Relationship Id="rId2" Type="http://schemas.openxmlformats.org/officeDocument/2006/relationships/notesMaster" Target="../notesMasters/notesMaster1.xml" /></Relationships>
</file>

<file path=ppt/notesSlides/notesSlide1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F157B9-FAE4-4D7E-98DB-217F8B54A3E4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9051350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4E9E83F-46E3-40D2-92C3-1A813B3BE908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28984443"/>
      </p:ext>
    </p:extLst>
  </p:cSld>
  <p:clrMapOvr>
    <a:masterClrMapping/>
  </p:clrMapOvr>
</p:note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2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21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2.jpeg" /><Relationship Id="rId2" Type="http://schemas.openxmlformats.org/officeDocument/2006/relationships/image" Target="../media/image3.png" /><Relationship Id="rId3" Type="http://schemas.openxmlformats.org/officeDocument/2006/relationships/slideMaster" Target="../slideMasters/slideMaster3.xml" /></Relationships>
</file>

<file path=ppt/slideLayouts/_rels/slideLayout22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4.png" /><Relationship Id="rId2" Type="http://schemas.openxmlformats.org/officeDocument/2006/relationships/slideMaster" Target="../slideMasters/slideMaster3.xml" /></Relationships>
</file>

<file path=ppt/slideLayouts/_rels/slideLayout23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5.png" /><Relationship Id="rId2" Type="http://schemas.openxmlformats.org/officeDocument/2006/relationships/slideMaster" Target="../slideMasters/slideMaster3.xml" /></Relationships>
</file>

<file path=ppt/slideLayouts/_rels/slideLayout24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6.png" /><Relationship Id="rId2" Type="http://schemas.openxmlformats.org/officeDocument/2006/relationships/slideMaster" Target="../slideMasters/slideMaster3.xml" /></Relationships>
</file>

<file path=ppt/slideLayouts/_rels/slideLayout25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7.png" /><Relationship Id="rId2" Type="http://schemas.openxmlformats.org/officeDocument/2006/relationships/slideMaster" Target="../slideMasters/slideMaster3.xml" /></Relationships>
</file>

<file path=ppt/slideLayouts/_rels/slideLayout26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8.png" /><Relationship Id="rId2" Type="http://schemas.openxmlformats.org/officeDocument/2006/relationships/slideMaster" Target="../slideMasters/slideMaster3.xml" /></Relationships>
</file>

<file path=ppt/slideLayouts/_rels/slideLayout27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9.png" /><Relationship Id="rId2" Type="http://schemas.openxmlformats.org/officeDocument/2006/relationships/slideMaster" Target="../slideMasters/slideMaster3.xml" /></Relationships>
</file>

<file path=ppt/slideLayouts/_rels/slideLayout28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0.png" /><Relationship Id="rId2" Type="http://schemas.openxmlformats.org/officeDocument/2006/relationships/slideMaster" Target="../slideMasters/slideMaster3.xml" /></Relationships>
</file>

<file path=ppt/slideLayouts/_rels/slideLayout29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1.png" /><Relationship Id="rId2" Type="http://schemas.openxmlformats.org/officeDocument/2006/relationships/slideMaster" Target="../slideMasters/slideMaster3.xml" /></Relationships>
</file>

<file path=ppt/slideLayouts/_rels/slideLayout3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31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2.jpeg" /><Relationship Id="rId2" Type="http://schemas.openxmlformats.org/officeDocument/2006/relationships/image" Target="../media/image12.png" /><Relationship Id="rId3" Type="http://schemas.openxmlformats.org/officeDocument/2006/relationships/slideMaster" Target="../slideMasters/slideMaster3.xml" /></Relationships>
</file>

<file path=ppt/slideLayouts/_rels/slideLayout3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3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3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35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3.png" /><Relationship Id="rId2" Type="http://schemas.openxmlformats.org/officeDocument/2006/relationships/slideMaster" Target="../slideMasters/slideMaster3.xml" /></Relationships>
</file>

<file path=ppt/slideLayouts/slideLayout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任意多边形 30">
            <a:extLst>
              <a:ext uri="{FF2B5EF4-FFF2-40B4-BE49-F238E27FC236}">
                <a16:creationId xmlns:a16="http://schemas.microsoft.com/office/drawing/2014/main" xmlns="" id="{33B116D3-D25A-4320-889B-3E6EE96D1787}"/>
              </a:ext>
            </a:extLst>
          </p:cNvPr>
          <p:cNvSpPr/>
          <p:nvPr/>
        </p:nvSpPr>
        <p:spPr>
          <a:xfrm rot="20700000" flipH="1">
            <a:off x="8568267" y="636589"/>
            <a:ext cx="1195917" cy="619125"/>
          </a:xfrm>
          <a:custGeom>
            <a:gdLst>
              <a:gd name="connsiteX0" fmla="*/ 811844 w 815110"/>
              <a:gd name="connsiteY0" fmla="*/ 0 h 753851"/>
              <a:gd name="connsiteX1" fmla="*/ 811221 w 815110"/>
              <a:gd name="connsiteY1" fmla="*/ 3357 h 753851"/>
              <a:gd name="connsiteX2" fmla="*/ 815110 w 815110"/>
              <a:gd name="connsiteY2" fmla="*/ 1718 h 753851"/>
              <a:gd name="connsiteX3" fmla="*/ 810512 w 815110"/>
              <a:gd name="connsiteY3" fmla="*/ 7176 h 753851"/>
              <a:gd name="connsiteX4" fmla="*/ 674407 w 815110"/>
              <a:gd name="connsiteY4" fmla="*/ 740510 h 753851"/>
              <a:gd name="connsiteX5" fmla="*/ 421276 w 815110"/>
              <a:gd name="connsiteY5" fmla="*/ 621270 h 753851"/>
              <a:gd name="connsiteX6" fmla="*/ 293771 w 815110"/>
              <a:gd name="connsiteY6" fmla="*/ 753851 h 753851"/>
              <a:gd name="connsiteX7" fmla="*/ 336279 w 815110"/>
              <a:gd name="connsiteY7" fmla="*/ 581231 h 753851"/>
              <a:gd name="connsiteX8" fmla="*/ 335005 w 815110"/>
              <a:gd name="connsiteY8" fmla="*/ 580631 h 753851"/>
              <a:gd name="connsiteX9" fmla="*/ 337035 w 815110"/>
              <a:gd name="connsiteY9" fmla="*/ 578159 h 753851"/>
              <a:gd name="connsiteX10" fmla="*/ 337278 w 815110"/>
              <a:gd name="connsiteY10" fmla="*/ 577173 h 753851"/>
              <a:gd name="connsiteX11" fmla="*/ 337691 w 815110"/>
              <a:gd name="connsiteY11" fmla="*/ 577360 h 753851"/>
              <a:gd name="connsiteX12" fmla="*/ 628627 w 815110"/>
              <a:gd name="connsiteY12" fmla="*/ 223097 h 753851"/>
              <a:gd name="connsiteX13" fmla="*/ 609342 w 815110"/>
              <a:gd name="connsiteY13" fmla="*/ 245991 h 753851"/>
              <a:gd name="connsiteX14" fmla="*/ 266398 w 815110"/>
              <a:gd name="connsiteY14" fmla="*/ 517542 h 753851"/>
              <a:gd name="connsiteX15" fmla="*/ 0 w 815110"/>
              <a:gd name="connsiteY15" fmla="*/ 345175 h 753851"/>
              <a:gd name="connsiteX16" fmla="*/ 807958 w 815110"/>
              <a:gd name="connsiteY16" fmla="*/ 4731 h 753851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815110" h="753851">
                <a:moveTo>
                  <a:pt x="811844" y="0"/>
                </a:moveTo>
                <a:lnTo>
                  <a:pt x="811221" y="3357"/>
                </a:lnTo>
                <a:lnTo>
                  <a:pt x="815110" y="1718"/>
                </a:lnTo>
                <a:lnTo>
                  <a:pt x="810512" y="7176"/>
                </a:lnTo>
                <a:lnTo>
                  <a:pt x="674407" y="740510"/>
                </a:lnTo>
                <a:lnTo>
                  <a:pt x="421276" y="621270"/>
                </a:lnTo>
                <a:lnTo>
                  <a:pt x="293771" y="753851"/>
                </a:lnTo>
                <a:lnTo>
                  <a:pt x="336279" y="581231"/>
                </a:lnTo>
                <a:lnTo>
                  <a:pt x="335005" y="580631"/>
                </a:lnTo>
                <a:lnTo>
                  <a:pt x="337035" y="578159"/>
                </a:lnTo>
                <a:lnTo>
                  <a:pt x="337278" y="577173"/>
                </a:lnTo>
                <a:lnTo>
                  <a:pt x="337691" y="577360"/>
                </a:lnTo>
                <a:lnTo>
                  <a:pt x="628627" y="223097"/>
                </a:lnTo>
                <a:lnTo>
                  <a:pt x="609342" y="245991"/>
                </a:lnTo>
                <a:lnTo>
                  <a:pt x="266398" y="517542"/>
                </a:lnTo>
                <a:lnTo>
                  <a:pt x="0" y="345175"/>
                </a:lnTo>
                <a:lnTo>
                  <a:pt x="807958" y="4731"/>
                </a:lnTo>
                <a:close/>
              </a:path>
            </a:pathLst>
          </a:custGeom>
          <a:gradFill flip="none" rotWithShape="1">
            <a:gsLst>
              <a:gs pos="100000">
                <a:schemeClr val="accent2">
                  <a:alpha val="50000"/>
                </a:schemeClr>
              </a:gs>
              <a:gs pos="0">
                <a:schemeClr val="accent2"/>
              </a:gs>
            </a:gsLst>
            <a:lin ang="135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grpSp>
        <p:nvGrpSpPr>
          <p:cNvPr id="5" name="组合 16">
            <a:extLst>
              <a:ext uri="{FF2B5EF4-FFF2-40B4-BE49-F238E27FC236}">
                <a16:creationId xmlns:a16="http://schemas.microsoft.com/office/drawing/2014/main" xmlns="" id="{6E55B57F-6B7D-4667-8713-666D5670EA4D}"/>
              </a:ext>
            </a:extLst>
          </p:cNvPr>
          <p:cNvGrpSpPr/>
          <p:nvPr/>
        </p:nvGrpSpPr>
        <p:grpSpPr>
          <a:xfrm>
            <a:off x="774701" y="3287714"/>
            <a:ext cx="1562100" cy="268287"/>
            <a:chOff x="580290" y="3288314"/>
            <a:chExt cx="1172059" cy="267237"/>
          </a:xfrm>
        </p:grpSpPr>
        <p:sp>
          <p:nvSpPr>
            <p:cNvPr id="6" name="椭圆 5">
              <a:extLst>
                <a:ext uri="{FF2B5EF4-FFF2-40B4-BE49-F238E27FC236}">
                  <a16:creationId xmlns:a16="http://schemas.microsoft.com/office/drawing/2014/main" xmlns="" id="{D4FBD7F4-1730-424C-9D6E-B861043F2FBE}"/>
                </a:ext>
              </a:extLst>
            </p:cNvPr>
            <p:cNvSpPr/>
            <p:nvPr/>
          </p:nvSpPr>
          <p:spPr>
            <a:xfrm rot="10800000">
              <a:off x="580290" y="3288314"/>
              <a:ext cx="266810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7" name="椭圆 6">
              <a:extLst>
                <a:ext uri="{FF2B5EF4-FFF2-40B4-BE49-F238E27FC236}">
                  <a16:creationId xmlns:a16="http://schemas.microsoft.com/office/drawing/2014/main" xmlns="" id="{137F34B9-71ED-4D06-AF8D-904F0222CA8E}"/>
                </a:ext>
              </a:extLst>
            </p:cNvPr>
            <p:cNvSpPr/>
            <p:nvPr/>
          </p:nvSpPr>
          <p:spPr>
            <a:xfrm rot="10800000">
              <a:off x="1172673" y="3321521"/>
              <a:ext cx="201695" cy="200824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8" name="椭圆 7">
              <a:extLst>
                <a:ext uri="{FF2B5EF4-FFF2-40B4-BE49-F238E27FC236}">
                  <a16:creationId xmlns:a16="http://schemas.microsoft.com/office/drawing/2014/main" xmlns="" id="{A34D8E23-B824-4F9B-9151-607C69922D84}"/>
                </a:ext>
              </a:extLst>
            </p:cNvPr>
            <p:cNvSpPr/>
            <p:nvPr/>
          </p:nvSpPr>
          <p:spPr>
            <a:xfrm rot="10800000">
              <a:off x="1618944" y="3354728"/>
              <a:ext cx="133405" cy="13440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grpSp>
        <p:nvGrpSpPr>
          <p:cNvPr id="9" name="组合 17">
            <a:extLst>
              <a:ext uri="{FF2B5EF4-FFF2-40B4-BE49-F238E27FC236}">
                <a16:creationId xmlns:a16="http://schemas.microsoft.com/office/drawing/2014/main" xmlns="" id="{4956547D-BF0D-47FE-B7BD-224DBFF28AEC}"/>
              </a:ext>
            </a:extLst>
          </p:cNvPr>
          <p:cNvGrpSpPr/>
          <p:nvPr/>
        </p:nvGrpSpPr>
        <p:grpSpPr>
          <a:xfrm flipH="1">
            <a:off x="9848851" y="3295650"/>
            <a:ext cx="1564216" cy="266700"/>
            <a:chOff x="580290" y="3288314"/>
            <a:chExt cx="1172059" cy="267237"/>
          </a:xfrm>
        </p:grpSpPr>
        <p:sp>
          <p:nvSpPr>
            <p:cNvPr id="10" name="椭圆 9">
              <a:extLst>
                <a:ext uri="{FF2B5EF4-FFF2-40B4-BE49-F238E27FC236}">
                  <a16:creationId xmlns:a16="http://schemas.microsoft.com/office/drawing/2014/main" xmlns="" id="{9E55A6C3-C292-4006-80DD-54D7D8C485E0}"/>
                </a:ext>
              </a:extLst>
            </p:cNvPr>
            <p:cNvSpPr/>
            <p:nvPr/>
          </p:nvSpPr>
          <p:spPr>
            <a:xfrm rot="10800000">
              <a:off x="580290" y="3288314"/>
              <a:ext cx="266449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1" name="椭圆 19">
              <a:extLst>
                <a:ext uri="{FF2B5EF4-FFF2-40B4-BE49-F238E27FC236}">
                  <a16:creationId xmlns:a16="http://schemas.microsoft.com/office/drawing/2014/main" xmlns="" id="{D2B9F80C-359D-4EAC-8E24-1759ED196FFF}"/>
                </a:ext>
              </a:extLst>
            </p:cNvPr>
            <p:cNvSpPr/>
            <p:nvPr/>
          </p:nvSpPr>
          <p:spPr>
            <a:xfrm rot="10800000">
              <a:off x="1173457" y="3321719"/>
              <a:ext cx="199837" cy="200428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2" name="椭圆 11">
              <a:extLst>
                <a:ext uri="{FF2B5EF4-FFF2-40B4-BE49-F238E27FC236}">
                  <a16:creationId xmlns:a16="http://schemas.microsoft.com/office/drawing/2014/main" xmlns="" id="{4E3B3FC8-5EA6-4E00-940E-F57D6A800CA3}"/>
                </a:ext>
              </a:extLst>
            </p:cNvPr>
            <p:cNvSpPr/>
            <p:nvPr/>
          </p:nvSpPr>
          <p:spPr>
            <a:xfrm rot="10800000">
              <a:off x="1619124" y="3355123"/>
              <a:ext cx="133225" cy="13361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sp>
        <p:nvSpPr>
          <p:cNvPr id="13" name="任意多边形: 形状 6">
            <a:extLst>
              <a:ext uri="{FF2B5EF4-FFF2-40B4-BE49-F238E27FC236}">
                <a16:creationId xmlns:a16="http://schemas.microsoft.com/office/drawing/2014/main" xmlns="" id="{3DE9D192-680E-40F1-BF10-19623EBB72E3}"/>
              </a:ext>
            </a:extLst>
          </p:cNvPr>
          <p:cNvSpPr/>
          <p:nvPr/>
        </p:nvSpPr>
        <p:spPr>
          <a:xfrm>
            <a:off x="0" y="4887914"/>
            <a:ext cx="12192000" cy="1970087"/>
          </a:xfrm>
          <a:custGeom>
            <a:gdLst>
              <a:gd name="connsiteX0" fmla="*/ 4761693 w 12192001"/>
              <a:gd name="connsiteY0" fmla="*/ 0 h 1975365"/>
              <a:gd name="connsiteX1" fmla="*/ 6041005 w 12192001"/>
              <a:gd name="connsiteY1" fmla="*/ 551581 h 1975365"/>
              <a:gd name="connsiteX2" fmla="*/ 6051129 w 12192001"/>
              <a:gd name="connsiteY2" fmla="*/ 563959 h 1975365"/>
              <a:gd name="connsiteX3" fmla="*/ 6073942 w 12192001"/>
              <a:gd name="connsiteY3" fmla="*/ 553912 h 1975365"/>
              <a:gd name="connsiteX4" fmla="*/ 6719270 w 12192001"/>
              <a:gd name="connsiteY4" fmla="*/ 434799 h 1975365"/>
              <a:gd name="connsiteX5" fmla="*/ 7891577 w 12192001"/>
              <a:gd name="connsiteY5" fmla="*/ 878743 h 1975365"/>
              <a:gd name="connsiteX6" fmla="*/ 7956994 w 12192001"/>
              <a:gd name="connsiteY6" fmla="*/ 944547 h 1975365"/>
              <a:gd name="connsiteX7" fmla="*/ 7985842 w 12192001"/>
              <a:gd name="connsiteY7" fmla="*/ 901137 h 1975365"/>
              <a:gd name="connsiteX8" fmla="*/ 9599486 w 12192001"/>
              <a:gd name="connsiteY8" fmla="*/ 116746 h 1975365"/>
              <a:gd name="connsiteX9" fmla="*/ 11213130 w 12192001"/>
              <a:gd name="connsiteY9" fmla="*/ 901137 h 1975365"/>
              <a:gd name="connsiteX10" fmla="*/ 11218027 w 12192001"/>
              <a:gd name="connsiteY10" fmla="*/ 908506 h 1975365"/>
              <a:gd name="connsiteX11" fmla="*/ 11301959 w 12192001"/>
              <a:gd name="connsiteY11" fmla="*/ 824077 h 1975365"/>
              <a:gd name="connsiteX12" fmla="*/ 12140144 w 12192001"/>
              <a:gd name="connsiteY12" fmla="*/ 410927 h 1975365"/>
              <a:gd name="connsiteX13" fmla="*/ 12192001 w 12192001"/>
              <a:gd name="connsiteY13" fmla="*/ 403692 h 1975365"/>
              <a:gd name="connsiteX14" fmla="*/ 12192001 w 12192001"/>
              <a:gd name="connsiteY14" fmla="*/ 1975365 h 1975365"/>
              <a:gd name="connsiteX15" fmla="*/ 0 w 12192001"/>
              <a:gd name="connsiteY15" fmla="*/ 1975365 h 1975365"/>
              <a:gd name="connsiteX16" fmla="*/ 0 w 12192001"/>
              <a:gd name="connsiteY16" fmla="*/ 204727 h 1975365"/>
              <a:gd name="connsiteX17" fmla="*/ 60384 w 12192001"/>
              <a:gd name="connsiteY17" fmla="*/ 207862 h 1975365"/>
              <a:gd name="connsiteX18" fmla="*/ 1338550 w 12192001"/>
              <a:gd name="connsiteY18" fmla="*/ 843689 h 1975365"/>
              <a:gd name="connsiteX19" fmla="*/ 1434547 w 12192001"/>
              <a:gd name="connsiteY19" fmla="*/ 961054 h 1975365"/>
              <a:gd name="connsiteX20" fmla="*/ 1439685 w 12192001"/>
              <a:gd name="connsiteY20" fmla="*/ 955887 h 1975365"/>
              <a:gd name="connsiteX21" fmla="*/ 2815706 w 12192001"/>
              <a:gd name="connsiteY21" fmla="*/ 434799 h 1975365"/>
              <a:gd name="connsiteX22" fmla="*/ 3394383 w 12192001"/>
              <a:gd name="connsiteY22" fmla="*/ 514784 h 1975365"/>
              <a:gd name="connsiteX23" fmla="*/ 3487865 w 12192001"/>
              <a:gd name="connsiteY23" fmla="*/ 546065 h 1975365"/>
              <a:gd name="connsiteX24" fmla="*/ 3589385 w 12192001"/>
              <a:gd name="connsiteY24" fmla="*/ 443944 h 1975365"/>
              <a:gd name="connsiteX25" fmla="*/ 4761693 w 12192001"/>
              <a:gd name="connsiteY25" fmla="*/ 0 h 1975365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2192001" h="1975365">
                <a:moveTo>
                  <a:pt x="4761693" y="0"/>
                </a:moveTo>
                <a:cubicBezTo>
                  <a:pt x="5276735" y="0"/>
                  <a:pt x="5736923" y="214716"/>
                  <a:pt x="6041005" y="551581"/>
                </a:cubicBezTo>
                <a:lnTo>
                  <a:pt x="6051129" y="563959"/>
                </a:lnTo>
                <a:lnTo>
                  <a:pt x="6073942" y="553912"/>
                </a:lnTo>
                <a:cubicBezTo>
                  <a:pt x="6272289" y="477212"/>
                  <a:pt x="6490362" y="434799"/>
                  <a:pt x="6719270" y="434799"/>
                </a:cubicBezTo>
                <a:cubicBezTo>
                  <a:pt x="7177084" y="434799"/>
                  <a:pt x="7591557" y="604452"/>
                  <a:pt x="7891577" y="878743"/>
                </a:cubicBezTo>
                <a:lnTo>
                  <a:pt x="7956994" y="944547"/>
                </a:lnTo>
                <a:lnTo>
                  <a:pt x="7985842" y="901137"/>
                </a:lnTo>
                <a:cubicBezTo>
                  <a:pt x="8335549" y="427892"/>
                  <a:pt x="8927773" y="116746"/>
                  <a:pt x="9599486" y="116746"/>
                </a:cubicBezTo>
                <a:cubicBezTo>
                  <a:pt x="10271198" y="116746"/>
                  <a:pt x="10863422" y="427892"/>
                  <a:pt x="11213130" y="901137"/>
                </a:cubicBezTo>
                <a:lnTo>
                  <a:pt x="11218027" y="908506"/>
                </a:lnTo>
                <a:lnTo>
                  <a:pt x="11301959" y="824077"/>
                </a:lnTo>
                <a:cubicBezTo>
                  <a:pt x="11526974" y="618359"/>
                  <a:pt x="11816369" y="471500"/>
                  <a:pt x="12140144" y="410927"/>
                </a:cubicBezTo>
                <a:lnTo>
                  <a:pt x="12192001" y="403692"/>
                </a:lnTo>
                <a:lnTo>
                  <a:pt x="12192001" y="1975365"/>
                </a:lnTo>
                <a:lnTo>
                  <a:pt x="0" y="1975365"/>
                </a:lnTo>
                <a:lnTo>
                  <a:pt x="0" y="204727"/>
                </a:lnTo>
                <a:lnTo>
                  <a:pt x="60384" y="207862"/>
                </a:lnTo>
                <a:cubicBezTo>
                  <a:pt x="573648" y="261507"/>
                  <a:pt x="1026243" y="497713"/>
                  <a:pt x="1338550" y="843689"/>
                </a:cubicBezTo>
                <a:lnTo>
                  <a:pt x="1434547" y="961054"/>
                </a:lnTo>
                <a:lnTo>
                  <a:pt x="1439685" y="955887"/>
                </a:lnTo>
                <a:cubicBezTo>
                  <a:pt x="1791839" y="633932"/>
                  <a:pt x="2278336" y="434799"/>
                  <a:pt x="2815706" y="434799"/>
                </a:cubicBezTo>
                <a:cubicBezTo>
                  <a:pt x="3017220" y="434799"/>
                  <a:pt x="3211580" y="462802"/>
                  <a:pt x="3394383" y="514784"/>
                </a:cubicBezTo>
                <a:lnTo>
                  <a:pt x="3487865" y="546065"/>
                </a:lnTo>
                <a:lnTo>
                  <a:pt x="3589385" y="443944"/>
                </a:lnTo>
                <a:cubicBezTo>
                  <a:pt x="3889406" y="169652"/>
                  <a:pt x="4303879" y="0"/>
                  <a:pt x="4761693" y="0"/>
                </a:cubicBezTo>
                <a:close/>
              </a:path>
            </a:pathLst>
          </a:custGeom>
          <a:gradFill>
            <a:gsLst>
              <a:gs pos="0">
                <a:schemeClr val="accent2">
                  <a:alpha val="50000"/>
                </a:schemeClr>
              </a:gs>
              <a:gs pos="100000">
                <a:schemeClr val="accent2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4" name="任意多边形: 形状 7">
            <a:extLst>
              <a:ext uri="{FF2B5EF4-FFF2-40B4-BE49-F238E27FC236}">
                <a16:creationId xmlns:a16="http://schemas.microsoft.com/office/drawing/2014/main" xmlns="" id="{4260F42C-AB3C-45CC-B52A-7475A13C17D0}"/>
              </a:ext>
            </a:extLst>
          </p:cNvPr>
          <p:cNvSpPr/>
          <p:nvPr/>
        </p:nvSpPr>
        <p:spPr>
          <a:xfrm>
            <a:off x="0" y="5421314"/>
            <a:ext cx="12192000" cy="1436687"/>
          </a:xfrm>
          <a:custGeom>
            <a:gdLst>
              <a:gd name="connsiteX0" fmla="*/ 1825119 w 12192000"/>
              <a:gd name="connsiteY0" fmla="*/ 0 h 1445191"/>
              <a:gd name="connsiteX1" fmla="*/ 2676215 w 12192000"/>
              <a:gd name="connsiteY1" fmla="*/ 335498 h 1445191"/>
              <a:gd name="connsiteX2" fmla="*/ 2725007 w 12192000"/>
              <a:gd name="connsiteY2" fmla="*/ 402142 h 1445191"/>
              <a:gd name="connsiteX3" fmla="*/ 2887042 w 12192000"/>
              <a:gd name="connsiteY3" fmla="*/ 336937 h 1445191"/>
              <a:gd name="connsiteX4" fmla="*/ 3286558 w 12192000"/>
              <a:gd name="connsiteY4" fmla="*/ 277137 h 1445191"/>
              <a:gd name="connsiteX5" fmla="*/ 4137654 w 12192000"/>
              <a:gd name="connsiteY5" fmla="*/ 612635 h 1445191"/>
              <a:gd name="connsiteX6" fmla="*/ 4137762 w 12192000"/>
              <a:gd name="connsiteY6" fmla="*/ 612785 h 1445191"/>
              <a:gd name="connsiteX7" fmla="*/ 4173314 w 12192000"/>
              <a:gd name="connsiteY7" fmla="*/ 564223 h 1445191"/>
              <a:gd name="connsiteX8" fmla="*/ 5259074 w 12192000"/>
              <a:gd name="connsiteY8" fmla="*/ 136221 h 1445191"/>
              <a:gd name="connsiteX9" fmla="*/ 5883199 w 12192000"/>
              <a:gd name="connsiteY9" fmla="*/ 253387 h 1445191"/>
              <a:gd name="connsiteX10" fmla="*/ 5937700 w 12192000"/>
              <a:gd name="connsiteY10" fmla="*/ 277935 h 1445191"/>
              <a:gd name="connsiteX11" fmla="*/ 5998970 w 12192000"/>
              <a:gd name="connsiteY11" fmla="*/ 222879 h 1445191"/>
              <a:gd name="connsiteX12" fmla="*/ 6724734 w 12192000"/>
              <a:gd name="connsiteY12" fmla="*/ 0 h 1445191"/>
              <a:gd name="connsiteX13" fmla="*/ 7450498 w 12192000"/>
              <a:gd name="connsiteY13" fmla="*/ 222879 h 1445191"/>
              <a:gd name="connsiteX14" fmla="*/ 7504128 w 12192000"/>
              <a:gd name="connsiteY14" fmla="*/ 271069 h 1445191"/>
              <a:gd name="connsiteX15" fmla="*/ 7515578 w 12192000"/>
              <a:gd name="connsiteY15" fmla="*/ 265911 h 1445191"/>
              <a:gd name="connsiteX16" fmla="*/ 8139707 w 12192000"/>
              <a:gd name="connsiteY16" fmla="*/ 148745 h 1445191"/>
              <a:gd name="connsiteX17" fmla="*/ 9129790 w 12192000"/>
              <a:gd name="connsiteY17" fmla="*/ 484217 h 1445191"/>
              <a:gd name="connsiteX18" fmla="*/ 9258974 w 12192000"/>
              <a:gd name="connsiteY18" fmla="*/ 615575 h 1445191"/>
              <a:gd name="connsiteX19" fmla="*/ 9261126 w 12192000"/>
              <a:gd name="connsiteY19" fmla="*/ 612634 h 1445191"/>
              <a:gd name="connsiteX20" fmla="*/ 10112222 w 12192000"/>
              <a:gd name="connsiteY20" fmla="*/ 277136 h 1445191"/>
              <a:gd name="connsiteX21" fmla="*/ 10686084 w 12192000"/>
              <a:gd name="connsiteY21" fmla="*/ 407095 h 1445191"/>
              <a:gd name="connsiteX22" fmla="*/ 10698420 w 12192000"/>
              <a:gd name="connsiteY22" fmla="*/ 414641 h 1445191"/>
              <a:gd name="connsiteX23" fmla="*/ 10756361 w 12192000"/>
              <a:gd name="connsiteY23" fmla="*/ 335498 h 1445191"/>
              <a:gd name="connsiteX24" fmla="*/ 11607457 w 12192000"/>
              <a:gd name="connsiteY24" fmla="*/ 0 h 1445191"/>
              <a:gd name="connsiteX25" fmla="*/ 12096693 w 12192000"/>
              <a:gd name="connsiteY25" fmla="*/ 91844 h 1445191"/>
              <a:gd name="connsiteX26" fmla="*/ 12192000 w 12192000"/>
              <a:gd name="connsiteY26" fmla="*/ 135942 h 1445191"/>
              <a:gd name="connsiteX27" fmla="*/ 12192000 w 12192000"/>
              <a:gd name="connsiteY27" fmla="*/ 1445191 h 1445191"/>
              <a:gd name="connsiteX28" fmla="*/ 0 w 12192000"/>
              <a:gd name="connsiteY28" fmla="*/ 1445191 h 1445191"/>
              <a:gd name="connsiteX29" fmla="*/ 0 w 12192000"/>
              <a:gd name="connsiteY29" fmla="*/ 326970 h 1445191"/>
              <a:gd name="connsiteX30" fmla="*/ 2069 w 12192000"/>
              <a:gd name="connsiteY30" fmla="*/ 326409 h 1445191"/>
              <a:gd name="connsiteX31" fmla="*/ 329894 w 12192000"/>
              <a:gd name="connsiteY31" fmla="*/ 289663 h 1445191"/>
              <a:gd name="connsiteX32" fmla="*/ 878628 w 12192000"/>
              <a:gd name="connsiteY32" fmla="*/ 397949 h 1445191"/>
              <a:gd name="connsiteX33" fmla="*/ 914726 w 12192000"/>
              <a:gd name="connsiteY33" fmla="*/ 416495 h 1445191"/>
              <a:gd name="connsiteX34" fmla="*/ 974025 w 12192000"/>
              <a:gd name="connsiteY34" fmla="*/ 335498 h 1445191"/>
              <a:gd name="connsiteX35" fmla="*/ 1825119 w 12192000"/>
              <a:gd name="connsiteY35" fmla="*/ 0 h 1445191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2192000" h="1445191">
                <a:moveTo>
                  <a:pt x="1825119" y="0"/>
                </a:moveTo>
                <a:cubicBezTo>
                  <a:pt x="2179406" y="0"/>
                  <a:pt x="2491766" y="133083"/>
                  <a:pt x="2676215" y="335498"/>
                </a:cubicBezTo>
                <a:lnTo>
                  <a:pt x="2725007" y="402142"/>
                </a:lnTo>
                <a:lnTo>
                  <a:pt x="2887042" y="336937"/>
                </a:lnTo>
                <a:cubicBezTo>
                  <a:pt x="3009837" y="298430"/>
                  <a:pt x="3144843" y="277137"/>
                  <a:pt x="3286558" y="277137"/>
                </a:cubicBezTo>
                <a:cubicBezTo>
                  <a:pt x="3640842" y="277137"/>
                  <a:pt x="3953203" y="410220"/>
                  <a:pt x="4137654" y="612635"/>
                </a:cubicBezTo>
                <a:lnTo>
                  <a:pt x="4137762" y="612785"/>
                </a:lnTo>
                <a:lnTo>
                  <a:pt x="4173314" y="564223"/>
                </a:lnTo>
                <a:cubicBezTo>
                  <a:pt x="4408621" y="305997"/>
                  <a:pt x="4807103" y="136221"/>
                  <a:pt x="5259074" y="136221"/>
                </a:cubicBezTo>
                <a:cubicBezTo>
                  <a:pt x="5485056" y="136221"/>
                  <a:pt x="5697670" y="178665"/>
                  <a:pt x="5883199" y="253387"/>
                </a:cubicBezTo>
                <a:lnTo>
                  <a:pt x="5937700" y="277935"/>
                </a:lnTo>
                <a:lnTo>
                  <a:pt x="5998970" y="222879"/>
                </a:lnTo>
                <a:cubicBezTo>
                  <a:pt x="6184708" y="85173"/>
                  <a:pt x="6441306" y="0"/>
                  <a:pt x="6724734" y="0"/>
                </a:cubicBezTo>
                <a:cubicBezTo>
                  <a:pt x="7008162" y="0"/>
                  <a:pt x="7264760" y="85173"/>
                  <a:pt x="7450498" y="222879"/>
                </a:cubicBezTo>
                <a:lnTo>
                  <a:pt x="7504128" y="271069"/>
                </a:lnTo>
                <a:lnTo>
                  <a:pt x="7515578" y="265911"/>
                </a:lnTo>
                <a:cubicBezTo>
                  <a:pt x="7701109" y="191189"/>
                  <a:pt x="7913723" y="148745"/>
                  <a:pt x="8139707" y="148745"/>
                </a:cubicBezTo>
                <a:cubicBezTo>
                  <a:pt x="8535178" y="148745"/>
                  <a:pt x="8889702" y="278730"/>
                  <a:pt x="9129790" y="484217"/>
                </a:cubicBezTo>
                <a:lnTo>
                  <a:pt x="9258974" y="615575"/>
                </a:lnTo>
                <a:lnTo>
                  <a:pt x="9261126" y="612634"/>
                </a:lnTo>
                <a:cubicBezTo>
                  <a:pt x="9445576" y="410219"/>
                  <a:pt x="9757936" y="277136"/>
                  <a:pt x="10112222" y="277136"/>
                </a:cubicBezTo>
                <a:cubicBezTo>
                  <a:pt x="10324793" y="277136"/>
                  <a:pt x="10522273" y="325046"/>
                  <a:pt x="10686084" y="407095"/>
                </a:cubicBezTo>
                <a:lnTo>
                  <a:pt x="10698420" y="414641"/>
                </a:lnTo>
                <a:lnTo>
                  <a:pt x="10756361" y="335498"/>
                </a:lnTo>
                <a:cubicBezTo>
                  <a:pt x="10940811" y="133083"/>
                  <a:pt x="11253171" y="0"/>
                  <a:pt x="11607457" y="0"/>
                </a:cubicBezTo>
                <a:cubicBezTo>
                  <a:pt x="11784600" y="0"/>
                  <a:pt x="11951262" y="33271"/>
                  <a:pt x="12096693" y="91844"/>
                </a:cubicBezTo>
                <a:lnTo>
                  <a:pt x="12192000" y="135942"/>
                </a:lnTo>
                <a:lnTo>
                  <a:pt x="12192000" y="1445191"/>
                </a:lnTo>
                <a:lnTo>
                  <a:pt x="0" y="1445191"/>
                </a:lnTo>
                <a:lnTo>
                  <a:pt x="0" y="326970"/>
                </a:lnTo>
                <a:lnTo>
                  <a:pt x="2069" y="326409"/>
                </a:lnTo>
                <a:cubicBezTo>
                  <a:pt x="105629" y="302528"/>
                  <a:pt x="215735" y="289663"/>
                  <a:pt x="329894" y="289663"/>
                </a:cubicBezTo>
                <a:cubicBezTo>
                  <a:pt x="529672" y="289663"/>
                  <a:pt x="717038" y="329061"/>
                  <a:pt x="878628" y="397949"/>
                </a:cubicBezTo>
                <a:lnTo>
                  <a:pt x="914726" y="416495"/>
                </a:lnTo>
                <a:lnTo>
                  <a:pt x="974025" y="335498"/>
                </a:lnTo>
                <a:cubicBezTo>
                  <a:pt x="1158473" y="133083"/>
                  <a:pt x="1470835" y="0"/>
                  <a:pt x="1825119" y="0"/>
                </a:cubicBezTo>
                <a:close/>
              </a:path>
            </a:pathLst>
          </a:custGeom>
          <a:gradFill>
            <a:gsLst>
              <a:gs pos="0">
                <a:schemeClr val="accent2">
                  <a:alpha val="51000"/>
                </a:schemeClr>
              </a:gs>
              <a:gs pos="100000">
                <a:schemeClr val="accent2">
                  <a:alpha val="3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5" name="任意多边形: 形状 8">
            <a:extLst>
              <a:ext uri="{FF2B5EF4-FFF2-40B4-BE49-F238E27FC236}">
                <a16:creationId xmlns:a16="http://schemas.microsoft.com/office/drawing/2014/main" xmlns="" id="{C854D281-7E7F-45E1-8B1B-CF145FA810EE}"/>
              </a:ext>
            </a:extLst>
          </p:cNvPr>
          <p:cNvSpPr/>
          <p:nvPr/>
        </p:nvSpPr>
        <p:spPr>
          <a:xfrm>
            <a:off x="0" y="5722938"/>
            <a:ext cx="12192000" cy="1135062"/>
          </a:xfrm>
          <a:custGeom>
            <a:gdLst>
              <a:gd name="connsiteX0" fmla="*/ 4165443 w 12192000"/>
              <a:gd name="connsiteY0" fmla="*/ 0 h 1133339"/>
              <a:gd name="connsiteX1" fmla="*/ 4793789 w 12192000"/>
              <a:gd name="connsiteY1" fmla="*/ 268294 h 1133339"/>
              <a:gd name="connsiteX2" fmla="*/ 4822897 w 12192000"/>
              <a:gd name="connsiteY2" fmla="*/ 311359 h 1133339"/>
              <a:gd name="connsiteX3" fmla="*/ 4850903 w 12192000"/>
              <a:gd name="connsiteY3" fmla="*/ 309092 h 1133339"/>
              <a:gd name="connsiteX4" fmla="*/ 5389486 w 12192000"/>
              <a:gd name="connsiteY4" fmla="*/ 539058 h 1133339"/>
              <a:gd name="connsiteX5" fmla="*/ 5423004 w 12192000"/>
              <a:gd name="connsiteY5" fmla="*/ 588645 h 1133339"/>
              <a:gd name="connsiteX6" fmla="*/ 5512341 w 12192000"/>
              <a:gd name="connsiteY6" fmla="*/ 549703 h 1133339"/>
              <a:gd name="connsiteX7" fmla="*/ 5765161 w 12192000"/>
              <a:gd name="connsiteY7" fmla="*/ 508714 h 1133339"/>
              <a:gd name="connsiteX8" fmla="*/ 5820259 w 12192000"/>
              <a:gd name="connsiteY8" fmla="*/ 512618 h 1133339"/>
              <a:gd name="connsiteX9" fmla="*/ 5859170 w 12192000"/>
              <a:gd name="connsiteY9" fmla="*/ 474742 h 1133339"/>
              <a:gd name="connsiteX10" fmla="*/ 6318443 w 12192000"/>
              <a:gd name="connsiteY10" fmla="*/ 321971 h 1133339"/>
              <a:gd name="connsiteX11" fmla="*/ 6571261 w 12192000"/>
              <a:gd name="connsiteY11" fmla="*/ 362960 h 1133339"/>
              <a:gd name="connsiteX12" fmla="*/ 6669499 w 12192000"/>
              <a:gd name="connsiteY12" fmla="*/ 405780 h 1133339"/>
              <a:gd name="connsiteX13" fmla="*/ 6680980 w 12192000"/>
              <a:gd name="connsiteY13" fmla="*/ 398172 h 1133339"/>
              <a:gd name="connsiteX14" fmla="*/ 7044125 w 12192000"/>
              <a:gd name="connsiteY14" fmla="*/ 309092 h 1133339"/>
              <a:gd name="connsiteX15" fmla="*/ 7503396 w 12192000"/>
              <a:gd name="connsiteY15" fmla="*/ 461863 h 1133339"/>
              <a:gd name="connsiteX16" fmla="*/ 7549263 w 12192000"/>
              <a:gd name="connsiteY16" fmla="*/ 506507 h 1133339"/>
              <a:gd name="connsiteX17" fmla="*/ 7557270 w 12192000"/>
              <a:gd name="connsiteY17" fmla="*/ 501203 h 1133339"/>
              <a:gd name="connsiteX18" fmla="*/ 7920415 w 12192000"/>
              <a:gd name="connsiteY18" fmla="*/ 412123 h 1133339"/>
              <a:gd name="connsiteX19" fmla="*/ 8518883 w 12192000"/>
              <a:gd name="connsiteY19" fmla="*/ 730689 h 1133339"/>
              <a:gd name="connsiteX20" fmla="*/ 8523397 w 12192000"/>
              <a:gd name="connsiteY20" fmla="*/ 742369 h 1133339"/>
              <a:gd name="connsiteX21" fmla="*/ 8530242 w 12192000"/>
              <a:gd name="connsiteY21" fmla="*/ 732242 h 1133339"/>
              <a:gd name="connsiteX22" fmla="*/ 9068825 w 12192000"/>
              <a:gd name="connsiteY22" fmla="*/ 502276 h 1133339"/>
              <a:gd name="connsiteX23" fmla="*/ 9292147 w 12192000"/>
              <a:gd name="connsiteY23" fmla="*/ 533926 h 1133339"/>
              <a:gd name="connsiteX24" fmla="*/ 9381057 w 12192000"/>
              <a:gd name="connsiteY24" fmla="*/ 567236 h 1133339"/>
              <a:gd name="connsiteX25" fmla="*/ 9408408 w 12192000"/>
              <a:gd name="connsiteY25" fmla="*/ 526771 h 1133339"/>
              <a:gd name="connsiteX26" fmla="*/ 9788804 w 12192000"/>
              <a:gd name="connsiteY26" fmla="*/ 364348 h 1133339"/>
              <a:gd name="connsiteX27" fmla="*/ 10169201 w 12192000"/>
              <a:gd name="connsiteY27" fmla="*/ 526771 h 1133339"/>
              <a:gd name="connsiteX28" fmla="*/ 10193126 w 12192000"/>
              <a:gd name="connsiteY28" fmla="*/ 562169 h 1133339"/>
              <a:gd name="connsiteX29" fmla="*/ 10221725 w 12192000"/>
              <a:gd name="connsiteY29" fmla="*/ 549703 h 1133339"/>
              <a:gd name="connsiteX30" fmla="*/ 10474543 w 12192000"/>
              <a:gd name="connsiteY30" fmla="*/ 508714 h 1133339"/>
              <a:gd name="connsiteX31" fmla="*/ 11030020 w 12192000"/>
              <a:gd name="connsiteY31" fmla="*/ 759843 h 1133339"/>
              <a:gd name="connsiteX32" fmla="*/ 11042281 w 12192000"/>
              <a:gd name="connsiteY32" fmla="*/ 779672 h 1133339"/>
              <a:gd name="connsiteX33" fmla="*/ 11058727 w 12192000"/>
              <a:gd name="connsiteY33" fmla="*/ 737128 h 1133339"/>
              <a:gd name="connsiteX34" fmla="*/ 11657193 w 12192000"/>
              <a:gd name="connsiteY34" fmla="*/ 418562 h 1133339"/>
              <a:gd name="connsiteX35" fmla="*/ 11910011 w 12192000"/>
              <a:gd name="connsiteY35" fmla="*/ 459551 h 1133339"/>
              <a:gd name="connsiteX36" fmla="*/ 12013158 w 12192000"/>
              <a:gd name="connsiteY36" fmla="*/ 504512 h 1133339"/>
              <a:gd name="connsiteX37" fmla="*/ 12070208 w 12192000"/>
              <a:gd name="connsiteY37" fmla="*/ 448985 h 1133339"/>
              <a:gd name="connsiteX38" fmla="*/ 12166333 w 12192000"/>
              <a:gd name="connsiteY38" fmla="*/ 385294 h 1133339"/>
              <a:gd name="connsiteX39" fmla="*/ 12192000 w 12192000"/>
              <a:gd name="connsiteY39" fmla="*/ 374106 h 1133339"/>
              <a:gd name="connsiteX40" fmla="*/ 12192000 w 12192000"/>
              <a:gd name="connsiteY40" fmla="*/ 1133339 h 1133339"/>
              <a:gd name="connsiteX41" fmla="*/ 0 w 12192000"/>
              <a:gd name="connsiteY41" fmla="*/ 1133339 h 1133339"/>
              <a:gd name="connsiteX42" fmla="*/ 0 w 12192000"/>
              <a:gd name="connsiteY42" fmla="*/ 486996 h 1133339"/>
              <a:gd name="connsiteX43" fmla="*/ 71 w 12192000"/>
              <a:gd name="connsiteY43" fmla="*/ 486956 h 1133339"/>
              <a:gd name="connsiteX44" fmla="*/ 336420 w 12192000"/>
              <a:gd name="connsiteY44" fmla="*/ 418562 h 1133339"/>
              <a:gd name="connsiteX45" fmla="*/ 611086 w 12192000"/>
              <a:gd name="connsiteY45" fmla="*/ 463094 h 1133339"/>
              <a:gd name="connsiteX46" fmla="*/ 684818 w 12192000"/>
              <a:gd name="connsiteY46" fmla="*/ 495232 h 1133339"/>
              <a:gd name="connsiteX47" fmla="*/ 719102 w 12192000"/>
              <a:gd name="connsiteY47" fmla="*/ 461863 h 1133339"/>
              <a:gd name="connsiteX48" fmla="*/ 1178373 w 12192000"/>
              <a:gd name="connsiteY48" fmla="*/ 309092 h 1133339"/>
              <a:gd name="connsiteX49" fmla="*/ 1431191 w 12192000"/>
              <a:gd name="connsiteY49" fmla="*/ 350081 h 1133339"/>
              <a:gd name="connsiteX50" fmla="*/ 1535098 w 12192000"/>
              <a:gd name="connsiteY50" fmla="*/ 395372 h 1133339"/>
              <a:gd name="connsiteX51" fmla="*/ 1601328 w 12192000"/>
              <a:gd name="connsiteY51" fmla="*/ 366503 h 1133339"/>
              <a:gd name="connsiteX52" fmla="*/ 1875994 w 12192000"/>
              <a:gd name="connsiteY52" fmla="*/ 321971 h 1133339"/>
              <a:gd name="connsiteX53" fmla="*/ 2526182 w 12192000"/>
              <a:gd name="connsiteY53" fmla="*/ 668067 h 1133339"/>
              <a:gd name="connsiteX54" fmla="*/ 2552597 w 12192000"/>
              <a:gd name="connsiteY54" fmla="*/ 736404 h 1133339"/>
              <a:gd name="connsiteX55" fmla="*/ 2571015 w 12192000"/>
              <a:gd name="connsiteY55" fmla="*/ 731813 h 1133339"/>
              <a:gd name="connsiteX56" fmla="*/ 2701915 w 12192000"/>
              <a:gd name="connsiteY56" fmla="*/ 721216 h 1133339"/>
              <a:gd name="connsiteX57" fmla="*/ 2724369 w 12192000"/>
              <a:gd name="connsiteY57" fmla="*/ 722353 h 1133339"/>
              <a:gd name="connsiteX58" fmla="*/ 2760974 w 12192000"/>
              <a:gd name="connsiteY58" fmla="*/ 627658 h 1133339"/>
              <a:gd name="connsiteX59" fmla="*/ 3359439 w 12192000"/>
              <a:gd name="connsiteY59" fmla="*/ 309092 h 1133339"/>
              <a:gd name="connsiteX60" fmla="*/ 3490338 w 12192000"/>
              <a:gd name="connsiteY60" fmla="*/ 319689 h 1133339"/>
              <a:gd name="connsiteX61" fmla="*/ 3500624 w 12192000"/>
              <a:gd name="connsiteY61" fmla="*/ 322253 h 1133339"/>
              <a:gd name="connsiteX62" fmla="*/ 3537095 w 12192000"/>
              <a:gd name="connsiteY62" fmla="*/ 268294 h 1133339"/>
              <a:gd name="connsiteX63" fmla="*/ 4165443 w 12192000"/>
              <a:gd name="connsiteY63" fmla="*/ 0 h 1133339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</a:cxnLst>
            <a:rect l="l" t="t" r="r" b="b"/>
            <a:pathLst>
              <a:path w="12192000" h="1133339">
                <a:moveTo>
                  <a:pt x="4165443" y="0"/>
                </a:moveTo>
                <a:cubicBezTo>
                  <a:pt x="4427005" y="0"/>
                  <a:pt x="4657616" y="106424"/>
                  <a:pt x="4793789" y="268294"/>
                </a:cubicBezTo>
                <a:lnTo>
                  <a:pt x="4822897" y="311359"/>
                </a:lnTo>
                <a:lnTo>
                  <a:pt x="4850903" y="309092"/>
                </a:lnTo>
                <a:cubicBezTo>
                  <a:pt x="5075099" y="309092"/>
                  <a:pt x="5272766" y="400313"/>
                  <a:pt x="5389486" y="539058"/>
                </a:cubicBezTo>
                <a:lnTo>
                  <a:pt x="5423004" y="588645"/>
                </a:lnTo>
                <a:lnTo>
                  <a:pt x="5512341" y="549703"/>
                </a:lnTo>
                <a:cubicBezTo>
                  <a:pt x="5590047" y="523309"/>
                  <a:pt x="5675481" y="508714"/>
                  <a:pt x="5765161" y="508714"/>
                </a:cubicBezTo>
                <a:lnTo>
                  <a:pt x="5820259" y="512618"/>
                </a:lnTo>
                <a:lnTo>
                  <a:pt x="5859170" y="474742"/>
                </a:lnTo>
                <a:cubicBezTo>
                  <a:pt x="5976709" y="380352"/>
                  <a:pt x="6139086" y="321971"/>
                  <a:pt x="6318443" y="321971"/>
                </a:cubicBezTo>
                <a:cubicBezTo>
                  <a:pt x="6408121" y="321971"/>
                  <a:pt x="6493555" y="336566"/>
                  <a:pt x="6571261" y="362960"/>
                </a:cubicBezTo>
                <a:lnTo>
                  <a:pt x="6669499" y="405780"/>
                </a:lnTo>
                <a:lnTo>
                  <a:pt x="6680980" y="398172"/>
                </a:lnTo>
                <a:cubicBezTo>
                  <a:pt x="6784641" y="341931"/>
                  <a:pt x="6909609" y="309092"/>
                  <a:pt x="7044125" y="309092"/>
                </a:cubicBezTo>
                <a:cubicBezTo>
                  <a:pt x="7223481" y="309092"/>
                  <a:pt x="7385858" y="367473"/>
                  <a:pt x="7503396" y="461863"/>
                </a:cubicBezTo>
                <a:lnTo>
                  <a:pt x="7549263" y="506507"/>
                </a:lnTo>
                <a:lnTo>
                  <a:pt x="7557270" y="501203"/>
                </a:lnTo>
                <a:cubicBezTo>
                  <a:pt x="7660931" y="444962"/>
                  <a:pt x="7785899" y="412123"/>
                  <a:pt x="7920415" y="412123"/>
                </a:cubicBezTo>
                <a:cubicBezTo>
                  <a:pt x="8189451" y="412123"/>
                  <a:pt x="8420281" y="543481"/>
                  <a:pt x="8518883" y="730689"/>
                </a:cubicBezTo>
                <a:lnTo>
                  <a:pt x="8523397" y="742369"/>
                </a:lnTo>
                <a:lnTo>
                  <a:pt x="8530242" y="732242"/>
                </a:lnTo>
                <a:cubicBezTo>
                  <a:pt x="8646964" y="593497"/>
                  <a:pt x="8844630" y="502276"/>
                  <a:pt x="9068825" y="502276"/>
                </a:cubicBezTo>
                <a:cubicBezTo>
                  <a:pt x="9147294" y="502276"/>
                  <a:pt x="9222512" y="513450"/>
                  <a:pt x="9292147" y="533926"/>
                </a:cubicBezTo>
                <a:lnTo>
                  <a:pt x="9381057" y="567236"/>
                </a:lnTo>
                <a:lnTo>
                  <a:pt x="9408408" y="526771"/>
                </a:lnTo>
                <a:cubicBezTo>
                  <a:pt x="9490847" y="428776"/>
                  <a:pt x="9630456" y="364348"/>
                  <a:pt x="9788804" y="364348"/>
                </a:cubicBezTo>
                <a:cubicBezTo>
                  <a:pt x="9947151" y="364348"/>
                  <a:pt x="10086761" y="428776"/>
                  <a:pt x="10169201" y="526771"/>
                </a:cubicBezTo>
                <a:lnTo>
                  <a:pt x="10193126" y="562169"/>
                </a:lnTo>
                <a:lnTo>
                  <a:pt x="10221725" y="549703"/>
                </a:lnTo>
                <a:cubicBezTo>
                  <a:pt x="10299432" y="523309"/>
                  <a:pt x="10384865" y="508714"/>
                  <a:pt x="10474543" y="508714"/>
                </a:cubicBezTo>
                <a:cubicBezTo>
                  <a:pt x="10709949" y="508714"/>
                  <a:pt x="10916105" y="609285"/>
                  <a:pt x="11030020" y="759843"/>
                </a:cubicBezTo>
                <a:lnTo>
                  <a:pt x="11042281" y="779672"/>
                </a:lnTo>
                <a:lnTo>
                  <a:pt x="11058727" y="737128"/>
                </a:lnTo>
                <a:cubicBezTo>
                  <a:pt x="11157327" y="549920"/>
                  <a:pt x="11388158" y="418562"/>
                  <a:pt x="11657193" y="418562"/>
                </a:cubicBezTo>
                <a:cubicBezTo>
                  <a:pt x="11746871" y="418562"/>
                  <a:pt x="11832305" y="433157"/>
                  <a:pt x="11910011" y="459551"/>
                </a:cubicBezTo>
                <a:lnTo>
                  <a:pt x="12013158" y="504512"/>
                </a:lnTo>
                <a:lnTo>
                  <a:pt x="12070208" y="448985"/>
                </a:lnTo>
                <a:cubicBezTo>
                  <a:pt x="12099592" y="425388"/>
                  <a:pt x="12131779" y="404041"/>
                  <a:pt x="12166333" y="385294"/>
                </a:cubicBezTo>
                <a:lnTo>
                  <a:pt x="12192000" y="374106"/>
                </a:lnTo>
                <a:lnTo>
                  <a:pt x="12192000" y="1133339"/>
                </a:lnTo>
                <a:lnTo>
                  <a:pt x="0" y="1133339"/>
                </a:lnTo>
                <a:lnTo>
                  <a:pt x="0" y="486996"/>
                </a:lnTo>
                <a:lnTo>
                  <a:pt x="71" y="486956"/>
                </a:lnTo>
                <a:cubicBezTo>
                  <a:pt x="100055" y="443338"/>
                  <a:pt x="214635" y="418562"/>
                  <a:pt x="336420" y="418562"/>
                </a:cubicBezTo>
                <a:cubicBezTo>
                  <a:pt x="433848" y="418562"/>
                  <a:pt x="526664" y="434418"/>
                  <a:pt x="611086" y="463094"/>
                </a:cubicBezTo>
                <a:lnTo>
                  <a:pt x="684818" y="495232"/>
                </a:lnTo>
                <a:lnTo>
                  <a:pt x="719102" y="461863"/>
                </a:lnTo>
                <a:cubicBezTo>
                  <a:pt x="836640" y="367473"/>
                  <a:pt x="999017" y="309092"/>
                  <a:pt x="1178373" y="309092"/>
                </a:cubicBezTo>
                <a:cubicBezTo>
                  <a:pt x="1268052" y="309092"/>
                  <a:pt x="1353485" y="323687"/>
                  <a:pt x="1431191" y="350081"/>
                </a:cubicBezTo>
                <a:lnTo>
                  <a:pt x="1535098" y="395372"/>
                </a:lnTo>
                <a:lnTo>
                  <a:pt x="1601328" y="366503"/>
                </a:lnTo>
                <a:cubicBezTo>
                  <a:pt x="1685751" y="337827"/>
                  <a:pt x="1778567" y="321971"/>
                  <a:pt x="1875994" y="321971"/>
                </a:cubicBezTo>
                <a:cubicBezTo>
                  <a:pt x="2168280" y="321971"/>
                  <a:pt x="2419060" y="464681"/>
                  <a:pt x="2526182" y="668067"/>
                </a:cubicBezTo>
                <a:lnTo>
                  <a:pt x="2552597" y="736404"/>
                </a:lnTo>
                <a:lnTo>
                  <a:pt x="2571015" y="731813"/>
                </a:lnTo>
                <a:cubicBezTo>
                  <a:pt x="2613296" y="724865"/>
                  <a:pt x="2657074" y="721216"/>
                  <a:pt x="2701915" y="721216"/>
                </a:cubicBezTo>
                <a:lnTo>
                  <a:pt x="2724369" y="722353"/>
                </a:lnTo>
                <a:lnTo>
                  <a:pt x="2760974" y="627658"/>
                </a:lnTo>
                <a:cubicBezTo>
                  <a:pt x="2859573" y="440450"/>
                  <a:pt x="3090405" y="309092"/>
                  <a:pt x="3359439" y="309092"/>
                </a:cubicBezTo>
                <a:cubicBezTo>
                  <a:pt x="3404279" y="309092"/>
                  <a:pt x="3448056" y="312741"/>
                  <a:pt x="3490338" y="319689"/>
                </a:cubicBezTo>
                <a:lnTo>
                  <a:pt x="3500624" y="322253"/>
                </a:lnTo>
                <a:lnTo>
                  <a:pt x="3537095" y="268294"/>
                </a:lnTo>
                <a:cubicBezTo>
                  <a:pt x="3673270" y="106424"/>
                  <a:pt x="3903880" y="0"/>
                  <a:pt x="4165443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2555914" y="2531235"/>
            <a:ext cx="7080173" cy="978729"/>
          </a:xfrm>
        </p:spPr>
        <p:txBody>
          <a:bodyPr anchor="b">
            <a:normAutofit/>
          </a:bodyPr>
          <a:lstStyle>
            <a:lvl1pPr algn="ctr">
              <a:defRPr sz="4800">
                <a:solidFill>
                  <a:schemeClr val="bg1"/>
                </a:solidFill>
              </a:defRPr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2555914" y="3546953"/>
            <a:ext cx="7080173" cy="424732"/>
          </a:xfrm>
        </p:spPr>
        <p:txBody>
          <a:bodyPr>
            <a:normAutofit/>
          </a:bodyPr>
          <a:lstStyle>
            <a:lvl1pPr marL="0" indent="0" algn="ctr">
              <a:buNone/>
              <a:defRPr sz="1800">
                <a:solidFill>
                  <a:schemeClr val="bg1"/>
                </a:solidFill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noProof="1"/>
              <a:t>单击此处编辑母版副标题样式</a:t>
            </a:r>
          </a:p>
        </p:txBody>
      </p:sp>
      <p:sp>
        <p:nvSpPr>
          <p:cNvPr id="16" name="日期占位符 3">
            <a:extLst>
              <a:ext uri="{FF2B5EF4-FFF2-40B4-BE49-F238E27FC236}">
                <a16:creationId xmlns:a16="http://schemas.microsoft.com/office/drawing/2014/main" xmlns="" id="{0420F68B-876D-4584-925D-71F59E5CEB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7" name="页脚占位符 4">
            <a:extLst>
              <a:ext uri="{FF2B5EF4-FFF2-40B4-BE49-F238E27FC236}">
                <a16:creationId xmlns:a16="http://schemas.microsoft.com/office/drawing/2014/main" xmlns="" id="{8537B459-E37A-4BBB-A709-BE4AF825AD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8" name="灯片编号占位符 5">
            <a:extLst>
              <a:ext uri="{FF2B5EF4-FFF2-40B4-BE49-F238E27FC236}">
                <a16:creationId xmlns:a16="http://schemas.microsoft.com/office/drawing/2014/main" xmlns="" id="{E620072F-DCD1-4CD9-BFA8-7C524A4D28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E4B06B3-EC11-4A08-A3AA-6EEF91A80C33}" type="slidenum">
              <a:rPr lang="zh-CN" altLang="zh-CN"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3165579527"/>
      </p:ext>
    </p:extLst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0439DE82-4402-4BAA-9C8A-A248CB3FBD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DE23067B-D5A6-444E-A883-D318907C8D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45541B16-12A4-478B-A84E-E415BCAD31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5AB9C0C-89DA-4BAB-8EC6-16F3888CBF70}" type="slidenum">
              <a:rPr lang="zh-CN" altLang="zh-CN"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3418117323"/>
      </p:ext>
    </p:extLst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cxnSp>
        <p:nvCxnSpPr>
          <p:cNvPr id="4" name="直接连接符 3">
            <a:extLst>
              <a:ext uri="{FF2B5EF4-FFF2-40B4-BE49-F238E27FC236}">
                <a16:creationId xmlns:a16="http://schemas.microsoft.com/office/drawing/2014/main" xmlns="" id="{CC4BC465-FD55-4901-93F3-F141499E8832}"/>
              </a:ext>
            </a:extLst>
          </p:cNvPr>
          <p:cNvCxnSpPr/>
          <p:nvPr/>
        </p:nvCxnSpPr>
        <p:spPr>
          <a:xfrm>
            <a:off x="4284134" y="3433763"/>
            <a:ext cx="5147733" cy="0"/>
          </a:xfrm>
          <a:prstGeom prst="line">
            <a:avLst/>
          </a:prstGeom>
          <a:ln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" name="组合 10">
            <a:extLst>
              <a:ext uri="{FF2B5EF4-FFF2-40B4-BE49-F238E27FC236}">
                <a16:creationId xmlns:a16="http://schemas.microsoft.com/office/drawing/2014/main" xmlns="" id="{34D02882-523A-4B14-A3EB-3A4F56624F7B}"/>
              </a:ext>
            </a:extLst>
          </p:cNvPr>
          <p:cNvGrpSpPr/>
          <p:nvPr/>
        </p:nvGrpSpPr>
        <p:grpSpPr>
          <a:xfrm>
            <a:off x="774701" y="3287714"/>
            <a:ext cx="1562100" cy="268287"/>
            <a:chOff x="580290" y="3288314"/>
            <a:chExt cx="1172059" cy="267237"/>
          </a:xfrm>
        </p:grpSpPr>
        <p:sp>
          <p:nvSpPr>
            <p:cNvPr id="6" name="椭圆 5">
              <a:extLst>
                <a:ext uri="{FF2B5EF4-FFF2-40B4-BE49-F238E27FC236}">
                  <a16:creationId xmlns:a16="http://schemas.microsoft.com/office/drawing/2014/main" xmlns="" id="{8745155C-4E4E-48D2-84C4-76AD5A471E59}"/>
                </a:ext>
              </a:extLst>
            </p:cNvPr>
            <p:cNvSpPr/>
            <p:nvPr/>
          </p:nvSpPr>
          <p:spPr>
            <a:xfrm rot="10800000">
              <a:off x="580290" y="3288314"/>
              <a:ext cx="266810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7" name="椭圆 6">
              <a:extLst>
                <a:ext uri="{FF2B5EF4-FFF2-40B4-BE49-F238E27FC236}">
                  <a16:creationId xmlns:a16="http://schemas.microsoft.com/office/drawing/2014/main" xmlns="" id="{A25469B3-5B23-4686-9882-9F32BC6F037C}"/>
                </a:ext>
              </a:extLst>
            </p:cNvPr>
            <p:cNvSpPr/>
            <p:nvPr/>
          </p:nvSpPr>
          <p:spPr>
            <a:xfrm rot="10800000">
              <a:off x="1172673" y="3321521"/>
              <a:ext cx="201695" cy="200824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8" name="椭圆 7">
              <a:extLst>
                <a:ext uri="{FF2B5EF4-FFF2-40B4-BE49-F238E27FC236}">
                  <a16:creationId xmlns:a16="http://schemas.microsoft.com/office/drawing/2014/main" xmlns="" id="{BE8D5D15-9AC7-4D9D-8F9B-2ACFD4E2DF2D}"/>
                </a:ext>
              </a:extLst>
            </p:cNvPr>
            <p:cNvSpPr/>
            <p:nvPr/>
          </p:nvSpPr>
          <p:spPr>
            <a:xfrm rot="10800000">
              <a:off x="1618944" y="3354728"/>
              <a:ext cx="133405" cy="13440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grpSp>
        <p:nvGrpSpPr>
          <p:cNvPr id="9" name="组合 14">
            <a:extLst>
              <a:ext uri="{FF2B5EF4-FFF2-40B4-BE49-F238E27FC236}">
                <a16:creationId xmlns:a16="http://schemas.microsoft.com/office/drawing/2014/main" xmlns="" id="{8C1F7D27-CB3D-4C1D-9500-72CF7C979E41}"/>
              </a:ext>
            </a:extLst>
          </p:cNvPr>
          <p:cNvGrpSpPr/>
          <p:nvPr/>
        </p:nvGrpSpPr>
        <p:grpSpPr>
          <a:xfrm flipH="1">
            <a:off x="9848851" y="3295650"/>
            <a:ext cx="1564216" cy="266700"/>
            <a:chOff x="580290" y="3288314"/>
            <a:chExt cx="1172059" cy="267237"/>
          </a:xfrm>
        </p:grpSpPr>
        <p:sp>
          <p:nvSpPr>
            <p:cNvPr id="10" name="椭圆 9">
              <a:extLst>
                <a:ext uri="{FF2B5EF4-FFF2-40B4-BE49-F238E27FC236}">
                  <a16:creationId xmlns:a16="http://schemas.microsoft.com/office/drawing/2014/main" xmlns="" id="{70163EEA-AACC-4D3B-8DF4-9576A61766D0}"/>
                </a:ext>
              </a:extLst>
            </p:cNvPr>
            <p:cNvSpPr/>
            <p:nvPr/>
          </p:nvSpPr>
          <p:spPr>
            <a:xfrm rot="10800000">
              <a:off x="580290" y="3288314"/>
              <a:ext cx="266449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1" name="椭圆 10">
              <a:extLst>
                <a:ext uri="{FF2B5EF4-FFF2-40B4-BE49-F238E27FC236}">
                  <a16:creationId xmlns:a16="http://schemas.microsoft.com/office/drawing/2014/main" xmlns="" id="{ED9C1316-CBAB-46F5-AD27-D028CEBA86E2}"/>
                </a:ext>
              </a:extLst>
            </p:cNvPr>
            <p:cNvSpPr/>
            <p:nvPr/>
          </p:nvSpPr>
          <p:spPr>
            <a:xfrm rot="10800000">
              <a:off x="1173457" y="3321719"/>
              <a:ext cx="199837" cy="200428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2" name="椭圆 11">
              <a:extLst>
                <a:ext uri="{FF2B5EF4-FFF2-40B4-BE49-F238E27FC236}">
                  <a16:creationId xmlns:a16="http://schemas.microsoft.com/office/drawing/2014/main" xmlns="" id="{12BC94F1-A1FE-42E9-895C-B7ECF570E0D3}"/>
                </a:ext>
              </a:extLst>
            </p:cNvPr>
            <p:cNvSpPr/>
            <p:nvPr/>
          </p:nvSpPr>
          <p:spPr>
            <a:xfrm rot="10800000">
              <a:off x="1619124" y="3355123"/>
              <a:ext cx="133225" cy="13361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sp>
        <p:nvSpPr>
          <p:cNvPr id="13" name="任意多边形: 形状 6">
            <a:extLst>
              <a:ext uri="{FF2B5EF4-FFF2-40B4-BE49-F238E27FC236}">
                <a16:creationId xmlns:a16="http://schemas.microsoft.com/office/drawing/2014/main" xmlns="" id="{ED02FED8-F513-4C5D-AF99-C82321CCDC26}"/>
              </a:ext>
            </a:extLst>
          </p:cNvPr>
          <p:cNvSpPr/>
          <p:nvPr/>
        </p:nvSpPr>
        <p:spPr>
          <a:xfrm>
            <a:off x="0" y="4883150"/>
            <a:ext cx="12192000" cy="1974850"/>
          </a:xfrm>
          <a:custGeom>
            <a:gdLst>
              <a:gd name="connsiteX0" fmla="*/ 4408996 w 12191999"/>
              <a:gd name="connsiteY0" fmla="*/ 0 h 1975365"/>
              <a:gd name="connsiteX1" fmla="*/ 5790561 w 12191999"/>
              <a:gd name="connsiteY1" fmla="*/ 551581 h 1975365"/>
              <a:gd name="connsiteX2" fmla="*/ 5801495 w 12191999"/>
              <a:gd name="connsiteY2" fmla="*/ 563959 h 1975365"/>
              <a:gd name="connsiteX3" fmla="*/ 5826131 w 12191999"/>
              <a:gd name="connsiteY3" fmla="*/ 553912 h 1975365"/>
              <a:gd name="connsiteX4" fmla="*/ 6523038 w 12191999"/>
              <a:gd name="connsiteY4" fmla="*/ 434799 h 1975365"/>
              <a:gd name="connsiteX5" fmla="*/ 7789046 w 12191999"/>
              <a:gd name="connsiteY5" fmla="*/ 878743 h 1975365"/>
              <a:gd name="connsiteX6" fmla="*/ 7859692 w 12191999"/>
              <a:gd name="connsiteY6" fmla="*/ 944547 h 1975365"/>
              <a:gd name="connsiteX7" fmla="*/ 7890845 w 12191999"/>
              <a:gd name="connsiteY7" fmla="*/ 901137 h 1975365"/>
              <a:gd name="connsiteX8" fmla="*/ 9633465 w 12191999"/>
              <a:gd name="connsiteY8" fmla="*/ 116746 h 1975365"/>
              <a:gd name="connsiteX9" fmla="*/ 11376086 w 12191999"/>
              <a:gd name="connsiteY9" fmla="*/ 901137 h 1975365"/>
              <a:gd name="connsiteX10" fmla="*/ 11381374 w 12191999"/>
              <a:gd name="connsiteY10" fmla="*/ 908506 h 1975365"/>
              <a:gd name="connsiteX11" fmla="*/ 11472015 w 12191999"/>
              <a:gd name="connsiteY11" fmla="*/ 824077 h 1975365"/>
              <a:gd name="connsiteX12" fmla="*/ 12041117 w 12191999"/>
              <a:gd name="connsiteY12" fmla="*/ 499246 h 1975365"/>
              <a:gd name="connsiteX13" fmla="*/ 12191999 w 12191999"/>
              <a:gd name="connsiteY13" fmla="*/ 452495 h 1975365"/>
              <a:gd name="connsiteX14" fmla="*/ 12191999 w 12191999"/>
              <a:gd name="connsiteY14" fmla="*/ 1975365 h 1975365"/>
              <a:gd name="connsiteX15" fmla="*/ 0 w 12191999"/>
              <a:gd name="connsiteY15" fmla="*/ 1975365 h 1975365"/>
              <a:gd name="connsiteX16" fmla="*/ 0 w 12191999"/>
              <a:gd name="connsiteY16" fmla="*/ 373214 h 1975365"/>
              <a:gd name="connsiteX17" fmla="*/ 103466 w 12191999"/>
              <a:gd name="connsiteY17" fmla="*/ 416152 h 1975365"/>
              <a:gd name="connsiteX18" fmla="*/ 712248 w 12191999"/>
              <a:gd name="connsiteY18" fmla="*/ 843689 h 1975365"/>
              <a:gd name="connsiteX19" fmla="*/ 815917 w 12191999"/>
              <a:gd name="connsiteY19" fmla="*/ 961054 h 1975365"/>
              <a:gd name="connsiteX20" fmla="*/ 821465 w 12191999"/>
              <a:gd name="connsiteY20" fmla="*/ 955887 h 1975365"/>
              <a:gd name="connsiteX21" fmla="*/ 2307470 w 12191999"/>
              <a:gd name="connsiteY21" fmla="*/ 434799 h 1975365"/>
              <a:gd name="connsiteX22" fmla="*/ 2932400 w 12191999"/>
              <a:gd name="connsiteY22" fmla="*/ 514784 h 1975365"/>
              <a:gd name="connsiteX23" fmla="*/ 3033353 w 12191999"/>
              <a:gd name="connsiteY23" fmla="*/ 546065 h 1975365"/>
              <a:gd name="connsiteX24" fmla="*/ 3142988 w 12191999"/>
              <a:gd name="connsiteY24" fmla="*/ 443944 h 1975365"/>
              <a:gd name="connsiteX25" fmla="*/ 4408996 w 12191999"/>
              <a:gd name="connsiteY25" fmla="*/ 0 h 1975365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2191999" h="1975365">
                <a:moveTo>
                  <a:pt x="4408996" y="0"/>
                </a:moveTo>
                <a:cubicBezTo>
                  <a:pt x="4965206" y="0"/>
                  <a:pt x="5462174" y="214716"/>
                  <a:pt x="5790561" y="551581"/>
                </a:cubicBezTo>
                <a:lnTo>
                  <a:pt x="5801495" y="563959"/>
                </a:lnTo>
                <a:lnTo>
                  <a:pt x="5826131" y="553912"/>
                </a:lnTo>
                <a:cubicBezTo>
                  <a:pt x="6040333" y="477212"/>
                  <a:pt x="6275835" y="434799"/>
                  <a:pt x="6523038" y="434799"/>
                </a:cubicBezTo>
                <a:cubicBezTo>
                  <a:pt x="7017445" y="434799"/>
                  <a:pt x="7465046" y="604452"/>
                  <a:pt x="7789046" y="878743"/>
                </a:cubicBezTo>
                <a:lnTo>
                  <a:pt x="7859692" y="944547"/>
                </a:lnTo>
                <a:lnTo>
                  <a:pt x="7890845" y="901137"/>
                </a:lnTo>
                <a:cubicBezTo>
                  <a:pt x="8268504" y="427892"/>
                  <a:pt x="8908064" y="116746"/>
                  <a:pt x="9633465" y="116746"/>
                </a:cubicBezTo>
                <a:cubicBezTo>
                  <a:pt x="10358867" y="116746"/>
                  <a:pt x="10998426" y="427892"/>
                  <a:pt x="11376086" y="901137"/>
                </a:cubicBezTo>
                <a:lnTo>
                  <a:pt x="11381374" y="908506"/>
                </a:lnTo>
                <a:lnTo>
                  <a:pt x="11472015" y="824077"/>
                </a:lnTo>
                <a:cubicBezTo>
                  <a:pt x="11634015" y="686932"/>
                  <a:pt x="11826915" y="575946"/>
                  <a:pt x="12041117" y="499246"/>
                </a:cubicBezTo>
                <a:lnTo>
                  <a:pt x="12191999" y="452495"/>
                </a:lnTo>
                <a:lnTo>
                  <a:pt x="12191999" y="1975365"/>
                </a:lnTo>
                <a:lnTo>
                  <a:pt x="0" y="1975365"/>
                </a:lnTo>
                <a:lnTo>
                  <a:pt x="0" y="373214"/>
                </a:lnTo>
                <a:lnTo>
                  <a:pt x="103466" y="416152"/>
                </a:lnTo>
                <a:cubicBezTo>
                  <a:pt x="337103" y="525156"/>
                  <a:pt x="543613" y="670701"/>
                  <a:pt x="712248" y="843689"/>
                </a:cubicBezTo>
                <a:lnTo>
                  <a:pt x="815917" y="961054"/>
                </a:lnTo>
                <a:lnTo>
                  <a:pt x="821465" y="955887"/>
                </a:lnTo>
                <a:cubicBezTo>
                  <a:pt x="1201766" y="633932"/>
                  <a:pt x="1727148" y="434799"/>
                  <a:pt x="2307470" y="434799"/>
                </a:cubicBezTo>
                <a:cubicBezTo>
                  <a:pt x="2525090" y="434799"/>
                  <a:pt x="2734985" y="462802"/>
                  <a:pt x="2932400" y="514784"/>
                </a:cubicBezTo>
                <a:lnTo>
                  <a:pt x="3033353" y="546065"/>
                </a:lnTo>
                <a:lnTo>
                  <a:pt x="3142988" y="443944"/>
                </a:lnTo>
                <a:cubicBezTo>
                  <a:pt x="3466988" y="169652"/>
                  <a:pt x="3914590" y="0"/>
                  <a:pt x="4408996" y="0"/>
                </a:cubicBezTo>
                <a:close/>
              </a:path>
            </a:pathLst>
          </a:cu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4" name="任意多边形: 形状 7">
            <a:extLst>
              <a:ext uri="{FF2B5EF4-FFF2-40B4-BE49-F238E27FC236}">
                <a16:creationId xmlns:a16="http://schemas.microsoft.com/office/drawing/2014/main" xmlns="" id="{E22D4FA2-A297-4D32-815A-7F67E969200E}"/>
              </a:ext>
            </a:extLst>
          </p:cNvPr>
          <p:cNvSpPr/>
          <p:nvPr/>
        </p:nvSpPr>
        <p:spPr>
          <a:xfrm>
            <a:off x="0" y="5413376"/>
            <a:ext cx="12192000" cy="1444625"/>
          </a:xfrm>
          <a:custGeom>
            <a:gdLst>
              <a:gd name="connsiteX0" fmla="*/ 3246538 w 12192001"/>
              <a:gd name="connsiteY0" fmla="*/ 0 h 1445191"/>
              <a:gd name="connsiteX1" fmla="*/ 3888381 w 12192001"/>
              <a:gd name="connsiteY1" fmla="*/ 335498 h 1445191"/>
              <a:gd name="connsiteX2" fmla="*/ 3925176 w 12192001"/>
              <a:gd name="connsiteY2" fmla="*/ 402142 h 1445191"/>
              <a:gd name="connsiteX3" fmla="*/ 4047372 w 12192001"/>
              <a:gd name="connsiteY3" fmla="*/ 336937 h 1445191"/>
              <a:gd name="connsiteX4" fmla="*/ 4348662 w 12192001"/>
              <a:gd name="connsiteY4" fmla="*/ 277137 h 1445191"/>
              <a:gd name="connsiteX5" fmla="*/ 4990506 w 12192001"/>
              <a:gd name="connsiteY5" fmla="*/ 612635 h 1445191"/>
              <a:gd name="connsiteX6" fmla="*/ 4990587 w 12192001"/>
              <a:gd name="connsiteY6" fmla="*/ 612785 h 1445191"/>
              <a:gd name="connsiteX7" fmla="*/ 5017399 w 12192001"/>
              <a:gd name="connsiteY7" fmla="*/ 564223 h 1445191"/>
              <a:gd name="connsiteX8" fmla="*/ 5836210 w 12192001"/>
              <a:gd name="connsiteY8" fmla="*/ 136221 h 1445191"/>
              <a:gd name="connsiteX9" fmla="*/ 6306886 w 12192001"/>
              <a:gd name="connsiteY9" fmla="*/ 253387 h 1445191"/>
              <a:gd name="connsiteX10" fmla="*/ 6347988 w 12192001"/>
              <a:gd name="connsiteY10" fmla="*/ 277935 h 1445191"/>
              <a:gd name="connsiteX11" fmla="*/ 6394194 w 12192001"/>
              <a:gd name="connsiteY11" fmla="*/ 222879 h 1445191"/>
              <a:gd name="connsiteX12" fmla="*/ 6941520 w 12192001"/>
              <a:gd name="connsiteY12" fmla="*/ 0 h 1445191"/>
              <a:gd name="connsiteX13" fmla="*/ 7488846 w 12192001"/>
              <a:gd name="connsiteY13" fmla="*/ 222879 h 1445191"/>
              <a:gd name="connsiteX14" fmla="*/ 7529289 w 12192001"/>
              <a:gd name="connsiteY14" fmla="*/ 271069 h 1445191"/>
              <a:gd name="connsiteX15" fmla="*/ 7537925 w 12192001"/>
              <a:gd name="connsiteY15" fmla="*/ 265911 h 1445191"/>
              <a:gd name="connsiteX16" fmla="*/ 8008603 w 12192001"/>
              <a:gd name="connsiteY16" fmla="*/ 148745 h 1445191"/>
              <a:gd name="connsiteX17" fmla="*/ 8755262 w 12192001"/>
              <a:gd name="connsiteY17" fmla="*/ 484217 h 1445191"/>
              <a:gd name="connsiteX18" fmla="*/ 8852685 w 12192001"/>
              <a:gd name="connsiteY18" fmla="*/ 615575 h 1445191"/>
              <a:gd name="connsiteX19" fmla="*/ 8854308 w 12192001"/>
              <a:gd name="connsiteY19" fmla="*/ 612634 h 1445191"/>
              <a:gd name="connsiteX20" fmla="*/ 9496151 w 12192001"/>
              <a:gd name="connsiteY20" fmla="*/ 277136 h 1445191"/>
              <a:gd name="connsiteX21" fmla="*/ 9928922 w 12192001"/>
              <a:gd name="connsiteY21" fmla="*/ 407095 h 1445191"/>
              <a:gd name="connsiteX22" fmla="*/ 9938225 w 12192001"/>
              <a:gd name="connsiteY22" fmla="*/ 414641 h 1445191"/>
              <a:gd name="connsiteX23" fmla="*/ 9981920 w 12192001"/>
              <a:gd name="connsiteY23" fmla="*/ 335498 h 1445191"/>
              <a:gd name="connsiteX24" fmla="*/ 10623763 w 12192001"/>
              <a:gd name="connsiteY24" fmla="*/ 0 h 1445191"/>
              <a:gd name="connsiteX25" fmla="*/ 11265607 w 12192001"/>
              <a:gd name="connsiteY25" fmla="*/ 335498 h 1445191"/>
              <a:gd name="connsiteX26" fmla="*/ 11291202 w 12192001"/>
              <a:gd name="connsiteY26" fmla="*/ 381858 h 1445191"/>
              <a:gd name="connsiteX27" fmla="*/ 11306415 w 12192001"/>
              <a:gd name="connsiteY27" fmla="*/ 369518 h 1445191"/>
              <a:gd name="connsiteX28" fmla="*/ 11739186 w 12192001"/>
              <a:gd name="connsiteY28" fmla="*/ 239559 h 1445191"/>
              <a:gd name="connsiteX29" fmla="*/ 12171956 w 12192001"/>
              <a:gd name="connsiteY29" fmla="*/ 369518 h 1445191"/>
              <a:gd name="connsiteX30" fmla="*/ 12192001 w 12192001"/>
              <a:gd name="connsiteY30" fmla="*/ 385777 h 1445191"/>
              <a:gd name="connsiteX31" fmla="*/ 12192001 w 12192001"/>
              <a:gd name="connsiteY31" fmla="*/ 1445191 h 1445191"/>
              <a:gd name="connsiteX32" fmla="*/ 0 w 12192001"/>
              <a:gd name="connsiteY32" fmla="*/ 1445191 h 1445191"/>
              <a:gd name="connsiteX33" fmla="*/ 0 w 12192001"/>
              <a:gd name="connsiteY33" fmla="*/ 160691 h 1445191"/>
              <a:gd name="connsiteX34" fmla="*/ 41876 w 12192001"/>
              <a:gd name="connsiteY34" fmla="*/ 184935 h 1445191"/>
              <a:gd name="connsiteX35" fmla="*/ 134451 w 12192001"/>
              <a:gd name="connsiteY35" fmla="*/ 253847 h 1445191"/>
              <a:gd name="connsiteX36" fmla="*/ 135221 w 12192001"/>
              <a:gd name="connsiteY36" fmla="*/ 253387 h 1445191"/>
              <a:gd name="connsiteX37" fmla="*/ 605900 w 12192001"/>
              <a:gd name="connsiteY37" fmla="*/ 136221 h 1445191"/>
              <a:gd name="connsiteX38" fmla="*/ 1450394 w 12192001"/>
              <a:gd name="connsiteY38" fmla="*/ 603610 h 1445191"/>
              <a:gd name="connsiteX39" fmla="*/ 1457193 w 12192001"/>
              <a:gd name="connsiteY39" fmla="*/ 617070 h 1445191"/>
              <a:gd name="connsiteX40" fmla="*/ 1531063 w 12192001"/>
              <a:gd name="connsiteY40" fmla="*/ 529051 h 1445191"/>
              <a:gd name="connsiteX41" fmla="*/ 2118933 w 12192001"/>
              <a:gd name="connsiteY41" fmla="*/ 289663 h 1445191"/>
              <a:gd name="connsiteX42" fmla="*/ 2532753 w 12192001"/>
              <a:gd name="connsiteY42" fmla="*/ 397949 h 1445191"/>
              <a:gd name="connsiteX43" fmla="*/ 2559976 w 12192001"/>
              <a:gd name="connsiteY43" fmla="*/ 416495 h 1445191"/>
              <a:gd name="connsiteX44" fmla="*/ 2604696 w 12192001"/>
              <a:gd name="connsiteY44" fmla="*/ 335498 h 1445191"/>
              <a:gd name="connsiteX45" fmla="*/ 3246538 w 12192001"/>
              <a:gd name="connsiteY45" fmla="*/ 0 h 1445191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</a:cxnLst>
            <a:rect l="l" t="t" r="r" b="b"/>
            <a:pathLst>
              <a:path w="12192001" h="1445191">
                <a:moveTo>
                  <a:pt x="3246538" y="0"/>
                </a:moveTo>
                <a:cubicBezTo>
                  <a:pt x="3513718" y="0"/>
                  <a:pt x="3749281" y="133083"/>
                  <a:pt x="3888381" y="335498"/>
                </a:cubicBezTo>
                <a:lnTo>
                  <a:pt x="3925176" y="402142"/>
                </a:lnTo>
                <a:lnTo>
                  <a:pt x="4047372" y="336937"/>
                </a:lnTo>
                <a:cubicBezTo>
                  <a:pt x="4139977" y="298430"/>
                  <a:pt x="4241791" y="277137"/>
                  <a:pt x="4348662" y="277137"/>
                </a:cubicBezTo>
                <a:cubicBezTo>
                  <a:pt x="4615842" y="277137"/>
                  <a:pt x="4851406" y="410220"/>
                  <a:pt x="4990506" y="612635"/>
                </a:cubicBezTo>
                <a:lnTo>
                  <a:pt x="4990587" y="612785"/>
                </a:lnTo>
                <a:lnTo>
                  <a:pt x="5017399" y="564223"/>
                </a:lnTo>
                <a:cubicBezTo>
                  <a:pt x="5194852" y="305997"/>
                  <a:pt x="5495363" y="136221"/>
                  <a:pt x="5836210" y="136221"/>
                </a:cubicBezTo>
                <a:cubicBezTo>
                  <a:pt x="6006632" y="136221"/>
                  <a:pt x="6166972" y="178665"/>
                  <a:pt x="6306886" y="253387"/>
                </a:cubicBezTo>
                <a:lnTo>
                  <a:pt x="6347988" y="277935"/>
                </a:lnTo>
                <a:lnTo>
                  <a:pt x="6394194" y="222879"/>
                </a:lnTo>
                <a:cubicBezTo>
                  <a:pt x="6534266" y="85173"/>
                  <a:pt x="6727776" y="0"/>
                  <a:pt x="6941520" y="0"/>
                </a:cubicBezTo>
                <a:cubicBezTo>
                  <a:pt x="7155263" y="0"/>
                  <a:pt x="7348773" y="85173"/>
                  <a:pt x="7488846" y="222879"/>
                </a:cubicBezTo>
                <a:lnTo>
                  <a:pt x="7529289" y="271069"/>
                </a:lnTo>
                <a:lnTo>
                  <a:pt x="7537925" y="265911"/>
                </a:lnTo>
                <a:cubicBezTo>
                  <a:pt x="7677840" y="191189"/>
                  <a:pt x="7838181" y="148745"/>
                  <a:pt x="8008603" y="148745"/>
                </a:cubicBezTo>
                <a:cubicBezTo>
                  <a:pt x="8306843" y="148745"/>
                  <a:pt x="8574203" y="278730"/>
                  <a:pt x="8755262" y="484217"/>
                </a:cubicBezTo>
                <a:lnTo>
                  <a:pt x="8852685" y="615575"/>
                </a:lnTo>
                <a:lnTo>
                  <a:pt x="8854308" y="612634"/>
                </a:lnTo>
                <a:cubicBezTo>
                  <a:pt x="8993408" y="410219"/>
                  <a:pt x="9228971" y="277136"/>
                  <a:pt x="9496151" y="277136"/>
                </a:cubicBezTo>
                <a:cubicBezTo>
                  <a:pt x="9656459" y="277136"/>
                  <a:pt x="9805385" y="325046"/>
                  <a:pt x="9928922" y="407095"/>
                </a:cubicBezTo>
                <a:lnTo>
                  <a:pt x="9938225" y="414641"/>
                </a:lnTo>
                <a:lnTo>
                  <a:pt x="9981920" y="335498"/>
                </a:lnTo>
                <a:cubicBezTo>
                  <a:pt x="10121021" y="133083"/>
                  <a:pt x="10356583" y="0"/>
                  <a:pt x="10623763" y="0"/>
                </a:cubicBezTo>
                <a:cubicBezTo>
                  <a:pt x="10890944" y="0"/>
                  <a:pt x="11126506" y="133083"/>
                  <a:pt x="11265607" y="335498"/>
                </a:cubicBezTo>
                <a:lnTo>
                  <a:pt x="11291202" y="381858"/>
                </a:lnTo>
                <a:lnTo>
                  <a:pt x="11306415" y="369518"/>
                </a:lnTo>
                <a:cubicBezTo>
                  <a:pt x="11429952" y="287469"/>
                  <a:pt x="11578878" y="239559"/>
                  <a:pt x="11739186" y="239559"/>
                </a:cubicBezTo>
                <a:cubicBezTo>
                  <a:pt x="11899494" y="239559"/>
                  <a:pt x="12048420" y="287469"/>
                  <a:pt x="12171956" y="369518"/>
                </a:cubicBezTo>
                <a:lnTo>
                  <a:pt x="12192001" y="385777"/>
                </a:lnTo>
                <a:lnTo>
                  <a:pt x="12192001" y="1445191"/>
                </a:lnTo>
                <a:lnTo>
                  <a:pt x="0" y="1445191"/>
                </a:lnTo>
                <a:lnTo>
                  <a:pt x="0" y="160691"/>
                </a:lnTo>
                <a:lnTo>
                  <a:pt x="41876" y="184935"/>
                </a:lnTo>
                <a:lnTo>
                  <a:pt x="134451" y="253847"/>
                </a:lnTo>
                <a:lnTo>
                  <a:pt x="135221" y="253387"/>
                </a:lnTo>
                <a:cubicBezTo>
                  <a:pt x="275136" y="178665"/>
                  <a:pt x="435476" y="136221"/>
                  <a:pt x="605900" y="136221"/>
                </a:cubicBezTo>
                <a:cubicBezTo>
                  <a:pt x="963788" y="136221"/>
                  <a:pt x="1277208" y="323399"/>
                  <a:pt x="1450394" y="603610"/>
                </a:cubicBezTo>
                <a:lnTo>
                  <a:pt x="1457193" y="617070"/>
                </a:lnTo>
                <a:lnTo>
                  <a:pt x="1531063" y="529051"/>
                </a:lnTo>
                <a:cubicBezTo>
                  <a:pt x="1681511" y="381145"/>
                  <a:pt x="1889354" y="289663"/>
                  <a:pt x="2118933" y="289663"/>
                </a:cubicBezTo>
                <a:cubicBezTo>
                  <a:pt x="2269592" y="289663"/>
                  <a:pt x="2410892" y="329061"/>
                  <a:pt x="2532753" y="397949"/>
                </a:cubicBezTo>
                <a:lnTo>
                  <a:pt x="2559976" y="416495"/>
                </a:lnTo>
                <a:lnTo>
                  <a:pt x="2604696" y="335498"/>
                </a:lnTo>
                <a:cubicBezTo>
                  <a:pt x="2743795" y="133083"/>
                  <a:pt x="2979358" y="0"/>
                  <a:pt x="3246538" y="0"/>
                </a:cubicBezTo>
                <a:close/>
              </a:path>
            </a:pathLst>
          </a:cu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5" name="任意多边形: 形状 8">
            <a:extLst>
              <a:ext uri="{FF2B5EF4-FFF2-40B4-BE49-F238E27FC236}">
                <a16:creationId xmlns:a16="http://schemas.microsoft.com/office/drawing/2014/main" xmlns="" id="{27B1AAA9-3FCD-45A3-90A5-45212DE6D55D}"/>
              </a:ext>
            </a:extLst>
          </p:cNvPr>
          <p:cNvSpPr/>
          <p:nvPr/>
        </p:nvSpPr>
        <p:spPr>
          <a:xfrm>
            <a:off x="0" y="5724526"/>
            <a:ext cx="12192000" cy="1133475"/>
          </a:xfrm>
          <a:custGeom>
            <a:gdLst>
              <a:gd name="connsiteX0" fmla="*/ 4783442 w 12192001"/>
              <a:gd name="connsiteY0" fmla="*/ 0 h 1133339"/>
              <a:gd name="connsiteX1" fmla="*/ 5390536 w 12192001"/>
              <a:gd name="connsiteY1" fmla="*/ 268294 h 1133339"/>
              <a:gd name="connsiteX2" fmla="*/ 5418659 w 12192001"/>
              <a:gd name="connsiteY2" fmla="*/ 311359 h 1133339"/>
              <a:gd name="connsiteX3" fmla="*/ 5445718 w 12192001"/>
              <a:gd name="connsiteY3" fmla="*/ 309092 h 1133339"/>
              <a:gd name="connsiteX4" fmla="*/ 5966086 w 12192001"/>
              <a:gd name="connsiteY4" fmla="*/ 539058 h 1133339"/>
              <a:gd name="connsiteX5" fmla="*/ 5998471 w 12192001"/>
              <a:gd name="connsiteY5" fmla="*/ 588645 h 1133339"/>
              <a:gd name="connsiteX6" fmla="*/ 6084786 w 12192001"/>
              <a:gd name="connsiteY6" fmla="*/ 549703 h 1133339"/>
              <a:gd name="connsiteX7" fmla="*/ 6329055 w 12192001"/>
              <a:gd name="connsiteY7" fmla="*/ 508714 h 1133339"/>
              <a:gd name="connsiteX8" fmla="*/ 6382291 w 12192001"/>
              <a:gd name="connsiteY8" fmla="*/ 512618 h 1133339"/>
              <a:gd name="connsiteX9" fmla="*/ 6419886 w 12192001"/>
              <a:gd name="connsiteY9" fmla="*/ 474742 h 1133339"/>
              <a:gd name="connsiteX10" fmla="*/ 6863627 w 12192001"/>
              <a:gd name="connsiteY10" fmla="*/ 321971 h 1133339"/>
              <a:gd name="connsiteX11" fmla="*/ 7107895 w 12192001"/>
              <a:gd name="connsiteY11" fmla="*/ 362960 h 1133339"/>
              <a:gd name="connsiteX12" fmla="*/ 7202810 w 12192001"/>
              <a:gd name="connsiteY12" fmla="*/ 405780 h 1133339"/>
              <a:gd name="connsiteX13" fmla="*/ 7213903 w 12192001"/>
              <a:gd name="connsiteY13" fmla="*/ 398172 h 1133339"/>
              <a:gd name="connsiteX14" fmla="*/ 7564766 w 12192001"/>
              <a:gd name="connsiteY14" fmla="*/ 309092 h 1133339"/>
              <a:gd name="connsiteX15" fmla="*/ 8008506 w 12192001"/>
              <a:gd name="connsiteY15" fmla="*/ 461863 h 1133339"/>
              <a:gd name="connsiteX16" fmla="*/ 8052822 w 12192001"/>
              <a:gd name="connsiteY16" fmla="*/ 506507 h 1133339"/>
              <a:gd name="connsiteX17" fmla="*/ 8060557 w 12192001"/>
              <a:gd name="connsiteY17" fmla="*/ 501203 h 1133339"/>
              <a:gd name="connsiteX18" fmla="*/ 8411422 w 12192001"/>
              <a:gd name="connsiteY18" fmla="*/ 412123 h 1133339"/>
              <a:gd name="connsiteX19" fmla="*/ 8989649 w 12192001"/>
              <a:gd name="connsiteY19" fmla="*/ 730689 h 1133339"/>
              <a:gd name="connsiteX20" fmla="*/ 8994011 w 12192001"/>
              <a:gd name="connsiteY20" fmla="*/ 742369 h 1133339"/>
              <a:gd name="connsiteX21" fmla="*/ 9000624 w 12192001"/>
              <a:gd name="connsiteY21" fmla="*/ 732242 h 1133339"/>
              <a:gd name="connsiteX22" fmla="*/ 9520993 w 12192001"/>
              <a:gd name="connsiteY22" fmla="*/ 502276 h 1133339"/>
              <a:gd name="connsiteX23" fmla="*/ 9736762 w 12192001"/>
              <a:gd name="connsiteY23" fmla="*/ 533926 h 1133339"/>
              <a:gd name="connsiteX24" fmla="*/ 9822666 w 12192001"/>
              <a:gd name="connsiteY24" fmla="*/ 567236 h 1133339"/>
              <a:gd name="connsiteX25" fmla="*/ 9849091 w 12192001"/>
              <a:gd name="connsiteY25" fmla="*/ 526771 h 1133339"/>
              <a:gd name="connsiteX26" fmla="*/ 10216623 w 12192001"/>
              <a:gd name="connsiteY26" fmla="*/ 364348 h 1133339"/>
              <a:gd name="connsiteX27" fmla="*/ 10584155 w 12192001"/>
              <a:gd name="connsiteY27" fmla="*/ 526771 h 1133339"/>
              <a:gd name="connsiteX28" fmla="*/ 10607270 w 12192001"/>
              <a:gd name="connsiteY28" fmla="*/ 562169 h 1133339"/>
              <a:gd name="connsiteX29" fmla="*/ 10634903 w 12192001"/>
              <a:gd name="connsiteY29" fmla="*/ 549703 h 1133339"/>
              <a:gd name="connsiteX30" fmla="*/ 10879171 w 12192001"/>
              <a:gd name="connsiteY30" fmla="*/ 508714 h 1133339"/>
              <a:gd name="connsiteX31" fmla="*/ 11415862 w 12192001"/>
              <a:gd name="connsiteY31" fmla="*/ 759843 h 1133339"/>
              <a:gd name="connsiteX32" fmla="*/ 11427708 w 12192001"/>
              <a:gd name="connsiteY32" fmla="*/ 779672 h 1133339"/>
              <a:gd name="connsiteX33" fmla="*/ 11443598 w 12192001"/>
              <a:gd name="connsiteY33" fmla="*/ 737128 h 1133339"/>
              <a:gd name="connsiteX34" fmla="*/ 12021824 w 12192001"/>
              <a:gd name="connsiteY34" fmla="*/ 418562 h 1133339"/>
              <a:gd name="connsiteX35" fmla="*/ 12148296 w 12192001"/>
              <a:gd name="connsiteY35" fmla="*/ 429159 h 1133339"/>
              <a:gd name="connsiteX36" fmla="*/ 12192001 w 12192001"/>
              <a:gd name="connsiteY36" fmla="*/ 440435 h 1133339"/>
              <a:gd name="connsiteX37" fmla="*/ 12192001 w 12192001"/>
              <a:gd name="connsiteY37" fmla="*/ 1133339 h 1133339"/>
              <a:gd name="connsiteX38" fmla="*/ 0 w 12192001"/>
              <a:gd name="connsiteY38" fmla="*/ 1133339 h 1133339"/>
              <a:gd name="connsiteX39" fmla="*/ 0 w 12192001"/>
              <a:gd name="connsiteY39" fmla="*/ 510365 h 1133339"/>
              <a:gd name="connsiteX40" fmla="*/ 22512 w 12192001"/>
              <a:gd name="connsiteY40" fmla="*/ 508714 h 1133339"/>
              <a:gd name="connsiteX41" fmla="*/ 497027 w 12192001"/>
              <a:gd name="connsiteY41" fmla="*/ 688964 h 1133339"/>
              <a:gd name="connsiteX42" fmla="*/ 501680 w 12192001"/>
              <a:gd name="connsiteY42" fmla="*/ 694269 h 1133339"/>
              <a:gd name="connsiteX43" fmla="*/ 518573 w 12192001"/>
              <a:gd name="connsiteY43" fmla="*/ 668401 h 1133339"/>
              <a:gd name="connsiteX44" fmla="*/ 1083912 w 12192001"/>
              <a:gd name="connsiteY44" fmla="*/ 418562 h 1133339"/>
              <a:gd name="connsiteX45" fmla="*/ 1349289 w 12192001"/>
              <a:gd name="connsiteY45" fmla="*/ 463094 h 1133339"/>
              <a:gd name="connsiteX46" fmla="*/ 1420528 w 12192001"/>
              <a:gd name="connsiteY46" fmla="*/ 495232 h 1133339"/>
              <a:gd name="connsiteX47" fmla="*/ 1453652 w 12192001"/>
              <a:gd name="connsiteY47" fmla="*/ 461863 h 1133339"/>
              <a:gd name="connsiteX48" fmla="*/ 1897391 w 12192001"/>
              <a:gd name="connsiteY48" fmla="*/ 309092 h 1133339"/>
              <a:gd name="connsiteX49" fmla="*/ 2141659 w 12192001"/>
              <a:gd name="connsiteY49" fmla="*/ 350081 h 1133339"/>
              <a:gd name="connsiteX50" fmla="*/ 2242051 w 12192001"/>
              <a:gd name="connsiteY50" fmla="*/ 395372 h 1133339"/>
              <a:gd name="connsiteX51" fmla="*/ 2306042 w 12192001"/>
              <a:gd name="connsiteY51" fmla="*/ 366503 h 1133339"/>
              <a:gd name="connsiteX52" fmla="*/ 2571419 w 12192001"/>
              <a:gd name="connsiteY52" fmla="*/ 321971 h 1133339"/>
              <a:gd name="connsiteX53" fmla="*/ 3199618 w 12192001"/>
              <a:gd name="connsiteY53" fmla="*/ 668067 h 1133339"/>
              <a:gd name="connsiteX54" fmla="*/ 3225139 w 12192001"/>
              <a:gd name="connsiteY54" fmla="*/ 736404 h 1133339"/>
              <a:gd name="connsiteX55" fmla="*/ 3242934 w 12192001"/>
              <a:gd name="connsiteY55" fmla="*/ 731813 h 1133339"/>
              <a:gd name="connsiteX56" fmla="*/ 3369406 w 12192001"/>
              <a:gd name="connsiteY56" fmla="*/ 721216 h 1133339"/>
              <a:gd name="connsiteX57" fmla="*/ 3391102 w 12192001"/>
              <a:gd name="connsiteY57" fmla="*/ 722353 h 1133339"/>
              <a:gd name="connsiteX58" fmla="*/ 3426468 w 12192001"/>
              <a:gd name="connsiteY58" fmla="*/ 627658 h 1133339"/>
              <a:gd name="connsiteX59" fmla="*/ 4004695 w 12192001"/>
              <a:gd name="connsiteY59" fmla="*/ 309092 h 1133339"/>
              <a:gd name="connsiteX60" fmla="*/ 4131167 w 12192001"/>
              <a:gd name="connsiteY60" fmla="*/ 319689 h 1133339"/>
              <a:gd name="connsiteX61" fmla="*/ 4141105 w 12192001"/>
              <a:gd name="connsiteY61" fmla="*/ 322253 h 1133339"/>
              <a:gd name="connsiteX62" fmla="*/ 4176342 w 12192001"/>
              <a:gd name="connsiteY62" fmla="*/ 268294 h 1133339"/>
              <a:gd name="connsiteX63" fmla="*/ 4783442 w 12192001"/>
              <a:gd name="connsiteY63" fmla="*/ 0 h 1133339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</a:cxnLst>
            <a:rect l="l" t="t" r="r" b="b"/>
            <a:pathLst>
              <a:path w="12192001" h="1133339">
                <a:moveTo>
                  <a:pt x="4783442" y="0"/>
                </a:moveTo>
                <a:cubicBezTo>
                  <a:pt x="5036157" y="0"/>
                  <a:pt x="5258967" y="106424"/>
                  <a:pt x="5390536" y="268294"/>
                </a:cubicBezTo>
                <a:lnTo>
                  <a:pt x="5418659" y="311359"/>
                </a:lnTo>
                <a:lnTo>
                  <a:pt x="5445718" y="309092"/>
                </a:lnTo>
                <a:cubicBezTo>
                  <a:pt x="5662331" y="309092"/>
                  <a:pt x="5853314" y="400313"/>
                  <a:pt x="5966086" y="539058"/>
                </a:cubicBezTo>
                <a:lnTo>
                  <a:pt x="5998471" y="588645"/>
                </a:lnTo>
                <a:lnTo>
                  <a:pt x="6084786" y="549703"/>
                </a:lnTo>
                <a:cubicBezTo>
                  <a:pt x="6159865" y="523309"/>
                  <a:pt x="6242409" y="508714"/>
                  <a:pt x="6329055" y="508714"/>
                </a:cubicBezTo>
                <a:lnTo>
                  <a:pt x="6382291" y="512618"/>
                </a:lnTo>
                <a:lnTo>
                  <a:pt x="6419886" y="474742"/>
                </a:lnTo>
                <a:cubicBezTo>
                  <a:pt x="6533449" y="380352"/>
                  <a:pt x="6690336" y="321971"/>
                  <a:pt x="6863627" y="321971"/>
                </a:cubicBezTo>
                <a:cubicBezTo>
                  <a:pt x="6950273" y="321971"/>
                  <a:pt x="7032817" y="336566"/>
                  <a:pt x="7107895" y="362960"/>
                </a:cubicBezTo>
                <a:lnTo>
                  <a:pt x="7202810" y="405780"/>
                </a:lnTo>
                <a:lnTo>
                  <a:pt x="7213903" y="398172"/>
                </a:lnTo>
                <a:cubicBezTo>
                  <a:pt x="7314059" y="341931"/>
                  <a:pt x="7434800" y="309092"/>
                  <a:pt x="7564766" y="309092"/>
                </a:cubicBezTo>
                <a:cubicBezTo>
                  <a:pt x="7738057" y="309092"/>
                  <a:pt x="7894943" y="367473"/>
                  <a:pt x="8008506" y="461863"/>
                </a:cubicBezTo>
                <a:lnTo>
                  <a:pt x="8052822" y="506507"/>
                </a:lnTo>
                <a:lnTo>
                  <a:pt x="8060557" y="501203"/>
                </a:lnTo>
                <a:cubicBezTo>
                  <a:pt x="8160713" y="444962"/>
                  <a:pt x="8281454" y="412123"/>
                  <a:pt x="8411422" y="412123"/>
                </a:cubicBezTo>
                <a:cubicBezTo>
                  <a:pt x="8671358" y="412123"/>
                  <a:pt x="8894382" y="543481"/>
                  <a:pt x="8989649" y="730689"/>
                </a:cubicBezTo>
                <a:lnTo>
                  <a:pt x="8994011" y="742369"/>
                </a:lnTo>
                <a:lnTo>
                  <a:pt x="9000624" y="732242"/>
                </a:lnTo>
                <a:cubicBezTo>
                  <a:pt x="9113399" y="593497"/>
                  <a:pt x="9304380" y="502276"/>
                  <a:pt x="9520993" y="502276"/>
                </a:cubicBezTo>
                <a:cubicBezTo>
                  <a:pt x="9596808" y="502276"/>
                  <a:pt x="9669483" y="513450"/>
                  <a:pt x="9736762" y="533926"/>
                </a:cubicBezTo>
                <a:lnTo>
                  <a:pt x="9822666" y="567236"/>
                </a:lnTo>
                <a:lnTo>
                  <a:pt x="9849091" y="526771"/>
                </a:lnTo>
                <a:cubicBezTo>
                  <a:pt x="9928743" y="428776"/>
                  <a:pt x="10063630" y="364348"/>
                  <a:pt x="10216623" y="364348"/>
                </a:cubicBezTo>
                <a:cubicBezTo>
                  <a:pt x="10369615" y="364348"/>
                  <a:pt x="10504503" y="428776"/>
                  <a:pt x="10584155" y="526771"/>
                </a:cubicBezTo>
                <a:lnTo>
                  <a:pt x="10607270" y="562169"/>
                </a:lnTo>
                <a:lnTo>
                  <a:pt x="10634903" y="549703"/>
                </a:lnTo>
                <a:cubicBezTo>
                  <a:pt x="10709981" y="523309"/>
                  <a:pt x="10792525" y="508714"/>
                  <a:pt x="10879171" y="508714"/>
                </a:cubicBezTo>
                <a:cubicBezTo>
                  <a:pt x="11106615" y="508714"/>
                  <a:pt x="11305799" y="609285"/>
                  <a:pt x="11415862" y="759843"/>
                </a:cubicBezTo>
                <a:lnTo>
                  <a:pt x="11427708" y="779672"/>
                </a:lnTo>
                <a:lnTo>
                  <a:pt x="11443598" y="737128"/>
                </a:lnTo>
                <a:cubicBezTo>
                  <a:pt x="11538863" y="549920"/>
                  <a:pt x="11761888" y="418562"/>
                  <a:pt x="12021824" y="418562"/>
                </a:cubicBezTo>
                <a:cubicBezTo>
                  <a:pt x="12065147" y="418562"/>
                  <a:pt x="12107444" y="422211"/>
                  <a:pt x="12148296" y="429159"/>
                </a:cubicBezTo>
                <a:lnTo>
                  <a:pt x="12192001" y="440435"/>
                </a:lnTo>
                <a:lnTo>
                  <a:pt x="12192001" y="1133339"/>
                </a:lnTo>
                <a:lnTo>
                  <a:pt x="0" y="1133339"/>
                </a:lnTo>
                <a:lnTo>
                  <a:pt x="0" y="510365"/>
                </a:lnTo>
                <a:lnTo>
                  <a:pt x="22512" y="508714"/>
                </a:lnTo>
                <a:cubicBezTo>
                  <a:pt x="212048" y="508714"/>
                  <a:pt x="381960" y="578555"/>
                  <a:pt x="497027" y="688964"/>
                </a:cubicBezTo>
                <a:lnTo>
                  <a:pt x="501680" y="694269"/>
                </a:lnTo>
                <a:lnTo>
                  <a:pt x="518573" y="668401"/>
                </a:lnTo>
                <a:cubicBezTo>
                  <a:pt x="641094" y="517666"/>
                  <a:pt x="848579" y="418562"/>
                  <a:pt x="1083912" y="418562"/>
                </a:cubicBezTo>
                <a:cubicBezTo>
                  <a:pt x="1178045" y="418562"/>
                  <a:pt x="1267722" y="434418"/>
                  <a:pt x="1349289" y="463094"/>
                </a:cubicBezTo>
                <a:lnTo>
                  <a:pt x="1420528" y="495232"/>
                </a:lnTo>
                <a:lnTo>
                  <a:pt x="1453652" y="461863"/>
                </a:lnTo>
                <a:cubicBezTo>
                  <a:pt x="1567215" y="367473"/>
                  <a:pt x="1724100" y="309092"/>
                  <a:pt x="1897391" y="309092"/>
                </a:cubicBezTo>
                <a:cubicBezTo>
                  <a:pt x="1984036" y="309092"/>
                  <a:pt x="2066580" y="323687"/>
                  <a:pt x="2141659" y="350081"/>
                </a:cubicBezTo>
                <a:lnTo>
                  <a:pt x="2242051" y="395372"/>
                </a:lnTo>
                <a:lnTo>
                  <a:pt x="2306042" y="366503"/>
                </a:lnTo>
                <a:cubicBezTo>
                  <a:pt x="2387609" y="337827"/>
                  <a:pt x="2477286" y="321971"/>
                  <a:pt x="2571419" y="321971"/>
                </a:cubicBezTo>
                <a:cubicBezTo>
                  <a:pt x="2853820" y="321971"/>
                  <a:pt x="3096119" y="464681"/>
                  <a:pt x="3199618" y="668067"/>
                </a:cubicBezTo>
                <a:lnTo>
                  <a:pt x="3225139" y="736404"/>
                </a:lnTo>
                <a:lnTo>
                  <a:pt x="3242934" y="731813"/>
                </a:lnTo>
                <a:cubicBezTo>
                  <a:pt x="3283786" y="724865"/>
                  <a:pt x="3326083" y="721216"/>
                  <a:pt x="3369406" y="721216"/>
                </a:cubicBezTo>
                <a:lnTo>
                  <a:pt x="3391102" y="722353"/>
                </a:lnTo>
                <a:lnTo>
                  <a:pt x="3426468" y="627658"/>
                </a:lnTo>
                <a:cubicBezTo>
                  <a:pt x="3521734" y="440450"/>
                  <a:pt x="3744758" y="309092"/>
                  <a:pt x="4004695" y="309092"/>
                </a:cubicBezTo>
                <a:cubicBezTo>
                  <a:pt x="4048018" y="309092"/>
                  <a:pt x="4090315" y="312741"/>
                  <a:pt x="4131167" y="319689"/>
                </a:cubicBezTo>
                <a:lnTo>
                  <a:pt x="4141105" y="322253"/>
                </a:lnTo>
                <a:lnTo>
                  <a:pt x="4176342" y="268294"/>
                </a:lnTo>
                <a:cubicBezTo>
                  <a:pt x="4307913" y="106424"/>
                  <a:pt x="4530723" y="0"/>
                  <a:pt x="4783442" y="0"/>
                </a:cubicBezTo>
                <a:close/>
              </a:path>
            </a:pathLst>
          </a:cu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6" name="任意多边形 19">
            <a:extLst>
              <a:ext uri="{FF2B5EF4-FFF2-40B4-BE49-F238E27FC236}">
                <a16:creationId xmlns:a16="http://schemas.microsoft.com/office/drawing/2014/main" xmlns="" id="{50EA379E-370B-472A-A75B-BAAD2A0605AD}"/>
              </a:ext>
            </a:extLst>
          </p:cNvPr>
          <p:cNvSpPr/>
          <p:nvPr/>
        </p:nvSpPr>
        <p:spPr>
          <a:xfrm rot="20700000" flipH="1">
            <a:off x="7818968" y="727075"/>
            <a:ext cx="1183217" cy="612775"/>
          </a:xfrm>
          <a:custGeom>
            <a:gdLst>
              <a:gd name="connsiteX0" fmla="*/ 811844 w 815110"/>
              <a:gd name="connsiteY0" fmla="*/ 0 h 753851"/>
              <a:gd name="connsiteX1" fmla="*/ 811221 w 815110"/>
              <a:gd name="connsiteY1" fmla="*/ 3357 h 753851"/>
              <a:gd name="connsiteX2" fmla="*/ 815110 w 815110"/>
              <a:gd name="connsiteY2" fmla="*/ 1718 h 753851"/>
              <a:gd name="connsiteX3" fmla="*/ 810512 w 815110"/>
              <a:gd name="connsiteY3" fmla="*/ 7176 h 753851"/>
              <a:gd name="connsiteX4" fmla="*/ 674407 w 815110"/>
              <a:gd name="connsiteY4" fmla="*/ 740510 h 753851"/>
              <a:gd name="connsiteX5" fmla="*/ 421276 w 815110"/>
              <a:gd name="connsiteY5" fmla="*/ 621270 h 753851"/>
              <a:gd name="connsiteX6" fmla="*/ 293771 w 815110"/>
              <a:gd name="connsiteY6" fmla="*/ 753851 h 753851"/>
              <a:gd name="connsiteX7" fmla="*/ 336279 w 815110"/>
              <a:gd name="connsiteY7" fmla="*/ 581231 h 753851"/>
              <a:gd name="connsiteX8" fmla="*/ 335005 w 815110"/>
              <a:gd name="connsiteY8" fmla="*/ 580631 h 753851"/>
              <a:gd name="connsiteX9" fmla="*/ 337035 w 815110"/>
              <a:gd name="connsiteY9" fmla="*/ 578159 h 753851"/>
              <a:gd name="connsiteX10" fmla="*/ 337278 w 815110"/>
              <a:gd name="connsiteY10" fmla="*/ 577173 h 753851"/>
              <a:gd name="connsiteX11" fmla="*/ 337691 w 815110"/>
              <a:gd name="connsiteY11" fmla="*/ 577360 h 753851"/>
              <a:gd name="connsiteX12" fmla="*/ 628627 w 815110"/>
              <a:gd name="connsiteY12" fmla="*/ 223097 h 753851"/>
              <a:gd name="connsiteX13" fmla="*/ 609342 w 815110"/>
              <a:gd name="connsiteY13" fmla="*/ 245991 h 753851"/>
              <a:gd name="connsiteX14" fmla="*/ 266398 w 815110"/>
              <a:gd name="connsiteY14" fmla="*/ 517542 h 753851"/>
              <a:gd name="connsiteX15" fmla="*/ 0 w 815110"/>
              <a:gd name="connsiteY15" fmla="*/ 345175 h 753851"/>
              <a:gd name="connsiteX16" fmla="*/ 807958 w 815110"/>
              <a:gd name="connsiteY16" fmla="*/ 4731 h 753851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815110" h="753851">
                <a:moveTo>
                  <a:pt x="811844" y="0"/>
                </a:moveTo>
                <a:lnTo>
                  <a:pt x="811221" y="3357"/>
                </a:lnTo>
                <a:lnTo>
                  <a:pt x="815110" y="1718"/>
                </a:lnTo>
                <a:lnTo>
                  <a:pt x="810512" y="7176"/>
                </a:lnTo>
                <a:lnTo>
                  <a:pt x="674407" y="740510"/>
                </a:lnTo>
                <a:lnTo>
                  <a:pt x="421276" y="621270"/>
                </a:lnTo>
                <a:lnTo>
                  <a:pt x="293771" y="753851"/>
                </a:lnTo>
                <a:lnTo>
                  <a:pt x="336279" y="581231"/>
                </a:lnTo>
                <a:lnTo>
                  <a:pt x="335005" y="580631"/>
                </a:lnTo>
                <a:lnTo>
                  <a:pt x="337035" y="578159"/>
                </a:lnTo>
                <a:lnTo>
                  <a:pt x="337278" y="577173"/>
                </a:lnTo>
                <a:lnTo>
                  <a:pt x="337691" y="577360"/>
                </a:lnTo>
                <a:lnTo>
                  <a:pt x="628627" y="223097"/>
                </a:lnTo>
                <a:lnTo>
                  <a:pt x="609342" y="245991"/>
                </a:lnTo>
                <a:lnTo>
                  <a:pt x="266398" y="517542"/>
                </a:lnTo>
                <a:lnTo>
                  <a:pt x="0" y="345175"/>
                </a:lnTo>
                <a:lnTo>
                  <a:pt x="807958" y="4731"/>
                </a:lnTo>
                <a:close/>
              </a:path>
            </a:pathLst>
          </a:cu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283115" y="2658508"/>
            <a:ext cx="5514879" cy="757130"/>
          </a:xfrm>
        </p:spPr>
        <p:txBody>
          <a:bodyPr anchor="b">
            <a:normAutofit/>
          </a:bodyPr>
          <a:lstStyle>
            <a:lvl1pPr>
              <a:defRPr sz="3600">
                <a:solidFill>
                  <a:schemeClr val="bg1"/>
                </a:solidFill>
              </a:defRPr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283115" y="3452786"/>
            <a:ext cx="5514879" cy="424732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chemeClr val="bg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17" name="日期占位符 3">
            <a:extLst>
              <a:ext uri="{FF2B5EF4-FFF2-40B4-BE49-F238E27FC236}">
                <a16:creationId xmlns:a16="http://schemas.microsoft.com/office/drawing/2014/main" xmlns="" id="{CF584A9D-049A-4456-AADF-95FCD32316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8" name="页脚占位符 4">
            <a:extLst>
              <a:ext uri="{FF2B5EF4-FFF2-40B4-BE49-F238E27FC236}">
                <a16:creationId xmlns:a16="http://schemas.microsoft.com/office/drawing/2014/main" xmlns="" id="{BE7851FD-45DD-4AC8-BA50-8AFF616C15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9" name="灯片编号占位符 5">
            <a:extLst>
              <a:ext uri="{FF2B5EF4-FFF2-40B4-BE49-F238E27FC236}">
                <a16:creationId xmlns:a16="http://schemas.microsoft.com/office/drawing/2014/main" xmlns="" id="{44F96958-D6A8-490B-AAAE-5DD2BF7D4A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1BA7F02-91E2-4C59-B0DC-07D0982C7ABB}" type="slidenum">
              <a:rPr lang="zh-CN" altLang="zh-CN"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4278801277"/>
      </p:ext>
    </p:extLst>
  </p:cSld>
  <p:clrMapOvr>
    <a:masterClrMapping/>
  </p:clrMapOvr>
  <p:transition/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>
            <a:normAutofit/>
          </a:bodyPr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>
            <a:normAutofit/>
          </a:bodyPr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5" name="日期占位符 3">
            <a:extLst>
              <a:ext uri="{FF2B5EF4-FFF2-40B4-BE49-F238E27FC236}">
                <a16:creationId xmlns:a16="http://schemas.microsoft.com/office/drawing/2014/main" xmlns="" id="{2F389D27-A55A-4B94-ABCB-0EFF2814E5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页脚占位符 4">
            <a:extLst>
              <a:ext uri="{FF2B5EF4-FFF2-40B4-BE49-F238E27FC236}">
                <a16:creationId xmlns:a16="http://schemas.microsoft.com/office/drawing/2014/main" xmlns="" id="{650D6758-2E97-4E97-B84B-107E18BA8D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灯片编号占位符 5">
            <a:extLst>
              <a:ext uri="{FF2B5EF4-FFF2-40B4-BE49-F238E27FC236}">
                <a16:creationId xmlns:a16="http://schemas.microsoft.com/office/drawing/2014/main" xmlns="" id="{0B909AE0-B01E-4768-B255-9E92CD0901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7FE6400-5C73-4190-A54E-BDD587891C74}" type="slidenum">
              <a:rPr lang="zh-CN" altLang="zh-CN"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3198292829"/>
      </p:ext>
    </p:extLst>
  </p:cSld>
  <p:clrMapOvr>
    <a:masterClrMapping/>
  </p:clrMapOvr>
  <p:transition/>
  <p:timing/>
</p:sldLayout>
</file>

<file path=ppt/slideLayouts/slideLayout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221443" y="365127"/>
            <a:ext cx="7752291" cy="1325563"/>
          </a:xfrm>
        </p:spPr>
        <p:txBody>
          <a:bodyPr>
            <a:normAutofit/>
          </a:bodyPr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9" y="1744961"/>
            <a:ext cx="5157787" cy="823912"/>
          </a:xfrm>
        </p:spPr>
        <p:txBody>
          <a:bodyPr anchor="b">
            <a:normAutofit/>
          </a:bodyPr>
          <a:lstStyle>
            <a:lvl1pPr marL="0" indent="0">
              <a:buNone/>
              <a:defRPr sz="20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9" y="2615609"/>
            <a:ext cx="5157787" cy="3574054"/>
          </a:xfrm>
        </p:spPr>
        <p:txBody>
          <a:bodyPr>
            <a:normAutofit/>
          </a:bodyPr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1" y="1744961"/>
            <a:ext cx="5183188" cy="823912"/>
          </a:xfrm>
        </p:spPr>
        <p:txBody>
          <a:bodyPr anchor="b">
            <a:normAutofit/>
          </a:bodyPr>
          <a:lstStyle>
            <a:lvl1pPr marL="0" indent="0">
              <a:buNone/>
              <a:defRPr sz="20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1" y="2615609"/>
            <a:ext cx="5183188" cy="3574054"/>
          </a:xfrm>
        </p:spPr>
        <p:txBody>
          <a:bodyPr>
            <a:normAutofit/>
          </a:bodyPr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7" name="日期占位符 3">
            <a:extLst>
              <a:ext uri="{FF2B5EF4-FFF2-40B4-BE49-F238E27FC236}">
                <a16:creationId xmlns:a16="http://schemas.microsoft.com/office/drawing/2014/main" xmlns="" id="{89B2249E-E334-4422-A313-B99766F74C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8" name="页脚占位符 4">
            <a:extLst>
              <a:ext uri="{FF2B5EF4-FFF2-40B4-BE49-F238E27FC236}">
                <a16:creationId xmlns:a16="http://schemas.microsoft.com/office/drawing/2014/main" xmlns="" id="{67218B8C-2C76-4236-A889-F4D2BC358F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9" name="灯片编号占位符 5">
            <a:extLst>
              <a:ext uri="{FF2B5EF4-FFF2-40B4-BE49-F238E27FC236}">
                <a16:creationId xmlns:a16="http://schemas.microsoft.com/office/drawing/2014/main" xmlns="" id="{1083CE1F-8087-4446-B81C-090061A8BB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10AD3B0-F98D-4DAA-90A8-FFED720FA493}" type="slidenum">
              <a:rPr lang="zh-CN" altLang="zh-CN"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1842195897"/>
      </p:ext>
    </p:extLst>
  </p:cSld>
  <p:clrMapOvr>
    <a:masterClrMapping/>
  </p:clrMapOvr>
  <p:transition/>
  <p:timing/>
</p:sldLayout>
</file>

<file path=ppt/slideLayouts/slideLayout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pSp>
        <p:nvGrpSpPr>
          <p:cNvPr id="4" name="组合 5">
            <a:extLst>
              <a:ext uri="{FF2B5EF4-FFF2-40B4-BE49-F238E27FC236}">
                <a16:creationId xmlns:a16="http://schemas.microsoft.com/office/drawing/2014/main" xmlns="" id="{954AEA65-D0EA-46A2-A85F-27AE2104B70F}"/>
              </a:ext>
            </a:extLst>
          </p:cNvPr>
          <p:cNvGrpSpPr/>
          <p:nvPr/>
        </p:nvGrpSpPr>
        <p:grpSpPr>
          <a:xfrm>
            <a:off x="1524001" y="3287714"/>
            <a:ext cx="1564217" cy="268287"/>
            <a:chOff x="580290" y="3288314"/>
            <a:chExt cx="1172059" cy="267237"/>
          </a:xfrm>
        </p:grpSpPr>
        <p:sp>
          <p:nvSpPr>
            <p:cNvPr id="5" name="椭圆 4">
              <a:extLst>
                <a:ext uri="{FF2B5EF4-FFF2-40B4-BE49-F238E27FC236}">
                  <a16:creationId xmlns:a16="http://schemas.microsoft.com/office/drawing/2014/main" xmlns="" id="{A4A71B3A-DD9E-495D-8894-4CC664D1E7A8}"/>
                </a:ext>
              </a:extLst>
            </p:cNvPr>
            <p:cNvSpPr/>
            <p:nvPr/>
          </p:nvSpPr>
          <p:spPr>
            <a:xfrm rot="10800000">
              <a:off x="580290" y="3288314"/>
              <a:ext cx="266449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6" name="椭圆 5">
              <a:extLst>
                <a:ext uri="{FF2B5EF4-FFF2-40B4-BE49-F238E27FC236}">
                  <a16:creationId xmlns:a16="http://schemas.microsoft.com/office/drawing/2014/main" xmlns="" id="{E5626B33-4D04-4AAE-AE0A-5DA7D7DACA01}"/>
                </a:ext>
              </a:extLst>
            </p:cNvPr>
            <p:cNvSpPr/>
            <p:nvPr/>
          </p:nvSpPr>
          <p:spPr>
            <a:xfrm rot="10800000">
              <a:off x="1173456" y="3321521"/>
              <a:ext cx="199837" cy="200824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7" name="椭圆 6">
              <a:extLst>
                <a:ext uri="{FF2B5EF4-FFF2-40B4-BE49-F238E27FC236}">
                  <a16:creationId xmlns:a16="http://schemas.microsoft.com/office/drawing/2014/main" xmlns="" id="{4F808BA1-6E40-430A-AF2D-43FBDC23CEE4}"/>
                </a:ext>
              </a:extLst>
            </p:cNvPr>
            <p:cNvSpPr/>
            <p:nvPr/>
          </p:nvSpPr>
          <p:spPr>
            <a:xfrm rot="10800000">
              <a:off x="1619124" y="3354728"/>
              <a:ext cx="133225" cy="13440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grpSp>
        <p:nvGrpSpPr>
          <p:cNvPr id="8" name="组合 9">
            <a:extLst>
              <a:ext uri="{FF2B5EF4-FFF2-40B4-BE49-F238E27FC236}">
                <a16:creationId xmlns:a16="http://schemas.microsoft.com/office/drawing/2014/main" xmlns="" id="{619A7DFC-6F44-4B61-8A14-B13203B3114D}"/>
              </a:ext>
            </a:extLst>
          </p:cNvPr>
          <p:cNvGrpSpPr/>
          <p:nvPr/>
        </p:nvGrpSpPr>
        <p:grpSpPr>
          <a:xfrm flipH="1">
            <a:off x="9086851" y="3295650"/>
            <a:ext cx="1562100" cy="266700"/>
            <a:chOff x="580290" y="3288314"/>
            <a:chExt cx="1172059" cy="267237"/>
          </a:xfrm>
        </p:grpSpPr>
        <p:sp>
          <p:nvSpPr>
            <p:cNvPr id="9" name="椭圆 8">
              <a:extLst>
                <a:ext uri="{FF2B5EF4-FFF2-40B4-BE49-F238E27FC236}">
                  <a16:creationId xmlns:a16="http://schemas.microsoft.com/office/drawing/2014/main" xmlns="" id="{43D8FC2A-8155-41A3-99AF-5E8CFF06E2A3}"/>
                </a:ext>
              </a:extLst>
            </p:cNvPr>
            <p:cNvSpPr/>
            <p:nvPr/>
          </p:nvSpPr>
          <p:spPr>
            <a:xfrm rot="10800000">
              <a:off x="580290" y="3288314"/>
              <a:ext cx="266810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0" name="椭圆 9">
              <a:extLst>
                <a:ext uri="{FF2B5EF4-FFF2-40B4-BE49-F238E27FC236}">
                  <a16:creationId xmlns:a16="http://schemas.microsoft.com/office/drawing/2014/main" xmlns="" id="{246DDFA2-1C87-4199-B195-01328ABD5A71}"/>
                </a:ext>
              </a:extLst>
            </p:cNvPr>
            <p:cNvSpPr/>
            <p:nvPr/>
          </p:nvSpPr>
          <p:spPr>
            <a:xfrm rot="10800000">
              <a:off x="1172673" y="3321719"/>
              <a:ext cx="201695" cy="200428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1" name="椭圆 10">
              <a:extLst>
                <a:ext uri="{FF2B5EF4-FFF2-40B4-BE49-F238E27FC236}">
                  <a16:creationId xmlns:a16="http://schemas.microsoft.com/office/drawing/2014/main" xmlns="" id="{A76B8488-7F92-4759-907F-C5518299A227}"/>
                </a:ext>
              </a:extLst>
            </p:cNvPr>
            <p:cNvSpPr/>
            <p:nvPr/>
          </p:nvSpPr>
          <p:spPr>
            <a:xfrm rot="10800000">
              <a:off x="1618944" y="3355123"/>
              <a:ext cx="133405" cy="13361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sp>
        <p:nvSpPr>
          <p:cNvPr id="12" name="任意多边形: 形状 13">
            <a:extLst>
              <a:ext uri="{FF2B5EF4-FFF2-40B4-BE49-F238E27FC236}">
                <a16:creationId xmlns:a16="http://schemas.microsoft.com/office/drawing/2014/main" xmlns="" id="{0AD7B1C6-807B-4313-B71E-9B85905557BF}"/>
              </a:ext>
            </a:extLst>
          </p:cNvPr>
          <p:cNvSpPr/>
          <p:nvPr/>
        </p:nvSpPr>
        <p:spPr>
          <a:xfrm>
            <a:off x="0" y="4887914"/>
            <a:ext cx="12192000" cy="1970087"/>
          </a:xfrm>
          <a:custGeom>
            <a:gdLst>
              <a:gd name="connsiteX0" fmla="*/ 4761693 w 12192001"/>
              <a:gd name="connsiteY0" fmla="*/ 0 h 1975365"/>
              <a:gd name="connsiteX1" fmla="*/ 6041005 w 12192001"/>
              <a:gd name="connsiteY1" fmla="*/ 551581 h 1975365"/>
              <a:gd name="connsiteX2" fmla="*/ 6051129 w 12192001"/>
              <a:gd name="connsiteY2" fmla="*/ 563959 h 1975365"/>
              <a:gd name="connsiteX3" fmla="*/ 6073942 w 12192001"/>
              <a:gd name="connsiteY3" fmla="*/ 553912 h 1975365"/>
              <a:gd name="connsiteX4" fmla="*/ 6719270 w 12192001"/>
              <a:gd name="connsiteY4" fmla="*/ 434799 h 1975365"/>
              <a:gd name="connsiteX5" fmla="*/ 7891577 w 12192001"/>
              <a:gd name="connsiteY5" fmla="*/ 878743 h 1975365"/>
              <a:gd name="connsiteX6" fmla="*/ 7956994 w 12192001"/>
              <a:gd name="connsiteY6" fmla="*/ 944547 h 1975365"/>
              <a:gd name="connsiteX7" fmla="*/ 7985842 w 12192001"/>
              <a:gd name="connsiteY7" fmla="*/ 901137 h 1975365"/>
              <a:gd name="connsiteX8" fmla="*/ 9599486 w 12192001"/>
              <a:gd name="connsiteY8" fmla="*/ 116746 h 1975365"/>
              <a:gd name="connsiteX9" fmla="*/ 11213130 w 12192001"/>
              <a:gd name="connsiteY9" fmla="*/ 901137 h 1975365"/>
              <a:gd name="connsiteX10" fmla="*/ 11218027 w 12192001"/>
              <a:gd name="connsiteY10" fmla="*/ 908506 h 1975365"/>
              <a:gd name="connsiteX11" fmla="*/ 11301959 w 12192001"/>
              <a:gd name="connsiteY11" fmla="*/ 824077 h 1975365"/>
              <a:gd name="connsiteX12" fmla="*/ 12140144 w 12192001"/>
              <a:gd name="connsiteY12" fmla="*/ 410927 h 1975365"/>
              <a:gd name="connsiteX13" fmla="*/ 12192001 w 12192001"/>
              <a:gd name="connsiteY13" fmla="*/ 403692 h 1975365"/>
              <a:gd name="connsiteX14" fmla="*/ 12192001 w 12192001"/>
              <a:gd name="connsiteY14" fmla="*/ 1975365 h 1975365"/>
              <a:gd name="connsiteX15" fmla="*/ 0 w 12192001"/>
              <a:gd name="connsiteY15" fmla="*/ 1975365 h 1975365"/>
              <a:gd name="connsiteX16" fmla="*/ 0 w 12192001"/>
              <a:gd name="connsiteY16" fmla="*/ 204727 h 1975365"/>
              <a:gd name="connsiteX17" fmla="*/ 60384 w 12192001"/>
              <a:gd name="connsiteY17" fmla="*/ 207862 h 1975365"/>
              <a:gd name="connsiteX18" fmla="*/ 1338550 w 12192001"/>
              <a:gd name="connsiteY18" fmla="*/ 843689 h 1975365"/>
              <a:gd name="connsiteX19" fmla="*/ 1434547 w 12192001"/>
              <a:gd name="connsiteY19" fmla="*/ 961054 h 1975365"/>
              <a:gd name="connsiteX20" fmla="*/ 1439685 w 12192001"/>
              <a:gd name="connsiteY20" fmla="*/ 955887 h 1975365"/>
              <a:gd name="connsiteX21" fmla="*/ 2815706 w 12192001"/>
              <a:gd name="connsiteY21" fmla="*/ 434799 h 1975365"/>
              <a:gd name="connsiteX22" fmla="*/ 3394383 w 12192001"/>
              <a:gd name="connsiteY22" fmla="*/ 514784 h 1975365"/>
              <a:gd name="connsiteX23" fmla="*/ 3487865 w 12192001"/>
              <a:gd name="connsiteY23" fmla="*/ 546065 h 1975365"/>
              <a:gd name="connsiteX24" fmla="*/ 3589385 w 12192001"/>
              <a:gd name="connsiteY24" fmla="*/ 443944 h 1975365"/>
              <a:gd name="connsiteX25" fmla="*/ 4761693 w 12192001"/>
              <a:gd name="connsiteY25" fmla="*/ 0 h 1975365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2192001" h="1975365">
                <a:moveTo>
                  <a:pt x="4761693" y="0"/>
                </a:moveTo>
                <a:cubicBezTo>
                  <a:pt x="5276735" y="0"/>
                  <a:pt x="5736923" y="214716"/>
                  <a:pt x="6041005" y="551581"/>
                </a:cubicBezTo>
                <a:lnTo>
                  <a:pt x="6051129" y="563959"/>
                </a:lnTo>
                <a:lnTo>
                  <a:pt x="6073942" y="553912"/>
                </a:lnTo>
                <a:cubicBezTo>
                  <a:pt x="6272289" y="477212"/>
                  <a:pt x="6490362" y="434799"/>
                  <a:pt x="6719270" y="434799"/>
                </a:cubicBezTo>
                <a:cubicBezTo>
                  <a:pt x="7177084" y="434799"/>
                  <a:pt x="7591557" y="604452"/>
                  <a:pt x="7891577" y="878743"/>
                </a:cubicBezTo>
                <a:lnTo>
                  <a:pt x="7956994" y="944547"/>
                </a:lnTo>
                <a:lnTo>
                  <a:pt x="7985842" y="901137"/>
                </a:lnTo>
                <a:cubicBezTo>
                  <a:pt x="8335549" y="427892"/>
                  <a:pt x="8927773" y="116746"/>
                  <a:pt x="9599486" y="116746"/>
                </a:cubicBezTo>
                <a:cubicBezTo>
                  <a:pt x="10271198" y="116746"/>
                  <a:pt x="10863422" y="427892"/>
                  <a:pt x="11213130" y="901137"/>
                </a:cubicBezTo>
                <a:lnTo>
                  <a:pt x="11218027" y="908506"/>
                </a:lnTo>
                <a:lnTo>
                  <a:pt x="11301959" y="824077"/>
                </a:lnTo>
                <a:cubicBezTo>
                  <a:pt x="11526974" y="618359"/>
                  <a:pt x="11816369" y="471500"/>
                  <a:pt x="12140144" y="410927"/>
                </a:cubicBezTo>
                <a:lnTo>
                  <a:pt x="12192001" y="403692"/>
                </a:lnTo>
                <a:lnTo>
                  <a:pt x="12192001" y="1975365"/>
                </a:lnTo>
                <a:lnTo>
                  <a:pt x="0" y="1975365"/>
                </a:lnTo>
                <a:lnTo>
                  <a:pt x="0" y="204727"/>
                </a:lnTo>
                <a:lnTo>
                  <a:pt x="60384" y="207862"/>
                </a:lnTo>
                <a:cubicBezTo>
                  <a:pt x="573648" y="261507"/>
                  <a:pt x="1026243" y="497713"/>
                  <a:pt x="1338550" y="843689"/>
                </a:cubicBezTo>
                <a:lnTo>
                  <a:pt x="1434547" y="961054"/>
                </a:lnTo>
                <a:lnTo>
                  <a:pt x="1439685" y="955887"/>
                </a:lnTo>
                <a:cubicBezTo>
                  <a:pt x="1791839" y="633932"/>
                  <a:pt x="2278336" y="434799"/>
                  <a:pt x="2815706" y="434799"/>
                </a:cubicBezTo>
                <a:cubicBezTo>
                  <a:pt x="3017220" y="434799"/>
                  <a:pt x="3211580" y="462802"/>
                  <a:pt x="3394383" y="514784"/>
                </a:cubicBezTo>
                <a:lnTo>
                  <a:pt x="3487865" y="546065"/>
                </a:lnTo>
                <a:lnTo>
                  <a:pt x="3589385" y="443944"/>
                </a:lnTo>
                <a:cubicBezTo>
                  <a:pt x="3889406" y="169652"/>
                  <a:pt x="4303879" y="0"/>
                  <a:pt x="4761693" y="0"/>
                </a:cubicBezTo>
                <a:close/>
              </a:path>
            </a:pathLst>
          </a:custGeom>
          <a:gradFill>
            <a:gsLst>
              <a:gs pos="0">
                <a:schemeClr val="accent2">
                  <a:alpha val="50000"/>
                </a:schemeClr>
              </a:gs>
              <a:gs pos="100000">
                <a:schemeClr val="accent2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3" name="任意多边形: 形状 14">
            <a:extLst>
              <a:ext uri="{FF2B5EF4-FFF2-40B4-BE49-F238E27FC236}">
                <a16:creationId xmlns:a16="http://schemas.microsoft.com/office/drawing/2014/main" xmlns="" id="{AD5F865C-2C64-4D30-9ACF-2BC57AE40D80}"/>
              </a:ext>
            </a:extLst>
          </p:cNvPr>
          <p:cNvSpPr/>
          <p:nvPr/>
        </p:nvSpPr>
        <p:spPr>
          <a:xfrm>
            <a:off x="0" y="5421314"/>
            <a:ext cx="12192000" cy="1436687"/>
          </a:xfrm>
          <a:custGeom>
            <a:gdLst>
              <a:gd name="connsiteX0" fmla="*/ 1825119 w 12192000"/>
              <a:gd name="connsiteY0" fmla="*/ 0 h 1445191"/>
              <a:gd name="connsiteX1" fmla="*/ 2676215 w 12192000"/>
              <a:gd name="connsiteY1" fmla="*/ 335498 h 1445191"/>
              <a:gd name="connsiteX2" fmla="*/ 2725007 w 12192000"/>
              <a:gd name="connsiteY2" fmla="*/ 402142 h 1445191"/>
              <a:gd name="connsiteX3" fmla="*/ 2887042 w 12192000"/>
              <a:gd name="connsiteY3" fmla="*/ 336937 h 1445191"/>
              <a:gd name="connsiteX4" fmla="*/ 3286558 w 12192000"/>
              <a:gd name="connsiteY4" fmla="*/ 277137 h 1445191"/>
              <a:gd name="connsiteX5" fmla="*/ 4137654 w 12192000"/>
              <a:gd name="connsiteY5" fmla="*/ 612635 h 1445191"/>
              <a:gd name="connsiteX6" fmla="*/ 4137762 w 12192000"/>
              <a:gd name="connsiteY6" fmla="*/ 612785 h 1445191"/>
              <a:gd name="connsiteX7" fmla="*/ 4173314 w 12192000"/>
              <a:gd name="connsiteY7" fmla="*/ 564223 h 1445191"/>
              <a:gd name="connsiteX8" fmla="*/ 5259074 w 12192000"/>
              <a:gd name="connsiteY8" fmla="*/ 136221 h 1445191"/>
              <a:gd name="connsiteX9" fmla="*/ 5883199 w 12192000"/>
              <a:gd name="connsiteY9" fmla="*/ 253387 h 1445191"/>
              <a:gd name="connsiteX10" fmla="*/ 5937700 w 12192000"/>
              <a:gd name="connsiteY10" fmla="*/ 277935 h 1445191"/>
              <a:gd name="connsiteX11" fmla="*/ 5998970 w 12192000"/>
              <a:gd name="connsiteY11" fmla="*/ 222879 h 1445191"/>
              <a:gd name="connsiteX12" fmla="*/ 6724734 w 12192000"/>
              <a:gd name="connsiteY12" fmla="*/ 0 h 1445191"/>
              <a:gd name="connsiteX13" fmla="*/ 7450498 w 12192000"/>
              <a:gd name="connsiteY13" fmla="*/ 222879 h 1445191"/>
              <a:gd name="connsiteX14" fmla="*/ 7504128 w 12192000"/>
              <a:gd name="connsiteY14" fmla="*/ 271069 h 1445191"/>
              <a:gd name="connsiteX15" fmla="*/ 7515578 w 12192000"/>
              <a:gd name="connsiteY15" fmla="*/ 265911 h 1445191"/>
              <a:gd name="connsiteX16" fmla="*/ 8139707 w 12192000"/>
              <a:gd name="connsiteY16" fmla="*/ 148745 h 1445191"/>
              <a:gd name="connsiteX17" fmla="*/ 9129790 w 12192000"/>
              <a:gd name="connsiteY17" fmla="*/ 484217 h 1445191"/>
              <a:gd name="connsiteX18" fmla="*/ 9258974 w 12192000"/>
              <a:gd name="connsiteY18" fmla="*/ 615575 h 1445191"/>
              <a:gd name="connsiteX19" fmla="*/ 9261126 w 12192000"/>
              <a:gd name="connsiteY19" fmla="*/ 612634 h 1445191"/>
              <a:gd name="connsiteX20" fmla="*/ 10112222 w 12192000"/>
              <a:gd name="connsiteY20" fmla="*/ 277136 h 1445191"/>
              <a:gd name="connsiteX21" fmla="*/ 10686084 w 12192000"/>
              <a:gd name="connsiteY21" fmla="*/ 407095 h 1445191"/>
              <a:gd name="connsiteX22" fmla="*/ 10698420 w 12192000"/>
              <a:gd name="connsiteY22" fmla="*/ 414641 h 1445191"/>
              <a:gd name="connsiteX23" fmla="*/ 10756361 w 12192000"/>
              <a:gd name="connsiteY23" fmla="*/ 335498 h 1445191"/>
              <a:gd name="connsiteX24" fmla="*/ 11607457 w 12192000"/>
              <a:gd name="connsiteY24" fmla="*/ 0 h 1445191"/>
              <a:gd name="connsiteX25" fmla="*/ 12096693 w 12192000"/>
              <a:gd name="connsiteY25" fmla="*/ 91844 h 1445191"/>
              <a:gd name="connsiteX26" fmla="*/ 12192000 w 12192000"/>
              <a:gd name="connsiteY26" fmla="*/ 135942 h 1445191"/>
              <a:gd name="connsiteX27" fmla="*/ 12192000 w 12192000"/>
              <a:gd name="connsiteY27" fmla="*/ 1445191 h 1445191"/>
              <a:gd name="connsiteX28" fmla="*/ 0 w 12192000"/>
              <a:gd name="connsiteY28" fmla="*/ 1445191 h 1445191"/>
              <a:gd name="connsiteX29" fmla="*/ 0 w 12192000"/>
              <a:gd name="connsiteY29" fmla="*/ 326970 h 1445191"/>
              <a:gd name="connsiteX30" fmla="*/ 2069 w 12192000"/>
              <a:gd name="connsiteY30" fmla="*/ 326409 h 1445191"/>
              <a:gd name="connsiteX31" fmla="*/ 329894 w 12192000"/>
              <a:gd name="connsiteY31" fmla="*/ 289663 h 1445191"/>
              <a:gd name="connsiteX32" fmla="*/ 878628 w 12192000"/>
              <a:gd name="connsiteY32" fmla="*/ 397949 h 1445191"/>
              <a:gd name="connsiteX33" fmla="*/ 914726 w 12192000"/>
              <a:gd name="connsiteY33" fmla="*/ 416495 h 1445191"/>
              <a:gd name="connsiteX34" fmla="*/ 974025 w 12192000"/>
              <a:gd name="connsiteY34" fmla="*/ 335498 h 1445191"/>
              <a:gd name="connsiteX35" fmla="*/ 1825119 w 12192000"/>
              <a:gd name="connsiteY35" fmla="*/ 0 h 1445191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2192000" h="1445191">
                <a:moveTo>
                  <a:pt x="1825119" y="0"/>
                </a:moveTo>
                <a:cubicBezTo>
                  <a:pt x="2179406" y="0"/>
                  <a:pt x="2491766" y="133083"/>
                  <a:pt x="2676215" y="335498"/>
                </a:cubicBezTo>
                <a:lnTo>
                  <a:pt x="2725007" y="402142"/>
                </a:lnTo>
                <a:lnTo>
                  <a:pt x="2887042" y="336937"/>
                </a:lnTo>
                <a:cubicBezTo>
                  <a:pt x="3009837" y="298430"/>
                  <a:pt x="3144843" y="277137"/>
                  <a:pt x="3286558" y="277137"/>
                </a:cubicBezTo>
                <a:cubicBezTo>
                  <a:pt x="3640842" y="277137"/>
                  <a:pt x="3953203" y="410220"/>
                  <a:pt x="4137654" y="612635"/>
                </a:cubicBezTo>
                <a:lnTo>
                  <a:pt x="4137762" y="612785"/>
                </a:lnTo>
                <a:lnTo>
                  <a:pt x="4173314" y="564223"/>
                </a:lnTo>
                <a:cubicBezTo>
                  <a:pt x="4408621" y="305997"/>
                  <a:pt x="4807103" y="136221"/>
                  <a:pt x="5259074" y="136221"/>
                </a:cubicBezTo>
                <a:cubicBezTo>
                  <a:pt x="5485056" y="136221"/>
                  <a:pt x="5697670" y="178665"/>
                  <a:pt x="5883199" y="253387"/>
                </a:cubicBezTo>
                <a:lnTo>
                  <a:pt x="5937700" y="277935"/>
                </a:lnTo>
                <a:lnTo>
                  <a:pt x="5998970" y="222879"/>
                </a:lnTo>
                <a:cubicBezTo>
                  <a:pt x="6184708" y="85173"/>
                  <a:pt x="6441306" y="0"/>
                  <a:pt x="6724734" y="0"/>
                </a:cubicBezTo>
                <a:cubicBezTo>
                  <a:pt x="7008162" y="0"/>
                  <a:pt x="7264760" y="85173"/>
                  <a:pt x="7450498" y="222879"/>
                </a:cubicBezTo>
                <a:lnTo>
                  <a:pt x="7504128" y="271069"/>
                </a:lnTo>
                <a:lnTo>
                  <a:pt x="7515578" y="265911"/>
                </a:lnTo>
                <a:cubicBezTo>
                  <a:pt x="7701109" y="191189"/>
                  <a:pt x="7913723" y="148745"/>
                  <a:pt x="8139707" y="148745"/>
                </a:cubicBezTo>
                <a:cubicBezTo>
                  <a:pt x="8535178" y="148745"/>
                  <a:pt x="8889702" y="278730"/>
                  <a:pt x="9129790" y="484217"/>
                </a:cubicBezTo>
                <a:lnTo>
                  <a:pt x="9258974" y="615575"/>
                </a:lnTo>
                <a:lnTo>
                  <a:pt x="9261126" y="612634"/>
                </a:lnTo>
                <a:cubicBezTo>
                  <a:pt x="9445576" y="410219"/>
                  <a:pt x="9757936" y="277136"/>
                  <a:pt x="10112222" y="277136"/>
                </a:cubicBezTo>
                <a:cubicBezTo>
                  <a:pt x="10324793" y="277136"/>
                  <a:pt x="10522273" y="325046"/>
                  <a:pt x="10686084" y="407095"/>
                </a:cubicBezTo>
                <a:lnTo>
                  <a:pt x="10698420" y="414641"/>
                </a:lnTo>
                <a:lnTo>
                  <a:pt x="10756361" y="335498"/>
                </a:lnTo>
                <a:cubicBezTo>
                  <a:pt x="10940811" y="133083"/>
                  <a:pt x="11253171" y="0"/>
                  <a:pt x="11607457" y="0"/>
                </a:cubicBezTo>
                <a:cubicBezTo>
                  <a:pt x="11784600" y="0"/>
                  <a:pt x="11951262" y="33271"/>
                  <a:pt x="12096693" y="91844"/>
                </a:cubicBezTo>
                <a:lnTo>
                  <a:pt x="12192000" y="135942"/>
                </a:lnTo>
                <a:lnTo>
                  <a:pt x="12192000" y="1445191"/>
                </a:lnTo>
                <a:lnTo>
                  <a:pt x="0" y="1445191"/>
                </a:lnTo>
                <a:lnTo>
                  <a:pt x="0" y="326970"/>
                </a:lnTo>
                <a:lnTo>
                  <a:pt x="2069" y="326409"/>
                </a:lnTo>
                <a:cubicBezTo>
                  <a:pt x="105629" y="302528"/>
                  <a:pt x="215735" y="289663"/>
                  <a:pt x="329894" y="289663"/>
                </a:cubicBezTo>
                <a:cubicBezTo>
                  <a:pt x="529672" y="289663"/>
                  <a:pt x="717038" y="329061"/>
                  <a:pt x="878628" y="397949"/>
                </a:cubicBezTo>
                <a:lnTo>
                  <a:pt x="914726" y="416495"/>
                </a:lnTo>
                <a:lnTo>
                  <a:pt x="974025" y="335498"/>
                </a:lnTo>
                <a:cubicBezTo>
                  <a:pt x="1158473" y="133083"/>
                  <a:pt x="1470835" y="0"/>
                  <a:pt x="1825119" y="0"/>
                </a:cubicBezTo>
                <a:close/>
              </a:path>
            </a:pathLst>
          </a:custGeom>
          <a:gradFill>
            <a:gsLst>
              <a:gs pos="0">
                <a:schemeClr val="accent2">
                  <a:alpha val="51000"/>
                </a:schemeClr>
              </a:gs>
              <a:gs pos="100000">
                <a:schemeClr val="accent2">
                  <a:alpha val="3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4" name="任意多边形: 形状 15">
            <a:extLst>
              <a:ext uri="{FF2B5EF4-FFF2-40B4-BE49-F238E27FC236}">
                <a16:creationId xmlns:a16="http://schemas.microsoft.com/office/drawing/2014/main" xmlns="" id="{71E05FE5-3606-4AFD-808A-544DCFD76B09}"/>
              </a:ext>
            </a:extLst>
          </p:cNvPr>
          <p:cNvSpPr/>
          <p:nvPr/>
        </p:nvSpPr>
        <p:spPr>
          <a:xfrm>
            <a:off x="0" y="5722938"/>
            <a:ext cx="12192000" cy="1135062"/>
          </a:xfrm>
          <a:custGeom>
            <a:gdLst>
              <a:gd name="connsiteX0" fmla="*/ 4165443 w 12192000"/>
              <a:gd name="connsiteY0" fmla="*/ 0 h 1133339"/>
              <a:gd name="connsiteX1" fmla="*/ 4793789 w 12192000"/>
              <a:gd name="connsiteY1" fmla="*/ 268294 h 1133339"/>
              <a:gd name="connsiteX2" fmla="*/ 4822897 w 12192000"/>
              <a:gd name="connsiteY2" fmla="*/ 311359 h 1133339"/>
              <a:gd name="connsiteX3" fmla="*/ 4850903 w 12192000"/>
              <a:gd name="connsiteY3" fmla="*/ 309092 h 1133339"/>
              <a:gd name="connsiteX4" fmla="*/ 5389486 w 12192000"/>
              <a:gd name="connsiteY4" fmla="*/ 539058 h 1133339"/>
              <a:gd name="connsiteX5" fmla="*/ 5423004 w 12192000"/>
              <a:gd name="connsiteY5" fmla="*/ 588645 h 1133339"/>
              <a:gd name="connsiteX6" fmla="*/ 5512341 w 12192000"/>
              <a:gd name="connsiteY6" fmla="*/ 549703 h 1133339"/>
              <a:gd name="connsiteX7" fmla="*/ 5765161 w 12192000"/>
              <a:gd name="connsiteY7" fmla="*/ 508714 h 1133339"/>
              <a:gd name="connsiteX8" fmla="*/ 5820259 w 12192000"/>
              <a:gd name="connsiteY8" fmla="*/ 512618 h 1133339"/>
              <a:gd name="connsiteX9" fmla="*/ 5859170 w 12192000"/>
              <a:gd name="connsiteY9" fmla="*/ 474742 h 1133339"/>
              <a:gd name="connsiteX10" fmla="*/ 6318443 w 12192000"/>
              <a:gd name="connsiteY10" fmla="*/ 321971 h 1133339"/>
              <a:gd name="connsiteX11" fmla="*/ 6571261 w 12192000"/>
              <a:gd name="connsiteY11" fmla="*/ 362960 h 1133339"/>
              <a:gd name="connsiteX12" fmla="*/ 6669499 w 12192000"/>
              <a:gd name="connsiteY12" fmla="*/ 405780 h 1133339"/>
              <a:gd name="connsiteX13" fmla="*/ 6680980 w 12192000"/>
              <a:gd name="connsiteY13" fmla="*/ 398172 h 1133339"/>
              <a:gd name="connsiteX14" fmla="*/ 7044125 w 12192000"/>
              <a:gd name="connsiteY14" fmla="*/ 309092 h 1133339"/>
              <a:gd name="connsiteX15" fmla="*/ 7503396 w 12192000"/>
              <a:gd name="connsiteY15" fmla="*/ 461863 h 1133339"/>
              <a:gd name="connsiteX16" fmla="*/ 7549263 w 12192000"/>
              <a:gd name="connsiteY16" fmla="*/ 506507 h 1133339"/>
              <a:gd name="connsiteX17" fmla="*/ 7557270 w 12192000"/>
              <a:gd name="connsiteY17" fmla="*/ 501203 h 1133339"/>
              <a:gd name="connsiteX18" fmla="*/ 7920415 w 12192000"/>
              <a:gd name="connsiteY18" fmla="*/ 412123 h 1133339"/>
              <a:gd name="connsiteX19" fmla="*/ 8518883 w 12192000"/>
              <a:gd name="connsiteY19" fmla="*/ 730689 h 1133339"/>
              <a:gd name="connsiteX20" fmla="*/ 8523397 w 12192000"/>
              <a:gd name="connsiteY20" fmla="*/ 742369 h 1133339"/>
              <a:gd name="connsiteX21" fmla="*/ 8530242 w 12192000"/>
              <a:gd name="connsiteY21" fmla="*/ 732242 h 1133339"/>
              <a:gd name="connsiteX22" fmla="*/ 9068825 w 12192000"/>
              <a:gd name="connsiteY22" fmla="*/ 502276 h 1133339"/>
              <a:gd name="connsiteX23" fmla="*/ 9292147 w 12192000"/>
              <a:gd name="connsiteY23" fmla="*/ 533926 h 1133339"/>
              <a:gd name="connsiteX24" fmla="*/ 9381057 w 12192000"/>
              <a:gd name="connsiteY24" fmla="*/ 567236 h 1133339"/>
              <a:gd name="connsiteX25" fmla="*/ 9408408 w 12192000"/>
              <a:gd name="connsiteY25" fmla="*/ 526771 h 1133339"/>
              <a:gd name="connsiteX26" fmla="*/ 9788804 w 12192000"/>
              <a:gd name="connsiteY26" fmla="*/ 364348 h 1133339"/>
              <a:gd name="connsiteX27" fmla="*/ 10169201 w 12192000"/>
              <a:gd name="connsiteY27" fmla="*/ 526771 h 1133339"/>
              <a:gd name="connsiteX28" fmla="*/ 10193126 w 12192000"/>
              <a:gd name="connsiteY28" fmla="*/ 562169 h 1133339"/>
              <a:gd name="connsiteX29" fmla="*/ 10221725 w 12192000"/>
              <a:gd name="connsiteY29" fmla="*/ 549703 h 1133339"/>
              <a:gd name="connsiteX30" fmla="*/ 10474543 w 12192000"/>
              <a:gd name="connsiteY30" fmla="*/ 508714 h 1133339"/>
              <a:gd name="connsiteX31" fmla="*/ 11030020 w 12192000"/>
              <a:gd name="connsiteY31" fmla="*/ 759843 h 1133339"/>
              <a:gd name="connsiteX32" fmla="*/ 11042281 w 12192000"/>
              <a:gd name="connsiteY32" fmla="*/ 779672 h 1133339"/>
              <a:gd name="connsiteX33" fmla="*/ 11058727 w 12192000"/>
              <a:gd name="connsiteY33" fmla="*/ 737128 h 1133339"/>
              <a:gd name="connsiteX34" fmla="*/ 11657193 w 12192000"/>
              <a:gd name="connsiteY34" fmla="*/ 418562 h 1133339"/>
              <a:gd name="connsiteX35" fmla="*/ 11910011 w 12192000"/>
              <a:gd name="connsiteY35" fmla="*/ 459551 h 1133339"/>
              <a:gd name="connsiteX36" fmla="*/ 12013158 w 12192000"/>
              <a:gd name="connsiteY36" fmla="*/ 504512 h 1133339"/>
              <a:gd name="connsiteX37" fmla="*/ 12070208 w 12192000"/>
              <a:gd name="connsiteY37" fmla="*/ 448985 h 1133339"/>
              <a:gd name="connsiteX38" fmla="*/ 12166333 w 12192000"/>
              <a:gd name="connsiteY38" fmla="*/ 385294 h 1133339"/>
              <a:gd name="connsiteX39" fmla="*/ 12192000 w 12192000"/>
              <a:gd name="connsiteY39" fmla="*/ 374106 h 1133339"/>
              <a:gd name="connsiteX40" fmla="*/ 12192000 w 12192000"/>
              <a:gd name="connsiteY40" fmla="*/ 1133339 h 1133339"/>
              <a:gd name="connsiteX41" fmla="*/ 0 w 12192000"/>
              <a:gd name="connsiteY41" fmla="*/ 1133339 h 1133339"/>
              <a:gd name="connsiteX42" fmla="*/ 0 w 12192000"/>
              <a:gd name="connsiteY42" fmla="*/ 486996 h 1133339"/>
              <a:gd name="connsiteX43" fmla="*/ 71 w 12192000"/>
              <a:gd name="connsiteY43" fmla="*/ 486956 h 1133339"/>
              <a:gd name="connsiteX44" fmla="*/ 336420 w 12192000"/>
              <a:gd name="connsiteY44" fmla="*/ 418562 h 1133339"/>
              <a:gd name="connsiteX45" fmla="*/ 611086 w 12192000"/>
              <a:gd name="connsiteY45" fmla="*/ 463094 h 1133339"/>
              <a:gd name="connsiteX46" fmla="*/ 684818 w 12192000"/>
              <a:gd name="connsiteY46" fmla="*/ 495232 h 1133339"/>
              <a:gd name="connsiteX47" fmla="*/ 719102 w 12192000"/>
              <a:gd name="connsiteY47" fmla="*/ 461863 h 1133339"/>
              <a:gd name="connsiteX48" fmla="*/ 1178373 w 12192000"/>
              <a:gd name="connsiteY48" fmla="*/ 309092 h 1133339"/>
              <a:gd name="connsiteX49" fmla="*/ 1431191 w 12192000"/>
              <a:gd name="connsiteY49" fmla="*/ 350081 h 1133339"/>
              <a:gd name="connsiteX50" fmla="*/ 1535098 w 12192000"/>
              <a:gd name="connsiteY50" fmla="*/ 395372 h 1133339"/>
              <a:gd name="connsiteX51" fmla="*/ 1601328 w 12192000"/>
              <a:gd name="connsiteY51" fmla="*/ 366503 h 1133339"/>
              <a:gd name="connsiteX52" fmla="*/ 1875994 w 12192000"/>
              <a:gd name="connsiteY52" fmla="*/ 321971 h 1133339"/>
              <a:gd name="connsiteX53" fmla="*/ 2526182 w 12192000"/>
              <a:gd name="connsiteY53" fmla="*/ 668067 h 1133339"/>
              <a:gd name="connsiteX54" fmla="*/ 2552597 w 12192000"/>
              <a:gd name="connsiteY54" fmla="*/ 736404 h 1133339"/>
              <a:gd name="connsiteX55" fmla="*/ 2571015 w 12192000"/>
              <a:gd name="connsiteY55" fmla="*/ 731813 h 1133339"/>
              <a:gd name="connsiteX56" fmla="*/ 2701915 w 12192000"/>
              <a:gd name="connsiteY56" fmla="*/ 721216 h 1133339"/>
              <a:gd name="connsiteX57" fmla="*/ 2724369 w 12192000"/>
              <a:gd name="connsiteY57" fmla="*/ 722353 h 1133339"/>
              <a:gd name="connsiteX58" fmla="*/ 2760974 w 12192000"/>
              <a:gd name="connsiteY58" fmla="*/ 627658 h 1133339"/>
              <a:gd name="connsiteX59" fmla="*/ 3359439 w 12192000"/>
              <a:gd name="connsiteY59" fmla="*/ 309092 h 1133339"/>
              <a:gd name="connsiteX60" fmla="*/ 3490338 w 12192000"/>
              <a:gd name="connsiteY60" fmla="*/ 319689 h 1133339"/>
              <a:gd name="connsiteX61" fmla="*/ 3500624 w 12192000"/>
              <a:gd name="connsiteY61" fmla="*/ 322253 h 1133339"/>
              <a:gd name="connsiteX62" fmla="*/ 3537095 w 12192000"/>
              <a:gd name="connsiteY62" fmla="*/ 268294 h 1133339"/>
              <a:gd name="connsiteX63" fmla="*/ 4165443 w 12192000"/>
              <a:gd name="connsiteY63" fmla="*/ 0 h 1133339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</a:cxnLst>
            <a:rect l="l" t="t" r="r" b="b"/>
            <a:pathLst>
              <a:path w="12192000" h="1133339">
                <a:moveTo>
                  <a:pt x="4165443" y="0"/>
                </a:moveTo>
                <a:cubicBezTo>
                  <a:pt x="4427005" y="0"/>
                  <a:pt x="4657616" y="106424"/>
                  <a:pt x="4793789" y="268294"/>
                </a:cubicBezTo>
                <a:lnTo>
                  <a:pt x="4822897" y="311359"/>
                </a:lnTo>
                <a:lnTo>
                  <a:pt x="4850903" y="309092"/>
                </a:lnTo>
                <a:cubicBezTo>
                  <a:pt x="5075099" y="309092"/>
                  <a:pt x="5272766" y="400313"/>
                  <a:pt x="5389486" y="539058"/>
                </a:cubicBezTo>
                <a:lnTo>
                  <a:pt x="5423004" y="588645"/>
                </a:lnTo>
                <a:lnTo>
                  <a:pt x="5512341" y="549703"/>
                </a:lnTo>
                <a:cubicBezTo>
                  <a:pt x="5590047" y="523309"/>
                  <a:pt x="5675481" y="508714"/>
                  <a:pt x="5765161" y="508714"/>
                </a:cubicBezTo>
                <a:lnTo>
                  <a:pt x="5820259" y="512618"/>
                </a:lnTo>
                <a:lnTo>
                  <a:pt x="5859170" y="474742"/>
                </a:lnTo>
                <a:cubicBezTo>
                  <a:pt x="5976709" y="380352"/>
                  <a:pt x="6139086" y="321971"/>
                  <a:pt x="6318443" y="321971"/>
                </a:cubicBezTo>
                <a:cubicBezTo>
                  <a:pt x="6408121" y="321971"/>
                  <a:pt x="6493555" y="336566"/>
                  <a:pt x="6571261" y="362960"/>
                </a:cubicBezTo>
                <a:lnTo>
                  <a:pt x="6669499" y="405780"/>
                </a:lnTo>
                <a:lnTo>
                  <a:pt x="6680980" y="398172"/>
                </a:lnTo>
                <a:cubicBezTo>
                  <a:pt x="6784641" y="341931"/>
                  <a:pt x="6909609" y="309092"/>
                  <a:pt x="7044125" y="309092"/>
                </a:cubicBezTo>
                <a:cubicBezTo>
                  <a:pt x="7223481" y="309092"/>
                  <a:pt x="7385858" y="367473"/>
                  <a:pt x="7503396" y="461863"/>
                </a:cubicBezTo>
                <a:lnTo>
                  <a:pt x="7549263" y="506507"/>
                </a:lnTo>
                <a:lnTo>
                  <a:pt x="7557270" y="501203"/>
                </a:lnTo>
                <a:cubicBezTo>
                  <a:pt x="7660931" y="444962"/>
                  <a:pt x="7785899" y="412123"/>
                  <a:pt x="7920415" y="412123"/>
                </a:cubicBezTo>
                <a:cubicBezTo>
                  <a:pt x="8189451" y="412123"/>
                  <a:pt x="8420281" y="543481"/>
                  <a:pt x="8518883" y="730689"/>
                </a:cubicBezTo>
                <a:lnTo>
                  <a:pt x="8523397" y="742369"/>
                </a:lnTo>
                <a:lnTo>
                  <a:pt x="8530242" y="732242"/>
                </a:lnTo>
                <a:cubicBezTo>
                  <a:pt x="8646964" y="593497"/>
                  <a:pt x="8844630" y="502276"/>
                  <a:pt x="9068825" y="502276"/>
                </a:cubicBezTo>
                <a:cubicBezTo>
                  <a:pt x="9147294" y="502276"/>
                  <a:pt x="9222512" y="513450"/>
                  <a:pt x="9292147" y="533926"/>
                </a:cubicBezTo>
                <a:lnTo>
                  <a:pt x="9381057" y="567236"/>
                </a:lnTo>
                <a:lnTo>
                  <a:pt x="9408408" y="526771"/>
                </a:lnTo>
                <a:cubicBezTo>
                  <a:pt x="9490847" y="428776"/>
                  <a:pt x="9630456" y="364348"/>
                  <a:pt x="9788804" y="364348"/>
                </a:cubicBezTo>
                <a:cubicBezTo>
                  <a:pt x="9947151" y="364348"/>
                  <a:pt x="10086761" y="428776"/>
                  <a:pt x="10169201" y="526771"/>
                </a:cubicBezTo>
                <a:lnTo>
                  <a:pt x="10193126" y="562169"/>
                </a:lnTo>
                <a:lnTo>
                  <a:pt x="10221725" y="549703"/>
                </a:lnTo>
                <a:cubicBezTo>
                  <a:pt x="10299432" y="523309"/>
                  <a:pt x="10384865" y="508714"/>
                  <a:pt x="10474543" y="508714"/>
                </a:cubicBezTo>
                <a:cubicBezTo>
                  <a:pt x="10709949" y="508714"/>
                  <a:pt x="10916105" y="609285"/>
                  <a:pt x="11030020" y="759843"/>
                </a:cubicBezTo>
                <a:lnTo>
                  <a:pt x="11042281" y="779672"/>
                </a:lnTo>
                <a:lnTo>
                  <a:pt x="11058727" y="737128"/>
                </a:lnTo>
                <a:cubicBezTo>
                  <a:pt x="11157327" y="549920"/>
                  <a:pt x="11388158" y="418562"/>
                  <a:pt x="11657193" y="418562"/>
                </a:cubicBezTo>
                <a:cubicBezTo>
                  <a:pt x="11746871" y="418562"/>
                  <a:pt x="11832305" y="433157"/>
                  <a:pt x="11910011" y="459551"/>
                </a:cubicBezTo>
                <a:lnTo>
                  <a:pt x="12013158" y="504512"/>
                </a:lnTo>
                <a:lnTo>
                  <a:pt x="12070208" y="448985"/>
                </a:lnTo>
                <a:cubicBezTo>
                  <a:pt x="12099592" y="425388"/>
                  <a:pt x="12131779" y="404041"/>
                  <a:pt x="12166333" y="385294"/>
                </a:cubicBezTo>
                <a:lnTo>
                  <a:pt x="12192000" y="374106"/>
                </a:lnTo>
                <a:lnTo>
                  <a:pt x="12192000" y="1133339"/>
                </a:lnTo>
                <a:lnTo>
                  <a:pt x="0" y="1133339"/>
                </a:lnTo>
                <a:lnTo>
                  <a:pt x="0" y="486996"/>
                </a:lnTo>
                <a:lnTo>
                  <a:pt x="71" y="486956"/>
                </a:lnTo>
                <a:cubicBezTo>
                  <a:pt x="100055" y="443338"/>
                  <a:pt x="214635" y="418562"/>
                  <a:pt x="336420" y="418562"/>
                </a:cubicBezTo>
                <a:cubicBezTo>
                  <a:pt x="433848" y="418562"/>
                  <a:pt x="526664" y="434418"/>
                  <a:pt x="611086" y="463094"/>
                </a:cubicBezTo>
                <a:lnTo>
                  <a:pt x="684818" y="495232"/>
                </a:lnTo>
                <a:lnTo>
                  <a:pt x="719102" y="461863"/>
                </a:lnTo>
                <a:cubicBezTo>
                  <a:pt x="836640" y="367473"/>
                  <a:pt x="999017" y="309092"/>
                  <a:pt x="1178373" y="309092"/>
                </a:cubicBezTo>
                <a:cubicBezTo>
                  <a:pt x="1268052" y="309092"/>
                  <a:pt x="1353485" y="323687"/>
                  <a:pt x="1431191" y="350081"/>
                </a:cubicBezTo>
                <a:lnTo>
                  <a:pt x="1535098" y="395372"/>
                </a:lnTo>
                <a:lnTo>
                  <a:pt x="1601328" y="366503"/>
                </a:lnTo>
                <a:cubicBezTo>
                  <a:pt x="1685751" y="337827"/>
                  <a:pt x="1778567" y="321971"/>
                  <a:pt x="1875994" y="321971"/>
                </a:cubicBezTo>
                <a:cubicBezTo>
                  <a:pt x="2168280" y="321971"/>
                  <a:pt x="2419060" y="464681"/>
                  <a:pt x="2526182" y="668067"/>
                </a:cubicBezTo>
                <a:lnTo>
                  <a:pt x="2552597" y="736404"/>
                </a:lnTo>
                <a:lnTo>
                  <a:pt x="2571015" y="731813"/>
                </a:lnTo>
                <a:cubicBezTo>
                  <a:pt x="2613296" y="724865"/>
                  <a:pt x="2657074" y="721216"/>
                  <a:pt x="2701915" y="721216"/>
                </a:cubicBezTo>
                <a:lnTo>
                  <a:pt x="2724369" y="722353"/>
                </a:lnTo>
                <a:lnTo>
                  <a:pt x="2760974" y="627658"/>
                </a:lnTo>
                <a:cubicBezTo>
                  <a:pt x="2859573" y="440450"/>
                  <a:pt x="3090405" y="309092"/>
                  <a:pt x="3359439" y="309092"/>
                </a:cubicBezTo>
                <a:cubicBezTo>
                  <a:pt x="3404279" y="309092"/>
                  <a:pt x="3448056" y="312741"/>
                  <a:pt x="3490338" y="319689"/>
                </a:cubicBezTo>
                <a:lnTo>
                  <a:pt x="3500624" y="322253"/>
                </a:lnTo>
                <a:lnTo>
                  <a:pt x="3537095" y="268294"/>
                </a:lnTo>
                <a:cubicBezTo>
                  <a:pt x="3673270" y="106424"/>
                  <a:pt x="3903880" y="0"/>
                  <a:pt x="4165443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5" name="任意多边形 30">
            <a:extLst>
              <a:ext uri="{FF2B5EF4-FFF2-40B4-BE49-F238E27FC236}">
                <a16:creationId xmlns:a16="http://schemas.microsoft.com/office/drawing/2014/main" xmlns="" id="{D6EDA4D9-43E3-4A4A-B91E-7186544F3D5E}"/>
              </a:ext>
            </a:extLst>
          </p:cNvPr>
          <p:cNvSpPr/>
          <p:nvPr/>
        </p:nvSpPr>
        <p:spPr>
          <a:xfrm rot="20700000" flipH="1">
            <a:off x="5499100" y="1689101"/>
            <a:ext cx="1193800" cy="619125"/>
          </a:xfrm>
          <a:custGeom>
            <a:gdLst>
              <a:gd name="connsiteX0" fmla="*/ 811844 w 815110"/>
              <a:gd name="connsiteY0" fmla="*/ 0 h 753851"/>
              <a:gd name="connsiteX1" fmla="*/ 811221 w 815110"/>
              <a:gd name="connsiteY1" fmla="*/ 3357 h 753851"/>
              <a:gd name="connsiteX2" fmla="*/ 815110 w 815110"/>
              <a:gd name="connsiteY2" fmla="*/ 1718 h 753851"/>
              <a:gd name="connsiteX3" fmla="*/ 810512 w 815110"/>
              <a:gd name="connsiteY3" fmla="*/ 7176 h 753851"/>
              <a:gd name="connsiteX4" fmla="*/ 674407 w 815110"/>
              <a:gd name="connsiteY4" fmla="*/ 740510 h 753851"/>
              <a:gd name="connsiteX5" fmla="*/ 421276 w 815110"/>
              <a:gd name="connsiteY5" fmla="*/ 621270 h 753851"/>
              <a:gd name="connsiteX6" fmla="*/ 293771 w 815110"/>
              <a:gd name="connsiteY6" fmla="*/ 753851 h 753851"/>
              <a:gd name="connsiteX7" fmla="*/ 336279 w 815110"/>
              <a:gd name="connsiteY7" fmla="*/ 581231 h 753851"/>
              <a:gd name="connsiteX8" fmla="*/ 335005 w 815110"/>
              <a:gd name="connsiteY8" fmla="*/ 580631 h 753851"/>
              <a:gd name="connsiteX9" fmla="*/ 337035 w 815110"/>
              <a:gd name="connsiteY9" fmla="*/ 578159 h 753851"/>
              <a:gd name="connsiteX10" fmla="*/ 337278 w 815110"/>
              <a:gd name="connsiteY10" fmla="*/ 577173 h 753851"/>
              <a:gd name="connsiteX11" fmla="*/ 337691 w 815110"/>
              <a:gd name="connsiteY11" fmla="*/ 577360 h 753851"/>
              <a:gd name="connsiteX12" fmla="*/ 628627 w 815110"/>
              <a:gd name="connsiteY12" fmla="*/ 223097 h 753851"/>
              <a:gd name="connsiteX13" fmla="*/ 609342 w 815110"/>
              <a:gd name="connsiteY13" fmla="*/ 245991 h 753851"/>
              <a:gd name="connsiteX14" fmla="*/ 266398 w 815110"/>
              <a:gd name="connsiteY14" fmla="*/ 517542 h 753851"/>
              <a:gd name="connsiteX15" fmla="*/ 0 w 815110"/>
              <a:gd name="connsiteY15" fmla="*/ 345175 h 753851"/>
              <a:gd name="connsiteX16" fmla="*/ 807958 w 815110"/>
              <a:gd name="connsiteY16" fmla="*/ 4731 h 753851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815110" h="753851">
                <a:moveTo>
                  <a:pt x="811844" y="0"/>
                </a:moveTo>
                <a:lnTo>
                  <a:pt x="811221" y="3357"/>
                </a:lnTo>
                <a:lnTo>
                  <a:pt x="815110" y="1718"/>
                </a:lnTo>
                <a:lnTo>
                  <a:pt x="810512" y="7176"/>
                </a:lnTo>
                <a:lnTo>
                  <a:pt x="674407" y="740510"/>
                </a:lnTo>
                <a:lnTo>
                  <a:pt x="421276" y="621270"/>
                </a:lnTo>
                <a:lnTo>
                  <a:pt x="293771" y="753851"/>
                </a:lnTo>
                <a:lnTo>
                  <a:pt x="336279" y="581231"/>
                </a:lnTo>
                <a:lnTo>
                  <a:pt x="335005" y="580631"/>
                </a:lnTo>
                <a:lnTo>
                  <a:pt x="337035" y="578159"/>
                </a:lnTo>
                <a:lnTo>
                  <a:pt x="337278" y="577173"/>
                </a:lnTo>
                <a:lnTo>
                  <a:pt x="337691" y="577360"/>
                </a:lnTo>
                <a:lnTo>
                  <a:pt x="628627" y="223097"/>
                </a:lnTo>
                <a:lnTo>
                  <a:pt x="609342" y="245991"/>
                </a:lnTo>
                <a:lnTo>
                  <a:pt x="266398" y="517542"/>
                </a:lnTo>
                <a:lnTo>
                  <a:pt x="0" y="345175"/>
                </a:lnTo>
                <a:lnTo>
                  <a:pt x="807958" y="4731"/>
                </a:lnTo>
                <a:close/>
              </a:path>
            </a:pathLst>
          </a:custGeom>
          <a:gradFill flip="none" rotWithShape="1">
            <a:gsLst>
              <a:gs pos="100000">
                <a:schemeClr val="accent2">
                  <a:alpha val="50000"/>
                </a:schemeClr>
              </a:gs>
              <a:gs pos="0">
                <a:schemeClr val="accent2"/>
              </a:gs>
            </a:gsLst>
            <a:lin ang="135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581400" y="2591561"/>
            <a:ext cx="5029200" cy="978729"/>
          </a:xfrm>
        </p:spPr>
        <p:txBody>
          <a:bodyPr anchor="b">
            <a:normAutofit/>
          </a:bodyPr>
          <a:lstStyle>
            <a:lvl1pPr algn="ctr">
              <a:defRPr sz="4800">
                <a:solidFill>
                  <a:schemeClr val="bg1"/>
                </a:solidFill>
              </a:defRPr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18" name="内容占位符 17"/>
          <p:cNvSpPr>
            <a:spLocks noGrp="1"/>
          </p:cNvSpPr>
          <p:nvPr>
            <p:ph sz="quarter" idx="13"/>
          </p:nvPr>
        </p:nvSpPr>
        <p:spPr>
          <a:xfrm>
            <a:off x="3581400" y="3610929"/>
            <a:ext cx="5029200" cy="461665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/>
                </a:solidFill>
              </a:defRPr>
            </a:lvl1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16" name="日期占位符 2">
            <a:extLst>
              <a:ext uri="{FF2B5EF4-FFF2-40B4-BE49-F238E27FC236}">
                <a16:creationId xmlns:a16="http://schemas.microsoft.com/office/drawing/2014/main" xmlns="" id="{2C7DD3A5-2104-4067-809D-4DB2F68D7E73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7" name="页脚占位符 3">
            <a:extLst>
              <a:ext uri="{FF2B5EF4-FFF2-40B4-BE49-F238E27FC236}">
                <a16:creationId xmlns:a16="http://schemas.microsoft.com/office/drawing/2014/main" xmlns="" id="{F043D3C2-E2F4-4223-A206-D9D2D21BE1B7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9" name="灯片编号占位符 4">
            <a:extLst>
              <a:ext uri="{FF2B5EF4-FFF2-40B4-BE49-F238E27FC236}">
                <a16:creationId xmlns:a16="http://schemas.microsoft.com/office/drawing/2014/main" xmlns="" id="{73A8124E-A60D-4B64-A422-134B03E19639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fld id="{1618EFFE-C31B-4CFC-A019-2F249FEBD0E7}" type="slidenum">
              <a:rPr lang="zh-CN" altLang="zh-CN"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4264940995"/>
      </p:ext>
    </p:extLst>
  </p:cSld>
  <p:clrMapOvr>
    <a:masterClrMapping/>
  </p:clrMapOvr>
  <p:transition/>
  <p:timing/>
</p:sldLayout>
</file>

<file path=ppt/slideLayouts/slideLayout7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日期占位符 3">
            <a:extLst>
              <a:ext uri="{FF2B5EF4-FFF2-40B4-BE49-F238E27FC236}">
                <a16:creationId xmlns:a16="http://schemas.microsoft.com/office/drawing/2014/main" xmlns="" id="{8B554811-2716-4EC5-8C4B-222546F119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3" name="页脚占位符 4">
            <a:extLst>
              <a:ext uri="{FF2B5EF4-FFF2-40B4-BE49-F238E27FC236}">
                <a16:creationId xmlns:a16="http://schemas.microsoft.com/office/drawing/2014/main" xmlns="" id="{32B5AF0C-46F2-4253-8D99-9DFFF1780B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灯片编号占位符 5">
            <a:extLst>
              <a:ext uri="{FF2B5EF4-FFF2-40B4-BE49-F238E27FC236}">
                <a16:creationId xmlns:a16="http://schemas.microsoft.com/office/drawing/2014/main" xmlns="" id="{85BBC427-9026-4592-AA39-A036F58A82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F2D5C8B-67DE-47ED-B579-A2BDC82BF79B}" type="slidenum">
              <a:rPr lang="zh-CN" altLang="zh-CN"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1837099064"/>
      </p:ext>
    </p:extLst>
  </p:cSld>
  <p:clrMapOvr>
    <a:masterClrMapping/>
  </p:clrMapOvr>
  <p:transition/>
  <p:timing/>
</p:sldLayout>
</file>

<file path=ppt/slideLayouts/slideLayout8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711200"/>
            <a:ext cx="4262400" cy="1600200"/>
          </a:xfrm>
        </p:spPr>
        <p:txBody>
          <a:bodyPr anchor="t">
            <a:normAutofit/>
          </a:bodyPr>
          <a:lstStyle>
            <a:lvl1pPr algn="l">
              <a:defRPr sz="3200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图片占位符 2"/>
          <p:cNvSpPr>
            <a:spLocks noGrp="1" noChangeAspect="1"/>
          </p:cNvSpPr>
          <p:nvPr>
            <p:ph type="pic" idx="1"/>
          </p:nvPr>
        </p:nvSpPr>
        <p:spPr>
          <a:xfrm>
            <a:off x="5352521" y="733425"/>
            <a:ext cx="6170400" cy="540360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r>
              <a:rPr lang="zh-CN" altLang="en-US" noProof="1"/>
              <a:t>单击图标添加图片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311400"/>
            <a:ext cx="4262400" cy="3811588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xmlns="" id="{7C177A97-3395-4859-BFE4-8E102B029A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xmlns="" id="{1AC08B41-3E8B-4E78-98D9-1870B5B0EF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xmlns="" id="{81DDC6A9-203A-42B8-AD1A-26F7B81112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1F11F08-00D5-4E62-8C35-3E1FAC79127B}" type="slidenum">
              <a:rPr lang="zh-CN" altLang="zh-CN"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372820454"/>
      </p:ext>
    </p:extLst>
  </p:cSld>
  <p:clrMapOvr>
    <a:masterClrMapping/>
  </p:clrMapOvr>
  <p:transition/>
  <p:timing/>
</p:sldLayout>
</file>

<file path=ppt/slideLayouts/slideLayout9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9824485" y="365125"/>
            <a:ext cx="1529316" cy="5811838"/>
          </a:xfrm>
        </p:spPr>
        <p:txBody>
          <a:bodyPr vert="eaVert">
            <a:normAutofit/>
          </a:bodyPr>
          <a:lstStyle>
            <a:lvl1pPr>
              <a:defRPr sz="2700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8879959" cy="5811838"/>
          </a:xfrm>
        </p:spPr>
        <p:txBody>
          <a:bodyPr vert="eaVert"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956371C5-BF7A-4BE9-AE56-A9CB98660E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CFA671D7-2204-4E5B-905B-A060C61578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E54ADBFD-9778-42A0-BE5E-E5469A8445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E24A6E0-AE41-46B5-A99E-7D21FA34F84A}" type="slidenum">
              <a:rPr lang="zh-CN" altLang="zh-CN"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366839345"/>
      </p:ext>
    </p:extLst>
  </p:cSld>
  <p:clrMapOvr>
    <a:masterClrMapping/>
  </p:clrMapOvr>
  <p:transition/>
  <p:timing/>
</p:sldLayout>
</file>

<file path=ppt/slideLayouts/slideLayout10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838200" y="551545"/>
            <a:ext cx="10515600" cy="5558971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xmlns="" id="{5A9E2606-8FE3-4028-927D-28C2A7183D60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xmlns="" id="{B06D137D-C5EA-48C0-91C2-72DED39E9A85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xmlns="" id="{6D703DCB-6EAD-40F6-BBD5-BAFD38555B44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fld id="{6059DFB6-0D5D-40B8-BB2D-420A2A45C2FC}" type="slidenum">
              <a:rPr lang="zh-CN" altLang="zh-CN"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2814962801"/>
      </p:ext>
    </p:extLst>
  </p:cSld>
  <p:clrMapOvr>
    <a:masterClrMapping/>
  </p:clrMapOvr>
  <p:transition/>
  <p:timing/>
</p:sldLayout>
</file>

<file path=ppt/slideLayouts/slideLayout1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任意多边形 30">
            <a:extLst>
              <a:ext uri="{FF2B5EF4-FFF2-40B4-BE49-F238E27FC236}">
                <a16:creationId xmlns:a16="http://schemas.microsoft.com/office/drawing/2014/main" xmlns="" id="{072B9A13-A60D-47D2-B3D7-F71AFDD5967C}"/>
              </a:ext>
            </a:extLst>
          </p:cNvPr>
          <p:cNvSpPr/>
          <p:nvPr/>
        </p:nvSpPr>
        <p:spPr>
          <a:xfrm rot="20700000" flipH="1">
            <a:off x="8568267" y="636589"/>
            <a:ext cx="1195917" cy="619125"/>
          </a:xfrm>
          <a:custGeom>
            <a:gdLst>
              <a:gd name="connsiteX0" fmla="*/ 811844 w 815110"/>
              <a:gd name="connsiteY0" fmla="*/ 0 h 753851"/>
              <a:gd name="connsiteX1" fmla="*/ 811221 w 815110"/>
              <a:gd name="connsiteY1" fmla="*/ 3357 h 753851"/>
              <a:gd name="connsiteX2" fmla="*/ 815110 w 815110"/>
              <a:gd name="connsiteY2" fmla="*/ 1718 h 753851"/>
              <a:gd name="connsiteX3" fmla="*/ 810512 w 815110"/>
              <a:gd name="connsiteY3" fmla="*/ 7176 h 753851"/>
              <a:gd name="connsiteX4" fmla="*/ 674407 w 815110"/>
              <a:gd name="connsiteY4" fmla="*/ 740510 h 753851"/>
              <a:gd name="connsiteX5" fmla="*/ 421276 w 815110"/>
              <a:gd name="connsiteY5" fmla="*/ 621270 h 753851"/>
              <a:gd name="connsiteX6" fmla="*/ 293771 w 815110"/>
              <a:gd name="connsiteY6" fmla="*/ 753851 h 753851"/>
              <a:gd name="connsiteX7" fmla="*/ 336279 w 815110"/>
              <a:gd name="connsiteY7" fmla="*/ 581231 h 753851"/>
              <a:gd name="connsiteX8" fmla="*/ 335005 w 815110"/>
              <a:gd name="connsiteY8" fmla="*/ 580631 h 753851"/>
              <a:gd name="connsiteX9" fmla="*/ 337035 w 815110"/>
              <a:gd name="connsiteY9" fmla="*/ 578159 h 753851"/>
              <a:gd name="connsiteX10" fmla="*/ 337278 w 815110"/>
              <a:gd name="connsiteY10" fmla="*/ 577173 h 753851"/>
              <a:gd name="connsiteX11" fmla="*/ 337691 w 815110"/>
              <a:gd name="connsiteY11" fmla="*/ 577360 h 753851"/>
              <a:gd name="connsiteX12" fmla="*/ 628627 w 815110"/>
              <a:gd name="connsiteY12" fmla="*/ 223097 h 753851"/>
              <a:gd name="connsiteX13" fmla="*/ 609342 w 815110"/>
              <a:gd name="connsiteY13" fmla="*/ 245991 h 753851"/>
              <a:gd name="connsiteX14" fmla="*/ 266398 w 815110"/>
              <a:gd name="connsiteY14" fmla="*/ 517542 h 753851"/>
              <a:gd name="connsiteX15" fmla="*/ 0 w 815110"/>
              <a:gd name="connsiteY15" fmla="*/ 345175 h 753851"/>
              <a:gd name="connsiteX16" fmla="*/ 807958 w 815110"/>
              <a:gd name="connsiteY16" fmla="*/ 4731 h 753851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815110" h="753851">
                <a:moveTo>
                  <a:pt x="811844" y="0"/>
                </a:moveTo>
                <a:lnTo>
                  <a:pt x="811221" y="3357"/>
                </a:lnTo>
                <a:lnTo>
                  <a:pt x="815110" y="1718"/>
                </a:lnTo>
                <a:lnTo>
                  <a:pt x="810512" y="7176"/>
                </a:lnTo>
                <a:lnTo>
                  <a:pt x="674407" y="740510"/>
                </a:lnTo>
                <a:lnTo>
                  <a:pt x="421276" y="621270"/>
                </a:lnTo>
                <a:lnTo>
                  <a:pt x="293771" y="753851"/>
                </a:lnTo>
                <a:lnTo>
                  <a:pt x="336279" y="581231"/>
                </a:lnTo>
                <a:lnTo>
                  <a:pt x="335005" y="580631"/>
                </a:lnTo>
                <a:lnTo>
                  <a:pt x="337035" y="578159"/>
                </a:lnTo>
                <a:lnTo>
                  <a:pt x="337278" y="577173"/>
                </a:lnTo>
                <a:lnTo>
                  <a:pt x="337691" y="577360"/>
                </a:lnTo>
                <a:lnTo>
                  <a:pt x="628627" y="223097"/>
                </a:lnTo>
                <a:lnTo>
                  <a:pt x="609342" y="245991"/>
                </a:lnTo>
                <a:lnTo>
                  <a:pt x="266398" y="517542"/>
                </a:lnTo>
                <a:lnTo>
                  <a:pt x="0" y="345175"/>
                </a:lnTo>
                <a:lnTo>
                  <a:pt x="807958" y="4731"/>
                </a:lnTo>
                <a:close/>
              </a:path>
            </a:pathLst>
          </a:custGeom>
          <a:gradFill flip="none" rotWithShape="1">
            <a:gsLst>
              <a:gs pos="100000">
                <a:schemeClr val="accent2">
                  <a:alpha val="50000"/>
                </a:schemeClr>
              </a:gs>
              <a:gs pos="0">
                <a:schemeClr val="accent2"/>
              </a:gs>
            </a:gsLst>
            <a:lin ang="135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grpSp>
        <p:nvGrpSpPr>
          <p:cNvPr id="5" name="组合 16">
            <a:extLst>
              <a:ext uri="{FF2B5EF4-FFF2-40B4-BE49-F238E27FC236}">
                <a16:creationId xmlns:a16="http://schemas.microsoft.com/office/drawing/2014/main" xmlns="" id="{26AF7416-CF22-4F36-BE95-221CAAA39523}"/>
              </a:ext>
            </a:extLst>
          </p:cNvPr>
          <p:cNvGrpSpPr/>
          <p:nvPr/>
        </p:nvGrpSpPr>
        <p:grpSpPr>
          <a:xfrm>
            <a:off x="774701" y="3287714"/>
            <a:ext cx="1562100" cy="268287"/>
            <a:chOff x="580290" y="3288314"/>
            <a:chExt cx="1172059" cy="267237"/>
          </a:xfrm>
        </p:grpSpPr>
        <p:sp>
          <p:nvSpPr>
            <p:cNvPr id="6" name="椭圆 5">
              <a:extLst>
                <a:ext uri="{FF2B5EF4-FFF2-40B4-BE49-F238E27FC236}">
                  <a16:creationId xmlns:a16="http://schemas.microsoft.com/office/drawing/2014/main" xmlns="" id="{75B5E293-5F04-4F92-9566-99D122590960}"/>
                </a:ext>
              </a:extLst>
            </p:cNvPr>
            <p:cNvSpPr/>
            <p:nvPr/>
          </p:nvSpPr>
          <p:spPr>
            <a:xfrm rot="10800000">
              <a:off x="580290" y="3288314"/>
              <a:ext cx="266810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7" name="椭圆 6">
              <a:extLst>
                <a:ext uri="{FF2B5EF4-FFF2-40B4-BE49-F238E27FC236}">
                  <a16:creationId xmlns:a16="http://schemas.microsoft.com/office/drawing/2014/main" xmlns="" id="{25A1B9BF-AE69-433A-A949-E741793731A6}"/>
                </a:ext>
              </a:extLst>
            </p:cNvPr>
            <p:cNvSpPr/>
            <p:nvPr/>
          </p:nvSpPr>
          <p:spPr>
            <a:xfrm rot="10800000">
              <a:off x="1172673" y="3321521"/>
              <a:ext cx="201695" cy="200824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8" name="椭圆 7">
              <a:extLst>
                <a:ext uri="{FF2B5EF4-FFF2-40B4-BE49-F238E27FC236}">
                  <a16:creationId xmlns:a16="http://schemas.microsoft.com/office/drawing/2014/main" xmlns="" id="{0C475849-D016-4688-B2A1-A25B1A6F34CB}"/>
                </a:ext>
              </a:extLst>
            </p:cNvPr>
            <p:cNvSpPr/>
            <p:nvPr/>
          </p:nvSpPr>
          <p:spPr>
            <a:xfrm rot="10800000">
              <a:off x="1618944" y="3354728"/>
              <a:ext cx="133405" cy="13440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grpSp>
        <p:nvGrpSpPr>
          <p:cNvPr id="9" name="组合 17">
            <a:extLst>
              <a:ext uri="{FF2B5EF4-FFF2-40B4-BE49-F238E27FC236}">
                <a16:creationId xmlns:a16="http://schemas.microsoft.com/office/drawing/2014/main" xmlns="" id="{8414661D-1832-4A49-A81A-42EBD377BF32}"/>
              </a:ext>
            </a:extLst>
          </p:cNvPr>
          <p:cNvGrpSpPr/>
          <p:nvPr/>
        </p:nvGrpSpPr>
        <p:grpSpPr>
          <a:xfrm flipH="1">
            <a:off x="9848851" y="3295650"/>
            <a:ext cx="1564216" cy="266700"/>
            <a:chOff x="580290" y="3288314"/>
            <a:chExt cx="1172059" cy="267237"/>
          </a:xfrm>
        </p:grpSpPr>
        <p:sp>
          <p:nvSpPr>
            <p:cNvPr id="10" name="椭圆 9">
              <a:extLst>
                <a:ext uri="{FF2B5EF4-FFF2-40B4-BE49-F238E27FC236}">
                  <a16:creationId xmlns:a16="http://schemas.microsoft.com/office/drawing/2014/main" xmlns="" id="{5642968D-1F09-431B-95F9-61E253EB705F}"/>
                </a:ext>
              </a:extLst>
            </p:cNvPr>
            <p:cNvSpPr/>
            <p:nvPr/>
          </p:nvSpPr>
          <p:spPr>
            <a:xfrm rot="10800000">
              <a:off x="580290" y="3288314"/>
              <a:ext cx="266449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1" name="椭圆 19">
              <a:extLst>
                <a:ext uri="{FF2B5EF4-FFF2-40B4-BE49-F238E27FC236}">
                  <a16:creationId xmlns:a16="http://schemas.microsoft.com/office/drawing/2014/main" xmlns="" id="{E0450B14-BADC-4729-9E0A-C95A1946670B}"/>
                </a:ext>
              </a:extLst>
            </p:cNvPr>
            <p:cNvSpPr/>
            <p:nvPr/>
          </p:nvSpPr>
          <p:spPr>
            <a:xfrm rot="10800000">
              <a:off x="1173457" y="3321719"/>
              <a:ext cx="199837" cy="200428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2" name="椭圆 11">
              <a:extLst>
                <a:ext uri="{FF2B5EF4-FFF2-40B4-BE49-F238E27FC236}">
                  <a16:creationId xmlns:a16="http://schemas.microsoft.com/office/drawing/2014/main" xmlns="" id="{C7FCF638-9D13-4211-9E1B-720A15D3FC90}"/>
                </a:ext>
              </a:extLst>
            </p:cNvPr>
            <p:cNvSpPr/>
            <p:nvPr/>
          </p:nvSpPr>
          <p:spPr>
            <a:xfrm rot="10800000">
              <a:off x="1619124" y="3355123"/>
              <a:ext cx="133225" cy="13361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sp>
        <p:nvSpPr>
          <p:cNvPr id="13" name="任意多边形: 形状 6">
            <a:extLst>
              <a:ext uri="{FF2B5EF4-FFF2-40B4-BE49-F238E27FC236}">
                <a16:creationId xmlns:a16="http://schemas.microsoft.com/office/drawing/2014/main" xmlns="" id="{38CDCD74-AFC2-4863-AA82-0967AB60AD93}"/>
              </a:ext>
            </a:extLst>
          </p:cNvPr>
          <p:cNvSpPr/>
          <p:nvPr/>
        </p:nvSpPr>
        <p:spPr>
          <a:xfrm>
            <a:off x="0" y="4887914"/>
            <a:ext cx="12192000" cy="1970087"/>
          </a:xfrm>
          <a:custGeom>
            <a:gdLst>
              <a:gd name="connsiteX0" fmla="*/ 4761693 w 12192001"/>
              <a:gd name="connsiteY0" fmla="*/ 0 h 1975365"/>
              <a:gd name="connsiteX1" fmla="*/ 6041005 w 12192001"/>
              <a:gd name="connsiteY1" fmla="*/ 551581 h 1975365"/>
              <a:gd name="connsiteX2" fmla="*/ 6051129 w 12192001"/>
              <a:gd name="connsiteY2" fmla="*/ 563959 h 1975365"/>
              <a:gd name="connsiteX3" fmla="*/ 6073942 w 12192001"/>
              <a:gd name="connsiteY3" fmla="*/ 553912 h 1975365"/>
              <a:gd name="connsiteX4" fmla="*/ 6719270 w 12192001"/>
              <a:gd name="connsiteY4" fmla="*/ 434799 h 1975365"/>
              <a:gd name="connsiteX5" fmla="*/ 7891577 w 12192001"/>
              <a:gd name="connsiteY5" fmla="*/ 878743 h 1975365"/>
              <a:gd name="connsiteX6" fmla="*/ 7956994 w 12192001"/>
              <a:gd name="connsiteY6" fmla="*/ 944547 h 1975365"/>
              <a:gd name="connsiteX7" fmla="*/ 7985842 w 12192001"/>
              <a:gd name="connsiteY7" fmla="*/ 901137 h 1975365"/>
              <a:gd name="connsiteX8" fmla="*/ 9599486 w 12192001"/>
              <a:gd name="connsiteY8" fmla="*/ 116746 h 1975365"/>
              <a:gd name="connsiteX9" fmla="*/ 11213130 w 12192001"/>
              <a:gd name="connsiteY9" fmla="*/ 901137 h 1975365"/>
              <a:gd name="connsiteX10" fmla="*/ 11218027 w 12192001"/>
              <a:gd name="connsiteY10" fmla="*/ 908506 h 1975365"/>
              <a:gd name="connsiteX11" fmla="*/ 11301959 w 12192001"/>
              <a:gd name="connsiteY11" fmla="*/ 824077 h 1975365"/>
              <a:gd name="connsiteX12" fmla="*/ 12140144 w 12192001"/>
              <a:gd name="connsiteY12" fmla="*/ 410927 h 1975365"/>
              <a:gd name="connsiteX13" fmla="*/ 12192001 w 12192001"/>
              <a:gd name="connsiteY13" fmla="*/ 403692 h 1975365"/>
              <a:gd name="connsiteX14" fmla="*/ 12192001 w 12192001"/>
              <a:gd name="connsiteY14" fmla="*/ 1975365 h 1975365"/>
              <a:gd name="connsiteX15" fmla="*/ 0 w 12192001"/>
              <a:gd name="connsiteY15" fmla="*/ 1975365 h 1975365"/>
              <a:gd name="connsiteX16" fmla="*/ 0 w 12192001"/>
              <a:gd name="connsiteY16" fmla="*/ 204727 h 1975365"/>
              <a:gd name="connsiteX17" fmla="*/ 60384 w 12192001"/>
              <a:gd name="connsiteY17" fmla="*/ 207862 h 1975365"/>
              <a:gd name="connsiteX18" fmla="*/ 1338550 w 12192001"/>
              <a:gd name="connsiteY18" fmla="*/ 843689 h 1975365"/>
              <a:gd name="connsiteX19" fmla="*/ 1434547 w 12192001"/>
              <a:gd name="connsiteY19" fmla="*/ 961054 h 1975365"/>
              <a:gd name="connsiteX20" fmla="*/ 1439685 w 12192001"/>
              <a:gd name="connsiteY20" fmla="*/ 955887 h 1975365"/>
              <a:gd name="connsiteX21" fmla="*/ 2815706 w 12192001"/>
              <a:gd name="connsiteY21" fmla="*/ 434799 h 1975365"/>
              <a:gd name="connsiteX22" fmla="*/ 3394383 w 12192001"/>
              <a:gd name="connsiteY22" fmla="*/ 514784 h 1975365"/>
              <a:gd name="connsiteX23" fmla="*/ 3487865 w 12192001"/>
              <a:gd name="connsiteY23" fmla="*/ 546065 h 1975365"/>
              <a:gd name="connsiteX24" fmla="*/ 3589385 w 12192001"/>
              <a:gd name="connsiteY24" fmla="*/ 443944 h 1975365"/>
              <a:gd name="connsiteX25" fmla="*/ 4761693 w 12192001"/>
              <a:gd name="connsiteY25" fmla="*/ 0 h 1975365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2192001" h="1975365">
                <a:moveTo>
                  <a:pt x="4761693" y="0"/>
                </a:moveTo>
                <a:cubicBezTo>
                  <a:pt x="5276735" y="0"/>
                  <a:pt x="5736923" y="214716"/>
                  <a:pt x="6041005" y="551581"/>
                </a:cubicBezTo>
                <a:lnTo>
                  <a:pt x="6051129" y="563959"/>
                </a:lnTo>
                <a:lnTo>
                  <a:pt x="6073942" y="553912"/>
                </a:lnTo>
                <a:cubicBezTo>
                  <a:pt x="6272289" y="477212"/>
                  <a:pt x="6490362" y="434799"/>
                  <a:pt x="6719270" y="434799"/>
                </a:cubicBezTo>
                <a:cubicBezTo>
                  <a:pt x="7177084" y="434799"/>
                  <a:pt x="7591557" y="604452"/>
                  <a:pt x="7891577" y="878743"/>
                </a:cubicBezTo>
                <a:lnTo>
                  <a:pt x="7956994" y="944547"/>
                </a:lnTo>
                <a:lnTo>
                  <a:pt x="7985842" y="901137"/>
                </a:lnTo>
                <a:cubicBezTo>
                  <a:pt x="8335549" y="427892"/>
                  <a:pt x="8927773" y="116746"/>
                  <a:pt x="9599486" y="116746"/>
                </a:cubicBezTo>
                <a:cubicBezTo>
                  <a:pt x="10271198" y="116746"/>
                  <a:pt x="10863422" y="427892"/>
                  <a:pt x="11213130" y="901137"/>
                </a:cubicBezTo>
                <a:lnTo>
                  <a:pt x="11218027" y="908506"/>
                </a:lnTo>
                <a:lnTo>
                  <a:pt x="11301959" y="824077"/>
                </a:lnTo>
                <a:cubicBezTo>
                  <a:pt x="11526974" y="618359"/>
                  <a:pt x="11816369" y="471500"/>
                  <a:pt x="12140144" y="410927"/>
                </a:cubicBezTo>
                <a:lnTo>
                  <a:pt x="12192001" y="403692"/>
                </a:lnTo>
                <a:lnTo>
                  <a:pt x="12192001" y="1975365"/>
                </a:lnTo>
                <a:lnTo>
                  <a:pt x="0" y="1975365"/>
                </a:lnTo>
                <a:lnTo>
                  <a:pt x="0" y="204727"/>
                </a:lnTo>
                <a:lnTo>
                  <a:pt x="60384" y="207862"/>
                </a:lnTo>
                <a:cubicBezTo>
                  <a:pt x="573648" y="261507"/>
                  <a:pt x="1026243" y="497713"/>
                  <a:pt x="1338550" y="843689"/>
                </a:cubicBezTo>
                <a:lnTo>
                  <a:pt x="1434547" y="961054"/>
                </a:lnTo>
                <a:lnTo>
                  <a:pt x="1439685" y="955887"/>
                </a:lnTo>
                <a:cubicBezTo>
                  <a:pt x="1791839" y="633932"/>
                  <a:pt x="2278336" y="434799"/>
                  <a:pt x="2815706" y="434799"/>
                </a:cubicBezTo>
                <a:cubicBezTo>
                  <a:pt x="3017220" y="434799"/>
                  <a:pt x="3211580" y="462802"/>
                  <a:pt x="3394383" y="514784"/>
                </a:cubicBezTo>
                <a:lnTo>
                  <a:pt x="3487865" y="546065"/>
                </a:lnTo>
                <a:lnTo>
                  <a:pt x="3589385" y="443944"/>
                </a:lnTo>
                <a:cubicBezTo>
                  <a:pt x="3889406" y="169652"/>
                  <a:pt x="4303879" y="0"/>
                  <a:pt x="4761693" y="0"/>
                </a:cubicBezTo>
                <a:close/>
              </a:path>
            </a:pathLst>
          </a:custGeom>
          <a:gradFill>
            <a:gsLst>
              <a:gs pos="0">
                <a:schemeClr val="accent2">
                  <a:alpha val="50000"/>
                </a:schemeClr>
              </a:gs>
              <a:gs pos="100000">
                <a:schemeClr val="accent2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4" name="任意多边形: 形状 7">
            <a:extLst>
              <a:ext uri="{FF2B5EF4-FFF2-40B4-BE49-F238E27FC236}">
                <a16:creationId xmlns:a16="http://schemas.microsoft.com/office/drawing/2014/main" xmlns="" id="{370312BB-47D5-4E19-8661-64766E91A099}"/>
              </a:ext>
            </a:extLst>
          </p:cNvPr>
          <p:cNvSpPr/>
          <p:nvPr/>
        </p:nvSpPr>
        <p:spPr>
          <a:xfrm>
            <a:off x="0" y="5421314"/>
            <a:ext cx="12192000" cy="1436687"/>
          </a:xfrm>
          <a:custGeom>
            <a:gdLst>
              <a:gd name="connsiteX0" fmla="*/ 1825119 w 12192000"/>
              <a:gd name="connsiteY0" fmla="*/ 0 h 1445191"/>
              <a:gd name="connsiteX1" fmla="*/ 2676215 w 12192000"/>
              <a:gd name="connsiteY1" fmla="*/ 335498 h 1445191"/>
              <a:gd name="connsiteX2" fmla="*/ 2725007 w 12192000"/>
              <a:gd name="connsiteY2" fmla="*/ 402142 h 1445191"/>
              <a:gd name="connsiteX3" fmla="*/ 2887042 w 12192000"/>
              <a:gd name="connsiteY3" fmla="*/ 336937 h 1445191"/>
              <a:gd name="connsiteX4" fmla="*/ 3286558 w 12192000"/>
              <a:gd name="connsiteY4" fmla="*/ 277137 h 1445191"/>
              <a:gd name="connsiteX5" fmla="*/ 4137654 w 12192000"/>
              <a:gd name="connsiteY5" fmla="*/ 612635 h 1445191"/>
              <a:gd name="connsiteX6" fmla="*/ 4137762 w 12192000"/>
              <a:gd name="connsiteY6" fmla="*/ 612785 h 1445191"/>
              <a:gd name="connsiteX7" fmla="*/ 4173314 w 12192000"/>
              <a:gd name="connsiteY7" fmla="*/ 564223 h 1445191"/>
              <a:gd name="connsiteX8" fmla="*/ 5259074 w 12192000"/>
              <a:gd name="connsiteY8" fmla="*/ 136221 h 1445191"/>
              <a:gd name="connsiteX9" fmla="*/ 5883199 w 12192000"/>
              <a:gd name="connsiteY9" fmla="*/ 253387 h 1445191"/>
              <a:gd name="connsiteX10" fmla="*/ 5937700 w 12192000"/>
              <a:gd name="connsiteY10" fmla="*/ 277935 h 1445191"/>
              <a:gd name="connsiteX11" fmla="*/ 5998970 w 12192000"/>
              <a:gd name="connsiteY11" fmla="*/ 222879 h 1445191"/>
              <a:gd name="connsiteX12" fmla="*/ 6724734 w 12192000"/>
              <a:gd name="connsiteY12" fmla="*/ 0 h 1445191"/>
              <a:gd name="connsiteX13" fmla="*/ 7450498 w 12192000"/>
              <a:gd name="connsiteY13" fmla="*/ 222879 h 1445191"/>
              <a:gd name="connsiteX14" fmla="*/ 7504128 w 12192000"/>
              <a:gd name="connsiteY14" fmla="*/ 271069 h 1445191"/>
              <a:gd name="connsiteX15" fmla="*/ 7515578 w 12192000"/>
              <a:gd name="connsiteY15" fmla="*/ 265911 h 1445191"/>
              <a:gd name="connsiteX16" fmla="*/ 8139707 w 12192000"/>
              <a:gd name="connsiteY16" fmla="*/ 148745 h 1445191"/>
              <a:gd name="connsiteX17" fmla="*/ 9129790 w 12192000"/>
              <a:gd name="connsiteY17" fmla="*/ 484217 h 1445191"/>
              <a:gd name="connsiteX18" fmla="*/ 9258974 w 12192000"/>
              <a:gd name="connsiteY18" fmla="*/ 615575 h 1445191"/>
              <a:gd name="connsiteX19" fmla="*/ 9261126 w 12192000"/>
              <a:gd name="connsiteY19" fmla="*/ 612634 h 1445191"/>
              <a:gd name="connsiteX20" fmla="*/ 10112222 w 12192000"/>
              <a:gd name="connsiteY20" fmla="*/ 277136 h 1445191"/>
              <a:gd name="connsiteX21" fmla="*/ 10686084 w 12192000"/>
              <a:gd name="connsiteY21" fmla="*/ 407095 h 1445191"/>
              <a:gd name="connsiteX22" fmla="*/ 10698420 w 12192000"/>
              <a:gd name="connsiteY22" fmla="*/ 414641 h 1445191"/>
              <a:gd name="connsiteX23" fmla="*/ 10756361 w 12192000"/>
              <a:gd name="connsiteY23" fmla="*/ 335498 h 1445191"/>
              <a:gd name="connsiteX24" fmla="*/ 11607457 w 12192000"/>
              <a:gd name="connsiteY24" fmla="*/ 0 h 1445191"/>
              <a:gd name="connsiteX25" fmla="*/ 12096693 w 12192000"/>
              <a:gd name="connsiteY25" fmla="*/ 91844 h 1445191"/>
              <a:gd name="connsiteX26" fmla="*/ 12192000 w 12192000"/>
              <a:gd name="connsiteY26" fmla="*/ 135942 h 1445191"/>
              <a:gd name="connsiteX27" fmla="*/ 12192000 w 12192000"/>
              <a:gd name="connsiteY27" fmla="*/ 1445191 h 1445191"/>
              <a:gd name="connsiteX28" fmla="*/ 0 w 12192000"/>
              <a:gd name="connsiteY28" fmla="*/ 1445191 h 1445191"/>
              <a:gd name="connsiteX29" fmla="*/ 0 w 12192000"/>
              <a:gd name="connsiteY29" fmla="*/ 326970 h 1445191"/>
              <a:gd name="connsiteX30" fmla="*/ 2069 w 12192000"/>
              <a:gd name="connsiteY30" fmla="*/ 326409 h 1445191"/>
              <a:gd name="connsiteX31" fmla="*/ 329894 w 12192000"/>
              <a:gd name="connsiteY31" fmla="*/ 289663 h 1445191"/>
              <a:gd name="connsiteX32" fmla="*/ 878628 w 12192000"/>
              <a:gd name="connsiteY32" fmla="*/ 397949 h 1445191"/>
              <a:gd name="connsiteX33" fmla="*/ 914726 w 12192000"/>
              <a:gd name="connsiteY33" fmla="*/ 416495 h 1445191"/>
              <a:gd name="connsiteX34" fmla="*/ 974025 w 12192000"/>
              <a:gd name="connsiteY34" fmla="*/ 335498 h 1445191"/>
              <a:gd name="connsiteX35" fmla="*/ 1825119 w 12192000"/>
              <a:gd name="connsiteY35" fmla="*/ 0 h 1445191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2192000" h="1445191">
                <a:moveTo>
                  <a:pt x="1825119" y="0"/>
                </a:moveTo>
                <a:cubicBezTo>
                  <a:pt x="2179406" y="0"/>
                  <a:pt x="2491766" y="133083"/>
                  <a:pt x="2676215" y="335498"/>
                </a:cubicBezTo>
                <a:lnTo>
                  <a:pt x="2725007" y="402142"/>
                </a:lnTo>
                <a:lnTo>
                  <a:pt x="2887042" y="336937"/>
                </a:lnTo>
                <a:cubicBezTo>
                  <a:pt x="3009837" y="298430"/>
                  <a:pt x="3144843" y="277137"/>
                  <a:pt x="3286558" y="277137"/>
                </a:cubicBezTo>
                <a:cubicBezTo>
                  <a:pt x="3640842" y="277137"/>
                  <a:pt x="3953203" y="410220"/>
                  <a:pt x="4137654" y="612635"/>
                </a:cubicBezTo>
                <a:lnTo>
                  <a:pt x="4137762" y="612785"/>
                </a:lnTo>
                <a:lnTo>
                  <a:pt x="4173314" y="564223"/>
                </a:lnTo>
                <a:cubicBezTo>
                  <a:pt x="4408621" y="305997"/>
                  <a:pt x="4807103" y="136221"/>
                  <a:pt x="5259074" y="136221"/>
                </a:cubicBezTo>
                <a:cubicBezTo>
                  <a:pt x="5485056" y="136221"/>
                  <a:pt x="5697670" y="178665"/>
                  <a:pt x="5883199" y="253387"/>
                </a:cubicBezTo>
                <a:lnTo>
                  <a:pt x="5937700" y="277935"/>
                </a:lnTo>
                <a:lnTo>
                  <a:pt x="5998970" y="222879"/>
                </a:lnTo>
                <a:cubicBezTo>
                  <a:pt x="6184708" y="85173"/>
                  <a:pt x="6441306" y="0"/>
                  <a:pt x="6724734" y="0"/>
                </a:cubicBezTo>
                <a:cubicBezTo>
                  <a:pt x="7008162" y="0"/>
                  <a:pt x="7264760" y="85173"/>
                  <a:pt x="7450498" y="222879"/>
                </a:cubicBezTo>
                <a:lnTo>
                  <a:pt x="7504128" y="271069"/>
                </a:lnTo>
                <a:lnTo>
                  <a:pt x="7515578" y="265911"/>
                </a:lnTo>
                <a:cubicBezTo>
                  <a:pt x="7701109" y="191189"/>
                  <a:pt x="7913723" y="148745"/>
                  <a:pt x="8139707" y="148745"/>
                </a:cubicBezTo>
                <a:cubicBezTo>
                  <a:pt x="8535178" y="148745"/>
                  <a:pt x="8889702" y="278730"/>
                  <a:pt x="9129790" y="484217"/>
                </a:cubicBezTo>
                <a:lnTo>
                  <a:pt x="9258974" y="615575"/>
                </a:lnTo>
                <a:lnTo>
                  <a:pt x="9261126" y="612634"/>
                </a:lnTo>
                <a:cubicBezTo>
                  <a:pt x="9445576" y="410219"/>
                  <a:pt x="9757936" y="277136"/>
                  <a:pt x="10112222" y="277136"/>
                </a:cubicBezTo>
                <a:cubicBezTo>
                  <a:pt x="10324793" y="277136"/>
                  <a:pt x="10522273" y="325046"/>
                  <a:pt x="10686084" y="407095"/>
                </a:cubicBezTo>
                <a:lnTo>
                  <a:pt x="10698420" y="414641"/>
                </a:lnTo>
                <a:lnTo>
                  <a:pt x="10756361" y="335498"/>
                </a:lnTo>
                <a:cubicBezTo>
                  <a:pt x="10940811" y="133083"/>
                  <a:pt x="11253171" y="0"/>
                  <a:pt x="11607457" y="0"/>
                </a:cubicBezTo>
                <a:cubicBezTo>
                  <a:pt x="11784600" y="0"/>
                  <a:pt x="11951262" y="33271"/>
                  <a:pt x="12096693" y="91844"/>
                </a:cubicBezTo>
                <a:lnTo>
                  <a:pt x="12192000" y="135942"/>
                </a:lnTo>
                <a:lnTo>
                  <a:pt x="12192000" y="1445191"/>
                </a:lnTo>
                <a:lnTo>
                  <a:pt x="0" y="1445191"/>
                </a:lnTo>
                <a:lnTo>
                  <a:pt x="0" y="326970"/>
                </a:lnTo>
                <a:lnTo>
                  <a:pt x="2069" y="326409"/>
                </a:lnTo>
                <a:cubicBezTo>
                  <a:pt x="105629" y="302528"/>
                  <a:pt x="215735" y="289663"/>
                  <a:pt x="329894" y="289663"/>
                </a:cubicBezTo>
                <a:cubicBezTo>
                  <a:pt x="529672" y="289663"/>
                  <a:pt x="717038" y="329061"/>
                  <a:pt x="878628" y="397949"/>
                </a:cubicBezTo>
                <a:lnTo>
                  <a:pt x="914726" y="416495"/>
                </a:lnTo>
                <a:lnTo>
                  <a:pt x="974025" y="335498"/>
                </a:lnTo>
                <a:cubicBezTo>
                  <a:pt x="1158473" y="133083"/>
                  <a:pt x="1470835" y="0"/>
                  <a:pt x="1825119" y="0"/>
                </a:cubicBezTo>
                <a:close/>
              </a:path>
            </a:pathLst>
          </a:custGeom>
          <a:gradFill>
            <a:gsLst>
              <a:gs pos="0">
                <a:schemeClr val="accent2">
                  <a:alpha val="51000"/>
                </a:schemeClr>
              </a:gs>
              <a:gs pos="100000">
                <a:schemeClr val="accent2">
                  <a:alpha val="3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5" name="任意多边形: 形状 8">
            <a:extLst>
              <a:ext uri="{FF2B5EF4-FFF2-40B4-BE49-F238E27FC236}">
                <a16:creationId xmlns:a16="http://schemas.microsoft.com/office/drawing/2014/main" xmlns="" id="{3204A25F-7054-4B5A-B638-3BEEBC5B4FE5}"/>
              </a:ext>
            </a:extLst>
          </p:cNvPr>
          <p:cNvSpPr/>
          <p:nvPr/>
        </p:nvSpPr>
        <p:spPr>
          <a:xfrm>
            <a:off x="0" y="5722938"/>
            <a:ext cx="12192000" cy="1135062"/>
          </a:xfrm>
          <a:custGeom>
            <a:gdLst>
              <a:gd name="connsiteX0" fmla="*/ 4165443 w 12192000"/>
              <a:gd name="connsiteY0" fmla="*/ 0 h 1133339"/>
              <a:gd name="connsiteX1" fmla="*/ 4793789 w 12192000"/>
              <a:gd name="connsiteY1" fmla="*/ 268294 h 1133339"/>
              <a:gd name="connsiteX2" fmla="*/ 4822897 w 12192000"/>
              <a:gd name="connsiteY2" fmla="*/ 311359 h 1133339"/>
              <a:gd name="connsiteX3" fmla="*/ 4850903 w 12192000"/>
              <a:gd name="connsiteY3" fmla="*/ 309092 h 1133339"/>
              <a:gd name="connsiteX4" fmla="*/ 5389486 w 12192000"/>
              <a:gd name="connsiteY4" fmla="*/ 539058 h 1133339"/>
              <a:gd name="connsiteX5" fmla="*/ 5423004 w 12192000"/>
              <a:gd name="connsiteY5" fmla="*/ 588645 h 1133339"/>
              <a:gd name="connsiteX6" fmla="*/ 5512341 w 12192000"/>
              <a:gd name="connsiteY6" fmla="*/ 549703 h 1133339"/>
              <a:gd name="connsiteX7" fmla="*/ 5765161 w 12192000"/>
              <a:gd name="connsiteY7" fmla="*/ 508714 h 1133339"/>
              <a:gd name="connsiteX8" fmla="*/ 5820259 w 12192000"/>
              <a:gd name="connsiteY8" fmla="*/ 512618 h 1133339"/>
              <a:gd name="connsiteX9" fmla="*/ 5859170 w 12192000"/>
              <a:gd name="connsiteY9" fmla="*/ 474742 h 1133339"/>
              <a:gd name="connsiteX10" fmla="*/ 6318443 w 12192000"/>
              <a:gd name="connsiteY10" fmla="*/ 321971 h 1133339"/>
              <a:gd name="connsiteX11" fmla="*/ 6571261 w 12192000"/>
              <a:gd name="connsiteY11" fmla="*/ 362960 h 1133339"/>
              <a:gd name="connsiteX12" fmla="*/ 6669499 w 12192000"/>
              <a:gd name="connsiteY12" fmla="*/ 405780 h 1133339"/>
              <a:gd name="connsiteX13" fmla="*/ 6680980 w 12192000"/>
              <a:gd name="connsiteY13" fmla="*/ 398172 h 1133339"/>
              <a:gd name="connsiteX14" fmla="*/ 7044125 w 12192000"/>
              <a:gd name="connsiteY14" fmla="*/ 309092 h 1133339"/>
              <a:gd name="connsiteX15" fmla="*/ 7503396 w 12192000"/>
              <a:gd name="connsiteY15" fmla="*/ 461863 h 1133339"/>
              <a:gd name="connsiteX16" fmla="*/ 7549263 w 12192000"/>
              <a:gd name="connsiteY16" fmla="*/ 506507 h 1133339"/>
              <a:gd name="connsiteX17" fmla="*/ 7557270 w 12192000"/>
              <a:gd name="connsiteY17" fmla="*/ 501203 h 1133339"/>
              <a:gd name="connsiteX18" fmla="*/ 7920415 w 12192000"/>
              <a:gd name="connsiteY18" fmla="*/ 412123 h 1133339"/>
              <a:gd name="connsiteX19" fmla="*/ 8518883 w 12192000"/>
              <a:gd name="connsiteY19" fmla="*/ 730689 h 1133339"/>
              <a:gd name="connsiteX20" fmla="*/ 8523397 w 12192000"/>
              <a:gd name="connsiteY20" fmla="*/ 742369 h 1133339"/>
              <a:gd name="connsiteX21" fmla="*/ 8530242 w 12192000"/>
              <a:gd name="connsiteY21" fmla="*/ 732242 h 1133339"/>
              <a:gd name="connsiteX22" fmla="*/ 9068825 w 12192000"/>
              <a:gd name="connsiteY22" fmla="*/ 502276 h 1133339"/>
              <a:gd name="connsiteX23" fmla="*/ 9292147 w 12192000"/>
              <a:gd name="connsiteY23" fmla="*/ 533926 h 1133339"/>
              <a:gd name="connsiteX24" fmla="*/ 9381057 w 12192000"/>
              <a:gd name="connsiteY24" fmla="*/ 567236 h 1133339"/>
              <a:gd name="connsiteX25" fmla="*/ 9408408 w 12192000"/>
              <a:gd name="connsiteY25" fmla="*/ 526771 h 1133339"/>
              <a:gd name="connsiteX26" fmla="*/ 9788804 w 12192000"/>
              <a:gd name="connsiteY26" fmla="*/ 364348 h 1133339"/>
              <a:gd name="connsiteX27" fmla="*/ 10169201 w 12192000"/>
              <a:gd name="connsiteY27" fmla="*/ 526771 h 1133339"/>
              <a:gd name="connsiteX28" fmla="*/ 10193126 w 12192000"/>
              <a:gd name="connsiteY28" fmla="*/ 562169 h 1133339"/>
              <a:gd name="connsiteX29" fmla="*/ 10221725 w 12192000"/>
              <a:gd name="connsiteY29" fmla="*/ 549703 h 1133339"/>
              <a:gd name="connsiteX30" fmla="*/ 10474543 w 12192000"/>
              <a:gd name="connsiteY30" fmla="*/ 508714 h 1133339"/>
              <a:gd name="connsiteX31" fmla="*/ 11030020 w 12192000"/>
              <a:gd name="connsiteY31" fmla="*/ 759843 h 1133339"/>
              <a:gd name="connsiteX32" fmla="*/ 11042281 w 12192000"/>
              <a:gd name="connsiteY32" fmla="*/ 779672 h 1133339"/>
              <a:gd name="connsiteX33" fmla="*/ 11058727 w 12192000"/>
              <a:gd name="connsiteY33" fmla="*/ 737128 h 1133339"/>
              <a:gd name="connsiteX34" fmla="*/ 11657193 w 12192000"/>
              <a:gd name="connsiteY34" fmla="*/ 418562 h 1133339"/>
              <a:gd name="connsiteX35" fmla="*/ 11910011 w 12192000"/>
              <a:gd name="connsiteY35" fmla="*/ 459551 h 1133339"/>
              <a:gd name="connsiteX36" fmla="*/ 12013158 w 12192000"/>
              <a:gd name="connsiteY36" fmla="*/ 504512 h 1133339"/>
              <a:gd name="connsiteX37" fmla="*/ 12070208 w 12192000"/>
              <a:gd name="connsiteY37" fmla="*/ 448985 h 1133339"/>
              <a:gd name="connsiteX38" fmla="*/ 12166333 w 12192000"/>
              <a:gd name="connsiteY38" fmla="*/ 385294 h 1133339"/>
              <a:gd name="connsiteX39" fmla="*/ 12192000 w 12192000"/>
              <a:gd name="connsiteY39" fmla="*/ 374106 h 1133339"/>
              <a:gd name="connsiteX40" fmla="*/ 12192000 w 12192000"/>
              <a:gd name="connsiteY40" fmla="*/ 1133339 h 1133339"/>
              <a:gd name="connsiteX41" fmla="*/ 0 w 12192000"/>
              <a:gd name="connsiteY41" fmla="*/ 1133339 h 1133339"/>
              <a:gd name="connsiteX42" fmla="*/ 0 w 12192000"/>
              <a:gd name="connsiteY42" fmla="*/ 486996 h 1133339"/>
              <a:gd name="connsiteX43" fmla="*/ 71 w 12192000"/>
              <a:gd name="connsiteY43" fmla="*/ 486956 h 1133339"/>
              <a:gd name="connsiteX44" fmla="*/ 336420 w 12192000"/>
              <a:gd name="connsiteY44" fmla="*/ 418562 h 1133339"/>
              <a:gd name="connsiteX45" fmla="*/ 611086 w 12192000"/>
              <a:gd name="connsiteY45" fmla="*/ 463094 h 1133339"/>
              <a:gd name="connsiteX46" fmla="*/ 684818 w 12192000"/>
              <a:gd name="connsiteY46" fmla="*/ 495232 h 1133339"/>
              <a:gd name="connsiteX47" fmla="*/ 719102 w 12192000"/>
              <a:gd name="connsiteY47" fmla="*/ 461863 h 1133339"/>
              <a:gd name="connsiteX48" fmla="*/ 1178373 w 12192000"/>
              <a:gd name="connsiteY48" fmla="*/ 309092 h 1133339"/>
              <a:gd name="connsiteX49" fmla="*/ 1431191 w 12192000"/>
              <a:gd name="connsiteY49" fmla="*/ 350081 h 1133339"/>
              <a:gd name="connsiteX50" fmla="*/ 1535098 w 12192000"/>
              <a:gd name="connsiteY50" fmla="*/ 395372 h 1133339"/>
              <a:gd name="connsiteX51" fmla="*/ 1601328 w 12192000"/>
              <a:gd name="connsiteY51" fmla="*/ 366503 h 1133339"/>
              <a:gd name="connsiteX52" fmla="*/ 1875994 w 12192000"/>
              <a:gd name="connsiteY52" fmla="*/ 321971 h 1133339"/>
              <a:gd name="connsiteX53" fmla="*/ 2526182 w 12192000"/>
              <a:gd name="connsiteY53" fmla="*/ 668067 h 1133339"/>
              <a:gd name="connsiteX54" fmla="*/ 2552597 w 12192000"/>
              <a:gd name="connsiteY54" fmla="*/ 736404 h 1133339"/>
              <a:gd name="connsiteX55" fmla="*/ 2571015 w 12192000"/>
              <a:gd name="connsiteY55" fmla="*/ 731813 h 1133339"/>
              <a:gd name="connsiteX56" fmla="*/ 2701915 w 12192000"/>
              <a:gd name="connsiteY56" fmla="*/ 721216 h 1133339"/>
              <a:gd name="connsiteX57" fmla="*/ 2724369 w 12192000"/>
              <a:gd name="connsiteY57" fmla="*/ 722353 h 1133339"/>
              <a:gd name="connsiteX58" fmla="*/ 2760974 w 12192000"/>
              <a:gd name="connsiteY58" fmla="*/ 627658 h 1133339"/>
              <a:gd name="connsiteX59" fmla="*/ 3359439 w 12192000"/>
              <a:gd name="connsiteY59" fmla="*/ 309092 h 1133339"/>
              <a:gd name="connsiteX60" fmla="*/ 3490338 w 12192000"/>
              <a:gd name="connsiteY60" fmla="*/ 319689 h 1133339"/>
              <a:gd name="connsiteX61" fmla="*/ 3500624 w 12192000"/>
              <a:gd name="connsiteY61" fmla="*/ 322253 h 1133339"/>
              <a:gd name="connsiteX62" fmla="*/ 3537095 w 12192000"/>
              <a:gd name="connsiteY62" fmla="*/ 268294 h 1133339"/>
              <a:gd name="connsiteX63" fmla="*/ 4165443 w 12192000"/>
              <a:gd name="connsiteY63" fmla="*/ 0 h 1133339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</a:cxnLst>
            <a:rect l="l" t="t" r="r" b="b"/>
            <a:pathLst>
              <a:path w="12192000" h="1133339">
                <a:moveTo>
                  <a:pt x="4165443" y="0"/>
                </a:moveTo>
                <a:cubicBezTo>
                  <a:pt x="4427005" y="0"/>
                  <a:pt x="4657616" y="106424"/>
                  <a:pt x="4793789" y="268294"/>
                </a:cubicBezTo>
                <a:lnTo>
                  <a:pt x="4822897" y="311359"/>
                </a:lnTo>
                <a:lnTo>
                  <a:pt x="4850903" y="309092"/>
                </a:lnTo>
                <a:cubicBezTo>
                  <a:pt x="5075099" y="309092"/>
                  <a:pt x="5272766" y="400313"/>
                  <a:pt x="5389486" y="539058"/>
                </a:cubicBezTo>
                <a:lnTo>
                  <a:pt x="5423004" y="588645"/>
                </a:lnTo>
                <a:lnTo>
                  <a:pt x="5512341" y="549703"/>
                </a:lnTo>
                <a:cubicBezTo>
                  <a:pt x="5590047" y="523309"/>
                  <a:pt x="5675481" y="508714"/>
                  <a:pt x="5765161" y="508714"/>
                </a:cubicBezTo>
                <a:lnTo>
                  <a:pt x="5820259" y="512618"/>
                </a:lnTo>
                <a:lnTo>
                  <a:pt x="5859170" y="474742"/>
                </a:lnTo>
                <a:cubicBezTo>
                  <a:pt x="5976709" y="380352"/>
                  <a:pt x="6139086" y="321971"/>
                  <a:pt x="6318443" y="321971"/>
                </a:cubicBezTo>
                <a:cubicBezTo>
                  <a:pt x="6408121" y="321971"/>
                  <a:pt x="6493555" y="336566"/>
                  <a:pt x="6571261" y="362960"/>
                </a:cubicBezTo>
                <a:lnTo>
                  <a:pt x="6669499" y="405780"/>
                </a:lnTo>
                <a:lnTo>
                  <a:pt x="6680980" y="398172"/>
                </a:lnTo>
                <a:cubicBezTo>
                  <a:pt x="6784641" y="341931"/>
                  <a:pt x="6909609" y="309092"/>
                  <a:pt x="7044125" y="309092"/>
                </a:cubicBezTo>
                <a:cubicBezTo>
                  <a:pt x="7223481" y="309092"/>
                  <a:pt x="7385858" y="367473"/>
                  <a:pt x="7503396" y="461863"/>
                </a:cubicBezTo>
                <a:lnTo>
                  <a:pt x="7549263" y="506507"/>
                </a:lnTo>
                <a:lnTo>
                  <a:pt x="7557270" y="501203"/>
                </a:lnTo>
                <a:cubicBezTo>
                  <a:pt x="7660931" y="444962"/>
                  <a:pt x="7785899" y="412123"/>
                  <a:pt x="7920415" y="412123"/>
                </a:cubicBezTo>
                <a:cubicBezTo>
                  <a:pt x="8189451" y="412123"/>
                  <a:pt x="8420281" y="543481"/>
                  <a:pt x="8518883" y="730689"/>
                </a:cubicBezTo>
                <a:lnTo>
                  <a:pt x="8523397" y="742369"/>
                </a:lnTo>
                <a:lnTo>
                  <a:pt x="8530242" y="732242"/>
                </a:lnTo>
                <a:cubicBezTo>
                  <a:pt x="8646964" y="593497"/>
                  <a:pt x="8844630" y="502276"/>
                  <a:pt x="9068825" y="502276"/>
                </a:cubicBezTo>
                <a:cubicBezTo>
                  <a:pt x="9147294" y="502276"/>
                  <a:pt x="9222512" y="513450"/>
                  <a:pt x="9292147" y="533926"/>
                </a:cubicBezTo>
                <a:lnTo>
                  <a:pt x="9381057" y="567236"/>
                </a:lnTo>
                <a:lnTo>
                  <a:pt x="9408408" y="526771"/>
                </a:lnTo>
                <a:cubicBezTo>
                  <a:pt x="9490847" y="428776"/>
                  <a:pt x="9630456" y="364348"/>
                  <a:pt x="9788804" y="364348"/>
                </a:cubicBezTo>
                <a:cubicBezTo>
                  <a:pt x="9947151" y="364348"/>
                  <a:pt x="10086761" y="428776"/>
                  <a:pt x="10169201" y="526771"/>
                </a:cubicBezTo>
                <a:lnTo>
                  <a:pt x="10193126" y="562169"/>
                </a:lnTo>
                <a:lnTo>
                  <a:pt x="10221725" y="549703"/>
                </a:lnTo>
                <a:cubicBezTo>
                  <a:pt x="10299432" y="523309"/>
                  <a:pt x="10384865" y="508714"/>
                  <a:pt x="10474543" y="508714"/>
                </a:cubicBezTo>
                <a:cubicBezTo>
                  <a:pt x="10709949" y="508714"/>
                  <a:pt x="10916105" y="609285"/>
                  <a:pt x="11030020" y="759843"/>
                </a:cubicBezTo>
                <a:lnTo>
                  <a:pt x="11042281" y="779672"/>
                </a:lnTo>
                <a:lnTo>
                  <a:pt x="11058727" y="737128"/>
                </a:lnTo>
                <a:cubicBezTo>
                  <a:pt x="11157327" y="549920"/>
                  <a:pt x="11388158" y="418562"/>
                  <a:pt x="11657193" y="418562"/>
                </a:cubicBezTo>
                <a:cubicBezTo>
                  <a:pt x="11746871" y="418562"/>
                  <a:pt x="11832305" y="433157"/>
                  <a:pt x="11910011" y="459551"/>
                </a:cubicBezTo>
                <a:lnTo>
                  <a:pt x="12013158" y="504512"/>
                </a:lnTo>
                <a:lnTo>
                  <a:pt x="12070208" y="448985"/>
                </a:lnTo>
                <a:cubicBezTo>
                  <a:pt x="12099592" y="425388"/>
                  <a:pt x="12131779" y="404041"/>
                  <a:pt x="12166333" y="385294"/>
                </a:cubicBezTo>
                <a:lnTo>
                  <a:pt x="12192000" y="374106"/>
                </a:lnTo>
                <a:lnTo>
                  <a:pt x="12192000" y="1133339"/>
                </a:lnTo>
                <a:lnTo>
                  <a:pt x="0" y="1133339"/>
                </a:lnTo>
                <a:lnTo>
                  <a:pt x="0" y="486996"/>
                </a:lnTo>
                <a:lnTo>
                  <a:pt x="71" y="486956"/>
                </a:lnTo>
                <a:cubicBezTo>
                  <a:pt x="100055" y="443338"/>
                  <a:pt x="214635" y="418562"/>
                  <a:pt x="336420" y="418562"/>
                </a:cubicBezTo>
                <a:cubicBezTo>
                  <a:pt x="433848" y="418562"/>
                  <a:pt x="526664" y="434418"/>
                  <a:pt x="611086" y="463094"/>
                </a:cubicBezTo>
                <a:lnTo>
                  <a:pt x="684818" y="495232"/>
                </a:lnTo>
                <a:lnTo>
                  <a:pt x="719102" y="461863"/>
                </a:lnTo>
                <a:cubicBezTo>
                  <a:pt x="836640" y="367473"/>
                  <a:pt x="999017" y="309092"/>
                  <a:pt x="1178373" y="309092"/>
                </a:cubicBezTo>
                <a:cubicBezTo>
                  <a:pt x="1268052" y="309092"/>
                  <a:pt x="1353485" y="323687"/>
                  <a:pt x="1431191" y="350081"/>
                </a:cubicBezTo>
                <a:lnTo>
                  <a:pt x="1535098" y="395372"/>
                </a:lnTo>
                <a:lnTo>
                  <a:pt x="1601328" y="366503"/>
                </a:lnTo>
                <a:cubicBezTo>
                  <a:pt x="1685751" y="337827"/>
                  <a:pt x="1778567" y="321971"/>
                  <a:pt x="1875994" y="321971"/>
                </a:cubicBezTo>
                <a:cubicBezTo>
                  <a:pt x="2168280" y="321971"/>
                  <a:pt x="2419060" y="464681"/>
                  <a:pt x="2526182" y="668067"/>
                </a:cubicBezTo>
                <a:lnTo>
                  <a:pt x="2552597" y="736404"/>
                </a:lnTo>
                <a:lnTo>
                  <a:pt x="2571015" y="731813"/>
                </a:lnTo>
                <a:cubicBezTo>
                  <a:pt x="2613296" y="724865"/>
                  <a:pt x="2657074" y="721216"/>
                  <a:pt x="2701915" y="721216"/>
                </a:cubicBezTo>
                <a:lnTo>
                  <a:pt x="2724369" y="722353"/>
                </a:lnTo>
                <a:lnTo>
                  <a:pt x="2760974" y="627658"/>
                </a:lnTo>
                <a:cubicBezTo>
                  <a:pt x="2859573" y="440450"/>
                  <a:pt x="3090405" y="309092"/>
                  <a:pt x="3359439" y="309092"/>
                </a:cubicBezTo>
                <a:cubicBezTo>
                  <a:pt x="3404279" y="309092"/>
                  <a:pt x="3448056" y="312741"/>
                  <a:pt x="3490338" y="319689"/>
                </a:cubicBezTo>
                <a:lnTo>
                  <a:pt x="3500624" y="322253"/>
                </a:lnTo>
                <a:lnTo>
                  <a:pt x="3537095" y="268294"/>
                </a:lnTo>
                <a:cubicBezTo>
                  <a:pt x="3673270" y="106424"/>
                  <a:pt x="3903880" y="0"/>
                  <a:pt x="4165443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2555914" y="2531235"/>
            <a:ext cx="7080173" cy="978729"/>
          </a:xfrm>
        </p:spPr>
        <p:txBody>
          <a:bodyPr anchor="b">
            <a:normAutofit/>
          </a:bodyPr>
          <a:lstStyle>
            <a:lvl1pPr algn="ctr">
              <a:defRPr sz="4800">
                <a:solidFill>
                  <a:schemeClr val="bg1"/>
                </a:solidFill>
              </a:defRPr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2555914" y="3546953"/>
            <a:ext cx="7080173" cy="424732"/>
          </a:xfrm>
        </p:spPr>
        <p:txBody>
          <a:bodyPr>
            <a:normAutofit/>
          </a:bodyPr>
          <a:lstStyle>
            <a:lvl1pPr marL="0" indent="0" algn="ctr">
              <a:buNone/>
              <a:defRPr sz="1800">
                <a:solidFill>
                  <a:schemeClr val="bg1"/>
                </a:solidFill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noProof="1"/>
              <a:t>单击此处编辑母版副标题样式</a:t>
            </a:r>
          </a:p>
        </p:txBody>
      </p:sp>
      <p:sp>
        <p:nvSpPr>
          <p:cNvPr id="16" name="日期占位符 3">
            <a:extLst>
              <a:ext uri="{FF2B5EF4-FFF2-40B4-BE49-F238E27FC236}">
                <a16:creationId xmlns:a16="http://schemas.microsoft.com/office/drawing/2014/main" xmlns="" id="{B9165F49-0E76-40F3-9969-2AD41D33B8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7" name="页脚占位符 4">
            <a:extLst>
              <a:ext uri="{FF2B5EF4-FFF2-40B4-BE49-F238E27FC236}">
                <a16:creationId xmlns:a16="http://schemas.microsoft.com/office/drawing/2014/main" xmlns="" id="{CC1CDCCE-31E1-4384-B0AE-32541B5D93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8" name="灯片编号占位符 5">
            <a:extLst>
              <a:ext uri="{FF2B5EF4-FFF2-40B4-BE49-F238E27FC236}">
                <a16:creationId xmlns:a16="http://schemas.microsoft.com/office/drawing/2014/main" xmlns="" id="{BCD605E4-7ACB-4913-8D79-A2425CF032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04F4D0B-68ED-41F0-8C46-D3A620585E7A}" type="slidenum">
              <a:rPr lang="zh-CN" altLang="zh-CN"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590243144"/>
      </p:ext>
    </p:extLst>
  </p:cSld>
  <p:clrMapOvr>
    <a:masterClrMapping/>
  </p:clrMapOvr>
  <p:transition/>
  <p:timing/>
</p:sldLayout>
</file>

<file path=ppt/slideLayouts/slideLayout1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1E16A244-F435-4B2E-8130-4E074696BF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DD90EBD9-29BA-4D6B-8020-CFB6A46A07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A1421DAE-84D1-41EC-BB14-541E21C70A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76D8543-EF3F-48E0-9D7C-715F6D7FA43E}" type="slidenum">
              <a:rPr lang="zh-CN" altLang="zh-CN"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1763993835"/>
      </p:ext>
    </p:extLst>
  </p:cSld>
  <p:clrMapOvr>
    <a:masterClrMapping/>
  </p:clrMapOvr>
  <p:transition/>
  <p:timing/>
</p:sldLayout>
</file>

<file path=ppt/slideLayouts/slideLayout1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cxnSp>
        <p:nvCxnSpPr>
          <p:cNvPr id="4" name="直接连接符 3">
            <a:extLst>
              <a:ext uri="{FF2B5EF4-FFF2-40B4-BE49-F238E27FC236}">
                <a16:creationId xmlns:a16="http://schemas.microsoft.com/office/drawing/2014/main" xmlns="" id="{72281592-6718-4E50-883C-D954F224B511}"/>
              </a:ext>
            </a:extLst>
          </p:cNvPr>
          <p:cNvCxnSpPr/>
          <p:nvPr/>
        </p:nvCxnSpPr>
        <p:spPr>
          <a:xfrm>
            <a:off x="4284134" y="3433763"/>
            <a:ext cx="5147733" cy="0"/>
          </a:xfrm>
          <a:prstGeom prst="line">
            <a:avLst/>
          </a:prstGeom>
          <a:ln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" name="组合 10">
            <a:extLst>
              <a:ext uri="{FF2B5EF4-FFF2-40B4-BE49-F238E27FC236}">
                <a16:creationId xmlns:a16="http://schemas.microsoft.com/office/drawing/2014/main" xmlns="" id="{6A32D3EF-DE04-4C7E-A5E2-B6EC0FD04FFB}"/>
              </a:ext>
            </a:extLst>
          </p:cNvPr>
          <p:cNvGrpSpPr/>
          <p:nvPr/>
        </p:nvGrpSpPr>
        <p:grpSpPr>
          <a:xfrm>
            <a:off x="774701" y="3287714"/>
            <a:ext cx="1562100" cy="268287"/>
            <a:chOff x="580290" y="3288314"/>
            <a:chExt cx="1172059" cy="267237"/>
          </a:xfrm>
        </p:grpSpPr>
        <p:sp>
          <p:nvSpPr>
            <p:cNvPr id="6" name="椭圆 5">
              <a:extLst>
                <a:ext uri="{FF2B5EF4-FFF2-40B4-BE49-F238E27FC236}">
                  <a16:creationId xmlns:a16="http://schemas.microsoft.com/office/drawing/2014/main" xmlns="" id="{56A38286-B69C-420D-AA1A-D64C2B303623}"/>
                </a:ext>
              </a:extLst>
            </p:cNvPr>
            <p:cNvSpPr/>
            <p:nvPr/>
          </p:nvSpPr>
          <p:spPr>
            <a:xfrm rot="10800000">
              <a:off x="580290" y="3288314"/>
              <a:ext cx="266810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7" name="椭圆 6">
              <a:extLst>
                <a:ext uri="{FF2B5EF4-FFF2-40B4-BE49-F238E27FC236}">
                  <a16:creationId xmlns:a16="http://schemas.microsoft.com/office/drawing/2014/main" xmlns="" id="{8C1EB76B-A790-4F37-AAD6-B8F4E98ED851}"/>
                </a:ext>
              </a:extLst>
            </p:cNvPr>
            <p:cNvSpPr/>
            <p:nvPr/>
          </p:nvSpPr>
          <p:spPr>
            <a:xfrm rot="10800000">
              <a:off x="1172673" y="3321521"/>
              <a:ext cx="201695" cy="200824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8" name="椭圆 7">
              <a:extLst>
                <a:ext uri="{FF2B5EF4-FFF2-40B4-BE49-F238E27FC236}">
                  <a16:creationId xmlns:a16="http://schemas.microsoft.com/office/drawing/2014/main" xmlns="" id="{4C58A6BF-A546-4545-8C8E-56BE7F98CC3C}"/>
                </a:ext>
              </a:extLst>
            </p:cNvPr>
            <p:cNvSpPr/>
            <p:nvPr/>
          </p:nvSpPr>
          <p:spPr>
            <a:xfrm rot="10800000">
              <a:off x="1618944" y="3354728"/>
              <a:ext cx="133405" cy="13440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grpSp>
        <p:nvGrpSpPr>
          <p:cNvPr id="9" name="组合 14">
            <a:extLst>
              <a:ext uri="{FF2B5EF4-FFF2-40B4-BE49-F238E27FC236}">
                <a16:creationId xmlns:a16="http://schemas.microsoft.com/office/drawing/2014/main" xmlns="" id="{B7FA0401-5892-4F7C-8EA8-B4250FA4FA6C}"/>
              </a:ext>
            </a:extLst>
          </p:cNvPr>
          <p:cNvGrpSpPr/>
          <p:nvPr/>
        </p:nvGrpSpPr>
        <p:grpSpPr>
          <a:xfrm flipH="1">
            <a:off x="9848851" y="3295650"/>
            <a:ext cx="1564216" cy="266700"/>
            <a:chOff x="580290" y="3288314"/>
            <a:chExt cx="1172059" cy="267237"/>
          </a:xfrm>
        </p:grpSpPr>
        <p:sp>
          <p:nvSpPr>
            <p:cNvPr id="10" name="椭圆 9">
              <a:extLst>
                <a:ext uri="{FF2B5EF4-FFF2-40B4-BE49-F238E27FC236}">
                  <a16:creationId xmlns:a16="http://schemas.microsoft.com/office/drawing/2014/main" xmlns="" id="{3F625F28-224D-4D98-973C-3CCF0615809A}"/>
                </a:ext>
              </a:extLst>
            </p:cNvPr>
            <p:cNvSpPr/>
            <p:nvPr/>
          </p:nvSpPr>
          <p:spPr>
            <a:xfrm rot="10800000">
              <a:off x="580290" y="3288314"/>
              <a:ext cx="266449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1" name="椭圆 10">
              <a:extLst>
                <a:ext uri="{FF2B5EF4-FFF2-40B4-BE49-F238E27FC236}">
                  <a16:creationId xmlns:a16="http://schemas.microsoft.com/office/drawing/2014/main" xmlns="" id="{4C52E217-6286-4329-9B77-4F26CAB488E3}"/>
                </a:ext>
              </a:extLst>
            </p:cNvPr>
            <p:cNvSpPr/>
            <p:nvPr/>
          </p:nvSpPr>
          <p:spPr>
            <a:xfrm rot="10800000">
              <a:off x="1173457" y="3321719"/>
              <a:ext cx="199837" cy="200428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2" name="椭圆 11">
              <a:extLst>
                <a:ext uri="{FF2B5EF4-FFF2-40B4-BE49-F238E27FC236}">
                  <a16:creationId xmlns:a16="http://schemas.microsoft.com/office/drawing/2014/main" xmlns="" id="{C5DF1A04-D0F1-4A43-AE95-3DC66FBE6160}"/>
                </a:ext>
              </a:extLst>
            </p:cNvPr>
            <p:cNvSpPr/>
            <p:nvPr/>
          </p:nvSpPr>
          <p:spPr>
            <a:xfrm rot="10800000">
              <a:off x="1619124" y="3355123"/>
              <a:ext cx="133225" cy="13361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sp>
        <p:nvSpPr>
          <p:cNvPr id="13" name="任意多边形: 形状 6">
            <a:extLst>
              <a:ext uri="{FF2B5EF4-FFF2-40B4-BE49-F238E27FC236}">
                <a16:creationId xmlns:a16="http://schemas.microsoft.com/office/drawing/2014/main" xmlns="" id="{32C332B8-CEC6-44C8-9912-2DC6D4341581}"/>
              </a:ext>
            </a:extLst>
          </p:cNvPr>
          <p:cNvSpPr/>
          <p:nvPr/>
        </p:nvSpPr>
        <p:spPr>
          <a:xfrm>
            <a:off x="0" y="4883150"/>
            <a:ext cx="12192000" cy="1974850"/>
          </a:xfrm>
          <a:custGeom>
            <a:gdLst>
              <a:gd name="connsiteX0" fmla="*/ 4408996 w 12191999"/>
              <a:gd name="connsiteY0" fmla="*/ 0 h 1975365"/>
              <a:gd name="connsiteX1" fmla="*/ 5790561 w 12191999"/>
              <a:gd name="connsiteY1" fmla="*/ 551581 h 1975365"/>
              <a:gd name="connsiteX2" fmla="*/ 5801495 w 12191999"/>
              <a:gd name="connsiteY2" fmla="*/ 563959 h 1975365"/>
              <a:gd name="connsiteX3" fmla="*/ 5826131 w 12191999"/>
              <a:gd name="connsiteY3" fmla="*/ 553912 h 1975365"/>
              <a:gd name="connsiteX4" fmla="*/ 6523038 w 12191999"/>
              <a:gd name="connsiteY4" fmla="*/ 434799 h 1975365"/>
              <a:gd name="connsiteX5" fmla="*/ 7789046 w 12191999"/>
              <a:gd name="connsiteY5" fmla="*/ 878743 h 1975365"/>
              <a:gd name="connsiteX6" fmla="*/ 7859692 w 12191999"/>
              <a:gd name="connsiteY6" fmla="*/ 944547 h 1975365"/>
              <a:gd name="connsiteX7" fmla="*/ 7890845 w 12191999"/>
              <a:gd name="connsiteY7" fmla="*/ 901137 h 1975365"/>
              <a:gd name="connsiteX8" fmla="*/ 9633465 w 12191999"/>
              <a:gd name="connsiteY8" fmla="*/ 116746 h 1975365"/>
              <a:gd name="connsiteX9" fmla="*/ 11376086 w 12191999"/>
              <a:gd name="connsiteY9" fmla="*/ 901137 h 1975365"/>
              <a:gd name="connsiteX10" fmla="*/ 11381374 w 12191999"/>
              <a:gd name="connsiteY10" fmla="*/ 908506 h 1975365"/>
              <a:gd name="connsiteX11" fmla="*/ 11472015 w 12191999"/>
              <a:gd name="connsiteY11" fmla="*/ 824077 h 1975365"/>
              <a:gd name="connsiteX12" fmla="*/ 12041117 w 12191999"/>
              <a:gd name="connsiteY12" fmla="*/ 499246 h 1975365"/>
              <a:gd name="connsiteX13" fmla="*/ 12191999 w 12191999"/>
              <a:gd name="connsiteY13" fmla="*/ 452495 h 1975365"/>
              <a:gd name="connsiteX14" fmla="*/ 12191999 w 12191999"/>
              <a:gd name="connsiteY14" fmla="*/ 1975365 h 1975365"/>
              <a:gd name="connsiteX15" fmla="*/ 0 w 12191999"/>
              <a:gd name="connsiteY15" fmla="*/ 1975365 h 1975365"/>
              <a:gd name="connsiteX16" fmla="*/ 0 w 12191999"/>
              <a:gd name="connsiteY16" fmla="*/ 373214 h 1975365"/>
              <a:gd name="connsiteX17" fmla="*/ 103466 w 12191999"/>
              <a:gd name="connsiteY17" fmla="*/ 416152 h 1975365"/>
              <a:gd name="connsiteX18" fmla="*/ 712248 w 12191999"/>
              <a:gd name="connsiteY18" fmla="*/ 843689 h 1975365"/>
              <a:gd name="connsiteX19" fmla="*/ 815917 w 12191999"/>
              <a:gd name="connsiteY19" fmla="*/ 961054 h 1975365"/>
              <a:gd name="connsiteX20" fmla="*/ 821465 w 12191999"/>
              <a:gd name="connsiteY20" fmla="*/ 955887 h 1975365"/>
              <a:gd name="connsiteX21" fmla="*/ 2307470 w 12191999"/>
              <a:gd name="connsiteY21" fmla="*/ 434799 h 1975365"/>
              <a:gd name="connsiteX22" fmla="*/ 2932400 w 12191999"/>
              <a:gd name="connsiteY22" fmla="*/ 514784 h 1975365"/>
              <a:gd name="connsiteX23" fmla="*/ 3033353 w 12191999"/>
              <a:gd name="connsiteY23" fmla="*/ 546065 h 1975365"/>
              <a:gd name="connsiteX24" fmla="*/ 3142988 w 12191999"/>
              <a:gd name="connsiteY24" fmla="*/ 443944 h 1975365"/>
              <a:gd name="connsiteX25" fmla="*/ 4408996 w 12191999"/>
              <a:gd name="connsiteY25" fmla="*/ 0 h 1975365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2191999" h="1975365">
                <a:moveTo>
                  <a:pt x="4408996" y="0"/>
                </a:moveTo>
                <a:cubicBezTo>
                  <a:pt x="4965206" y="0"/>
                  <a:pt x="5462174" y="214716"/>
                  <a:pt x="5790561" y="551581"/>
                </a:cubicBezTo>
                <a:lnTo>
                  <a:pt x="5801495" y="563959"/>
                </a:lnTo>
                <a:lnTo>
                  <a:pt x="5826131" y="553912"/>
                </a:lnTo>
                <a:cubicBezTo>
                  <a:pt x="6040333" y="477212"/>
                  <a:pt x="6275835" y="434799"/>
                  <a:pt x="6523038" y="434799"/>
                </a:cubicBezTo>
                <a:cubicBezTo>
                  <a:pt x="7017445" y="434799"/>
                  <a:pt x="7465046" y="604452"/>
                  <a:pt x="7789046" y="878743"/>
                </a:cubicBezTo>
                <a:lnTo>
                  <a:pt x="7859692" y="944547"/>
                </a:lnTo>
                <a:lnTo>
                  <a:pt x="7890845" y="901137"/>
                </a:lnTo>
                <a:cubicBezTo>
                  <a:pt x="8268504" y="427892"/>
                  <a:pt x="8908064" y="116746"/>
                  <a:pt x="9633465" y="116746"/>
                </a:cubicBezTo>
                <a:cubicBezTo>
                  <a:pt x="10358867" y="116746"/>
                  <a:pt x="10998426" y="427892"/>
                  <a:pt x="11376086" y="901137"/>
                </a:cubicBezTo>
                <a:lnTo>
                  <a:pt x="11381374" y="908506"/>
                </a:lnTo>
                <a:lnTo>
                  <a:pt x="11472015" y="824077"/>
                </a:lnTo>
                <a:cubicBezTo>
                  <a:pt x="11634015" y="686932"/>
                  <a:pt x="11826915" y="575946"/>
                  <a:pt x="12041117" y="499246"/>
                </a:cubicBezTo>
                <a:lnTo>
                  <a:pt x="12191999" y="452495"/>
                </a:lnTo>
                <a:lnTo>
                  <a:pt x="12191999" y="1975365"/>
                </a:lnTo>
                <a:lnTo>
                  <a:pt x="0" y="1975365"/>
                </a:lnTo>
                <a:lnTo>
                  <a:pt x="0" y="373214"/>
                </a:lnTo>
                <a:lnTo>
                  <a:pt x="103466" y="416152"/>
                </a:lnTo>
                <a:cubicBezTo>
                  <a:pt x="337103" y="525156"/>
                  <a:pt x="543613" y="670701"/>
                  <a:pt x="712248" y="843689"/>
                </a:cubicBezTo>
                <a:lnTo>
                  <a:pt x="815917" y="961054"/>
                </a:lnTo>
                <a:lnTo>
                  <a:pt x="821465" y="955887"/>
                </a:lnTo>
                <a:cubicBezTo>
                  <a:pt x="1201766" y="633932"/>
                  <a:pt x="1727148" y="434799"/>
                  <a:pt x="2307470" y="434799"/>
                </a:cubicBezTo>
                <a:cubicBezTo>
                  <a:pt x="2525090" y="434799"/>
                  <a:pt x="2734985" y="462802"/>
                  <a:pt x="2932400" y="514784"/>
                </a:cubicBezTo>
                <a:lnTo>
                  <a:pt x="3033353" y="546065"/>
                </a:lnTo>
                <a:lnTo>
                  <a:pt x="3142988" y="443944"/>
                </a:lnTo>
                <a:cubicBezTo>
                  <a:pt x="3466988" y="169652"/>
                  <a:pt x="3914590" y="0"/>
                  <a:pt x="4408996" y="0"/>
                </a:cubicBezTo>
                <a:close/>
              </a:path>
            </a:pathLst>
          </a:cu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4" name="任意多边形: 形状 7">
            <a:extLst>
              <a:ext uri="{FF2B5EF4-FFF2-40B4-BE49-F238E27FC236}">
                <a16:creationId xmlns:a16="http://schemas.microsoft.com/office/drawing/2014/main" xmlns="" id="{A09B3B6B-F209-4B5A-B508-FC75381F3C49}"/>
              </a:ext>
            </a:extLst>
          </p:cNvPr>
          <p:cNvSpPr/>
          <p:nvPr/>
        </p:nvSpPr>
        <p:spPr>
          <a:xfrm>
            <a:off x="0" y="5413376"/>
            <a:ext cx="12192000" cy="1444625"/>
          </a:xfrm>
          <a:custGeom>
            <a:gdLst>
              <a:gd name="connsiteX0" fmla="*/ 3246538 w 12192001"/>
              <a:gd name="connsiteY0" fmla="*/ 0 h 1445191"/>
              <a:gd name="connsiteX1" fmla="*/ 3888381 w 12192001"/>
              <a:gd name="connsiteY1" fmla="*/ 335498 h 1445191"/>
              <a:gd name="connsiteX2" fmla="*/ 3925176 w 12192001"/>
              <a:gd name="connsiteY2" fmla="*/ 402142 h 1445191"/>
              <a:gd name="connsiteX3" fmla="*/ 4047372 w 12192001"/>
              <a:gd name="connsiteY3" fmla="*/ 336937 h 1445191"/>
              <a:gd name="connsiteX4" fmla="*/ 4348662 w 12192001"/>
              <a:gd name="connsiteY4" fmla="*/ 277137 h 1445191"/>
              <a:gd name="connsiteX5" fmla="*/ 4990506 w 12192001"/>
              <a:gd name="connsiteY5" fmla="*/ 612635 h 1445191"/>
              <a:gd name="connsiteX6" fmla="*/ 4990587 w 12192001"/>
              <a:gd name="connsiteY6" fmla="*/ 612785 h 1445191"/>
              <a:gd name="connsiteX7" fmla="*/ 5017399 w 12192001"/>
              <a:gd name="connsiteY7" fmla="*/ 564223 h 1445191"/>
              <a:gd name="connsiteX8" fmla="*/ 5836210 w 12192001"/>
              <a:gd name="connsiteY8" fmla="*/ 136221 h 1445191"/>
              <a:gd name="connsiteX9" fmla="*/ 6306886 w 12192001"/>
              <a:gd name="connsiteY9" fmla="*/ 253387 h 1445191"/>
              <a:gd name="connsiteX10" fmla="*/ 6347988 w 12192001"/>
              <a:gd name="connsiteY10" fmla="*/ 277935 h 1445191"/>
              <a:gd name="connsiteX11" fmla="*/ 6394194 w 12192001"/>
              <a:gd name="connsiteY11" fmla="*/ 222879 h 1445191"/>
              <a:gd name="connsiteX12" fmla="*/ 6941520 w 12192001"/>
              <a:gd name="connsiteY12" fmla="*/ 0 h 1445191"/>
              <a:gd name="connsiteX13" fmla="*/ 7488846 w 12192001"/>
              <a:gd name="connsiteY13" fmla="*/ 222879 h 1445191"/>
              <a:gd name="connsiteX14" fmla="*/ 7529289 w 12192001"/>
              <a:gd name="connsiteY14" fmla="*/ 271069 h 1445191"/>
              <a:gd name="connsiteX15" fmla="*/ 7537925 w 12192001"/>
              <a:gd name="connsiteY15" fmla="*/ 265911 h 1445191"/>
              <a:gd name="connsiteX16" fmla="*/ 8008603 w 12192001"/>
              <a:gd name="connsiteY16" fmla="*/ 148745 h 1445191"/>
              <a:gd name="connsiteX17" fmla="*/ 8755262 w 12192001"/>
              <a:gd name="connsiteY17" fmla="*/ 484217 h 1445191"/>
              <a:gd name="connsiteX18" fmla="*/ 8852685 w 12192001"/>
              <a:gd name="connsiteY18" fmla="*/ 615575 h 1445191"/>
              <a:gd name="connsiteX19" fmla="*/ 8854308 w 12192001"/>
              <a:gd name="connsiteY19" fmla="*/ 612634 h 1445191"/>
              <a:gd name="connsiteX20" fmla="*/ 9496151 w 12192001"/>
              <a:gd name="connsiteY20" fmla="*/ 277136 h 1445191"/>
              <a:gd name="connsiteX21" fmla="*/ 9928922 w 12192001"/>
              <a:gd name="connsiteY21" fmla="*/ 407095 h 1445191"/>
              <a:gd name="connsiteX22" fmla="*/ 9938225 w 12192001"/>
              <a:gd name="connsiteY22" fmla="*/ 414641 h 1445191"/>
              <a:gd name="connsiteX23" fmla="*/ 9981920 w 12192001"/>
              <a:gd name="connsiteY23" fmla="*/ 335498 h 1445191"/>
              <a:gd name="connsiteX24" fmla="*/ 10623763 w 12192001"/>
              <a:gd name="connsiteY24" fmla="*/ 0 h 1445191"/>
              <a:gd name="connsiteX25" fmla="*/ 11265607 w 12192001"/>
              <a:gd name="connsiteY25" fmla="*/ 335498 h 1445191"/>
              <a:gd name="connsiteX26" fmla="*/ 11291202 w 12192001"/>
              <a:gd name="connsiteY26" fmla="*/ 381858 h 1445191"/>
              <a:gd name="connsiteX27" fmla="*/ 11306415 w 12192001"/>
              <a:gd name="connsiteY27" fmla="*/ 369518 h 1445191"/>
              <a:gd name="connsiteX28" fmla="*/ 11739186 w 12192001"/>
              <a:gd name="connsiteY28" fmla="*/ 239559 h 1445191"/>
              <a:gd name="connsiteX29" fmla="*/ 12171956 w 12192001"/>
              <a:gd name="connsiteY29" fmla="*/ 369518 h 1445191"/>
              <a:gd name="connsiteX30" fmla="*/ 12192001 w 12192001"/>
              <a:gd name="connsiteY30" fmla="*/ 385777 h 1445191"/>
              <a:gd name="connsiteX31" fmla="*/ 12192001 w 12192001"/>
              <a:gd name="connsiteY31" fmla="*/ 1445191 h 1445191"/>
              <a:gd name="connsiteX32" fmla="*/ 0 w 12192001"/>
              <a:gd name="connsiteY32" fmla="*/ 1445191 h 1445191"/>
              <a:gd name="connsiteX33" fmla="*/ 0 w 12192001"/>
              <a:gd name="connsiteY33" fmla="*/ 160691 h 1445191"/>
              <a:gd name="connsiteX34" fmla="*/ 41876 w 12192001"/>
              <a:gd name="connsiteY34" fmla="*/ 184935 h 1445191"/>
              <a:gd name="connsiteX35" fmla="*/ 134451 w 12192001"/>
              <a:gd name="connsiteY35" fmla="*/ 253847 h 1445191"/>
              <a:gd name="connsiteX36" fmla="*/ 135221 w 12192001"/>
              <a:gd name="connsiteY36" fmla="*/ 253387 h 1445191"/>
              <a:gd name="connsiteX37" fmla="*/ 605900 w 12192001"/>
              <a:gd name="connsiteY37" fmla="*/ 136221 h 1445191"/>
              <a:gd name="connsiteX38" fmla="*/ 1450394 w 12192001"/>
              <a:gd name="connsiteY38" fmla="*/ 603610 h 1445191"/>
              <a:gd name="connsiteX39" fmla="*/ 1457193 w 12192001"/>
              <a:gd name="connsiteY39" fmla="*/ 617070 h 1445191"/>
              <a:gd name="connsiteX40" fmla="*/ 1531063 w 12192001"/>
              <a:gd name="connsiteY40" fmla="*/ 529051 h 1445191"/>
              <a:gd name="connsiteX41" fmla="*/ 2118933 w 12192001"/>
              <a:gd name="connsiteY41" fmla="*/ 289663 h 1445191"/>
              <a:gd name="connsiteX42" fmla="*/ 2532753 w 12192001"/>
              <a:gd name="connsiteY42" fmla="*/ 397949 h 1445191"/>
              <a:gd name="connsiteX43" fmla="*/ 2559976 w 12192001"/>
              <a:gd name="connsiteY43" fmla="*/ 416495 h 1445191"/>
              <a:gd name="connsiteX44" fmla="*/ 2604696 w 12192001"/>
              <a:gd name="connsiteY44" fmla="*/ 335498 h 1445191"/>
              <a:gd name="connsiteX45" fmla="*/ 3246538 w 12192001"/>
              <a:gd name="connsiteY45" fmla="*/ 0 h 1445191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</a:cxnLst>
            <a:rect l="l" t="t" r="r" b="b"/>
            <a:pathLst>
              <a:path w="12192001" h="1445191">
                <a:moveTo>
                  <a:pt x="3246538" y="0"/>
                </a:moveTo>
                <a:cubicBezTo>
                  <a:pt x="3513718" y="0"/>
                  <a:pt x="3749281" y="133083"/>
                  <a:pt x="3888381" y="335498"/>
                </a:cubicBezTo>
                <a:lnTo>
                  <a:pt x="3925176" y="402142"/>
                </a:lnTo>
                <a:lnTo>
                  <a:pt x="4047372" y="336937"/>
                </a:lnTo>
                <a:cubicBezTo>
                  <a:pt x="4139977" y="298430"/>
                  <a:pt x="4241791" y="277137"/>
                  <a:pt x="4348662" y="277137"/>
                </a:cubicBezTo>
                <a:cubicBezTo>
                  <a:pt x="4615842" y="277137"/>
                  <a:pt x="4851406" y="410220"/>
                  <a:pt x="4990506" y="612635"/>
                </a:cubicBezTo>
                <a:lnTo>
                  <a:pt x="4990587" y="612785"/>
                </a:lnTo>
                <a:lnTo>
                  <a:pt x="5017399" y="564223"/>
                </a:lnTo>
                <a:cubicBezTo>
                  <a:pt x="5194852" y="305997"/>
                  <a:pt x="5495363" y="136221"/>
                  <a:pt x="5836210" y="136221"/>
                </a:cubicBezTo>
                <a:cubicBezTo>
                  <a:pt x="6006632" y="136221"/>
                  <a:pt x="6166972" y="178665"/>
                  <a:pt x="6306886" y="253387"/>
                </a:cubicBezTo>
                <a:lnTo>
                  <a:pt x="6347988" y="277935"/>
                </a:lnTo>
                <a:lnTo>
                  <a:pt x="6394194" y="222879"/>
                </a:lnTo>
                <a:cubicBezTo>
                  <a:pt x="6534266" y="85173"/>
                  <a:pt x="6727776" y="0"/>
                  <a:pt x="6941520" y="0"/>
                </a:cubicBezTo>
                <a:cubicBezTo>
                  <a:pt x="7155263" y="0"/>
                  <a:pt x="7348773" y="85173"/>
                  <a:pt x="7488846" y="222879"/>
                </a:cubicBezTo>
                <a:lnTo>
                  <a:pt x="7529289" y="271069"/>
                </a:lnTo>
                <a:lnTo>
                  <a:pt x="7537925" y="265911"/>
                </a:lnTo>
                <a:cubicBezTo>
                  <a:pt x="7677840" y="191189"/>
                  <a:pt x="7838181" y="148745"/>
                  <a:pt x="8008603" y="148745"/>
                </a:cubicBezTo>
                <a:cubicBezTo>
                  <a:pt x="8306843" y="148745"/>
                  <a:pt x="8574203" y="278730"/>
                  <a:pt x="8755262" y="484217"/>
                </a:cubicBezTo>
                <a:lnTo>
                  <a:pt x="8852685" y="615575"/>
                </a:lnTo>
                <a:lnTo>
                  <a:pt x="8854308" y="612634"/>
                </a:lnTo>
                <a:cubicBezTo>
                  <a:pt x="8993408" y="410219"/>
                  <a:pt x="9228971" y="277136"/>
                  <a:pt x="9496151" y="277136"/>
                </a:cubicBezTo>
                <a:cubicBezTo>
                  <a:pt x="9656459" y="277136"/>
                  <a:pt x="9805385" y="325046"/>
                  <a:pt x="9928922" y="407095"/>
                </a:cubicBezTo>
                <a:lnTo>
                  <a:pt x="9938225" y="414641"/>
                </a:lnTo>
                <a:lnTo>
                  <a:pt x="9981920" y="335498"/>
                </a:lnTo>
                <a:cubicBezTo>
                  <a:pt x="10121021" y="133083"/>
                  <a:pt x="10356583" y="0"/>
                  <a:pt x="10623763" y="0"/>
                </a:cubicBezTo>
                <a:cubicBezTo>
                  <a:pt x="10890944" y="0"/>
                  <a:pt x="11126506" y="133083"/>
                  <a:pt x="11265607" y="335498"/>
                </a:cubicBezTo>
                <a:lnTo>
                  <a:pt x="11291202" y="381858"/>
                </a:lnTo>
                <a:lnTo>
                  <a:pt x="11306415" y="369518"/>
                </a:lnTo>
                <a:cubicBezTo>
                  <a:pt x="11429952" y="287469"/>
                  <a:pt x="11578878" y="239559"/>
                  <a:pt x="11739186" y="239559"/>
                </a:cubicBezTo>
                <a:cubicBezTo>
                  <a:pt x="11899494" y="239559"/>
                  <a:pt x="12048420" y="287469"/>
                  <a:pt x="12171956" y="369518"/>
                </a:cubicBezTo>
                <a:lnTo>
                  <a:pt x="12192001" y="385777"/>
                </a:lnTo>
                <a:lnTo>
                  <a:pt x="12192001" y="1445191"/>
                </a:lnTo>
                <a:lnTo>
                  <a:pt x="0" y="1445191"/>
                </a:lnTo>
                <a:lnTo>
                  <a:pt x="0" y="160691"/>
                </a:lnTo>
                <a:lnTo>
                  <a:pt x="41876" y="184935"/>
                </a:lnTo>
                <a:lnTo>
                  <a:pt x="134451" y="253847"/>
                </a:lnTo>
                <a:lnTo>
                  <a:pt x="135221" y="253387"/>
                </a:lnTo>
                <a:cubicBezTo>
                  <a:pt x="275136" y="178665"/>
                  <a:pt x="435476" y="136221"/>
                  <a:pt x="605900" y="136221"/>
                </a:cubicBezTo>
                <a:cubicBezTo>
                  <a:pt x="963788" y="136221"/>
                  <a:pt x="1277208" y="323399"/>
                  <a:pt x="1450394" y="603610"/>
                </a:cubicBezTo>
                <a:lnTo>
                  <a:pt x="1457193" y="617070"/>
                </a:lnTo>
                <a:lnTo>
                  <a:pt x="1531063" y="529051"/>
                </a:lnTo>
                <a:cubicBezTo>
                  <a:pt x="1681511" y="381145"/>
                  <a:pt x="1889354" y="289663"/>
                  <a:pt x="2118933" y="289663"/>
                </a:cubicBezTo>
                <a:cubicBezTo>
                  <a:pt x="2269592" y="289663"/>
                  <a:pt x="2410892" y="329061"/>
                  <a:pt x="2532753" y="397949"/>
                </a:cubicBezTo>
                <a:lnTo>
                  <a:pt x="2559976" y="416495"/>
                </a:lnTo>
                <a:lnTo>
                  <a:pt x="2604696" y="335498"/>
                </a:lnTo>
                <a:cubicBezTo>
                  <a:pt x="2743795" y="133083"/>
                  <a:pt x="2979358" y="0"/>
                  <a:pt x="3246538" y="0"/>
                </a:cubicBezTo>
                <a:close/>
              </a:path>
            </a:pathLst>
          </a:cu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5" name="任意多边形: 形状 8">
            <a:extLst>
              <a:ext uri="{FF2B5EF4-FFF2-40B4-BE49-F238E27FC236}">
                <a16:creationId xmlns:a16="http://schemas.microsoft.com/office/drawing/2014/main" xmlns="" id="{046DC0F9-65C7-403A-9FFC-5A0F8BDB62BD}"/>
              </a:ext>
            </a:extLst>
          </p:cNvPr>
          <p:cNvSpPr/>
          <p:nvPr/>
        </p:nvSpPr>
        <p:spPr>
          <a:xfrm>
            <a:off x="0" y="5724526"/>
            <a:ext cx="12192000" cy="1133475"/>
          </a:xfrm>
          <a:custGeom>
            <a:gdLst>
              <a:gd name="connsiteX0" fmla="*/ 4783442 w 12192001"/>
              <a:gd name="connsiteY0" fmla="*/ 0 h 1133339"/>
              <a:gd name="connsiteX1" fmla="*/ 5390536 w 12192001"/>
              <a:gd name="connsiteY1" fmla="*/ 268294 h 1133339"/>
              <a:gd name="connsiteX2" fmla="*/ 5418659 w 12192001"/>
              <a:gd name="connsiteY2" fmla="*/ 311359 h 1133339"/>
              <a:gd name="connsiteX3" fmla="*/ 5445718 w 12192001"/>
              <a:gd name="connsiteY3" fmla="*/ 309092 h 1133339"/>
              <a:gd name="connsiteX4" fmla="*/ 5966086 w 12192001"/>
              <a:gd name="connsiteY4" fmla="*/ 539058 h 1133339"/>
              <a:gd name="connsiteX5" fmla="*/ 5998471 w 12192001"/>
              <a:gd name="connsiteY5" fmla="*/ 588645 h 1133339"/>
              <a:gd name="connsiteX6" fmla="*/ 6084786 w 12192001"/>
              <a:gd name="connsiteY6" fmla="*/ 549703 h 1133339"/>
              <a:gd name="connsiteX7" fmla="*/ 6329055 w 12192001"/>
              <a:gd name="connsiteY7" fmla="*/ 508714 h 1133339"/>
              <a:gd name="connsiteX8" fmla="*/ 6382291 w 12192001"/>
              <a:gd name="connsiteY8" fmla="*/ 512618 h 1133339"/>
              <a:gd name="connsiteX9" fmla="*/ 6419886 w 12192001"/>
              <a:gd name="connsiteY9" fmla="*/ 474742 h 1133339"/>
              <a:gd name="connsiteX10" fmla="*/ 6863627 w 12192001"/>
              <a:gd name="connsiteY10" fmla="*/ 321971 h 1133339"/>
              <a:gd name="connsiteX11" fmla="*/ 7107895 w 12192001"/>
              <a:gd name="connsiteY11" fmla="*/ 362960 h 1133339"/>
              <a:gd name="connsiteX12" fmla="*/ 7202810 w 12192001"/>
              <a:gd name="connsiteY12" fmla="*/ 405780 h 1133339"/>
              <a:gd name="connsiteX13" fmla="*/ 7213903 w 12192001"/>
              <a:gd name="connsiteY13" fmla="*/ 398172 h 1133339"/>
              <a:gd name="connsiteX14" fmla="*/ 7564766 w 12192001"/>
              <a:gd name="connsiteY14" fmla="*/ 309092 h 1133339"/>
              <a:gd name="connsiteX15" fmla="*/ 8008506 w 12192001"/>
              <a:gd name="connsiteY15" fmla="*/ 461863 h 1133339"/>
              <a:gd name="connsiteX16" fmla="*/ 8052822 w 12192001"/>
              <a:gd name="connsiteY16" fmla="*/ 506507 h 1133339"/>
              <a:gd name="connsiteX17" fmla="*/ 8060557 w 12192001"/>
              <a:gd name="connsiteY17" fmla="*/ 501203 h 1133339"/>
              <a:gd name="connsiteX18" fmla="*/ 8411422 w 12192001"/>
              <a:gd name="connsiteY18" fmla="*/ 412123 h 1133339"/>
              <a:gd name="connsiteX19" fmla="*/ 8989649 w 12192001"/>
              <a:gd name="connsiteY19" fmla="*/ 730689 h 1133339"/>
              <a:gd name="connsiteX20" fmla="*/ 8994011 w 12192001"/>
              <a:gd name="connsiteY20" fmla="*/ 742369 h 1133339"/>
              <a:gd name="connsiteX21" fmla="*/ 9000624 w 12192001"/>
              <a:gd name="connsiteY21" fmla="*/ 732242 h 1133339"/>
              <a:gd name="connsiteX22" fmla="*/ 9520993 w 12192001"/>
              <a:gd name="connsiteY22" fmla="*/ 502276 h 1133339"/>
              <a:gd name="connsiteX23" fmla="*/ 9736762 w 12192001"/>
              <a:gd name="connsiteY23" fmla="*/ 533926 h 1133339"/>
              <a:gd name="connsiteX24" fmla="*/ 9822666 w 12192001"/>
              <a:gd name="connsiteY24" fmla="*/ 567236 h 1133339"/>
              <a:gd name="connsiteX25" fmla="*/ 9849091 w 12192001"/>
              <a:gd name="connsiteY25" fmla="*/ 526771 h 1133339"/>
              <a:gd name="connsiteX26" fmla="*/ 10216623 w 12192001"/>
              <a:gd name="connsiteY26" fmla="*/ 364348 h 1133339"/>
              <a:gd name="connsiteX27" fmla="*/ 10584155 w 12192001"/>
              <a:gd name="connsiteY27" fmla="*/ 526771 h 1133339"/>
              <a:gd name="connsiteX28" fmla="*/ 10607270 w 12192001"/>
              <a:gd name="connsiteY28" fmla="*/ 562169 h 1133339"/>
              <a:gd name="connsiteX29" fmla="*/ 10634903 w 12192001"/>
              <a:gd name="connsiteY29" fmla="*/ 549703 h 1133339"/>
              <a:gd name="connsiteX30" fmla="*/ 10879171 w 12192001"/>
              <a:gd name="connsiteY30" fmla="*/ 508714 h 1133339"/>
              <a:gd name="connsiteX31" fmla="*/ 11415862 w 12192001"/>
              <a:gd name="connsiteY31" fmla="*/ 759843 h 1133339"/>
              <a:gd name="connsiteX32" fmla="*/ 11427708 w 12192001"/>
              <a:gd name="connsiteY32" fmla="*/ 779672 h 1133339"/>
              <a:gd name="connsiteX33" fmla="*/ 11443598 w 12192001"/>
              <a:gd name="connsiteY33" fmla="*/ 737128 h 1133339"/>
              <a:gd name="connsiteX34" fmla="*/ 12021824 w 12192001"/>
              <a:gd name="connsiteY34" fmla="*/ 418562 h 1133339"/>
              <a:gd name="connsiteX35" fmla="*/ 12148296 w 12192001"/>
              <a:gd name="connsiteY35" fmla="*/ 429159 h 1133339"/>
              <a:gd name="connsiteX36" fmla="*/ 12192001 w 12192001"/>
              <a:gd name="connsiteY36" fmla="*/ 440435 h 1133339"/>
              <a:gd name="connsiteX37" fmla="*/ 12192001 w 12192001"/>
              <a:gd name="connsiteY37" fmla="*/ 1133339 h 1133339"/>
              <a:gd name="connsiteX38" fmla="*/ 0 w 12192001"/>
              <a:gd name="connsiteY38" fmla="*/ 1133339 h 1133339"/>
              <a:gd name="connsiteX39" fmla="*/ 0 w 12192001"/>
              <a:gd name="connsiteY39" fmla="*/ 510365 h 1133339"/>
              <a:gd name="connsiteX40" fmla="*/ 22512 w 12192001"/>
              <a:gd name="connsiteY40" fmla="*/ 508714 h 1133339"/>
              <a:gd name="connsiteX41" fmla="*/ 497027 w 12192001"/>
              <a:gd name="connsiteY41" fmla="*/ 688964 h 1133339"/>
              <a:gd name="connsiteX42" fmla="*/ 501680 w 12192001"/>
              <a:gd name="connsiteY42" fmla="*/ 694269 h 1133339"/>
              <a:gd name="connsiteX43" fmla="*/ 518573 w 12192001"/>
              <a:gd name="connsiteY43" fmla="*/ 668401 h 1133339"/>
              <a:gd name="connsiteX44" fmla="*/ 1083912 w 12192001"/>
              <a:gd name="connsiteY44" fmla="*/ 418562 h 1133339"/>
              <a:gd name="connsiteX45" fmla="*/ 1349289 w 12192001"/>
              <a:gd name="connsiteY45" fmla="*/ 463094 h 1133339"/>
              <a:gd name="connsiteX46" fmla="*/ 1420528 w 12192001"/>
              <a:gd name="connsiteY46" fmla="*/ 495232 h 1133339"/>
              <a:gd name="connsiteX47" fmla="*/ 1453652 w 12192001"/>
              <a:gd name="connsiteY47" fmla="*/ 461863 h 1133339"/>
              <a:gd name="connsiteX48" fmla="*/ 1897391 w 12192001"/>
              <a:gd name="connsiteY48" fmla="*/ 309092 h 1133339"/>
              <a:gd name="connsiteX49" fmla="*/ 2141659 w 12192001"/>
              <a:gd name="connsiteY49" fmla="*/ 350081 h 1133339"/>
              <a:gd name="connsiteX50" fmla="*/ 2242051 w 12192001"/>
              <a:gd name="connsiteY50" fmla="*/ 395372 h 1133339"/>
              <a:gd name="connsiteX51" fmla="*/ 2306042 w 12192001"/>
              <a:gd name="connsiteY51" fmla="*/ 366503 h 1133339"/>
              <a:gd name="connsiteX52" fmla="*/ 2571419 w 12192001"/>
              <a:gd name="connsiteY52" fmla="*/ 321971 h 1133339"/>
              <a:gd name="connsiteX53" fmla="*/ 3199618 w 12192001"/>
              <a:gd name="connsiteY53" fmla="*/ 668067 h 1133339"/>
              <a:gd name="connsiteX54" fmla="*/ 3225139 w 12192001"/>
              <a:gd name="connsiteY54" fmla="*/ 736404 h 1133339"/>
              <a:gd name="connsiteX55" fmla="*/ 3242934 w 12192001"/>
              <a:gd name="connsiteY55" fmla="*/ 731813 h 1133339"/>
              <a:gd name="connsiteX56" fmla="*/ 3369406 w 12192001"/>
              <a:gd name="connsiteY56" fmla="*/ 721216 h 1133339"/>
              <a:gd name="connsiteX57" fmla="*/ 3391102 w 12192001"/>
              <a:gd name="connsiteY57" fmla="*/ 722353 h 1133339"/>
              <a:gd name="connsiteX58" fmla="*/ 3426468 w 12192001"/>
              <a:gd name="connsiteY58" fmla="*/ 627658 h 1133339"/>
              <a:gd name="connsiteX59" fmla="*/ 4004695 w 12192001"/>
              <a:gd name="connsiteY59" fmla="*/ 309092 h 1133339"/>
              <a:gd name="connsiteX60" fmla="*/ 4131167 w 12192001"/>
              <a:gd name="connsiteY60" fmla="*/ 319689 h 1133339"/>
              <a:gd name="connsiteX61" fmla="*/ 4141105 w 12192001"/>
              <a:gd name="connsiteY61" fmla="*/ 322253 h 1133339"/>
              <a:gd name="connsiteX62" fmla="*/ 4176342 w 12192001"/>
              <a:gd name="connsiteY62" fmla="*/ 268294 h 1133339"/>
              <a:gd name="connsiteX63" fmla="*/ 4783442 w 12192001"/>
              <a:gd name="connsiteY63" fmla="*/ 0 h 1133339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</a:cxnLst>
            <a:rect l="l" t="t" r="r" b="b"/>
            <a:pathLst>
              <a:path w="12192001" h="1133339">
                <a:moveTo>
                  <a:pt x="4783442" y="0"/>
                </a:moveTo>
                <a:cubicBezTo>
                  <a:pt x="5036157" y="0"/>
                  <a:pt x="5258967" y="106424"/>
                  <a:pt x="5390536" y="268294"/>
                </a:cubicBezTo>
                <a:lnTo>
                  <a:pt x="5418659" y="311359"/>
                </a:lnTo>
                <a:lnTo>
                  <a:pt x="5445718" y="309092"/>
                </a:lnTo>
                <a:cubicBezTo>
                  <a:pt x="5662331" y="309092"/>
                  <a:pt x="5853314" y="400313"/>
                  <a:pt x="5966086" y="539058"/>
                </a:cubicBezTo>
                <a:lnTo>
                  <a:pt x="5998471" y="588645"/>
                </a:lnTo>
                <a:lnTo>
                  <a:pt x="6084786" y="549703"/>
                </a:lnTo>
                <a:cubicBezTo>
                  <a:pt x="6159865" y="523309"/>
                  <a:pt x="6242409" y="508714"/>
                  <a:pt x="6329055" y="508714"/>
                </a:cubicBezTo>
                <a:lnTo>
                  <a:pt x="6382291" y="512618"/>
                </a:lnTo>
                <a:lnTo>
                  <a:pt x="6419886" y="474742"/>
                </a:lnTo>
                <a:cubicBezTo>
                  <a:pt x="6533449" y="380352"/>
                  <a:pt x="6690336" y="321971"/>
                  <a:pt x="6863627" y="321971"/>
                </a:cubicBezTo>
                <a:cubicBezTo>
                  <a:pt x="6950273" y="321971"/>
                  <a:pt x="7032817" y="336566"/>
                  <a:pt x="7107895" y="362960"/>
                </a:cubicBezTo>
                <a:lnTo>
                  <a:pt x="7202810" y="405780"/>
                </a:lnTo>
                <a:lnTo>
                  <a:pt x="7213903" y="398172"/>
                </a:lnTo>
                <a:cubicBezTo>
                  <a:pt x="7314059" y="341931"/>
                  <a:pt x="7434800" y="309092"/>
                  <a:pt x="7564766" y="309092"/>
                </a:cubicBezTo>
                <a:cubicBezTo>
                  <a:pt x="7738057" y="309092"/>
                  <a:pt x="7894943" y="367473"/>
                  <a:pt x="8008506" y="461863"/>
                </a:cubicBezTo>
                <a:lnTo>
                  <a:pt x="8052822" y="506507"/>
                </a:lnTo>
                <a:lnTo>
                  <a:pt x="8060557" y="501203"/>
                </a:lnTo>
                <a:cubicBezTo>
                  <a:pt x="8160713" y="444962"/>
                  <a:pt x="8281454" y="412123"/>
                  <a:pt x="8411422" y="412123"/>
                </a:cubicBezTo>
                <a:cubicBezTo>
                  <a:pt x="8671358" y="412123"/>
                  <a:pt x="8894382" y="543481"/>
                  <a:pt x="8989649" y="730689"/>
                </a:cubicBezTo>
                <a:lnTo>
                  <a:pt x="8994011" y="742369"/>
                </a:lnTo>
                <a:lnTo>
                  <a:pt x="9000624" y="732242"/>
                </a:lnTo>
                <a:cubicBezTo>
                  <a:pt x="9113399" y="593497"/>
                  <a:pt x="9304380" y="502276"/>
                  <a:pt x="9520993" y="502276"/>
                </a:cubicBezTo>
                <a:cubicBezTo>
                  <a:pt x="9596808" y="502276"/>
                  <a:pt x="9669483" y="513450"/>
                  <a:pt x="9736762" y="533926"/>
                </a:cubicBezTo>
                <a:lnTo>
                  <a:pt x="9822666" y="567236"/>
                </a:lnTo>
                <a:lnTo>
                  <a:pt x="9849091" y="526771"/>
                </a:lnTo>
                <a:cubicBezTo>
                  <a:pt x="9928743" y="428776"/>
                  <a:pt x="10063630" y="364348"/>
                  <a:pt x="10216623" y="364348"/>
                </a:cubicBezTo>
                <a:cubicBezTo>
                  <a:pt x="10369615" y="364348"/>
                  <a:pt x="10504503" y="428776"/>
                  <a:pt x="10584155" y="526771"/>
                </a:cubicBezTo>
                <a:lnTo>
                  <a:pt x="10607270" y="562169"/>
                </a:lnTo>
                <a:lnTo>
                  <a:pt x="10634903" y="549703"/>
                </a:lnTo>
                <a:cubicBezTo>
                  <a:pt x="10709981" y="523309"/>
                  <a:pt x="10792525" y="508714"/>
                  <a:pt x="10879171" y="508714"/>
                </a:cubicBezTo>
                <a:cubicBezTo>
                  <a:pt x="11106615" y="508714"/>
                  <a:pt x="11305799" y="609285"/>
                  <a:pt x="11415862" y="759843"/>
                </a:cubicBezTo>
                <a:lnTo>
                  <a:pt x="11427708" y="779672"/>
                </a:lnTo>
                <a:lnTo>
                  <a:pt x="11443598" y="737128"/>
                </a:lnTo>
                <a:cubicBezTo>
                  <a:pt x="11538863" y="549920"/>
                  <a:pt x="11761888" y="418562"/>
                  <a:pt x="12021824" y="418562"/>
                </a:cubicBezTo>
                <a:cubicBezTo>
                  <a:pt x="12065147" y="418562"/>
                  <a:pt x="12107444" y="422211"/>
                  <a:pt x="12148296" y="429159"/>
                </a:cubicBezTo>
                <a:lnTo>
                  <a:pt x="12192001" y="440435"/>
                </a:lnTo>
                <a:lnTo>
                  <a:pt x="12192001" y="1133339"/>
                </a:lnTo>
                <a:lnTo>
                  <a:pt x="0" y="1133339"/>
                </a:lnTo>
                <a:lnTo>
                  <a:pt x="0" y="510365"/>
                </a:lnTo>
                <a:lnTo>
                  <a:pt x="22512" y="508714"/>
                </a:lnTo>
                <a:cubicBezTo>
                  <a:pt x="212048" y="508714"/>
                  <a:pt x="381960" y="578555"/>
                  <a:pt x="497027" y="688964"/>
                </a:cubicBezTo>
                <a:lnTo>
                  <a:pt x="501680" y="694269"/>
                </a:lnTo>
                <a:lnTo>
                  <a:pt x="518573" y="668401"/>
                </a:lnTo>
                <a:cubicBezTo>
                  <a:pt x="641094" y="517666"/>
                  <a:pt x="848579" y="418562"/>
                  <a:pt x="1083912" y="418562"/>
                </a:cubicBezTo>
                <a:cubicBezTo>
                  <a:pt x="1178045" y="418562"/>
                  <a:pt x="1267722" y="434418"/>
                  <a:pt x="1349289" y="463094"/>
                </a:cubicBezTo>
                <a:lnTo>
                  <a:pt x="1420528" y="495232"/>
                </a:lnTo>
                <a:lnTo>
                  <a:pt x="1453652" y="461863"/>
                </a:lnTo>
                <a:cubicBezTo>
                  <a:pt x="1567215" y="367473"/>
                  <a:pt x="1724100" y="309092"/>
                  <a:pt x="1897391" y="309092"/>
                </a:cubicBezTo>
                <a:cubicBezTo>
                  <a:pt x="1984036" y="309092"/>
                  <a:pt x="2066580" y="323687"/>
                  <a:pt x="2141659" y="350081"/>
                </a:cubicBezTo>
                <a:lnTo>
                  <a:pt x="2242051" y="395372"/>
                </a:lnTo>
                <a:lnTo>
                  <a:pt x="2306042" y="366503"/>
                </a:lnTo>
                <a:cubicBezTo>
                  <a:pt x="2387609" y="337827"/>
                  <a:pt x="2477286" y="321971"/>
                  <a:pt x="2571419" y="321971"/>
                </a:cubicBezTo>
                <a:cubicBezTo>
                  <a:pt x="2853820" y="321971"/>
                  <a:pt x="3096119" y="464681"/>
                  <a:pt x="3199618" y="668067"/>
                </a:cubicBezTo>
                <a:lnTo>
                  <a:pt x="3225139" y="736404"/>
                </a:lnTo>
                <a:lnTo>
                  <a:pt x="3242934" y="731813"/>
                </a:lnTo>
                <a:cubicBezTo>
                  <a:pt x="3283786" y="724865"/>
                  <a:pt x="3326083" y="721216"/>
                  <a:pt x="3369406" y="721216"/>
                </a:cubicBezTo>
                <a:lnTo>
                  <a:pt x="3391102" y="722353"/>
                </a:lnTo>
                <a:lnTo>
                  <a:pt x="3426468" y="627658"/>
                </a:lnTo>
                <a:cubicBezTo>
                  <a:pt x="3521734" y="440450"/>
                  <a:pt x="3744758" y="309092"/>
                  <a:pt x="4004695" y="309092"/>
                </a:cubicBezTo>
                <a:cubicBezTo>
                  <a:pt x="4048018" y="309092"/>
                  <a:pt x="4090315" y="312741"/>
                  <a:pt x="4131167" y="319689"/>
                </a:cubicBezTo>
                <a:lnTo>
                  <a:pt x="4141105" y="322253"/>
                </a:lnTo>
                <a:lnTo>
                  <a:pt x="4176342" y="268294"/>
                </a:lnTo>
                <a:cubicBezTo>
                  <a:pt x="4307913" y="106424"/>
                  <a:pt x="4530723" y="0"/>
                  <a:pt x="4783442" y="0"/>
                </a:cubicBezTo>
                <a:close/>
              </a:path>
            </a:pathLst>
          </a:cu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6" name="任意多边形 19">
            <a:extLst>
              <a:ext uri="{FF2B5EF4-FFF2-40B4-BE49-F238E27FC236}">
                <a16:creationId xmlns:a16="http://schemas.microsoft.com/office/drawing/2014/main" xmlns="" id="{C9602B70-C101-4C53-AEC1-FD7B60E72ED7}"/>
              </a:ext>
            </a:extLst>
          </p:cNvPr>
          <p:cNvSpPr/>
          <p:nvPr/>
        </p:nvSpPr>
        <p:spPr>
          <a:xfrm rot="20700000" flipH="1">
            <a:off x="7818968" y="727075"/>
            <a:ext cx="1183217" cy="612775"/>
          </a:xfrm>
          <a:custGeom>
            <a:gdLst>
              <a:gd name="connsiteX0" fmla="*/ 811844 w 815110"/>
              <a:gd name="connsiteY0" fmla="*/ 0 h 753851"/>
              <a:gd name="connsiteX1" fmla="*/ 811221 w 815110"/>
              <a:gd name="connsiteY1" fmla="*/ 3357 h 753851"/>
              <a:gd name="connsiteX2" fmla="*/ 815110 w 815110"/>
              <a:gd name="connsiteY2" fmla="*/ 1718 h 753851"/>
              <a:gd name="connsiteX3" fmla="*/ 810512 w 815110"/>
              <a:gd name="connsiteY3" fmla="*/ 7176 h 753851"/>
              <a:gd name="connsiteX4" fmla="*/ 674407 w 815110"/>
              <a:gd name="connsiteY4" fmla="*/ 740510 h 753851"/>
              <a:gd name="connsiteX5" fmla="*/ 421276 w 815110"/>
              <a:gd name="connsiteY5" fmla="*/ 621270 h 753851"/>
              <a:gd name="connsiteX6" fmla="*/ 293771 w 815110"/>
              <a:gd name="connsiteY6" fmla="*/ 753851 h 753851"/>
              <a:gd name="connsiteX7" fmla="*/ 336279 w 815110"/>
              <a:gd name="connsiteY7" fmla="*/ 581231 h 753851"/>
              <a:gd name="connsiteX8" fmla="*/ 335005 w 815110"/>
              <a:gd name="connsiteY8" fmla="*/ 580631 h 753851"/>
              <a:gd name="connsiteX9" fmla="*/ 337035 w 815110"/>
              <a:gd name="connsiteY9" fmla="*/ 578159 h 753851"/>
              <a:gd name="connsiteX10" fmla="*/ 337278 w 815110"/>
              <a:gd name="connsiteY10" fmla="*/ 577173 h 753851"/>
              <a:gd name="connsiteX11" fmla="*/ 337691 w 815110"/>
              <a:gd name="connsiteY11" fmla="*/ 577360 h 753851"/>
              <a:gd name="connsiteX12" fmla="*/ 628627 w 815110"/>
              <a:gd name="connsiteY12" fmla="*/ 223097 h 753851"/>
              <a:gd name="connsiteX13" fmla="*/ 609342 w 815110"/>
              <a:gd name="connsiteY13" fmla="*/ 245991 h 753851"/>
              <a:gd name="connsiteX14" fmla="*/ 266398 w 815110"/>
              <a:gd name="connsiteY14" fmla="*/ 517542 h 753851"/>
              <a:gd name="connsiteX15" fmla="*/ 0 w 815110"/>
              <a:gd name="connsiteY15" fmla="*/ 345175 h 753851"/>
              <a:gd name="connsiteX16" fmla="*/ 807958 w 815110"/>
              <a:gd name="connsiteY16" fmla="*/ 4731 h 753851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815110" h="753851">
                <a:moveTo>
                  <a:pt x="811844" y="0"/>
                </a:moveTo>
                <a:lnTo>
                  <a:pt x="811221" y="3357"/>
                </a:lnTo>
                <a:lnTo>
                  <a:pt x="815110" y="1718"/>
                </a:lnTo>
                <a:lnTo>
                  <a:pt x="810512" y="7176"/>
                </a:lnTo>
                <a:lnTo>
                  <a:pt x="674407" y="740510"/>
                </a:lnTo>
                <a:lnTo>
                  <a:pt x="421276" y="621270"/>
                </a:lnTo>
                <a:lnTo>
                  <a:pt x="293771" y="753851"/>
                </a:lnTo>
                <a:lnTo>
                  <a:pt x="336279" y="581231"/>
                </a:lnTo>
                <a:lnTo>
                  <a:pt x="335005" y="580631"/>
                </a:lnTo>
                <a:lnTo>
                  <a:pt x="337035" y="578159"/>
                </a:lnTo>
                <a:lnTo>
                  <a:pt x="337278" y="577173"/>
                </a:lnTo>
                <a:lnTo>
                  <a:pt x="337691" y="577360"/>
                </a:lnTo>
                <a:lnTo>
                  <a:pt x="628627" y="223097"/>
                </a:lnTo>
                <a:lnTo>
                  <a:pt x="609342" y="245991"/>
                </a:lnTo>
                <a:lnTo>
                  <a:pt x="266398" y="517542"/>
                </a:lnTo>
                <a:lnTo>
                  <a:pt x="0" y="345175"/>
                </a:lnTo>
                <a:lnTo>
                  <a:pt x="807958" y="4731"/>
                </a:lnTo>
                <a:close/>
              </a:path>
            </a:pathLst>
          </a:cu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283115" y="2658508"/>
            <a:ext cx="5514879" cy="757130"/>
          </a:xfrm>
        </p:spPr>
        <p:txBody>
          <a:bodyPr anchor="b">
            <a:normAutofit/>
          </a:bodyPr>
          <a:lstStyle>
            <a:lvl1pPr>
              <a:defRPr sz="3600">
                <a:solidFill>
                  <a:schemeClr val="bg1"/>
                </a:solidFill>
              </a:defRPr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283115" y="3452786"/>
            <a:ext cx="5514879" cy="424732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chemeClr val="bg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17" name="日期占位符 3">
            <a:extLst>
              <a:ext uri="{FF2B5EF4-FFF2-40B4-BE49-F238E27FC236}">
                <a16:creationId xmlns:a16="http://schemas.microsoft.com/office/drawing/2014/main" xmlns="" id="{02DBBCE9-61C5-4BA7-9902-FA9D07B824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8" name="页脚占位符 4">
            <a:extLst>
              <a:ext uri="{FF2B5EF4-FFF2-40B4-BE49-F238E27FC236}">
                <a16:creationId xmlns:a16="http://schemas.microsoft.com/office/drawing/2014/main" xmlns="" id="{F7F9977E-E9B0-4C6F-9B1E-CC68AD5C72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9" name="灯片编号占位符 5">
            <a:extLst>
              <a:ext uri="{FF2B5EF4-FFF2-40B4-BE49-F238E27FC236}">
                <a16:creationId xmlns:a16="http://schemas.microsoft.com/office/drawing/2014/main" xmlns="" id="{9CABB6CB-80DA-4AF2-A7A5-033824E4F2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3E63565-2813-4DF2-9C23-93BF9A350BCB}" type="slidenum">
              <a:rPr lang="zh-CN" altLang="zh-CN"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3419257921"/>
      </p:ext>
    </p:extLst>
  </p:cSld>
  <p:clrMapOvr>
    <a:masterClrMapping/>
  </p:clrMapOvr>
  <p:transition/>
  <p:timing/>
</p:sldLayout>
</file>

<file path=ppt/slideLayouts/slideLayout1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>
            <a:normAutofit/>
          </a:bodyPr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>
            <a:normAutofit/>
          </a:bodyPr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5" name="日期占位符 3">
            <a:extLst>
              <a:ext uri="{FF2B5EF4-FFF2-40B4-BE49-F238E27FC236}">
                <a16:creationId xmlns:a16="http://schemas.microsoft.com/office/drawing/2014/main" xmlns="" id="{7A8116B8-FBB9-4ACD-8ECC-CAC9CFF655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页脚占位符 4">
            <a:extLst>
              <a:ext uri="{FF2B5EF4-FFF2-40B4-BE49-F238E27FC236}">
                <a16:creationId xmlns:a16="http://schemas.microsoft.com/office/drawing/2014/main" xmlns="" id="{4CA1BDFE-7A3B-454D-BF1A-2BCCD9AF02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灯片编号占位符 5">
            <a:extLst>
              <a:ext uri="{FF2B5EF4-FFF2-40B4-BE49-F238E27FC236}">
                <a16:creationId xmlns:a16="http://schemas.microsoft.com/office/drawing/2014/main" xmlns="" id="{851F17C7-655D-43EC-B09A-4E29A1C1F3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FE23D0C-48D5-449F-B0DE-2B525F417EA0}" type="slidenum">
              <a:rPr lang="zh-CN" altLang="zh-CN"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2793428346"/>
      </p:ext>
    </p:extLst>
  </p:cSld>
  <p:clrMapOvr>
    <a:masterClrMapping/>
  </p:clrMapOvr>
  <p:transition/>
  <p:timing/>
</p:sldLayout>
</file>

<file path=ppt/slideLayouts/slideLayout1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221443" y="365127"/>
            <a:ext cx="7752291" cy="1325563"/>
          </a:xfrm>
        </p:spPr>
        <p:txBody>
          <a:bodyPr>
            <a:normAutofit/>
          </a:bodyPr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9" y="1744961"/>
            <a:ext cx="5157787" cy="823912"/>
          </a:xfrm>
        </p:spPr>
        <p:txBody>
          <a:bodyPr anchor="b">
            <a:normAutofit/>
          </a:bodyPr>
          <a:lstStyle>
            <a:lvl1pPr marL="0" indent="0">
              <a:buNone/>
              <a:defRPr sz="20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9" y="2615609"/>
            <a:ext cx="5157787" cy="3574054"/>
          </a:xfrm>
        </p:spPr>
        <p:txBody>
          <a:bodyPr>
            <a:normAutofit/>
          </a:bodyPr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1" y="1744961"/>
            <a:ext cx="5183188" cy="823912"/>
          </a:xfrm>
        </p:spPr>
        <p:txBody>
          <a:bodyPr anchor="b">
            <a:normAutofit/>
          </a:bodyPr>
          <a:lstStyle>
            <a:lvl1pPr marL="0" indent="0">
              <a:buNone/>
              <a:defRPr sz="20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1" y="2615609"/>
            <a:ext cx="5183188" cy="3574054"/>
          </a:xfrm>
        </p:spPr>
        <p:txBody>
          <a:bodyPr>
            <a:normAutofit/>
          </a:bodyPr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7" name="日期占位符 3">
            <a:extLst>
              <a:ext uri="{FF2B5EF4-FFF2-40B4-BE49-F238E27FC236}">
                <a16:creationId xmlns:a16="http://schemas.microsoft.com/office/drawing/2014/main" xmlns="" id="{99DFF062-5F8D-4D60-AF0E-E4553AB32B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8" name="页脚占位符 4">
            <a:extLst>
              <a:ext uri="{FF2B5EF4-FFF2-40B4-BE49-F238E27FC236}">
                <a16:creationId xmlns:a16="http://schemas.microsoft.com/office/drawing/2014/main" xmlns="" id="{BEF06CFB-CE28-4E0D-9540-A17A190781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9" name="灯片编号占位符 5">
            <a:extLst>
              <a:ext uri="{FF2B5EF4-FFF2-40B4-BE49-F238E27FC236}">
                <a16:creationId xmlns:a16="http://schemas.microsoft.com/office/drawing/2014/main" xmlns="" id="{F142A652-A56C-47A9-A2E8-96B935E93C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DD6DD6F-6B2D-4417-9CFD-D11AF8945F24}" type="slidenum">
              <a:rPr lang="zh-CN" altLang="zh-CN"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2424970405"/>
      </p:ext>
    </p:extLst>
  </p:cSld>
  <p:clrMapOvr>
    <a:masterClrMapping/>
  </p:clrMapOvr>
  <p:transition/>
  <p:timing/>
</p:sldLayout>
</file>

<file path=ppt/slideLayouts/slideLayout1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pSp>
        <p:nvGrpSpPr>
          <p:cNvPr id="4" name="组合 5">
            <a:extLst>
              <a:ext uri="{FF2B5EF4-FFF2-40B4-BE49-F238E27FC236}">
                <a16:creationId xmlns:a16="http://schemas.microsoft.com/office/drawing/2014/main" xmlns="" id="{5A98F68A-CDFC-4FE7-89B0-6B53B88D0B1E}"/>
              </a:ext>
            </a:extLst>
          </p:cNvPr>
          <p:cNvGrpSpPr/>
          <p:nvPr/>
        </p:nvGrpSpPr>
        <p:grpSpPr>
          <a:xfrm>
            <a:off x="1524001" y="3287714"/>
            <a:ext cx="1564217" cy="268287"/>
            <a:chOff x="580290" y="3288314"/>
            <a:chExt cx="1172059" cy="267237"/>
          </a:xfrm>
        </p:grpSpPr>
        <p:sp>
          <p:nvSpPr>
            <p:cNvPr id="5" name="椭圆 4">
              <a:extLst>
                <a:ext uri="{FF2B5EF4-FFF2-40B4-BE49-F238E27FC236}">
                  <a16:creationId xmlns:a16="http://schemas.microsoft.com/office/drawing/2014/main" xmlns="" id="{654E996B-256F-4C24-A7D0-7579D5BD3CFE}"/>
                </a:ext>
              </a:extLst>
            </p:cNvPr>
            <p:cNvSpPr/>
            <p:nvPr/>
          </p:nvSpPr>
          <p:spPr>
            <a:xfrm rot="10800000">
              <a:off x="580290" y="3288314"/>
              <a:ext cx="266449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6" name="椭圆 5">
              <a:extLst>
                <a:ext uri="{FF2B5EF4-FFF2-40B4-BE49-F238E27FC236}">
                  <a16:creationId xmlns:a16="http://schemas.microsoft.com/office/drawing/2014/main" xmlns="" id="{C497A3DA-F21C-43E7-8D98-C87FE5EB6C27}"/>
                </a:ext>
              </a:extLst>
            </p:cNvPr>
            <p:cNvSpPr/>
            <p:nvPr/>
          </p:nvSpPr>
          <p:spPr>
            <a:xfrm rot="10800000">
              <a:off x="1173456" y="3321521"/>
              <a:ext cx="199837" cy="200824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7" name="椭圆 6">
              <a:extLst>
                <a:ext uri="{FF2B5EF4-FFF2-40B4-BE49-F238E27FC236}">
                  <a16:creationId xmlns:a16="http://schemas.microsoft.com/office/drawing/2014/main" xmlns="" id="{9085560C-25B6-4840-A8DC-6C5E135F163D}"/>
                </a:ext>
              </a:extLst>
            </p:cNvPr>
            <p:cNvSpPr/>
            <p:nvPr/>
          </p:nvSpPr>
          <p:spPr>
            <a:xfrm rot="10800000">
              <a:off x="1619124" y="3354728"/>
              <a:ext cx="133225" cy="13440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grpSp>
        <p:nvGrpSpPr>
          <p:cNvPr id="8" name="组合 9">
            <a:extLst>
              <a:ext uri="{FF2B5EF4-FFF2-40B4-BE49-F238E27FC236}">
                <a16:creationId xmlns:a16="http://schemas.microsoft.com/office/drawing/2014/main" xmlns="" id="{1D192169-0191-4161-9498-45DF684CF71F}"/>
              </a:ext>
            </a:extLst>
          </p:cNvPr>
          <p:cNvGrpSpPr/>
          <p:nvPr/>
        </p:nvGrpSpPr>
        <p:grpSpPr>
          <a:xfrm flipH="1">
            <a:off x="9086851" y="3295650"/>
            <a:ext cx="1562100" cy="266700"/>
            <a:chOff x="580290" y="3288314"/>
            <a:chExt cx="1172059" cy="267237"/>
          </a:xfrm>
        </p:grpSpPr>
        <p:sp>
          <p:nvSpPr>
            <p:cNvPr id="9" name="椭圆 8">
              <a:extLst>
                <a:ext uri="{FF2B5EF4-FFF2-40B4-BE49-F238E27FC236}">
                  <a16:creationId xmlns:a16="http://schemas.microsoft.com/office/drawing/2014/main" xmlns="" id="{9BDE075F-9F69-4796-868E-C31EE7EDC044}"/>
                </a:ext>
              </a:extLst>
            </p:cNvPr>
            <p:cNvSpPr/>
            <p:nvPr/>
          </p:nvSpPr>
          <p:spPr>
            <a:xfrm rot="10800000">
              <a:off x="580290" y="3288314"/>
              <a:ext cx="266810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0" name="椭圆 9">
              <a:extLst>
                <a:ext uri="{FF2B5EF4-FFF2-40B4-BE49-F238E27FC236}">
                  <a16:creationId xmlns:a16="http://schemas.microsoft.com/office/drawing/2014/main" xmlns="" id="{862EA531-5D9A-4EB7-B63A-AA8B92A8623E}"/>
                </a:ext>
              </a:extLst>
            </p:cNvPr>
            <p:cNvSpPr/>
            <p:nvPr/>
          </p:nvSpPr>
          <p:spPr>
            <a:xfrm rot="10800000">
              <a:off x="1172673" y="3321719"/>
              <a:ext cx="201695" cy="200428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1" name="椭圆 10">
              <a:extLst>
                <a:ext uri="{FF2B5EF4-FFF2-40B4-BE49-F238E27FC236}">
                  <a16:creationId xmlns:a16="http://schemas.microsoft.com/office/drawing/2014/main" xmlns="" id="{0BA1FDA8-B55D-4777-BFCE-3D6CF82FFA21}"/>
                </a:ext>
              </a:extLst>
            </p:cNvPr>
            <p:cNvSpPr/>
            <p:nvPr/>
          </p:nvSpPr>
          <p:spPr>
            <a:xfrm rot="10800000">
              <a:off x="1618944" y="3355123"/>
              <a:ext cx="133405" cy="13361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sp>
        <p:nvSpPr>
          <p:cNvPr id="12" name="任意多边形: 形状 13">
            <a:extLst>
              <a:ext uri="{FF2B5EF4-FFF2-40B4-BE49-F238E27FC236}">
                <a16:creationId xmlns:a16="http://schemas.microsoft.com/office/drawing/2014/main" xmlns="" id="{2AF0ADC2-1650-465F-95C5-30B16D55278F}"/>
              </a:ext>
            </a:extLst>
          </p:cNvPr>
          <p:cNvSpPr/>
          <p:nvPr/>
        </p:nvSpPr>
        <p:spPr>
          <a:xfrm>
            <a:off x="0" y="4887914"/>
            <a:ext cx="12192000" cy="1970087"/>
          </a:xfrm>
          <a:custGeom>
            <a:gdLst>
              <a:gd name="connsiteX0" fmla="*/ 4761693 w 12192001"/>
              <a:gd name="connsiteY0" fmla="*/ 0 h 1975365"/>
              <a:gd name="connsiteX1" fmla="*/ 6041005 w 12192001"/>
              <a:gd name="connsiteY1" fmla="*/ 551581 h 1975365"/>
              <a:gd name="connsiteX2" fmla="*/ 6051129 w 12192001"/>
              <a:gd name="connsiteY2" fmla="*/ 563959 h 1975365"/>
              <a:gd name="connsiteX3" fmla="*/ 6073942 w 12192001"/>
              <a:gd name="connsiteY3" fmla="*/ 553912 h 1975365"/>
              <a:gd name="connsiteX4" fmla="*/ 6719270 w 12192001"/>
              <a:gd name="connsiteY4" fmla="*/ 434799 h 1975365"/>
              <a:gd name="connsiteX5" fmla="*/ 7891577 w 12192001"/>
              <a:gd name="connsiteY5" fmla="*/ 878743 h 1975365"/>
              <a:gd name="connsiteX6" fmla="*/ 7956994 w 12192001"/>
              <a:gd name="connsiteY6" fmla="*/ 944547 h 1975365"/>
              <a:gd name="connsiteX7" fmla="*/ 7985842 w 12192001"/>
              <a:gd name="connsiteY7" fmla="*/ 901137 h 1975365"/>
              <a:gd name="connsiteX8" fmla="*/ 9599486 w 12192001"/>
              <a:gd name="connsiteY8" fmla="*/ 116746 h 1975365"/>
              <a:gd name="connsiteX9" fmla="*/ 11213130 w 12192001"/>
              <a:gd name="connsiteY9" fmla="*/ 901137 h 1975365"/>
              <a:gd name="connsiteX10" fmla="*/ 11218027 w 12192001"/>
              <a:gd name="connsiteY10" fmla="*/ 908506 h 1975365"/>
              <a:gd name="connsiteX11" fmla="*/ 11301959 w 12192001"/>
              <a:gd name="connsiteY11" fmla="*/ 824077 h 1975365"/>
              <a:gd name="connsiteX12" fmla="*/ 12140144 w 12192001"/>
              <a:gd name="connsiteY12" fmla="*/ 410927 h 1975365"/>
              <a:gd name="connsiteX13" fmla="*/ 12192001 w 12192001"/>
              <a:gd name="connsiteY13" fmla="*/ 403692 h 1975365"/>
              <a:gd name="connsiteX14" fmla="*/ 12192001 w 12192001"/>
              <a:gd name="connsiteY14" fmla="*/ 1975365 h 1975365"/>
              <a:gd name="connsiteX15" fmla="*/ 0 w 12192001"/>
              <a:gd name="connsiteY15" fmla="*/ 1975365 h 1975365"/>
              <a:gd name="connsiteX16" fmla="*/ 0 w 12192001"/>
              <a:gd name="connsiteY16" fmla="*/ 204727 h 1975365"/>
              <a:gd name="connsiteX17" fmla="*/ 60384 w 12192001"/>
              <a:gd name="connsiteY17" fmla="*/ 207862 h 1975365"/>
              <a:gd name="connsiteX18" fmla="*/ 1338550 w 12192001"/>
              <a:gd name="connsiteY18" fmla="*/ 843689 h 1975365"/>
              <a:gd name="connsiteX19" fmla="*/ 1434547 w 12192001"/>
              <a:gd name="connsiteY19" fmla="*/ 961054 h 1975365"/>
              <a:gd name="connsiteX20" fmla="*/ 1439685 w 12192001"/>
              <a:gd name="connsiteY20" fmla="*/ 955887 h 1975365"/>
              <a:gd name="connsiteX21" fmla="*/ 2815706 w 12192001"/>
              <a:gd name="connsiteY21" fmla="*/ 434799 h 1975365"/>
              <a:gd name="connsiteX22" fmla="*/ 3394383 w 12192001"/>
              <a:gd name="connsiteY22" fmla="*/ 514784 h 1975365"/>
              <a:gd name="connsiteX23" fmla="*/ 3487865 w 12192001"/>
              <a:gd name="connsiteY23" fmla="*/ 546065 h 1975365"/>
              <a:gd name="connsiteX24" fmla="*/ 3589385 w 12192001"/>
              <a:gd name="connsiteY24" fmla="*/ 443944 h 1975365"/>
              <a:gd name="connsiteX25" fmla="*/ 4761693 w 12192001"/>
              <a:gd name="connsiteY25" fmla="*/ 0 h 1975365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2192001" h="1975365">
                <a:moveTo>
                  <a:pt x="4761693" y="0"/>
                </a:moveTo>
                <a:cubicBezTo>
                  <a:pt x="5276735" y="0"/>
                  <a:pt x="5736923" y="214716"/>
                  <a:pt x="6041005" y="551581"/>
                </a:cubicBezTo>
                <a:lnTo>
                  <a:pt x="6051129" y="563959"/>
                </a:lnTo>
                <a:lnTo>
                  <a:pt x="6073942" y="553912"/>
                </a:lnTo>
                <a:cubicBezTo>
                  <a:pt x="6272289" y="477212"/>
                  <a:pt x="6490362" y="434799"/>
                  <a:pt x="6719270" y="434799"/>
                </a:cubicBezTo>
                <a:cubicBezTo>
                  <a:pt x="7177084" y="434799"/>
                  <a:pt x="7591557" y="604452"/>
                  <a:pt x="7891577" y="878743"/>
                </a:cubicBezTo>
                <a:lnTo>
                  <a:pt x="7956994" y="944547"/>
                </a:lnTo>
                <a:lnTo>
                  <a:pt x="7985842" y="901137"/>
                </a:lnTo>
                <a:cubicBezTo>
                  <a:pt x="8335549" y="427892"/>
                  <a:pt x="8927773" y="116746"/>
                  <a:pt x="9599486" y="116746"/>
                </a:cubicBezTo>
                <a:cubicBezTo>
                  <a:pt x="10271198" y="116746"/>
                  <a:pt x="10863422" y="427892"/>
                  <a:pt x="11213130" y="901137"/>
                </a:cubicBezTo>
                <a:lnTo>
                  <a:pt x="11218027" y="908506"/>
                </a:lnTo>
                <a:lnTo>
                  <a:pt x="11301959" y="824077"/>
                </a:lnTo>
                <a:cubicBezTo>
                  <a:pt x="11526974" y="618359"/>
                  <a:pt x="11816369" y="471500"/>
                  <a:pt x="12140144" y="410927"/>
                </a:cubicBezTo>
                <a:lnTo>
                  <a:pt x="12192001" y="403692"/>
                </a:lnTo>
                <a:lnTo>
                  <a:pt x="12192001" y="1975365"/>
                </a:lnTo>
                <a:lnTo>
                  <a:pt x="0" y="1975365"/>
                </a:lnTo>
                <a:lnTo>
                  <a:pt x="0" y="204727"/>
                </a:lnTo>
                <a:lnTo>
                  <a:pt x="60384" y="207862"/>
                </a:lnTo>
                <a:cubicBezTo>
                  <a:pt x="573648" y="261507"/>
                  <a:pt x="1026243" y="497713"/>
                  <a:pt x="1338550" y="843689"/>
                </a:cubicBezTo>
                <a:lnTo>
                  <a:pt x="1434547" y="961054"/>
                </a:lnTo>
                <a:lnTo>
                  <a:pt x="1439685" y="955887"/>
                </a:lnTo>
                <a:cubicBezTo>
                  <a:pt x="1791839" y="633932"/>
                  <a:pt x="2278336" y="434799"/>
                  <a:pt x="2815706" y="434799"/>
                </a:cubicBezTo>
                <a:cubicBezTo>
                  <a:pt x="3017220" y="434799"/>
                  <a:pt x="3211580" y="462802"/>
                  <a:pt x="3394383" y="514784"/>
                </a:cubicBezTo>
                <a:lnTo>
                  <a:pt x="3487865" y="546065"/>
                </a:lnTo>
                <a:lnTo>
                  <a:pt x="3589385" y="443944"/>
                </a:lnTo>
                <a:cubicBezTo>
                  <a:pt x="3889406" y="169652"/>
                  <a:pt x="4303879" y="0"/>
                  <a:pt x="4761693" y="0"/>
                </a:cubicBezTo>
                <a:close/>
              </a:path>
            </a:pathLst>
          </a:custGeom>
          <a:gradFill>
            <a:gsLst>
              <a:gs pos="0">
                <a:schemeClr val="accent2">
                  <a:alpha val="50000"/>
                </a:schemeClr>
              </a:gs>
              <a:gs pos="100000">
                <a:schemeClr val="accent2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3" name="任意多边形: 形状 14">
            <a:extLst>
              <a:ext uri="{FF2B5EF4-FFF2-40B4-BE49-F238E27FC236}">
                <a16:creationId xmlns:a16="http://schemas.microsoft.com/office/drawing/2014/main" xmlns="" id="{36D5CF9C-0442-4918-8EE8-8881B3D33304}"/>
              </a:ext>
            </a:extLst>
          </p:cNvPr>
          <p:cNvSpPr/>
          <p:nvPr/>
        </p:nvSpPr>
        <p:spPr>
          <a:xfrm>
            <a:off x="0" y="5421314"/>
            <a:ext cx="12192000" cy="1436687"/>
          </a:xfrm>
          <a:custGeom>
            <a:gdLst>
              <a:gd name="connsiteX0" fmla="*/ 1825119 w 12192000"/>
              <a:gd name="connsiteY0" fmla="*/ 0 h 1445191"/>
              <a:gd name="connsiteX1" fmla="*/ 2676215 w 12192000"/>
              <a:gd name="connsiteY1" fmla="*/ 335498 h 1445191"/>
              <a:gd name="connsiteX2" fmla="*/ 2725007 w 12192000"/>
              <a:gd name="connsiteY2" fmla="*/ 402142 h 1445191"/>
              <a:gd name="connsiteX3" fmla="*/ 2887042 w 12192000"/>
              <a:gd name="connsiteY3" fmla="*/ 336937 h 1445191"/>
              <a:gd name="connsiteX4" fmla="*/ 3286558 w 12192000"/>
              <a:gd name="connsiteY4" fmla="*/ 277137 h 1445191"/>
              <a:gd name="connsiteX5" fmla="*/ 4137654 w 12192000"/>
              <a:gd name="connsiteY5" fmla="*/ 612635 h 1445191"/>
              <a:gd name="connsiteX6" fmla="*/ 4137762 w 12192000"/>
              <a:gd name="connsiteY6" fmla="*/ 612785 h 1445191"/>
              <a:gd name="connsiteX7" fmla="*/ 4173314 w 12192000"/>
              <a:gd name="connsiteY7" fmla="*/ 564223 h 1445191"/>
              <a:gd name="connsiteX8" fmla="*/ 5259074 w 12192000"/>
              <a:gd name="connsiteY8" fmla="*/ 136221 h 1445191"/>
              <a:gd name="connsiteX9" fmla="*/ 5883199 w 12192000"/>
              <a:gd name="connsiteY9" fmla="*/ 253387 h 1445191"/>
              <a:gd name="connsiteX10" fmla="*/ 5937700 w 12192000"/>
              <a:gd name="connsiteY10" fmla="*/ 277935 h 1445191"/>
              <a:gd name="connsiteX11" fmla="*/ 5998970 w 12192000"/>
              <a:gd name="connsiteY11" fmla="*/ 222879 h 1445191"/>
              <a:gd name="connsiteX12" fmla="*/ 6724734 w 12192000"/>
              <a:gd name="connsiteY12" fmla="*/ 0 h 1445191"/>
              <a:gd name="connsiteX13" fmla="*/ 7450498 w 12192000"/>
              <a:gd name="connsiteY13" fmla="*/ 222879 h 1445191"/>
              <a:gd name="connsiteX14" fmla="*/ 7504128 w 12192000"/>
              <a:gd name="connsiteY14" fmla="*/ 271069 h 1445191"/>
              <a:gd name="connsiteX15" fmla="*/ 7515578 w 12192000"/>
              <a:gd name="connsiteY15" fmla="*/ 265911 h 1445191"/>
              <a:gd name="connsiteX16" fmla="*/ 8139707 w 12192000"/>
              <a:gd name="connsiteY16" fmla="*/ 148745 h 1445191"/>
              <a:gd name="connsiteX17" fmla="*/ 9129790 w 12192000"/>
              <a:gd name="connsiteY17" fmla="*/ 484217 h 1445191"/>
              <a:gd name="connsiteX18" fmla="*/ 9258974 w 12192000"/>
              <a:gd name="connsiteY18" fmla="*/ 615575 h 1445191"/>
              <a:gd name="connsiteX19" fmla="*/ 9261126 w 12192000"/>
              <a:gd name="connsiteY19" fmla="*/ 612634 h 1445191"/>
              <a:gd name="connsiteX20" fmla="*/ 10112222 w 12192000"/>
              <a:gd name="connsiteY20" fmla="*/ 277136 h 1445191"/>
              <a:gd name="connsiteX21" fmla="*/ 10686084 w 12192000"/>
              <a:gd name="connsiteY21" fmla="*/ 407095 h 1445191"/>
              <a:gd name="connsiteX22" fmla="*/ 10698420 w 12192000"/>
              <a:gd name="connsiteY22" fmla="*/ 414641 h 1445191"/>
              <a:gd name="connsiteX23" fmla="*/ 10756361 w 12192000"/>
              <a:gd name="connsiteY23" fmla="*/ 335498 h 1445191"/>
              <a:gd name="connsiteX24" fmla="*/ 11607457 w 12192000"/>
              <a:gd name="connsiteY24" fmla="*/ 0 h 1445191"/>
              <a:gd name="connsiteX25" fmla="*/ 12096693 w 12192000"/>
              <a:gd name="connsiteY25" fmla="*/ 91844 h 1445191"/>
              <a:gd name="connsiteX26" fmla="*/ 12192000 w 12192000"/>
              <a:gd name="connsiteY26" fmla="*/ 135942 h 1445191"/>
              <a:gd name="connsiteX27" fmla="*/ 12192000 w 12192000"/>
              <a:gd name="connsiteY27" fmla="*/ 1445191 h 1445191"/>
              <a:gd name="connsiteX28" fmla="*/ 0 w 12192000"/>
              <a:gd name="connsiteY28" fmla="*/ 1445191 h 1445191"/>
              <a:gd name="connsiteX29" fmla="*/ 0 w 12192000"/>
              <a:gd name="connsiteY29" fmla="*/ 326970 h 1445191"/>
              <a:gd name="connsiteX30" fmla="*/ 2069 w 12192000"/>
              <a:gd name="connsiteY30" fmla="*/ 326409 h 1445191"/>
              <a:gd name="connsiteX31" fmla="*/ 329894 w 12192000"/>
              <a:gd name="connsiteY31" fmla="*/ 289663 h 1445191"/>
              <a:gd name="connsiteX32" fmla="*/ 878628 w 12192000"/>
              <a:gd name="connsiteY32" fmla="*/ 397949 h 1445191"/>
              <a:gd name="connsiteX33" fmla="*/ 914726 w 12192000"/>
              <a:gd name="connsiteY33" fmla="*/ 416495 h 1445191"/>
              <a:gd name="connsiteX34" fmla="*/ 974025 w 12192000"/>
              <a:gd name="connsiteY34" fmla="*/ 335498 h 1445191"/>
              <a:gd name="connsiteX35" fmla="*/ 1825119 w 12192000"/>
              <a:gd name="connsiteY35" fmla="*/ 0 h 1445191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2192000" h="1445191">
                <a:moveTo>
                  <a:pt x="1825119" y="0"/>
                </a:moveTo>
                <a:cubicBezTo>
                  <a:pt x="2179406" y="0"/>
                  <a:pt x="2491766" y="133083"/>
                  <a:pt x="2676215" y="335498"/>
                </a:cubicBezTo>
                <a:lnTo>
                  <a:pt x="2725007" y="402142"/>
                </a:lnTo>
                <a:lnTo>
                  <a:pt x="2887042" y="336937"/>
                </a:lnTo>
                <a:cubicBezTo>
                  <a:pt x="3009837" y="298430"/>
                  <a:pt x="3144843" y="277137"/>
                  <a:pt x="3286558" y="277137"/>
                </a:cubicBezTo>
                <a:cubicBezTo>
                  <a:pt x="3640842" y="277137"/>
                  <a:pt x="3953203" y="410220"/>
                  <a:pt x="4137654" y="612635"/>
                </a:cubicBezTo>
                <a:lnTo>
                  <a:pt x="4137762" y="612785"/>
                </a:lnTo>
                <a:lnTo>
                  <a:pt x="4173314" y="564223"/>
                </a:lnTo>
                <a:cubicBezTo>
                  <a:pt x="4408621" y="305997"/>
                  <a:pt x="4807103" y="136221"/>
                  <a:pt x="5259074" y="136221"/>
                </a:cubicBezTo>
                <a:cubicBezTo>
                  <a:pt x="5485056" y="136221"/>
                  <a:pt x="5697670" y="178665"/>
                  <a:pt x="5883199" y="253387"/>
                </a:cubicBezTo>
                <a:lnTo>
                  <a:pt x="5937700" y="277935"/>
                </a:lnTo>
                <a:lnTo>
                  <a:pt x="5998970" y="222879"/>
                </a:lnTo>
                <a:cubicBezTo>
                  <a:pt x="6184708" y="85173"/>
                  <a:pt x="6441306" y="0"/>
                  <a:pt x="6724734" y="0"/>
                </a:cubicBezTo>
                <a:cubicBezTo>
                  <a:pt x="7008162" y="0"/>
                  <a:pt x="7264760" y="85173"/>
                  <a:pt x="7450498" y="222879"/>
                </a:cubicBezTo>
                <a:lnTo>
                  <a:pt x="7504128" y="271069"/>
                </a:lnTo>
                <a:lnTo>
                  <a:pt x="7515578" y="265911"/>
                </a:lnTo>
                <a:cubicBezTo>
                  <a:pt x="7701109" y="191189"/>
                  <a:pt x="7913723" y="148745"/>
                  <a:pt x="8139707" y="148745"/>
                </a:cubicBezTo>
                <a:cubicBezTo>
                  <a:pt x="8535178" y="148745"/>
                  <a:pt x="8889702" y="278730"/>
                  <a:pt x="9129790" y="484217"/>
                </a:cubicBezTo>
                <a:lnTo>
                  <a:pt x="9258974" y="615575"/>
                </a:lnTo>
                <a:lnTo>
                  <a:pt x="9261126" y="612634"/>
                </a:lnTo>
                <a:cubicBezTo>
                  <a:pt x="9445576" y="410219"/>
                  <a:pt x="9757936" y="277136"/>
                  <a:pt x="10112222" y="277136"/>
                </a:cubicBezTo>
                <a:cubicBezTo>
                  <a:pt x="10324793" y="277136"/>
                  <a:pt x="10522273" y="325046"/>
                  <a:pt x="10686084" y="407095"/>
                </a:cubicBezTo>
                <a:lnTo>
                  <a:pt x="10698420" y="414641"/>
                </a:lnTo>
                <a:lnTo>
                  <a:pt x="10756361" y="335498"/>
                </a:lnTo>
                <a:cubicBezTo>
                  <a:pt x="10940811" y="133083"/>
                  <a:pt x="11253171" y="0"/>
                  <a:pt x="11607457" y="0"/>
                </a:cubicBezTo>
                <a:cubicBezTo>
                  <a:pt x="11784600" y="0"/>
                  <a:pt x="11951262" y="33271"/>
                  <a:pt x="12096693" y="91844"/>
                </a:cubicBezTo>
                <a:lnTo>
                  <a:pt x="12192000" y="135942"/>
                </a:lnTo>
                <a:lnTo>
                  <a:pt x="12192000" y="1445191"/>
                </a:lnTo>
                <a:lnTo>
                  <a:pt x="0" y="1445191"/>
                </a:lnTo>
                <a:lnTo>
                  <a:pt x="0" y="326970"/>
                </a:lnTo>
                <a:lnTo>
                  <a:pt x="2069" y="326409"/>
                </a:lnTo>
                <a:cubicBezTo>
                  <a:pt x="105629" y="302528"/>
                  <a:pt x="215735" y="289663"/>
                  <a:pt x="329894" y="289663"/>
                </a:cubicBezTo>
                <a:cubicBezTo>
                  <a:pt x="529672" y="289663"/>
                  <a:pt x="717038" y="329061"/>
                  <a:pt x="878628" y="397949"/>
                </a:cubicBezTo>
                <a:lnTo>
                  <a:pt x="914726" y="416495"/>
                </a:lnTo>
                <a:lnTo>
                  <a:pt x="974025" y="335498"/>
                </a:lnTo>
                <a:cubicBezTo>
                  <a:pt x="1158473" y="133083"/>
                  <a:pt x="1470835" y="0"/>
                  <a:pt x="1825119" y="0"/>
                </a:cubicBezTo>
                <a:close/>
              </a:path>
            </a:pathLst>
          </a:custGeom>
          <a:gradFill>
            <a:gsLst>
              <a:gs pos="0">
                <a:schemeClr val="accent2">
                  <a:alpha val="51000"/>
                </a:schemeClr>
              </a:gs>
              <a:gs pos="100000">
                <a:schemeClr val="accent2">
                  <a:alpha val="3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4" name="任意多边形: 形状 15">
            <a:extLst>
              <a:ext uri="{FF2B5EF4-FFF2-40B4-BE49-F238E27FC236}">
                <a16:creationId xmlns:a16="http://schemas.microsoft.com/office/drawing/2014/main" xmlns="" id="{77EEF35D-AB2C-4032-9A0F-D69917D1C329}"/>
              </a:ext>
            </a:extLst>
          </p:cNvPr>
          <p:cNvSpPr/>
          <p:nvPr/>
        </p:nvSpPr>
        <p:spPr>
          <a:xfrm>
            <a:off x="0" y="5722938"/>
            <a:ext cx="12192000" cy="1135062"/>
          </a:xfrm>
          <a:custGeom>
            <a:gdLst>
              <a:gd name="connsiteX0" fmla="*/ 4165443 w 12192000"/>
              <a:gd name="connsiteY0" fmla="*/ 0 h 1133339"/>
              <a:gd name="connsiteX1" fmla="*/ 4793789 w 12192000"/>
              <a:gd name="connsiteY1" fmla="*/ 268294 h 1133339"/>
              <a:gd name="connsiteX2" fmla="*/ 4822897 w 12192000"/>
              <a:gd name="connsiteY2" fmla="*/ 311359 h 1133339"/>
              <a:gd name="connsiteX3" fmla="*/ 4850903 w 12192000"/>
              <a:gd name="connsiteY3" fmla="*/ 309092 h 1133339"/>
              <a:gd name="connsiteX4" fmla="*/ 5389486 w 12192000"/>
              <a:gd name="connsiteY4" fmla="*/ 539058 h 1133339"/>
              <a:gd name="connsiteX5" fmla="*/ 5423004 w 12192000"/>
              <a:gd name="connsiteY5" fmla="*/ 588645 h 1133339"/>
              <a:gd name="connsiteX6" fmla="*/ 5512341 w 12192000"/>
              <a:gd name="connsiteY6" fmla="*/ 549703 h 1133339"/>
              <a:gd name="connsiteX7" fmla="*/ 5765161 w 12192000"/>
              <a:gd name="connsiteY7" fmla="*/ 508714 h 1133339"/>
              <a:gd name="connsiteX8" fmla="*/ 5820259 w 12192000"/>
              <a:gd name="connsiteY8" fmla="*/ 512618 h 1133339"/>
              <a:gd name="connsiteX9" fmla="*/ 5859170 w 12192000"/>
              <a:gd name="connsiteY9" fmla="*/ 474742 h 1133339"/>
              <a:gd name="connsiteX10" fmla="*/ 6318443 w 12192000"/>
              <a:gd name="connsiteY10" fmla="*/ 321971 h 1133339"/>
              <a:gd name="connsiteX11" fmla="*/ 6571261 w 12192000"/>
              <a:gd name="connsiteY11" fmla="*/ 362960 h 1133339"/>
              <a:gd name="connsiteX12" fmla="*/ 6669499 w 12192000"/>
              <a:gd name="connsiteY12" fmla="*/ 405780 h 1133339"/>
              <a:gd name="connsiteX13" fmla="*/ 6680980 w 12192000"/>
              <a:gd name="connsiteY13" fmla="*/ 398172 h 1133339"/>
              <a:gd name="connsiteX14" fmla="*/ 7044125 w 12192000"/>
              <a:gd name="connsiteY14" fmla="*/ 309092 h 1133339"/>
              <a:gd name="connsiteX15" fmla="*/ 7503396 w 12192000"/>
              <a:gd name="connsiteY15" fmla="*/ 461863 h 1133339"/>
              <a:gd name="connsiteX16" fmla="*/ 7549263 w 12192000"/>
              <a:gd name="connsiteY16" fmla="*/ 506507 h 1133339"/>
              <a:gd name="connsiteX17" fmla="*/ 7557270 w 12192000"/>
              <a:gd name="connsiteY17" fmla="*/ 501203 h 1133339"/>
              <a:gd name="connsiteX18" fmla="*/ 7920415 w 12192000"/>
              <a:gd name="connsiteY18" fmla="*/ 412123 h 1133339"/>
              <a:gd name="connsiteX19" fmla="*/ 8518883 w 12192000"/>
              <a:gd name="connsiteY19" fmla="*/ 730689 h 1133339"/>
              <a:gd name="connsiteX20" fmla="*/ 8523397 w 12192000"/>
              <a:gd name="connsiteY20" fmla="*/ 742369 h 1133339"/>
              <a:gd name="connsiteX21" fmla="*/ 8530242 w 12192000"/>
              <a:gd name="connsiteY21" fmla="*/ 732242 h 1133339"/>
              <a:gd name="connsiteX22" fmla="*/ 9068825 w 12192000"/>
              <a:gd name="connsiteY22" fmla="*/ 502276 h 1133339"/>
              <a:gd name="connsiteX23" fmla="*/ 9292147 w 12192000"/>
              <a:gd name="connsiteY23" fmla="*/ 533926 h 1133339"/>
              <a:gd name="connsiteX24" fmla="*/ 9381057 w 12192000"/>
              <a:gd name="connsiteY24" fmla="*/ 567236 h 1133339"/>
              <a:gd name="connsiteX25" fmla="*/ 9408408 w 12192000"/>
              <a:gd name="connsiteY25" fmla="*/ 526771 h 1133339"/>
              <a:gd name="connsiteX26" fmla="*/ 9788804 w 12192000"/>
              <a:gd name="connsiteY26" fmla="*/ 364348 h 1133339"/>
              <a:gd name="connsiteX27" fmla="*/ 10169201 w 12192000"/>
              <a:gd name="connsiteY27" fmla="*/ 526771 h 1133339"/>
              <a:gd name="connsiteX28" fmla="*/ 10193126 w 12192000"/>
              <a:gd name="connsiteY28" fmla="*/ 562169 h 1133339"/>
              <a:gd name="connsiteX29" fmla="*/ 10221725 w 12192000"/>
              <a:gd name="connsiteY29" fmla="*/ 549703 h 1133339"/>
              <a:gd name="connsiteX30" fmla="*/ 10474543 w 12192000"/>
              <a:gd name="connsiteY30" fmla="*/ 508714 h 1133339"/>
              <a:gd name="connsiteX31" fmla="*/ 11030020 w 12192000"/>
              <a:gd name="connsiteY31" fmla="*/ 759843 h 1133339"/>
              <a:gd name="connsiteX32" fmla="*/ 11042281 w 12192000"/>
              <a:gd name="connsiteY32" fmla="*/ 779672 h 1133339"/>
              <a:gd name="connsiteX33" fmla="*/ 11058727 w 12192000"/>
              <a:gd name="connsiteY33" fmla="*/ 737128 h 1133339"/>
              <a:gd name="connsiteX34" fmla="*/ 11657193 w 12192000"/>
              <a:gd name="connsiteY34" fmla="*/ 418562 h 1133339"/>
              <a:gd name="connsiteX35" fmla="*/ 11910011 w 12192000"/>
              <a:gd name="connsiteY35" fmla="*/ 459551 h 1133339"/>
              <a:gd name="connsiteX36" fmla="*/ 12013158 w 12192000"/>
              <a:gd name="connsiteY36" fmla="*/ 504512 h 1133339"/>
              <a:gd name="connsiteX37" fmla="*/ 12070208 w 12192000"/>
              <a:gd name="connsiteY37" fmla="*/ 448985 h 1133339"/>
              <a:gd name="connsiteX38" fmla="*/ 12166333 w 12192000"/>
              <a:gd name="connsiteY38" fmla="*/ 385294 h 1133339"/>
              <a:gd name="connsiteX39" fmla="*/ 12192000 w 12192000"/>
              <a:gd name="connsiteY39" fmla="*/ 374106 h 1133339"/>
              <a:gd name="connsiteX40" fmla="*/ 12192000 w 12192000"/>
              <a:gd name="connsiteY40" fmla="*/ 1133339 h 1133339"/>
              <a:gd name="connsiteX41" fmla="*/ 0 w 12192000"/>
              <a:gd name="connsiteY41" fmla="*/ 1133339 h 1133339"/>
              <a:gd name="connsiteX42" fmla="*/ 0 w 12192000"/>
              <a:gd name="connsiteY42" fmla="*/ 486996 h 1133339"/>
              <a:gd name="connsiteX43" fmla="*/ 71 w 12192000"/>
              <a:gd name="connsiteY43" fmla="*/ 486956 h 1133339"/>
              <a:gd name="connsiteX44" fmla="*/ 336420 w 12192000"/>
              <a:gd name="connsiteY44" fmla="*/ 418562 h 1133339"/>
              <a:gd name="connsiteX45" fmla="*/ 611086 w 12192000"/>
              <a:gd name="connsiteY45" fmla="*/ 463094 h 1133339"/>
              <a:gd name="connsiteX46" fmla="*/ 684818 w 12192000"/>
              <a:gd name="connsiteY46" fmla="*/ 495232 h 1133339"/>
              <a:gd name="connsiteX47" fmla="*/ 719102 w 12192000"/>
              <a:gd name="connsiteY47" fmla="*/ 461863 h 1133339"/>
              <a:gd name="connsiteX48" fmla="*/ 1178373 w 12192000"/>
              <a:gd name="connsiteY48" fmla="*/ 309092 h 1133339"/>
              <a:gd name="connsiteX49" fmla="*/ 1431191 w 12192000"/>
              <a:gd name="connsiteY49" fmla="*/ 350081 h 1133339"/>
              <a:gd name="connsiteX50" fmla="*/ 1535098 w 12192000"/>
              <a:gd name="connsiteY50" fmla="*/ 395372 h 1133339"/>
              <a:gd name="connsiteX51" fmla="*/ 1601328 w 12192000"/>
              <a:gd name="connsiteY51" fmla="*/ 366503 h 1133339"/>
              <a:gd name="connsiteX52" fmla="*/ 1875994 w 12192000"/>
              <a:gd name="connsiteY52" fmla="*/ 321971 h 1133339"/>
              <a:gd name="connsiteX53" fmla="*/ 2526182 w 12192000"/>
              <a:gd name="connsiteY53" fmla="*/ 668067 h 1133339"/>
              <a:gd name="connsiteX54" fmla="*/ 2552597 w 12192000"/>
              <a:gd name="connsiteY54" fmla="*/ 736404 h 1133339"/>
              <a:gd name="connsiteX55" fmla="*/ 2571015 w 12192000"/>
              <a:gd name="connsiteY55" fmla="*/ 731813 h 1133339"/>
              <a:gd name="connsiteX56" fmla="*/ 2701915 w 12192000"/>
              <a:gd name="connsiteY56" fmla="*/ 721216 h 1133339"/>
              <a:gd name="connsiteX57" fmla="*/ 2724369 w 12192000"/>
              <a:gd name="connsiteY57" fmla="*/ 722353 h 1133339"/>
              <a:gd name="connsiteX58" fmla="*/ 2760974 w 12192000"/>
              <a:gd name="connsiteY58" fmla="*/ 627658 h 1133339"/>
              <a:gd name="connsiteX59" fmla="*/ 3359439 w 12192000"/>
              <a:gd name="connsiteY59" fmla="*/ 309092 h 1133339"/>
              <a:gd name="connsiteX60" fmla="*/ 3490338 w 12192000"/>
              <a:gd name="connsiteY60" fmla="*/ 319689 h 1133339"/>
              <a:gd name="connsiteX61" fmla="*/ 3500624 w 12192000"/>
              <a:gd name="connsiteY61" fmla="*/ 322253 h 1133339"/>
              <a:gd name="connsiteX62" fmla="*/ 3537095 w 12192000"/>
              <a:gd name="connsiteY62" fmla="*/ 268294 h 1133339"/>
              <a:gd name="connsiteX63" fmla="*/ 4165443 w 12192000"/>
              <a:gd name="connsiteY63" fmla="*/ 0 h 1133339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</a:cxnLst>
            <a:rect l="l" t="t" r="r" b="b"/>
            <a:pathLst>
              <a:path w="12192000" h="1133339">
                <a:moveTo>
                  <a:pt x="4165443" y="0"/>
                </a:moveTo>
                <a:cubicBezTo>
                  <a:pt x="4427005" y="0"/>
                  <a:pt x="4657616" y="106424"/>
                  <a:pt x="4793789" y="268294"/>
                </a:cubicBezTo>
                <a:lnTo>
                  <a:pt x="4822897" y="311359"/>
                </a:lnTo>
                <a:lnTo>
                  <a:pt x="4850903" y="309092"/>
                </a:lnTo>
                <a:cubicBezTo>
                  <a:pt x="5075099" y="309092"/>
                  <a:pt x="5272766" y="400313"/>
                  <a:pt x="5389486" y="539058"/>
                </a:cubicBezTo>
                <a:lnTo>
                  <a:pt x="5423004" y="588645"/>
                </a:lnTo>
                <a:lnTo>
                  <a:pt x="5512341" y="549703"/>
                </a:lnTo>
                <a:cubicBezTo>
                  <a:pt x="5590047" y="523309"/>
                  <a:pt x="5675481" y="508714"/>
                  <a:pt x="5765161" y="508714"/>
                </a:cubicBezTo>
                <a:lnTo>
                  <a:pt x="5820259" y="512618"/>
                </a:lnTo>
                <a:lnTo>
                  <a:pt x="5859170" y="474742"/>
                </a:lnTo>
                <a:cubicBezTo>
                  <a:pt x="5976709" y="380352"/>
                  <a:pt x="6139086" y="321971"/>
                  <a:pt x="6318443" y="321971"/>
                </a:cubicBezTo>
                <a:cubicBezTo>
                  <a:pt x="6408121" y="321971"/>
                  <a:pt x="6493555" y="336566"/>
                  <a:pt x="6571261" y="362960"/>
                </a:cubicBezTo>
                <a:lnTo>
                  <a:pt x="6669499" y="405780"/>
                </a:lnTo>
                <a:lnTo>
                  <a:pt x="6680980" y="398172"/>
                </a:lnTo>
                <a:cubicBezTo>
                  <a:pt x="6784641" y="341931"/>
                  <a:pt x="6909609" y="309092"/>
                  <a:pt x="7044125" y="309092"/>
                </a:cubicBezTo>
                <a:cubicBezTo>
                  <a:pt x="7223481" y="309092"/>
                  <a:pt x="7385858" y="367473"/>
                  <a:pt x="7503396" y="461863"/>
                </a:cubicBezTo>
                <a:lnTo>
                  <a:pt x="7549263" y="506507"/>
                </a:lnTo>
                <a:lnTo>
                  <a:pt x="7557270" y="501203"/>
                </a:lnTo>
                <a:cubicBezTo>
                  <a:pt x="7660931" y="444962"/>
                  <a:pt x="7785899" y="412123"/>
                  <a:pt x="7920415" y="412123"/>
                </a:cubicBezTo>
                <a:cubicBezTo>
                  <a:pt x="8189451" y="412123"/>
                  <a:pt x="8420281" y="543481"/>
                  <a:pt x="8518883" y="730689"/>
                </a:cubicBezTo>
                <a:lnTo>
                  <a:pt x="8523397" y="742369"/>
                </a:lnTo>
                <a:lnTo>
                  <a:pt x="8530242" y="732242"/>
                </a:lnTo>
                <a:cubicBezTo>
                  <a:pt x="8646964" y="593497"/>
                  <a:pt x="8844630" y="502276"/>
                  <a:pt x="9068825" y="502276"/>
                </a:cubicBezTo>
                <a:cubicBezTo>
                  <a:pt x="9147294" y="502276"/>
                  <a:pt x="9222512" y="513450"/>
                  <a:pt x="9292147" y="533926"/>
                </a:cubicBezTo>
                <a:lnTo>
                  <a:pt x="9381057" y="567236"/>
                </a:lnTo>
                <a:lnTo>
                  <a:pt x="9408408" y="526771"/>
                </a:lnTo>
                <a:cubicBezTo>
                  <a:pt x="9490847" y="428776"/>
                  <a:pt x="9630456" y="364348"/>
                  <a:pt x="9788804" y="364348"/>
                </a:cubicBezTo>
                <a:cubicBezTo>
                  <a:pt x="9947151" y="364348"/>
                  <a:pt x="10086761" y="428776"/>
                  <a:pt x="10169201" y="526771"/>
                </a:cubicBezTo>
                <a:lnTo>
                  <a:pt x="10193126" y="562169"/>
                </a:lnTo>
                <a:lnTo>
                  <a:pt x="10221725" y="549703"/>
                </a:lnTo>
                <a:cubicBezTo>
                  <a:pt x="10299432" y="523309"/>
                  <a:pt x="10384865" y="508714"/>
                  <a:pt x="10474543" y="508714"/>
                </a:cubicBezTo>
                <a:cubicBezTo>
                  <a:pt x="10709949" y="508714"/>
                  <a:pt x="10916105" y="609285"/>
                  <a:pt x="11030020" y="759843"/>
                </a:cubicBezTo>
                <a:lnTo>
                  <a:pt x="11042281" y="779672"/>
                </a:lnTo>
                <a:lnTo>
                  <a:pt x="11058727" y="737128"/>
                </a:lnTo>
                <a:cubicBezTo>
                  <a:pt x="11157327" y="549920"/>
                  <a:pt x="11388158" y="418562"/>
                  <a:pt x="11657193" y="418562"/>
                </a:cubicBezTo>
                <a:cubicBezTo>
                  <a:pt x="11746871" y="418562"/>
                  <a:pt x="11832305" y="433157"/>
                  <a:pt x="11910011" y="459551"/>
                </a:cubicBezTo>
                <a:lnTo>
                  <a:pt x="12013158" y="504512"/>
                </a:lnTo>
                <a:lnTo>
                  <a:pt x="12070208" y="448985"/>
                </a:lnTo>
                <a:cubicBezTo>
                  <a:pt x="12099592" y="425388"/>
                  <a:pt x="12131779" y="404041"/>
                  <a:pt x="12166333" y="385294"/>
                </a:cubicBezTo>
                <a:lnTo>
                  <a:pt x="12192000" y="374106"/>
                </a:lnTo>
                <a:lnTo>
                  <a:pt x="12192000" y="1133339"/>
                </a:lnTo>
                <a:lnTo>
                  <a:pt x="0" y="1133339"/>
                </a:lnTo>
                <a:lnTo>
                  <a:pt x="0" y="486996"/>
                </a:lnTo>
                <a:lnTo>
                  <a:pt x="71" y="486956"/>
                </a:lnTo>
                <a:cubicBezTo>
                  <a:pt x="100055" y="443338"/>
                  <a:pt x="214635" y="418562"/>
                  <a:pt x="336420" y="418562"/>
                </a:cubicBezTo>
                <a:cubicBezTo>
                  <a:pt x="433848" y="418562"/>
                  <a:pt x="526664" y="434418"/>
                  <a:pt x="611086" y="463094"/>
                </a:cubicBezTo>
                <a:lnTo>
                  <a:pt x="684818" y="495232"/>
                </a:lnTo>
                <a:lnTo>
                  <a:pt x="719102" y="461863"/>
                </a:lnTo>
                <a:cubicBezTo>
                  <a:pt x="836640" y="367473"/>
                  <a:pt x="999017" y="309092"/>
                  <a:pt x="1178373" y="309092"/>
                </a:cubicBezTo>
                <a:cubicBezTo>
                  <a:pt x="1268052" y="309092"/>
                  <a:pt x="1353485" y="323687"/>
                  <a:pt x="1431191" y="350081"/>
                </a:cubicBezTo>
                <a:lnTo>
                  <a:pt x="1535098" y="395372"/>
                </a:lnTo>
                <a:lnTo>
                  <a:pt x="1601328" y="366503"/>
                </a:lnTo>
                <a:cubicBezTo>
                  <a:pt x="1685751" y="337827"/>
                  <a:pt x="1778567" y="321971"/>
                  <a:pt x="1875994" y="321971"/>
                </a:cubicBezTo>
                <a:cubicBezTo>
                  <a:pt x="2168280" y="321971"/>
                  <a:pt x="2419060" y="464681"/>
                  <a:pt x="2526182" y="668067"/>
                </a:cubicBezTo>
                <a:lnTo>
                  <a:pt x="2552597" y="736404"/>
                </a:lnTo>
                <a:lnTo>
                  <a:pt x="2571015" y="731813"/>
                </a:lnTo>
                <a:cubicBezTo>
                  <a:pt x="2613296" y="724865"/>
                  <a:pt x="2657074" y="721216"/>
                  <a:pt x="2701915" y="721216"/>
                </a:cubicBezTo>
                <a:lnTo>
                  <a:pt x="2724369" y="722353"/>
                </a:lnTo>
                <a:lnTo>
                  <a:pt x="2760974" y="627658"/>
                </a:lnTo>
                <a:cubicBezTo>
                  <a:pt x="2859573" y="440450"/>
                  <a:pt x="3090405" y="309092"/>
                  <a:pt x="3359439" y="309092"/>
                </a:cubicBezTo>
                <a:cubicBezTo>
                  <a:pt x="3404279" y="309092"/>
                  <a:pt x="3448056" y="312741"/>
                  <a:pt x="3490338" y="319689"/>
                </a:cubicBezTo>
                <a:lnTo>
                  <a:pt x="3500624" y="322253"/>
                </a:lnTo>
                <a:lnTo>
                  <a:pt x="3537095" y="268294"/>
                </a:lnTo>
                <a:cubicBezTo>
                  <a:pt x="3673270" y="106424"/>
                  <a:pt x="3903880" y="0"/>
                  <a:pt x="4165443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5" name="任意多边形 30">
            <a:extLst>
              <a:ext uri="{FF2B5EF4-FFF2-40B4-BE49-F238E27FC236}">
                <a16:creationId xmlns:a16="http://schemas.microsoft.com/office/drawing/2014/main" xmlns="" id="{9A8FDEFA-FCA2-4E91-9E03-5410A5819352}"/>
              </a:ext>
            </a:extLst>
          </p:cNvPr>
          <p:cNvSpPr/>
          <p:nvPr/>
        </p:nvSpPr>
        <p:spPr>
          <a:xfrm rot="20700000" flipH="1">
            <a:off x="5499100" y="1689101"/>
            <a:ext cx="1193800" cy="619125"/>
          </a:xfrm>
          <a:custGeom>
            <a:gdLst>
              <a:gd name="connsiteX0" fmla="*/ 811844 w 815110"/>
              <a:gd name="connsiteY0" fmla="*/ 0 h 753851"/>
              <a:gd name="connsiteX1" fmla="*/ 811221 w 815110"/>
              <a:gd name="connsiteY1" fmla="*/ 3357 h 753851"/>
              <a:gd name="connsiteX2" fmla="*/ 815110 w 815110"/>
              <a:gd name="connsiteY2" fmla="*/ 1718 h 753851"/>
              <a:gd name="connsiteX3" fmla="*/ 810512 w 815110"/>
              <a:gd name="connsiteY3" fmla="*/ 7176 h 753851"/>
              <a:gd name="connsiteX4" fmla="*/ 674407 w 815110"/>
              <a:gd name="connsiteY4" fmla="*/ 740510 h 753851"/>
              <a:gd name="connsiteX5" fmla="*/ 421276 w 815110"/>
              <a:gd name="connsiteY5" fmla="*/ 621270 h 753851"/>
              <a:gd name="connsiteX6" fmla="*/ 293771 w 815110"/>
              <a:gd name="connsiteY6" fmla="*/ 753851 h 753851"/>
              <a:gd name="connsiteX7" fmla="*/ 336279 w 815110"/>
              <a:gd name="connsiteY7" fmla="*/ 581231 h 753851"/>
              <a:gd name="connsiteX8" fmla="*/ 335005 w 815110"/>
              <a:gd name="connsiteY8" fmla="*/ 580631 h 753851"/>
              <a:gd name="connsiteX9" fmla="*/ 337035 w 815110"/>
              <a:gd name="connsiteY9" fmla="*/ 578159 h 753851"/>
              <a:gd name="connsiteX10" fmla="*/ 337278 w 815110"/>
              <a:gd name="connsiteY10" fmla="*/ 577173 h 753851"/>
              <a:gd name="connsiteX11" fmla="*/ 337691 w 815110"/>
              <a:gd name="connsiteY11" fmla="*/ 577360 h 753851"/>
              <a:gd name="connsiteX12" fmla="*/ 628627 w 815110"/>
              <a:gd name="connsiteY12" fmla="*/ 223097 h 753851"/>
              <a:gd name="connsiteX13" fmla="*/ 609342 w 815110"/>
              <a:gd name="connsiteY13" fmla="*/ 245991 h 753851"/>
              <a:gd name="connsiteX14" fmla="*/ 266398 w 815110"/>
              <a:gd name="connsiteY14" fmla="*/ 517542 h 753851"/>
              <a:gd name="connsiteX15" fmla="*/ 0 w 815110"/>
              <a:gd name="connsiteY15" fmla="*/ 345175 h 753851"/>
              <a:gd name="connsiteX16" fmla="*/ 807958 w 815110"/>
              <a:gd name="connsiteY16" fmla="*/ 4731 h 753851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815110" h="753851">
                <a:moveTo>
                  <a:pt x="811844" y="0"/>
                </a:moveTo>
                <a:lnTo>
                  <a:pt x="811221" y="3357"/>
                </a:lnTo>
                <a:lnTo>
                  <a:pt x="815110" y="1718"/>
                </a:lnTo>
                <a:lnTo>
                  <a:pt x="810512" y="7176"/>
                </a:lnTo>
                <a:lnTo>
                  <a:pt x="674407" y="740510"/>
                </a:lnTo>
                <a:lnTo>
                  <a:pt x="421276" y="621270"/>
                </a:lnTo>
                <a:lnTo>
                  <a:pt x="293771" y="753851"/>
                </a:lnTo>
                <a:lnTo>
                  <a:pt x="336279" y="581231"/>
                </a:lnTo>
                <a:lnTo>
                  <a:pt x="335005" y="580631"/>
                </a:lnTo>
                <a:lnTo>
                  <a:pt x="337035" y="578159"/>
                </a:lnTo>
                <a:lnTo>
                  <a:pt x="337278" y="577173"/>
                </a:lnTo>
                <a:lnTo>
                  <a:pt x="337691" y="577360"/>
                </a:lnTo>
                <a:lnTo>
                  <a:pt x="628627" y="223097"/>
                </a:lnTo>
                <a:lnTo>
                  <a:pt x="609342" y="245991"/>
                </a:lnTo>
                <a:lnTo>
                  <a:pt x="266398" y="517542"/>
                </a:lnTo>
                <a:lnTo>
                  <a:pt x="0" y="345175"/>
                </a:lnTo>
                <a:lnTo>
                  <a:pt x="807958" y="4731"/>
                </a:lnTo>
                <a:close/>
              </a:path>
            </a:pathLst>
          </a:custGeom>
          <a:gradFill flip="none" rotWithShape="1">
            <a:gsLst>
              <a:gs pos="100000">
                <a:schemeClr val="accent2">
                  <a:alpha val="50000"/>
                </a:schemeClr>
              </a:gs>
              <a:gs pos="0">
                <a:schemeClr val="accent2"/>
              </a:gs>
            </a:gsLst>
            <a:lin ang="135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581400" y="2591561"/>
            <a:ext cx="5029200" cy="978729"/>
          </a:xfrm>
        </p:spPr>
        <p:txBody>
          <a:bodyPr anchor="b">
            <a:normAutofit/>
          </a:bodyPr>
          <a:lstStyle>
            <a:lvl1pPr algn="ctr">
              <a:defRPr sz="4800">
                <a:solidFill>
                  <a:schemeClr val="bg1"/>
                </a:solidFill>
              </a:defRPr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18" name="内容占位符 17"/>
          <p:cNvSpPr>
            <a:spLocks noGrp="1"/>
          </p:cNvSpPr>
          <p:nvPr>
            <p:ph sz="quarter" idx="13"/>
          </p:nvPr>
        </p:nvSpPr>
        <p:spPr>
          <a:xfrm>
            <a:off x="3581400" y="3610929"/>
            <a:ext cx="5029200" cy="461665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/>
                </a:solidFill>
              </a:defRPr>
            </a:lvl1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16" name="日期占位符 2">
            <a:extLst>
              <a:ext uri="{FF2B5EF4-FFF2-40B4-BE49-F238E27FC236}">
                <a16:creationId xmlns:a16="http://schemas.microsoft.com/office/drawing/2014/main" xmlns="" id="{A70D36B2-BC89-4121-B7D9-B010B6B5413F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7" name="页脚占位符 3">
            <a:extLst>
              <a:ext uri="{FF2B5EF4-FFF2-40B4-BE49-F238E27FC236}">
                <a16:creationId xmlns:a16="http://schemas.microsoft.com/office/drawing/2014/main" xmlns="" id="{41CFD287-CF4A-409C-BDD6-EF08F67F040A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9" name="灯片编号占位符 4">
            <a:extLst>
              <a:ext uri="{FF2B5EF4-FFF2-40B4-BE49-F238E27FC236}">
                <a16:creationId xmlns:a16="http://schemas.microsoft.com/office/drawing/2014/main" xmlns="" id="{61ADAB04-734E-4659-9E79-AAAF82ABE918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fld id="{ECC15D21-45B4-488B-83A8-F2C2739F8F12}" type="slidenum">
              <a:rPr lang="zh-CN" altLang="zh-CN"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3896488428"/>
      </p:ext>
    </p:extLst>
  </p:cSld>
  <p:clrMapOvr>
    <a:masterClrMapping/>
  </p:clrMapOvr>
  <p:transition/>
  <p:timing/>
</p:sldLayout>
</file>

<file path=ppt/slideLayouts/slideLayout17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日期占位符 3">
            <a:extLst>
              <a:ext uri="{FF2B5EF4-FFF2-40B4-BE49-F238E27FC236}">
                <a16:creationId xmlns:a16="http://schemas.microsoft.com/office/drawing/2014/main" xmlns="" id="{B26AD12F-9CDF-40F0-A674-DBD750EBDA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3" name="页脚占位符 4">
            <a:extLst>
              <a:ext uri="{FF2B5EF4-FFF2-40B4-BE49-F238E27FC236}">
                <a16:creationId xmlns:a16="http://schemas.microsoft.com/office/drawing/2014/main" xmlns="" id="{1DD88080-2FCB-4906-913D-01CCE94EC7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灯片编号占位符 5">
            <a:extLst>
              <a:ext uri="{FF2B5EF4-FFF2-40B4-BE49-F238E27FC236}">
                <a16:creationId xmlns:a16="http://schemas.microsoft.com/office/drawing/2014/main" xmlns="" id="{0FA04154-5469-4EDA-A95B-C5DEB02372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374421C-A44F-4602-97B2-DB47F2EE6365}" type="slidenum">
              <a:rPr lang="zh-CN" altLang="zh-CN"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3178686843"/>
      </p:ext>
    </p:extLst>
  </p:cSld>
  <p:clrMapOvr>
    <a:masterClrMapping/>
  </p:clrMapOvr>
  <p:transition/>
  <p:timing/>
</p:sldLayout>
</file>

<file path=ppt/slideLayouts/slideLayout18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711200"/>
            <a:ext cx="4262400" cy="1600200"/>
          </a:xfrm>
        </p:spPr>
        <p:txBody>
          <a:bodyPr anchor="t">
            <a:normAutofit/>
          </a:bodyPr>
          <a:lstStyle>
            <a:lvl1pPr algn="l">
              <a:defRPr sz="3200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图片占位符 2"/>
          <p:cNvSpPr>
            <a:spLocks noGrp="1" noChangeAspect="1"/>
          </p:cNvSpPr>
          <p:nvPr>
            <p:ph type="pic" idx="1"/>
          </p:nvPr>
        </p:nvSpPr>
        <p:spPr>
          <a:xfrm>
            <a:off x="5352521" y="733425"/>
            <a:ext cx="6170400" cy="540360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r>
              <a:rPr lang="zh-CN" altLang="en-US" noProof="1"/>
              <a:t>单击图标添加图片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311400"/>
            <a:ext cx="4262400" cy="3811588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xmlns="" id="{D8AF091A-6B40-482D-8D81-92857D2F80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xmlns="" id="{E373DD8D-5066-4CF0-B557-DA55011887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xmlns="" id="{70CA2CB5-009A-4A58-97ED-55D27F4A7F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C37131-D79C-4261-AC75-6A01BCBB4CA0}" type="slidenum">
              <a:rPr lang="zh-CN" altLang="zh-CN"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188961544"/>
      </p:ext>
    </p:extLst>
  </p:cSld>
  <p:clrMapOvr>
    <a:masterClrMapping/>
  </p:clrMapOvr>
  <p:transition/>
  <p:timing/>
</p:sldLayout>
</file>

<file path=ppt/slideLayouts/slideLayout19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9824485" y="365125"/>
            <a:ext cx="1529316" cy="5811838"/>
          </a:xfrm>
        </p:spPr>
        <p:txBody>
          <a:bodyPr vert="eaVert">
            <a:normAutofit/>
          </a:bodyPr>
          <a:lstStyle>
            <a:lvl1pPr>
              <a:defRPr sz="2700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8879959" cy="5811838"/>
          </a:xfrm>
        </p:spPr>
        <p:txBody>
          <a:bodyPr vert="eaVert"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9E43625B-CE17-424B-8DB6-8DA004F8D5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79DE4805-31B3-4EE0-A038-CA813DDD1A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C1BFED72-037F-49EE-850E-36394B01F1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6F18CE1-80F1-4D75-A9D1-9D8789259869}" type="slidenum">
              <a:rPr lang="zh-CN" altLang="zh-CN"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1805630709"/>
      </p:ext>
    </p:extLst>
  </p:cSld>
  <p:clrMapOvr>
    <a:masterClrMapping/>
  </p:clrMapOvr>
  <p:transition/>
  <p:timing/>
</p:sldLayout>
</file>

<file path=ppt/slideLayouts/slideLayout20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838200" y="551545"/>
            <a:ext cx="10515600" cy="5558971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xmlns="" id="{10CD8AEF-8CF7-4EE3-A41F-E271A39BE916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xmlns="" id="{964AEF12-190A-4A50-A4B8-9678E03E545B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xmlns="" id="{56F3D282-690A-4FC7-8BB0-E7B5F80CED3C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fld id="{CE4C8404-06D9-4F31-905B-478B5FD2347C}" type="slidenum">
              <a:rPr lang="zh-CN" altLang="zh-CN"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2776708810"/>
      </p:ext>
    </p:extLst>
  </p:cSld>
  <p:clrMapOvr>
    <a:masterClrMapping/>
  </p:clrMapOvr>
  <p:transition/>
  <p:timing/>
</p:sldLayout>
</file>

<file path=ppt/slideLayouts/slideLayout2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10" name="图片 9">
            <a:extLst>
              <a:ext uri="{FF2B5EF4-FFF2-40B4-BE49-F238E27FC236}">
                <a16:creationId xmlns:a16="http://schemas.microsoft.com/office/drawing/2014/main" xmlns="" id="{D287BB42-592F-44CC-BBB2-FCD77F935528}"/>
              </a:ext>
            </a:extLst>
          </p:cNvPr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图片 3">
            <a:extLst>
              <a:ext uri="{FF2B5EF4-FFF2-40B4-BE49-F238E27FC236}">
                <a16:creationId xmlns:a16="http://schemas.microsoft.com/office/drawing/2014/main" xmlns="" id="{D4B4D802-47CC-40F5-9E56-FFE72DE4BDB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712196" y="1152632"/>
            <a:ext cx="2834886" cy="4633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7107035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>
  <p:cSld name="自定义版式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3" name="图片 2">
            <a:extLst>
              <a:ext uri="{FF2B5EF4-FFF2-40B4-BE49-F238E27FC236}">
                <a16:creationId xmlns:a16="http://schemas.microsoft.com/office/drawing/2014/main" xmlns="" id="{0789B583-68CA-4ECC-9162-C4669AD01687}"/>
              </a:ext>
            </a:extLst>
      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620640" y="-25400"/>
            <a:ext cx="2950720" cy="9266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8487198"/>
      </p:ext>
    </p:extLst>
  </p:cSld>
  <p:clrMapOvr>
    <a:masterClrMapping/>
  </p:clrMapOvr>
  <p:transition/>
  <p:timing/>
</p:sldLayout>
</file>

<file path=ppt/slideLayouts/slideLayout2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>
  <p:cSld name="6_自定义版式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3" name="图片 2">
            <a:extLst>
              <a:ext uri="{FF2B5EF4-FFF2-40B4-BE49-F238E27FC236}">
                <a16:creationId xmlns:a16="http://schemas.microsoft.com/office/drawing/2014/main" xmlns="" id="{CF7A29D4-897A-4C98-A620-68834AEC7895}"/>
              </a:ext>
            </a:extLst>
      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620640" y="-38100"/>
            <a:ext cx="2950720" cy="9266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5745824"/>
      </p:ext>
    </p:extLst>
  </p:cSld>
  <p:clrMapOvr>
    <a:masterClrMapping/>
  </p:clrMapOvr>
  <p:transition/>
  <p:timing/>
</p:sldLayout>
</file>

<file path=ppt/slideLayouts/slideLayout2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>
  <p:cSld name="4_自定义版式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xmlns="" id="{06B9A104-79F3-4042-AEAE-55ED4CFFCE94}"/>
              </a:ext>
            </a:extLst>
      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620640" y="-12700"/>
            <a:ext cx="2950720" cy="9266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5758877"/>
      </p:ext>
    </p:extLst>
  </p:cSld>
  <p:clrMapOvr>
    <a:masterClrMapping/>
  </p:clrMapOvr>
  <p:transition/>
  <p:timing/>
</p:sldLayout>
</file>

<file path=ppt/slideLayouts/slideLayout2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>
  <p:cSld name="5_自定义版式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xmlns="" id="{17CB6492-C3C0-41EF-8C31-57671CF5A16E}"/>
              </a:ext>
            </a:extLst>
      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620640" y="-38100"/>
            <a:ext cx="2950720" cy="9266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851853"/>
      </p:ext>
    </p:extLst>
  </p:cSld>
  <p:clrMapOvr>
    <a:masterClrMapping/>
  </p:clrMapOvr>
  <p:transition/>
  <p:timing/>
</p:sldLayout>
</file>

<file path=ppt/slideLayouts/slideLayout2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>
  <p:cSld name="3_自定义版式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3" name="图片 2">
            <a:extLst>
              <a:ext uri="{FF2B5EF4-FFF2-40B4-BE49-F238E27FC236}">
                <a16:creationId xmlns:a16="http://schemas.microsoft.com/office/drawing/2014/main" xmlns="" id="{D89EF59B-6A0C-4365-9ED0-EA67FFAF5C66}"/>
              </a:ext>
            </a:extLst>
      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620640" y="-38100"/>
            <a:ext cx="2950720" cy="9266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6262152"/>
      </p:ext>
    </p:extLst>
  </p:cSld>
  <p:clrMapOvr>
    <a:masterClrMapping/>
  </p:clrMapOvr>
  <p:transition/>
  <p:timing/>
</p:sldLayout>
</file>

<file path=ppt/slideLayouts/slideLayout27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>
  <p:cSld name="标题幻灯片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xmlns="" id="{A18AE621-25F2-4127-A646-38C596FE4D6A}"/>
              </a:ext>
            </a:extLst>
      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620640" y="-69636"/>
            <a:ext cx="2950720" cy="9266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1740427"/>
      </p:ext>
    </p:extLst>
  </p:cSld>
  <p:clrMapOvr>
    <a:masterClrMapping/>
  </p:clrMapOvr>
  <p:transition/>
  <p:timing/>
</p:sldLayout>
</file>

<file path=ppt/slideLayouts/slideLayout28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>
  <p:cSld name="2_自定义版式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xmlns="" id="{678C5F11-9CFC-483E-9CDB-01220FDA5C76}"/>
              </a:ext>
            </a:extLst>
      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620640" y="-12700"/>
            <a:ext cx="2950720" cy="9266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5066401"/>
      </p:ext>
    </p:extLst>
  </p:cSld>
  <p:clrMapOvr>
    <a:masterClrMapping/>
  </p:clrMapOvr>
  <p:transition/>
  <p:timing/>
</p:sldLayout>
</file>

<file path=ppt/slideLayouts/slideLayout29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>
  <p:cSld name="1_自定义版式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xmlns="" id="{1EFA07B8-6CCF-4022-8795-0BE562262C38}"/>
              </a:ext>
            </a:extLst>
      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620640" y="-25400"/>
            <a:ext cx="2950720" cy="9266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6566279"/>
      </p:ext>
    </p:extLst>
  </p:cSld>
  <p:clrMapOvr>
    <a:masterClrMapping/>
  </p:clrMapOvr>
  <p:transition/>
  <p:timing/>
</p:sldLayout>
</file>

<file path=ppt/slideLayouts/slideLayout30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>
  <p:cSld name="7_自定义版式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矩形 2">
            <a:extLst>
              <a:ext uri="{FF2B5EF4-FFF2-40B4-BE49-F238E27FC236}">
                <a16:creationId xmlns:a16="http://schemas.microsoft.com/office/drawing/2014/main" xmlns="" id="{B2CF09E4-EA7F-4E06-BF06-6333F3E2F9E2}"/>
              </a:ext>
            </a:extLst>
          </p:cNvPr>
          <p:cNvSpPr/>
          <p:nvPr/>
        </p:nvSpPr>
        <p:spPr>
          <a:xfrm>
            <a:off x="4655841" y="-3558"/>
            <a:ext cx="2954648" cy="923326"/>
          </a:xfrm>
          <a:prstGeom prst="rect">
            <a:avLst/>
          </a:prstGeom>
          <a:noFill/>
        </p:spPr>
        <p:txBody>
          <a:bodyPr wrap="none" lIns="91436" tIns="45718" rIns="91436" bIns="45718">
            <a:spAutoFit/>
          </a:bodyPr>
          <a:lstStyle/>
          <a:p>
            <a:pPr algn="ctr"/>
            <a:r>
              <a:rPr lang="zh-CN" altLang="en-US" sz="5400" b="1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针对练习</a:t>
            </a:r>
          </a:p>
        </p:txBody>
      </p:sp>
    </p:spTree>
    <p:extLst>
      <p:ext uri="{BB962C8B-B14F-4D97-AF65-F5344CB8AC3E}">
        <p14:creationId xmlns:p14="http://schemas.microsoft.com/office/powerpoint/2010/main" val="3685103768"/>
      </p:ext>
    </p:extLst>
  </p:cSld>
  <p:clrMapOvr>
    <a:masterClrMapping/>
  </p:clrMapOvr>
  <p:transition/>
  <p:timing/>
</p:sldLayout>
</file>

<file path=ppt/slideLayouts/slideLayout3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xmlns="" id="{1A1CB997-956F-4096-92FB-AB4386DE1647}"/>
              </a:ext>
            </a:extLst>
          </p:cNvPr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图片 2">
            <a:extLst>
              <a:ext uri="{FF2B5EF4-FFF2-40B4-BE49-F238E27FC236}">
                <a16:creationId xmlns:a16="http://schemas.microsoft.com/office/drawing/2014/main" xmlns="" id="{BEFD3B65-B539-4E50-A704-0A8A1E401AF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64755" y="1996316"/>
            <a:ext cx="5462489" cy="28653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765208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3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学习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  <p:extLst>
      <p:ext uri="{BB962C8B-B14F-4D97-AF65-F5344CB8AC3E}">
        <p14:creationId xmlns:p14="http://schemas.microsoft.com/office/powerpoint/2010/main" val="707384217"/>
      </p:ext>
    </p:extLst>
  </p:cSld>
  <p:clrMapOvr>
    <a:masterClrMapping/>
  </p:clrMapOvr>
  <p:transition/>
  <p:timing/>
</p:sldLayout>
</file>

<file path=ppt/slideLayouts/slideLayout3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情境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  <p:extLst>
      <p:ext uri="{BB962C8B-B14F-4D97-AF65-F5344CB8AC3E}">
        <p14:creationId xmlns:p14="http://schemas.microsoft.com/office/powerpoint/2010/main" val="2666297094"/>
      </p:ext>
    </p:extLst>
  </p:cSld>
  <p:clrMapOvr>
    <a:masterClrMapping/>
  </p:clrMapOvr>
  <p:transition/>
  <p:timing/>
</p:sldLayout>
</file>

<file path=ppt/slideLayouts/slideLayout3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  <p:extLst>
      <p:ext uri="{BB962C8B-B14F-4D97-AF65-F5344CB8AC3E}">
        <p14:creationId xmlns:p14="http://schemas.microsoft.com/office/powerpoint/2010/main" val="3509356794"/>
      </p:ext>
    </p:extLst>
  </p:cSld>
  <p:clrMapOvr>
    <a:masterClrMapping/>
  </p:clrMapOvr>
  <p:transition/>
  <p:timing/>
</p:sldLayout>
</file>

<file path=ppt/slideLayouts/slideLayout3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userDrawn="1">
  <p:cSld name="2_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7" name="图片 6"/>
          <p:cNvPicPr>
            <a:picLocks noChangeAspect="1"/>
          </p:cNvPicPr>
          <p:nvPr userDrawn="1"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56728" y="-531440"/>
            <a:ext cx="13177464" cy="82093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4290991"/>
      </p:ext>
    </p:extLst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slideLayout" Target="../slideLayouts/slideLayout10.xml" /><Relationship Id="rId11" Type="http://schemas.openxmlformats.org/officeDocument/2006/relationships/tags" Target="../tags/tag1.xml" /><Relationship Id="rId12" Type="http://schemas.openxmlformats.org/officeDocument/2006/relationships/tags" Target="../tags/tag2.xml" /><Relationship Id="rId13" Type="http://schemas.openxmlformats.org/officeDocument/2006/relationships/tags" Target="../tags/tag3.xml" /><Relationship Id="rId14" Type="http://schemas.openxmlformats.org/officeDocument/2006/relationships/image" Target="file:///D:\qq&#25991;&#20214;\712321467\Image\C2C\Image2\%7b75232B38-A165-1FB7-499C-2E1C792CACB5%7d.png" TargetMode="External" /><Relationship Id="rId15" Type="http://schemas.openxmlformats.org/officeDocument/2006/relationships/image" Target="../media/image1.png" /><Relationship Id="rId16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3" Type="http://schemas.openxmlformats.org/officeDocument/2006/relationships/slideLayout" Target="../slideLayouts/slideLayout3.xml" /><Relationship Id="rId4" Type="http://schemas.openxmlformats.org/officeDocument/2006/relationships/slideLayout" Target="../slideLayouts/slideLayout4.xml" /><Relationship Id="rId5" Type="http://schemas.openxmlformats.org/officeDocument/2006/relationships/slideLayout" Target="../slideLayouts/slideLayout5.xml" /><Relationship Id="rId6" Type="http://schemas.openxmlformats.org/officeDocument/2006/relationships/slideLayout" Target="../slideLayouts/slideLayout6.xml" /><Relationship Id="rId7" Type="http://schemas.openxmlformats.org/officeDocument/2006/relationships/slideLayout" Target="../slideLayouts/slideLayout7.xml" /><Relationship Id="rId8" Type="http://schemas.openxmlformats.org/officeDocument/2006/relationships/slideLayout" Target="../slideLayouts/slideLayout8.xml" /><Relationship Id="rId9" Type="http://schemas.openxmlformats.org/officeDocument/2006/relationships/slideLayout" Target="../slideLayouts/slideLayout9.xml" /></Relationships>
</file>

<file path=ppt/slideMasters/_rels/slideMaster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1.xml" /><Relationship Id="rId10" Type="http://schemas.openxmlformats.org/officeDocument/2006/relationships/slideLayout" Target="../slideLayouts/slideLayout20.xml" /><Relationship Id="rId11" Type="http://schemas.openxmlformats.org/officeDocument/2006/relationships/tags" Target="../tags/tag4.xml" /><Relationship Id="rId12" Type="http://schemas.openxmlformats.org/officeDocument/2006/relationships/tags" Target="../tags/tag5.xml" /><Relationship Id="rId13" Type="http://schemas.openxmlformats.org/officeDocument/2006/relationships/tags" Target="../tags/tag6.xml" /><Relationship Id="rId14" Type="http://schemas.openxmlformats.org/officeDocument/2006/relationships/image" Target="file:///D:\qq&#25991;&#20214;\712321467\Image\C2C\Image2\%7b75232B38-A165-1FB7-499C-2E1C792CACB5%7d.png" TargetMode="External" /><Relationship Id="rId15" Type="http://schemas.openxmlformats.org/officeDocument/2006/relationships/image" Target="../media/image1.png" /><Relationship Id="rId16" Type="http://schemas.openxmlformats.org/officeDocument/2006/relationships/theme" Target="../theme/theme2.xml" /><Relationship Id="rId2" Type="http://schemas.openxmlformats.org/officeDocument/2006/relationships/slideLayout" Target="../slideLayouts/slideLayout12.xml" /><Relationship Id="rId3" Type="http://schemas.openxmlformats.org/officeDocument/2006/relationships/slideLayout" Target="../slideLayouts/slideLayout13.xml" /><Relationship Id="rId4" Type="http://schemas.openxmlformats.org/officeDocument/2006/relationships/slideLayout" Target="../slideLayouts/slideLayout14.xml" /><Relationship Id="rId5" Type="http://schemas.openxmlformats.org/officeDocument/2006/relationships/slideLayout" Target="../slideLayouts/slideLayout15.xml" /><Relationship Id="rId6" Type="http://schemas.openxmlformats.org/officeDocument/2006/relationships/slideLayout" Target="../slideLayouts/slideLayout16.xml" /><Relationship Id="rId7" Type="http://schemas.openxmlformats.org/officeDocument/2006/relationships/slideLayout" Target="../slideLayouts/slideLayout17.xml" /><Relationship Id="rId8" Type="http://schemas.openxmlformats.org/officeDocument/2006/relationships/slideLayout" Target="../slideLayouts/slideLayout18.xml" /><Relationship Id="rId9" Type="http://schemas.openxmlformats.org/officeDocument/2006/relationships/slideLayout" Target="../slideLayouts/slideLayout19.xml" /></Relationships>
</file>

<file path=ppt/slideMasters/_rels/slideMaster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1.xml" /><Relationship Id="rId10" Type="http://schemas.openxmlformats.org/officeDocument/2006/relationships/slideLayout" Target="../slideLayouts/slideLayout30.xml" /><Relationship Id="rId11" Type="http://schemas.openxmlformats.org/officeDocument/2006/relationships/slideLayout" Target="../slideLayouts/slideLayout31.xml" /><Relationship Id="rId12" Type="http://schemas.openxmlformats.org/officeDocument/2006/relationships/slideLayout" Target="../slideLayouts/slideLayout32.xml" /><Relationship Id="rId13" Type="http://schemas.openxmlformats.org/officeDocument/2006/relationships/slideLayout" Target="../slideLayouts/slideLayout33.xml" /><Relationship Id="rId14" Type="http://schemas.openxmlformats.org/officeDocument/2006/relationships/slideLayout" Target="../slideLayouts/slideLayout34.xml" /><Relationship Id="rId15" Type="http://schemas.openxmlformats.org/officeDocument/2006/relationships/slideLayout" Target="../slideLayouts/slideLayout35.xml" /><Relationship Id="rId16" Type="http://schemas.openxmlformats.org/officeDocument/2006/relationships/image" Target="../media/image14.png" /><Relationship Id="rId17" Type="http://schemas.openxmlformats.org/officeDocument/2006/relationships/image" Target="file:///D:\qq&#25991;&#20214;\712321467\Image\C2C\Image2\%7b75232B38-A165-1FB7-499C-2E1C792CACB5%7d.png" TargetMode="External" /><Relationship Id="rId18" Type="http://schemas.openxmlformats.org/officeDocument/2006/relationships/image" Target="../media/image1.png" /><Relationship Id="rId19" Type="http://schemas.openxmlformats.org/officeDocument/2006/relationships/theme" Target="../theme/theme3.xml" /><Relationship Id="rId2" Type="http://schemas.openxmlformats.org/officeDocument/2006/relationships/slideLayout" Target="../slideLayouts/slideLayout22.xml" /><Relationship Id="rId3" Type="http://schemas.openxmlformats.org/officeDocument/2006/relationships/slideLayout" Target="../slideLayouts/slideLayout23.xml" /><Relationship Id="rId4" Type="http://schemas.openxmlformats.org/officeDocument/2006/relationships/slideLayout" Target="../slideLayouts/slideLayout24.xml" /><Relationship Id="rId5" Type="http://schemas.openxmlformats.org/officeDocument/2006/relationships/slideLayout" Target="../slideLayouts/slideLayout25.xml" /><Relationship Id="rId6" Type="http://schemas.openxmlformats.org/officeDocument/2006/relationships/slideLayout" Target="../slideLayouts/slideLayout26.xml" /><Relationship Id="rId7" Type="http://schemas.openxmlformats.org/officeDocument/2006/relationships/slideLayout" Target="../slideLayouts/slideLayout27.xml" /><Relationship Id="rId8" Type="http://schemas.openxmlformats.org/officeDocument/2006/relationships/slideLayout" Target="../slideLayouts/slideLayout28.xml" /><Relationship Id="rId9" Type="http://schemas.openxmlformats.org/officeDocument/2006/relationships/slideLayout" Target="../slideLayouts/slideLayout2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pSp>
        <p:nvGrpSpPr>
          <p:cNvPr id="1026" name="组合 14">
            <a:extLst>
              <a:ext uri="{FF2B5EF4-FFF2-40B4-BE49-F238E27FC236}">
                <a16:creationId xmlns:a16="http://schemas.microsoft.com/office/drawing/2014/main" xmlns="" id="{23CA6264-1CD9-4ED7-8EAF-080BA4A0AD1F}"/>
              </a:ext>
            </a:extLst>
          </p:cNvPr>
          <p:cNvGrpSpPr/>
          <p:nvPr/>
        </p:nvGrpSpPr>
        <p:grpSpPr>
          <a:xfrm>
            <a:off x="774701" y="919164"/>
            <a:ext cx="1375833" cy="268287"/>
            <a:chOff x="580813" y="919766"/>
            <a:chExt cx="1032708" cy="267237"/>
          </a:xfrm>
        </p:grpSpPr>
        <p:sp>
          <p:nvSpPr>
            <p:cNvPr id="12" name="椭圆 11">
              <a:extLst>
                <a:ext uri="{FF2B5EF4-FFF2-40B4-BE49-F238E27FC236}">
                  <a16:creationId xmlns:a16="http://schemas.microsoft.com/office/drawing/2014/main" xmlns="" id="{E8F6A6FF-0C7F-436D-8D23-91A62544FAE6}"/>
                </a:ext>
              </a:extLst>
            </p:cNvPr>
            <p:cNvSpPr/>
            <p:nvPr/>
          </p:nvSpPr>
          <p:spPr>
            <a:xfrm flipH="1">
              <a:off x="580813" y="919766"/>
              <a:ext cx="266915" cy="26723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3" name="椭圆 12">
              <a:extLst>
                <a:ext uri="{FF2B5EF4-FFF2-40B4-BE49-F238E27FC236}">
                  <a16:creationId xmlns:a16="http://schemas.microsoft.com/office/drawing/2014/main" xmlns="" id="{EF1E8544-F627-42B5-BDA8-8F2DACBB5220}"/>
                </a:ext>
              </a:extLst>
            </p:cNvPr>
            <p:cNvSpPr/>
            <p:nvPr/>
          </p:nvSpPr>
          <p:spPr>
            <a:xfrm flipH="1">
              <a:off x="1101933" y="952973"/>
              <a:ext cx="200186" cy="200824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4" name="椭圆 13">
              <a:extLst>
                <a:ext uri="{FF2B5EF4-FFF2-40B4-BE49-F238E27FC236}">
                  <a16:creationId xmlns:a16="http://schemas.microsoft.com/office/drawing/2014/main" xmlns="" id="{9234217B-1959-4ED5-9432-8123FF83C55B}"/>
                </a:ext>
              </a:extLst>
            </p:cNvPr>
            <p:cNvSpPr/>
            <p:nvPr/>
          </p:nvSpPr>
          <p:spPr>
            <a:xfrm flipH="1">
              <a:off x="1480063" y="986180"/>
              <a:ext cx="133458" cy="13440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grpSp>
        <p:nvGrpSpPr>
          <p:cNvPr id="1030" name="组合 15">
            <a:extLst>
              <a:ext uri="{FF2B5EF4-FFF2-40B4-BE49-F238E27FC236}">
                <a16:creationId xmlns:a16="http://schemas.microsoft.com/office/drawing/2014/main" xmlns="" id="{77EAC0BB-7565-411F-9278-FF5F3EEC042A}"/>
              </a:ext>
            </a:extLst>
          </p:cNvPr>
          <p:cNvGrpSpPr/>
          <p:nvPr/>
        </p:nvGrpSpPr>
        <p:grpSpPr>
          <a:xfrm flipH="1">
            <a:off x="10083801" y="919164"/>
            <a:ext cx="1375833" cy="268287"/>
            <a:chOff x="580813" y="919766"/>
            <a:chExt cx="1032708" cy="267237"/>
          </a:xfrm>
        </p:grpSpPr>
        <p:sp>
          <p:nvSpPr>
            <p:cNvPr id="17" name="椭圆 16">
              <a:extLst>
                <a:ext uri="{FF2B5EF4-FFF2-40B4-BE49-F238E27FC236}">
                  <a16:creationId xmlns:a16="http://schemas.microsoft.com/office/drawing/2014/main" xmlns="" id="{B0E47CF2-FB90-4FF5-AB8B-31E05FF97AE2}"/>
                </a:ext>
              </a:extLst>
            </p:cNvPr>
            <p:cNvSpPr/>
            <p:nvPr/>
          </p:nvSpPr>
          <p:spPr>
            <a:xfrm flipH="1">
              <a:off x="580813" y="919766"/>
              <a:ext cx="266915" cy="26723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8" name="椭圆 17">
              <a:extLst>
                <a:ext uri="{FF2B5EF4-FFF2-40B4-BE49-F238E27FC236}">
                  <a16:creationId xmlns:a16="http://schemas.microsoft.com/office/drawing/2014/main" xmlns="" id="{29CBA88E-539D-4BF6-9A7B-2D7B1EE2B76C}"/>
                </a:ext>
              </a:extLst>
            </p:cNvPr>
            <p:cNvSpPr/>
            <p:nvPr/>
          </p:nvSpPr>
          <p:spPr>
            <a:xfrm flipH="1">
              <a:off x="1101933" y="952973"/>
              <a:ext cx="200186" cy="200824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9" name="椭圆 18">
              <a:extLst>
                <a:ext uri="{FF2B5EF4-FFF2-40B4-BE49-F238E27FC236}">
                  <a16:creationId xmlns:a16="http://schemas.microsoft.com/office/drawing/2014/main" xmlns="" id="{03FFA2AC-98C3-47F7-B52D-E726E337B95A}"/>
                </a:ext>
              </a:extLst>
            </p:cNvPr>
            <p:cNvSpPr/>
            <p:nvPr/>
          </p:nvSpPr>
          <p:spPr>
            <a:xfrm flipH="1">
              <a:off x="1480063" y="986180"/>
              <a:ext cx="133458" cy="13440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sp>
        <p:nvSpPr>
          <p:cNvPr id="1034" name="标题占位符 1">
            <a:extLst>
              <a:ext uri="{FF2B5EF4-FFF2-40B4-BE49-F238E27FC236}">
                <a16:creationId xmlns:a16="http://schemas.microsoft.com/office/drawing/2014/main" xmlns="" id="{A3F45DB5-DA46-4369-BADA-2DC8FFAB9E17}"/>
              </a:ext>
            </a:extLst>
          </p:cNvPr>
          <p:cNvSpPr>
            <a:spLocks noGrp="1" noChangeArrowheads="1"/>
          </p:cNvSpPr>
          <p:nvPr>
            <p:ph type="title" idx="4294967295"/>
            <p:custDataLst>
              <p:tags r:id="rId11"/>
            </p:custDataLst>
          </p:nvPr>
        </p:nvSpPr>
        <p:spPr bwMode="auto">
          <a:xfrm>
            <a:off x="2218267" y="365126"/>
            <a:ext cx="7755467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单击此处编辑母版标题样式</a:t>
            </a:r>
          </a:p>
        </p:txBody>
      </p:sp>
      <p:sp>
        <p:nvSpPr>
          <p:cNvPr id="1035" name="文本占位符 2">
            <a:extLst>
              <a:ext uri="{FF2B5EF4-FFF2-40B4-BE49-F238E27FC236}">
                <a16:creationId xmlns:a16="http://schemas.microsoft.com/office/drawing/2014/main" xmlns="" id="{C7C7CB1C-EBDB-4D9F-B3A5-91D35539B83A}"/>
              </a:ext>
            </a:extLst>
          </p:cNvPr>
          <p:cNvSpPr>
            <a:spLocks noGrp="1" noChangeArrowheads="1"/>
          </p:cNvSpPr>
          <p:nvPr>
            <p:ph type="body" idx="5"/>
            <p:custDataLst>
              <p:tags r:id="rId12"/>
            </p:custDataLst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24B7F279-BDFD-43D2-BF72-6CF34AB9147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lnSpc>
                <a:spcPct val="120000"/>
              </a:lnSpc>
              <a:defRPr sz="1200" noProof="1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8DE8A20D-9325-4F20-A671-0551E4C2283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lnSpc>
                <a:spcPct val="120000"/>
              </a:lnSpc>
              <a:defRPr sz="1200" noProof="1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DCA6BEB9-0685-41AC-855D-FF73FC937B9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lnSpc>
                <a:spcPct val="120000"/>
              </a:lnSpc>
              <a:defRPr sz="1200">
                <a:solidFill>
                  <a:srgbClr val="7F7F7F"/>
                </a:solidFill>
              </a:defRPr>
            </a:lvl1pPr>
          </a:lstStyle>
          <a:p>
            <a:fld id="{FD317A8F-B54C-478F-B124-A4294C7B5C44}" type="slidenum">
              <a:rPr lang="zh-CN" altLang="zh-CN"/>
              <a:t>‹#›</a:t>
            </a:fld>
            <a:endParaRPr lang="zh-CN" altLang="zh-CN"/>
          </a:p>
        </p:txBody>
      </p:sp>
      <p:sp>
        <p:nvSpPr>
          <p:cNvPr id="20" name="KSO_TEMPLATE" hidden="1">
            <a:extLst>
              <a:ext uri="{FF2B5EF4-FFF2-40B4-BE49-F238E27FC236}">
                <a16:creationId xmlns:a16="http://schemas.microsoft.com/office/drawing/2014/main" xmlns="" id="{533E87EB-D013-4642-B2CB-3CBB90A65E5D}"/>
              </a:ext>
            </a:extLst>
          </p:cNvPr>
          <p:cNvSpPr/>
          <p:nvPr>
            <p:custDataLst>
              <p:tags r:id="rId13"/>
            </p:custDataLst>
          </p:nvPr>
        </p:nvSpPr>
        <p:spPr>
          <a:xfrm flipH="1"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pic>
        <p:nvPicPr>
          <p:cNvPr id="1036" name="图片 1073743875" descr="学科网 zxxk.com"/>
          <p:cNvPicPr>
            <a:picLocks noChangeAspect="1"/>
          </p:cNvPicPr>
          <p:nvPr/>
        </p:nvPicPr>
        <p:blipFill>
          <a:blip r:embed="rId15" r:link="rId14"/>
          <a:stretch>
            <a:fillRect/>
          </a:stretch>
        </p:blipFill>
        <p:spPr>
          <a:xfrm>
            <a:off x="838200" y="365125"/>
            <a:ext cx="9525" cy="9525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700" r:id="rId1"/>
    <p:sldLayoutId id="2147483695" r:id="rId2"/>
    <p:sldLayoutId id="2147483701" r:id="rId3"/>
    <p:sldLayoutId id="2147483694" r:id="rId4"/>
    <p:sldLayoutId id="2147483693" r:id="rId5"/>
    <p:sldLayoutId id="2147483702" r:id="rId6"/>
    <p:sldLayoutId id="2147483692" r:id="rId7"/>
    <p:sldLayoutId id="2147483703" r:id="rId8"/>
    <p:sldLayoutId id="2147483704" r:id="rId9"/>
    <p:sldLayoutId id="2147483705" r:id="rId10"/>
  </p:sldLayoutIdLst>
  <p:transition/>
  <p:timing/>
  <p:txStyles>
    <p:titleStyle>
      <a:lvl1pPr algn="ctr" defTabSz="685800" rtl="0" fontAlgn="base">
        <a:lnSpc>
          <a:spcPct val="120000"/>
        </a:lnSpc>
        <a:spcBef>
          <a:spcPct val="0"/>
        </a:spcBef>
        <a:spcAft>
          <a:spcPct val="0"/>
        </a:spcAft>
        <a:defRPr sz="36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defTabSz="685800" rtl="0" fontAlgn="base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ctr" defTabSz="685800" rtl="0" fontAlgn="base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ctr" defTabSz="685800" rtl="0" fontAlgn="base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ctr" defTabSz="685800" rtl="0" fontAlgn="base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7200" algn="ctr" defTabSz="685800" rtl="0" eaLnBrk="1" fontAlgn="base" hangingPunct="1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4400" algn="ctr" defTabSz="685800" rtl="0" eaLnBrk="1" fontAlgn="base" hangingPunct="1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1600" algn="ctr" defTabSz="685800" rtl="0" eaLnBrk="1" fontAlgn="base" hangingPunct="1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8800" algn="ctr" defTabSz="685800" rtl="0" eaLnBrk="1" fontAlgn="base" hangingPunct="1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171450" indent="-171450" algn="l" defTabSz="685800" rtl="0" fontAlgn="base">
        <a:lnSpc>
          <a:spcPct val="120000"/>
        </a:lnSpc>
        <a:spcBef>
          <a:spcPts val="75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fontAlgn="base">
        <a:lnSpc>
          <a:spcPct val="12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fontAlgn="base">
        <a:lnSpc>
          <a:spcPct val="12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fontAlgn="base">
        <a:lnSpc>
          <a:spcPct val="12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fontAlgn="base">
        <a:lnSpc>
          <a:spcPct val="12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pSp>
        <p:nvGrpSpPr>
          <p:cNvPr id="2050" name="组合 14">
            <a:extLst>
              <a:ext uri="{FF2B5EF4-FFF2-40B4-BE49-F238E27FC236}">
                <a16:creationId xmlns:a16="http://schemas.microsoft.com/office/drawing/2014/main" xmlns="" id="{C61E91D7-9E32-4AF6-B987-199FA4D7670D}"/>
              </a:ext>
            </a:extLst>
          </p:cNvPr>
          <p:cNvGrpSpPr/>
          <p:nvPr/>
        </p:nvGrpSpPr>
        <p:grpSpPr>
          <a:xfrm>
            <a:off x="774701" y="919164"/>
            <a:ext cx="1375833" cy="268287"/>
            <a:chOff x="580813" y="919766"/>
            <a:chExt cx="1032708" cy="267237"/>
          </a:xfrm>
        </p:grpSpPr>
        <p:sp>
          <p:nvSpPr>
            <p:cNvPr id="12" name="椭圆 11">
              <a:extLst>
                <a:ext uri="{FF2B5EF4-FFF2-40B4-BE49-F238E27FC236}">
                  <a16:creationId xmlns:a16="http://schemas.microsoft.com/office/drawing/2014/main" xmlns="" id="{05258F75-455D-42A9-A3B6-E777C33681B9}"/>
                </a:ext>
              </a:extLst>
            </p:cNvPr>
            <p:cNvSpPr/>
            <p:nvPr/>
          </p:nvSpPr>
          <p:spPr>
            <a:xfrm flipH="1">
              <a:off x="580813" y="919766"/>
              <a:ext cx="266915" cy="26723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3" name="椭圆 12">
              <a:extLst>
                <a:ext uri="{FF2B5EF4-FFF2-40B4-BE49-F238E27FC236}">
                  <a16:creationId xmlns:a16="http://schemas.microsoft.com/office/drawing/2014/main" xmlns="" id="{67FAC1A6-E436-4C1D-B9DC-9115AEF79198}"/>
                </a:ext>
              </a:extLst>
            </p:cNvPr>
            <p:cNvSpPr/>
            <p:nvPr/>
          </p:nvSpPr>
          <p:spPr>
            <a:xfrm flipH="1">
              <a:off x="1101933" y="952973"/>
              <a:ext cx="200186" cy="200824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4" name="椭圆 13">
              <a:extLst>
                <a:ext uri="{FF2B5EF4-FFF2-40B4-BE49-F238E27FC236}">
                  <a16:creationId xmlns:a16="http://schemas.microsoft.com/office/drawing/2014/main" xmlns="" id="{4CB3DE52-EB04-4F97-9BF1-EB87E28B8C05}"/>
                </a:ext>
              </a:extLst>
            </p:cNvPr>
            <p:cNvSpPr/>
            <p:nvPr/>
          </p:nvSpPr>
          <p:spPr>
            <a:xfrm flipH="1">
              <a:off x="1480063" y="986180"/>
              <a:ext cx="133458" cy="13440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grpSp>
        <p:nvGrpSpPr>
          <p:cNvPr id="2054" name="组合 15">
            <a:extLst>
              <a:ext uri="{FF2B5EF4-FFF2-40B4-BE49-F238E27FC236}">
                <a16:creationId xmlns:a16="http://schemas.microsoft.com/office/drawing/2014/main" xmlns="" id="{BE8BAF9B-2DA8-4DF8-91FC-6850FC7CFFFC}"/>
              </a:ext>
            </a:extLst>
          </p:cNvPr>
          <p:cNvGrpSpPr/>
          <p:nvPr/>
        </p:nvGrpSpPr>
        <p:grpSpPr>
          <a:xfrm flipH="1">
            <a:off x="10083801" y="919164"/>
            <a:ext cx="1375833" cy="268287"/>
            <a:chOff x="580813" y="919766"/>
            <a:chExt cx="1032708" cy="267237"/>
          </a:xfrm>
        </p:grpSpPr>
        <p:sp>
          <p:nvSpPr>
            <p:cNvPr id="17" name="椭圆 16">
              <a:extLst>
                <a:ext uri="{FF2B5EF4-FFF2-40B4-BE49-F238E27FC236}">
                  <a16:creationId xmlns:a16="http://schemas.microsoft.com/office/drawing/2014/main" xmlns="" id="{1CADD68E-49CD-4B16-B618-BDB42F09040D}"/>
                </a:ext>
              </a:extLst>
            </p:cNvPr>
            <p:cNvSpPr/>
            <p:nvPr/>
          </p:nvSpPr>
          <p:spPr>
            <a:xfrm flipH="1">
              <a:off x="580813" y="919766"/>
              <a:ext cx="266915" cy="26723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8" name="椭圆 17">
              <a:extLst>
                <a:ext uri="{FF2B5EF4-FFF2-40B4-BE49-F238E27FC236}">
                  <a16:creationId xmlns:a16="http://schemas.microsoft.com/office/drawing/2014/main" xmlns="" id="{E4B633BE-9173-43A2-AE60-E3FB3240C84B}"/>
                </a:ext>
              </a:extLst>
            </p:cNvPr>
            <p:cNvSpPr/>
            <p:nvPr/>
          </p:nvSpPr>
          <p:spPr>
            <a:xfrm flipH="1">
              <a:off x="1101933" y="952973"/>
              <a:ext cx="200186" cy="200824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9" name="椭圆 18">
              <a:extLst>
                <a:ext uri="{FF2B5EF4-FFF2-40B4-BE49-F238E27FC236}">
                  <a16:creationId xmlns:a16="http://schemas.microsoft.com/office/drawing/2014/main" xmlns="" id="{6B184708-CCBE-4BFA-82C3-B07E15E9AB68}"/>
                </a:ext>
              </a:extLst>
            </p:cNvPr>
            <p:cNvSpPr/>
            <p:nvPr/>
          </p:nvSpPr>
          <p:spPr>
            <a:xfrm flipH="1">
              <a:off x="1480063" y="986180"/>
              <a:ext cx="133458" cy="13440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sp>
        <p:nvSpPr>
          <p:cNvPr id="2058" name="标题占位符 1">
            <a:extLst>
              <a:ext uri="{FF2B5EF4-FFF2-40B4-BE49-F238E27FC236}">
                <a16:creationId xmlns:a16="http://schemas.microsoft.com/office/drawing/2014/main" xmlns="" id="{56CDC5E6-C3FC-49EC-8D7C-E10886D89698}"/>
              </a:ext>
            </a:extLst>
          </p:cNvPr>
          <p:cNvSpPr>
            <a:spLocks noGrp="1" noChangeArrowheads="1"/>
          </p:cNvSpPr>
          <p:nvPr>
            <p:ph type="title" idx="4294967295"/>
            <p:custDataLst>
              <p:tags r:id="rId11"/>
            </p:custDataLst>
          </p:nvPr>
        </p:nvSpPr>
        <p:spPr bwMode="auto">
          <a:xfrm>
            <a:off x="2218267" y="365126"/>
            <a:ext cx="7755467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单击此处编辑母版标题样式</a:t>
            </a:r>
          </a:p>
        </p:txBody>
      </p:sp>
      <p:sp>
        <p:nvSpPr>
          <p:cNvPr id="2059" name="文本占位符 2">
            <a:extLst>
              <a:ext uri="{FF2B5EF4-FFF2-40B4-BE49-F238E27FC236}">
                <a16:creationId xmlns:a16="http://schemas.microsoft.com/office/drawing/2014/main" xmlns="" id="{6EA9C512-4D78-4401-A0B0-5A816447924A}"/>
              </a:ext>
            </a:extLst>
          </p:cNvPr>
          <p:cNvSpPr>
            <a:spLocks noGrp="1" noChangeArrowheads="1"/>
          </p:cNvSpPr>
          <p:nvPr>
            <p:ph type="body" idx="5"/>
            <p:custDataLst>
              <p:tags r:id="rId12"/>
            </p:custDataLst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FC0086C3-08C2-4456-AAA6-6873CE14210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lnSpc>
                <a:spcPct val="120000"/>
              </a:lnSpc>
              <a:defRPr sz="1200" noProof="1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D9F93D11-5F95-4C38-BDFA-7DE752FE7F0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lnSpc>
                <a:spcPct val="120000"/>
              </a:lnSpc>
              <a:defRPr sz="1200" noProof="1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D61DF24F-B59F-4A7D-82EE-D2E5C22BD53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lnSpc>
                <a:spcPct val="120000"/>
              </a:lnSpc>
              <a:defRPr sz="1200">
                <a:solidFill>
                  <a:srgbClr val="7F7F7F"/>
                </a:solidFill>
              </a:defRPr>
            </a:lvl1pPr>
          </a:lstStyle>
          <a:p>
            <a:fld id="{35F4CA46-FEA8-415B-A0A1-D231CB6ED239}" type="slidenum">
              <a:rPr lang="zh-CN" altLang="zh-CN"/>
              <a:t>‹#›</a:t>
            </a:fld>
            <a:endParaRPr lang="zh-CN" altLang="zh-CN"/>
          </a:p>
        </p:txBody>
      </p:sp>
      <p:sp>
        <p:nvSpPr>
          <p:cNvPr id="20" name="KSO_TEMPLATE" hidden="1">
            <a:extLst>
              <a:ext uri="{FF2B5EF4-FFF2-40B4-BE49-F238E27FC236}">
                <a16:creationId xmlns:a16="http://schemas.microsoft.com/office/drawing/2014/main" xmlns="" id="{1FC3BF12-8884-4625-858E-399A62C1F419}"/>
              </a:ext>
            </a:extLst>
          </p:cNvPr>
          <p:cNvSpPr/>
          <p:nvPr>
            <p:custDataLst>
              <p:tags r:id="rId13"/>
            </p:custDataLst>
          </p:nvPr>
        </p:nvSpPr>
        <p:spPr>
          <a:xfrm flipH="1"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pic>
        <p:nvPicPr>
          <p:cNvPr id="2060" name="图片 1073743875" descr="学科网 zxxk.com"/>
          <p:cNvPicPr>
            <a:picLocks noChangeAspect="1"/>
          </p:cNvPicPr>
          <p:nvPr/>
        </p:nvPicPr>
        <p:blipFill>
          <a:blip r:embed="rId15" r:link="rId14"/>
          <a:stretch>
            <a:fillRect/>
          </a:stretch>
        </p:blipFill>
        <p:spPr>
          <a:xfrm>
            <a:off x="838200" y="365125"/>
            <a:ext cx="9525" cy="9525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706" r:id="rId1"/>
    <p:sldLayoutId id="2147483699" r:id="rId2"/>
    <p:sldLayoutId id="2147483707" r:id="rId3"/>
    <p:sldLayoutId id="2147483698" r:id="rId4"/>
    <p:sldLayoutId id="2147483697" r:id="rId5"/>
    <p:sldLayoutId id="2147483708" r:id="rId6"/>
    <p:sldLayoutId id="2147483696" r:id="rId7"/>
    <p:sldLayoutId id="2147483709" r:id="rId8"/>
    <p:sldLayoutId id="2147483710" r:id="rId9"/>
    <p:sldLayoutId id="2147483711" r:id="rId10"/>
  </p:sldLayoutIdLst>
  <p:transition/>
  <p:timing/>
  <p:txStyles>
    <p:titleStyle>
      <a:lvl1pPr algn="ctr" defTabSz="685800" rtl="0" fontAlgn="base">
        <a:lnSpc>
          <a:spcPct val="120000"/>
        </a:lnSpc>
        <a:spcBef>
          <a:spcPct val="0"/>
        </a:spcBef>
        <a:spcAft>
          <a:spcPct val="0"/>
        </a:spcAft>
        <a:defRPr sz="36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defTabSz="685800" rtl="0" fontAlgn="base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ctr" defTabSz="685800" rtl="0" fontAlgn="base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ctr" defTabSz="685800" rtl="0" fontAlgn="base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ctr" defTabSz="685800" rtl="0" fontAlgn="base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7200" algn="ctr" defTabSz="685800" rtl="0" eaLnBrk="1" fontAlgn="base" hangingPunct="1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4400" algn="ctr" defTabSz="685800" rtl="0" eaLnBrk="1" fontAlgn="base" hangingPunct="1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1600" algn="ctr" defTabSz="685800" rtl="0" eaLnBrk="1" fontAlgn="base" hangingPunct="1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8800" algn="ctr" defTabSz="685800" rtl="0" eaLnBrk="1" fontAlgn="base" hangingPunct="1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171450" indent="-171450" algn="l" defTabSz="685800" rtl="0" fontAlgn="base">
        <a:lnSpc>
          <a:spcPct val="120000"/>
        </a:lnSpc>
        <a:spcBef>
          <a:spcPts val="75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fontAlgn="base">
        <a:lnSpc>
          <a:spcPct val="12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fontAlgn="base">
        <a:lnSpc>
          <a:spcPct val="12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fontAlgn="base">
        <a:lnSpc>
          <a:spcPct val="12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fontAlgn="base">
        <a:lnSpc>
          <a:spcPct val="12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15" name="图片 14">
            <a:extLst>
              <a:ext uri="{FF2B5EF4-FFF2-40B4-BE49-F238E27FC236}">
                <a16:creationId xmlns:a16="http://schemas.microsoft.com/office/drawing/2014/main" xmlns="" id="{9DFA8001-A67E-494D-86C9-43C6776E21BB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0" y="0"/>
            <a:ext cx="12192000" cy="736600"/>
          </a:xfrm>
          <a:prstGeom prst="rect">
            <a:avLst/>
          </a:prstGeom>
        </p:spPr>
      </p:pic>
      <p:pic>
        <p:nvPicPr>
          <p:cNvPr id="16" name="图片 15">
            <a:extLst>
              <a:ext uri="{FF2B5EF4-FFF2-40B4-BE49-F238E27FC236}">
                <a16:creationId xmlns:a16="http://schemas.microsoft.com/office/drawing/2014/main" xmlns="" id="{D1CF1413-C3F6-43F1-9E5E-925289154BB9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0" y="6680200"/>
            <a:ext cx="12192000" cy="171450"/>
          </a:xfrm>
          <a:prstGeom prst="rect">
            <a:avLst/>
          </a:prstGeom>
        </p:spPr>
      </p:pic>
      <p:pic>
        <p:nvPicPr>
          <p:cNvPr id="17" name="图片 1073743875" descr="学科网 zxxk.com"/>
          <p:cNvPicPr>
            <a:picLocks noChangeAspect="1"/>
          </p:cNvPicPr>
          <p:nvPr/>
        </p:nvPicPr>
        <p:blipFill>
          <a:blip r:embed="rId18" r:link="rId17"/>
          <a:stretch>
            <a:fillRect/>
          </a:stretch>
        </p:blipFill>
        <p:spPr>
          <a:xfrm>
            <a:off x="838200" y="365125"/>
            <a:ext cx="9525" cy="9525"/>
          </a:xfrm>
          <a:prstGeom prst="rect">
            <a:avLst/>
          </a:prstGeom>
          <a:noFill/>
          <a:ln>
            <a:noFill/>
            <a:miter lim="800000"/>
          </a:ln>
        </p:spPr>
      </p:pic>
    </p:spTree>
    <p:extLst>
      <p:ext uri="{BB962C8B-B14F-4D97-AF65-F5344CB8AC3E}">
        <p14:creationId xmlns:p14="http://schemas.microsoft.com/office/powerpoint/2010/main" val="24811377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9" r:id="rId1"/>
    <p:sldLayoutId id="2147483760" r:id="rId2"/>
    <p:sldLayoutId id="2147483761" r:id="rId3"/>
    <p:sldLayoutId id="2147483762" r:id="rId4"/>
    <p:sldLayoutId id="2147483763" r:id="rId5"/>
    <p:sldLayoutId id="2147483764" r:id="rId6"/>
    <p:sldLayoutId id="2147483765" r:id="rId7"/>
    <p:sldLayoutId id="2147483766" r:id="rId8"/>
    <p:sldLayoutId id="2147483767" r:id="rId9"/>
    <p:sldLayoutId id="2147483768" r:id="rId10"/>
    <p:sldLayoutId id="2147483769" r:id="rId11"/>
    <p:sldLayoutId id="2147483770" r:id="rId12"/>
    <p:sldLayoutId id="2147483771" r:id="rId13"/>
    <p:sldLayoutId id="2147483772" r:id="rId14"/>
    <p:sldLayoutId id="2147483728" r:id="rId15"/>
  </p:sldLayoutIdLst>
  <p:transition/>
  <p:timing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1.xml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2.xml" /><Relationship Id="rId2" Type="http://schemas.openxmlformats.org/officeDocument/2006/relationships/notesSlide" Target="../notesSlides/notesSlide1.xml" /><Relationship Id="rId3" Type="http://schemas.openxmlformats.org/officeDocument/2006/relationships/image" Target="../media/image15.png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3.xml" /><Relationship Id="rId2" Type="http://schemas.openxmlformats.org/officeDocument/2006/relationships/image" Target="../media/image16.jpeg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3.xml" /><Relationship Id="rId2" Type="http://schemas.openxmlformats.org/officeDocument/2006/relationships/image" Target="../media/image17.jpeg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3.xml" /><Relationship Id="rId2" Type="http://schemas.openxmlformats.org/officeDocument/2006/relationships/image" Target="../media/image18.png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5.xml" /><Relationship Id="rId2" Type="http://schemas.openxmlformats.org/officeDocument/2006/relationships/oleObject" Target="../embeddings/oleObject1.bin" TargetMode="Internal" /><Relationship Id="rId3" Type="http://schemas.openxmlformats.org/officeDocument/2006/relationships/image" Target="../media/image19.wmf" /><Relationship Id="rId4" Type="http://schemas.openxmlformats.org/officeDocument/2006/relationships/image" Target="../media/image20.jpeg" /><Relationship Id="rId5" Type="http://schemas.openxmlformats.org/officeDocument/2006/relationships/vmlDrawing" Target="../drawings/vmlDrawing1.vml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5.xml" /><Relationship Id="rId10" Type="http://schemas.openxmlformats.org/officeDocument/2006/relationships/oleObject" Target="../embeddings/oleObject6.bin" TargetMode="Internal" /><Relationship Id="rId11" Type="http://schemas.openxmlformats.org/officeDocument/2006/relationships/image" Target="../media/image25.wmf" /><Relationship Id="rId12" Type="http://schemas.openxmlformats.org/officeDocument/2006/relationships/oleObject" Target="../embeddings/oleObject7.bin" TargetMode="Internal" /><Relationship Id="rId13" Type="http://schemas.openxmlformats.org/officeDocument/2006/relationships/image" Target="../media/image26.wmf" /><Relationship Id="rId14" Type="http://schemas.openxmlformats.org/officeDocument/2006/relationships/vmlDrawing" Target="../drawings/vmlDrawing2.vml" /><Relationship Id="rId2" Type="http://schemas.openxmlformats.org/officeDocument/2006/relationships/oleObject" Target="../embeddings/oleObject2.bin" TargetMode="Internal" /><Relationship Id="rId3" Type="http://schemas.openxmlformats.org/officeDocument/2006/relationships/image" Target="../media/image21.wmf" /><Relationship Id="rId4" Type="http://schemas.openxmlformats.org/officeDocument/2006/relationships/oleObject" Target="../embeddings/oleObject3.bin" TargetMode="Internal" /><Relationship Id="rId5" Type="http://schemas.openxmlformats.org/officeDocument/2006/relationships/image" Target="../media/image22.wmf" /><Relationship Id="rId6" Type="http://schemas.openxmlformats.org/officeDocument/2006/relationships/oleObject" Target="../embeddings/oleObject4.bin" TargetMode="Internal" /><Relationship Id="rId7" Type="http://schemas.openxmlformats.org/officeDocument/2006/relationships/image" Target="../media/image23.wmf" /><Relationship Id="rId8" Type="http://schemas.openxmlformats.org/officeDocument/2006/relationships/oleObject" Target="../embeddings/oleObject5.bin" TargetMode="Internal" /><Relationship Id="rId9" Type="http://schemas.openxmlformats.org/officeDocument/2006/relationships/image" Target="../media/image24.wmf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5.xml" /><Relationship Id="rId2" Type="http://schemas.openxmlformats.org/officeDocument/2006/relationships/image" Target="../media/image27.png" /><Relationship Id="rId3" Type="http://schemas.openxmlformats.org/officeDocument/2006/relationships/image" Target="../media/image28.png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7.xml" /><Relationship Id="rId2" Type="http://schemas.openxmlformats.org/officeDocument/2006/relationships/oleObject" Target="../embeddings/oleObject8.bin" TargetMode="Internal" /><Relationship Id="rId3" Type="http://schemas.openxmlformats.org/officeDocument/2006/relationships/image" Target="../media/image29.wmf" /><Relationship Id="rId4" Type="http://schemas.openxmlformats.org/officeDocument/2006/relationships/vmlDrawing" Target="../drawings/vmlDrawing3.vml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5.xml" /><Relationship Id="rId2" Type="http://schemas.openxmlformats.org/officeDocument/2006/relationships/image" Target="../media/image30.png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5.xml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5.xml" /><Relationship Id="rId2" Type="http://schemas.openxmlformats.org/officeDocument/2006/relationships/oleObject" Target="../embeddings/oleObject9.bin" TargetMode="Internal" /><Relationship Id="rId3" Type="http://schemas.openxmlformats.org/officeDocument/2006/relationships/image" Target="../media/image31.wmf" /><Relationship Id="rId4" Type="http://schemas.openxmlformats.org/officeDocument/2006/relationships/vmlDrawing" Target="../drawings/vmlDrawing4.vml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7.xml" /><Relationship Id="rId2" Type="http://schemas.openxmlformats.org/officeDocument/2006/relationships/image" Target="../media/image32.png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7.xml" /><Relationship Id="rId2" Type="http://schemas.openxmlformats.org/officeDocument/2006/relationships/image" Target="../media/image33.png" /></Relationships>
</file>

<file path=ppt/slides/_rels/slide1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5.xml" /><Relationship Id="rId2" Type="http://schemas.openxmlformats.org/officeDocument/2006/relationships/image" Target="../media/image34.png" /></Relationships>
</file>

<file path=ppt/slides/_rels/slide1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5.xml" /><Relationship Id="rId2" Type="http://schemas.openxmlformats.org/officeDocument/2006/relationships/image" Target="../media/image35.png" /><Relationship Id="rId3" Type="http://schemas.openxmlformats.org/officeDocument/2006/relationships/image" Target="../media/image36.png" /></Relationships>
</file>

<file path=ppt/slides/_rels/slide1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5.xml" /></Relationships>
</file>

<file path=ppt/slides/_rels/slide1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6.xml" /><Relationship Id="rId2" Type="http://schemas.openxmlformats.org/officeDocument/2006/relationships/oleObject" Target="../embeddings/oleObject10.bin" TargetMode="Internal" /><Relationship Id="rId3" Type="http://schemas.openxmlformats.org/officeDocument/2006/relationships/image" Target="../media/image37.wmf" /><Relationship Id="rId4" Type="http://schemas.openxmlformats.org/officeDocument/2006/relationships/vmlDrawing" Target="../drawings/vmlDrawing5.vml" /></Relationships>
</file>

<file path=ppt/slides/_rels/slide1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7.xml" /></Relationships>
</file>

<file path=ppt/slides/_rels/slide2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6.xml" /><Relationship Id="rId10" Type="http://schemas.openxmlformats.org/officeDocument/2006/relationships/image" Target="../media/image41.emf" /><Relationship Id="rId11" Type="http://schemas.openxmlformats.org/officeDocument/2006/relationships/oleObject" Target="../embeddings/oleObject15.bin" TargetMode="Internal" /><Relationship Id="rId12" Type="http://schemas.openxmlformats.org/officeDocument/2006/relationships/image" Target="../media/image42.emf" /><Relationship Id="rId13" Type="http://schemas.openxmlformats.org/officeDocument/2006/relationships/oleObject" Target="../embeddings/oleObject16.bin" TargetMode="Internal" /><Relationship Id="rId14" Type="http://schemas.openxmlformats.org/officeDocument/2006/relationships/image" Target="../media/image43.emf" /><Relationship Id="rId15" Type="http://schemas.openxmlformats.org/officeDocument/2006/relationships/oleObject" Target="../embeddings/oleObject17.bin" TargetMode="Internal" /><Relationship Id="rId16" Type="http://schemas.openxmlformats.org/officeDocument/2006/relationships/image" Target="../media/image44.emf" /><Relationship Id="rId17" Type="http://schemas.openxmlformats.org/officeDocument/2006/relationships/oleObject" Target="../embeddings/oleObject18.bin" TargetMode="Internal" /><Relationship Id="rId18" Type="http://schemas.openxmlformats.org/officeDocument/2006/relationships/image" Target="../media/image45.wmf" /><Relationship Id="rId19" Type="http://schemas.openxmlformats.org/officeDocument/2006/relationships/vmlDrawing" Target="../drawings/vmlDrawing6.vml" /><Relationship Id="rId2" Type="http://schemas.openxmlformats.org/officeDocument/2006/relationships/notesSlide" Target="../notesSlides/notesSlide2.xml" /><Relationship Id="rId3" Type="http://schemas.openxmlformats.org/officeDocument/2006/relationships/oleObject" Target="../embeddings/oleObject11.bin" TargetMode="Internal" /><Relationship Id="rId4" Type="http://schemas.openxmlformats.org/officeDocument/2006/relationships/image" Target="../media/image38.wmf" /><Relationship Id="rId5" Type="http://schemas.openxmlformats.org/officeDocument/2006/relationships/oleObject" Target="../embeddings/oleObject12.bin" TargetMode="Internal" /><Relationship Id="rId6" Type="http://schemas.openxmlformats.org/officeDocument/2006/relationships/image" Target="../media/image39.emf" /><Relationship Id="rId7" Type="http://schemas.openxmlformats.org/officeDocument/2006/relationships/oleObject" Target="../embeddings/oleObject13.bin" TargetMode="Internal" /><Relationship Id="rId8" Type="http://schemas.openxmlformats.org/officeDocument/2006/relationships/image" Target="../media/image40.emf" /><Relationship Id="rId9" Type="http://schemas.openxmlformats.org/officeDocument/2006/relationships/oleObject" Target="../embeddings/oleObject14.bin" TargetMode="Internal" /></Relationships>
</file>

<file path=ppt/slides/_rels/slide2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7.xml" /><Relationship Id="rId2" Type="http://schemas.openxmlformats.org/officeDocument/2006/relationships/image" Target="../media/image46.png" /><Relationship Id="rId3" Type="http://schemas.openxmlformats.org/officeDocument/2006/relationships/image" Target="../media/image47.png" /><Relationship Id="rId4" Type="http://schemas.openxmlformats.org/officeDocument/2006/relationships/image" Target="../media/image48.png" /></Relationships>
</file>

<file path=ppt/slides/_rels/slide2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8.xml" /><Relationship Id="rId2" Type="http://schemas.openxmlformats.org/officeDocument/2006/relationships/image" Target="../media/image49.png" /><Relationship Id="rId3" Type="http://schemas.openxmlformats.org/officeDocument/2006/relationships/image" Target="../media/image50.png" /><Relationship Id="rId4" Type="http://schemas.openxmlformats.org/officeDocument/2006/relationships/image" Target="../media/image51.png" /></Relationships>
</file>

<file path=ppt/slides/_rels/slide2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8.xml" /></Relationships>
</file>

<file path=ppt/slides/_rels/slide2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8.xml" /><Relationship Id="rId2" Type="http://schemas.openxmlformats.org/officeDocument/2006/relationships/image" Target="../media/image52.png" /><Relationship Id="rId3" Type="http://schemas.openxmlformats.org/officeDocument/2006/relationships/image" Target="../media/image53.png" /><Relationship Id="rId4" Type="http://schemas.openxmlformats.org/officeDocument/2006/relationships/image" Target="../media/image54.png" /><Relationship Id="rId5" Type="http://schemas.openxmlformats.org/officeDocument/2006/relationships/image" Target="../media/image55.png" /></Relationships>
</file>

<file path=ppt/slides/_rels/slide2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9.xml" /><Relationship Id="rId2" Type="http://schemas.openxmlformats.org/officeDocument/2006/relationships/image" Target="../media/image56.wmf" /><Relationship Id="rId3" Type="http://schemas.openxmlformats.org/officeDocument/2006/relationships/image" Target="../media/image57.wmf" /></Relationships>
</file>

<file path=ppt/slides/_rels/slide2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1.xml" /><Relationship Id="rId2" Type="http://schemas.openxmlformats.org/officeDocument/2006/relationships/image" Target="../media/image58.png" /></Relationships>
</file>

<file path=ppt/slides/slide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3" name="椭圆 22"/>
          <p:cNvSpPr/>
          <p:nvPr/>
        </p:nvSpPr>
        <p:spPr>
          <a:xfrm>
            <a:off x="-222910" y="2188750"/>
            <a:ext cx="43200" cy="4320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椭圆 23"/>
          <p:cNvSpPr/>
          <p:nvPr/>
        </p:nvSpPr>
        <p:spPr>
          <a:xfrm>
            <a:off x="-353974" y="2514886"/>
            <a:ext cx="43200" cy="4320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椭圆 24"/>
          <p:cNvSpPr/>
          <p:nvPr/>
        </p:nvSpPr>
        <p:spPr>
          <a:xfrm>
            <a:off x="-265074" y="2651411"/>
            <a:ext cx="43200" cy="4320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椭圆 25"/>
          <p:cNvSpPr/>
          <p:nvPr/>
        </p:nvSpPr>
        <p:spPr>
          <a:xfrm>
            <a:off x="-280069" y="1822031"/>
            <a:ext cx="43200" cy="4320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椭圆 26"/>
          <p:cNvSpPr/>
          <p:nvPr/>
        </p:nvSpPr>
        <p:spPr>
          <a:xfrm>
            <a:off x="-489619" y="2079206"/>
            <a:ext cx="43200" cy="4320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椭圆 27"/>
          <p:cNvSpPr/>
          <p:nvPr/>
        </p:nvSpPr>
        <p:spPr>
          <a:xfrm>
            <a:off x="-350799" y="2975261"/>
            <a:ext cx="43200" cy="4320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椭圆 28"/>
          <p:cNvSpPr/>
          <p:nvPr/>
        </p:nvSpPr>
        <p:spPr>
          <a:xfrm>
            <a:off x="-477799" y="2667286"/>
            <a:ext cx="43200" cy="4320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椭圆 29"/>
          <p:cNvSpPr/>
          <p:nvPr/>
        </p:nvSpPr>
        <p:spPr>
          <a:xfrm>
            <a:off x="-407949" y="2864136"/>
            <a:ext cx="43200" cy="4320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椭圆 30"/>
          <p:cNvSpPr/>
          <p:nvPr/>
        </p:nvSpPr>
        <p:spPr>
          <a:xfrm>
            <a:off x="-222910" y="2188750"/>
            <a:ext cx="72000" cy="72000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椭圆 31"/>
          <p:cNvSpPr/>
          <p:nvPr/>
        </p:nvSpPr>
        <p:spPr>
          <a:xfrm>
            <a:off x="-515899" y="3133444"/>
            <a:ext cx="72000" cy="72000"/>
          </a:xfrm>
          <a:prstGeom prst="ellipse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椭圆 32"/>
          <p:cNvSpPr/>
          <p:nvPr/>
        </p:nvSpPr>
        <p:spPr>
          <a:xfrm>
            <a:off x="-369849" y="1813211"/>
            <a:ext cx="43200" cy="4320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椭圆 33"/>
          <p:cNvSpPr/>
          <p:nvPr/>
        </p:nvSpPr>
        <p:spPr>
          <a:xfrm>
            <a:off x="-351507" y="1880625"/>
            <a:ext cx="144000" cy="144000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softEdge rad="254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" name="椭圆 34"/>
          <p:cNvSpPr/>
          <p:nvPr/>
        </p:nvSpPr>
        <p:spPr>
          <a:xfrm>
            <a:off x="-600744" y="2653881"/>
            <a:ext cx="126000" cy="126000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softEdge rad="254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" name="椭圆 35"/>
          <p:cNvSpPr/>
          <p:nvPr/>
        </p:nvSpPr>
        <p:spPr>
          <a:xfrm>
            <a:off x="-300793" y="3189574"/>
            <a:ext cx="43200" cy="4320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椭圆 36"/>
          <p:cNvSpPr/>
          <p:nvPr/>
        </p:nvSpPr>
        <p:spPr>
          <a:xfrm>
            <a:off x="-244437" y="2507742"/>
            <a:ext cx="43200" cy="43200"/>
          </a:xfrm>
          <a:prstGeom prst="ellipse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椭圆 37"/>
          <p:cNvSpPr/>
          <p:nvPr/>
        </p:nvSpPr>
        <p:spPr>
          <a:xfrm>
            <a:off x="-355561" y="2999868"/>
            <a:ext cx="43200" cy="4320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矩形 19">
            <a:extLst>
              <a:ext uri="{FF2B5EF4-FFF2-40B4-BE49-F238E27FC236}">
                <a16:creationId xmlns:a16="http://schemas.microsoft.com/office/drawing/2014/main" xmlns="" id="{61B2A905-1DF5-48DA-BC21-BEBEA4B2E75B}"/>
              </a:ext>
            </a:extLst>
          </p:cNvPr>
          <p:cNvSpPr/>
          <p:nvPr/>
        </p:nvSpPr>
        <p:spPr>
          <a:xfrm>
            <a:off x="4613861" y="2524838"/>
            <a:ext cx="2964273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7200" b="1">
                <a:ln w="13462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隶书" panose="02010509060101010101" pitchFamily="49" charset="-122"/>
                <a:ea typeface="隶书" panose="02010509060101010101" pitchFamily="49" charset="-122"/>
              </a:rPr>
              <a:t>有理数</a:t>
            </a:r>
            <a:endParaRPr lang="zh-CN" altLang="en-US" sz="7200" b="1" cap="none" spc="0">
              <a:ln w="13462">
                <a:solidFill>
                  <a:schemeClr val="tx1"/>
                </a:solidFill>
                <a:prstDash val="solid"/>
              </a:ln>
              <a:solidFill>
                <a:schemeClr val="bg1"/>
              </a:solidFill>
              <a:effectLst>
                <a:glow rad="63500">
                  <a:schemeClr val="accent2">
                    <a:satMod val="175000"/>
                    <a:alpha val="40000"/>
                  </a:schemeClr>
                </a:glow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22" name="矩形 21">
            <a:extLst>
              <a:ext uri="{FF2B5EF4-FFF2-40B4-BE49-F238E27FC236}">
                <a16:creationId xmlns:a16="http://schemas.microsoft.com/office/drawing/2014/main" xmlns="" id="{90901590-F3C9-4AE8-8E7B-92DB69BA4072}"/>
              </a:ext>
            </a:extLst>
          </p:cNvPr>
          <p:cNvSpPr/>
          <p:nvPr/>
        </p:nvSpPr>
        <p:spPr>
          <a:xfrm>
            <a:off x="2760791" y="1901584"/>
            <a:ext cx="6670416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3600" b="1">
                <a:ln w="13462">
                  <a:solidFill>
                    <a:schemeClr val="tx1"/>
                  </a:solidFill>
                  <a:prstDash val="solid"/>
                </a:ln>
                <a:solidFill>
                  <a:schemeClr val="bg2"/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隶书" panose="02010509060101010101" pitchFamily="49" charset="-122"/>
                <a:ea typeface="隶书" panose="02010509060101010101" pitchFamily="49" charset="-122"/>
              </a:rPr>
              <a:t>人教版七年级上册第一章有理数</a:t>
            </a:r>
          </a:p>
        </p:txBody>
      </p:sp>
    </p:spTree>
    <p:extLst>
      <p:ext uri="{BB962C8B-B14F-4D97-AF65-F5344CB8AC3E}">
        <p14:creationId xmlns:p14="http://schemas.microsoft.com/office/powerpoint/2010/main" val="3096118259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2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xmlns="" id="{0205B1E2-0681-4B46-A93C-76F8C19749C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56240" y="3717032"/>
            <a:ext cx="2798307" cy="2633700"/>
          </a:xfrm>
          <a:prstGeom prst="rect">
            <a:avLst/>
          </a:prstGeom>
        </p:spPr>
      </p:pic>
      <p:sp>
        <p:nvSpPr>
          <p:cNvPr id="12" name="矩形 11">
            <a:extLst>
              <a:ext uri="{FF2B5EF4-FFF2-40B4-BE49-F238E27FC236}">
                <a16:creationId xmlns:a16="http://schemas.microsoft.com/office/drawing/2014/main" xmlns="" id="{DC787917-C86C-4A01-9234-18F4E9704F5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31676" y="1031736"/>
            <a:ext cx="11928648" cy="21092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200000"/>
              </a:lnSpc>
            </a:pPr>
            <a:r>
              <a:rPr lang="en-US" altLang="zh-CN" sz="3600">
                <a:solidFill>
                  <a:srgbClr val="0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1.</a:t>
            </a:r>
            <a:r>
              <a:rPr lang="zh-CN" altLang="en-US" sz="3600">
                <a:solidFill>
                  <a:srgbClr val="0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掌握有理数的概念</a:t>
            </a:r>
            <a:r>
              <a:rPr lang="en-US" altLang="zh-CN" sz="3600">
                <a:solidFill>
                  <a:srgbClr val="0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.</a:t>
            </a:r>
            <a:r>
              <a:rPr lang="zh-CN" altLang="en-US" sz="3600">
                <a:solidFill>
                  <a:srgbClr val="000000"/>
                </a:solidFill>
                <a:latin typeface="隶书" panose="02010509060101010101" pitchFamily="49" charset="-122"/>
                <a:ea typeface="隶书" panose="02010509060101010101" pitchFamily="49" charset="-122"/>
                <a:sym typeface="Arial" panose="020b0604020202020204" pitchFamily="34" charset="0"/>
              </a:rPr>
              <a:t>（重点）</a:t>
            </a:r>
          </a:p>
          <a:p>
            <a:pPr>
              <a:lnSpc>
                <a:spcPct val="200000"/>
              </a:lnSpc>
            </a:pPr>
            <a:r>
              <a:rPr lang="en-US" altLang="zh-CN" sz="3600">
                <a:solidFill>
                  <a:srgbClr val="0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2.</a:t>
            </a:r>
            <a:r>
              <a:rPr lang="zh-CN" altLang="en-US" sz="3600">
                <a:solidFill>
                  <a:srgbClr val="000000"/>
                </a:solidFill>
                <a:latin typeface="隶书" panose="02010509060101010101" pitchFamily="49" charset="-122"/>
                <a:ea typeface="隶书" panose="02010509060101010101" pitchFamily="49" charset="-122"/>
                <a:sym typeface="Arial" panose="020b0604020202020204" pitchFamily="34" charset="0"/>
              </a:rPr>
              <a:t>会对有理数按一定的标准进行分类</a:t>
            </a:r>
            <a:r>
              <a:rPr lang="en-US" altLang="zh-CN" sz="3600">
                <a:solidFill>
                  <a:srgbClr val="000000"/>
                </a:solidFill>
                <a:latin typeface="隶书" panose="02010509060101010101" pitchFamily="49" charset="-122"/>
                <a:ea typeface="隶书" panose="02010509060101010101" pitchFamily="49" charset="-122"/>
                <a:sym typeface="Arial" panose="020b0604020202020204" pitchFamily="34" charset="0"/>
              </a:rPr>
              <a:t>,</a:t>
            </a:r>
            <a:r>
              <a:rPr lang="zh-CN" altLang="en-US" sz="3600">
                <a:solidFill>
                  <a:srgbClr val="000000"/>
                </a:solidFill>
                <a:latin typeface="隶书" panose="02010509060101010101" pitchFamily="49" charset="-122"/>
                <a:ea typeface="隶书" panose="02010509060101010101" pitchFamily="49" charset="-122"/>
                <a:sym typeface="Arial" panose="020b0604020202020204" pitchFamily="34" charset="0"/>
              </a:rPr>
              <a:t>培养分类能力</a:t>
            </a:r>
            <a:r>
              <a:rPr lang="en-US" altLang="zh-CN" sz="3600">
                <a:solidFill>
                  <a:srgbClr val="000000"/>
                </a:solidFill>
                <a:latin typeface="隶书" panose="02010509060101010101" pitchFamily="49" charset="-122"/>
                <a:ea typeface="隶书" panose="02010509060101010101" pitchFamily="49" charset="-122"/>
                <a:sym typeface="Arial" panose="020b0604020202020204" pitchFamily="34" charset="0"/>
              </a:rPr>
              <a:t>.</a:t>
            </a:r>
            <a:r>
              <a:rPr lang="en-US" altLang="zh-CN" sz="3600">
                <a:solidFill>
                  <a:srgbClr val="0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(</a:t>
            </a:r>
            <a:r>
              <a:rPr lang="zh-CN" altLang="en-US" sz="3600">
                <a:solidFill>
                  <a:srgbClr val="0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难点）</a:t>
            </a:r>
          </a:p>
        </p:txBody>
      </p:sp>
    </p:spTree>
    <p:extLst>
      <p:ext uri="{BB962C8B-B14F-4D97-AF65-F5344CB8AC3E}">
        <p14:creationId xmlns:p14="http://schemas.microsoft.com/office/powerpoint/2010/main" val="3231539052"/>
      </p:ext>
    </p:extLst>
  </p:cSld>
  <p:clrMapOvr>
    <a:masterClrMapping/>
  </p:clrMapOvr>
  <p:transition/>
  <p:timing/>
</p:sld>
</file>

<file path=ppt/slides/slide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文本框 99">
            <a:extLst>
              <a:ext uri="{FF2B5EF4-FFF2-40B4-BE49-F238E27FC236}">
                <a16:creationId xmlns:a16="http://schemas.microsoft.com/office/drawing/2014/main" xmlns="" id="{80336C7A-9325-4F97-A427-54A3B048CD2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7348" y="743254"/>
            <a:ext cx="11737304" cy="1965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indent="2667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algn="just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   北京冬奥会自由式滑雪女子</a:t>
            </a:r>
            <a:r>
              <a:rPr lang="en-US" altLang="zh-CN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U</a:t>
            </a:r>
            <a:r>
              <a:rPr lang="zh-CN" altLang="en-US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型场地技巧决赛，中国队选手谷爱凌以</a:t>
            </a:r>
            <a:r>
              <a:rPr lang="en-US" altLang="zh-CN" sz="2800" b="1" kern="100">
                <a:solidFill>
                  <a:srgbClr val="FF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95.25</a:t>
            </a:r>
            <a:r>
              <a:rPr lang="zh-CN" altLang="en-US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分的绝对优势收获个人第</a:t>
            </a:r>
            <a:r>
              <a:rPr lang="en-US" altLang="zh-CN" sz="2800" b="1" kern="100">
                <a:solidFill>
                  <a:srgbClr val="FF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2</a:t>
            </a:r>
            <a:r>
              <a:rPr lang="zh-CN" altLang="en-US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金，这也是中国体育代表团本届冬奥会的第</a:t>
            </a:r>
            <a:r>
              <a:rPr lang="en-US" altLang="zh-CN" sz="2800" b="1" kern="100">
                <a:solidFill>
                  <a:srgbClr val="FF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8</a:t>
            </a:r>
            <a:r>
              <a:rPr lang="zh-CN" altLang="en-US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枚金牌</a:t>
            </a:r>
            <a:r>
              <a:rPr lang="en-US" altLang="zh-CN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.</a:t>
            </a:r>
            <a:endParaRPr lang="zh-CN" altLang="en-US" sz="2800" kern="100">
              <a:effectLst/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pic>
        <p:nvPicPr>
          <p:cNvPr id="7" name="图片 6">
            <a:extLst>
              <a:ext uri="{FF2B5EF4-FFF2-40B4-BE49-F238E27FC236}">
                <a16:creationId xmlns:a16="http://schemas.microsoft.com/office/drawing/2014/main" xmlns="" id="{B628786B-5AE4-4BC6-B62E-7A956EBC6B3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49340" y="2708920"/>
            <a:ext cx="5915312" cy="3697070"/>
          </a:xfrm>
          <a:prstGeom prst="rect">
            <a:avLst/>
          </a:prstGeom>
        </p:spPr>
      </p:pic>
      <p:sp>
        <p:nvSpPr>
          <p:cNvPr id="8" name="Text Box 3">
            <a:extLst>
              <a:ext uri="{FF2B5EF4-FFF2-40B4-BE49-F238E27FC236}">
                <a16:creationId xmlns:a16="http://schemas.microsoft.com/office/drawing/2014/main" xmlns="" id="{AA5DC790-4765-4F85-86D8-9B07AD53F51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7408" y="4725144"/>
            <a:ext cx="4134465" cy="637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en-US" altLang="zh-CN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95.25,2,8</a:t>
            </a:r>
            <a:r>
              <a:rPr lang="zh-CN" altLang="en-US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是正数</a:t>
            </a:r>
            <a:r>
              <a:rPr lang="en-US" altLang="zh-CN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.</a:t>
            </a:r>
            <a:r>
              <a:rPr lang="zh-CN" altLang="en-US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      </a:t>
            </a:r>
          </a:p>
        </p:txBody>
      </p:sp>
      <p:sp>
        <p:nvSpPr>
          <p:cNvPr id="9" name="思想气泡: 云 8">
            <a:extLst>
              <a:ext uri="{FF2B5EF4-FFF2-40B4-BE49-F238E27FC236}">
                <a16:creationId xmlns:a16="http://schemas.microsoft.com/office/drawing/2014/main" xmlns="" id="{2879F1DF-D4BF-4CB3-A7B4-EBA6259EAA0E}"/>
              </a:ext>
            </a:extLst>
          </p:cNvPr>
          <p:cNvSpPr/>
          <p:nvPr/>
        </p:nvSpPr>
        <p:spPr>
          <a:xfrm>
            <a:off x="355291" y="2780537"/>
            <a:ext cx="4596809" cy="1574855"/>
          </a:xfrm>
          <a:prstGeom prst="cloudCallout">
            <a:avLst>
              <a:gd name="adj1" fmla="val 72482"/>
              <a:gd name="adj2" fmla="val -76682"/>
            </a:avLst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sz="2400" b="1" kern="100">
                <a:solidFill>
                  <a:schemeClr val="tx1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这些数你熟悉吗？你会对它们进行分类吗？</a:t>
            </a:r>
          </a:p>
          <a:p>
            <a:pPr algn="ctr"/>
            <a:endParaRPr lang="zh-CN" altLang="en-US" b="1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65149071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文本框 99">
            <a:extLst>
              <a:ext uri="{FF2B5EF4-FFF2-40B4-BE49-F238E27FC236}">
                <a16:creationId xmlns:a16="http://schemas.microsoft.com/office/drawing/2014/main" xmlns="" id="{80336C7A-9325-4F97-A427-54A3B048CD2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9336" y="820743"/>
            <a:ext cx="11737304" cy="13193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indent="2667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algn="just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  </a:t>
            </a:r>
            <a:r>
              <a:rPr lang="en-US" altLang="zh-CN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2022</a:t>
            </a:r>
            <a:r>
              <a:rPr lang="zh-CN" altLang="en-US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年</a:t>
            </a:r>
            <a:r>
              <a:rPr lang="en-US" altLang="zh-CN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2</a:t>
            </a:r>
            <a:r>
              <a:rPr lang="zh-CN" altLang="en-US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月</a:t>
            </a:r>
            <a:r>
              <a:rPr lang="en-US" altLang="zh-CN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7</a:t>
            </a:r>
            <a:r>
              <a:rPr lang="zh-CN" altLang="en-US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日，任子威在首都体育馆以</a:t>
            </a:r>
            <a:r>
              <a:rPr lang="en-US" altLang="zh-CN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1</a:t>
            </a:r>
            <a:r>
              <a:rPr lang="zh-CN" altLang="en-US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分</a:t>
            </a:r>
            <a:r>
              <a:rPr lang="en-US" altLang="zh-CN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26</a:t>
            </a:r>
            <a:r>
              <a:rPr lang="zh-CN" altLang="en-US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秒</a:t>
            </a:r>
            <a:r>
              <a:rPr lang="en-US" altLang="zh-CN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768</a:t>
            </a:r>
            <a:r>
              <a:rPr lang="zh-CN" altLang="en-US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获得北京冬奥会短道速滑男子</a:t>
            </a:r>
            <a:r>
              <a:rPr lang="en-US" altLang="zh-CN" sz="2800" b="1" kern="100">
                <a:solidFill>
                  <a:srgbClr val="FF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1000</a:t>
            </a:r>
            <a:r>
              <a:rPr lang="zh-CN" altLang="en-US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米冠军，实现了中国队在该项目上冬奥金牌</a:t>
            </a:r>
            <a:r>
              <a:rPr lang="en-US" altLang="zh-CN" sz="2800" b="1" kern="100">
                <a:solidFill>
                  <a:srgbClr val="FF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0</a:t>
            </a:r>
            <a:r>
              <a:rPr lang="zh-CN" altLang="en-US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的突破。</a:t>
            </a:r>
          </a:p>
        </p:txBody>
      </p:sp>
      <p:sp>
        <p:nvSpPr>
          <p:cNvPr id="6" name="Text Box 3">
            <a:extLst>
              <a:ext uri="{FF2B5EF4-FFF2-40B4-BE49-F238E27FC236}">
                <a16:creationId xmlns:a16="http://schemas.microsoft.com/office/drawing/2014/main" xmlns="" id="{E23A6959-F27C-4CF7-82EC-4F79E5EFAC0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41960" y="4083400"/>
            <a:ext cx="4134465" cy="12840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en-US" altLang="zh-CN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1000</a:t>
            </a:r>
            <a:r>
              <a:rPr lang="zh-CN" altLang="en-US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是正数；      </a:t>
            </a:r>
          </a:p>
          <a:p>
            <a:pPr>
              <a:lnSpc>
                <a:spcPct val="150000"/>
              </a:lnSpc>
            </a:pPr>
            <a:r>
              <a:rPr lang="en-US" altLang="zh-CN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0</a:t>
            </a:r>
            <a:r>
              <a:rPr lang="zh-CN" altLang="en-US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既不是正数也不是负数</a:t>
            </a:r>
            <a:r>
              <a:rPr lang="en-US" altLang="zh-CN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.</a:t>
            </a:r>
            <a:endParaRPr lang="zh-CN" altLang="en-US" sz="2800">
              <a:solidFill>
                <a:srgbClr val="FF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pic>
        <p:nvPicPr>
          <p:cNvPr id="46082" name="Picture 2">
            <a:extLst>
              <a:ext uri="{FF2B5EF4-FFF2-40B4-BE49-F238E27FC236}">
                <a16:creationId xmlns:a16="http://schemas.microsoft.com/office/drawing/2014/main" xmlns="" id="{1B0D8C24-9D30-48BF-AFE5-E18CD428E4D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588320" y="2564904"/>
            <a:ext cx="5245219" cy="37154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思想气泡: 云 6">
            <a:extLst>
              <a:ext uri="{FF2B5EF4-FFF2-40B4-BE49-F238E27FC236}">
                <a16:creationId xmlns:a16="http://schemas.microsoft.com/office/drawing/2014/main" xmlns="" id="{9C86090B-ADB5-4F8B-BC1D-FE204F343C6F}"/>
              </a:ext>
            </a:extLst>
          </p:cNvPr>
          <p:cNvSpPr/>
          <p:nvPr/>
        </p:nvSpPr>
        <p:spPr>
          <a:xfrm>
            <a:off x="563086" y="2369580"/>
            <a:ext cx="4596809" cy="1574855"/>
          </a:xfrm>
          <a:prstGeom prst="cloudCallout">
            <a:avLst>
              <a:gd name="adj1" fmla="val 80060"/>
              <a:gd name="adj2" fmla="val -53641"/>
            </a:avLst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sz="2400" b="1" kern="100">
                <a:solidFill>
                  <a:schemeClr val="tx1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这些数你熟悉吗？你会对它们进行分类吗？</a:t>
            </a:r>
          </a:p>
          <a:p>
            <a:pPr algn="ctr"/>
            <a:endParaRPr lang="zh-CN" altLang="en-US" b="1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4872215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文本框 99">
            <a:extLst>
              <a:ext uri="{FF2B5EF4-FFF2-40B4-BE49-F238E27FC236}">
                <a16:creationId xmlns:a16="http://schemas.microsoft.com/office/drawing/2014/main" xmlns="" id="{80336C7A-9325-4F97-A427-54A3B048CD2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0688" y="672987"/>
            <a:ext cx="11737304" cy="2611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indent="2667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algn="just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    2021</a:t>
            </a:r>
            <a:r>
              <a:rPr lang="zh-CN" altLang="en-US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年</a:t>
            </a:r>
            <a:r>
              <a:rPr lang="en-US" altLang="zh-CN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7</a:t>
            </a:r>
            <a:r>
              <a:rPr lang="zh-CN" altLang="en-US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月</a:t>
            </a:r>
            <a:r>
              <a:rPr lang="en-US" altLang="zh-CN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31</a:t>
            </a:r>
            <a:r>
              <a:rPr lang="zh-CN" altLang="en-US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日，在</a:t>
            </a:r>
            <a:r>
              <a:rPr lang="en-US" altLang="zh-CN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2020</a:t>
            </a:r>
            <a:r>
              <a:rPr lang="zh-CN" altLang="en-US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年东京奥运会举重男子</a:t>
            </a:r>
            <a:r>
              <a:rPr lang="en-US" altLang="zh-CN" sz="2800" b="1" kern="100">
                <a:solidFill>
                  <a:srgbClr val="FF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81</a:t>
            </a:r>
            <a:r>
              <a:rPr lang="zh-CN" altLang="en-US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公斤级决赛中，吕小军以抓举</a:t>
            </a:r>
            <a:r>
              <a:rPr lang="en-US" altLang="zh-CN" sz="2800" b="1" kern="100">
                <a:solidFill>
                  <a:srgbClr val="FF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170</a:t>
            </a:r>
            <a:r>
              <a:rPr lang="zh-CN" altLang="en-US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公斤、挺举</a:t>
            </a:r>
            <a:r>
              <a:rPr lang="en-US" altLang="zh-CN" sz="2800" b="1" kern="100">
                <a:solidFill>
                  <a:srgbClr val="FF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204</a:t>
            </a:r>
            <a:r>
              <a:rPr lang="zh-CN" altLang="en-US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公斤、总成绩</a:t>
            </a:r>
            <a:r>
              <a:rPr lang="en-US" altLang="zh-CN" sz="2800" b="1" kern="100">
                <a:solidFill>
                  <a:srgbClr val="FF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374</a:t>
            </a:r>
            <a:r>
              <a:rPr lang="zh-CN" altLang="en-US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公斤的成绩摘取金牌，其中抓举、挺举、总成绩均打破奥运纪录</a:t>
            </a:r>
            <a:r>
              <a:rPr lang="en-US" altLang="zh-CN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.</a:t>
            </a:r>
            <a:r>
              <a:rPr lang="zh-CN" altLang="en-US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与获银牌的多米尼加选手相比，他的抓举重量</a:t>
            </a:r>
            <a:r>
              <a:rPr lang="en-US" altLang="zh-CN" sz="2800" b="1" kern="100">
                <a:solidFill>
                  <a:srgbClr val="FF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-7</a:t>
            </a:r>
            <a:r>
              <a:rPr lang="zh-CN" altLang="en-US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公斤，挺举重量相同</a:t>
            </a:r>
            <a:r>
              <a:rPr lang="en-US" altLang="zh-CN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.</a:t>
            </a:r>
            <a:r>
              <a:rPr lang="zh-CN" altLang="en-US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 </a:t>
            </a:r>
          </a:p>
        </p:txBody>
      </p:sp>
      <p:pic>
        <p:nvPicPr>
          <p:cNvPr id="2" name="图片 1">
            <a:extLst>
              <a:ext uri="{FF2B5EF4-FFF2-40B4-BE49-F238E27FC236}">
                <a16:creationId xmlns:a16="http://schemas.microsoft.com/office/drawing/2014/main" xmlns="" id="{3582EA0B-70E4-44E5-887F-30895D15A61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83424" y="3284984"/>
            <a:ext cx="4927475" cy="3284983"/>
          </a:xfrm>
          <a:prstGeom prst="rect">
            <a:avLst/>
          </a:prstGeom>
        </p:spPr>
      </p:pic>
      <p:sp>
        <p:nvSpPr>
          <p:cNvPr id="8" name="Text Box 3">
            <a:extLst>
              <a:ext uri="{FF2B5EF4-FFF2-40B4-BE49-F238E27FC236}">
                <a16:creationId xmlns:a16="http://schemas.microsoft.com/office/drawing/2014/main" xmlns="" id="{3993FA85-64AF-4193-8ED8-BABEC04E76D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90642" y="5154462"/>
            <a:ext cx="5211683" cy="12840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en-US" altLang="zh-CN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81,170,204,374</a:t>
            </a:r>
            <a:r>
              <a:rPr lang="zh-CN" altLang="en-US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是正数；      </a:t>
            </a:r>
          </a:p>
          <a:p>
            <a:pPr>
              <a:lnSpc>
                <a:spcPct val="150000"/>
              </a:lnSpc>
            </a:pPr>
            <a:r>
              <a:rPr lang="en-US" altLang="zh-CN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-7</a:t>
            </a:r>
            <a:r>
              <a:rPr lang="zh-CN" altLang="en-US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是负数</a:t>
            </a:r>
            <a:r>
              <a:rPr lang="en-US" altLang="zh-CN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.</a:t>
            </a:r>
            <a:endParaRPr lang="zh-CN" altLang="en-US" sz="2800">
              <a:solidFill>
                <a:srgbClr val="FF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9" name="思想气泡: 云 8">
            <a:extLst>
              <a:ext uri="{FF2B5EF4-FFF2-40B4-BE49-F238E27FC236}">
                <a16:creationId xmlns:a16="http://schemas.microsoft.com/office/drawing/2014/main" xmlns="" id="{2BFB03F3-8F5A-4DE3-8EDB-4D58C8DE97CF}"/>
              </a:ext>
            </a:extLst>
          </p:cNvPr>
          <p:cNvSpPr/>
          <p:nvPr/>
        </p:nvSpPr>
        <p:spPr>
          <a:xfrm>
            <a:off x="711768" y="3440642"/>
            <a:ext cx="4596809" cy="1574855"/>
          </a:xfrm>
          <a:prstGeom prst="cloudCallout">
            <a:avLst>
              <a:gd name="adj1" fmla="val 80060"/>
              <a:gd name="adj2" fmla="val -53641"/>
            </a:avLst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sz="2400" b="1" kern="100">
                <a:solidFill>
                  <a:schemeClr val="tx1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这些数你熟悉吗？你会对它们进行分类吗？</a:t>
            </a:r>
          </a:p>
          <a:p>
            <a:pPr algn="ctr"/>
            <a:endParaRPr lang="zh-CN" altLang="en-US" b="1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379791742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pSp>
        <p:nvGrpSpPr>
          <p:cNvPr id="3" name="Group 8">
            <a:extLst>
              <a:ext uri="{FF2B5EF4-FFF2-40B4-BE49-F238E27FC236}">
                <a16:creationId xmlns:a16="http://schemas.microsoft.com/office/drawing/2014/main" xmlns="" id="{5748C3DA-06F6-4D05-8F9B-C891D2D026A3}"/>
              </a:ext>
            </a:extLst>
          </p:cNvPr>
          <p:cNvGrpSpPr/>
          <p:nvPr/>
        </p:nvGrpSpPr>
        <p:grpSpPr>
          <a:xfrm>
            <a:off x="335360" y="1066542"/>
            <a:ext cx="7672564" cy="1474788"/>
            <a:chOff x="-17" y="1486"/>
            <a:chExt cx="4199" cy="929"/>
          </a:xfrm>
        </p:grpSpPr>
        <p:sp>
          <p:nvSpPr>
            <p:cNvPr id="4" name="Text Box 5">
              <a:extLst>
                <a:ext uri="{FF2B5EF4-FFF2-40B4-BE49-F238E27FC236}">
                  <a16:creationId xmlns:a16="http://schemas.microsoft.com/office/drawing/2014/main" xmlns="" id="{280BC8DA-8790-4D93-94EC-632F179F5C8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-17" y="1486"/>
              <a:ext cx="1026" cy="368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>
              <a:spAutoFit/>
            </a:bodyPr>
            <a:lstStyle/>
            <a:p>
              <a:pPr>
                <a:buFontTx/>
                <a:buNone/>
                <a:defRPr/>
              </a:pPr>
              <a:r>
                <a:rPr kumimoji="1" lang="zh-CN" altLang="en-US" sz="3200" b="1">
                  <a:solidFill>
                    <a:srgbClr val="00206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隶书" panose="02010509060101010101" pitchFamily="49" charset="-122"/>
                  <a:ea typeface="隶书" panose="02010509060101010101" pitchFamily="49" charset="-122"/>
                </a:rPr>
                <a:t>思考</a:t>
              </a:r>
              <a:r>
                <a:rPr kumimoji="1" lang="en-US" altLang="zh-CN" sz="3200" b="1">
                  <a:solidFill>
                    <a:srgbClr val="00206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隶书" panose="02010509060101010101" pitchFamily="49" charset="-122"/>
                  <a:ea typeface="隶书" panose="02010509060101010101" pitchFamily="49" charset="-122"/>
                </a:rPr>
                <a:t>:</a:t>
              </a:r>
            </a:p>
          </p:txBody>
        </p:sp>
        <p:graphicFrame>
          <p:nvGraphicFramePr>
            <p:cNvPr id="5" name="Object 6">
              <a:extLst>
                <a:ext uri="{FF2B5EF4-FFF2-40B4-BE49-F238E27FC236}">
                  <a16:creationId xmlns:a16="http://schemas.microsoft.com/office/drawing/2014/main" xmlns="" id="{F9361CC4-BA64-47D4-9626-02D94E0D72B6}"/>
                </a:ext>
              </a:extLst>
            </p:cNvPr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775911028"/>
                </p:ext>
              </p:extLst>
            </p:nvPr>
          </p:nvGraphicFramePr>
          <p:xfrm>
            <a:off x="661" y="1904"/>
            <a:ext cx="2015" cy="511"/>
          </p:xfrm>
          <a:graphic>
            <a:graphicData uri="http://schemas.openxmlformats.org/presentationml/2006/ole">
              <mc:AlternateContent>
                <mc:Choice xmlns:v="urn:schemas-microsoft-com:vml" Requires="v">
                  <p:oleObj spid="_x0000_s1038" name="Equation" r:id="rId2" imgW="1269720" imgH="393480" progId="Equation.DSMT4">
                    <p:embed/>
                  </p:oleObj>
                </mc:Choice>
                <mc:Fallback>
                  <p:oleObj name="Equation" r:id="rId2" imgW="1269720" imgH="393480" progId="Equation.DSMT4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3"/>
                        <a:stretch>
                          <a:fillRect/>
                        </a:stretch>
                      </p:blipFill>
                      <p:spPr>
                        <a:xfrm>
                          <a:off x="661" y="1904"/>
                          <a:ext cx="2015" cy="511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6" name="Text Box 7">
              <a:extLst>
                <a:ext uri="{FF2B5EF4-FFF2-40B4-BE49-F238E27FC236}">
                  <a16:creationId xmlns:a16="http://schemas.microsoft.com/office/drawing/2014/main" xmlns="" id="{8C6B8E03-D3F6-42EF-A0BB-1A1441DBAB2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80" y="1962"/>
              <a:ext cx="4002" cy="3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zh-CN" altLang="en-US" sz="3200">
                  <a:latin typeface="隶书" panose="02010509060101010101" pitchFamily="49" charset="-122"/>
                  <a:ea typeface="隶书" panose="02010509060101010101" pitchFamily="49" charset="-122"/>
                </a:rPr>
                <a:t> </a:t>
              </a:r>
              <a:r>
                <a:rPr lang="en-US" altLang="zh-CN" sz="3200">
                  <a:latin typeface="隶书" panose="02010509060101010101" pitchFamily="49" charset="-122"/>
                  <a:ea typeface="隶书" panose="02010509060101010101" pitchFamily="49" charset="-122"/>
                </a:rPr>
                <a:t>1.</a:t>
              </a:r>
              <a:r>
                <a:rPr lang="zh-CN" altLang="en-US" sz="3200">
                  <a:latin typeface="隶书" panose="02010509060101010101" pitchFamily="49" charset="-122"/>
                  <a:ea typeface="隶书" panose="02010509060101010101" pitchFamily="49" charset="-122"/>
                </a:rPr>
                <a:t>                    又是什么数？</a:t>
              </a:r>
            </a:p>
          </p:txBody>
        </p:sp>
      </p:grpSp>
      <p:sp>
        <p:nvSpPr>
          <p:cNvPr id="7" name="Text Box 9">
            <a:extLst>
              <a:ext uri="{FF2B5EF4-FFF2-40B4-BE49-F238E27FC236}">
                <a16:creationId xmlns:a16="http://schemas.microsoft.com/office/drawing/2014/main" xmlns="" id="{BD1AAE21-8467-4FAD-BE65-6717678017E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49203" y="3038724"/>
            <a:ext cx="4278313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36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小学：分数和小数</a:t>
            </a:r>
          </a:p>
        </p:txBody>
      </p:sp>
      <p:sp>
        <p:nvSpPr>
          <p:cNvPr id="8" name="Text Box 9">
            <a:extLst>
              <a:ext uri="{FF2B5EF4-FFF2-40B4-BE49-F238E27FC236}">
                <a16:creationId xmlns:a16="http://schemas.microsoft.com/office/drawing/2014/main" xmlns="" id="{F10534D5-C6B9-43B6-9F82-E884C341551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74014" y="4316670"/>
            <a:ext cx="4278313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36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初中：统归为分数</a:t>
            </a:r>
          </a:p>
        </p:txBody>
      </p:sp>
      <p:pic>
        <p:nvPicPr>
          <p:cNvPr id="9" name="图片 17">
            <a:extLst>
              <a:ext uri="{FF2B5EF4-FFF2-40B4-BE49-F238E27FC236}">
                <a16:creationId xmlns:a16="http://schemas.microsoft.com/office/drawing/2014/main" xmlns="" id="{A447C0E8-79B5-45EF-9DC5-E9E5AC819EB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1022103">
            <a:off x="9337599" y="3573939"/>
            <a:ext cx="2081213" cy="2778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05280871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Text Box 18">
            <a:extLst>
              <a:ext uri="{FF2B5EF4-FFF2-40B4-BE49-F238E27FC236}">
                <a16:creationId xmlns:a16="http://schemas.microsoft.com/office/drawing/2014/main" xmlns="" id="{E18D0098-CF64-4A1C-B258-4A3AFC41D75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4288" y="1557998"/>
            <a:ext cx="11797712" cy="2397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sz="3200">
                <a:latin typeface="隶书" panose="02010509060101010101" pitchFamily="49" charset="-122"/>
                <a:ea typeface="隶书" panose="02010509060101010101" pitchFamily="49" charset="-122"/>
              </a:rPr>
              <a:t>2.</a:t>
            </a:r>
            <a:r>
              <a:rPr lang="zh-CN" altLang="en-US" sz="3200">
                <a:latin typeface="隶书" panose="02010509060101010101" pitchFamily="49" charset="-122"/>
                <a:ea typeface="隶书" panose="02010509060101010101" pitchFamily="49" charset="-122"/>
              </a:rPr>
              <a:t>目前我们所学的小数有哪几类？</a:t>
            </a:r>
            <a:endParaRPr lang="zh-CN" altLang="en-US" sz="3200" b="1">
              <a:solidFill>
                <a:srgbClr val="196666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>
              <a:lnSpc>
                <a:spcPct val="120000"/>
              </a:lnSpc>
            </a:pPr>
            <a:endParaRPr lang="en-US" altLang="zh-CN" sz="3200"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>
              <a:lnSpc>
                <a:spcPct val="120000"/>
              </a:lnSpc>
            </a:pPr>
            <a:endParaRPr lang="en-US" altLang="zh-CN" sz="3200"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>
              <a:lnSpc>
                <a:spcPct val="120000"/>
              </a:lnSpc>
            </a:pPr>
            <a:r>
              <a:rPr lang="en-US" altLang="zh-CN" sz="3200">
                <a:latin typeface="隶书" panose="02010509060101010101" pitchFamily="49" charset="-122"/>
                <a:ea typeface="隶书" panose="02010509060101010101" pitchFamily="49" charset="-122"/>
              </a:rPr>
              <a:t>3. 0.1,-0.5,5.32,-150.25</a:t>
            </a:r>
            <a:r>
              <a:rPr lang="zh-CN" altLang="en-US" sz="3200">
                <a:latin typeface="隶书" panose="02010509060101010101" pitchFamily="49" charset="-122"/>
                <a:ea typeface="隶书" panose="02010509060101010101" pitchFamily="49" charset="-122"/>
              </a:rPr>
              <a:t>，    能化成分数吗</a:t>
            </a:r>
            <a:r>
              <a:rPr lang="zh-CN" altLang="zh-CN" sz="3200">
                <a:latin typeface="隶书" panose="02010509060101010101" pitchFamily="49" charset="-122"/>
                <a:ea typeface="隶书" panose="02010509060101010101" pitchFamily="49" charset="-122"/>
              </a:rPr>
              <a:t>？</a:t>
            </a:r>
          </a:p>
        </p:txBody>
      </p:sp>
      <p:graphicFrame>
        <p:nvGraphicFramePr>
          <p:cNvPr id="5" name="Object 11">
            <a:extLst>
              <a:ext uri="{FF2B5EF4-FFF2-40B4-BE49-F238E27FC236}">
                <a16:creationId xmlns:a16="http://schemas.microsoft.com/office/drawing/2014/main" xmlns="" id="{5BA52ABC-1AFE-4489-8AAA-6F205722F68A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75601436"/>
              </p:ext>
            </p:extLst>
          </p:nvPr>
        </p:nvGraphicFramePr>
        <p:xfrm>
          <a:off x="863234" y="4031239"/>
          <a:ext cx="1158782" cy="875944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39" r:id="rId2" imgW="520560" imgH="393480" progId="Equation.3">
                  <p:embed/>
                </p:oleObj>
              </mc:Choice>
              <mc:Fallback>
                <p:oleObj r:id="rId2" imgW="520560" imgH="393480" progId="Equation.3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tretch>
                        <a:fillRect/>
                      </a:stretch>
                    </p:blipFill>
                    <p:spPr>
                      <a:xfrm>
                        <a:off x="863234" y="4031239"/>
                        <a:ext cx="1158782" cy="875944"/>
                      </a:xfrm>
                      <a:prstGeom prst="rect">
                        <a:avLst/>
                      </a:prstGeom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bject 13">
            <a:extLst>
              <a:ext uri="{FF2B5EF4-FFF2-40B4-BE49-F238E27FC236}">
                <a16:creationId xmlns:a16="http://schemas.microsoft.com/office/drawing/2014/main" xmlns="" id="{AA9E9883-837C-4190-B9A6-33C93A6B2374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05991600"/>
              </p:ext>
            </p:extLst>
          </p:nvPr>
        </p:nvGraphicFramePr>
        <p:xfrm>
          <a:off x="2409458" y="4122664"/>
          <a:ext cx="1453619" cy="707954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0" r:id="rId4" imgW="698400" imgH="393480" progId="Equation.3">
                  <p:embed/>
                </p:oleObj>
              </mc:Choice>
              <mc:Fallback>
                <p:oleObj r:id="rId4" imgW="698400" imgH="393480" progId="Equation.3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tretch>
                        <a:fillRect/>
                      </a:stretch>
                    </p:blipFill>
                    <p:spPr>
                      <a:xfrm>
                        <a:off x="2409458" y="4122664"/>
                        <a:ext cx="1453619" cy="707954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Object 14">
            <a:extLst>
              <a:ext uri="{FF2B5EF4-FFF2-40B4-BE49-F238E27FC236}">
                <a16:creationId xmlns:a16="http://schemas.microsoft.com/office/drawing/2014/main" xmlns="" id="{FEE64BB6-2502-423F-BF4D-956FD537512B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46219504"/>
              </p:ext>
            </p:extLst>
          </p:nvPr>
        </p:nvGraphicFramePr>
        <p:xfrm>
          <a:off x="4285090" y="4150505"/>
          <a:ext cx="1959301" cy="714811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1" r:id="rId6" imgW="1079032" imgH="393529" progId="Equation.3">
                  <p:embed/>
                </p:oleObj>
              </mc:Choice>
              <mc:Fallback>
                <p:oleObj r:id="rId6" imgW="1079032" imgH="393529" progId="Equation.3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tretch>
                        <a:fillRect/>
                      </a:stretch>
                    </p:blipFill>
                    <p:spPr>
                      <a:xfrm>
                        <a:off x="4285090" y="4150505"/>
                        <a:ext cx="1959301" cy="714811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15">
            <a:extLst>
              <a:ext uri="{FF2B5EF4-FFF2-40B4-BE49-F238E27FC236}">
                <a16:creationId xmlns:a16="http://schemas.microsoft.com/office/drawing/2014/main" xmlns="" id="{CA0E432C-9023-4C7F-AD3C-A0F6EEB45AFA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88527406"/>
              </p:ext>
            </p:extLst>
          </p:nvPr>
        </p:nvGraphicFramePr>
        <p:xfrm>
          <a:off x="862185" y="4989587"/>
          <a:ext cx="3018661" cy="72681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2" r:id="rId8" imgW="1637589" imgH="393529" progId="Equation.3">
                  <p:embed/>
                </p:oleObj>
              </mc:Choice>
              <mc:Fallback>
                <p:oleObj r:id="rId8" imgW="1637589" imgH="393529" progId="Equation.3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tretch>
                        <a:fillRect/>
                      </a:stretch>
                    </p:blipFill>
                    <p:spPr>
                      <a:xfrm>
                        <a:off x="862185" y="4989587"/>
                        <a:ext cx="3018661" cy="72681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13">
            <a:extLst>
              <a:ext uri="{FF2B5EF4-FFF2-40B4-BE49-F238E27FC236}">
                <a16:creationId xmlns:a16="http://schemas.microsoft.com/office/drawing/2014/main" xmlns="" id="{AEBDA78A-03FD-4331-939A-792F684EA245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09951706"/>
              </p:ext>
            </p:extLst>
          </p:nvPr>
        </p:nvGraphicFramePr>
        <p:xfrm>
          <a:off x="5721341" y="3174368"/>
          <a:ext cx="723900" cy="72390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3" r:id="rId10" imgW="241200" imgH="279360" progId="Equation.3">
                  <p:embed/>
                </p:oleObj>
              </mc:Choice>
              <mc:Fallback>
                <p:oleObj r:id="rId10" imgW="241200" imgH="279360" progId="Equation.3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tretch>
                        <a:fillRect/>
                      </a:stretch>
                    </p:blipFill>
                    <p:spPr>
                      <a:xfrm>
                        <a:off x="5721341" y="3174368"/>
                        <a:ext cx="723900" cy="7239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13">
            <a:extLst>
              <a:ext uri="{FF2B5EF4-FFF2-40B4-BE49-F238E27FC236}">
                <a16:creationId xmlns:a16="http://schemas.microsoft.com/office/drawing/2014/main" xmlns="" id="{F5C994F1-A4F6-4FE8-8F59-2E86C91BE586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09014980"/>
              </p:ext>
            </p:extLst>
          </p:nvPr>
        </p:nvGraphicFramePr>
        <p:xfrm>
          <a:off x="4304615" y="4892075"/>
          <a:ext cx="1424479" cy="1002792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4" r:id="rId12" imgW="482400" imgH="393480" progId="Equation.3">
                  <p:embed/>
                </p:oleObj>
              </mc:Choice>
              <mc:Fallback>
                <p:oleObj r:id="rId12" imgW="482400" imgH="393480" progId="Equation.3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tretch>
                        <a:fillRect/>
                      </a:stretch>
                    </p:blipFill>
                    <p:spPr>
                      <a:xfrm>
                        <a:off x="4304615" y="4892075"/>
                        <a:ext cx="1424479" cy="100279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Text Box 12">
            <a:extLst>
              <a:ext uri="{FF2B5EF4-FFF2-40B4-BE49-F238E27FC236}">
                <a16:creationId xmlns:a16="http://schemas.microsoft.com/office/drawing/2014/main" xmlns="" id="{9B4FC07B-C0A9-4BB4-921C-4920C5EF11F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5904" y="2354998"/>
            <a:ext cx="10687172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32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有限小数，无限小数（无限循环小数和无限不循环小数）</a:t>
            </a:r>
          </a:p>
        </p:txBody>
      </p:sp>
      <p:grpSp>
        <p:nvGrpSpPr>
          <p:cNvPr id="15" name="组合 14">
            <a:extLst>
              <a:ext uri="{FF2B5EF4-FFF2-40B4-BE49-F238E27FC236}">
                <a16:creationId xmlns:a16="http://schemas.microsoft.com/office/drawing/2014/main" xmlns="" id="{0A0F19E3-18C6-4724-B2D9-BD9DC0B86FB0}"/>
              </a:ext>
            </a:extLst>
          </p:cNvPr>
          <p:cNvGrpSpPr/>
          <p:nvPr/>
        </p:nvGrpSpPr>
        <p:grpSpPr>
          <a:xfrm>
            <a:off x="8319212" y="4079730"/>
            <a:ext cx="3557783" cy="1501775"/>
            <a:chOff x="9175255" y="4425529"/>
            <a:chExt cx="2823354" cy="1501775"/>
          </a:xfrm>
        </p:grpSpPr>
        <p:sp>
          <p:nvSpPr>
            <p:cNvPr id="13" name="云形标注 8">
              <a:extLst>
                <a:ext uri="{FF2B5EF4-FFF2-40B4-BE49-F238E27FC236}">
                  <a16:creationId xmlns:a16="http://schemas.microsoft.com/office/drawing/2014/main" xmlns="" id="{4D8664DB-D19F-4186-9181-2A2F2F6F535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175255" y="4425529"/>
              <a:ext cx="2823354" cy="1501775"/>
            </a:xfrm>
            <a:prstGeom prst="cloudCallout">
              <a:avLst>
                <a:gd name="adj1" fmla="val -110209"/>
                <a:gd name="adj2" fmla="val 50720"/>
              </a:avLst>
            </a:prstGeom>
            <a:solidFill>
              <a:schemeClr val="accent5">
                <a:lumMod val="40000"/>
                <a:lumOff val="60000"/>
              </a:schemeClr>
            </a:solidFill>
            <a:ln w="9525">
              <a:solidFill>
                <a:schemeClr val="tx1"/>
              </a:solidFill>
              <a:round/>
            </a:ln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隶书" panose="02010509060101010101" pitchFamily="49" charset="-122"/>
                <a:ea typeface="隶书" panose="02010509060101010101" pitchFamily="49" charset="-122"/>
              </a:endParaRPr>
            </a:p>
          </p:txBody>
        </p:sp>
        <p:sp>
          <p:nvSpPr>
            <p:cNvPr id="14" name="文本框 13">
              <a:extLst>
                <a:ext uri="{FF2B5EF4-FFF2-40B4-BE49-F238E27FC236}">
                  <a16:creationId xmlns:a16="http://schemas.microsoft.com/office/drawing/2014/main" xmlns="" id="{82EB778D-7118-4289-971B-B2239D35BC0A}"/>
                </a:ext>
              </a:extLst>
            </p:cNvPr>
            <p:cNvSpPr txBox="1"/>
            <p:nvPr/>
          </p:nvSpPr>
          <p:spPr>
            <a:xfrm>
              <a:off x="9407873" y="4767590"/>
              <a:ext cx="2590241" cy="707886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defRPr/>
              </a:pPr>
              <a:r>
                <a:rPr lang="zh-CN" altLang="en-US" sz="2000" b="1" noProof="1">
                  <a:solidFill>
                    <a:schemeClr val="tx1">
                      <a:lumMod val="95000"/>
                      <a:lumOff val="5000"/>
                    </a:schemeClr>
                  </a:solidFill>
                  <a:latin typeface="隶书" panose="02010509060101010101" pitchFamily="49" charset="-122"/>
                  <a:ea typeface="隶书" panose="02010509060101010101" pitchFamily="49" charset="-122"/>
                </a:rPr>
                <a:t>这些能化为分数的小数，都看作为分数</a:t>
              </a:r>
              <a:r>
                <a:rPr lang="en-US" altLang="zh-CN" sz="2000" b="1" noProof="1">
                  <a:solidFill>
                    <a:schemeClr val="tx1">
                      <a:lumMod val="95000"/>
                      <a:lumOff val="5000"/>
                    </a:schemeClr>
                  </a:solidFill>
                  <a:latin typeface="隶书" panose="02010509060101010101" pitchFamily="49" charset="-122"/>
                  <a:ea typeface="隶书" panose="02010509060101010101" pitchFamily="49" charset="-122"/>
                </a:rPr>
                <a:t>.</a:t>
              </a:r>
              <a:endParaRPr lang="zh-CN" altLang="en-US" sz="2000" b="1" noProof="1">
                <a:solidFill>
                  <a:schemeClr val="tx1">
                    <a:lumMod val="95000"/>
                    <a:lumOff val="5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endParaRPr>
            </a:p>
          </p:txBody>
        </p:sp>
      </p:grpSp>
      <p:sp>
        <p:nvSpPr>
          <p:cNvPr id="16" name="Text Box 5">
            <a:extLst>
              <a:ext uri="{FF2B5EF4-FFF2-40B4-BE49-F238E27FC236}">
                <a16:creationId xmlns:a16="http://schemas.microsoft.com/office/drawing/2014/main" xmlns="" id="{D3C09B90-2A0B-40F0-A48E-7388CBCC12D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0514" y="917866"/>
            <a:ext cx="1874744" cy="584200"/>
          </a:xfrm>
          <a:prstGeom prst="rect">
            <a:avLst/>
          </a:prstGeom>
          <a:noFill/>
          <a:ln>
            <a:noFill/>
          </a:ln>
          <a:effectLst/>
        </p:spPr>
        <p:txBody>
          <a:bodyPr>
            <a:spAutoFit/>
          </a:bodyPr>
          <a:lstStyle/>
          <a:p>
            <a:pPr>
              <a:buFontTx/>
              <a:buNone/>
              <a:defRPr/>
            </a:pPr>
            <a:r>
              <a:rPr kumimoji="1" lang="zh-CN" altLang="en-US" sz="3200" b="1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隶书" panose="02010509060101010101" pitchFamily="49" charset="-122"/>
                <a:ea typeface="隶书" panose="02010509060101010101" pitchFamily="49" charset="-122"/>
              </a:rPr>
              <a:t>思考</a:t>
            </a:r>
            <a:r>
              <a:rPr kumimoji="1" lang="en-US" altLang="zh-CN" sz="3200" b="1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隶书" panose="02010509060101010101" pitchFamily="49" charset="-122"/>
                <a:ea typeface="隶书" panose="02010509060101010101" pitchFamily="49" charset="-122"/>
              </a:rPr>
              <a:t>:</a:t>
            </a:r>
          </a:p>
        </p:txBody>
      </p:sp>
    </p:spTree>
    <p:extLst>
      <p:ext uri="{BB962C8B-B14F-4D97-AF65-F5344CB8AC3E}">
        <p14:creationId xmlns:p14="http://schemas.microsoft.com/office/powerpoint/2010/main" val="1451509731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文本框 2">
            <a:extLst>
              <a:ext uri="{FF2B5EF4-FFF2-40B4-BE49-F238E27FC236}">
                <a16:creationId xmlns:a16="http://schemas.microsoft.com/office/drawing/2014/main" xmlns="" id="{71D021EA-CCE8-483D-87A3-5D272973C6EC}"/>
              </a:ext>
            </a:extLst>
          </p:cNvPr>
          <p:cNvSpPr txBox="1"/>
          <p:nvPr/>
        </p:nvSpPr>
        <p:spPr>
          <a:xfrm>
            <a:off x="0" y="810388"/>
            <a:ext cx="7149210" cy="7155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zh-CN"/>
            </a:defPPr>
            <a:lvl1pPr marL="0" marR="0" indent="266700" algn="just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 sz="2800" kern="100">
                <a:effectLst/>
                <a:latin typeface="+mn-ea"/>
                <a:ea typeface="+mn-ea"/>
              </a:defRPr>
            </a:lvl1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</a:lvl9pPr>
          </a:lstStyle>
          <a:p>
            <a:r>
              <a:rPr lang="zh-CN" altLang="en-US" sz="3200" b="1">
                <a:solidFill>
                  <a:srgbClr val="00206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思考</a:t>
            </a:r>
            <a:r>
              <a:rPr lang="zh-CN" altLang="en-US" sz="3200">
                <a:latin typeface="隶书" panose="02010509060101010101" pitchFamily="49" charset="-122"/>
                <a:ea typeface="隶书" panose="02010509060101010101" pitchFamily="49" charset="-122"/>
              </a:rPr>
              <a:t>：回想一下，我们认识了哪些数？</a:t>
            </a: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xmlns="" id="{E7F6EC45-2241-486A-8BCB-88239EDAC6B3}"/>
              </a:ext>
            </a:extLst>
          </p:cNvPr>
          <p:cNvSpPr txBox="1"/>
          <p:nvPr/>
        </p:nvSpPr>
        <p:spPr>
          <a:xfrm>
            <a:off x="335360" y="1664747"/>
            <a:ext cx="4752528" cy="71558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3200" kern="100">
                <a:latin typeface="隶书" panose="02010509060101010101" pitchFamily="49" charset="-122"/>
                <a:ea typeface="隶书" panose="02010509060101010101" pitchFamily="49" charset="-122"/>
              </a:rPr>
              <a:t>正整数，如</a:t>
            </a:r>
            <a:r>
              <a:rPr lang="en-US" altLang="zh-CN" sz="3200" kern="100">
                <a:latin typeface="隶书" panose="02010509060101010101" pitchFamily="49" charset="-122"/>
                <a:ea typeface="隶书" panose="02010509060101010101" pitchFamily="49" charset="-122"/>
              </a:rPr>
              <a:t>1</a:t>
            </a:r>
            <a:r>
              <a:rPr lang="zh-CN" altLang="en-US" sz="3200" kern="100">
                <a:latin typeface="隶书" panose="02010509060101010101" pitchFamily="49" charset="-122"/>
                <a:ea typeface="隶书" panose="02010509060101010101" pitchFamily="49" charset="-122"/>
              </a:rPr>
              <a:t>，</a:t>
            </a:r>
            <a:r>
              <a:rPr lang="en-US" altLang="zh-CN" sz="3200" kern="100">
                <a:latin typeface="隶书" panose="02010509060101010101" pitchFamily="49" charset="-122"/>
                <a:ea typeface="隶书" panose="02010509060101010101" pitchFamily="49" charset="-122"/>
              </a:rPr>
              <a:t>2</a:t>
            </a:r>
            <a:r>
              <a:rPr lang="zh-CN" altLang="en-US" sz="3200" kern="100">
                <a:latin typeface="隶书" panose="02010509060101010101" pitchFamily="49" charset="-122"/>
                <a:ea typeface="隶书" panose="02010509060101010101" pitchFamily="49" charset="-122"/>
              </a:rPr>
              <a:t>，</a:t>
            </a:r>
            <a:r>
              <a:rPr lang="en-US" altLang="zh-CN" sz="3200" kern="100">
                <a:latin typeface="隶书" panose="02010509060101010101" pitchFamily="49" charset="-122"/>
                <a:ea typeface="隶书" panose="02010509060101010101" pitchFamily="49" charset="-122"/>
              </a:rPr>
              <a:t>3</a:t>
            </a:r>
            <a:r>
              <a:rPr lang="zh-CN" altLang="en-US" sz="3200" kern="100">
                <a:latin typeface="隶书" panose="02010509060101010101" pitchFamily="49" charset="-122"/>
                <a:ea typeface="隶书" panose="02010509060101010101" pitchFamily="49" charset="-122"/>
              </a:rPr>
              <a:t>，</a:t>
            </a:r>
            <a:r>
              <a:rPr lang="en-US" altLang="zh-CN" sz="3200" kern="100">
                <a:latin typeface="隶书" panose="02010509060101010101" pitchFamily="49" charset="-122"/>
                <a:ea typeface="隶书" panose="02010509060101010101" pitchFamily="49" charset="-122"/>
              </a:rPr>
              <a:t>…</a:t>
            </a:r>
            <a:r>
              <a:rPr lang="zh-CN" altLang="en-US" sz="3200" kern="100">
                <a:latin typeface="隶书" panose="02010509060101010101" pitchFamily="49" charset="-122"/>
                <a:ea typeface="隶书" panose="02010509060101010101" pitchFamily="49" charset="-122"/>
              </a:rPr>
              <a:t>；</a:t>
            </a: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xmlns="" id="{C4C3317D-C74B-4311-BB2C-9BA621437C14}"/>
              </a:ext>
            </a:extLst>
          </p:cNvPr>
          <p:cNvSpPr txBox="1"/>
          <p:nvPr/>
        </p:nvSpPr>
        <p:spPr>
          <a:xfrm>
            <a:off x="335360" y="2449151"/>
            <a:ext cx="9441622" cy="71558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3200" kern="100">
                <a:latin typeface="隶书" panose="02010509060101010101" pitchFamily="49" charset="-122"/>
                <a:ea typeface="隶书" panose="02010509060101010101" pitchFamily="49" charset="-122"/>
              </a:rPr>
              <a:t>零，</a:t>
            </a:r>
            <a:r>
              <a:rPr lang="en-US" altLang="zh-CN" sz="3200" kern="100">
                <a:latin typeface="隶书" panose="02010509060101010101" pitchFamily="49" charset="-122"/>
                <a:ea typeface="隶书" panose="02010509060101010101" pitchFamily="49" charset="-122"/>
              </a:rPr>
              <a:t>0</a:t>
            </a:r>
            <a:r>
              <a:rPr lang="zh-CN" altLang="en-US" sz="3200" kern="100">
                <a:latin typeface="隶书" panose="02010509060101010101" pitchFamily="49" charset="-122"/>
                <a:ea typeface="隶书" panose="02010509060101010101" pitchFamily="49" charset="-122"/>
              </a:rPr>
              <a:t>；</a:t>
            </a: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xmlns="" id="{A7E59883-BE38-472C-A07F-D9FADFD59B75}"/>
              </a:ext>
            </a:extLst>
          </p:cNvPr>
          <p:cNvSpPr txBox="1"/>
          <p:nvPr/>
        </p:nvSpPr>
        <p:spPr>
          <a:xfrm>
            <a:off x="293214" y="3373465"/>
            <a:ext cx="9441622" cy="71558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3200" kern="100">
                <a:latin typeface="隶书" panose="02010509060101010101" pitchFamily="49" charset="-122"/>
                <a:ea typeface="隶书" panose="02010509060101010101" pitchFamily="49" charset="-122"/>
              </a:rPr>
              <a:t>负整数，如</a:t>
            </a:r>
            <a:r>
              <a:rPr lang="en-US" altLang="zh-CN" sz="3200" kern="100">
                <a:latin typeface="隶书" panose="02010509060101010101" pitchFamily="49" charset="-122"/>
                <a:ea typeface="隶书" panose="02010509060101010101" pitchFamily="49" charset="-122"/>
              </a:rPr>
              <a:t>-1</a:t>
            </a:r>
            <a:r>
              <a:rPr lang="zh-CN" altLang="en-US" sz="3200" kern="100">
                <a:latin typeface="隶书" panose="02010509060101010101" pitchFamily="49" charset="-122"/>
                <a:ea typeface="隶书" panose="02010509060101010101" pitchFamily="49" charset="-122"/>
              </a:rPr>
              <a:t>，</a:t>
            </a:r>
            <a:r>
              <a:rPr lang="en-US" altLang="zh-CN" sz="3200" kern="100">
                <a:latin typeface="隶书" panose="02010509060101010101" pitchFamily="49" charset="-122"/>
                <a:ea typeface="隶书" panose="02010509060101010101" pitchFamily="49" charset="-122"/>
              </a:rPr>
              <a:t>-2</a:t>
            </a:r>
            <a:r>
              <a:rPr lang="zh-CN" altLang="en-US" sz="3200" kern="100">
                <a:latin typeface="隶书" panose="02010509060101010101" pitchFamily="49" charset="-122"/>
                <a:ea typeface="隶书" panose="02010509060101010101" pitchFamily="49" charset="-122"/>
              </a:rPr>
              <a:t>，</a:t>
            </a:r>
            <a:r>
              <a:rPr lang="en-US" altLang="zh-CN" sz="3200" kern="100">
                <a:latin typeface="隶书" panose="02010509060101010101" pitchFamily="49" charset="-122"/>
                <a:ea typeface="隶书" panose="02010509060101010101" pitchFamily="49" charset="-122"/>
              </a:rPr>
              <a:t>-3</a:t>
            </a:r>
            <a:r>
              <a:rPr lang="zh-CN" altLang="en-US" sz="3200" kern="100">
                <a:latin typeface="隶书" panose="02010509060101010101" pitchFamily="49" charset="-122"/>
                <a:ea typeface="隶书" panose="02010509060101010101" pitchFamily="49" charset="-122"/>
              </a:rPr>
              <a:t>，</a:t>
            </a:r>
            <a:r>
              <a:rPr lang="en-US" altLang="zh-CN" sz="3200" kern="100">
                <a:latin typeface="隶书" panose="02010509060101010101" pitchFamily="49" charset="-122"/>
                <a:ea typeface="隶书" panose="02010509060101010101" pitchFamily="49" charset="-122"/>
              </a:rPr>
              <a:t>…</a:t>
            </a:r>
            <a:r>
              <a:rPr lang="zh-CN" altLang="en-US" sz="3200" kern="100">
                <a:latin typeface="隶书" panose="02010509060101010101" pitchFamily="49" charset="-122"/>
                <a:ea typeface="隶书" panose="02010509060101010101" pitchFamily="49" charset="-122"/>
              </a:rPr>
              <a:t>；</a:t>
            </a:r>
          </a:p>
        </p:txBody>
      </p:sp>
      <mc:AlternateContent>
        <mc:Choice Requires="a14">
          <p:sp>
            <p:nvSpPr>
              <p:cNvPr id="8" name="文本框 7">
                <a:extLst>
                  <a:ext uri="{FF2B5EF4-FFF2-40B4-BE49-F238E27FC236}">
                    <a16:creationId xmlns:a16="http://schemas.microsoft.com/office/drawing/2014/main" xmlns="" id="{718E9DB7-2DF6-40E9-8B20-2BFDA4D86ADF}"/>
                  </a:ext>
                </a:extLst>
              </p:cNvPr>
              <p:cNvSpPr txBox="1"/>
              <p:nvPr/>
            </p:nvSpPr>
            <p:spPr>
              <a:xfrm>
                <a:off x="293214" y="4171562"/>
                <a:ext cx="9441622" cy="1053365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3200" kern="100">
                    <a:latin typeface="隶书" panose="02010509060101010101" pitchFamily="49" charset="-122"/>
                    <a:ea typeface="隶书" panose="02010509060101010101" pitchFamily="49" charset="-122"/>
                  </a:rPr>
                  <a:t>正分数，如</a:t>
                </a:r>
                <a14:m>
                  <m:oMathPara>
                    <m:oMathParaPr>
                      <m:jc/>
                    </m:oMathParaPr>
                    <m:oMath>
                      <m:f>
                        <m:fPr>
                          <m:type m:val="bar"/>
                          <m:ctrlPr>
                            <a:rPr lang="en-US" altLang="zh-CN" sz="3200" i="1" kern="100" smtClean="0">
                              <a:latin typeface="Cambria Math" panose="02040503050406030204" pitchFamily="18" charset="0"/>
                              <a:ea typeface="隶书" panose="02010509060101010101" pitchFamily="49" charset="-122"/>
                            </a:rPr>
                          </m:ctrlPr>
                        </m:fPr>
                        <m:num>
                          <m:r>
                            <a:rPr lang="en-US" altLang="zh-CN" sz="3200" b="0" i="1" kern="100" smtClean="0">
                              <a:latin typeface="Cambria Math" panose="02040503050406030204" pitchFamily="18" charset="0"/>
                              <a:ea typeface="隶书" panose="02010509060101010101" pitchFamily="49" charset="-122"/>
                            </a:rPr>
                            <m:t>1</m:t>
                          </m:r>
                        </m:num>
                        <m:den>
                          <m:r>
                            <a:rPr lang="en-US" altLang="zh-CN" sz="3200" b="0" i="1" kern="100" smtClean="0">
                              <a:latin typeface="Cambria Math" panose="02040503050406030204" pitchFamily="18" charset="0"/>
                              <a:ea typeface="隶书" panose="02010509060101010101" pitchFamily="49" charset="-122"/>
                            </a:rPr>
                            <m:t>2</m:t>
                          </m:r>
                        </m:den>
                      </m:f>
                    </m:oMath>
                  </m:oMathPara>
                </a14:m>
                <a:r>
                  <a:rPr lang="zh-CN" altLang="en-US" sz="3200" kern="100">
                    <a:latin typeface="隶书" panose="02010509060101010101" pitchFamily="49" charset="-122"/>
                    <a:ea typeface="隶书" panose="02010509060101010101" pitchFamily="49" charset="-122"/>
                  </a:rPr>
                  <a:t>，</a:t>
                </a:r>
                <a14:m>
                  <m:oMathPara>
                    <m:oMathParaPr>
                      <m:jc/>
                    </m:oMathParaPr>
                    <m:oMath>
                      <m:f>
                        <m:fPr>
                          <m:type m:val="bar"/>
                          <m:ctrlPr>
                            <a:rPr lang="en-US" altLang="zh-CN" sz="3200" i="1" kern="100" smtClean="0">
                              <a:latin typeface="Cambria Math" panose="02040503050406030204" pitchFamily="18" charset="0"/>
                              <a:ea typeface="隶书" panose="02010509060101010101" pitchFamily="49" charset="-122"/>
                            </a:rPr>
                          </m:ctrlPr>
                        </m:fPr>
                        <m:num>
                          <m:r>
                            <a:rPr lang="en-US" altLang="zh-CN" sz="3200" b="0" i="1" kern="100" smtClean="0">
                              <a:latin typeface="Cambria Math" panose="02040503050406030204" pitchFamily="18" charset="0"/>
                              <a:ea typeface="隶书" panose="02010509060101010101" pitchFamily="49" charset="-122"/>
                            </a:rPr>
                            <m:t>2</m:t>
                          </m:r>
                        </m:num>
                        <m:den>
                          <m:r>
                            <a:rPr lang="en-US" altLang="zh-CN" sz="3200" b="0" i="1" kern="100" smtClean="0">
                              <a:latin typeface="Cambria Math" panose="02040503050406030204" pitchFamily="18" charset="0"/>
                              <a:ea typeface="隶书" panose="02010509060101010101" pitchFamily="49" charset="-122"/>
                            </a:rPr>
                            <m:t>3</m:t>
                          </m:r>
                        </m:den>
                      </m:f>
                    </m:oMath>
                  </m:oMathPara>
                </a14:m>
                <a:r>
                  <a:rPr lang="zh-CN" altLang="en-US" sz="3200" kern="100">
                    <a:latin typeface="隶书" panose="02010509060101010101" pitchFamily="49" charset="-122"/>
                    <a:ea typeface="隶书" panose="02010509060101010101" pitchFamily="49" charset="-122"/>
                  </a:rPr>
                  <a:t>，</a:t>
                </a:r>
                <a14:m>
                  <m:oMathPara>
                    <m:oMathParaPr>
                      <m:jc/>
                    </m:oMathParaPr>
                    <m:oMath>
                      <m:f>
                        <m:fPr>
                          <m:type m:val="bar"/>
                          <m:ctrlPr>
                            <a:rPr lang="en-US" altLang="zh-CN" sz="3200" i="1" kern="100" smtClean="0">
                              <a:latin typeface="Cambria Math" panose="02040503050406030204" pitchFamily="18" charset="0"/>
                              <a:ea typeface="隶书" panose="02010509060101010101" pitchFamily="49" charset="-122"/>
                            </a:rPr>
                          </m:ctrlPr>
                        </m:fPr>
                        <m:num>
                          <m:r>
                            <a:rPr lang="en-US" altLang="zh-CN" sz="3200" b="0" i="1" kern="100" smtClean="0">
                              <a:latin typeface="Cambria Math" panose="02040503050406030204" pitchFamily="18" charset="0"/>
                              <a:ea typeface="隶书" panose="02010509060101010101" pitchFamily="49" charset="-122"/>
                            </a:rPr>
                            <m:t>15</m:t>
                          </m:r>
                        </m:num>
                        <m:den>
                          <m:r>
                            <a:rPr lang="en-US" altLang="zh-CN" sz="3200" b="0" i="1" kern="100" smtClean="0">
                              <a:latin typeface="Cambria Math" panose="02040503050406030204" pitchFamily="18" charset="0"/>
                              <a:ea typeface="隶书" panose="02010509060101010101" pitchFamily="49" charset="-122"/>
                            </a:rPr>
                            <m:t>7</m:t>
                          </m:r>
                        </m:den>
                      </m:f>
                    </m:oMath>
                  </m:oMathPara>
                </a14:m>
                <a:r>
                  <a:rPr lang="zh-CN" altLang="en-US" sz="3200" kern="100">
                    <a:latin typeface="隶书" panose="02010509060101010101" pitchFamily="49" charset="-122"/>
                    <a:ea typeface="隶书" panose="02010509060101010101" pitchFamily="49" charset="-122"/>
                  </a:rPr>
                  <a:t>，</a:t>
                </a:r>
                <a:r>
                  <a:rPr lang="en-US" altLang="zh-CN" sz="3200" kern="100">
                    <a:latin typeface="隶书" panose="02010509060101010101" pitchFamily="49" charset="-122"/>
                    <a:ea typeface="隶书" panose="02010509060101010101" pitchFamily="49" charset="-122"/>
                  </a:rPr>
                  <a:t>0.1</a:t>
                </a:r>
                <a:r>
                  <a:rPr lang="zh-CN" altLang="en-US" sz="3200" kern="100">
                    <a:latin typeface="隶书" panose="02010509060101010101" pitchFamily="49" charset="-122"/>
                    <a:ea typeface="隶书" panose="02010509060101010101" pitchFamily="49" charset="-122"/>
                  </a:rPr>
                  <a:t>，</a:t>
                </a:r>
                <a:r>
                  <a:rPr lang="en-US" altLang="zh-CN" sz="3200" kern="100">
                    <a:latin typeface="隶书" panose="02010509060101010101" pitchFamily="49" charset="-122"/>
                    <a:ea typeface="隶书" panose="02010509060101010101" pitchFamily="49" charset="-122"/>
                  </a:rPr>
                  <a:t>5.32</a:t>
                </a:r>
                <a:r>
                  <a:rPr lang="zh-CN" altLang="en-US" sz="3200" kern="100">
                    <a:latin typeface="隶书" panose="02010509060101010101" pitchFamily="49" charset="-122"/>
                    <a:ea typeface="隶书" panose="02010509060101010101" pitchFamily="49" charset="-122"/>
                  </a:rPr>
                  <a:t>，</a:t>
                </a:r>
                <a:r>
                  <a:rPr lang="en-US" altLang="zh-CN" sz="3200" kern="100">
                    <a:latin typeface="隶书" panose="02010509060101010101" pitchFamily="49" charset="-122"/>
                    <a:ea typeface="隶书" panose="02010509060101010101" pitchFamily="49" charset="-122"/>
                  </a:rPr>
                  <a:t>…</a:t>
                </a:r>
                <a:r>
                  <a:rPr lang="zh-CN" altLang="en-US" sz="3200" kern="100">
                    <a:latin typeface="隶书" panose="02010509060101010101" pitchFamily="49" charset="-122"/>
                    <a:ea typeface="隶书" panose="02010509060101010101" pitchFamily="49" charset="-122"/>
                  </a:rPr>
                  <a:t>；</a:t>
                </a:r>
              </a:p>
            </p:txBody>
          </p:sp>
        </mc:Choice>
        <mc:Fallback>
          <p:sp>
            <p:nvSpPr>
              <p:cNvPr id="8" name="文本框 7">
                <a:extLst>
                  <a:ext uri="{FF2B5EF4-FFF2-40B4-BE49-F238E27FC236}">
                    <a16:creationId xmlns:a16="http://schemas.microsoft.com/office/drawing/2014/main" id="{718E9DB7-2DF6-40E9-8B20-2BFDA4D86AD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3214" y="4171562"/>
                <a:ext cx="9441622" cy="1053365"/>
              </a:xfrm>
              <a:prstGeom prst="rect">
                <a:avLst/>
              </a:prstGeom>
              <a:blipFill>
                <a:blip r:embed="rId2"/>
                <a:stretch>
                  <a:fillRect l="-1614" r="0" b="-5202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>
        <mc:Choice Requires="a14">
          <p:sp>
            <p:nvSpPr>
              <p:cNvPr id="11" name="文本框 10">
                <a:extLst>
                  <a:ext uri="{FF2B5EF4-FFF2-40B4-BE49-F238E27FC236}">
                    <a16:creationId xmlns:a16="http://schemas.microsoft.com/office/drawing/2014/main" xmlns="" id="{B569496E-2329-49B7-B08B-D5B0B4C21ABD}"/>
                  </a:ext>
                </a:extLst>
              </p:cNvPr>
              <p:cNvSpPr txBox="1"/>
              <p:nvPr/>
            </p:nvSpPr>
            <p:spPr>
              <a:xfrm>
                <a:off x="293214" y="5307443"/>
                <a:ext cx="9441622" cy="1059649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3200" kern="100">
                    <a:latin typeface="隶书" panose="02010509060101010101" pitchFamily="49" charset="-122"/>
                    <a:ea typeface="隶书" panose="02010509060101010101" pitchFamily="49" charset="-122"/>
                  </a:rPr>
                  <a:t>负分数，如</a:t>
                </a:r>
                <a:r>
                  <a:rPr lang="en-US" altLang="zh-CN" sz="3200" kern="100">
                    <a:latin typeface="隶书" panose="02010509060101010101" pitchFamily="49" charset="-122"/>
                    <a:ea typeface="隶书" panose="02010509060101010101" pitchFamily="49" charset="-122"/>
                  </a:rPr>
                  <a:t>-0.5</a:t>
                </a:r>
                <a:r>
                  <a:rPr lang="zh-CN" altLang="en-US" sz="3200" kern="100">
                    <a:latin typeface="隶书" panose="02010509060101010101" pitchFamily="49" charset="-122"/>
                    <a:ea typeface="隶书" panose="02010509060101010101" pitchFamily="49" charset="-122"/>
                  </a:rPr>
                  <a:t>，</a:t>
                </a:r>
                <a:r>
                  <a:rPr lang="en-US" altLang="zh-CN" sz="3200" kern="100">
                    <a:latin typeface="隶书" panose="02010509060101010101" pitchFamily="49" charset="-122"/>
                    <a:ea typeface="隶书" panose="02010509060101010101" pitchFamily="49" charset="-122"/>
                  </a:rPr>
                  <a:t>-</a:t>
                </a:r>
                <a14:m>
                  <m:oMathPara>
                    <m:oMathParaPr>
                      <m:jc/>
                    </m:oMathParaPr>
                    <m:oMath>
                      <m:f>
                        <m:fPr>
                          <m:type m:val="bar"/>
                          <m:ctrlPr>
                            <a:rPr lang="en-US" altLang="zh-CN" sz="3200" i="1" kern="100" smtClean="0">
                              <a:latin typeface="Cambria Math" panose="02040503050406030204" pitchFamily="18" charset="0"/>
                              <a:ea typeface="隶书" panose="02010509060101010101" pitchFamily="49" charset="-122"/>
                            </a:rPr>
                          </m:ctrlPr>
                        </m:fPr>
                        <m:num>
                          <m:r>
                            <a:rPr lang="en-US" altLang="zh-CN" sz="3200" b="0" i="1" kern="100" smtClean="0">
                              <a:latin typeface="Cambria Math" panose="02040503050406030204" pitchFamily="18" charset="0"/>
                              <a:ea typeface="隶书" panose="02010509060101010101" pitchFamily="49" charset="-122"/>
                            </a:rPr>
                            <m:t>5</m:t>
                          </m:r>
                        </m:num>
                        <m:den>
                          <m:r>
                            <a:rPr lang="en-US" altLang="zh-CN" sz="3200" b="0" i="1" kern="100" smtClean="0">
                              <a:latin typeface="Cambria Math" panose="02040503050406030204" pitchFamily="18" charset="0"/>
                              <a:ea typeface="隶书" panose="02010509060101010101" pitchFamily="49" charset="-122"/>
                            </a:rPr>
                            <m:t>2</m:t>
                          </m:r>
                        </m:den>
                      </m:f>
                    </m:oMath>
                  </m:oMathPara>
                </a14:m>
                <a:r>
                  <a:rPr lang="zh-CN" altLang="en-US" sz="3200" kern="100">
                    <a:latin typeface="隶书" panose="02010509060101010101" pitchFamily="49" charset="-122"/>
                    <a:ea typeface="隶书" panose="02010509060101010101" pitchFamily="49" charset="-122"/>
                  </a:rPr>
                  <a:t>，</a:t>
                </a:r>
                <a:r>
                  <a:rPr lang="en-US" altLang="zh-CN" sz="3200" kern="100">
                    <a:latin typeface="隶书" panose="02010509060101010101" pitchFamily="49" charset="-122"/>
                    <a:ea typeface="隶书" panose="02010509060101010101" pitchFamily="49" charset="-122"/>
                  </a:rPr>
                  <a:t>-</a:t>
                </a:r>
                <a14:m>
                  <m:oMathPara>
                    <m:oMathParaPr>
                      <m:jc/>
                    </m:oMathParaPr>
                    <m:oMath>
                      <m:f>
                        <m:fPr>
                          <m:type m:val="bar"/>
                          <m:ctrlPr>
                            <a:rPr lang="en-US" altLang="zh-CN" sz="3200" i="1" kern="100" smtClean="0">
                              <a:latin typeface="Cambria Math" panose="02040503050406030204" pitchFamily="18" charset="0"/>
                              <a:ea typeface="隶书" panose="02010509060101010101" pitchFamily="49" charset="-122"/>
                            </a:rPr>
                          </m:ctrlPr>
                        </m:fPr>
                        <m:num>
                          <m:r>
                            <a:rPr lang="en-US" altLang="zh-CN" sz="3200" b="0" i="1" kern="100" smtClean="0">
                              <a:latin typeface="Cambria Math" panose="02040503050406030204" pitchFamily="18" charset="0"/>
                              <a:ea typeface="隶书" panose="02010509060101010101" pitchFamily="49" charset="-122"/>
                            </a:rPr>
                            <m:t>2</m:t>
                          </m:r>
                        </m:num>
                        <m:den>
                          <m:r>
                            <a:rPr lang="en-US" altLang="zh-CN" sz="3200" b="0" i="1" kern="100" smtClean="0">
                              <a:latin typeface="Cambria Math" panose="02040503050406030204" pitchFamily="18" charset="0"/>
                              <a:ea typeface="隶书" panose="02010509060101010101" pitchFamily="49" charset="-122"/>
                            </a:rPr>
                            <m:t>3</m:t>
                          </m:r>
                        </m:den>
                      </m:f>
                    </m:oMath>
                  </m:oMathPara>
                </a14:m>
                <a:r>
                  <a:rPr lang="zh-CN" altLang="en-US" sz="3200" kern="100">
                    <a:latin typeface="隶书" panose="02010509060101010101" pitchFamily="49" charset="-122"/>
                    <a:ea typeface="隶书" panose="02010509060101010101" pitchFamily="49" charset="-122"/>
                  </a:rPr>
                  <a:t>，</a:t>
                </a:r>
                <a:r>
                  <a:rPr lang="en-US" altLang="zh-CN" sz="3200" kern="100">
                    <a:latin typeface="隶书" panose="02010509060101010101" pitchFamily="49" charset="-122"/>
                    <a:ea typeface="隶书" panose="02010509060101010101" pitchFamily="49" charset="-122"/>
                  </a:rPr>
                  <a:t>-</a:t>
                </a:r>
                <a14:m>
                  <m:oMathPara>
                    <m:oMathParaPr>
                      <m:jc/>
                    </m:oMathParaPr>
                    <m:oMath>
                      <m:f>
                        <m:fPr>
                          <m:type m:val="bar"/>
                          <m:ctrlPr>
                            <a:rPr lang="en-US" altLang="zh-CN" sz="3200" i="1" kern="100" smtClean="0">
                              <a:latin typeface="Cambria Math" panose="02040503050406030204" pitchFamily="18" charset="0"/>
                              <a:ea typeface="隶书" panose="02010509060101010101" pitchFamily="49" charset="-122"/>
                            </a:rPr>
                          </m:ctrlPr>
                        </m:fPr>
                        <m:num>
                          <m:r>
                            <a:rPr lang="en-US" altLang="zh-CN" sz="3200" b="0" i="1" kern="100" smtClean="0">
                              <a:latin typeface="Cambria Math" panose="02040503050406030204" pitchFamily="18" charset="0"/>
                              <a:ea typeface="隶书" panose="02010509060101010101" pitchFamily="49" charset="-122"/>
                            </a:rPr>
                            <m:t>1</m:t>
                          </m:r>
                        </m:num>
                        <m:den>
                          <m:r>
                            <a:rPr lang="en-US" altLang="zh-CN" sz="3200" b="0" i="1" kern="100" smtClean="0">
                              <a:latin typeface="Cambria Math" panose="02040503050406030204" pitchFamily="18" charset="0"/>
                              <a:ea typeface="隶书" panose="02010509060101010101" pitchFamily="49" charset="-122"/>
                            </a:rPr>
                            <m:t>7</m:t>
                          </m:r>
                        </m:den>
                      </m:f>
                    </m:oMath>
                  </m:oMathPara>
                </a14:m>
                <a:r>
                  <a:rPr lang="zh-CN" altLang="en-US" sz="3200" kern="100">
                    <a:latin typeface="隶书" panose="02010509060101010101" pitchFamily="49" charset="-122"/>
                    <a:ea typeface="隶书" panose="02010509060101010101" pitchFamily="49" charset="-122"/>
                  </a:rPr>
                  <a:t>，</a:t>
                </a:r>
                <a:r>
                  <a:rPr lang="en-US" altLang="zh-CN" sz="3200" kern="100">
                    <a:latin typeface="隶书" panose="02010509060101010101" pitchFamily="49" charset="-122"/>
                    <a:ea typeface="隶书" panose="02010509060101010101" pitchFamily="49" charset="-122"/>
                  </a:rPr>
                  <a:t>-150.25</a:t>
                </a:r>
                <a:r>
                  <a:rPr lang="zh-CN" altLang="en-US" sz="3200" kern="100">
                    <a:latin typeface="隶书" panose="02010509060101010101" pitchFamily="49" charset="-122"/>
                    <a:ea typeface="隶书" panose="02010509060101010101" pitchFamily="49" charset="-122"/>
                  </a:rPr>
                  <a:t>，</a:t>
                </a:r>
                <a:r>
                  <a:rPr lang="en-US" altLang="zh-CN" sz="3200" kern="100">
                    <a:latin typeface="隶书" panose="02010509060101010101" pitchFamily="49" charset="-122"/>
                    <a:ea typeface="隶书" panose="02010509060101010101" pitchFamily="49" charset="-122"/>
                  </a:rPr>
                  <a:t>….</a:t>
                </a:r>
                <a:endParaRPr lang="zh-CN" altLang="en-US" sz="3200" kern="100">
                  <a:latin typeface="隶书" panose="02010509060101010101" pitchFamily="49" charset="-122"/>
                  <a:ea typeface="隶书" panose="02010509060101010101" pitchFamily="49" charset="-122"/>
                </a:endParaRPr>
              </a:p>
            </p:txBody>
          </p:sp>
        </mc:Choice>
        <mc:Fallback>
          <p:sp>
            <p:nvSpPr>
              <p:cNvPr id="11" name="文本框 10">
                <a:extLst>
                  <a:ext uri="{FF2B5EF4-FFF2-40B4-BE49-F238E27FC236}">
                    <a16:creationId xmlns:a16="http://schemas.microsoft.com/office/drawing/2014/main" id="{B569496E-2329-49B7-B08B-D5B0B4C21AB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3214" y="5307443"/>
                <a:ext cx="9441622" cy="1059649"/>
              </a:xfrm>
              <a:prstGeom prst="rect">
                <a:avLst/>
              </a:prstGeom>
              <a:blipFill>
                <a:blip r:embed="rId3"/>
                <a:stretch>
                  <a:fillRect l="-1614" r="0" b="-5202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4" name="右大括号 13">
            <a:extLst>
              <a:ext uri="{FF2B5EF4-FFF2-40B4-BE49-F238E27FC236}">
                <a16:creationId xmlns:a16="http://schemas.microsoft.com/office/drawing/2014/main" xmlns="" id="{8C2B6707-CE95-4AC8-A7C1-5DA045B7DFFE}"/>
              </a:ext>
            </a:extLst>
          </p:cNvPr>
          <p:cNvSpPr/>
          <p:nvPr/>
        </p:nvSpPr>
        <p:spPr>
          <a:xfrm>
            <a:off x="8832304" y="2189166"/>
            <a:ext cx="360040" cy="1951131"/>
          </a:xfrm>
          <a:prstGeom prst="rightBrace">
            <a:avLst>
              <a:gd name="adj1" fmla="val 88959"/>
              <a:gd name="adj2" fmla="val 50000"/>
            </a:avLst>
          </a:prstGeom>
          <a:noFill/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右大括号 14">
            <a:extLst>
              <a:ext uri="{FF2B5EF4-FFF2-40B4-BE49-F238E27FC236}">
                <a16:creationId xmlns:a16="http://schemas.microsoft.com/office/drawing/2014/main" xmlns="" id="{9FEE1F63-1382-460B-95E7-8AE56BD45E88}"/>
              </a:ext>
            </a:extLst>
          </p:cNvPr>
          <p:cNvSpPr/>
          <p:nvPr/>
        </p:nvSpPr>
        <p:spPr>
          <a:xfrm>
            <a:off x="8832304" y="4671019"/>
            <a:ext cx="360040" cy="1431022"/>
          </a:xfrm>
          <a:prstGeom prst="rightBrace">
            <a:avLst>
              <a:gd name="adj1" fmla="val 88959"/>
              <a:gd name="adj2" fmla="val 50000"/>
            </a:avLst>
          </a:prstGeom>
          <a:noFill/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文本框 15">
            <a:extLst>
              <a:ext uri="{FF2B5EF4-FFF2-40B4-BE49-F238E27FC236}">
                <a16:creationId xmlns:a16="http://schemas.microsoft.com/office/drawing/2014/main" xmlns="" id="{566DB60E-EE4A-4B3B-AD53-848A22BE3866}"/>
              </a:ext>
            </a:extLst>
          </p:cNvPr>
          <p:cNvSpPr txBox="1"/>
          <p:nvPr/>
        </p:nvSpPr>
        <p:spPr>
          <a:xfrm>
            <a:off x="9328148" y="2569134"/>
            <a:ext cx="1440160" cy="8713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4000" b="1" kern="100">
                <a:latin typeface="隶书" panose="02010509060101010101" pitchFamily="49" charset="-122"/>
                <a:ea typeface="隶书" panose="02010509060101010101" pitchFamily="49" charset="-122"/>
              </a:rPr>
              <a:t>整数</a:t>
            </a:r>
          </a:p>
        </p:txBody>
      </p:sp>
      <p:sp>
        <p:nvSpPr>
          <p:cNvPr id="17" name="文本框 16">
            <a:extLst>
              <a:ext uri="{FF2B5EF4-FFF2-40B4-BE49-F238E27FC236}">
                <a16:creationId xmlns:a16="http://schemas.microsoft.com/office/drawing/2014/main" xmlns="" id="{CFB11393-7A64-4BF4-839A-E1003578A34C}"/>
              </a:ext>
            </a:extLst>
          </p:cNvPr>
          <p:cNvSpPr txBox="1"/>
          <p:nvPr/>
        </p:nvSpPr>
        <p:spPr>
          <a:xfrm>
            <a:off x="9328148" y="4789231"/>
            <a:ext cx="1440160" cy="8713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4000" b="1" kern="100">
                <a:latin typeface="隶书" panose="02010509060101010101" pitchFamily="49" charset="-122"/>
                <a:ea typeface="隶书" panose="02010509060101010101" pitchFamily="49" charset="-122"/>
              </a:rPr>
              <a:t>分数</a:t>
            </a:r>
          </a:p>
        </p:txBody>
      </p:sp>
      <p:sp>
        <p:nvSpPr>
          <p:cNvPr id="18" name="文本框 17">
            <a:extLst>
              <a:ext uri="{FF2B5EF4-FFF2-40B4-BE49-F238E27FC236}">
                <a16:creationId xmlns:a16="http://schemas.microsoft.com/office/drawing/2014/main" xmlns="" id="{CECDB7FD-82E1-4549-8585-F7E1BF12BE66}"/>
              </a:ext>
            </a:extLst>
          </p:cNvPr>
          <p:cNvSpPr txBox="1"/>
          <p:nvPr/>
        </p:nvSpPr>
        <p:spPr>
          <a:xfrm>
            <a:off x="1610735" y="5837267"/>
            <a:ext cx="8970529" cy="646331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zh-CN" altLang="en-US" sz="3600">
                <a:latin typeface="隶书" panose="02010509060101010101" pitchFamily="49" charset="-122"/>
                <a:ea typeface="隶书" panose="02010509060101010101" pitchFamily="49" charset="-122"/>
              </a:rPr>
              <a:t>整数和分数统称为</a:t>
            </a:r>
            <a:r>
              <a:rPr lang="zh-CN" altLang="en-US" sz="3600" b="1">
                <a:solidFill>
                  <a:srgbClr val="0000FF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有理数</a:t>
            </a:r>
            <a:r>
              <a:rPr lang="en-US" altLang="zh-CN" sz="3600">
                <a:latin typeface="隶书" panose="02010509060101010101" pitchFamily="49" charset="-122"/>
                <a:ea typeface="隶书" panose="02010509060101010101" pitchFamily="49" charset="-122"/>
              </a:rPr>
              <a:t>(rational number)</a:t>
            </a:r>
            <a:endParaRPr lang="zh-CN" altLang="en-US" sz="3600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58622822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11" grpId="0"/>
      <p:bldP spid="14" grpId="0"/>
      <p:bldP spid="15" grpId="0"/>
      <p:bldP spid="16" grpId="0"/>
      <p:bldP spid="17" grpId="0"/>
      <p:bldP spid="1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文本框 28673">
            <a:extLst>
              <a:ext uri="{FF2B5EF4-FFF2-40B4-BE49-F238E27FC236}">
                <a16:creationId xmlns:a16="http://schemas.microsoft.com/office/drawing/2014/main" xmlns="" id="{B06893DA-3518-4DF4-BC12-6718AF78972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7976" y="1041400"/>
            <a:ext cx="10396536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3200">
                <a:latin typeface="隶书" panose="02010509060101010101" pitchFamily="49" charset="-122"/>
                <a:ea typeface="隶书" panose="02010509060101010101" pitchFamily="49" charset="-122"/>
              </a:rPr>
              <a:t>判断表中各数分别是什么数，在相应的空格内打“</a:t>
            </a:r>
            <a:r>
              <a:rPr lang="en-US" altLang="zh-CN" sz="3200">
                <a:latin typeface="隶书" panose="02010509060101010101" pitchFamily="49" charset="-122"/>
                <a:ea typeface="隶书" panose="02010509060101010101" pitchFamily="49" charset="-122"/>
              </a:rPr>
              <a:t>√”</a:t>
            </a:r>
            <a:r>
              <a:rPr lang="zh-CN" altLang="en-US" sz="3200">
                <a:latin typeface="隶书" panose="02010509060101010101" pitchFamily="49" charset="-122"/>
                <a:ea typeface="隶书" panose="02010509060101010101" pitchFamily="49" charset="-122"/>
              </a:rPr>
              <a:t>。</a:t>
            </a:r>
          </a:p>
        </p:txBody>
      </p:sp>
      <p:graphicFrame>
        <p:nvGraphicFramePr>
          <p:cNvPr id="3" name="表格 2">
            <a:extLst>
              <a:ext uri="{FF2B5EF4-FFF2-40B4-BE49-F238E27FC236}">
                <a16:creationId xmlns:a16="http://schemas.microsoft.com/office/drawing/2014/main" xmlns="" id="{8C2B5437-16B3-4F4E-BDEF-8B189F9309F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79249064"/>
              </p:ext>
            </p:extLst>
          </p:nvPr>
        </p:nvGraphicFramePr>
        <p:xfrm>
          <a:off x="2711624" y="2132856"/>
          <a:ext cx="6096000" cy="4064000"/>
        </p:xfrm>
        <a:graphic>
          <a:graphicData uri="http://schemas.openxmlformats.org/drawingml/2006/table">
            <a:tbl>
              <a:tblPr/>
              <a:tblGrid>
                <a:gridCol w="106680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91440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990600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914400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914400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1295400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</a:tblGrid>
              <a:tr h="677863">
                <a:tc>
                  <a:txBody>
                    <a:bodyPr vert="horz" wrap="square"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algn="ctr" defTabSz="685800" eaLnBrk="1" hangingPunct="1">
                        <a:buNone/>
                      </a:pPr>
                      <a:endParaRPr lang="zh-CN" altLang="en-US" sz="2400"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algn="ctr" defTabSz="685800" eaLnBrk="1" hangingPunct="1">
                        <a:buNone/>
                      </a:pPr>
                      <a:r>
                        <a:rPr lang="zh-CN" altLang="en-US" sz="2800"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整数</a:t>
                      </a: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algn="ctr" defTabSz="685800" eaLnBrk="1" hangingPunct="1">
                        <a:buNone/>
                      </a:pPr>
                      <a:r>
                        <a:rPr lang="zh-CN" altLang="en-US" sz="2800"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分数</a:t>
                      </a: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algn="ctr" defTabSz="685800" eaLnBrk="1" hangingPunct="1">
                        <a:buNone/>
                      </a:pPr>
                      <a:r>
                        <a:rPr lang="zh-CN" altLang="en-US" sz="2800"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正数</a:t>
                      </a: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algn="ctr" defTabSz="685800" eaLnBrk="1" hangingPunct="1">
                        <a:buNone/>
                      </a:pPr>
                      <a:r>
                        <a:rPr lang="zh-CN" altLang="en-US" sz="2800"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负数</a:t>
                      </a: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algn="ctr" defTabSz="685800" eaLnBrk="1" hangingPunct="1">
                        <a:buNone/>
                      </a:pPr>
                      <a:r>
                        <a:rPr lang="zh-CN" altLang="en-US" sz="2800"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有理数</a:t>
                      </a: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676275">
                <a:tc>
                  <a:txBody>
                    <a:bodyPr vert="horz" wrap="square"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algn="ctr" defTabSz="685800" eaLnBrk="1" hangingPunct="1">
                        <a:buNone/>
                      </a:pPr>
                      <a:r>
                        <a:rPr lang="en-US" altLang="zh-CN" sz="2800"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2017</a:t>
                      </a:r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algn="ctr" defTabSz="685800" eaLnBrk="1" hangingPunct="1">
                        <a:buNone/>
                      </a:pPr>
                      <a:r>
                        <a:rPr lang="en-US" altLang="zh-CN" sz="2400"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√</a:t>
                      </a: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algn="ctr" defTabSz="685800" eaLnBrk="1" hangingPunct="1">
                        <a:buNone/>
                      </a:pPr>
                      <a:endParaRPr lang="zh-CN" altLang="en-US" sz="2400"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algn="ctr" defTabSz="685800" eaLnBrk="1" hangingPunct="1">
                        <a:buNone/>
                      </a:pPr>
                      <a:r>
                        <a:rPr lang="en-US" altLang="zh-CN" sz="2400"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√</a:t>
                      </a: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algn="ctr" defTabSz="685800" eaLnBrk="1" hangingPunct="1">
                        <a:buNone/>
                      </a:pPr>
                      <a:endParaRPr lang="zh-CN" altLang="en-US" sz="2400"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algn="ctr" defTabSz="685800" eaLnBrk="1" hangingPunct="1">
                        <a:buNone/>
                      </a:pPr>
                      <a:r>
                        <a:rPr lang="en-US" altLang="zh-CN" sz="2400"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√</a:t>
                      </a: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677862">
                <a:tc>
                  <a:txBody>
                    <a:bodyPr vert="horz" wrap="square"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algn="ctr" defTabSz="685800" eaLnBrk="1" hangingPunct="1">
                        <a:buNone/>
                      </a:pPr>
                      <a:endParaRPr lang="zh-CN" altLang="en-US" sz="2400"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algn="ctr" defTabSz="685800" eaLnBrk="1" hangingPunct="1">
                        <a:buNone/>
                      </a:pPr>
                      <a:endParaRPr lang="zh-CN" altLang="en-US" sz="2400"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algn="ctr" defTabSz="685800" eaLnBrk="1" hangingPunct="1">
                        <a:buNone/>
                      </a:pPr>
                      <a:endParaRPr lang="zh-CN" altLang="en-US" sz="2400"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algn="ctr" defTabSz="685800" eaLnBrk="1" hangingPunct="1">
                        <a:buNone/>
                      </a:pPr>
                      <a:endParaRPr lang="zh-CN" altLang="en-US" sz="2400"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algn="ctr" defTabSz="685800" eaLnBrk="1" hangingPunct="1">
                        <a:buNone/>
                      </a:pPr>
                      <a:endParaRPr lang="zh-CN" altLang="en-US" sz="2400"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algn="ctr" defTabSz="685800" eaLnBrk="1" hangingPunct="1">
                        <a:buNone/>
                      </a:pPr>
                      <a:endParaRPr lang="zh-CN" altLang="en-US" sz="2400"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677863">
                <a:tc>
                  <a:txBody>
                    <a:bodyPr vert="horz" wrap="square"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algn="ctr" defTabSz="685800" eaLnBrk="1" hangingPunct="1">
                        <a:buNone/>
                      </a:pPr>
                      <a:r>
                        <a:rPr lang="en-US" altLang="zh-CN" sz="2400"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-4.9</a:t>
                      </a:r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algn="ctr" defTabSz="685800" eaLnBrk="1" hangingPunct="1">
                        <a:buNone/>
                      </a:pPr>
                      <a:endParaRPr lang="zh-CN" altLang="en-US" sz="2400"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algn="ctr" defTabSz="685800" eaLnBrk="1" hangingPunct="1">
                        <a:buNone/>
                      </a:pPr>
                      <a:endParaRPr lang="zh-CN" altLang="en-US" sz="2400"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algn="ctr" defTabSz="685800" eaLnBrk="1" hangingPunct="1">
                        <a:buNone/>
                      </a:pPr>
                      <a:endParaRPr lang="zh-CN" altLang="en-US" sz="2400"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algn="ctr" defTabSz="685800" eaLnBrk="1" hangingPunct="1">
                        <a:buNone/>
                      </a:pPr>
                      <a:endParaRPr lang="zh-CN" altLang="en-US" sz="2400"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algn="ctr" defTabSz="685800" eaLnBrk="1" hangingPunct="1">
                        <a:buNone/>
                      </a:pPr>
                      <a:endParaRPr lang="zh-CN" altLang="en-US" sz="2400"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676275">
                <a:tc>
                  <a:txBody>
                    <a:bodyPr vert="horz" wrap="square"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algn="ctr" defTabSz="685800" eaLnBrk="1" hangingPunct="1">
                        <a:buNone/>
                      </a:pPr>
                      <a:r>
                        <a:rPr lang="en-US" altLang="zh-CN" sz="2400"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0</a:t>
                      </a:r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algn="ctr" defTabSz="685800" eaLnBrk="1" hangingPunct="1">
                        <a:buNone/>
                      </a:pPr>
                      <a:endParaRPr lang="zh-CN" altLang="en-US" sz="2400"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algn="ctr" defTabSz="685800" eaLnBrk="1" hangingPunct="1">
                        <a:buNone/>
                      </a:pPr>
                      <a:endParaRPr lang="zh-CN" altLang="en-US" sz="2400"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algn="ctr" defTabSz="685800" eaLnBrk="1" hangingPunct="1">
                        <a:buNone/>
                      </a:pPr>
                      <a:endParaRPr lang="zh-CN" altLang="en-US" sz="2400"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algn="ctr" defTabSz="685800" eaLnBrk="1" hangingPunct="1">
                        <a:buNone/>
                      </a:pPr>
                      <a:endParaRPr lang="zh-CN" altLang="en-US" sz="2400"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algn="ctr" defTabSz="685800" eaLnBrk="1" hangingPunct="1">
                        <a:buNone/>
                      </a:pPr>
                      <a:endParaRPr lang="zh-CN" altLang="en-US" sz="2400"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677862">
                <a:tc>
                  <a:txBody>
                    <a:bodyPr vert="horz" wrap="square"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algn="ctr" defTabSz="685800" eaLnBrk="1" hangingPunct="1">
                        <a:buNone/>
                      </a:pPr>
                      <a:r>
                        <a:rPr lang="en-US" altLang="zh-CN" sz="2400"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-12</a:t>
                      </a:r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algn="ctr" defTabSz="685800" eaLnBrk="1" hangingPunct="1">
                        <a:buNone/>
                      </a:pPr>
                      <a:endParaRPr lang="zh-CN" altLang="en-US" sz="2400"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algn="ctr" defTabSz="685800" eaLnBrk="1" hangingPunct="1">
                        <a:buNone/>
                      </a:pPr>
                      <a:endParaRPr lang="zh-CN" altLang="en-US" sz="2400"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algn="ctr" defTabSz="685800" eaLnBrk="1" hangingPunct="1">
                        <a:buNone/>
                      </a:pPr>
                      <a:endParaRPr lang="zh-CN" altLang="en-US" sz="2400"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algn="ctr" defTabSz="685800" eaLnBrk="1" hangingPunct="1">
                        <a:buNone/>
                      </a:pPr>
                      <a:endParaRPr lang="zh-CN" altLang="en-US" sz="2400"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algn="ctr" defTabSz="685800" eaLnBrk="1" hangingPunct="1">
                        <a:buNone/>
                      </a:pPr>
                      <a:endParaRPr lang="zh-CN" altLang="en-US" sz="2400"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</a:tbl>
          </a:graphicData>
        </a:graphic>
      </p:graphicFrame>
      <p:sp>
        <p:nvSpPr>
          <p:cNvPr id="4" name="文本框 3">
            <a:extLst>
              <a:ext uri="{FF2B5EF4-FFF2-40B4-BE49-F238E27FC236}">
                <a16:creationId xmlns:a16="http://schemas.microsoft.com/office/drawing/2014/main" xmlns="" id="{65D45314-398F-41CA-BAEA-7CA00B04753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87787" y="3504456"/>
            <a:ext cx="6400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4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　　　　　　　　</a:t>
            </a:r>
            <a:r>
              <a:rPr lang="en-US" altLang="zh-CN" sz="24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√</a:t>
            </a:r>
            <a:r>
              <a:rPr lang="zh-CN" altLang="en-US" sz="24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　　</a:t>
            </a:r>
            <a:r>
              <a:rPr lang="en-US" altLang="zh-CN" sz="24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√</a:t>
            </a:r>
            <a:r>
              <a:rPr lang="zh-CN" altLang="en-US" sz="24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　　　　　　</a:t>
            </a:r>
            <a:r>
              <a:rPr lang="en-US" altLang="zh-CN" sz="24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√</a:t>
            </a: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xmlns="" id="{758EB0A9-E114-4D3E-867F-65F355238F7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51584" y="4190256"/>
            <a:ext cx="640080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4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　</a:t>
            </a:r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　　</a:t>
            </a:r>
            <a:r>
              <a:rPr lang="zh-CN" altLang="en-US" sz="24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　　　　　</a:t>
            </a:r>
            <a:r>
              <a:rPr lang="en-US" altLang="zh-CN" sz="24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√</a:t>
            </a:r>
            <a:r>
              <a:rPr lang="zh-CN" altLang="en-US" sz="24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　　　　　</a:t>
            </a:r>
            <a:r>
              <a:rPr lang="en-US" altLang="zh-CN" sz="24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√</a:t>
            </a:r>
            <a:r>
              <a:rPr lang="zh-CN" altLang="en-US" sz="24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　　　</a:t>
            </a:r>
            <a:r>
              <a:rPr lang="en-US" altLang="zh-CN" sz="24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√</a:t>
            </a: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xmlns="" id="{844CD635-8D10-466B-B1F1-7AB1B86D9C6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23592" y="4876056"/>
            <a:ext cx="640080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4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　　</a:t>
            </a:r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　</a:t>
            </a:r>
            <a:r>
              <a:rPr lang="zh-CN" altLang="en-US" sz="24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　　</a:t>
            </a:r>
            <a:r>
              <a:rPr lang="en-US" altLang="zh-CN" sz="24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√</a:t>
            </a:r>
            <a:r>
              <a:rPr lang="zh-CN" altLang="en-US" sz="24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　　　　　　　　　　　　</a:t>
            </a:r>
            <a:r>
              <a:rPr lang="en-US" altLang="zh-CN" sz="24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√</a:t>
            </a:r>
            <a:r>
              <a:rPr lang="zh-CN" altLang="en-US" sz="24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　</a:t>
            </a: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xmlns="" id="{1C24D98F-01D1-4429-9C89-1A2B6CA6271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51584" y="5561856"/>
            <a:ext cx="632460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4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　</a:t>
            </a:r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　　</a:t>
            </a:r>
            <a:r>
              <a:rPr lang="zh-CN" altLang="en-US" sz="24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　　</a:t>
            </a:r>
            <a:r>
              <a:rPr lang="en-US" altLang="zh-CN" sz="24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√</a:t>
            </a:r>
            <a:r>
              <a:rPr lang="zh-CN" altLang="en-US" sz="24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　　　　　　　　</a:t>
            </a:r>
            <a:r>
              <a:rPr lang="en-US" altLang="zh-CN" sz="24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√</a:t>
            </a:r>
            <a:r>
              <a:rPr lang="zh-CN" altLang="en-US" sz="24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　　　</a:t>
            </a:r>
            <a:r>
              <a:rPr lang="en-US" altLang="zh-CN" sz="24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√</a:t>
            </a:r>
          </a:p>
        </p:txBody>
      </p:sp>
      <p:graphicFrame>
        <p:nvGraphicFramePr>
          <p:cNvPr id="8" name="对象 28732">
            <a:extLst>
              <a:ext uri="{FF2B5EF4-FFF2-40B4-BE49-F238E27FC236}">
                <a16:creationId xmlns:a16="http://schemas.microsoft.com/office/drawing/2014/main" xmlns="" id="{BEC7828A-8563-4C7F-85AD-843AAA2DF178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1224824"/>
              </p:ext>
            </p:extLst>
          </p:nvPr>
        </p:nvGraphicFramePr>
        <p:xfrm>
          <a:off x="3152950" y="3439369"/>
          <a:ext cx="282575" cy="73025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5" r:id="rId2" imgW="152931" imgH="395072" progId="Equation.3">
                  <p:embed/>
                </p:oleObj>
              </mc:Choice>
              <mc:Fallback>
                <p:oleObj r:id="rId2" imgW="152931" imgH="395072" progId="Equation.3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tretch>
                        <a:fillRect/>
                      </a:stretch>
                    </p:blipFill>
                    <p:spPr>
                      <a:xfrm>
                        <a:off x="3152950" y="3439369"/>
                        <a:ext cx="282575" cy="7302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828096788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1" name="文本框 20">
            <a:extLst>
              <a:ext uri="{FF2B5EF4-FFF2-40B4-BE49-F238E27FC236}">
                <a16:creationId xmlns:a16="http://schemas.microsoft.com/office/drawing/2014/main" xmlns="" id="{3E9A4CC6-97A5-47F6-AB1F-4DC7A89CA66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5156" y="787150"/>
            <a:ext cx="11917507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200">
                <a:latin typeface="隶书" panose="02010509060101010101" pitchFamily="49" charset="-122"/>
                <a:ea typeface="隶书" panose="02010509060101010101" pitchFamily="49" charset="-122"/>
              </a:rPr>
              <a:t>   从小学开始，我们首先认识了正整数，后来又增加了</a:t>
            </a:r>
            <a:r>
              <a:rPr lang="en-US" altLang="zh-CN" sz="3200">
                <a:latin typeface="隶书" panose="02010509060101010101" pitchFamily="49" charset="-122"/>
                <a:ea typeface="隶书" panose="02010509060101010101" pitchFamily="49" charset="-122"/>
              </a:rPr>
              <a:t>0</a:t>
            </a:r>
            <a:r>
              <a:rPr lang="zh-CN" altLang="en-US" sz="3200">
                <a:latin typeface="隶书" panose="02010509060101010101" pitchFamily="49" charset="-122"/>
                <a:ea typeface="隶书" panose="02010509060101010101" pitchFamily="49" charset="-122"/>
              </a:rPr>
              <a:t>和正分数，在认识了负整数和负分数后，对数的认识就扩充到了有理数范围</a:t>
            </a:r>
            <a:r>
              <a:rPr lang="en-US" altLang="zh-CN" sz="3200">
                <a:latin typeface="隶书" panose="02010509060101010101" pitchFamily="49" charset="-122"/>
                <a:ea typeface="隶书" panose="02010509060101010101" pitchFamily="49" charset="-122"/>
              </a:rPr>
              <a:t>.</a:t>
            </a:r>
            <a:endParaRPr lang="zh-CN" altLang="en-US" sz="3200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pic>
        <p:nvPicPr>
          <p:cNvPr id="19" name="图片 18">
            <a:extLst>
              <a:ext uri="{FF2B5EF4-FFF2-40B4-BE49-F238E27FC236}">
                <a16:creationId xmlns:a16="http://schemas.microsoft.com/office/drawing/2014/main" xmlns="" id="{DD60D22B-8F34-4BB2-AC22-2035DA09493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67608" y="2419226"/>
            <a:ext cx="6407451" cy="4163929"/>
          </a:xfrm>
          <a:prstGeom prst="rect">
            <a:avLst/>
          </a:prstGeom>
        </p:spPr>
      </p:pic>
      <p:sp>
        <p:nvSpPr>
          <p:cNvPr id="23" name="文本框 22">
            <a:extLst>
              <a:ext uri="{FF2B5EF4-FFF2-40B4-BE49-F238E27FC236}">
                <a16:creationId xmlns:a16="http://schemas.microsoft.com/office/drawing/2014/main" xmlns="" id="{31544FEA-D776-4E30-A82A-DB8A9CA3CF5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83632" y="3573016"/>
            <a:ext cx="576064" cy="17543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600" b="1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有理数</a:t>
            </a:r>
          </a:p>
        </p:txBody>
      </p:sp>
      <p:sp>
        <p:nvSpPr>
          <p:cNvPr id="24" name="文本框 23">
            <a:extLst>
              <a:ext uri="{FF2B5EF4-FFF2-40B4-BE49-F238E27FC236}">
                <a16:creationId xmlns:a16="http://schemas.microsoft.com/office/drawing/2014/main" xmlns="" id="{9B8B539C-CBA9-4DBF-A23C-A81D05CF6E5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72160" y="2926685"/>
            <a:ext cx="1130145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600" b="1">
                <a:solidFill>
                  <a:srgbClr val="0000FF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整数</a:t>
            </a:r>
          </a:p>
        </p:txBody>
      </p:sp>
      <p:sp>
        <p:nvSpPr>
          <p:cNvPr id="25" name="文本框 24">
            <a:extLst>
              <a:ext uri="{FF2B5EF4-FFF2-40B4-BE49-F238E27FC236}">
                <a16:creationId xmlns:a16="http://schemas.microsoft.com/office/drawing/2014/main" xmlns="" id="{FAAE7E61-C03B-44BF-8F60-6FE36C4EC77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72159" y="5004176"/>
            <a:ext cx="1130145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600" b="1">
                <a:solidFill>
                  <a:srgbClr val="0066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分数</a:t>
            </a:r>
          </a:p>
        </p:txBody>
      </p:sp>
      <p:sp>
        <p:nvSpPr>
          <p:cNvPr id="26" name="文本框 25">
            <a:extLst>
              <a:ext uri="{FF2B5EF4-FFF2-40B4-BE49-F238E27FC236}">
                <a16:creationId xmlns:a16="http://schemas.microsoft.com/office/drawing/2014/main" xmlns="" id="{507B67CD-CA51-4FA3-9EC7-64814A61AC2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44072" y="2238423"/>
            <a:ext cx="1602488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600" b="1">
                <a:solidFill>
                  <a:srgbClr val="0000FF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正整数</a:t>
            </a:r>
          </a:p>
        </p:txBody>
      </p:sp>
      <p:sp>
        <p:nvSpPr>
          <p:cNvPr id="27" name="文本框 26">
            <a:extLst>
              <a:ext uri="{FF2B5EF4-FFF2-40B4-BE49-F238E27FC236}">
                <a16:creationId xmlns:a16="http://schemas.microsoft.com/office/drawing/2014/main" xmlns="" id="{A95ECB0B-BAA3-4417-A8C2-73A0540D89E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44072" y="3689696"/>
            <a:ext cx="1602488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600" b="1">
                <a:solidFill>
                  <a:srgbClr val="0000FF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负整数</a:t>
            </a:r>
          </a:p>
        </p:txBody>
      </p:sp>
      <p:sp>
        <p:nvSpPr>
          <p:cNvPr id="28" name="文本框 27">
            <a:extLst>
              <a:ext uri="{FF2B5EF4-FFF2-40B4-BE49-F238E27FC236}">
                <a16:creationId xmlns:a16="http://schemas.microsoft.com/office/drawing/2014/main" xmlns="" id="{005835F3-E74C-49FA-8697-47FC13261A3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57284" y="2964059"/>
            <a:ext cx="576064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 b="1">
                <a:solidFill>
                  <a:srgbClr val="0000FF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0</a:t>
            </a:r>
            <a:endParaRPr lang="zh-CN" altLang="en-US" sz="3600" b="1">
              <a:solidFill>
                <a:srgbClr val="0000FF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29" name="文本框 28">
            <a:extLst>
              <a:ext uri="{FF2B5EF4-FFF2-40B4-BE49-F238E27FC236}">
                <a16:creationId xmlns:a16="http://schemas.microsoft.com/office/drawing/2014/main" xmlns="" id="{28006CA5-506F-4D1B-9B26-6E5B106AD1D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41407" y="4410788"/>
            <a:ext cx="1602488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600" b="1">
                <a:solidFill>
                  <a:srgbClr val="0066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正分数</a:t>
            </a:r>
          </a:p>
        </p:txBody>
      </p:sp>
      <p:sp>
        <p:nvSpPr>
          <p:cNvPr id="30" name="文本框 29">
            <a:extLst>
              <a:ext uri="{FF2B5EF4-FFF2-40B4-BE49-F238E27FC236}">
                <a16:creationId xmlns:a16="http://schemas.microsoft.com/office/drawing/2014/main" xmlns="" id="{0BCA0E01-0E99-4D7D-83C8-AE13E679101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41407" y="5776737"/>
            <a:ext cx="1602488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600" b="1">
                <a:solidFill>
                  <a:srgbClr val="0066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负分数</a:t>
            </a:r>
          </a:p>
        </p:txBody>
      </p:sp>
    </p:spTree>
    <p:extLst>
      <p:ext uri="{BB962C8B-B14F-4D97-AF65-F5344CB8AC3E}">
        <p14:creationId xmlns:p14="http://schemas.microsoft.com/office/powerpoint/2010/main" val="1589442539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  <p:bldP spid="25" grpId="0"/>
      <p:bldP spid="26" grpId="0"/>
      <p:bldP spid="27" grpId="0"/>
      <p:bldP spid="28" grpId="0"/>
      <p:bldP spid="29" grpId="0"/>
      <p:bldP spid="3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Rectangle 3">
            <a:extLst>
              <a:ext uri="{FF2B5EF4-FFF2-40B4-BE49-F238E27FC236}">
                <a16:creationId xmlns:a16="http://schemas.microsoft.com/office/drawing/2014/main" xmlns="" id="{14B2E4B7-C519-4193-BCC5-3B273C9526E3}"/>
              </a:ext>
            </a:extLst>
          </p:cNvPr>
          <p:cNvSpPr txBox="1">
            <a:spLocks noChangeArrowheads="1"/>
          </p:cNvSpPr>
          <p:nvPr/>
        </p:nvSpPr>
        <p:spPr>
          <a:xfrm>
            <a:off x="1775520" y="2996952"/>
            <a:ext cx="8640960" cy="1152128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28575">
            <a:solidFill>
              <a:schemeClr val="tx1"/>
            </a:solidFill>
            <a:prstDash val="solid"/>
          </a:ln>
        </p:spPr>
        <p:txBody>
          <a:bodyPr/>
          <a:lstStyle>
            <a:lvl1pPr marL="228600" indent="-228600" algn="l" rtl="0" eaLnBrk="1" fontAlgn="base" hangingPunct="1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rtl="0" eaLnBrk="1" fontAlgn="base" hangingPunct="1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hangingPunct="1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hangingPunct="1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hangingPunct="1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zh-CN" altLang="en-US">
                <a:latin typeface="隶书" panose="02010509060101010101" pitchFamily="49" charset="-122"/>
                <a:ea typeface="隶书" panose="02010509060101010101" pitchFamily="49" charset="-122"/>
              </a:rPr>
              <a:t>有限小数和无限循环小数都是分数</a:t>
            </a:r>
            <a:r>
              <a:rPr lang="zh-CN" altLang="en-US" b="1">
                <a:latin typeface="隶书" panose="02010509060101010101" pitchFamily="49" charset="-122"/>
                <a:ea typeface="隶书" panose="02010509060101010101" pitchFamily="49" charset="-122"/>
              </a:rPr>
              <a:t>，</a:t>
            </a:r>
            <a:r>
              <a:rPr lang="zh-CN" altLang="en-US">
                <a:latin typeface="隶书" panose="02010509060101010101" pitchFamily="49" charset="-122"/>
                <a:ea typeface="隶书" panose="02010509060101010101" pitchFamily="49" charset="-122"/>
              </a:rPr>
              <a:t>所以也是有理数</a:t>
            </a:r>
            <a:r>
              <a:rPr lang="en-US" altLang="zh-CN" b="1">
                <a:latin typeface="隶书" panose="02010509060101010101" pitchFamily="49" charset="-122"/>
                <a:ea typeface="隶书" panose="02010509060101010101" pitchFamily="49" charset="-122"/>
              </a:rPr>
              <a:t>.</a:t>
            </a:r>
            <a:endParaRPr lang="zh-CN" altLang="en-US" b="1">
              <a:solidFill>
                <a:srgbClr val="FF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zh-CN" altLang="en-US">
                <a:latin typeface="隶书" panose="02010509060101010101" pitchFamily="49" charset="-122"/>
                <a:ea typeface="隶书" panose="02010509060101010101" pitchFamily="49" charset="-122"/>
              </a:rPr>
              <a:t>无限不循环小数</a:t>
            </a:r>
            <a:r>
              <a:rPr lang="zh-CN" altLang="en-US" b="1">
                <a:latin typeface="隶书" panose="02010509060101010101" pitchFamily="49" charset="-122"/>
                <a:ea typeface="隶书" panose="02010509060101010101" pitchFamily="49" charset="-122"/>
              </a:rPr>
              <a:t>（</a:t>
            </a:r>
            <a:r>
              <a:rPr lang="zh-CN" altLang="en-US">
                <a:latin typeface="隶书" panose="02010509060101010101" pitchFamily="49" charset="-122"/>
                <a:ea typeface="隶书" panose="02010509060101010101" pitchFamily="49" charset="-122"/>
              </a:rPr>
              <a:t>如</a:t>
            </a:r>
            <a:r>
              <a:rPr lang="en-US" altLang="zh-CN">
                <a:latin typeface="隶书" panose="02010509060101010101" pitchFamily="49" charset="-122"/>
                <a:ea typeface="隶书" panose="02010509060101010101" pitchFamily="49" charset="-122"/>
              </a:rPr>
              <a:t>π</a:t>
            </a:r>
            <a:r>
              <a:rPr lang="zh-CN" altLang="en-US" b="1">
                <a:latin typeface="隶书" panose="02010509060101010101" pitchFamily="49" charset="-122"/>
                <a:ea typeface="隶书" panose="02010509060101010101" pitchFamily="49" charset="-122"/>
              </a:rPr>
              <a:t>）</a:t>
            </a:r>
            <a:r>
              <a:rPr lang="zh-CN" altLang="en-US">
                <a:latin typeface="隶书" panose="02010509060101010101" pitchFamily="49" charset="-122"/>
                <a:ea typeface="隶书" panose="02010509060101010101" pitchFamily="49" charset="-122"/>
              </a:rPr>
              <a:t>不是分数</a:t>
            </a:r>
            <a:r>
              <a:rPr lang="zh-CN" altLang="en-US" b="1">
                <a:latin typeface="隶书" panose="02010509060101010101" pitchFamily="49" charset="-122"/>
                <a:ea typeface="隶书" panose="02010509060101010101" pitchFamily="49" charset="-122"/>
              </a:rPr>
              <a:t>，</a:t>
            </a:r>
            <a:r>
              <a:rPr lang="zh-CN" altLang="en-US">
                <a:latin typeface="隶书" panose="02010509060101010101" pitchFamily="49" charset="-122"/>
                <a:ea typeface="隶书" panose="02010509060101010101" pitchFamily="49" charset="-122"/>
              </a:rPr>
              <a:t>就不是有理数</a:t>
            </a:r>
            <a:r>
              <a:rPr lang="en-US" altLang="zh-CN" b="1">
                <a:latin typeface="隶书" panose="02010509060101010101" pitchFamily="49" charset="-122"/>
                <a:ea typeface="隶书" panose="02010509060101010101" pitchFamily="49" charset="-122"/>
              </a:rPr>
              <a:t>.</a:t>
            </a:r>
          </a:p>
        </p:txBody>
      </p:sp>
      <p:sp>
        <p:nvSpPr>
          <p:cNvPr id="5" name="Rectangle 3">
            <a:extLst>
              <a:ext uri="{FF2B5EF4-FFF2-40B4-BE49-F238E27FC236}">
                <a16:creationId xmlns:a16="http://schemas.microsoft.com/office/drawing/2014/main" xmlns="" id="{0E5CE627-3D8F-4672-8A57-8FC61A8A76F4}"/>
              </a:ext>
            </a:extLst>
          </p:cNvPr>
          <p:cNvSpPr>
            <a:spLocks noGrp="1" noChangeArrowheads="1"/>
          </p:cNvSpPr>
          <p:nvPr/>
        </p:nvSpPr>
        <p:spPr bwMode="auto">
          <a:xfrm>
            <a:off x="191344" y="924095"/>
            <a:ext cx="11665296" cy="1425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  <a:spcBef>
                <a:spcPct val="20000"/>
              </a:spcBef>
            </a:pPr>
            <a:r>
              <a:rPr lang="en-US" altLang="zh-CN" sz="3200">
                <a:latin typeface="隶书" panose="02010509060101010101" pitchFamily="49" charset="-122"/>
                <a:ea typeface="隶书" panose="02010509060101010101" pitchFamily="49" charset="-122"/>
              </a:rPr>
              <a:t>   </a:t>
            </a:r>
            <a:r>
              <a:rPr lang="zh-CN" altLang="en-US" sz="3200">
                <a:latin typeface="隶书" panose="02010509060101010101" pitchFamily="49" charset="-122"/>
                <a:ea typeface="隶书" panose="02010509060101010101" pitchFamily="49" charset="-122"/>
              </a:rPr>
              <a:t>学了有理数的分类后，聪明的你想过没有</a:t>
            </a:r>
            <a:r>
              <a:rPr lang="en-US" altLang="zh-CN" sz="3200">
                <a:latin typeface="隶书" panose="02010509060101010101" pitchFamily="49" charset="-122"/>
                <a:ea typeface="隶书" panose="02010509060101010101" pitchFamily="49" charset="-122"/>
              </a:rPr>
              <a:t>——</a:t>
            </a:r>
            <a:r>
              <a:rPr lang="zh-CN" altLang="en-US" sz="3200">
                <a:latin typeface="隶书" panose="02010509060101010101" pitchFamily="49" charset="-122"/>
                <a:ea typeface="隶书" panose="02010509060101010101" pitchFamily="49" charset="-122"/>
              </a:rPr>
              <a:t>有没有一些数</a:t>
            </a:r>
            <a:r>
              <a:rPr lang="zh-CN" altLang="en-US" sz="32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不是有理数呢？</a:t>
            </a:r>
          </a:p>
        </p:txBody>
      </p:sp>
    </p:spTree>
    <p:extLst>
      <p:ext uri="{BB962C8B-B14F-4D97-AF65-F5344CB8AC3E}">
        <p14:creationId xmlns:p14="http://schemas.microsoft.com/office/powerpoint/2010/main" val="345290182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ext Box 2">
            <a:extLst>
              <a:ext uri="{FF2B5EF4-FFF2-40B4-BE49-F238E27FC236}">
                <a16:creationId xmlns:a16="http://schemas.microsoft.com/office/drawing/2014/main" xmlns="" id="{6E518EBA-897D-4A08-B612-EF35F429CAD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3352" y="980728"/>
            <a:ext cx="4767652" cy="646331"/>
          </a:xfrm>
          <a:prstGeom prst="rect">
            <a:avLst/>
          </a:prstGeom>
          <a:noFill/>
          <a:ln>
            <a:noFill/>
          </a:ln>
          <a:effectLst/>
        </p:spPr>
        <p:txBody>
          <a:bodyPr wrap="none">
            <a:spAutoFit/>
          </a:bodyPr>
          <a:lstStyle/>
          <a:p>
            <a:pPr>
              <a:buFontTx/>
              <a:buNone/>
              <a:defRPr/>
            </a:pPr>
            <a:r>
              <a:rPr lang="zh-CN" altLang="en-US" sz="3200" b="1" kern="0" noProof="1">
                <a:latin typeface="隶书" panose="02010509060101010101" pitchFamily="49" charset="-122"/>
                <a:ea typeface="隶书" panose="02010509060101010101" pitchFamily="49" charset="-122"/>
              </a:rPr>
              <a:t>有理数分类的几点注意</a:t>
            </a:r>
            <a:r>
              <a:rPr lang="zh-CN" altLang="en-US" sz="3600" b="1">
                <a:effectLst>
                  <a:outerShdw blurRad="38100" dist="38100" dir="2700000" algn="tl">
                    <a:srgbClr val="C0C0C0"/>
                  </a:outerShdw>
                </a:effectLst>
                <a:latin typeface="隶书" panose="02010509060101010101" pitchFamily="49" charset="-122"/>
                <a:ea typeface="隶书" panose="02010509060101010101" pitchFamily="49" charset="-122"/>
              </a:rPr>
              <a:t>：</a:t>
            </a:r>
          </a:p>
        </p:txBody>
      </p:sp>
      <p:sp>
        <p:nvSpPr>
          <p:cNvPr id="3" name="Text Box 3">
            <a:extLst>
              <a:ext uri="{FF2B5EF4-FFF2-40B4-BE49-F238E27FC236}">
                <a16:creationId xmlns:a16="http://schemas.microsoft.com/office/drawing/2014/main" xmlns="" id="{6A86736D-C63F-4FCC-9AFC-0C574F91A4E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2360" y="1733519"/>
            <a:ext cx="11267279" cy="1301703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  <a:buFontTx/>
              <a:buNone/>
              <a:defRPr/>
            </a:pPr>
            <a:r>
              <a:rPr lang="zh-CN" altLang="en-US" sz="3200" kern="0" noProof="1">
                <a:latin typeface="隶书" panose="02010509060101010101" pitchFamily="49" charset="-122"/>
                <a:ea typeface="隶书" panose="02010509060101010101" pitchFamily="49" charset="-122"/>
              </a:rPr>
              <a:t>1</a:t>
            </a:r>
            <a:r>
              <a:rPr lang="en-US" altLang="zh-CN" sz="3200" kern="0" noProof="1">
                <a:latin typeface="隶书" panose="02010509060101010101" pitchFamily="49" charset="-122"/>
                <a:ea typeface="隶书" panose="02010509060101010101" pitchFamily="49" charset="-122"/>
              </a:rPr>
              <a:t>.</a:t>
            </a:r>
            <a:r>
              <a:rPr lang="zh-CN" altLang="en-US" sz="3200" kern="0" noProof="1">
                <a:latin typeface="隶书" panose="02010509060101010101" pitchFamily="49" charset="-122"/>
                <a:ea typeface="隶书" panose="02010509060101010101" pitchFamily="49" charset="-122"/>
              </a:rPr>
              <a:t>如       能约分成整数的数_____(填“能”或“不能”)算做分数；</a:t>
            </a:r>
            <a:endParaRPr lang="zh-CN" altLang="en-US" sz="3600" b="1">
              <a:solidFill>
                <a:srgbClr val="0000CC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graphicFrame>
        <p:nvGraphicFramePr>
          <p:cNvPr id="4" name="Object 4">
            <a:extLst>
              <a:ext uri="{FF2B5EF4-FFF2-40B4-BE49-F238E27FC236}">
                <a16:creationId xmlns:a16="http://schemas.microsoft.com/office/drawing/2014/main" xmlns="" id="{741D44B1-0127-4C28-973A-4C7B5A8BB151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0864785"/>
              </p:ext>
            </p:extLst>
          </p:nvPr>
        </p:nvGraphicFramePr>
        <p:xfrm>
          <a:off x="1448105" y="1710310"/>
          <a:ext cx="1224479" cy="809527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6" r:id="rId2" imgW="647640" imgH="393480" progId="Equation.3">
                  <p:embed/>
                </p:oleObj>
              </mc:Choice>
              <mc:Fallback>
                <p:oleObj r:id="rId2" imgW="647640" imgH="393480" progId="Equation.3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tretch>
                        <a:fillRect/>
                      </a:stretch>
                    </p:blipFill>
                    <p:spPr>
                      <a:xfrm>
                        <a:off x="1448105" y="1710310"/>
                        <a:ext cx="1224479" cy="80952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Text Box 5">
            <a:extLst>
              <a:ext uri="{FF2B5EF4-FFF2-40B4-BE49-F238E27FC236}">
                <a16:creationId xmlns:a16="http://schemas.microsoft.com/office/drawing/2014/main" xmlns="" id="{C1DB38D0-D5E9-4E1B-B278-469D7DCBD3C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95999" y="1778329"/>
            <a:ext cx="1005403" cy="584775"/>
          </a:xfrm>
          <a:prstGeom prst="rect">
            <a:avLst/>
          </a:prstGeom>
          <a:noFill/>
          <a:ln>
            <a:noFill/>
          </a:ln>
          <a:effectLst/>
        </p:spPr>
        <p:txBody>
          <a:bodyPr wrap="none">
            <a:spAutoFit/>
          </a:bodyPr>
          <a:lstStyle/>
          <a:p>
            <a:pPr>
              <a:buFontTx/>
              <a:buNone/>
              <a:defRPr/>
            </a:pPr>
            <a:r>
              <a:rPr lang="zh-CN" altLang="en-US" sz="3200" kern="0" noProof="1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不能</a:t>
            </a:r>
            <a:endParaRPr lang="zh-CN" altLang="en-US" sz="3200" b="1" kern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6" name="Text Box 6">
            <a:extLst>
              <a:ext uri="{FF2B5EF4-FFF2-40B4-BE49-F238E27FC236}">
                <a16:creationId xmlns:a16="http://schemas.microsoft.com/office/drawing/2014/main" xmlns="" id="{EDB17980-F83E-49DB-91B3-4890F547CC6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3352" y="3035222"/>
            <a:ext cx="9034846" cy="646331"/>
          </a:xfrm>
          <a:prstGeom prst="rect">
            <a:avLst/>
          </a:prstGeom>
          <a:noFill/>
          <a:ln>
            <a:noFill/>
          </a:ln>
          <a:effectLst/>
        </p:spPr>
        <p:txBody>
          <a:bodyPr wrap="none">
            <a:spAutoFit/>
          </a:bodyPr>
          <a:lstStyle/>
          <a:p>
            <a:pPr>
              <a:buFontTx/>
              <a:buNone/>
              <a:defRPr/>
            </a:pPr>
            <a:r>
              <a:rPr lang="en-US" altLang="zh-CN" sz="3600" b="1">
                <a:effectLst>
                  <a:outerShdw blurRad="38100" dist="38100" dir="2700000" algn="tl">
                    <a:srgbClr val="C0C0C0"/>
                  </a:outerShdw>
                </a:effectLst>
                <a:latin typeface="隶书" panose="02010509060101010101" pitchFamily="49" charset="-122"/>
                <a:ea typeface="隶书" panose="02010509060101010101" pitchFamily="49" charset="-122"/>
              </a:rPr>
              <a:t> </a:t>
            </a:r>
            <a:r>
              <a:rPr lang="zh-CN" altLang="en-US" sz="3200" kern="0" noProof="1">
                <a:latin typeface="隶书" panose="02010509060101010101" pitchFamily="49" charset="-122"/>
                <a:ea typeface="隶书" panose="02010509060101010101" pitchFamily="49" charset="-122"/>
              </a:rPr>
              <a:t>2</a:t>
            </a:r>
            <a:r>
              <a:rPr lang="en-US" altLang="zh-CN" sz="3200" kern="0" noProof="1">
                <a:latin typeface="隶书" panose="02010509060101010101" pitchFamily="49" charset="-122"/>
                <a:ea typeface="隶书" panose="02010509060101010101" pitchFamily="49" charset="-122"/>
              </a:rPr>
              <a:t>.</a:t>
            </a:r>
            <a:r>
              <a:rPr lang="zh-CN" altLang="en-US" sz="3200" kern="0" noProof="1">
                <a:latin typeface="隶书" panose="02010509060101010101" pitchFamily="49" charset="-122"/>
                <a:ea typeface="隶书" panose="02010509060101010101" pitchFamily="49" charset="-122"/>
              </a:rPr>
              <a:t>无限不循环小数不是有理数，如</a:t>
            </a:r>
            <a:r>
              <a:rPr lang="en-US" altLang="zh-CN" sz="3200" kern="0" noProof="1">
                <a:latin typeface="隶书" panose="02010509060101010101" pitchFamily="49" charset="-122"/>
                <a:ea typeface="隶书" panose="02010509060101010101" pitchFamily="49" charset="-122"/>
              </a:rPr>
              <a:t>π</a:t>
            </a:r>
            <a:r>
              <a:rPr lang="zh-CN" altLang="en-US" sz="3200" kern="0" noProof="1">
                <a:latin typeface="隶书" panose="02010509060101010101" pitchFamily="49" charset="-122"/>
                <a:ea typeface="隶书" panose="02010509060101010101" pitchFamily="49" charset="-122"/>
              </a:rPr>
              <a:t>；(无理数)</a:t>
            </a:r>
            <a:endParaRPr lang="en-US" altLang="zh-CN" sz="3600" b="1">
              <a:effectLst>
                <a:outerShdw blurRad="38100" dist="38100" dir="2700000" algn="tl">
                  <a:srgbClr val="C0C0C0"/>
                </a:outerShdw>
              </a:effectLst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7" name="Text Box 7">
            <a:extLst>
              <a:ext uri="{FF2B5EF4-FFF2-40B4-BE49-F238E27FC236}">
                <a16:creationId xmlns:a16="http://schemas.microsoft.com/office/drawing/2014/main" xmlns="" id="{28BCBE15-B9A9-4517-891E-084545EA304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3352" y="3940562"/>
            <a:ext cx="8186857" cy="646331"/>
          </a:xfrm>
          <a:prstGeom prst="rect">
            <a:avLst/>
          </a:prstGeom>
          <a:noFill/>
          <a:ln>
            <a:noFill/>
          </a:ln>
          <a:effectLst/>
        </p:spPr>
        <p:txBody>
          <a:bodyPr wrap="none">
            <a:spAutoFit/>
          </a:bodyPr>
          <a:lstStyle/>
          <a:p>
            <a:pPr>
              <a:buFontTx/>
              <a:buNone/>
              <a:defRPr/>
            </a:pPr>
            <a:r>
              <a:rPr lang="en-US" altLang="zh-CN" sz="3200" kern="0" noProof="1">
                <a:latin typeface="隶书" panose="02010509060101010101" pitchFamily="49" charset="-122"/>
                <a:ea typeface="隶书" panose="02010509060101010101" pitchFamily="49" charset="-122"/>
              </a:rPr>
              <a:t> </a:t>
            </a:r>
            <a:r>
              <a:rPr lang="zh-CN" altLang="en-US" sz="3200" kern="0" noProof="1">
                <a:latin typeface="隶书" panose="02010509060101010101" pitchFamily="49" charset="-122"/>
                <a:ea typeface="隶书" panose="02010509060101010101" pitchFamily="49" charset="-122"/>
              </a:rPr>
              <a:t>3</a:t>
            </a:r>
            <a:r>
              <a:rPr lang="en-US" altLang="zh-CN" sz="3200" kern="0" noProof="1">
                <a:latin typeface="隶书" panose="02010509060101010101" pitchFamily="49" charset="-122"/>
                <a:ea typeface="隶书" panose="02010509060101010101" pitchFamily="49" charset="-122"/>
              </a:rPr>
              <a:t>.</a:t>
            </a:r>
            <a:r>
              <a:rPr lang="zh-CN" altLang="en-US" sz="3200" kern="0" noProof="1">
                <a:latin typeface="隶书" panose="02010509060101010101" pitchFamily="49" charset="-122"/>
                <a:ea typeface="隶书" panose="02010509060101010101" pitchFamily="49" charset="-122"/>
              </a:rPr>
              <a:t>整数中除了正整数和负整数，还有</a:t>
            </a:r>
            <a:r>
              <a:rPr lang="en-US" altLang="zh-CN" sz="3600" b="1">
                <a:effectLst>
                  <a:outerShdw blurRad="38100" dist="38100" dir="2700000" algn="tl">
                    <a:srgbClr val="C0C0C0"/>
                  </a:outerShdw>
                </a:effectLst>
                <a:latin typeface="隶书" panose="02010509060101010101" pitchFamily="49" charset="-122"/>
                <a:ea typeface="隶书" panose="02010509060101010101" pitchFamily="49" charset="-122"/>
              </a:rPr>
              <a:t>___.</a:t>
            </a:r>
          </a:p>
        </p:txBody>
      </p:sp>
      <p:sp>
        <p:nvSpPr>
          <p:cNvPr id="8" name="Text Box 8">
            <a:extLst>
              <a:ext uri="{FF2B5EF4-FFF2-40B4-BE49-F238E27FC236}">
                <a16:creationId xmlns:a16="http://schemas.microsoft.com/office/drawing/2014/main" xmlns="" id="{6EC2D779-808C-4F25-B61C-E94C077C0D4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67180" y="3936737"/>
            <a:ext cx="389850" cy="584775"/>
          </a:xfrm>
          <a:prstGeom prst="rect">
            <a:avLst/>
          </a:prstGeom>
          <a:noFill/>
          <a:ln>
            <a:noFill/>
          </a:ln>
          <a:effectLst/>
        </p:spPr>
        <p:txBody>
          <a:bodyPr wrap="none">
            <a:spAutoFit/>
          </a:bodyPr>
          <a:lstStyle/>
          <a:p>
            <a:pPr>
              <a:buFontTx/>
              <a:buNone/>
              <a:defRPr/>
            </a:pPr>
            <a:r>
              <a:rPr lang="zh-CN" altLang="en-US" sz="3200" kern="0" noProof="1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0</a:t>
            </a:r>
            <a:endParaRPr lang="zh-CN" altLang="en-US" sz="3200" b="1" kern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9" name="Text Box 9">
            <a:extLst>
              <a:ext uri="{FF2B5EF4-FFF2-40B4-BE49-F238E27FC236}">
                <a16:creationId xmlns:a16="http://schemas.microsoft.com/office/drawing/2014/main" xmlns="" id="{B115FD11-091F-4BBF-B2C3-E0883D071F2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3352" y="4867985"/>
            <a:ext cx="5929828" cy="584775"/>
          </a:xfrm>
          <a:prstGeom prst="rect">
            <a:avLst/>
          </a:prstGeom>
          <a:noFill/>
          <a:ln>
            <a:noFill/>
          </a:ln>
          <a:effectLst/>
        </p:spPr>
        <p:txBody>
          <a:bodyPr wrap="none">
            <a:spAutoFit/>
          </a:bodyPr>
          <a:lstStyle/>
          <a:p>
            <a:pPr>
              <a:buFontTx/>
              <a:buNone/>
              <a:defRPr/>
            </a:pPr>
            <a:r>
              <a:rPr lang="zh-CN" altLang="en-US" sz="3200" b="1" kern="0" noProof="1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有理数还有其他的分类方法吗？</a:t>
            </a:r>
            <a:endParaRPr lang="zh-CN" altLang="en-US" sz="3600" b="1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738144597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6" grpId="0"/>
      <p:bldP spid="7" grpId="0"/>
      <p:bldP spid="8" grpId="0"/>
      <p:bldP spid="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文本框 2">
            <a:extLst>
              <a:ext uri="{FF2B5EF4-FFF2-40B4-BE49-F238E27FC236}">
                <a16:creationId xmlns:a16="http://schemas.microsoft.com/office/drawing/2014/main" xmlns="" id="{5880140A-0285-4367-B6F1-F8E0EEB3C110}"/>
              </a:ext>
            </a:extLst>
          </p:cNvPr>
          <p:cNvSpPr txBox="1"/>
          <p:nvPr/>
        </p:nvSpPr>
        <p:spPr>
          <a:xfrm>
            <a:off x="191344" y="980728"/>
            <a:ext cx="7056784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3200">
                <a:latin typeface="隶书" panose="02010509060101010101" pitchFamily="49" charset="-122"/>
                <a:ea typeface="隶书" panose="02010509060101010101" pitchFamily="49" charset="-122"/>
              </a:rPr>
              <a:t>选用适当的方法将下列各数进行分类：</a:t>
            </a:r>
          </a:p>
        </p:txBody>
      </p:sp>
      <mc:AlternateContent>
        <mc:Choice Requires="a14">
          <p:sp>
            <p:nvSpPr>
              <p:cNvPr id="5" name="文本框 4">
                <a:extLst>
                  <a:ext uri="{FF2B5EF4-FFF2-40B4-BE49-F238E27FC236}">
                    <a16:creationId xmlns:a16="http://schemas.microsoft.com/office/drawing/2014/main" xmlns="" id="{0A0BA7D4-F7CB-4E4D-BD82-5BF067418000}"/>
                  </a:ext>
                </a:extLst>
              </p:cNvPr>
              <p:cNvSpPr txBox="1"/>
              <p:nvPr/>
            </p:nvSpPr>
            <p:spPr>
              <a:xfrm>
                <a:off x="292956" y="1592492"/>
                <a:ext cx="11606088" cy="2113207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>
                <a:defPPr>
                  <a:defRPr lang="zh-CN"/>
                </a:defPPr>
                <a:lvl1pPr>
                  <a:defRPr sz="3200">
                    <a:latin typeface="隶书" panose="02010509060101010101" pitchFamily="49" charset="-122"/>
                    <a:ea typeface="隶书" panose="02010509060101010101" pitchFamily="49" charset="-122"/>
                  </a:defRPr>
                </a:lvl1pPr>
              </a:lstStyle>
              <a:p>
                <a:pPr>
                  <a:lnSpc>
                    <a:spcPct val="150000"/>
                  </a:lnSpc>
                </a:pPr>
                <a:r>
                  <a:rPr lang="en-US" altLang="zh-CN"/>
                  <a:t>110</a:t>
                </a:r>
                <a:r>
                  <a:rPr lang="zh-CN" altLang="en-US"/>
                  <a:t>，</a:t>
                </a:r>
                <a:r>
                  <a:rPr lang="en-US" altLang="zh-CN"/>
                  <a:t>52</a:t>
                </a:r>
                <a:r>
                  <a:rPr lang="zh-CN" altLang="en-US"/>
                  <a:t>，</a:t>
                </a:r>
                <a:r>
                  <a:rPr lang="en-US" altLang="zh-CN"/>
                  <a:t>-</a:t>
                </a:r>
                <a14:m>
                  <m:oMathPara>
                    <m:oMathParaPr>
                      <m:jc/>
                    </m:oMathParaPr>
                    <m:oMath>
                      <m:f>
                        <m:fPr>
                          <m:type m:val="bar"/>
                          <m:ctrlPr>
                            <a:rPr lang="en-US" altLang="zh-CN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altLang="zh-CN" b="0" i="1" smtClean="0">
                              <a:latin typeface="Cambria Math" panose="02040503050406030204" pitchFamily="18" charset="0"/>
                            </a:rPr>
                            <m:t>5</m:t>
                          </m:r>
                        </m:num>
                        <m:den>
                          <m:r>
                            <a:rPr lang="en-US" altLang="zh-CN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den>
                      </m:f>
                    </m:oMath>
                  </m:oMathPara>
                </a14:m>
                <a:r>
                  <a:rPr lang="zh-CN" altLang="en-US"/>
                  <a:t>，</a:t>
                </a:r>
                <a:r>
                  <a:rPr lang="en-US" altLang="zh-CN"/>
                  <a:t>+10</a:t>
                </a:r>
                <a:r>
                  <a:rPr lang="zh-CN" altLang="en-US"/>
                  <a:t>，</a:t>
                </a:r>
                <a:r>
                  <a:rPr lang="en-US" altLang="zh-CN"/>
                  <a:t>1.1</a:t>
                </a:r>
                <a:r>
                  <a:rPr lang="zh-CN" altLang="en-US"/>
                  <a:t>，</a:t>
                </a:r>
                <a14:m>
                  <m:oMathPara>
                    <m:oMathParaPr>
                      <m:jc/>
                    </m:oMathParaPr>
                    <m:oMath>
                      <m:f>
                        <m:fPr>
                          <m:type m:val="bar"/>
                          <m:ctrlPr>
                            <a:rPr lang="en-US" altLang="zh-CN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altLang="zh-CN" b="0" i="1" smtClean="0">
                              <a:latin typeface="Cambria Math" panose="02040503050406030204" pitchFamily="18" charset="0"/>
                            </a:rPr>
                            <m:t>15</m:t>
                          </m:r>
                        </m:num>
                        <m:den>
                          <m:r>
                            <a:rPr lang="en-US" altLang="zh-CN" b="0" i="1" smtClean="0">
                              <a:latin typeface="Cambria Math" panose="02040503050406030204" pitchFamily="18" charset="0"/>
                            </a:rPr>
                            <m:t>7</m:t>
                          </m:r>
                        </m:den>
                      </m:f>
                    </m:oMath>
                  </m:oMathPara>
                </a14:m>
                <a:r>
                  <a:rPr lang="zh-CN" altLang="en-US"/>
                  <a:t>，</a:t>
                </a:r>
                <a:r>
                  <a:rPr lang="en-US" altLang="zh-CN"/>
                  <a:t>-203</a:t>
                </a:r>
                <a:r>
                  <a:rPr lang="zh-CN" altLang="en-US"/>
                  <a:t>，</a:t>
                </a:r>
                <a:r>
                  <a:rPr lang="en-US" altLang="zh-CN"/>
                  <a:t>18</a:t>
                </a:r>
                <a:r>
                  <a:rPr lang="zh-CN" altLang="en-US"/>
                  <a:t>，</a:t>
                </a:r>
                <a:r>
                  <a:rPr lang="en-US" altLang="zh-CN"/>
                  <a:t>-7.5</a:t>
                </a:r>
                <a:r>
                  <a:rPr lang="zh-CN" altLang="en-US"/>
                  <a:t>，</a:t>
                </a:r>
                <a:r>
                  <a:rPr lang="en-US" altLang="zh-CN"/>
                  <a:t>-</a:t>
                </a:r>
                <a14:m>
                  <m:oMathPara>
                    <m:oMathParaPr>
                      <m:jc/>
                    </m:oMathParaPr>
                    <m:oMath>
                      <m:f>
                        <m:fPr>
                          <m:type m:val="bar"/>
                          <m:ctrlPr>
                            <a:rPr lang="en-US" altLang="zh-CN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altLang="zh-CN" b="0" i="1" smtClean="0">
                              <a:latin typeface="Cambria Math" panose="02040503050406030204" pitchFamily="18" charset="0"/>
                            </a:rPr>
                            <m:t>5</m:t>
                          </m:r>
                        </m:num>
                        <m:den>
                          <m:r>
                            <a:rPr lang="en-US" altLang="zh-CN" b="0" i="1" smtClean="0">
                              <a:latin typeface="Cambria Math" panose="02040503050406030204" pitchFamily="18" charset="0"/>
                            </a:rPr>
                            <m:t>6</m:t>
                          </m:r>
                        </m:den>
                      </m:f>
                    </m:oMath>
                  </m:oMathPara>
                </a14:m>
                <a:r>
                  <a:rPr lang="zh-CN" altLang="en-US"/>
                  <a:t>，</a:t>
                </a:r>
                <a:r>
                  <a:rPr lang="en-US" altLang="zh-CN"/>
                  <a:t>305</a:t>
                </a:r>
                <a:r>
                  <a:rPr lang="zh-CN" altLang="en-US"/>
                  <a:t>，</a:t>
                </a:r>
                <a:r>
                  <a:rPr lang="en-US" altLang="zh-CN"/>
                  <a:t>0</a:t>
                </a:r>
                <a:r>
                  <a:rPr lang="zh-CN" altLang="en-US"/>
                  <a:t>，</a:t>
                </a:r>
                <a:r>
                  <a:rPr lang="en-US" altLang="zh-CN"/>
                  <a:t>+75</a:t>
                </a:r>
                <a:r>
                  <a:rPr lang="zh-CN" altLang="en-US"/>
                  <a:t>，</a:t>
                </a:r>
                <a:r>
                  <a:rPr lang="en-US" altLang="zh-CN"/>
                  <a:t>122.5</a:t>
                </a:r>
                <a:r>
                  <a:rPr lang="zh-CN" altLang="en-US"/>
                  <a:t>，</a:t>
                </a:r>
                <a:r>
                  <a:rPr lang="en-US" altLang="zh-CN"/>
                  <a:t>12.96</a:t>
                </a:r>
                <a:r>
                  <a:rPr lang="zh-CN" altLang="en-US"/>
                  <a:t>，</a:t>
                </a:r>
                <a14:m>
                  <m:oMathPara>
                    <m:oMathParaPr>
                      <m:jc/>
                    </m:oMathParaPr>
                    <m:oMath>
                      <m:f>
                        <m:fPr>
                          <m:type m:val="bar"/>
                          <m:ctrlPr>
                            <a:rPr lang="en-US" altLang="zh-CN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altLang="zh-CN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num>
                        <m:den>
                          <m:r>
                            <a:rPr lang="en-US" altLang="zh-CN" b="0" i="1" smtClean="0">
                              <a:latin typeface="Cambria Math" panose="02040503050406030204" pitchFamily="18" charset="0"/>
                            </a:rPr>
                            <m:t>3</m:t>
                          </m:r>
                        </m:den>
                      </m:f>
                    </m:oMath>
                  </m:oMathPara>
                </a14:m>
                <a:r>
                  <a:rPr lang="zh-CN" altLang="en-US"/>
                  <a:t>，</a:t>
                </a:r>
                <a:r>
                  <a:rPr lang="en-US" altLang="zh-CN"/>
                  <a:t>2004</a:t>
                </a:r>
                <a:r>
                  <a:rPr lang="zh-CN" altLang="en-US"/>
                  <a:t>，</a:t>
                </a:r>
                <a:r>
                  <a:rPr lang="en-US" altLang="zh-CN"/>
                  <a:t>-8</a:t>
                </a:r>
                <a:r>
                  <a:rPr lang="zh-CN" altLang="en-US"/>
                  <a:t>，</a:t>
                </a:r>
                <a:r>
                  <a:rPr lang="en-US" altLang="zh-CN"/>
                  <a:t>182.5</a:t>
                </a:r>
                <a:r>
                  <a:rPr lang="zh-CN" altLang="en-US"/>
                  <a:t>，</a:t>
                </a:r>
                <a:r>
                  <a:rPr lang="en-US" altLang="zh-CN"/>
                  <a:t>-</a:t>
                </a:r>
                <a14:m>
                  <m:oMathPara>
                    <m:oMathParaPr>
                      <m:jc/>
                    </m:oMathParaPr>
                    <m:oMath>
                      <m:f>
                        <m:fPr>
                          <m:type m:val="bar"/>
                          <m:ctrlPr>
                            <a:rPr lang="en-US" altLang="zh-CN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altLang="zh-CN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num>
                        <m:den>
                          <m:r>
                            <a:rPr lang="en-US" altLang="zh-CN" b="0" i="1" smtClean="0">
                              <a:latin typeface="Cambria Math" panose="02040503050406030204" pitchFamily="18" charset="0"/>
                            </a:rPr>
                            <m:t>3</m:t>
                          </m:r>
                        </m:den>
                      </m:f>
                    </m:oMath>
                  </m:oMathPara>
                </a14:m>
                <a:r>
                  <a:rPr lang="zh-CN" altLang="en-US"/>
                  <a:t>，</a:t>
                </a:r>
                <a:r>
                  <a:rPr lang="en-US" altLang="zh-CN"/>
                  <a:t>12.91</a:t>
                </a:r>
                <a:r>
                  <a:rPr lang="zh-CN" altLang="en-US"/>
                  <a:t>，</a:t>
                </a:r>
                <a:r>
                  <a:rPr lang="en-US" altLang="zh-CN"/>
                  <a:t>-</a:t>
                </a:r>
                <a14:m>
                  <m:oMathPara>
                    <m:oMathParaPr>
                      <m:jc/>
                    </m:oMathParaPr>
                    <m:oMath>
                      <m:f>
                        <m:fPr>
                          <m:type m:val="bar"/>
                          <m:ctrlPr>
                            <a:rPr lang="en-US" altLang="zh-CN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altLang="zh-CN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en-US" altLang="zh-CN" b="0" i="1" smtClean="0">
                              <a:latin typeface="Cambria Math" panose="02040503050406030204" pitchFamily="18" charset="0"/>
                            </a:rPr>
                            <m:t>7</m:t>
                          </m:r>
                        </m:den>
                      </m:f>
                    </m:oMath>
                  </m:oMathPara>
                </a14:m>
                <a:r>
                  <a:rPr lang="en-US" altLang="zh-CN"/>
                  <a:t>. </a:t>
                </a:r>
                <a:endParaRPr lang="zh-CN" altLang="en-US"/>
              </a:p>
            </p:txBody>
          </p:sp>
        </mc:Choice>
        <mc:Fallback>
          <p:sp>
            <p:nvSpPr>
              <p:cNvPr id="5" name="文本框 4">
                <a:extLst>
                  <a:ext uri="{FF2B5EF4-FFF2-40B4-BE49-F238E27FC236}">
                    <a16:creationId xmlns:a16="http://schemas.microsoft.com/office/drawing/2014/main" id="{0A0BA7D4-F7CB-4E4D-BD82-5BF06741800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2956" y="1592492"/>
                <a:ext cx="11606088" cy="2113207"/>
              </a:xfrm>
              <a:prstGeom prst="rect">
                <a:avLst/>
              </a:prstGeom>
              <a:blipFill>
                <a:blip r:embed="rId2"/>
                <a:stretch>
                  <a:fillRect l="-1313" r="0" b="-1729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753193433"/>
      </p:ext>
    </p:extLst>
  </p:cSld>
  <p:clrMapOvr>
    <a:masterClrMapping/>
  </p:clrMapOvr>
  <p:transition/>
  <p:timing/>
</p:sld>
</file>

<file path=ppt/slides/slide1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文本框 3">
            <a:extLst>
              <a:ext uri="{FF2B5EF4-FFF2-40B4-BE49-F238E27FC236}">
                <a16:creationId xmlns:a16="http://schemas.microsoft.com/office/drawing/2014/main" xmlns="" id="{02138393-9BA9-49CD-9A92-56BCFCC76ED2}"/>
              </a:ext>
            </a:extLst>
          </p:cNvPr>
          <p:cNvSpPr txBox="1"/>
          <p:nvPr/>
        </p:nvSpPr>
        <p:spPr>
          <a:xfrm>
            <a:off x="191344" y="980728"/>
            <a:ext cx="7056784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3200">
                <a:latin typeface="隶书" panose="02010509060101010101" pitchFamily="49" charset="-122"/>
                <a:ea typeface="隶书" panose="02010509060101010101" pitchFamily="49" charset="-122"/>
              </a:rPr>
              <a:t>选用适当的方法将下列各数进行分类：</a:t>
            </a:r>
          </a:p>
        </p:txBody>
      </p:sp>
      <p:pic>
        <p:nvPicPr>
          <p:cNvPr id="6" name="图片 5">
            <a:extLst>
              <a:ext uri="{FF2B5EF4-FFF2-40B4-BE49-F238E27FC236}">
                <a16:creationId xmlns:a16="http://schemas.microsoft.com/office/drawing/2014/main" xmlns="" id="{69A1CB8F-01CA-48A1-9CE1-6F5F08815C1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9400" y="1696129"/>
            <a:ext cx="8406447" cy="4901223"/>
          </a:xfrm>
          <a:prstGeom prst="rect">
            <a:avLst/>
          </a:prstGeom>
        </p:spPr>
      </p:pic>
      <p:sp>
        <p:nvSpPr>
          <p:cNvPr id="7" name="思想气泡: 云 6">
            <a:extLst>
              <a:ext uri="{FF2B5EF4-FFF2-40B4-BE49-F238E27FC236}">
                <a16:creationId xmlns:a16="http://schemas.microsoft.com/office/drawing/2014/main" xmlns="" id="{42EDCD64-A447-45A6-9C0C-590C4A331967}"/>
              </a:ext>
            </a:extLst>
          </p:cNvPr>
          <p:cNvSpPr/>
          <p:nvPr/>
        </p:nvSpPr>
        <p:spPr>
          <a:xfrm>
            <a:off x="8462098" y="2636912"/>
            <a:ext cx="3686360" cy="2016224"/>
          </a:xfrm>
          <a:prstGeom prst="cloudCallout">
            <a:avLst>
              <a:gd name="adj1" fmla="val -88161"/>
              <a:gd name="adj2" fmla="val 27226"/>
            </a:avLst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sz="2400" kern="100">
                <a:solidFill>
                  <a:schemeClr val="tx1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圈中的“</a:t>
            </a:r>
            <a:r>
              <a:rPr lang="en-US" altLang="zh-CN" sz="2400" kern="100">
                <a:solidFill>
                  <a:schemeClr val="tx1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…”</a:t>
            </a:r>
            <a:r>
              <a:rPr lang="zh-CN" altLang="en-US" sz="2400" kern="100">
                <a:solidFill>
                  <a:schemeClr val="tx1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表示填入的数只是集合的一部分</a:t>
            </a:r>
            <a:r>
              <a:rPr lang="en-US" altLang="zh-CN" sz="2400" kern="100">
                <a:solidFill>
                  <a:schemeClr val="tx1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.</a:t>
            </a:r>
            <a:endParaRPr lang="zh-CN" altLang="en-US" sz="2400" kern="100">
              <a:solidFill>
                <a:schemeClr val="tx1"/>
              </a:solidFill>
              <a:effectLst/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endParaRPr lang="zh-CN" altLang="en-US">
              <a:solidFill>
                <a:schemeClr val="tx1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07608248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文本框 2">
            <a:extLst>
              <a:ext uri="{FF2B5EF4-FFF2-40B4-BE49-F238E27FC236}">
                <a16:creationId xmlns:a16="http://schemas.microsoft.com/office/drawing/2014/main" xmlns="" id="{0AF467A7-5E28-495C-A372-88D9DCE7B64A}"/>
              </a:ext>
            </a:extLst>
          </p:cNvPr>
          <p:cNvSpPr txBox="1"/>
          <p:nvPr/>
        </p:nvSpPr>
        <p:spPr>
          <a:xfrm>
            <a:off x="227348" y="836712"/>
            <a:ext cx="11964652" cy="13849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   明明在分类时，发现了新的分类方法，她认为：带“</a:t>
            </a: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+”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的数分为一类，带“</a:t>
            </a: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-”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的数分为一类，数的前面没有符号的作为一类</a:t>
            </a: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. 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你</a:t>
            </a:r>
            <a:r>
              <a:rPr lang="zh-CN" altLang="en-US" sz="2800" smtClean="0">
                <a:latin typeface="隶书" panose="02010509060101010101" pitchFamily="49" charset="-122"/>
                <a:ea typeface="隶书" panose="02010509060101010101" pitchFamily="49" charset="-122"/>
              </a:rPr>
              <a:t>认为他的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分类方法对吗？为什么？若不对，你发现什么新的分类方法吗？</a:t>
            </a:r>
          </a:p>
        </p:txBody>
      </p:sp>
      <mc:AlternateContent>
        <mc:Choice Requires="a14">
          <p:sp>
            <p:nvSpPr>
              <p:cNvPr id="5" name="文本框 4">
                <a:extLst>
                  <a:ext uri="{FF2B5EF4-FFF2-40B4-BE49-F238E27FC236}">
                    <a16:creationId xmlns:a16="http://schemas.microsoft.com/office/drawing/2014/main" xmlns="" id="{1CD92CD0-1912-43AE-82E4-BA4CC4975044}"/>
                  </a:ext>
                </a:extLst>
              </p:cNvPr>
              <p:cNvSpPr txBox="1"/>
              <p:nvPr/>
            </p:nvSpPr>
            <p:spPr>
              <a:xfrm>
                <a:off x="242211" y="2221707"/>
                <a:ext cx="11722441" cy="4192110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>
                <a:defPPr>
                  <a:defRPr lang="zh-CN"/>
                </a:defPPr>
                <a:lvl1pPr>
                  <a:defRPr sz="2800">
                    <a:latin typeface="隶书" panose="02010509060101010101" pitchFamily="49" charset="-122"/>
                    <a:ea typeface="隶书" panose="02010509060101010101" pitchFamily="49" charset="-122"/>
                  </a:defRPr>
                </a:lvl1pPr>
              </a:lstStyle>
              <a:p>
                <a:pPr>
                  <a:lnSpc>
                    <a:spcPct val="200000"/>
                  </a:lnSpc>
                </a:pPr>
                <a:r>
                  <a:rPr lang="zh-CN" altLang="en-US"/>
                  <a:t>带“</a:t>
                </a:r>
                <a:r>
                  <a:rPr lang="en-US" altLang="zh-CN"/>
                  <a:t>+”</a:t>
                </a:r>
                <a:r>
                  <a:rPr lang="zh-CN" altLang="en-US"/>
                  <a:t>的数：</a:t>
                </a:r>
                <a:r>
                  <a:rPr lang="en-US" altLang="zh-CN"/>
                  <a:t>+10</a:t>
                </a:r>
                <a:r>
                  <a:rPr lang="zh-CN" altLang="en-US"/>
                  <a:t>，</a:t>
                </a:r>
                <a:r>
                  <a:rPr lang="en-US" altLang="zh-CN"/>
                  <a:t>+75</a:t>
                </a:r>
                <a:r>
                  <a:rPr lang="zh-CN" altLang="en-US"/>
                  <a:t>，</a:t>
                </a:r>
                <a:r>
                  <a:rPr lang="en-US" altLang="zh-CN"/>
                  <a:t>…</a:t>
                </a:r>
              </a:p>
              <a:p>
                <a:pPr>
                  <a:lnSpc>
                    <a:spcPct val="200000"/>
                  </a:lnSpc>
                </a:pPr>
                <a:r>
                  <a:rPr lang="zh-CN" altLang="en-US"/>
                  <a:t>带“</a:t>
                </a:r>
                <a:r>
                  <a:rPr lang="en-US" altLang="zh-CN"/>
                  <a:t>-”</a:t>
                </a:r>
                <a:r>
                  <a:rPr lang="zh-CN" altLang="en-US"/>
                  <a:t>的数：</a:t>
                </a:r>
                <a:r>
                  <a:rPr lang="en-US" altLang="zh-CN"/>
                  <a:t>-</a:t>
                </a:r>
                <a14:m>
                  <m:oMathPara>
                    <m:oMathParaPr>
                      <m:jc/>
                    </m:oMathParaPr>
                    <m:oMath>
                      <m:f>
                        <m:fPr>
                          <m:type m:val="bar"/>
                          <m:ctrlPr>
                            <a:rPr lang="en-US" altLang="zh-CN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altLang="zh-CN" b="0" i="1" smtClean="0">
                              <a:latin typeface="Cambria Math" panose="02040503050406030204" pitchFamily="18" charset="0"/>
                            </a:rPr>
                            <m:t>5</m:t>
                          </m:r>
                        </m:num>
                        <m:den>
                          <m:r>
                            <a:rPr lang="en-US" altLang="zh-CN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den>
                      </m:f>
                    </m:oMath>
                  </m:oMathPara>
                </a14:m>
                <a:r>
                  <a:rPr lang="zh-CN" altLang="en-US"/>
                  <a:t>，</a:t>
                </a:r>
                <a:r>
                  <a:rPr lang="en-US" altLang="zh-CN"/>
                  <a:t>-203</a:t>
                </a:r>
                <a:r>
                  <a:rPr lang="zh-CN" altLang="en-US"/>
                  <a:t>，</a:t>
                </a:r>
                <a:r>
                  <a:rPr lang="en-US" altLang="zh-CN"/>
                  <a:t>-7.5</a:t>
                </a:r>
                <a:r>
                  <a:rPr lang="zh-CN" altLang="en-US"/>
                  <a:t>，</a:t>
                </a:r>
                <a:r>
                  <a:rPr lang="en-US" altLang="zh-CN"/>
                  <a:t>-</a:t>
                </a:r>
                <a14:m>
                  <m:oMathPara>
                    <m:oMathParaPr>
                      <m:jc/>
                    </m:oMathParaPr>
                    <m:oMath>
                      <m:f>
                        <m:fPr>
                          <m:type m:val="bar"/>
                          <m:ctrlPr>
                            <a:rPr lang="en-US" altLang="zh-CN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altLang="zh-CN" b="0" i="1" smtClean="0">
                              <a:latin typeface="Cambria Math" panose="02040503050406030204" pitchFamily="18" charset="0"/>
                            </a:rPr>
                            <m:t>5</m:t>
                          </m:r>
                        </m:num>
                        <m:den>
                          <m:r>
                            <a:rPr lang="en-US" altLang="zh-CN" b="0" i="1" smtClean="0">
                              <a:latin typeface="Cambria Math" panose="02040503050406030204" pitchFamily="18" charset="0"/>
                            </a:rPr>
                            <m:t>6</m:t>
                          </m:r>
                        </m:den>
                      </m:f>
                    </m:oMath>
                  </m:oMathPara>
                </a14:m>
                <a:r>
                  <a:rPr lang="zh-CN" altLang="en-US"/>
                  <a:t>，</a:t>
                </a:r>
                <a:r>
                  <a:rPr lang="en-US" altLang="zh-CN"/>
                  <a:t>-8</a:t>
                </a:r>
                <a:r>
                  <a:rPr lang="zh-CN" altLang="en-US"/>
                  <a:t>，</a:t>
                </a:r>
                <a:r>
                  <a:rPr lang="en-US" altLang="zh-CN"/>
                  <a:t>-</a:t>
                </a:r>
                <a14:m>
                  <m:oMathPara>
                    <m:oMathParaPr>
                      <m:jc/>
                    </m:oMathParaPr>
                    <m:oMath>
                      <m:f>
                        <m:fPr>
                          <m:type m:val="bar"/>
                          <m:ctrlPr>
                            <a:rPr lang="en-US" altLang="zh-CN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altLang="zh-CN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num>
                        <m:den>
                          <m:r>
                            <a:rPr lang="en-US" altLang="zh-CN" b="0" i="1" smtClean="0">
                              <a:latin typeface="Cambria Math" panose="02040503050406030204" pitchFamily="18" charset="0"/>
                            </a:rPr>
                            <m:t>3</m:t>
                          </m:r>
                        </m:den>
                      </m:f>
                    </m:oMath>
                  </m:oMathPara>
                </a14:m>
                <a:r>
                  <a:rPr lang="zh-CN" altLang="en-US"/>
                  <a:t>，</a:t>
                </a:r>
                <a:r>
                  <a:rPr lang="en-US" altLang="zh-CN"/>
                  <a:t>-</a:t>
                </a:r>
                <a14:m>
                  <m:oMathPara>
                    <m:oMathParaPr>
                      <m:jc/>
                    </m:oMathParaPr>
                    <m:oMath>
                      <m:f>
                        <m:fPr>
                          <m:type m:val="bar"/>
                          <m:ctrlPr>
                            <a:rPr lang="en-US" altLang="zh-CN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altLang="zh-CN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en-US" altLang="zh-CN" b="0" i="1" smtClean="0">
                              <a:latin typeface="Cambria Math" panose="02040503050406030204" pitchFamily="18" charset="0"/>
                            </a:rPr>
                            <m:t>7</m:t>
                          </m:r>
                        </m:den>
                      </m:f>
                    </m:oMath>
                  </m:oMathPara>
                </a14:m>
                <a:r>
                  <a:rPr lang="en-US" altLang="zh-CN"/>
                  <a:t>…</a:t>
                </a:r>
              </a:p>
              <a:p>
                <a:pPr>
                  <a:lnSpc>
                    <a:spcPct val="200000"/>
                  </a:lnSpc>
                </a:pPr>
                <a:r>
                  <a:rPr lang="zh-CN" altLang="en-US"/>
                  <a:t>没有符号的数：</a:t>
                </a:r>
                <a:r>
                  <a:rPr lang="en-US" altLang="zh-CN"/>
                  <a:t>110</a:t>
                </a:r>
                <a:r>
                  <a:rPr lang="zh-CN" altLang="en-US"/>
                  <a:t>，</a:t>
                </a:r>
                <a:r>
                  <a:rPr lang="en-US" altLang="zh-CN"/>
                  <a:t>52</a:t>
                </a:r>
                <a:r>
                  <a:rPr lang="zh-CN" altLang="en-US"/>
                  <a:t>，</a:t>
                </a:r>
                <a:r>
                  <a:rPr lang="en-US" altLang="zh-CN"/>
                  <a:t>1.1</a:t>
                </a:r>
                <a:r>
                  <a:rPr lang="zh-CN" altLang="en-US"/>
                  <a:t>，</a:t>
                </a:r>
                <a14:m>
                  <m:oMathPara>
                    <m:oMathParaPr>
                      <m:jc/>
                    </m:oMathParaPr>
                    <m:oMath>
                      <m:f>
                        <m:fPr>
                          <m:type m:val="bar"/>
                          <m:ctrlPr>
                            <a:rPr lang="en-US" altLang="zh-CN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altLang="zh-CN" b="0" i="1" smtClean="0">
                              <a:latin typeface="Cambria Math" panose="02040503050406030204" pitchFamily="18" charset="0"/>
                            </a:rPr>
                            <m:t>15</m:t>
                          </m:r>
                        </m:num>
                        <m:den>
                          <m:r>
                            <a:rPr lang="en-US" altLang="zh-CN" b="0" i="1" smtClean="0">
                              <a:latin typeface="Cambria Math" panose="02040503050406030204" pitchFamily="18" charset="0"/>
                            </a:rPr>
                            <m:t>7</m:t>
                          </m:r>
                        </m:den>
                      </m:f>
                    </m:oMath>
                  </m:oMathPara>
                </a14:m>
                <a:r>
                  <a:rPr lang="zh-CN" altLang="en-US"/>
                  <a:t>，</a:t>
                </a:r>
                <a:r>
                  <a:rPr lang="en-US" altLang="zh-CN"/>
                  <a:t>18</a:t>
                </a:r>
                <a:r>
                  <a:rPr lang="zh-CN" altLang="en-US"/>
                  <a:t>，</a:t>
                </a:r>
                <a:r>
                  <a:rPr lang="en-US" altLang="zh-CN"/>
                  <a:t>305</a:t>
                </a:r>
                <a:r>
                  <a:rPr lang="zh-CN" altLang="en-US"/>
                  <a:t>，</a:t>
                </a:r>
                <a:r>
                  <a:rPr lang="en-US" altLang="zh-CN"/>
                  <a:t>0</a:t>
                </a:r>
                <a:r>
                  <a:rPr lang="zh-CN" altLang="en-US"/>
                  <a:t>，</a:t>
                </a:r>
                <a:r>
                  <a:rPr lang="en-US" altLang="zh-CN"/>
                  <a:t>122.5</a:t>
                </a:r>
                <a:r>
                  <a:rPr lang="zh-CN" altLang="en-US"/>
                  <a:t>，</a:t>
                </a:r>
                <a:r>
                  <a:rPr lang="en-US" altLang="zh-CN"/>
                  <a:t>12.96</a:t>
                </a:r>
                <a:r>
                  <a:rPr lang="zh-CN" altLang="en-US"/>
                  <a:t>，</a:t>
                </a:r>
                <a14:m>
                  <m:oMathPara>
                    <m:oMathParaPr>
                      <m:jc/>
                    </m:oMathParaPr>
                    <m:oMath>
                      <m:f>
                        <m:fPr>
                          <m:type m:val="bar"/>
                          <m:ctrlPr>
                            <a:rPr lang="en-US" altLang="zh-CN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altLang="zh-CN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num>
                        <m:den>
                          <m:r>
                            <a:rPr lang="en-US" altLang="zh-CN" b="0" i="1" smtClean="0">
                              <a:latin typeface="Cambria Math" panose="02040503050406030204" pitchFamily="18" charset="0"/>
                            </a:rPr>
                            <m:t>3</m:t>
                          </m:r>
                        </m:den>
                      </m:f>
                    </m:oMath>
                  </m:oMathPara>
                </a14:m>
                <a:r>
                  <a:rPr lang="zh-CN" altLang="en-US"/>
                  <a:t>，</a:t>
                </a:r>
                <a:r>
                  <a:rPr lang="en-US" altLang="zh-CN"/>
                  <a:t>2004</a:t>
                </a:r>
                <a:r>
                  <a:rPr lang="zh-CN" altLang="en-US"/>
                  <a:t>，</a:t>
                </a:r>
                <a:r>
                  <a:rPr lang="en-US" altLang="zh-CN"/>
                  <a:t>82.5</a:t>
                </a:r>
                <a:r>
                  <a:rPr lang="zh-CN" altLang="en-US"/>
                  <a:t>，</a:t>
                </a:r>
                <a:r>
                  <a:rPr lang="en-US" altLang="zh-CN"/>
                  <a:t>12.91</a:t>
                </a:r>
                <a:r>
                  <a:rPr lang="zh-CN" altLang="en-US"/>
                  <a:t>，</a:t>
                </a:r>
                <a:r>
                  <a:rPr lang="en-US" altLang="zh-CN"/>
                  <a:t>…</a:t>
                </a:r>
                <a:endParaRPr lang="zh-CN" altLang="en-US"/>
              </a:p>
            </p:txBody>
          </p:sp>
        </mc:Choice>
        <mc:Fallback>
          <p:sp>
            <p:nvSpPr>
              <p:cNvPr id="5" name="文本框 4">
                <a:extLst>
                  <a:ext uri="{FF2B5EF4-FFF2-40B4-BE49-F238E27FC236}">
                    <a16:creationId xmlns:a16="http://schemas.microsoft.com/office/drawing/2014/main" id="{1CD92CD0-1912-43AE-82E4-BA4CC497504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2211" y="2221707"/>
                <a:ext cx="11722441" cy="4192110"/>
              </a:xfrm>
              <a:prstGeom prst="rect">
                <a:avLst/>
              </a:prstGeom>
              <a:blipFill>
                <a:blip r:embed="rId2"/>
                <a:stretch>
                  <a:fillRect l="-1092" r="-4108" b="-1599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030840456"/>
      </p:ext>
    </p:extLst>
  </p:cSld>
  <p:clrMapOvr>
    <a:masterClrMapping/>
  </p:clrMapOvr>
  <p:transition/>
  <p:timing/>
</p:sld>
</file>

<file path=ppt/slides/slide1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3" name="图片 2">
            <a:extLst>
              <a:ext uri="{FF2B5EF4-FFF2-40B4-BE49-F238E27FC236}">
                <a16:creationId xmlns:a16="http://schemas.microsoft.com/office/drawing/2014/main" xmlns="" id="{7E870159-5E3A-4B0C-8E88-0A6237A14B5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92550" y="836712"/>
            <a:ext cx="8806900" cy="5848857"/>
          </a:xfrm>
          <a:prstGeom prst="rect">
            <a:avLst/>
          </a:prstGeom>
        </p:spPr>
      </p:pic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9ACF53AB-BEFA-4A20-96A4-1FDEFC5AAD8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49663" y="836712"/>
            <a:ext cx="8810833" cy="58216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4520290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7" name="文本框 6">
            <a:extLst>
              <a:ext uri="{FF2B5EF4-FFF2-40B4-BE49-F238E27FC236}">
                <a16:creationId xmlns:a16="http://schemas.microsoft.com/office/drawing/2014/main" xmlns="" id="{5AA2DF8D-C5F2-47B4-9148-A9BE04DE140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50889" y="2852517"/>
            <a:ext cx="1427162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3200">
                <a:latin typeface="隶书" panose="02010509060101010101" pitchFamily="49" charset="-122"/>
                <a:ea typeface="隶书" panose="02010509060101010101" pitchFamily="49" charset="-122"/>
              </a:rPr>
              <a:t>有理数</a:t>
            </a:r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xmlns="" id="{BA2F584E-B04B-416D-8AC5-69E4EDF1FF2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569997" y="1623890"/>
            <a:ext cx="1415772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altLang="en-US" sz="3200">
                <a:latin typeface="隶书" panose="02010509060101010101" pitchFamily="49" charset="-122"/>
                <a:ea typeface="隶书" panose="02010509060101010101" pitchFamily="49" charset="-122"/>
              </a:rPr>
              <a:t>正整数</a:t>
            </a:r>
          </a:p>
        </p:txBody>
      </p:sp>
      <p:sp>
        <p:nvSpPr>
          <p:cNvPr id="9" name="矩形 8">
            <a:extLst>
              <a:ext uri="{FF2B5EF4-FFF2-40B4-BE49-F238E27FC236}">
                <a16:creationId xmlns:a16="http://schemas.microsoft.com/office/drawing/2014/main" xmlns="" id="{8A9811B8-01CA-4740-8A0A-88F822A11B2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569997" y="3268661"/>
            <a:ext cx="1415772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200">
                <a:latin typeface="隶书" panose="02010509060101010101" pitchFamily="49" charset="-122"/>
                <a:ea typeface="隶书" panose="02010509060101010101" pitchFamily="49" charset="-122"/>
              </a:rPr>
              <a:t>负整数</a:t>
            </a:r>
          </a:p>
        </p:txBody>
      </p:sp>
      <p:sp>
        <p:nvSpPr>
          <p:cNvPr id="10" name="矩形 9">
            <a:extLst>
              <a:ext uri="{FF2B5EF4-FFF2-40B4-BE49-F238E27FC236}">
                <a16:creationId xmlns:a16="http://schemas.microsoft.com/office/drawing/2014/main" xmlns="" id="{97117E23-B9D3-499F-8273-C23CC38F9C8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569997" y="4109310"/>
            <a:ext cx="1415772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200">
                <a:latin typeface="隶书" panose="02010509060101010101" pitchFamily="49" charset="-122"/>
                <a:ea typeface="隶书" panose="02010509060101010101" pitchFamily="49" charset="-122"/>
              </a:rPr>
              <a:t>负分数</a:t>
            </a:r>
          </a:p>
        </p:txBody>
      </p:sp>
      <p:sp>
        <p:nvSpPr>
          <p:cNvPr id="11" name="左大括号 10">
            <a:extLst>
              <a:ext uri="{FF2B5EF4-FFF2-40B4-BE49-F238E27FC236}">
                <a16:creationId xmlns:a16="http://schemas.microsoft.com/office/drawing/2014/main" xmlns="" id="{0B6A5DB2-234E-4E03-9327-C277BAC11D92}"/>
              </a:ext>
            </a:extLst>
          </p:cNvPr>
          <p:cNvSpPr/>
          <p:nvPr/>
        </p:nvSpPr>
        <p:spPr bwMode="auto">
          <a:xfrm>
            <a:off x="4459088" y="2262896"/>
            <a:ext cx="214313" cy="1719262"/>
          </a:xfrm>
          <a:prstGeom prst="leftBrace">
            <a:avLst>
              <a:gd name="adj1" fmla="val 42637"/>
              <a:gd name="adj2" fmla="val 50000"/>
            </a:avLst>
          </a:prstGeom>
          <a:noFill/>
          <a:ln w="9525">
            <a:solidFill>
              <a:schemeClr val="tx1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 sz="2800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12" name="文本框 11">
            <a:extLst>
              <a:ext uri="{FF2B5EF4-FFF2-40B4-BE49-F238E27FC236}">
                <a16:creationId xmlns:a16="http://schemas.microsoft.com/office/drawing/2014/main" xmlns="" id="{28A8B38B-DAF9-4303-BC29-FB7B8C2E235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55840" y="1987329"/>
            <a:ext cx="1944687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3200">
                <a:latin typeface="隶书" panose="02010509060101010101" pitchFamily="49" charset="-122"/>
                <a:ea typeface="隶书" panose="02010509060101010101" pitchFamily="49" charset="-122"/>
              </a:rPr>
              <a:t>正有理数</a:t>
            </a:r>
          </a:p>
        </p:txBody>
      </p:sp>
      <p:sp>
        <p:nvSpPr>
          <p:cNvPr id="13" name="文本框 12">
            <a:extLst>
              <a:ext uri="{FF2B5EF4-FFF2-40B4-BE49-F238E27FC236}">
                <a16:creationId xmlns:a16="http://schemas.microsoft.com/office/drawing/2014/main" xmlns="" id="{84D1DA6B-EE20-4342-AE0E-F138CAF1C30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55840" y="3712942"/>
            <a:ext cx="2016125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3200">
                <a:latin typeface="隶书" panose="02010509060101010101" pitchFamily="49" charset="-122"/>
                <a:ea typeface="隶书" panose="02010509060101010101" pitchFamily="49" charset="-122"/>
              </a:rPr>
              <a:t>负有理数</a:t>
            </a:r>
          </a:p>
        </p:txBody>
      </p:sp>
      <p:sp>
        <p:nvSpPr>
          <p:cNvPr id="14" name="左大括号 13">
            <a:extLst>
              <a:ext uri="{FF2B5EF4-FFF2-40B4-BE49-F238E27FC236}">
                <a16:creationId xmlns:a16="http://schemas.microsoft.com/office/drawing/2014/main" xmlns="" id="{B11B486C-9494-46C4-A835-1AC7A2E78D60}"/>
              </a:ext>
            </a:extLst>
          </p:cNvPr>
          <p:cNvSpPr/>
          <p:nvPr/>
        </p:nvSpPr>
        <p:spPr bwMode="auto">
          <a:xfrm>
            <a:off x="6427123" y="1883581"/>
            <a:ext cx="142875" cy="865188"/>
          </a:xfrm>
          <a:prstGeom prst="leftBrace">
            <a:avLst>
              <a:gd name="adj1" fmla="val 49734"/>
              <a:gd name="adj2" fmla="val 50000"/>
            </a:avLst>
          </a:prstGeom>
          <a:noFill/>
          <a:ln w="9525">
            <a:solidFill>
              <a:schemeClr val="tx1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endParaRPr lang="zh-CN" altLang="en-US" sz="2800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15" name="左大括号 14">
            <a:extLst>
              <a:ext uri="{FF2B5EF4-FFF2-40B4-BE49-F238E27FC236}">
                <a16:creationId xmlns:a16="http://schemas.microsoft.com/office/drawing/2014/main" xmlns="" id="{11487D5D-4E30-43F5-8D09-9CEF75E2711E}"/>
              </a:ext>
            </a:extLst>
          </p:cNvPr>
          <p:cNvSpPr/>
          <p:nvPr/>
        </p:nvSpPr>
        <p:spPr bwMode="auto">
          <a:xfrm>
            <a:off x="6425535" y="3529940"/>
            <a:ext cx="142875" cy="863600"/>
          </a:xfrm>
          <a:prstGeom prst="leftBrace">
            <a:avLst>
              <a:gd name="adj1" fmla="val 49867"/>
              <a:gd name="adj2" fmla="val 50000"/>
            </a:avLst>
          </a:prstGeom>
          <a:noFill/>
          <a:ln w="9525">
            <a:solidFill>
              <a:schemeClr val="tx1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 sz="2800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16" name="矩形 15">
            <a:extLst>
              <a:ext uri="{FF2B5EF4-FFF2-40B4-BE49-F238E27FC236}">
                <a16:creationId xmlns:a16="http://schemas.microsoft.com/office/drawing/2014/main" xmlns="" id="{6F0F6837-A4A6-48D2-B1A8-FCF8A6B64B08}"/>
              </a:ext>
            </a:extLst>
          </p:cNvPr>
          <p:cNvSpPr>
            <a:spLocks noChangeArrowheads="1"/>
          </p:cNvSpPr>
          <p:nvPr/>
        </p:nvSpPr>
        <p:spPr bwMode="auto">
          <a:xfrm>
            <a:off x="6569997" y="2511066"/>
            <a:ext cx="1415772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200">
                <a:latin typeface="隶书" panose="02010509060101010101" pitchFamily="49" charset="-122"/>
                <a:ea typeface="隶书" panose="02010509060101010101" pitchFamily="49" charset="-122"/>
              </a:rPr>
              <a:t>正分数</a:t>
            </a:r>
          </a:p>
        </p:txBody>
      </p:sp>
      <p:sp>
        <p:nvSpPr>
          <p:cNvPr id="17" name="文本框 16">
            <a:extLst>
              <a:ext uri="{FF2B5EF4-FFF2-40B4-BE49-F238E27FC236}">
                <a16:creationId xmlns:a16="http://schemas.microsoft.com/office/drawing/2014/main" xmlns="" id="{FFFCD26B-90C3-4BE0-89D4-FC0C9BE47D2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27277" y="2852517"/>
            <a:ext cx="576263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32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零</a:t>
            </a:r>
          </a:p>
        </p:txBody>
      </p:sp>
      <p:sp>
        <p:nvSpPr>
          <p:cNvPr id="18" name="文本框 17">
            <a:extLst>
              <a:ext uri="{FF2B5EF4-FFF2-40B4-BE49-F238E27FC236}">
                <a16:creationId xmlns:a16="http://schemas.microsoft.com/office/drawing/2014/main" xmlns="" id="{E06FEFF5-35A5-4F97-8C7C-07955181000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9067" y="1014211"/>
            <a:ext cx="8221663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3200" b="1">
                <a:latin typeface="隶书" panose="02010509060101010101" pitchFamily="49" charset="-122"/>
                <a:ea typeface="隶书" panose="02010509060101010101" pitchFamily="49" charset="-122"/>
              </a:rPr>
              <a:t>有理数按符号（正、负）分类如下：</a:t>
            </a:r>
          </a:p>
        </p:txBody>
      </p:sp>
      <p:sp>
        <p:nvSpPr>
          <p:cNvPr id="19" name="文本框 1">
            <a:extLst>
              <a:ext uri="{FF2B5EF4-FFF2-40B4-BE49-F238E27FC236}">
                <a16:creationId xmlns:a16="http://schemas.microsoft.com/office/drawing/2014/main" xmlns="" id="{F3A8425C-729D-4299-AD99-1EE015C19AC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9067" y="4844132"/>
            <a:ext cx="9433048" cy="15240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10000"/>
              </a:lnSpc>
            </a:pPr>
            <a:r>
              <a:rPr lang="zh-CN" altLang="en-US" sz="3200" b="1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注意： 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①分类的标准不同，结果也不同；</a:t>
            </a:r>
          </a:p>
          <a:p>
            <a:pPr>
              <a:lnSpc>
                <a:spcPct val="110000"/>
              </a:lnSpc>
            </a:pP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        ②分类的结果应无遗漏、无重复；</a:t>
            </a:r>
          </a:p>
          <a:p>
            <a:pPr>
              <a:lnSpc>
                <a:spcPct val="110000"/>
              </a:lnSpc>
            </a:pP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        ③零是整数，但零既不是正数，也不是负数</a:t>
            </a: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.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082138408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  <p:bldP spid="19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文本框 64519">
            <a:extLst>
              <a:ext uri="{FF2B5EF4-FFF2-40B4-BE49-F238E27FC236}">
                <a16:creationId xmlns:a16="http://schemas.microsoft.com/office/drawing/2014/main" xmlns="" id="{81243918-F303-4821-9D2C-E21D4CB110D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0035" y="992498"/>
            <a:ext cx="11631929" cy="24150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40000"/>
              </a:lnSpc>
            </a:pPr>
            <a:r>
              <a:rPr lang="zh-CN" altLang="en-US" sz="2800" b="1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sym typeface="Arial" panose="020b0604020202020204" pitchFamily="34" charset="0"/>
              </a:rPr>
              <a:t>例</a:t>
            </a:r>
            <a:r>
              <a:rPr lang="en-US" altLang="zh-CN" sz="2800" b="1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sym typeface="Arial" panose="020b0604020202020204" pitchFamily="34" charset="0"/>
              </a:rPr>
              <a:t>1</a:t>
            </a:r>
            <a:r>
              <a:rPr lang="zh-CN" altLang="en-US" sz="2800" b="1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sym typeface="Arial" panose="020b0604020202020204" pitchFamily="34" charset="0"/>
              </a:rPr>
              <a:t>：</a:t>
            </a:r>
            <a:r>
              <a:rPr lang="zh-CN" altLang="en-US" sz="2800">
                <a:solidFill>
                  <a:srgbClr val="000000"/>
                </a:solidFill>
                <a:latin typeface="隶书" panose="02010509060101010101" pitchFamily="49" charset="-122"/>
                <a:ea typeface="隶书" panose="02010509060101010101" pitchFamily="49" charset="-122"/>
                <a:sym typeface="宋体" panose="02010600030101010101" pitchFamily="2" charset="-122"/>
              </a:rPr>
              <a:t>下列说法：</a:t>
            </a:r>
          </a:p>
          <a:p>
            <a:pPr>
              <a:lnSpc>
                <a:spcPct val="140000"/>
              </a:lnSpc>
            </a:pPr>
            <a:r>
              <a:rPr lang="zh-CN" altLang="en-US" sz="2800">
                <a:solidFill>
                  <a:srgbClr val="000000"/>
                </a:solidFill>
                <a:latin typeface="隶书" panose="02010509060101010101" pitchFamily="49" charset="-122"/>
                <a:ea typeface="隶书" panose="02010509060101010101" pitchFamily="49" charset="-122"/>
                <a:sym typeface="宋体" panose="02010600030101010101" pitchFamily="2" charset="-122"/>
              </a:rPr>
              <a:t>①0是整数；②</a:t>
            </a:r>
            <a:r>
              <a:rPr lang="en-US" altLang="zh-CN" sz="2800">
                <a:solidFill>
                  <a:srgbClr val="000000"/>
                </a:solidFill>
                <a:latin typeface="隶书" panose="02010509060101010101" pitchFamily="49" charset="-122"/>
                <a:ea typeface="隶书" panose="02010509060101010101" pitchFamily="49" charset="-122"/>
                <a:sym typeface="宋体" panose="02010600030101010101" pitchFamily="2" charset="-122"/>
              </a:rPr>
              <a:t>     </a:t>
            </a:r>
            <a:r>
              <a:rPr lang="zh-CN" altLang="en-US" sz="2800">
                <a:solidFill>
                  <a:srgbClr val="000000"/>
                </a:solidFill>
                <a:latin typeface="隶书" panose="02010509060101010101" pitchFamily="49" charset="-122"/>
                <a:ea typeface="隶书" panose="02010509060101010101" pitchFamily="49" charset="-122"/>
                <a:sym typeface="宋体" panose="02010600030101010101" pitchFamily="2" charset="-122"/>
              </a:rPr>
              <a:t>是负分数；③4.2不是正数；④自然数一定是正数；</a:t>
            </a:r>
          </a:p>
          <a:p>
            <a:pPr>
              <a:lnSpc>
                <a:spcPct val="140000"/>
              </a:lnSpc>
            </a:pPr>
            <a:r>
              <a:rPr lang="zh-CN" altLang="en-US" sz="2800">
                <a:solidFill>
                  <a:srgbClr val="000000"/>
                </a:solidFill>
                <a:latin typeface="隶书" panose="02010509060101010101" pitchFamily="49" charset="-122"/>
                <a:ea typeface="隶书" panose="02010509060101010101" pitchFamily="49" charset="-122"/>
                <a:sym typeface="宋体" panose="02010600030101010101" pitchFamily="2" charset="-122"/>
              </a:rPr>
              <a:t>⑤负分数一定是负有理数。其中正确的有     （   ）</a:t>
            </a:r>
            <a:endParaRPr lang="en-US" altLang="zh-CN" sz="2800">
              <a:solidFill>
                <a:srgbClr val="000000"/>
              </a:solidFill>
              <a:latin typeface="隶书" panose="02010509060101010101" pitchFamily="49" charset="-122"/>
              <a:ea typeface="隶书" panose="02010509060101010101" pitchFamily="49" charset="-122"/>
              <a:sym typeface="宋体" panose="02010600030101010101" pitchFamily="2" charset="-122"/>
            </a:endParaRPr>
          </a:p>
          <a:p>
            <a:pPr>
              <a:lnSpc>
                <a:spcPct val="140000"/>
              </a:lnSpc>
            </a:pPr>
            <a:r>
              <a:rPr lang="zh-CN" altLang="en-US" sz="2800">
                <a:solidFill>
                  <a:srgbClr val="000000"/>
                </a:solidFill>
                <a:latin typeface="隶书" panose="02010509060101010101" pitchFamily="49" charset="-122"/>
                <a:ea typeface="隶书" panose="02010509060101010101" pitchFamily="49" charset="-122"/>
                <a:sym typeface="宋体" panose="02010600030101010101" pitchFamily="2" charset="-122"/>
              </a:rPr>
              <a:t>  A．1个     B．2个	     C．3个	       D．4个</a:t>
            </a:r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xmlns="" id="{41B1DFF3-1948-4D6F-AA05-3529FAEF663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099545" y="2251795"/>
            <a:ext cx="574675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200" b="1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C</a:t>
            </a:r>
          </a:p>
        </p:txBody>
      </p:sp>
      <p:graphicFrame>
        <p:nvGraphicFramePr>
          <p:cNvPr id="4" name="Object 4">
            <a:extLst>
              <a:ext uri="{FF2B5EF4-FFF2-40B4-BE49-F238E27FC236}">
                <a16:creationId xmlns:a16="http://schemas.microsoft.com/office/drawing/2014/main" xmlns="" id="{B84DC569-B165-4CFA-8217-9A9F61FB93FA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62880604"/>
              </p:ext>
            </p:extLst>
          </p:nvPr>
        </p:nvGraphicFramePr>
        <p:xfrm>
          <a:off x="2791628" y="1496554"/>
          <a:ext cx="704850" cy="87947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7" r:id="rId2" imgW="342720" imgH="393480" progId="Equation.3">
                  <p:embed/>
                </p:oleObj>
              </mc:Choice>
              <mc:Fallback>
                <p:oleObj r:id="rId2" imgW="342720" imgH="393480" progId="Equation.3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tretch>
                        <a:fillRect/>
                      </a:stretch>
                    </p:blipFill>
                    <p:spPr>
                      <a:xfrm>
                        <a:off x="2791628" y="1496554"/>
                        <a:ext cx="704850" cy="8794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011448991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ext Box 4">
            <a:extLst>
              <a:ext uri="{FF2B5EF4-FFF2-40B4-BE49-F238E27FC236}">
                <a16:creationId xmlns:a16="http://schemas.microsoft.com/office/drawing/2014/main" xmlns="" id="{F7FF206C-8DB4-4481-B36A-773D5D6996A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3352" y="908720"/>
            <a:ext cx="11521280" cy="4764446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>
            <a:spAutoFit/>
          </a:bodyPr>
          <a:lstStyle/>
          <a:p>
            <a:pPr>
              <a:lnSpc>
                <a:spcPct val="140000"/>
              </a:lnSpc>
              <a:buFontTx/>
              <a:buNone/>
              <a:defRPr/>
            </a:pPr>
            <a:r>
              <a:rPr lang="zh-CN" altLang="en-US" sz="2800" b="1" kern="0" noProof="1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填一填：</a:t>
            </a:r>
            <a:endParaRPr lang="zh-CN" altLang="en-US" sz="2800" b="1" kern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>
              <a:lnSpc>
                <a:spcPct val="140000"/>
              </a:lnSpc>
              <a:buFontTx/>
              <a:buNone/>
              <a:defRPr/>
            </a:pPr>
            <a:r>
              <a:rPr lang="zh-CN" altLang="en-US" sz="2800" kern="0" noProof="1">
                <a:latin typeface="隶书" panose="02010509060101010101" pitchFamily="49" charset="-122"/>
                <a:ea typeface="隶书" panose="02010509060101010101" pitchFamily="49" charset="-122"/>
              </a:rPr>
              <a:t>（1）既是分数又是负数的数是</a:t>
            </a:r>
            <a:r>
              <a:rPr lang="en-US" altLang="zh-CN" sz="3200" b="1">
                <a:effectLst>
                  <a:outerShdw blurRad="38100" dist="38100" dir="2700000" algn="tl">
                    <a:srgbClr val="C0C0C0"/>
                  </a:outerShdw>
                </a:effectLst>
                <a:latin typeface="隶书" panose="02010509060101010101" pitchFamily="49" charset="-122"/>
                <a:ea typeface="隶书" panose="02010509060101010101" pitchFamily="49" charset="-122"/>
              </a:rPr>
              <a:t>_____</a:t>
            </a:r>
            <a:r>
              <a:rPr lang="zh-CN" altLang="en-US" sz="2800" kern="0" noProof="1">
                <a:latin typeface="隶书" panose="02010509060101010101" pitchFamily="49" charset="-122"/>
                <a:ea typeface="隶书" panose="02010509060101010101" pitchFamily="49" charset="-122"/>
              </a:rPr>
              <a:t>__</a:t>
            </a:r>
            <a:r>
              <a:rPr lang="zh-CN" altLang="en-US" sz="3200" b="1">
                <a:effectLst>
                  <a:outerShdw blurRad="38100" dist="38100" dir="2700000" algn="tl">
                    <a:srgbClr val="C0C0C0"/>
                  </a:outerShdw>
                </a:effectLst>
                <a:latin typeface="隶书" panose="02010509060101010101" pitchFamily="49" charset="-122"/>
                <a:ea typeface="隶书" panose="02010509060101010101" pitchFamily="49" charset="-122"/>
              </a:rPr>
              <a:t>；</a:t>
            </a:r>
          </a:p>
          <a:p>
            <a:pPr>
              <a:lnSpc>
                <a:spcPct val="140000"/>
              </a:lnSpc>
              <a:buFontTx/>
              <a:buNone/>
              <a:defRPr/>
            </a:pPr>
            <a:r>
              <a:rPr lang="zh-CN" altLang="en-US" sz="2800" kern="0" noProof="1">
                <a:latin typeface="隶书" panose="02010509060101010101" pitchFamily="49" charset="-122"/>
                <a:ea typeface="隶书" panose="02010509060101010101" pitchFamily="49" charset="-122"/>
              </a:rPr>
              <a:t>（2）非负数包括</a:t>
            </a:r>
            <a:r>
              <a:rPr lang="en-US" altLang="zh-CN" sz="3200" b="1">
                <a:effectLst>
                  <a:outerShdw blurRad="38100" dist="38100" dir="2700000" algn="tl">
                    <a:srgbClr val="C0C0C0"/>
                  </a:outerShdw>
                </a:effectLst>
                <a:latin typeface="隶书" panose="02010509060101010101" pitchFamily="49" charset="-122"/>
                <a:ea typeface="隶书" panose="02010509060101010101" pitchFamily="49" charset="-122"/>
              </a:rPr>
              <a:t>________</a:t>
            </a:r>
            <a:r>
              <a:rPr lang="zh-CN" altLang="en-US" sz="2800" kern="0" noProof="1">
                <a:latin typeface="隶书" panose="02010509060101010101" pitchFamily="49" charset="-122"/>
                <a:ea typeface="隶书" panose="02010509060101010101" pitchFamily="49" charset="-122"/>
              </a:rPr>
              <a:t>和</a:t>
            </a:r>
            <a:r>
              <a:rPr lang="en-US" altLang="zh-CN" sz="3200" b="1">
                <a:effectLst>
                  <a:outerShdw blurRad="38100" dist="38100" dir="2700000" algn="tl">
                    <a:srgbClr val="C0C0C0"/>
                  </a:outerShdw>
                </a:effectLst>
                <a:latin typeface="隶书" panose="02010509060101010101" pitchFamily="49" charset="-122"/>
                <a:ea typeface="隶书" panose="02010509060101010101" pitchFamily="49" charset="-122"/>
              </a:rPr>
              <a:t>_______</a:t>
            </a:r>
            <a:r>
              <a:rPr lang="zh-CN" altLang="en-US" sz="3200" b="1">
                <a:effectLst>
                  <a:outerShdw blurRad="38100" dist="38100" dir="2700000" algn="tl">
                    <a:srgbClr val="C0C0C0"/>
                  </a:outerShdw>
                </a:effectLst>
                <a:latin typeface="隶书" panose="02010509060101010101" pitchFamily="49" charset="-122"/>
                <a:ea typeface="隶书" panose="02010509060101010101" pitchFamily="49" charset="-122"/>
              </a:rPr>
              <a:t>；</a:t>
            </a:r>
          </a:p>
          <a:p>
            <a:pPr>
              <a:lnSpc>
                <a:spcPct val="140000"/>
              </a:lnSpc>
              <a:buFontTx/>
              <a:buNone/>
              <a:defRPr/>
            </a:pPr>
            <a:r>
              <a:rPr lang="zh-CN" altLang="en-US" sz="2800" kern="0" noProof="1">
                <a:latin typeface="隶书" panose="02010509060101010101" pitchFamily="49" charset="-122"/>
                <a:ea typeface="隶书" panose="02010509060101010101" pitchFamily="49" charset="-122"/>
              </a:rPr>
              <a:t>（3）非正数包括</a:t>
            </a:r>
            <a:r>
              <a:rPr lang="en-US" altLang="zh-CN" sz="3200" b="1">
                <a:effectLst>
                  <a:outerShdw blurRad="38100" dist="38100" dir="2700000" algn="tl">
                    <a:srgbClr val="C0C0C0"/>
                  </a:outerShdw>
                </a:effectLst>
                <a:latin typeface="隶书" panose="02010509060101010101" pitchFamily="49" charset="-122"/>
                <a:ea typeface="隶书" panose="02010509060101010101" pitchFamily="49" charset="-122"/>
              </a:rPr>
              <a:t>________</a:t>
            </a:r>
            <a:r>
              <a:rPr lang="zh-CN" altLang="en-US" sz="2800" kern="0" noProof="1">
                <a:latin typeface="隶书" panose="02010509060101010101" pitchFamily="49" charset="-122"/>
                <a:ea typeface="隶书" panose="02010509060101010101" pitchFamily="49" charset="-122"/>
              </a:rPr>
              <a:t>和</a:t>
            </a:r>
            <a:r>
              <a:rPr lang="en-US" altLang="zh-CN" sz="3200" b="1">
                <a:effectLst>
                  <a:outerShdw blurRad="38100" dist="38100" dir="2700000" algn="tl">
                    <a:srgbClr val="C0C0C0"/>
                  </a:outerShdw>
                </a:effectLst>
                <a:latin typeface="隶书" panose="02010509060101010101" pitchFamily="49" charset="-122"/>
                <a:ea typeface="隶书" panose="02010509060101010101" pitchFamily="49" charset="-122"/>
              </a:rPr>
              <a:t>_______</a:t>
            </a:r>
            <a:r>
              <a:rPr lang="zh-CN" altLang="en-US" sz="3200" b="1">
                <a:effectLst>
                  <a:outerShdw blurRad="38100" dist="38100" dir="2700000" algn="tl">
                    <a:srgbClr val="C0C0C0"/>
                  </a:outerShdw>
                </a:effectLst>
                <a:latin typeface="隶书" panose="02010509060101010101" pitchFamily="49" charset="-122"/>
                <a:ea typeface="隶书" panose="02010509060101010101" pitchFamily="49" charset="-122"/>
              </a:rPr>
              <a:t>；</a:t>
            </a:r>
          </a:p>
          <a:p>
            <a:pPr>
              <a:lnSpc>
                <a:spcPct val="140000"/>
              </a:lnSpc>
              <a:buFontTx/>
              <a:buNone/>
              <a:defRPr/>
            </a:pPr>
            <a:r>
              <a:rPr lang="zh-CN" altLang="en-US" sz="2800" kern="0" noProof="1">
                <a:latin typeface="隶书" panose="02010509060101010101" pitchFamily="49" charset="-122"/>
                <a:ea typeface="隶书" panose="02010509060101010101" pitchFamily="49" charset="-122"/>
              </a:rPr>
              <a:t>（4）非负整数包括</a:t>
            </a:r>
            <a:r>
              <a:rPr lang="en-US" altLang="zh-CN" sz="3200" b="1">
                <a:effectLst>
                  <a:outerShdw blurRad="38100" dist="38100" dir="2700000" algn="tl">
                    <a:srgbClr val="C0C0C0"/>
                  </a:outerShdw>
                </a:effectLst>
                <a:latin typeface="隶书" panose="02010509060101010101" pitchFamily="49" charset="-122"/>
                <a:ea typeface="隶书" panose="02010509060101010101" pitchFamily="49" charset="-122"/>
              </a:rPr>
              <a:t>________</a:t>
            </a:r>
            <a:r>
              <a:rPr lang="zh-CN" altLang="en-US" sz="2800" kern="0" noProof="1">
                <a:latin typeface="隶书" panose="02010509060101010101" pitchFamily="49" charset="-122"/>
                <a:ea typeface="隶书" panose="02010509060101010101" pitchFamily="49" charset="-122"/>
              </a:rPr>
              <a:t>和</a:t>
            </a:r>
            <a:r>
              <a:rPr lang="en-US" altLang="zh-CN" sz="3200" b="1">
                <a:effectLst>
                  <a:outerShdw blurRad="38100" dist="38100" dir="2700000" algn="tl">
                    <a:srgbClr val="C0C0C0"/>
                  </a:outerShdw>
                </a:effectLst>
                <a:latin typeface="隶书" panose="02010509060101010101" pitchFamily="49" charset="-122"/>
                <a:ea typeface="隶书" panose="02010509060101010101" pitchFamily="49" charset="-122"/>
              </a:rPr>
              <a:t>_______</a:t>
            </a:r>
            <a:r>
              <a:rPr lang="zh-CN" altLang="en-US" sz="3200" b="1">
                <a:effectLst>
                  <a:outerShdw blurRad="38100" dist="38100" dir="2700000" algn="tl">
                    <a:srgbClr val="C0C0C0"/>
                  </a:outerShdw>
                </a:effectLst>
                <a:latin typeface="隶书" panose="02010509060101010101" pitchFamily="49" charset="-122"/>
                <a:ea typeface="隶书" panose="02010509060101010101" pitchFamily="49" charset="-122"/>
              </a:rPr>
              <a:t>；</a:t>
            </a:r>
            <a:r>
              <a:rPr lang="zh-CN" altLang="en-US" sz="2800" kern="0" noProof="1">
                <a:latin typeface="隶书" panose="02010509060101010101" pitchFamily="49" charset="-122"/>
                <a:ea typeface="隶书" panose="02010509060101010101" pitchFamily="49" charset="-122"/>
              </a:rPr>
              <a:t>又称为</a:t>
            </a:r>
            <a:r>
              <a:rPr lang="en-US" altLang="zh-CN" sz="3200" b="1">
                <a:effectLst>
                  <a:outerShdw blurRad="38100" dist="38100" dir="2700000" algn="tl">
                    <a:srgbClr val="C0C0C0"/>
                  </a:outerShdw>
                </a:effectLst>
                <a:latin typeface="隶书" panose="02010509060101010101" pitchFamily="49" charset="-122"/>
                <a:ea typeface="隶书" panose="02010509060101010101" pitchFamily="49" charset="-122"/>
              </a:rPr>
              <a:t>________</a:t>
            </a:r>
            <a:r>
              <a:rPr lang="zh-CN" altLang="en-US" sz="3200" b="1">
                <a:effectLst>
                  <a:outerShdw blurRad="38100" dist="38100" dir="2700000" algn="tl">
                    <a:srgbClr val="C0C0C0"/>
                  </a:outerShdw>
                </a:effectLst>
                <a:latin typeface="隶书" panose="02010509060101010101" pitchFamily="49" charset="-122"/>
                <a:ea typeface="隶书" panose="02010509060101010101" pitchFamily="49" charset="-122"/>
              </a:rPr>
              <a:t>；</a:t>
            </a:r>
          </a:p>
          <a:p>
            <a:pPr>
              <a:lnSpc>
                <a:spcPct val="140000"/>
              </a:lnSpc>
              <a:buFontTx/>
              <a:buNone/>
              <a:defRPr/>
            </a:pPr>
            <a:r>
              <a:rPr lang="zh-CN" altLang="en-US" sz="2800" kern="0" noProof="1">
                <a:latin typeface="隶书" panose="02010509060101010101" pitchFamily="49" charset="-122"/>
                <a:ea typeface="隶书" panose="02010509060101010101" pitchFamily="49" charset="-122"/>
              </a:rPr>
              <a:t>（5）非负分数包括</a:t>
            </a:r>
            <a:r>
              <a:rPr lang="en-US" altLang="zh-CN" sz="3200" b="1">
                <a:effectLst>
                  <a:outerShdw blurRad="38100" dist="38100" dir="2700000" algn="tl">
                    <a:srgbClr val="C0C0C0"/>
                  </a:outerShdw>
                </a:effectLst>
                <a:latin typeface="隶书" panose="02010509060101010101" pitchFamily="49" charset="-122"/>
                <a:ea typeface="隶书" panose="02010509060101010101" pitchFamily="49" charset="-122"/>
              </a:rPr>
              <a:t>________</a:t>
            </a:r>
            <a:r>
              <a:rPr lang="zh-CN" altLang="en-US" sz="2800" kern="0" noProof="1">
                <a:latin typeface="隶书" panose="02010509060101010101" pitchFamily="49" charset="-122"/>
                <a:ea typeface="隶书" panose="02010509060101010101" pitchFamily="49" charset="-122"/>
              </a:rPr>
              <a:t>和</a:t>
            </a:r>
            <a:r>
              <a:rPr lang="en-US" altLang="zh-CN" sz="3200" b="1">
                <a:effectLst>
                  <a:outerShdw blurRad="38100" dist="38100" dir="2700000" algn="tl">
                    <a:srgbClr val="C0C0C0"/>
                  </a:outerShdw>
                </a:effectLst>
                <a:latin typeface="隶书" panose="02010509060101010101" pitchFamily="49" charset="-122"/>
                <a:ea typeface="隶书" panose="02010509060101010101" pitchFamily="49" charset="-122"/>
              </a:rPr>
              <a:t>_______</a:t>
            </a:r>
            <a:r>
              <a:rPr lang="zh-CN" altLang="en-US" sz="3200" b="1">
                <a:effectLst>
                  <a:outerShdw blurRad="38100" dist="38100" dir="2700000" algn="tl">
                    <a:srgbClr val="C0C0C0"/>
                  </a:outerShdw>
                </a:effectLst>
                <a:latin typeface="隶书" panose="02010509060101010101" pitchFamily="49" charset="-122"/>
                <a:ea typeface="隶书" panose="02010509060101010101" pitchFamily="49" charset="-122"/>
              </a:rPr>
              <a:t>；</a:t>
            </a:r>
          </a:p>
          <a:p>
            <a:pPr>
              <a:lnSpc>
                <a:spcPct val="140000"/>
              </a:lnSpc>
              <a:buFontTx/>
              <a:buNone/>
              <a:defRPr/>
            </a:pPr>
            <a:r>
              <a:rPr lang="zh-CN" altLang="en-US" sz="2800" kern="0" noProof="1">
                <a:latin typeface="隶书" panose="02010509060101010101" pitchFamily="49" charset="-122"/>
                <a:ea typeface="隶书" panose="02010509060101010101" pitchFamily="49" charset="-122"/>
              </a:rPr>
              <a:t>（6）非正分数包括</a:t>
            </a:r>
            <a:r>
              <a:rPr lang="en-US" altLang="zh-CN" sz="3200" b="1">
                <a:effectLst>
                  <a:outerShdw blurRad="38100" dist="38100" dir="2700000" algn="tl">
                    <a:srgbClr val="C0C0C0"/>
                  </a:outerShdw>
                </a:effectLst>
                <a:latin typeface="隶书" panose="02010509060101010101" pitchFamily="49" charset="-122"/>
                <a:ea typeface="隶书" panose="02010509060101010101" pitchFamily="49" charset="-122"/>
              </a:rPr>
              <a:t>________</a:t>
            </a:r>
            <a:r>
              <a:rPr lang="zh-CN" altLang="en-US" sz="3200">
                <a:effectLst>
                  <a:outerShdw blurRad="38100" dist="38100" dir="2700000" algn="tl">
                    <a:srgbClr val="C0C0C0"/>
                  </a:outerShdw>
                </a:effectLst>
                <a:latin typeface="隶书" panose="02010509060101010101" pitchFamily="49" charset="-122"/>
                <a:ea typeface="隶书" panose="02010509060101010101" pitchFamily="49" charset="-122"/>
              </a:rPr>
              <a:t>和</a:t>
            </a:r>
            <a:r>
              <a:rPr lang="en-US" altLang="zh-CN" sz="3200" b="1">
                <a:effectLst>
                  <a:outerShdw blurRad="38100" dist="38100" dir="2700000" algn="tl">
                    <a:srgbClr val="C0C0C0"/>
                  </a:outerShdw>
                </a:effectLst>
                <a:latin typeface="隶书" panose="02010509060101010101" pitchFamily="49" charset="-122"/>
                <a:ea typeface="隶书" panose="02010509060101010101" pitchFamily="49" charset="-122"/>
              </a:rPr>
              <a:t>_______</a:t>
            </a:r>
            <a:r>
              <a:rPr lang="zh-CN" altLang="en-US" sz="3200" b="1">
                <a:effectLst>
                  <a:outerShdw blurRad="38100" dist="38100" dir="2700000" algn="tl">
                    <a:srgbClr val="C0C0C0"/>
                  </a:outerShdw>
                </a:effectLst>
                <a:latin typeface="隶书" panose="02010509060101010101" pitchFamily="49" charset="-122"/>
                <a:ea typeface="隶书" panose="02010509060101010101" pitchFamily="49" charset="-122"/>
              </a:rPr>
              <a:t>。</a:t>
            </a:r>
          </a:p>
        </p:txBody>
      </p:sp>
      <p:sp>
        <p:nvSpPr>
          <p:cNvPr id="3" name="Text Box 5">
            <a:extLst>
              <a:ext uri="{FF2B5EF4-FFF2-40B4-BE49-F238E27FC236}">
                <a16:creationId xmlns:a16="http://schemas.microsoft.com/office/drawing/2014/main" xmlns="" id="{496B2E24-81DF-4CDA-BD16-464A87ADC17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32226" y="1591345"/>
            <a:ext cx="1600200" cy="522288"/>
          </a:xfrm>
          <a:prstGeom prst="rect">
            <a:avLst/>
          </a:prstGeom>
          <a:noFill/>
          <a:ln>
            <a:noFill/>
          </a:ln>
          <a:effectLst/>
        </p:spPr>
        <p:txBody>
          <a:bodyPr>
            <a:spAutoFit/>
          </a:bodyPr>
          <a:lstStyle/>
          <a:p>
            <a:pPr>
              <a:buFontTx/>
              <a:buNone/>
              <a:defRPr/>
            </a:pPr>
            <a:r>
              <a:rPr lang="zh-CN" altLang="en-US" sz="2800" noProof="1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负分数</a:t>
            </a:r>
            <a:endParaRPr lang="zh-CN" altLang="en-US" sz="3200" b="1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4" name="Text Box 6">
            <a:extLst>
              <a:ext uri="{FF2B5EF4-FFF2-40B4-BE49-F238E27FC236}">
                <a16:creationId xmlns:a16="http://schemas.microsoft.com/office/drawing/2014/main" xmlns="" id="{91F8F206-576D-408D-8D1B-D9ED2AC174F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312939" y="2288259"/>
            <a:ext cx="1676400" cy="522287"/>
          </a:xfrm>
          <a:prstGeom prst="rect">
            <a:avLst/>
          </a:prstGeom>
          <a:noFill/>
          <a:ln>
            <a:noFill/>
          </a:ln>
          <a:effectLst/>
        </p:spPr>
        <p:txBody>
          <a:bodyPr>
            <a:spAutoFit/>
          </a:bodyPr>
          <a:lstStyle/>
          <a:p>
            <a:pPr>
              <a:buFontTx/>
              <a:buNone/>
              <a:defRPr/>
            </a:pPr>
            <a:r>
              <a:rPr lang="zh-CN" altLang="en-US" sz="2800" noProof="1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正数</a:t>
            </a:r>
            <a:endParaRPr lang="zh-CN" altLang="en-US" sz="3200" b="1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5" name="Text Box 7">
            <a:extLst>
              <a:ext uri="{FF2B5EF4-FFF2-40B4-BE49-F238E27FC236}">
                <a16:creationId xmlns:a16="http://schemas.microsoft.com/office/drawing/2014/main" xmlns="" id="{3C71BF89-EC24-4089-96E0-D73008F18588}"/>
              </a:ext>
            </a:extLst>
          </p:cNvPr>
          <p:cNvSpPr txBox="1">
            <a:spLocks noChangeArrowheads="1"/>
          </p:cNvSpPr>
          <p:nvPr/>
        </p:nvSpPr>
        <p:spPr bwMode="auto">
          <a:xfrm flipH="1">
            <a:off x="5581477" y="2288259"/>
            <a:ext cx="396875" cy="522287"/>
          </a:xfrm>
          <a:prstGeom prst="rect">
            <a:avLst/>
          </a:prstGeom>
          <a:noFill/>
          <a:ln>
            <a:noFill/>
          </a:ln>
          <a:effectLst/>
        </p:spPr>
        <p:txBody>
          <a:bodyPr>
            <a:spAutoFit/>
          </a:bodyPr>
          <a:lstStyle/>
          <a:p>
            <a:pPr>
              <a:buFontTx/>
              <a:buNone/>
              <a:defRPr/>
            </a:pPr>
            <a:r>
              <a:rPr lang="zh-CN" altLang="en-US" sz="2800" noProof="1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0</a:t>
            </a:r>
            <a:endParaRPr lang="en-US" altLang="zh-CN" sz="3200" b="1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6" name="Text Box 8">
            <a:extLst>
              <a:ext uri="{FF2B5EF4-FFF2-40B4-BE49-F238E27FC236}">
                <a16:creationId xmlns:a16="http://schemas.microsoft.com/office/drawing/2014/main" xmlns="" id="{55A1DCC5-8AC9-4018-8DED-93EE2B7624FC}"/>
              </a:ext>
            </a:extLst>
          </p:cNvPr>
          <p:cNvSpPr txBox="1">
            <a:spLocks noChangeArrowheads="1"/>
          </p:cNvSpPr>
          <p:nvPr/>
        </p:nvSpPr>
        <p:spPr bwMode="auto">
          <a:xfrm flipH="1">
            <a:off x="5581477" y="2901034"/>
            <a:ext cx="396875" cy="522287"/>
          </a:xfrm>
          <a:prstGeom prst="rect">
            <a:avLst/>
          </a:prstGeom>
          <a:noFill/>
          <a:ln>
            <a:noFill/>
          </a:ln>
          <a:effectLst/>
        </p:spPr>
        <p:txBody>
          <a:bodyPr>
            <a:spAutoFit/>
          </a:bodyPr>
          <a:lstStyle/>
          <a:p>
            <a:pPr>
              <a:buFontTx/>
              <a:buNone/>
              <a:defRPr/>
            </a:pPr>
            <a:r>
              <a:rPr lang="zh-CN" altLang="en-US" sz="2800" noProof="1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0</a:t>
            </a:r>
            <a:endParaRPr lang="en-US" altLang="zh-CN" sz="3200" b="1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7" name="Text Box 9">
            <a:extLst>
              <a:ext uri="{FF2B5EF4-FFF2-40B4-BE49-F238E27FC236}">
                <a16:creationId xmlns:a16="http://schemas.microsoft.com/office/drawing/2014/main" xmlns="" id="{029577DB-2021-40BF-9D09-E3F77332B3A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32001" y="3029620"/>
            <a:ext cx="996950" cy="522288"/>
          </a:xfrm>
          <a:prstGeom prst="rect">
            <a:avLst/>
          </a:prstGeom>
          <a:noFill/>
          <a:ln>
            <a:noFill/>
          </a:ln>
          <a:effectLst/>
        </p:spPr>
        <p:txBody>
          <a:bodyPr>
            <a:spAutoFit/>
          </a:bodyPr>
          <a:lstStyle/>
          <a:p>
            <a:pPr>
              <a:buFontTx/>
              <a:buNone/>
              <a:defRPr/>
            </a:pPr>
            <a:r>
              <a:rPr lang="zh-CN" altLang="en-US" sz="2800" noProof="1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负数</a:t>
            </a:r>
            <a:endParaRPr lang="zh-CN" altLang="en-US" sz="3200" b="1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8" name="Text Box 10">
            <a:extLst>
              <a:ext uri="{FF2B5EF4-FFF2-40B4-BE49-F238E27FC236}">
                <a16:creationId xmlns:a16="http://schemas.microsoft.com/office/drawing/2014/main" xmlns="" id="{CC7762B2-8E9B-4726-8F41-FEFAE4C35EF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81826" y="3732882"/>
            <a:ext cx="1403350" cy="522288"/>
          </a:xfrm>
          <a:prstGeom prst="rect">
            <a:avLst/>
          </a:prstGeom>
          <a:noFill/>
          <a:ln>
            <a:noFill/>
          </a:ln>
          <a:effectLst/>
        </p:spPr>
        <p:txBody>
          <a:bodyPr>
            <a:spAutoFit/>
          </a:bodyPr>
          <a:lstStyle/>
          <a:p>
            <a:pPr>
              <a:buFontTx/>
              <a:buNone/>
              <a:defRPr/>
            </a:pPr>
            <a:r>
              <a:rPr lang="zh-CN" altLang="en-US" sz="2800" noProof="1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自然数</a:t>
            </a:r>
            <a:endParaRPr lang="zh-CN" altLang="en-US" sz="3200" b="1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9" name="Text Box 12">
            <a:extLst>
              <a:ext uri="{FF2B5EF4-FFF2-40B4-BE49-F238E27FC236}">
                <a16:creationId xmlns:a16="http://schemas.microsoft.com/office/drawing/2014/main" xmlns="" id="{205D2498-79F3-4F48-878A-6DF3FD21CEB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84389" y="3734470"/>
            <a:ext cx="1676400" cy="520700"/>
          </a:xfrm>
          <a:prstGeom prst="rect">
            <a:avLst/>
          </a:prstGeom>
          <a:noFill/>
          <a:ln>
            <a:noFill/>
          </a:ln>
          <a:effectLst/>
        </p:spPr>
        <p:txBody>
          <a:bodyPr>
            <a:spAutoFit/>
          </a:bodyPr>
          <a:lstStyle/>
          <a:p>
            <a:pPr>
              <a:buFontTx/>
              <a:buNone/>
              <a:defRPr/>
            </a:pPr>
            <a:r>
              <a:rPr lang="zh-CN" altLang="en-US" sz="2800" noProof="1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正整数</a:t>
            </a:r>
            <a:endParaRPr lang="zh-CN" altLang="en-US" sz="3200" b="1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10" name="Text Box 13">
            <a:extLst>
              <a:ext uri="{FF2B5EF4-FFF2-40B4-BE49-F238E27FC236}">
                <a16:creationId xmlns:a16="http://schemas.microsoft.com/office/drawing/2014/main" xmlns="" id="{EF0D4BF8-153E-4CB5-AE38-960599F1EF30}"/>
              </a:ext>
            </a:extLst>
          </p:cNvPr>
          <p:cNvSpPr txBox="1">
            <a:spLocks noChangeArrowheads="1"/>
          </p:cNvSpPr>
          <p:nvPr/>
        </p:nvSpPr>
        <p:spPr bwMode="auto">
          <a:xfrm flipH="1">
            <a:off x="5833890" y="3734470"/>
            <a:ext cx="396875" cy="520700"/>
          </a:xfrm>
          <a:prstGeom prst="rect">
            <a:avLst/>
          </a:prstGeom>
          <a:noFill/>
          <a:ln>
            <a:noFill/>
          </a:ln>
          <a:effectLst/>
        </p:spPr>
        <p:txBody>
          <a:bodyPr>
            <a:spAutoFit/>
          </a:bodyPr>
          <a:lstStyle/>
          <a:p>
            <a:pPr>
              <a:buFontTx/>
              <a:buNone/>
              <a:defRPr/>
            </a:pPr>
            <a:r>
              <a:rPr lang="zh-CN" altLang="en-US" sz="2800" noProof="1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0</a:t>
            </a:r>
            <a:endParaRPr lang="en-US" altLang="zh-CN" sz="3200" b="1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11" name="Text Box 14">
            <a:extLst>
              <a:ext uri="{FF2B5EF4-FFF2-40B4-BE49-F238E27FC236}">
                <a16:creationId xmlns:a16="http://schemas.microsoft.com/office/drawing/2014/main" xmlns="" id="{729168DD-AB3E-4194-B772-E8E38960583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36801" y="4374000"/>
            <a:ext cx="1066800" cy="522287"/>
          </a:xfrm>
          <a:prstGeom prst="rect">
            <a:avLst/>
          </a:prstGeom>
          <a:noFill/>
          <a:ln>
            <a:noFill/>
          </a:ln>
          <a:effectLst/>
        </p:spPr>
        <p:txBody>
          <a:bodyPr>
            <a:spAutoFit/>
          </a:bodyPr>
          <a:lstStyle/>
          <a:p>
            <a:pPr>
              <a:buFontTx/>
              <a:buNone/>
              <a:defRPr/>
            </a:pPr>
            <a:r>
              <a:rPr lang="zh-CN" altLang="en-US" sz="2800" noProof="1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整数</a:t>
            </a:r>
            <a:endParaRPr lang="zh-CN" altLang="en-US" sz="3200" b="1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12" name="Text Box 15">
            <a:extLst>
              <a:ext uri="{FF2B5EF4-FFF2-40B4-BE49-F238E27FC236}">
                <a16:creationId xmlns:a16="http://schemas.microsoft.com/office/drawing/2014/main" xmlns="" id="{5B8BF70D-680C-437B-9D46-FACEF82BD03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55650" y="4374000"/>
            <a:ext cx="1676400" cy="522287"/>
          </a:xfrm>
          <a:prstGeom prst="rect">
            <a:avLst/>
          </a:prstGeom>
          <a:noFill/>
          <a:ln>
            <a:noFill/>
          </a:ln>
          <a:effectLst/>
        </p:spPr>
        <p:txBody>
          <a:bodyPr>
            <a:spAutoFit/>
          </a:bodyPr>
          <a:lstStyle/>
          <a:p>
            <a:pPr>
              <a:buFontTx/>
              <a:buNone/>
              <a:defRPr/>
            </a:pPr>
            <a:r>
              <a:rPr lang="zh-CN" altLang="en-US" sz="2800" noProof="1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正分数</a:t>
            </a:r>
            <a:endParaRPr lang="zh-CN" altLang="en-US" sz="3200" b="1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13" name="Text Box 16">
            <a:extLst>
              <a:ext uri="{FF2B5EF4-FFF2-40B4-BE49-F238E27FC236}">
                <a16:creationId xmlns:a16="http://schemas.microsoft.com/office/drawing/2014/main" xmlns="" id="{283890BE-D78B-495E-8872-60DE865A7B3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36801" y="5089759"/>
            <a:ext cx="1066800" cy="522288"/>
          </a:xfrm>
          <a:prstGeom prst="rect">
            <a:avLst/>
          </a:prstGeom>
          <a:noFill/>
          <a:ln>
            <a:noFill/>
          </a:ln>
          <a:effectLst/>
        </p:spPr>
        <p:txBody>
          <a:bodyPr>
            <a:spAutoFit/>
          </a:bodyPr>
          <a:lstStyle/>
          <a:p>
            <a:pPr>
              <a:buFontTx/>
              <a:buNone/>
              <a:defRPr/>
            </a:pPr>
            <a:r>
              <a:rPr lang="zh-CN" altLang="en-US" sz="2800" noProof="1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整数</a:t>
            </a:r>
            <a:endParaRPr lang="zh-CN" altLang="en-US" sz="3200" b="1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14" name="Text Box 17">
            <a:extLst>
              <a:ext uri="{FF2B5EF4-FFF2-40B4-BE49-F238E27FC236}">
                <a16:creationId xmlns:a16="http://schemas.microsoft.com/office/drawing/2014/main" xmlns="" id="{C5E81AEB-4F48-4663-B738-11DA53F847D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55650" y="5032864"/>
            <a:ext cx="1276776" cy="522288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>
            <a:spAutoFit/>
          </a:bodyPr>
          <a:lstStyle/>
          <a:p>
            <a:pPr>
              <a:buFontTx/>
              <a:buNone/>
              <a:defRPr/>
            </a:pPr>
            <a:r>
              <a:rPr lang="zh-CN" altLang="en-US" sz="2800" noProof="1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负分数</a:t>
            </a:r>
            <a:endParaRPr lang="zh-CN" altLang="en-US" sz="3200" b="1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29198033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ext Box 2">
            <a:extLst>
              <a:ext uri="{FF2B5EF4-FFF2-40B4-BE49-F238E27FC236}">
                <a16:creationId xmlns:a16="http://schemas.microsoft.com/office/drawing/2014/main" xmlns="" id="{26D87698-E024-4251-AA26-B63CE407862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0181" y="867103"/>
            <a:ext cx="5929828" cy="523220"/>
          </a:xfrm>
          <a:prstGeom prst="rect">
            <a:avLst/>
          </a:prstGeom>
          <a:noFill/>
          <a:ln>
            <a:noFill/>
          </a:ln>
          <a:effectLst/>
        </p:spPr>
        <p:txBody>
          <a:bodyPr wrap="none">
            <a:spAutoFit/>
          </a:bodyPr>
          <a:lstStyle/>
          <a:p>
            <a:pPr>
              <a:buFontTx/>
              <a:buNone/>
              <a:defRPr/>
            </a:pPr>
            <a:r>
              <a:rPr lang="zh-CN" altLang="en-US" sz="2800" b="1" kern="0" noProof="1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例</a:t>
            </a:r>
            <a:r>
              <a:rPr lang="en-US" altLang="zh-CN" sz="2800" b="1" kern="0" noProof="1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2:</a:t>
            </a:r>
            <a:r>
              <a:rPr lang="zh-CN" altLang="en-US" sz="2800" b="1" kern="0" noProof="1">
                <a:latin typeface="隶书" panose="02010509060101010101" pitchFamily="49" charset="-122"/>
                <a:ea typeface="隶书" panose="02010509060101010101" pitchFamily="49" charset="-122"/>
              </a:rPr>
              <a:t>把下列各数填在相应的集合中：</a:t>
            </a:r>
            <a:endParaRPr lang="zh-CN" altLang="en-US" sz="3200" b="1">
              <a:effectLst>
                <a:outerShdw blurRad="38100" dist="38100" dir="2700000" algn="tl">
                  <a:srgbClr val="C0C0C0"/>
                </a:outerShdw>
              </a:effectLst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graphicFrame>
        <p:nvGraphicFramePr>
          <p:cNvPr id="3" name="Object 3">
            <a:extLst>
              <a:ext uri="{FF2B5EF4-FFF2-40B4-BE49-F238E27FC236}">
                <a16:creationId xmlns:a16="http://schemas.microsoft.com/office/drawing/2014/main" xmlns="" id="{5B3DCAC1-73F5-4275-992A-316E4BAF9605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80573581"/>
              </p:ext>
            </p:extLst>
          </p:nvPr>
        </p:nvGraphicFramePr>
        <p:xfrm>
          <a:off x="2112963" y="1423988"/>
          <a:ext cx="7962900" cy="104775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8" name="Equation" r:id="rId3" imgW="2603160" imgH="393480" progId="Equation.DSMT4">
                  <p:embed/>
                </p:oleObj>
              </mc:Choice>
              <mc:Fallback>
                <p:oleObj name="Equation" r:id="rId3" imgW="2603160" imgH="39348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112963" y="1423988"/>
                        <a:ext cx="7962900" cy="10477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Text Box 4">
            <a:extLst>
              <a:ext uri="{FF2B5EF4-FFF2-40B4-BE49-F238E27FC236}">
                <a16:creationId xmlns:a16="http://schemas.microsoft.com/office/drawing/2014/main" xmlns="" id="{FD261BC6-DFED-40B8-AD24-65910F4F41B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83432" y="2577823"/>
            <a:ext cx="8981946" cy="3869329"/>
          </a:xfrm>
          <a:prstGeom prst="rect">
            <a:avLst/>
          </a:prstGeom>
          <a:noFill/>
          <a:ln>
            <a:noFill/>
          </a:ln>
          <a:effectLst/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  <a:buFontTx/>
              <a:buNone/>
              <a:defRPr/>
            </a:pPr>
            <a:r>
              <a:rPr lang="zh-CN" altLang="en-US" sz="2800" kern="0" noProof="1">
                <a:latin typeface="隶书" panose="02010509060101010101" pitchFamily="49" charset="-122"/>
                <a:ea typeface="隶书" panose="02010509060101010101" pitchFamily="49" charset="-122"/>
              </a:rPr>
              <a:t>正数集合：{                                   }；</a:t>
            </a:r>
            <a:endParaRPr lang="zh-CN" altLang="en-US" sz="3200" b="1">
              <a:solidFill>
                <a:srgbClr val="0000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>
              <a:lnSpc>
                <a:spcPct val="150000"/>
              </a:lnSpc>
              <a:buFontTx/>
              <a:buNone/>
              <a:defRPr/>
            </a:pPr>
            <a:r>
              <a:rPr lang="zh-CN" altLang="en-US" sz="2800" kern="0" noProof="1">
                <a:latin typeface="隶书" panose="02010509060101010101" pitchFamily="49" charset="-122"/>
                <a:ea typeface="隶书" panose="02010509060101010101" pitchFamily="49" charset="-122"/>
              </a:rPr>
              <a:t>负数集合：{                                   }；</a:t>
            </a:r>
            <a:endParaRPr lang="zh-CN" altLang="en-US" sz="3200" b="1">
              <a:solidFill>
                <a:srgbClr val="0000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>
              <a:lnSpc>
                <a:spcPct val="150000"/>
              </a:lnSpc>
              <a:buFontTx/>
              <a:buNone/>
              <a:defRPr/>
            </a:pPr>
            <a:r>
              <a:rPr lang="zh-CN" altLang="en-US" sz="2800" kern="0" noProof="1">
                <a:latin typeface="隶书" panose="02010509060101010101" pitchFamily="49" charset="-122"/>
                <a:ea typeface="隶书" panose="02010509060101010101" pitchFamily="49" charset="-122"/>
              </a:rPr>
              <a:t>分数集合：{                                   }；</a:t>
            </a:r>
            <a:endParaRPr lang="zh-CN" altLang="en-US" sz="3200" b="1">
              <a:solidFill>
                <a:srgbClr val="0000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>
              <a:lnSpc>
                <a:spcPct val="150000"/>
              </a:lnSpc>
              <a:buFontTx/>
              <a:buNone/>
              <a:defRPr/>
            </a:pPr>
            <a:r>
              <a:rPr lang="zh-CN" altLang="en-US" sz="2800" kern="0" noProof="1">
                <a:latin typeface="隶书" panose="02010509060101010101" pitchFamily="49" charset="-122"/>
                <a:ea typeface="隶书" panose="02010509060101010101" pitchFamily="49" charset="-122"/>
              </a:rPr>
              <a:t>整数集合：{                                   }；</a:t>
            </a:r>
            <a:endParaRPr lang="zh-CN" altLang="en-US" sz="3200" b="1">
              <a:solidFill>
                <a:srgbClr val="0000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>
              <a:lnSpc>
                <a:spcPct val="150000"/>
              </a:lnSpc>
              <a:buFontTx/>
              <a:buNone/>
              <a:defRPr/>
            </a:pPr>
            <a:r>
              <a:rPr lang="zh-CN" altLang="en-US" sz="2800" kern="0" noProof="1">
                <a:latin typeface="隶书" panose="02010509060101010101" pitchFamily="49" charset="-122"/>
                <a:ea typeface="隶书" panose="02010509060101010101" pitchFamily="49" charset="-122"/>
              </a:rPr>
              <a:t>非负有理数集合：{                             }；</a:t>
            </a:r>
            <a:endParaRPr lang="zh-CN" altLang="en-US" sz="3200" b="1">
              <a:solidFill>
                <a:srgbClr val="0000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>
              <a:lnSpc>
                <a:spcPct val="150000"/>
              </a:lnSpc>
              <a:buFontTx/>
              <a:buNone/>
              <a:defRPr/>
            </a:pPr>
            <a:r>
              <a:rPr lang="zh-CN" altLang="en-US" sz="2800" kern="0" noProof="1">
                <a:latin typeface="隶书" panose="02010509060101010101" pitchFamily="49" charset="-122"/>
                <a:ea typeface="隶书" panose="02010509060101010101" pitchFamily="49" charset="-122"/>
              </a:rPr>
              <a:t>有理数集合：{                                 }</a:t>
            </a:r>
            <a:r>
              <a:rPr lang="en-US" altLang="zh-CN" sz="2800" kern="0" noProof="1">
                <a:latin typeface="隶书" panose="02010509060101010101" pitchFamily="49" charset="-122"/>
                <a:ea typeface="隶书" panose="02010509060101010101" pitchFamily="49" charset="-122"/>
              </a:rPr>
              <a:t>.</a:t>
            </a:r>
            <a:endParaRPr lang="en-US" altLang="zh-CN" sz="2800" b="1" kern="0">
              <a:solidFill>
                <a:srgbClr val="0000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graphicFrame>
        <p:nvGraphicFramePr>
          <p:cNvPr id="5" name="Object 5">
            <a:extLst>
              <a:ext uri="{FF2B5EF4-FFF2-40B4-BE49-F238E27FC236}">
                <a16:creationId xmlns:a16="http://schemas.microsoft.com/office/drawing/2014/main" xmlns="" id="{CE9C9151-F0DF-439E-9834-C216598A00E4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06006974"/>
              </p:ext>
            </p:extLst>
          </p:nvPr>
        </p:nvGraphicFramePr>
        <p:xfrm>
          <a:off x="3415483" y="2511148"/>
          <a:ext cx="3992563" cy="779463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9" r:id="rId5" imgW="2766600" imgH="623160" progId="Equation.3">
                  <p:embed/>
                </p:oleObj>
              </mc:Choice>
              <mc:Fallback>
                <p:oleObj r:id="rId5" imgW="2766600" imgH="623160" progId="Equation.3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6">
                        <a:clrChange>
                          <a:clrFrom>
                            <a:srgbClr val="000000"/>
                          </a:clrFrom>
                          <a:clrTo>
                            <a:srgbClr val="000000">
                              <a:alpha val="0"/>
                            </a:srgbClr>
                          </a:clrTo>
                        </a:clrChange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tretch>
                        <a:fillRect/>
                      </a:stretch>
                    </p:blipFill>
                    <p:spPr>
                      <a:xfrm>
                        <a:off x="3415483" y="2511148"/>
                        <a:ext cx="3992563" cy="7794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bject 6">
            <a:extLst>
              <a:ext uri="{FF2B5EF4-FFF2-40B4-BE49-F238E27FC236}">
                <a16:creationId xmlns:a16="http://schemas.microsoft.com/office/drawing/2014/main" xmlns="" id="{5DB3EAD2-F882-46E1-B4AA-09F54900F412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78458454"/>
              </p:ext>
            </p:extLst>
          </p:nvPr>
        </p:nvGraphicFramePr>
        <p:xfrm>
          <a:off x="3590108" y="3394795"/>
          <a:ext cx="2508250" cy="45085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50" r:id="rId7" imgW="1738440" imgH="356040" progId="Equation.3">
                  <p:embed/>
                </p:oleObj>
              </mc:Choice>
              <mc:Fallback>
                <p:oleObj r:id="rId7" imgW="1738440" imgH="356040" progId="Equation.3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8">
                        <a:clrChange>
                          <a:clrFrom>
                            <a:srgbClr val="000000"/>
                          </a:clrFrom>
                          <a:clrTo>
                            <a:srgbClr val="000000">
                              <a:alpha val="0"/>
                            </a:srgbClr>
                          </a:clrTo>
                        </a:clrChange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tretch>
                        <a:fillRect/>
                      </a:stretch>
                    </p:blipFill>
                    <p:spPr>
                      <a:xfrm>
                        <a:off x="3590108" y="3394795"/>
                        <a:ext cx="2508250" cy="4508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Object 7">
            <a:extLst>
              <a:ext uri="{FF2B5EF4-FFF2-40B4-BE49-F238E27FC236}">
                <a16:creationId xmlns:a16="http://schemas.microsoft.com/office/drawing/2014/main" xmlns="" id="{3C980535-8211-41D2-BE73-D9F37825A21D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77782611"/>
              </p:ext>
            </p:extLst>
          </p:nvPr>
        </p:nvGraphicFramePr>
        <p:xfrm>
          <a:off x="3467175" y="3796027"/>
          <a:ext cx="4171950" cy="80327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51" r:id="rId9" imgW="2893320" imgH="661320" progId="Equation.3">
                  <p:embed/>
                </p:oleObj>
              </mc:Choice>
              <mc:Fallback>
                <p:oleObj r:id="rId9" imgW="2893320" imgH="661320" progId="Equation.3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0">
                        <a:clrChange>
                          <a:clrFrom>
                            <a:srgbClr val="000000"/>
                          </a:clrFrom>
                          <a:clrTo>
                            <a:srgbClr val="000000">
                              <a:alpha val="0"/>
                            </a:srgbClr>
                          </a:clrTo>
                        </a:clrChange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tretch>
                        <a:fillRect/>
                      </a:stretch>
                    </p:blipFill>
                    <p:spPr>
                      <a:xfrm>
                        <a:off x="3467175" y="3796027"/>
                        <a:ext cx="4171950" cy="8032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8">
            <a:extLst>
              <a:ext uri="{FF2B5EF4-FFF2-40B4-BE49-F238E27FC236}">
                <a16:creationId xmlns:a16="http://schemas.microsoft.com/office/drawing/2014/main" xmlns="" id="{5ADE3F5B-F205-4890-9CA0-7FB952494FFD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39361196"/>
              </p:ext>
            </p:extLst>
          </p:nvPr>
        </p:nvGraphicFramePr>
        <p:xfrm>
          <a:off x="3467175" y="4807836"/>
          <a:ext cx="2390775" cy="401637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52" r:id="rId11" imgW="1636920" imgH="305280" progId="Equation.3">
                  <p:embed/>
                </p:oleObj>
              </mc:Choice>
              <mc:Fallback>
                <p:oleObj r:id="rId11" imgW="1636920" imgH="305280" progId="Equation.3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2">
                        <a:clrChange>
                          <a:clrFrom>
                            <a:srgbClr val="000000"/>
                          </a:clrFrom>
                          <a:clrTo>
                            <a:srgbClr val="000000">
                              <a:alpha val="0"/>
                            </a:srgbClr>
                          </a:clrTo>
                        </a:clrChange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tretch>
                        <a:fillRect/>
                      </a:stretch>
                    </p:blipFill>
                    <p:spPr>
                      <a:xfrm>
                        <a:off x="3467175" y="4807836"/>
                        <a:ext cx="2390775" cy="4016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9">
            <a:extLst>
              <a:ext uri="{FF2B5EF4-FFF2-40B4-BE49-F238E27FC236}">
                <a16:creationId xmlns:a16="http://schemas.microsoft.com/office/drawing/2014/main" xmlns="" id="{C31DF96A-3F29-480B-8532-5B1656FC2298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28380565"/>
              </p:ext>
            </p:extLst>
          </p:nvPr>
        </p:nvGraphicFramePr>
        <p:xfrm>
          <a:off x="4159249" y="5179418"/>
          <a:ext cx="3870325" cy="77787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53" r:id="rId13" imgW="2690280" imgH="623160" progId="Equation.3">
                  <p:embed/>
                </p:oleObj>
              </mc:Choice>
              <mc:Fallback>
                <p:oleObj r:id="rId13" imgW="2690280" imgH="623160" progId="Equation.3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4">
                        <a:clrChange>
                          <a:clrFrom>
                            <a:srgbClr val="000000"/>
                          </a:clrFrom>
                          <a:clrTo>
                            <a:srgbClr val="000000">
                              <a:alpha val="0"/>
                            </a:srgbClr>
                          </a:clrTo>
                        </a:clrChange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tretch>
                        <a:fillRect/>
                      </a:stretch>
                    </p:blipFill>
                    <p:spPr>
                      <a:xfrm>
                        <a:off x="4159249" y="5179418"/>
                        <a:ext cx="3870325" cy="7778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10">
            <a:extLst>
              <a:ext uri="{FF2B5EF4-FFF2-40B4-BE49-F238E27FC236}">
                <a16:creationId xmlns:a16="http://schemas.microsoft.com/office/drawing/2014/main" xmlns="" id="{EEE13F82-573F-459B-A1C8-2856F6B19CB2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62759338"/>
              </p:ext>
            </p:extLst>
          </p:nvPr>
        </p:nvGraphicFramePr>
        <p:xfrm>
          <a:off x="3446965" y="5864677"/>
          <a:ext cx="5526088" cy="709613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54" r:id="rId15" imgW="4352760" imgH="661320" progId="Equation.3">
                  <p:embed/>
                </p:oleObj>
              </mc:Choice>
              <mc:Fallback>
                <p:oleObj r:id="rId15" imgW="4352760" imgH="661320" progId="Equation.3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6">
                        <a:clrChange>
                          <a:clrFrom>
                            <a:srgbClr val="000000"/>
                          </a:clrFrom>
                          <a:clrTo>
                            <a:srgbClr val="000000">
                              <a:alpha val="0"/>
                            </a:srgbClr>
                          </a:clrTo>
                        </a:clrChange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tretch>
                        <a:fillRect/>
                      </a:stretch>
                    </p:blipFill>
                    <p:spPr>
                      <a:xfrm>
                        <a:off x="3446965" y="5864677"/>
                        <a:ext cx="5526088" cy="7096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Text Box 11">
            <a:extLst>
              <a:ext uri="{FF2B5EF4-FFF2-40B4-BE49-F238E27FC236}">
                <a16:creationId xmlns:a16="http://schemas.microsoft.com/office/drawing/2014/main" xmlns="" id="{B8183A33-033C-4348-8492-59E8BA71D00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6235" y="5620203"/>
            <a:ext cx="11916351" cy="954087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28575" cmpd="sng">
            <a:solidFill>
              <a:schemeClr val="tx1"/>
            </a:solidFill>
            <a:prstDash val="solid"/>
          </a:ln>
          <a:effectLst/>
        </p:spPr>
        <p:txBody>
          <a:bodyPr wrap="square">
            <a:spAutoFit/>
          </a:bodyPr>
          <a:lstStyle/>
          <a:p>
            <a:pPr>
              <a:buFontTx/>
              <a:buNone/>
              <a:defRPr/>
            </a:pPr>
            <a:r>
              <a:rPr lang="zh-CN" altLang="en-US" sz="2800" kern="0" noProof="1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易错提醒：</a:t>
            </a:r>
            <a:r>
              <a:rPr lang="zh-CN" altLang="en-US" sz="2800" kern="0" noProof="1">
                <a:solidFill>
                  <a:schemeClr val="tx1">
                    <a:lumMod val="95000"/>
                    <a:lumOff val="5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1.像     这种可以先化简成整数的数是整数不是分数；</a:t>
            </a:r>
            <a:r>
              <a:rPr lang="en-US" altLang="zh-CN" sz="2800" kern="0" noProof="1">
                <a:solidFill>
                  <a:schemeClr val="tx1">
                    <a:lumMod val="95000"/>
                    <a:lumOff val="5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2.π</a:t>
            </a:r>
            <a:r>
              <a:rPr lang="zh-CN" altLang="en-US" sz="2800" kern="0" noProof="1">
                <a:solidFill>
                  <a:schemeClr val="tx1">
                    <a:lumMod val="95000"/>
                    <a:lumOff val="5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大于</a:t>
            </a:r>
            <a:r>
              <a:rPr lang="en-US" altLang="zh-CN" sz="2800" kern="0" noProof="1">
                <a:solidFill>
                  <a:schemeClr val="tx1">
                    <a:lumMod val="95000"/>
                    <a:lumOff val="5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0</a:t>
            </a:r>
            <a:r>
              <a:rPr lang="zh-CN" altLang="en-US" sz="2800" kern="0" noProof="1">
                <a:solidFill>
                  <a:schemeClr val="tx1">
                    <a:lumMod val="95000"/>
                    <a:lumOff val="5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是正数不是正有理数</a:t>
            </a:r>
            <a:r>
              <a:rPr lang="en-US" altLang="zh-CN" sz="2800" kern="0" noProof="1">
                <a:solidFill>
                  <a:schemeClr val="tx1">
                    <a:lumMod val="95000"/>
                    <a:lumOff val="5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.</a:t>
            </a:r>
            <a:endParaRPr lang="en-US" altLang="zh-CN" sz="3200" b="1">
              <a:solidFill>
                <a:schemeClr val="tx1">
                  <a:lumMod val="95000"/>
                  <a:lumOff val="5000"/>
                </a:schemeClr>
              </a:solidFill>
              <a:effectLst>
                <a:outerShdw blurRad="38100" dist="38100" dir="2700000" algn="tl">
                  <a:srgbClr val="C0C0C0"/>
                </a:outerShdw>
              </a:effectLst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graphicFrame>
        <p:nvGraphicFramePr>
          <p:cNvPr id="12" name="Object 12">
            <a:extLst>
              <a:ext uri="{FF2B5EF4-FFF2-40B4-BE49-F238E27FC236}">
                <a16:creationId xmlns:a16="http://schemas.microsoft.com/office/drawing/2014/main" xmlns="" id="{C70A8543-9AC2-46FD-9483-860966857B58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92320323"/>
              </p:ext>
            </p:extLst>
          </p:nvPr>
        </p:nvGraphicFramePr>
        <p:xfrm>
          <a:off x="2769394" y="5737289"/>
          <a:ext cx="795060" cy="327833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55" r:id="rId17" imgW="431425" imgH="177646" progId="Equation.3">
                  <p:embed/>
                </p:oleObj>
              </mc:Choice>
              <mc:Fallback>
                <p:oleObj r:id="rId17" imgW="431425" imgH="177646" progId="Equation.3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tretch>
                        <a:fillRect/>
                      </a:stretch>
                    </p:blipFill>
                    <p:spPr>
                      <a:xfrm>
                        <a:off x="2769394" y="5737289"/>
                        <a:ext cx="795060" cy="32783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774674791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mc:AlternateContent>
        <mc:Choice Requires="a14">
          <p:sp>
            <p:nvSpPr>
              <p:cNvPr id="3" name="文本框 2">
                <a:extLst>
                  <a:ext uri="{FF2B5EF4-FFF2-40B4-BE49-F238E27FC236}">
                    <a16:creationId xmlns:a16="http://schemas.microsoft.com/office/drawing/2014/main" xmlns="" id="{FE502AF3-B6D9-4B82-AF03-DC2F891A96A8}"/>
                  </a:ext>
                </a:extLst>
              </p:cNvPr>
              <p:cNvSpPr txBox="1"/>
              <p:nvPr/>
            </p:nvSpPr>
            <p:spPr>
              <a:xfrm>
                <a:off x="263352" y="693859"/>
                <a:ext cx="11161240" cy="5470280"/>
              </a:xfrm>
              <a:prstGeom prst="rect">
                <a:avLst/>
              </a:prstGeom>
              <a:noFill/>
              <a:ln>
                <a:noFill/>
              </a:ln>
              <a:effectLst/>
            </p:spPr>
            <p:txBody>
              <a:bodyPr wrap="square">
                <a:spAutoFit/>
              </a:bodyPr>
              <a:lstStyle>
                <a:defPPr>
                  <a:defRPr lang="zh-CN"/>
                </a:defPPr>
                <a:lvl1pPr>
                  <a:buFontTx/>
                  <a:buNone/>
                  <a:defRPr sz="2800" b="1" kern="0">
                    <a:solidFill>
                      <a:srgbClr val="FF0000"/>
                    </a:solidFill>
                    <a:latin typeface="隶书" panose="02010509060101010101" pitchFamily="49" charset="-122"/>
                    <a:ea typeface="隶书" panose="02010509060101010101" pitchFamily="49" charset="-122"/>
                  </a:defRPr>
                </a:lvl1pPr>
              </a:lstStyle>
              <a:p>
                <a:pPr>
                  <a:lnSpc>
                    <a:spcPct val="200000"/>
                  </a:lnSpc>
                </a:pPr>
                <a:r>
                  <a:rPr lang="zh-CN" altLang="en-US" b="0">
                    <a:solidFill>
                      <a:schemeClr val="tx1"/>
                    </a:solidFill>
                  </a:rPr>
                  <a:t>指出下列各数中的正数、负数、整数、分数：</a:t>
                </a:r>
              </a:p>
              <a:p>
                <a:pPr>
                  <a:lnSpc>
                    <a:spcPct val="200000"/>
                  </a:lnSpc>
                </a:pPr>
                <a:r>
                  <a:rPr lang="en-US" altLang="zh-CN" b="0">
                    <a:solidFill>
                      <a:schemeClr val="tx1"/>
                    </a:solidFill>
                  </a:rPr>
                  <a:t>          -15</a:t>
                </a:r>
                <a:r>
                  <a:rPr lang="zh-CN" altLang="en-US" b="0">
                    <a:solidFill>
                      <a:schemeClr val="tx1"/>
                    </a:solidFill>
                  </a:rPr>
                  <a:t>，</a:t>
                </a:r>
                <a:r>
                  <a:rPr lang="en-US" altLang="zh-CN" b="0">
                    <a:solidFill>
                      <a:schemeClr val="tx1"/>
                    </a:solidFill>
                  </a:rPr>
                  <a:t>+6</a:t>
                </a:r>
                <a:r>
                  <a:rPr lang="zh-CN" altLang="en-US" b="0">
                    <a:solidFill>
                      <a:schemeClr val="tx1"/>
                    </a:solidFill>
                  </a:rPr>
                  <a:t>，</a:t>
                </a:r>
                <a:r>
                  <a:rPr lang="en-US" altLang="zh-CN" b="0">
                    <a:solidFill>
                      <a:schemeClr val="tx1"/>
                    </a:solidFill>
                  </a:rPr>
                  <a:t>-2</a:t>
                </a:r>
                <a:r>
                  <a:rPr lang="zh-CN" altLang="en-US" b="0">
                    <a:solidFill>
                      <a:schemeClr val="tx1"/>
                    </a:solidFill>
                  </a:rPr>
                  <a:t>，</a:t>
                </a:r>
                <a:r>
                  <a:rPr lang="en-US" altLang="zh-CN" b="0">
                    <a:solidFill>
                      <a:schemeClr val="tx1"/>
                    </a:solidFill>
                  </a:rPr>
                  <a:t>-0.9</a:t>
                </a:r>
                <a:r>
                  <a:rPr lang="zh-CN" altLang="en-US" b="0">
                    <a:solidFill>
                      <a:schemeClr val="tx1"/>
                    </a:solidFill>
                  </a:rPr>
                  <a:t>，</a:t>
                </a:r>
                <a:r>
                  <a:rPr lang="en-US" altLang="zh-CN" b="0">
                    <a:solidFill>
                      <a:schemeClr val="tx1"/>
                    </a:solidFill>
                  </a:rPr>
                  <a:t>1</a:t>
                </a:r>
                <a:r>
                  <a:rPr lang="zh-CN" altLang="en-US" b="0">
                    <a:solidFill>
                      <a:schemeClr val="tx1"/>
                    </a:solidFill>
                  </a:rPr>
                  <a:t>，</a:t>
                </a:r>
                <a14:m>
                  <m:oMathPara>
                    <m:oMathParaPr>
                      <m:jc/>
                    </m:oMathParaPr>
                    <m:oMath>
                      <m:f>
                        <m:fPr>
                          <m:type m:val="bar"/>
                          <m:ctrlPr>
                            <a:rPr lang="en-US" altLang="zh-CN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altLang="zh-CN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3</m:t>
                          </m:r>
                        </m:num>
                        <m:den>
                          <m:r>
                            <a:rPr lang="en-US" altLang="zh-CN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5</m:t>
                          </m:r>
                        </m:den>
                      </m:f>
                    </m:oMath>
                  </m:oMathPara>
                </a14:m>
                <a:r>
                  <a:rPr lang="zh-CN" altLang="en-US" b="0">
                    <a:solidFill>
                      <a:schemeClr val="tx1"/>
                    </a:solidFill>
                  </a:rPr>
                  <a:t>，</a:t>
                </a:r>
                <a:r>
                  <a:rPr lang="en-US" altLang="zh-CN" b="0">
                    <a:solidFill>
                      <a:schemeClr val="tx1"/>
                    </a:solidFill>
                  </a:rPr>
                  <a:t>0</a:t>
                </a:r>
                <a:r>
                  <a:rPr lang="zh-CN" altLang="en-US" b="0">
                    <a:solidFill>
                      <a:schemeClr val="tx1"/>
                    </a:solidFill>
                  </a:rPr>
                  <a:t>，</a:t>
                </a:r>
                <a:r>
                  <a:rPr lang="en-US" altLang="zh-CN" b="0">
                    <a:solidFill>
                      <a:schemeClr val="tx1"/>
                    </a:solidFill>
                  </a:rPr>
                  <a:t>3</a:t>
                </a:r>
                <a14:m>
                  <m:oMathPara>
                    <m:oMathParaPr>
                      <m:jc/>
                    </m:oMathParaPr>
                    <m:oMath>
                      <m:f>
                        <m:fPr>
                          <m:type m:val="bar"/>
                          <m:ctrlPr>
                            <a:rPr lang="en-US" altLang="zh-CN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altLang="zh-CN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en-US" altLang="zh-CN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4</m:t>
                          </m:r>
                        </m:den>
                      </m:f>
                    </m:oMath>
                  </m:oMathPara>
                </a14:m>
                <a:r>
                  <a:rPr lang="zh-CN" altLang="en-US" b="0">
                    <a:solidFill>
                      <a:schemeClr val="tx1"/>
                    </a:solidFill>
                  </a:rPr>
                  <a:t>，</a:t>
                </a:r>
                <a:r>
                  <a:rPr lang="en-US" altLang="zh-CN" b="0">
                    <a:solidFill>
                      <a:schemeClr val="tx1"/>
                    </a:solidFill>
                  </a:rPr>
                  <a:t>0.63</a:t>
                </a:r>
                <a:r>
                  <a:rPr lang="zh-CN" altLang="en-US" b="0">
                    <a:solidFill>
                      <a:schemeClr val="tx1"/>
                    </a:solidFill>
                  </a:rPr>
                  <a:t>，</a:t>
                </a:r>
                <a:r>
                  <a:rPr lang="en-US" altLang="zh-CN" b="0">
                    <a:solidFill>
                      <a:schemeClr val="tx1"/>
                    </a:solidFill>
                  </a:rPr>
                  <a:t>-4.95.</a:t>
                </a:r>
              </a:p>
              <a:p>
                <a:pPr>
                  <a:lnSpc>
                    <a:spcPct val="200000"/>
                  </a:lnSpc>
                </a:pPr>
                <a:r>
                  <a:rPr lang="zh-CN" altLang="en-US" b="0">
                    <a:solidFill>
                      <a:schemeClr val="tx1"/>
                    </a:solidFill>
                  </a:rPr>
                  <a:t>解：正数集合：</a:t>
                </a:r>
                <a:r>
                  <a:rPr lang="en-US" altLang="zh-CN" b="0">
                    <a:solidFill>
                      <a:schemeClr val="tx1"/>
                    </a:solidFill>
                  </a:rPr>
                  <a:t>{                              }</a:t>
                </a:r>
              </a:p>
              <a:p>
                <a:pPr>
                  <a:lnSpc>
                    <a:spcPct val="200000"/>
                  </a:lnSpc>
                </a:pPr>
                <a:r>
                  <a:rPr lang="zh-CN" altLang="en-US" b="0">
                    <a:solidFill>
                      <a:schemeClr val="tx1"/>
                    </a:solidFill>
                  </a:rPr>
                  <a:t>    负数集合：</a:t>
                </a:r>
                <a:r>
                  <a:rPr lang="en-US" altLang="zh-CN" b="0">
                    <a:solidFill>
                      <a:schemeClr val="tx1"/>
                    </a:solidFill>
                  </a:rPr>
                  <a:t>{                              }</a:t>
                </a:r>
              </a:p>
              <a:p>
                <a:pPr>
                  <a:lnSpc>
                    <a:spcPct val="200000"/>
                  </a:lnSpc>
                </a:pPr>
                <a:r>
                  <a:rPr lang="zh-CN" altLang="en-US" b="0">
                    <a:solidFill>
                      <a:schemeClr val="tx1"/>
                    </a:solidFill>
                  </a:rPr>
                  <a:t>    整数集合：</a:t>
                </a:r>
                <a:r>
                  <a:rPr lang="en-US" altLang="zh-CN" b="0">
                    <a:solidFill>
                      <a:schemeClr val="tx1"/>
                    </a:solidFill>
                  </a:rPr>
                  <a:t>{                              }</a:t>
                </a:r>
              </a:p>
              <a:p>
                <a:pPr>
                  <a:lnSpc>
                    <a:spcPct val="200000"/>
                  </a:lnSpc>
                </a:pPr>
                <a:r>
                  <a:rPr lang="zh-CN" altLang="en-US" b="0">
                    <a:solidFill>
                      <a:schemeClr val="tx1"/>
                    </a:solidFill>
                  </a:rPr>
                  <a:t>    分数集合：</a:t>
                </a:r>
                <a:r>
                  <a:rPr lang="en-US" altLang="zh-CN" b="0">
                    <a:solidFill>
                      <a:schemeClr val="tx1"/>
                    </a:solidFill>
                  </a:rPr>
                  <a:t>{                              }</a:t>
                </a:r>
              </a:p>
            </p:txBody>
          </p:sp>
        </mc:Choice>
        <mc:Fallback>
          <p:sp>
            <p:nvSpPr>
              <p:cNvPr id="3" name="文本框 2">
                <a:extLst>
                  <a:ext uri="{FF2B5EF4-FFF2-40B4-BE49-F238E27FC236}">
                    <a16:creationId xmlns:a16="http://schemas.microsoft.com/office/drawing/2014/main" id="{FE502AF3-B6D9-4B82-AF03-DC2F891A96A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3352" y="693859"/>
                <a:ext cx="11161240" cy="5470280"/>
              </a:xfrm>
              <a:prstGeom prst="rect">
                <a:avLst/>
              </a:prstGeom>
              <a:blipFill>
                <a:blip r:embed="rId2"/>
                <a:stretch>
                  <a:fillRect l="-1092" r="0" b="-2230"/>
                </a:stretch>
              </a:blipFill>
              <a:ln>
                <a:noFill/>
              </a:ln>
              <a:effectLst/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文本框 6">
            <a:extLst>
              <a:ext uri="{FF2B5EF4-FFF2-40B4-BE49-F238E27FC236}">
                <a16:creationId xmlns:a16="http://schemas.microsoft.com/office/drawing/2014/main" xmlns="" id="{CAE3E311-D2C8-43E2-8636-F44EC98CF598}"/>
              </a:ext>
            </a:extLst>
          </p:cNvPr>
          <p:cNvSpPr txBox="1"/>
          <p:nvPr/>
        </p:nvSpPr>
        <p:spPr>
          <a:xfrm>
            <a:off x="3067050" y="3746126"/>
            <a:ext cx="4668180" cy="637675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>
            <a:spAutoFit/>
          </a:bodyPr>
          <a:lstStyle>
            <a:defPPr>
              <a:defRPr lang="zh-CN"/>
            </a:defPPr>
            <a:lvl1pPr>
              <a:lnSpc>
                <a:spcPct val="150000"/>
              </a:lnSpc>
              <a:buFontTx/>
              <a:buNone/>
              <a:defRPr sz="2800" b="0" kern="0">
                <a:latin typeface="隶书" panose="02010509060101010101" pitchFamily="49" charset="-122"/>
                <a:ea typeface="隶书" panose="02010509060101010101" pitchFamily="49" charset="-122"/>
              </a:defRPr>
            </a:lvl1pPr>
          </a:lstStyle>
          <a:p>
            <a:r>
              <a:rPr lang="en-US" altLang="zh-CN">
                <a:solidFill>
                  <a:srgbClr val="FF0000"/>
                </a:solidFill>
              </a:rPr>
              <a:t>-15</a:t>
            </a:r>
            <a:r>
              <a:rPr lang="zh-CN" altLang="en-US">
                <a:solidFill>
                  <a:srgbClr val="FF0000"/>
                </a:solidFill>
              </a:rPr>
              <a:t>，</a:t>
            </a:r>
            <a:r>
              <a:rPr lang="en-US" altLang="zh-CN">
                <a:solidFill>
                  <a:srgbClr val="FF0000"/>
                </a:solidFill>
              </a:rPr>
              <a:t>-2</a:t>
            </a:r>
            <a:r>
              <a:rPr lang="zh-CN" altLang="en-US">
                <a:solidFill>
                  <a:srgbClr val="FF0000"/>
                </a:solidFill>
              </a:rPr>
              <a:t>，</a:t>
            </a:r>
            <a:r>
              <a:rPr lang="en-US" altLang="zh-CN">
                <a:solidFill>
                  <a:srgbClr val="FF0000"/>
                </a:solidFill>
              </a:rPr>
              <a:t>-0.9</a:t>
            </a:r>
            <a:r>
              <a:rPr lang="zh-CN" altLang="en-US">
                <a:solidFill>
                  <a:srgbClr val="FF0000"/>
                </a:solidFill>
              </a:rPr>
              <a:t>，</a:t>
            </a:r>
            <a:r>
              <a:rPr lang="en-US" altLang="zh-CN">
                <a:solidFill>
                  <a:srgbClr val="FF0000"/>
                </a:solidFill>
              </a:rPr>
              <a:t>-4.95</a:t>
            </a:r>
            <a:r>
              <a:rPr lang="zh-CN" altLang="en-US">
                <a:solidFill>
                  <a:srgbClr val="FF0000"/>
                </a:solidFill>
              </a:rPr>
              <a:t>，</a:t>
            </a:r>
            <a:r>
              <a:rPr lang="en-US" altLang="zh-CN">
                <a:solidFill>
                  <a:srgbClr val="FF0000"/>
                </a:solidFill>
              </a:rPr>
              <a:t>…</a:t>
            </a: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xmlns="" id="{181EC1CC-1CA4-472D-974F-87BFF5B9E686}"/>
              </a:ext>
            </a:extLst>
          </p:cNvPr>
          <p:cNvSpPr txBox="1"/>
          <p:nvPr/>
        </p:nvSpPr>
        <p:spPr>
          <a:xfrm>
            <a:off x="3048000" y="4637150"/>
            <a:ext cx="4488160" cy="637675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>
            <a:spAutoFit/>
          </a:bodyPr>
          <a:lstStyle>
            <a:defPPr>
              <a:defRPr lang="zh-CN"/>
            </a:defPPr>
            <a:lvl1pPr>
              <a:lnSpc>
                <a:spcPct val="150000"/>
              </a:lnSpc>
              <a:buFontTx/>
              <a:buNone/>
              <a:defRPr sz="2800" b="0" ker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defRPr>
            </a:lvl1pPr>
          </a:lstStyle>
          <a:p>
            <a:r>
              <a:rPr lang="en-US" altLang="zh-CN"/>
              <a:t>-15</a:t>
            </a:r>
            <a:r>
              <a:rPr lang="zh-CN" altLang="en-US"/>
              <a:t>，</a:t>
            </a:r>
            <a:r>
              <a:rPr lang="en-US" altLang="zh-CN"/>
              <a:t>+6</a:t>
            </a:r>
            <a:r>
              <a:rPr lang="zh-CN" altLang="en-US"/>
              <a:t>，</a:t>
            </a:r>
            <a:r>
              <a:rPr lang="en-US" altLang="zh-CN"/>
              <a:t>-2</a:t>
            </a:r>
            <a:r>
              <a:rPr lang="zh-CN" altLang="en-US"/>
              <a:t>，</a:t>
            </a:r>
            <a:r>
              <a:rPr lang="en-US" altLang="zh-CN"/>
              <a:t>1</a:t>
            </a:r>
            <a:r>
              <a:rPr lang="zh-CN" altLang="en-US"/>
              <a:t>，</a:t>
            </a:r>
            <a:r>
              <a:rPr lang="en-US" altLang="zh-CN"/>
              <a:t>0</a:t>
            </a:r>
            <a:r>
              <a:rPr lang="zh-CN" altLang="en-US"/>
              <a:t>，</a:t>
            </a:r>
            <a:r>
              <a:rPr lang="en-US" altLang="zh-CN"/>
              <a:t>…</a:t>
            </a:r>
          </a:p>
        </p:txBody>
      </p:sp>
      <mc:AlternateContent>
        <mc:Choice Requires="a14">
          <p:sp>
            <p:nvSpPr>
              <p:cNvPr id="11" name="文本框 10">
                <a:extLst>
                  <a:ext uri="{FF2B5EF4-FFF2-40B4-BE49-F238E27FC236}">
                    <a16:creationId xmlns:a16="http://schemas.microsoft.com/office/drawing/2014/main" xmlns="" id="{18E56FC7-3370-4218-B2E5-B8079393DB13}"/>
                  </a:ext>
                </a:extLst>
              </p:cNvPr>
              <p:cNvSpPr txBox="1"/>
              <p:nvPr/>
            </p:nvSpPr>
            <p:spPr>
              <a:xfrm>
                <a:off x="3067050" y="5268457"/>
                <a:ext cx="6096000" cy="933782"/>
              </a:xfrm>
              <a:prstGeom prst="rect">
                <a:avLst/>
              </a:prstGeom>
              <a:noFill/>
              <a:ln>
                <a:noFill/>
              </a:ln>
              <a:effectLst/>
            </p:spPr>
            <p:txBody>
              <a:bodyPr wrap="square">
                <a:spAutoFit/>
              </a:bodyPr>
              <a:lstStyle>
                <a:defPPr>
                  <a:defRPr lang="zh-CN"/>
                </a:defPPr>
                <a:lvl1pPr>
                  <a:lnSpc>
                    <a:spcPct val="150000"/>
                  </a:lnSpc>
                  <a:buFontTx/>
                  <a:buNone/>
                  <a:defRPr sz="2800" b="0" kern="0">
                    <a:solidFill>
                      <a:srgbClr val="FF0000"/>
                    </a:solidFill>
                    <a:latin typeface="隶书" panose="02010509060101010101" pitchFamily="49" charset="-122"/>
                    <a:ea typeface="隶书" panose="02010509060101010101" pitchFamily="49" charset="-122"/>
                  </a:defRPr>
                </a:lvl1pPr>
              </a:lstStyle>
              <a:p>
                <a:r>
                  <a:rPr lang="en-US" altLang="zh-CN">
                    <a:solidFill>
                      <a:srgbClr val="FF0000"/>
                    </a:solidFill>
                  </a:rPr>
                  <a:t>-0.9</a:t>
                </a:r>
                <a:r>
                  <a:rPr lang="zh-CN" altLang="en-US">
                    <a:solidFill>
                      <a:srgbClr val="FF0000"/>
                    </a:solidFill>
                  </a:rPr>
                  <a:t>，</a:t>
                </a:r>
                <a14:m>
                  <m:oMathPara>
                    <m:oMathParaPr>
                      <m:jc/>
                    </m:oMathParaPr>
                    <m:oMath>
                      <m:f>
                        <m:fPr>
                          <m:type m:val="bar"/>
                          <m:ctrlPr>
                            <a:rPr lang="en-US" altLang="zh-CN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altLang="zh-CN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3</m:t>
                          </m:r>
                        </m:num>
                        <m:den>
                          <m:r>
                            <a:rPr lang="en-US" altLang="zh-CN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5</m:t>
                          </m:r>
                        </m:den>
                      </m:f>
                      <m:r>
                        <a:rPr lang="en-US" altLang="zh-CN" b="0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</m:oMath>
                  </m:oMathPara>
                </a14:m>
                <a:r>
                  <a:rPr lang="zh-CN" altLang="en-US">
                    <a:solidFill>
                      <a:srgbClr val="FF0000"/>
                    </a:solidFill>
                  </a:rPr>
                  <a:t>，</a:t>
                </a:r>
                <a:r>
                  <a:rPr lang="en-US" altLang="zh-CN">
                    <a:solidFill>
                      <a:srgbClr val="FF0000"/>
                    </a:solidFill>
                  </a:rPr>
                  <a:t>3</a:t>
                </a:r>
                <a14:m>
                  <m:oMathPara>
                    <m:oMathParaPr>
                      <m:jc/>
                    </m:oMathParaPr>
                    <m:oMath>
                      <m:f>
                        <m:fPr>
                          <m:type m:val="bar"/>
                          <m:ctrlPr>
                            <a:rPr lang="en-US" altLang="zh-CN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altLang="zh-CN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en-US" altLang="zh-CN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4</m:t>
                          </m:r>
                        </m:den>
                      </m:f>
                      <m:r>
                        <a:rPr lang="en-US" altLang="zh-CN" i="1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</m:oMath>
                  </m:oMathPara>
                </a14:m>
                <a:r>
                  <a:rPr lang="zh-CN" altLang="en-US">
                    <a:solidFill>
                      <a:srgbClr val="FF0000"/>
                    </a:solidFill>
                  </a:rPr>
                  <a:t>，</a:t>
                </a:r>
                <a:r>
                  <a:rPr lang="en-US" altLang="zh-CN">
                    <a:solidFill>
                      <a:srgbClr val="FF0000"/>
                    </a:solidFill>
                  </a:rPr>
                  <a:t>0.63</a:t>
                </a:r>
                <a:r>
                  <a:rPr lang="zh-CN" altLang="en-US">
                    <a:solidFill>
                      <a:srgbClr val="FF0000"/>
                    </a:solidFill>
                  </a:rPr>
                  <a:t>，</a:t>
                </a:r>
                <a:r>
                  <a:rPr lang="en-US" altLang="zh-CN">
                    <a:solidFill>
                      <a:srgbClr val="FF0000"/>
                    </a:solidFill>
                  </a:rPr>
                  <a:t>-4.95</a:t>
                </a:r>
                <a:r>
                  <a:rPr lang="zh-CN" altLang="en-US">
                    <a:solidFill>
                      <a:srgbClr val="FF0000"/>
                    </a:solidFill>
                  </a:rPr>
                  <a:t>，</a:t>
                </a:r>
                <a:r>
                  <a:rPr lang="en-US" altLang="zh-CN">
                    <a:solidFill>
                      <a:srgbClr val="FF0000"/>
                    </a:solidFill>
                  </a:rPr>
                  <a:t>…</a:t>
                </a:r>
              </a:p>
            </p:txBody>
          </p:sp>
        </mc:Choice>
        <mc:Fallback>
          <p:sp>
            <p:nvSpPr>
              <p:cNvPr id="11" name="文本框 10">
                <a:extLst>
                  <a:ext uri="{FF2B5EF4-FFF2-40B4-BE49-F238E27FC236}">
                    <a16:creationId xmlns:a16="http://schemas.microsoft.com/office/drawing/2014/main" id="{18E56FC7-3370-4218-B2E5-B8079393DB1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67050" y="5268457"/>
                <a:ext cx="6096000" cy="933782"/>
              </a:xfrm>
              <a:prstGeom prst="rect">
                <a:avLst/>
              </a:prstGeom>
              <a:blipFill>
                <a:blip r:embed="rId3"/>
                <a:stretch>
                  <a:fillRect l="-2000" r="0" b="-4575"/>
                </a:stretch>
              </a:blipFill>
              <a:ln>
                <a:noFill/>
              </a:ln>
              <a:effectLst/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>
        <mc:Choice Requires="a14">
          <p:sp>
            <p:nvSpPr>
              <p:cNvPr id="12" name="文本框 11">
                <a:extLst>
                  <a:ext uri="{FF2B5EF4-FFF2-40B4-BE49-F238E27FC236}">
                    <a16:creationId xmlns:a16="http://schemas.microsoft.com/office/drawing/2014/main" xmlns="" id="{172D3C5E-E3D5-4823-A13F-72B37D3C3F6F}"/>
                  </a:ext>
                </a:extLst>
              </p:cNvPr>
              <p:cNvSpPr txBox="1"/>
              <p:nvPr/>
            </p:nvSpPr>
            <p:spPr>
              <a:xfrm>
                <a:off x="3067050" y="2779182"/>
                <a:ext cx="3600400" cy="928844"/>
              </a:xfrm>
              <a:prstGeom prst="rect">
                <a:avLst/>
              </a:prstGeom>
              <a:noFill/>
              <a:ln>
                <a:noFill/>
              </a:ln>
              <a:effectLst/>
            </p:spPr>
            <p:txBody>
              <a:bodyPr wrap="square">
                <a:spAutoFit/>
              </a:bodyPr>
              <a:lstStyle>
                <a:defPPr>
                  <a:defRPr lang="zh-CN"/>
                </a:defPPr>
                <a:lvl1pPr>
                  <a:lnSpc>
                    <a:spcPct val="150000"/>
                  </a:lnSpc>
                  <a:buFontTx/>
                  <a:buNone/>
                  <a:defRPr sz="2800" b="0" kern="0">
                    <a:solidFill>
                      <a:srgbClr val="FF0000"/>
                    </a:solidFill>
                    <a:latin typeface="隶书" panose="02010509060101010101" pitchFamily="49" charset="-122"/>
                    <a:ea typeface="隶书" panose="02010509060101010101" pitchFamily="49" charset="-122"/>
                  </a:defRPr>
                </a:lvl1pPr>
              </a:lstStyle>
              <a:p>
                <a:r>
                  <a:rPr lang="en-US" altLang="zh-CN">
                    <a:solidFill>
                      <a:srgbClr val="FF0000"/>
                    </a:solidFill>
                  </a:rPr>
                  <a:t>+6</a:t>
                </a:r>
                <a:r>
                  <a:rPr lang="zh-CN" altLang="en-US">
                    <a:solidFill>
                      <a:srgbClr val="FF0000"/>
                    </a:solidFill>
                  </a:rPr>
                  <a:t>，</a:t>
                </a:r>
                <a:r>
                  <a:rPr lang="en-US" altLang="zh-CN">
                    <a:solidFill>
                      <a:srgbClr val="FF0000"/>
                    </a:solidFill>
                  </a:rPr>
                  <a:t>1</a:t>
                </a:r>
                <a:r>
                  <a:rPr lang="zh-CN" altLang="en-US">
                    <a:solidFill>
                      <a:srgbClr val="FF0000"/>
                    </a:solidFill>
                  </a:rPr>
                  <a:t>，</a:t>
                </a:r>
                <a:r>
                  <a:rPr lang="en-US" altLang="zh-CN" b="0">
                    <a:solidFill>
                      <a:srgbClr val="FF0000"/>
                    </a:solidFill>
                  </a:rPr>
                  <a:t>3</a:t>
                </a:r>
                <a14:m>
                  <m:oMathPara>
                    <m:oMathParaPr>
                      <m:jc/>
                    </m:oMathParaPr>
                    <m:oMath>
                      <m:f>
                        <m:fPr>
                          <m:type m:val="bar"/>
                          <m:ctrlPr>
                            <a:rPr lang="en-US" altLang="zh-CN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altLang="zh-CN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en-US" altLang="zh-CN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4</m:t>
                          </m:r>
                        </m:den>
                      </m:f>
                      <m:r>
                        <a:rPr lang="en-US" altLang="zh-CN" b="0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</m:oMath>
                  </m:oMathPara>
                </a14:m>
                <a:r>
                  <a:rPr lang="zh-CN" altLang="en-US">
                    <a:solidFill>
                      <a:srgbClr val="FF0000"/>
                    </a:solidFill>
                  </a:rPr>
                  <a:t>，</a:t>
                </a:r>
                <a:r>
                  <a:rPr lang="en-US" altLang="zh-CN">
                    <a:solidFill>
                      <a:srgbClr val="FF0000"/>
                    </a:solidFill>
                  </a:rPr>
                  <a:t>0.63…</a:t>
                </a:r>
              </a:p>
            </p:txBody>
          </p:sp>
        </mc:Choice>
        <mc:Fallback>
          <p:sp>
            <p:nvSpPr>
              <p:cNvPr id="12" name="文本框 11">
                <a:extLst>
                  <a:ext uri="{FF2B5EF4-FFF2-40B4-BE49-F238E27FC236}">
                    <a16:creationId xmlns:a16="http://schemas.microsoft.com/office/drawing/2014/main" id="{172D3C5E-E3D5-4823-A13F-72B37D3C3F6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67050" y="2779182"/>
                <a:ext cx="3600400" cy="928844"/>
              </a:xfrm>
              <a:prstGeom prst="rect">
                <a:avLst/>
              </a:prstGeom>
              <a:blipFill>
                <a:blip r:embed="rId4"/>
                <a:stretch>
                  <a:fillRect l="-3384" r="0" b="-5263"/>
                </a:stretch>
              </a:blipFill>
              <a:ln>
                <a:noFill/>
              </a:ln>
              <a:effectLst/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425088712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/>
      <p:bldP spid="11" grpId="0"/>
      <p:bldP spid="12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文本框 64513">
            <a:extLst>
              <a:ext uri="{FF2B5EF4-FFF2-40B4-BE49-F238E27FC236}">
                <a16:creationId xmlns:a16="http://schemas.microsoft.com/office/drawing/2014/main" xmlns="" id="{CBD5E602-9059-42B3-AA6C-C1D9543CFC4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3353" y="3888456"/>
            <a:ext cx="11593287" cy="559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200025" indent="-200025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2400">
                <a:solidFill>
                  <a:srgbClr val="000000"/>
                </a:solidFill>
                <a:latin typeface="隶书" panose="02010509060101010101" pitchFamily="49" charset="-122"/>
                <a:ea typeface="隶书" panose="02010509060101010101" pitchFamily="49" charset="-122"/>
                <a:sym typeface="宋体" panose="02010600030101010101" pitchFamily="2" charset="-122"/>
              </a:rPr>
              <a:t>2.下列各数：-2，5，</a:t>
            </a:r>
            <a:r>
              <a:rPr lang="en-US" altLang="zh-CN" sz="2400">
                <a:solidFill>
                  <a:srgbClr val="000000"/>
                </a:solidFill>
                <a:latin typeface="隶书" panose="02010509060101010101" pitchFamily="49" charset="-122"/>
                <a:ea typeface="隶书" panose="02010509060101010101" pitchFamily="49" charset="-122"/>
                <a:sym typeface="宋体" panose="02010600030101010101" pitchFamily="2" charset="-122"/>
              </a:rPr>
              <a:t>  </a:t>
            </a:r>
            <a:r>
              <a:rPr lang="zh-CN" altLang="en-US" sz="2400">
                <a:solidFill>
                  <a:srgbClr val="000000"/>
                </a:solidFill>
                <a:latin typeface="隶书" panose="02010509060101010101" pitchFamily="49" charset="-122"/>
                <a:ea typeface="隶书" panose="02010509060101010101" pitchFamily="49" charset="-122"/>
                <a:sym typeface="宋体" panose="02010600030101010101" pitchFamily="2" charset="-122"/>
              </a:rPr>
              <a:t>，0.63，0，7，-0.05，-6，9，   ，  。</a:t>
            </a:r>
            <a:endParaRPr lang="en-US" altLang="zh-CN" sz="2400">
              <a:solidFill>
                <a:srgbClr val="000000"/>
              </a:solidFill>
              <a:latin typeface="隶书" panose="02010509060101010101" pitchFamily="49" charset="-122"/>
              <a:ea typeface="隶书" panose="02010509060101010101" pitchFamily="49" charset="-122"/>
              <a:sym typeface="宋体" panose="02010600030101010101" pitchFamily="2" charset="-122"/>
            </a:endParaRPr>
          </a:p>
        </p:txBody>
      </p:sp>
      <p:pic>
        <p:nvPicPr>
          <p:cNvPr id="3" name="图片 64514">
            <a:extLst>
              <a:ext uri="{FF2B5EF4-FFF2-40B4-BE49-F238E27FC236}">
                <a16:creationId xmlns:a16="http://schemas.microsoft.com/office/drawing/2014/main" xmlns="" id="{ECC71241-4D0B-488C-A9B4-C7053DC5C6FD}"/>
              </a:ext>
            </a:extLst>
          </p:cNvPr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139089" y="3944713"/>
            <a:ext cx="439737" cy="639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图片 64515">
            <a:extLst>
              <a:ext uri="{FF2B5EF4-FFF2-40B4-BE49-F238E27FC236}">
                <a16:creationId xmlns:a16="http://schemas.microsoft.com/office/drawing/2014/main" xmlns="" id="{C119F6F7-40FC-4068-BB7C-00C916B17EB7}"/>
              </a:ext>
            </a:extLst>
          </p:cNvPr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477424" y="3871540"/>
            <a:ext cx="330200" cy="730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图片 64516">
            <a:extLst>
              <a:ext uri="{FF2B5EF4-FFF2-40B4-BE49-F238E27FC236}">
                <a16:creationId xmlns:a16="http://schemas.microsoft.com/office/drawing/2014/main" xmlns="" id="{15AB61D6-E3E6-4BAC-99EA-CCD992B1BBA9}"/>
              </a:ext>
            </a:extLst>
          </p:cNvPr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688674" y="3918371"/>
            <a:ext cx="361950" cy="636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文本框 64517">
            <a:extLst>
              <a:ext uri="{FF2B5EF4-FFF2-40B4-BE49-F238E27FC236}">
                <a16:creationId xmlns:a16="http://schemas.microsoft.com/office/drawing/2014/main" xmlns="" id="{8E9331BD-2CBB-4FBB-8311-4F37137AB45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9376" y="4611216"/>
            <a:ext cx="11377264" cy="1049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200025" indent="-200025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40000"/>
              </a:lnSpc>
            </a:pPr>
            <a:r>
              <a:rPr lang="zh-CN" altLang="en-US" sz="2400">
                <a:solidFill>
                  <a:srgbClr val="000000"/>
                </a:solidFill>
                <a:latin typeface="隶书" panose="02010509060101010101" pitchFamily="49" charset="-122"/>
                <a:ea typeface="隶书" panose="02010509060101010101" pitchFamily="49" charset="-122"/>
                <a:sym typeface="宋体" panose="02010600030101010101" pitchFamily="2" charset="-122"/>
              </a:rPr>
              <a:t>其中正数有____个，负数有____个，正分数有____个，负分数有____个，自然数有____个，整数有____个。</a:t>
            </a:r>
            <a:endParaRPr lang="en-US" altLang="zh-CN" sz="2400">
              <a:solidFill>
                <a:srgbClr val="000000"/>
              </a:solidFill>
              <a:latin typeface="隶书" panose="02010509060101010101" pitchFamily="49" charset="-122"/>
              <a:ea typeface="隶书" panose="02010509060101010101" pitchFamily="49" charset="-122"/>
              <a:sym typeface="宋体" panose="02010600030101010101" pitchFamily="2" charset="-122"/>
            </a:endParaRP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xmlns="" id="{086E6F32-B652-43B4-BA5C-6917B174339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67728" y="4678582"/>
            <a:ext cx="850514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4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6</a:t>
            </a:r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xmlns="" id="{7B8A1319-D9BE-44BE-A168-32876EAFC20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70012" y="5158457"/>
            <a:ext cx="850514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4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6</a:t>
            </a: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xmlns="" id="{04ED47B1-3E24-4E79-9C7F-977B051AB67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264352" y="4629752"/>
            <a:ext cx="850514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4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4</a:t>
            </a:r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xmlns="" id="{12AF88ED-203F-4399-A2D1-0BA618CE2D7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22899" y="5139730"/>
            <a:ext cx="850514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4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2</a:t>
            </a:r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xmlns="" id="{81CC93E1-6F5D-4A3C-B185-A7065D26D00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38160" y="4669774"/>
            <a:ext cx="850514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4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3</a:t>
            </a:r>
          </a:p>
        </p:txBody>
      </p:sp>
      <p:sp>
        <p:nvSpPr>
          <p:cNvPr id="12" name="文本框 11">
            <a:extLst>
              <a:ext uri="{FF2B5EF4-FFF2-40B4-BE49-F238E27FC236}">
                <a16:creationId xmlns:a16="http://schemas.microsoft.com/office/drawing/2014/main" xmlns="" id="{838C5360-3828-4ABB-9B95-A668CC6F7FF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30527" y="4672810"/>
            <a:ext cx="850514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4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4</a:t>
            </a:r>
          </a:p>
        </p:txBody>
      </p:sp>
      <p:sp>
        <p:nvSpPr>
          <p:cNvPr id="13" name="矩形 42001">
            <a:extLst>
              <a:ext uri="{FF2B5EF4-FFF2-40B4-BE49-F238E27FC236}">
                <a16:creationId xmlns:a16="http://schemas.microsoft.com/office/drawing/2014/main" xmlns="" id="{4F386D63-49C3-4ED8-A0A1-0B29E2AC127E}"/>
              </a:ext>
            </a:extLst>
          </p:cNvPr>
          <p:cNvSpPr>
            <a:spLocks noRot="1" noChangeArrowheads="1"/>
          </p:cNvSpPr>
          <p:nvPr/>
        </p:nvSpPr>
        <p:spPr bwMode="auto">
          <a:xfrm>
            <a:off x="263352" y="908720"/>
            <a:ext cx="5753100" cy="2359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  <a:buClr>
                <a:schemeClr val="hlink"/>
              </a:buClr>
              <a:buFont typeface="Wingdings" panose="05000000000000000000" pitchFamily="2" charset="2"/>
              <a:buNone/>
            </a:pPr>
            <a:r>
              <a:rPr lang="en-US" altLang="zh-CN" sz="2400">
                <a:latin typeface="隶书" panose="02010509060101010101" pitchFamily="49" charset="-122"/>
                <a:ea typeface="隶书" panose="02010509060101010101" pitchFamily="49" charset="-122"/>
              </a:rPr>
              <a:t>1.</a:t>
            </a:r>
            <a:r>
              <a:rPr lang="zh-CN" altLang="en-US" sz="2400">
                <a:latin typeface="隶书" panose="02010509060101010101" pitchFamily="49" charset="-122"/>
                <a:ea typeface="隶书" panose="02010509060101010101" pitchFamily="49" charset="-122"/>
              </a:rPr>
              <a:t>下列说法中，正确的是（    ）</a:t>
            </a:r>
          </a:p>
          <a:p>
            <a:pPr>
              <a:lnSpc>
                <a:spcPct val="150000"/>
              </a:lnSpc>
              <a:buClr>
                <a:schemeClr val="hlink"/>
              </a:buClr>
              <a:buFont typeface="Wingdings" panose="05000000000000000000" pitchFamily="2" charset="2"/>
              <a:buNone/>
            </a:pPr>
            <a:r>
              <a:rPr lang="en-US" altLang="zh-CN" sz="2400">
                <a:latin typeface="隶书" panose="02010509060101010101" pitchFamily="49" charset="-122"/>
                <a:ea typeface="隶书" panose="02010509060101010101" pitchFamily="49" charset="-122"/>
              </a:rPr>
              <a:t>  A.</a:t>
            </a:r>
            <a:r>
              <a:rPr lang="zh-CN" altLang="en-US" sz="2400">
                <a:latin typeface="隶书" panose="02010509060101010101" pitchFamily="49" charset="-122"/>
                <a:ea typeface="隶书" panose="02010509060101010101" pitchFamily="49" charset="-122"/>
              </a:rPr>
              <a:t>正整数、负整数统称为整数 </a:t>
            </a:r>
          </a:p>
          <a:p>
            <a:pPr>
              <a:lnSpc>
                <a:spcPct val="150000"/>
              </a:lnSpc>
              <a:buClr>
                <a:schemeClr val="hlink"/>
              </a:buClr>
              <a:buFont typeface="Wingdings" panose="05000000000000000000" pitchFamily="2" charset="2"/>
              <a:buNone/>
            </a:pPr>
            <a:r>
              <a:rPr lang="en-US" altLang="zh-CN" sz="2400">
                <a:latin typeface="隶书" panose="02010509060101010101" pitchFamily="49" charset="-122"/>
                <a:ea typeface="隶书" panose="02010509060101010101" pitchFamily="49" charset="-122"/>
              </a:rPr>
              <a:t>  B.</a:t>
            </a:r>
            <a:r>
              <a:rPr lang="zh-CN" altLang="en-US" sz="2400">
                <a:latin typeface="隶书" panose="02010509060101010101" pitchFamily="49" charset="-122"/>
                <a:ea typeface="隶书" panose="02010509060101010101" pitchFamily="49" charset="-122"/>
              </a:rPr>
              <a:t>正分数、负分数统称为分数</a:t>
            </a:r>
          </a:p>
          <a:p>
            <a:pPr>
              <a:lnSpc>
                <a:spcPct val="150000"/>
              </a:lnSpc>
              <a:buClr>
                <a:schemeClr val="hlink"/>
              </a:buClr>
              <a:buFont typeface="Wingdings" panose="05000000000000000000" pitchFamily="2" charset="2"/>
              <a:buNone/>
            </a:pPr>
            <a:r>
              <a:rPr lang="en-US" altLang="zh-CN" sz="2400">
                <a:latin typeface="隶书" panose="02010509060101010101" pitchFamily="49" charset="-122"/>
                <a:ea typeface="隶书" panose="02010509060101010101" pitchFamily="49" charset="-122"/>
              </a:rPr>
              <a:t>  C.</a:t>
            </a:r>
            <a:r>
              <a:rPr lang="zh-CN" altLang="en-US" sz="2400">
                <a:latin typeface="隶书" panose="02010509060101010101" pitchFamily="49" charset="-122"/>
                <a:ea typeface="隶书" panose="02010509060101010101" pitchFamily="49" charset="-122"/>
              </a:rPr>
              <a:t>零既可以是正整数，也可以是负整数</a:t>
            </a:r>
          </a:p>
          <a:p>
            <a:pPr>
              <a:lnSpc>
                <a:spcPct val="150000"/>
              </a:lnSpc>
              <a:buClr>
                <a:schemeClr val="hlink"/>
              </a:buClr>
              <a:buFont typeface="Wingdings" panose="05000000000000000000" pitchFamily="2" charset="2"/>
              <a:buNone/>
            </a:pPr>
            <a:r>
              <a:rPr lang="en-US" altLang="zh-CN" sz="2400">
                <a:latin typeface="隶书" panose="02010509060101010101" pitchFamily="49" charset="-122"/>
                <a:ea typeface="隶书" panose="02010509060101010101" pitchFamily="49" charset="-122"/>
              </a:rPr>
              <a:t>  D.</a:t>
            </a:r>
            <a:r>
              <a:rPr lang="zh-CN" altLang="en-US" sz="2400">
                <a:latin typeface="隶书" panose="02010509060101010101" pitchFamily="49" charset="-122"/>
                <a:ea typeface="隶书" panose="02010509060101010101" pitchFamily="49" charset="-122"/>
              </a:rPr>
              <a:t>一个有理数不是正数就是负数</a:t>
            </a:r>
          </a:p>
        </p:txBody>
      </p:sp>
      <p:sp>
        <p:nvSpPr>
          <p:cNvPr id="14" name="文本框 13">
            <a:extLst>
              <a:ext uri="{FF2B5EF4-FFF2-40B4-BE49-F238E27FC236}">
                <a16:creationId xmlns:a16="http://schemas.microsoft.com/office/drawing/2014/main" xmlns="" id="{FA68E5FB-C5A0-452C-BD53-D68C5D308E55}"/>
              </a:ext>
            </a:extLst>
          </p:cNvPr>
          <p:cNvSpPr txBox="1">
            <a:spLocks noChangeArrowheads="1"/>
          </p:cNvSpPr>
          <p:nvPr/>
        </p:nvSpPr>
        <p:spPr bwMode="auto">
          <a:xfrm flipH="1">
            <a:off x="4188098" y="954983"/>
            <a:ext cx="53975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B</a:t>
            </a:r>
          </a:p>
        </p:txBody>
      </p:sp>
    </p:spTree>
    <p:extLst>
      <p:ext uri="{BB962C8B-B14F-4D97-AF65-F5344CB8AC3E}">
        <p14:creationId xmlns:p14="http://schemas.microsoft.com/office/powerpoint/2010/main" val="951698055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0" grpId="0"/>
      <p:bldP spid="11" grpId="0"/>
      <p:bldP spid="14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文本框 41989">
            <a:extLst>
              <a:ext uri="{FF2B5EF4-FFF2-40B4-BE49-F238E27FC236}">
                <a16:creationId xmlns:a16="http://schemas.microsoft.com/office/drawing/2014/main" xmlns="" id="{72AD10B4-6ABB-4B6D-A205-7B80CF905EA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2073" y="1346723"/>
            <a:ext cx="5575300" cy="2103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400">
                <a:latin typeface="隶书" panose="02010509060101010101" pitchFamily="49" charset="-122"/>
                <a:ea typeface="隶书" panose="02010509060101010101" pitchFamily="49" charset="-122"/>
              </a:rPr>
              <a:t>（</a:t>
            </a:r>
            <a:r>
              <a:rPr lang="en-US" altLang="zh-CN" sz="2400">
                <a:latin typeface="隶书" panose="02010509060101010101" pitchFamily="49" charset="-122"/>
                <a:ea typeface="隶书" panose="02010509060101010101" pitchFamily="49" charset="-122"/>
              </a:rPr>
              <a:t>1</a:t>
            </a:r>
            <a:r>
              <a:rPr lang="zh-CN" altLang="en-US" sz="2400">
                <a:latin typeface="隶书" panose="02010509060101010101" pitchFamily="49" charset="-122"/>
                <a:ea typeface="隶书" panose="02010509060101010101" pitchFamily="49" charset="-122"/>
              </a:rPr>
              <a:t>）</a:t>
            </a:r>
            <a:r>
              <a:rPr lang="en-US" altLang="zh-CN" sz="2400">
                <a:latin typeface="隶书" panose="02010509060101010101" pitchFamily="49" charset="-122"/>
                <a:ea typeface="隶书" panose="02010509060101010101" pitchFamily="49" charset="-122"/>
              </a:rPr>
              <a:t>0</a:t>
            </a:r>
            <a:r>
              <a:rPr lang="zh-CN" altLang="en-US" sz="2400">
                <a:latin typeface="隶书" panose="02010509060101010101" pitchFamily="49" charset="-122"/>
                <a:ea typeface="隶书" panose="02010509060101010101" pitchFamily="49" charset="-122"/>
              </a:rPr>
              <a:t>是整数（  ）</a:t>
            </a:r>
          </a:p>
          <a:p>
            <a:pPr>
              <a:spcBef>
                <a:spcPct val="50000"/>
              </a:spcBef>
            </a:pPr>
            <a:r>
              <a:rPr lang="zh-CN" altLang="en-US" sz="2400">
                <a:latin typeface="隶书" panose="02010509060101010101" pitchFamily="49" charset="-122"/>
                <a:ea typeface="隶书" panose="02010509060101010101" pitchFamily="49" charset="-122"/>
              </a:rPr>
              <a:t>（</a:t>
            </a:r>
            <a:r>
              <a:rPr lang="en-US" altLang="zh-CN" sz="2400">
                <a:latin typeface="隶书" panose="02010509060101010101" pitchFamily="49" charset="-122"/>
                <a:ea typeface="隶书" panose="02010509060101010101" pitchFamily="49" charset="-122"/>
              </a:rPr>
              <a:t>2</a:t>
            </a:r>
            <a:r>
              <a:rPr lang="zh-CN" altLang="en-US" sz="2400">
                <a:latin typeface="隶书" panose="02010509060101010101" pitchFamily="49" charset="-122"/>
                <a:ea typeface="隶书" panose="02010509060101010101" pitchFamily="49" charset="-122"/>
              </a:rPr>
              <a:t>）自然数一定是整数（  ）</a:t>
            </a:r>
          </a:p>
          <a:p>
            <a:pPr>
              <a:spcBef>
                <a:spcPct val="50000"/>
              </a:spcBef>
            </a:pPr>
            <a:r>
              <a:rPr lang="zh-CN" altLang="en-US" sz="2400">
                <a:latin typeface="隶书" panose="02010509060101010101" pitchFamily="49" charset="-122"/>
                <a:ea typeface="隶书" panose="02010509060101010101" pitchFamily="49" charset="-122"/>
              </a:rPr>
              <a:t>（</a:t>
            </a:r>
            <a:r>
              <a:rPr lang="en-US" altLang="zh-CN" sz="2400">
                <a:latin typeface="隶书" panose="02010509060101010101" pitchFamily="49" charset="-122"/>
                <a:ea typeface="隶书" panose="02010509060101010101" pitchFamily="49" charset="-122"/>
              </a:rPr>
              <a:t>3</a:t>
            </a:r>
            <a:r>
              <a:rPr lang="zh-CN" altLang="en-US" sz="2400">
                <a:latin typeface="隶书" panose="02010509060101010101" pitchFamily="49" charset="-122"/>
                <a:ea typeface="隶书" panose="02010509060101010101" pitchFamily="49" charset="-122"/>
              </a:rPr>
              <a:t>）</a:t>
            </a:r>
            <a:r>
              <a:rPr lang="en-US" altLang="zh-CN" sz="2400">
                <a:latin typeface="隶书" panose="02010509060101010101" pitchFamily="49" charset="-122"/>
                <a:ea typeface="隶书" panose="02010509060101010101" pitchFamily="49" charset="-122"/>
              </a:rPr>
              <a:t>0</a:t>
            </a:r>
            <a:r>
              <a:rPr lang="zh-CN" altLang="en-US" sz="2400">
                <a:latin typeface="隶书" panose="02010509060101010101" pitchFamily="49" charset="-122"/>
                <a:ea typeface="隶书" panose="02010509060101010101" pitchFamily="49" charset="-122"/>
              </a:rPr>
              <a:t>一定是正整数（  ）</a:t>
            </a:r>
          </a:p>
          <a:p>
            <a:pPr>
              <a:spcBef>
                <a:spcPct val="50000"/>
              </a:spcBef>
            </a:pPr>
            <a:r>
              <a:rPr lang="zh-CN" altLang="en-US" sz="2400">
                <a:latin typeface="隶书" panose="02010509060101010101" pitchFamily="49" charset="-122"/>
                <a:ea typeface="隶书" panose="02010509060101010101" pitchFamily="49" charset="-122"/>
              </a:rPr>
              <a:t>（</a:t>
            </a:r>
            <a:r>
              <a:rPr lang="en-US" altLang="zh-CN" sz="2400">
                <a:latin typeface="隶书" panose="02010509060101010101" pitchFamily="49" charset="-122"/>
                <a:ea typeface="隶书" panose="02010509060101010101" pitchFamily="49" charset="-122"/>
              </a:rPr>
              <a:t>4</a:t>
            </a:r>
            <a:r>
              <a:rPr lang="zh-CN" altLang="en-US" sz="2400">
                <a:latin typeface="隶书" panose="02010509060101010101" pitchFamily="49" charset="-122"/>
                <a:ea typeface="隶书" panose="02010509060101010101" pitchFamily="49" charset="-122"/>
              </a:rPr>
              <a:t>）整数一定是自然数（  ）</a:t>
            </a:r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xmlns="" id="{24F08905-B250-4BD3-BB15-767F508C2B6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74560" y="1392759"/>
            <a:ext cx="706438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4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√</a:t>
            </a: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xmlns="" id="{2AD31E71-2779-49E2-B64A-6DC57C9C787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52511" y="1845197"/>
            <a:ext cx="58896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4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√</a:t>
            </a: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xmlns="" id="{3B524A87-433E-4BCC-9CAC-1EAF5ECECFB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63560" y="2448448"/>
            <a:ext cx="49244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4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×</a:t>
            </a:r>
          </a:p>
        </p:txBody>
      </p:sp>
      <p:sp>
        <p:nvSpPr>
          <p:cNvPr id="6" name="文本框 41995">
            <a:extLst>
              <a:ext uri="{FF2B5EF4-FFF2-40B4-BE49-F238E27FC236}">
                <a16:creationId xmlns:a16="http://schemas.microsoft.com/office/drawing/2014/main" xmlns="" id="{CCB46653-F274-4A6D-8883-42795C29DE1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27203" y="4409010"/>
            <a:ext cx="275163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 sz="3200" b="1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xmlns="" id="{5AD229E9-55D5-40EB-8C2F-C1AFBAC0C61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50923" y="2992960"/>
            <a:ext cx="49244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4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×</a:t>
            </a:r>
          </a:p>
        </p:txBody>
      </p:sp>
      <p:sp>
        <p:nvSpPr>
          <p:cNvPr id="8" name="流程图: 可选过程 41997">
            <a:extLst>
              <a:ext uri="{FF2B5EF4-FFF2-40B4-BE49-F238E27FC236}">
                <a16:creationId xmlns:a16="http://schemas.microsoft.com/office/drawing/2014/main" xmlns="" id="{500DFE89-255D-467B-86F9-FFE2499A466F}"/>
              </a:ext>
            </a:extLst>
          </p:cNvPr>
          <p:cNvSpPr>
            <a:spLocks noChangeArrowheads="1"/>
          </p:cNvSpPr>
          <p:nvPr/>
        </p:nvSpPr>
        <p:spPr bwMode="auto">
          <a:xfrm>
            <a:off x="-168696" y="723638"/>
            <a:ext cx="2700338" cy="908050"/>
          </a:xfrm>
          <a:prstGeom prst="flowChartAlternateProcess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en-US" altLang="zh-CN" sz="2400">
                <a:latin typeface="隶书" panose="02010509060101010101" pitchFamily="49" charset="-122"/>
                <a:ea typeface="隶书" panose="02010509060101010101" pitchFamily="49" charset="-122"/>
              </a:rPr>
              <a:t>3.</a:t>
            </a:r>
            <a:r>
              <a:rPr lang="zh-CN" altLang="en-US" sz="2400">
                <a:latin typeface="隶书" panose="02010509060101010101" pitchFamily="49" charset="-122"/>
                <a:ea typeface="隶书" panose="02010509060101010101" pitchFamily="49" charset="-122"/>
              </a:rPr>
              <a:t>判 断：</a:t>
            </a:r>
          </a:p>
        </p:txBody>
      </p:sp>
      <p:sp>
        <p:nvSpPr>
          <p:cNvPr id="9" name="Text Box 2">
            <a:extLst>
              <a:ext uri="{FF2B5EF4-FFF2-40B4-BE49-F238E27FC236}">
                <a16:creationId xmlns:a16="http://schemas.microsoft.com/office/drawing/2014/main" xmlns="" id="{4B2E65F3-2989-4E2A-89F6-3A4C961C1BC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7368" y="3450160"/>
            <a:ext cx="11521280" cy="21236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en-US" altLang="zh-CN" sz="2400">
                <a:latin typeface="隶书" panose="02010509060101010101" pitchFamily="49" charset="-122"/>
                <a:ea typeface="隶书" panose="02010509060101010101" pitchFamily="49" charset="-122"/>
              </a:rPr>
              <a:t>4</a:t>
            </a:r>
            <a:r>
              <a:rPr lang="zh-CN" altLang="en-US" sz="2400">
                <a:latin typeface="隶书" panose="02010509060101010101" pitchFamily="49" charset="-122"/>
                <a:ea typeface="隶书" panose="02010509060101010101" pitchFamily="49" charset="-122"/>
              </a:rPr>
              <a:t>．填空：</a:t>
            </a:r>
          </a:p>
          <a:p>
            <a:pPr>
              <a:lnSpc>
                <a:spcPct val="150000"/>
              </a:lnSpc>
            </a:pPr>
            <a:r>
              <a:rPr lang="zh-CN" altLang="en-US" sz="2400">
                <a:latin typeface="隶书" panose="02010509060101010101" pitchFamily="49" charset="-122"/>
                <a:ea typeface="隶书" panose="02010509060101010101" pitchFamily="49" charset="-122"/>
              </a:rPr>
              <a:t>（</a:t>
            </a:r>
            <a:r>
              <a:rPr lang="en-US" altLang="zh-CN" sz="2400">
                <a:latin typeface="隶书" panose="02010509060101010101" pitchFamily="49" charset="-122"/>
                <a:ea typeface="隶书" panose="02010509060101010101" pitchFamily="49" charset="-122"/>
              </a:rPr>
              <a:t>1</a:t>
            </a:r>
            <a:r>
              <a:rPr lang="zh-CN" altLang="en-US" sz="2400">
                <a:latin typeface="隶书" panose="02010509060101010101" pitchFamily="49" charset="-122"/>
                <a:ea typeface="隶书" panose="02010509060101010101" pitchFamily="49" charset="-122"/>
              </a:rPr>
              <a:t>）有理数中，是整数而不是正数的是</a:t>
            </a:r>
            <a:r>
              <a:rPr lang="en-US" altLang="zh-CN" sz="2400">
                <a:latin typeface="隶书" panose="02010509060101010101" pitchFamily="49" charset="-122"/>
                <a:ea typeface="隶书" panose="02010509060101010101" pitchFamily="49" charset="-122"/>
              </a:rPr>
              <a:t>____</a:t>
            </a:r>
            <a:r>
              <a:rPr lang="en-US" altLang="zh-CN" sz="2400">
                <a:latin typeface="隶书" panose="02010509060101010101" pitchFamily="49" charset="-122"/>
                <a:ea typeface="隶书" panose="02010509060101010101" pitchFamily="49" charset="-122"/>
                <a:sym typeface="Arial" panose="020b0604020202020204" pitchFamily="34" charset="0"/>
              </a:rPr>
              <a:t>_</a:t>
            </a:r>
            <a:r>
              <a:rPr lang="en-US" altLang="zh-CN" sz="2400">
                <a:latin typeface="隶书" panose="02010509060101010101" pitchFamily="49" charset="-122"/>
                <a:ea typeface="隶书" panose="02010509060101010101" pitchFamily="49" charset="-122"/>
                <a:sym typeface="宋体" panose="02010600030101010101" pitchFamily="2" charset="-122"/>
              </a:rPr>
              <a:t>_</a:t>
            </a:r>
            <a:r>
              <a:rPr lang="en-US" altLang="zh-CN" sz="2400">
                <a:latin typeface="隶书" panose="02010509060101010101" pitchFamily="49" charset="-122"/>
                <a:ea typeface="隶书" panose="02010509060101010101" pitchFamily="49" charset="-122"/>
                <a:sym typeface="Arial" panose="020b0604020202020204" pitchFamily="34" charset="0"/>
              </a:rPr>
              <a:t>_</a:t>
            </a:r>
            <a:r>
              <a:rPr lang="en-US" altLang="zh-CN" sz="2400">
                <a:latin typeface="隶书" panose="02010509060101010101" pitchFamily="49" charset="-122"/>
                <a:ea typeface="隶书" panose="02010509060101010101" pitchFamily="49" charset="-122"/>
                <a:sym typeface="宋体" panose="02010600030101010101" pitchFamily="2" charset="-122"/>
              </a:rPr>
              <a:t>_</a:t>
            </a:r>
            <a:r>
              <a:rPr lang="en-US" altLang="zh-CN" sz="2400">
                <a:latin typeface="隶书" panose="02010509060101010101" pitchFamily="49" charset="-122"/>
                <a:ea typeface="隶书" panose="02010509060101010101" pitchFamily="49" charset="-122"/>
                <a:sym typeface="Arial" panose="020b0604020202020204" pitchFamily="34" charset="0"/>
              </a:rPr>
              <a:t>___</a:t>
            </a:r>
            <a:r>
              <a:rPr lang="zh-CN" altLang="en-US" sz="2400">
                <a:latin typeface="隶书" panose="02010509060101010101" pitchFamily="49" charset="-122"/>
                <a:ea typeface="隶书" panose="02010509060101010101" pitchFamily="49" charset="-122"/>
              </a:rPr>
              <a:t>；是负数而不是分数的是</a:t>
            </a:r>
            <a:r>
              <a:rPr lang="en-US" altLang="zh-CN" sz="2400">
                <a:latin typeface="隶书" panose="02010509060101010101" pitchFamily="49" charset="-122"/>
                <a:ea typeface="隶书" panose="02010509060101010101" pitchFamily="49" charset="-122"/>
              </a:rPr>
              <a:t>______</a:t>
            </a:r>
            <a:r>
              <a:rPr lang="zh-CN" altLang="en-US" sz="2400">
                <a:latin typeface="隶书" panose="02010509060101010101" pitchFamily="49" charset="-122"/>
                <a:ea typeface="隶书" panose="02010509060101010101" pitchFamily="49" charset="-122"/>
              </a:rPr>
              <a:t>。</a:t>
            </a:r>
          </a:p>
          <a:p>
            <a:pPr>
              <a:lnSpc>
                <a:spcPct val="150000"/>
              </a:lnSpc>
            </a:pPr>
            <a:r>
              <a:rPr lang="zh-CN" altLang="en-US" sz="2400">
                <a:latin typeface="隶书" panose="02010509060101010101" pitchFamily="49" charset="-122"/>
                <a:ea typeface="隶书" panose="02010509060101010101" pitchFamily="49" charset="-122"/>
              </a:rPr>
              <a:t>（</a:t>
            </a:r>
            <a:r>
              <a:rPr lang="en-US" altLang="zh-CN" sz="2400">
                <a:latin typeface="隶书" panose="02010509060101010101" pitchFamily="49" charset="-122"/>
                <a:ea typeface="隶书" panose="02010509060101010101" pitchFamily="49" charset="-122"/>
              </a:rPr>
              <a:t>2</a:t>
            </a:r>
            <a:r>
              <a:rPr lang="zh-CN" altLang="en-US" sz="2400">
                <a:latin typeface="隶书" panose="02010509060101010101" pitchFamily="49" charset="-122"/>
                <a:ea typeface="隶书" panose="02010509060101010101" pitchFamily="49" charset="-122"/>
              </a:rPr>
              <a:t>）零是</a:t>
            </a:r>
            <a:r>
              <a:rPr lang="en-US" altLang="zh-CN" sz="2400">
                <a:latin typeface="隶书" panose="02010509060101010101" pitchFamily="49" charset="-122"/>
                <a:ea typeface="隶书" panose="02010509060101010101" pitchFamily="49" charset="-122"/>
              </a:rPr>
              <a:t>___</a:t>
            </a:r>
            <a:r>
              <a:rPr lang="en-US" altLang="zh-CN" sz="2400">
                <a:latin typeface="隶书" panose="02010509060101010101" pitchFamily="49" charset="-122"/>
                <a:ea typeface="隶书" panose="02010509060101010101" pitchFamily="49" charset="-122"/>
                <a:sym typeface="Arial" panose="020b0604020202020204" pitchFamily="34" charset="0"/>
              </a:rPr>
              <a:t>_</a:t>
            </a:r>
            <a:r>
              <a:rPr lang="en-US" altLang="zh-CN" sz="2400">
                <a:latin typeface="隶书" panose="02010509060101010101" pitchFamily="49" charset="-122"/>
                <a:ea typeface="隶书" panose="02010509060101010101" pitchFamily="49" charset="-122"/>
              </a:rPr>
              <a:t>_</a:t>
            </a:r>
            <a:r>
              <a:rPr lang="en-US" altLang="zh-CN" sz="2400">
                <a:latin typeface="隶书" panose="02010509060101010101" pitchFamily="49" charset="-122"/>
                <a:ea typeface="隶书" panose="02010509060101010101" pitchFamily="49" charset="-122"/>
                <a:sym typeface="Arial" panose="020b0604020202020204" pitchFamily="34" charset="0"/>
              </a:rPr>
              <a:t>_</a:t>
            </a:r>
            <a:r>
              <a:rPr lang="en-US" altLang="zh-CN" sz="2400">
                <a:latin typeface="隶书" panose="02010509060101010101" pitchFamily="49" charset="-122"/>
                <a:ea typeface="隶书" panose="02010509060101010101" pitchFamily="49" charset="-122"/>
                <a:sym typeface="宋体" panose="02010600030101010101" pitchFamily="2" charset="-122"/>
              </a:rPr>
              <a:t>_</a:t>
            </a:r>
            <a:r>
              <a:rPr lang="en-US" altLang="zh-CN" sz="2400">
                <a:latin typeface="隶书" panose="02010509060101010101" pitchFamily="49" charset="-122"/>
                <a:ea typeface="隶书" panose="02010509060101010101" pitchFamily="49" charset="-122"/>
                <a:sym typeface="Arial" panose="020b0604020202020204" pitchFamily="34" charset="0"/>
              </a:rPr>
              <a:t>_</a:t>
            </a:r>
            <a:r>
              <a:rPr lang="en-US" altLang="zh-CN" sz="2400">
                <a:latin typeface="隶书" panose="02010509060101010101" pitchFamily="49" charset="-122"/>
                <a:ea typeface="隶书" panose="02010509060101010101" pitchFamily="49" charset="-122"/>
              </a:rPr>
              <a:t>_</a:t>
            </a:r>
            <a:r>
              <a:rPr lang="zh-CN" altLang="en-US" sz="2400">
                <a:latin typeface="隶书" panose="02010509060101010101" pitchFamily="49" charset="-122"/>
                <a:ea typeface="隶书" panose="02010509060101010101" pitchFamily="49" charset="-122"/>
              </a:rPr>
              <a:t>，还是</a:t>
            </a:r>
            <a:r>
              <a:rPr lang="en-US" altLang="zh-CN" sz="2400">
                <a:latin typeface="隶书" panose="02010509060101010101" pitchFamily="49" charset="-122"/>
                <a:ea typeface="隶书" panose="02010509060101010101" pitchFamily="49" charset="-122"/>
              </a:rPr>
              <a:t>______</a:t>
            </a:r>
            <a:r>
              <a:rPr lang="zh-CN" altLang="en-US" sz="2400">
                <a:latin typeface="隶书" panose="02010509060101010101" pitchFamily="49" charset="-122"/>
                <a:ea typeface="隶书" panose="02010509060101010101" pitchFamily="49" charset="-122"/>
              </a:rPr>
              <a:t>，但不是</a:t>
            </a:r>
            <a:r>
              <a:rPr lang="en-US" altLang="zh-CN" sz="2400">
                <a:latin typeface="隶书" panose="02010509060101010101" pitchFamily="49" charset="-122"/>
                <a:ea typeface="隶书" panose="02010509060101010101" pitchFamily="49" charset="-122"/>
              </a:rPr>
              <a:t>_____</a:t>
            </a:r>
            <a:r>
              <a:rPr lang="zh-CN" altLang="en-US" sz="2400">
                <a:latin typeface="隶书" panose="02010509060101010101" pitchFamily="49" charset="-122"/>
                <a:ea typeface="隶书" panose="02010509060101010101" pitchFamily="49" charset="-122"/>
              </a:rPr>
              <a:t>，也不是</a:t>
            </a:r>
            <a:r>
              <a:rPr lang="en-US" altLang="zh-CN" sz="2400">
                <a:latin typeface="隶书" panose="02010509060101010101" pitchFamily="49" charset="-122"/>
                <a:ea typeface="隶书" panose="02010509060101010101" pitchFamily="49" charset="-122"/>
              </a:rPr>
              <a:t>_____</a:t>
            </a:r>
            <a:r>
              <a:rPr lang="zh-CN" altLang="en-US" sz="2400">
                <a:latin typeface="隶书" panose="02010509060101010101" pitchFamily="49" charset="-122"/>
                <a:ea typeface="隶书" panose="02010509060101010101" pitchFamily="49" charset="-122"/>
              </a:rPr>
              <a:t>。</a:t>
            </a:r>
          </a:p>
          <a:p>
            <a:endParaRPr lang="zh-CN" altLang="en-US" sz="2400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xmlns="" id="{AA2C2796-3316-4393-A0D9-6FA61575CD7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96942" y="4069285"/>
            <a:ext cx="2324656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4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负整数和</a:t>
            </a:r>
            <a:r>
              <a:rPr lang="en-US" altLang="zh-CN" sz="24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0</a:t>
            </a:r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xmlns="" id="{7883B855-E541-4156-8C24-57BAD26ED5C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776520" y="4069285"/>
            <a:ext cx="1655606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4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负整数</a:t>
            </a:r>
            <a:endParaRPr lang="en-US" altLang="zh-CN" sz="2400">
              <a:solidFill>
                <a:srgbClr val="FF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12" name="文本框 11">
            <a:extLst>
              <a:ext uri="{FF2B5EF4-FFF2-40B4-BE49-F238E27FC236}">
                <a16:creationId xmlns:a16="http://schemas.microsoft.com/office/drawing/2014/main" xmlns="" id="{EE5C75F3-5AE5-423B-A04C-39A022ADADF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55365" y="4597923"/>
            <a:ext cx="1655606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4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有理数</a:t>
            </a:r>
          </a:p>
        </p:txBody>
      </p:sp>
      <p:sp>
        <p:nvSpPr>
          <p:cNvPr id="13" name="文本框 12">
            <a:extLst>
              <a:ext uri="{FF2B5EF4-FFF2-40B4-BE49-F238E27FC236}">
                <a16:creationId xmlns:a16="http://schemas.microsoft.com/office/drawing/2014/main" xmlns="" id="{00AF7B0F-2D8F-4917-999C-99E41DF1E12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80539" y="4597923"/>
            <a:ext cx="119571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4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整数</a:t>
            </a:r>
          </a:p>
        </p:txBody>
      </p:sp>
      <p:sp>
        <p:nvSpPr>
          <p:cNvPr id="14" name="文本框 13">
            <a:extLst>
              <a:ext uri="{FF2B5EF4-FFF2-40B4-BE49-F238E27FC236}">
                <a16:creationId xmlns:a16="http://schemas.microsoft.com/office/drawing/2014/main" xmlns="" id="{1E41DAF8-D77A-4736-A59B-7FC7291C5E1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271759" y="4590570"/>
            <a:ext cx="1186049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4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正数</a:t>
            </a:r>
          </a:p>
        </p:txBody>
      </p:sp>
      <p:sp>
        <p:nvSpPr>
          <p:cNvPr id="15" name="文本框 14">
            <a:extLst>
              <a:ext uri="{FF2B5EF4-FFF2-40B4-BE49-F238E27FC236}">
                <a16:creationId xmlns:a16="http://schemas.microsoft.com/office/drawing/2014/main" xmlns="" id="{61D62C81-6E3C-480A-B75A-BD6A247CBDB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221599" y="4609332"/>
            <a:ext cx="898738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4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负数</a:t>
            </a:r>
          </a:p>
        </p:txBody>
      </p:sp>
    </p:spTree>
    <p:extLst>
      <p:ext uri="{BB962C8B-B14F-4D97-AF65-F5344CB8AC3E}">
        <p14:creationId xmlns:p14="http://schemas.microsoft.com/office/powerpoint/2010/main" val="2917826225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7" grpId="0"/>
      <p:bldP spid="10" grpId="0"/>
      <p:bldP spid="11" grpId="0"/>
      <p:bldP spid="12" grpId="0"/>
      <p:bldP spid="13" grpId="0"/>
      <p:bldP spid="14" grpId="0"/>
      <p:bldP spid="15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ext Box 3">
            <a:extLst>
              <a:ext uri="{FF2B5EF4-FFF2-40B4-BE49-F238E27FC236}">
                <a16:creationId xmlns:a16="http://schemas.microsoft.com/office/drawing/2014/main" xmlns="" id="{2EE94A14-543D-41E3-ADF9-36A0721E55B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5214" y="839789"/>
            <a:ext cx="7345362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800" b="1">
                <a:latin typeface="隶书" panose="02010509060101010101" pitchFamily="49" charset="-122"/>
                <a:ea typeface="隶书" panose="02010509060101010101" pitchFamily="49" charset="-122"/>
              </a:rPr>
              <a:t>5.</a:t>
            </a:r>
            <a:r>
              <a:rPr lang="zh-CN" altLang="en-US" sz="2800" b="1">
                <a:latin typeface="隶书" panose="02010509060101010101" pitchFamily="49" charset="-122"/>
                <a:ea typeface="隶书" panose="02010509060101010101" pitchFamily="49" charset="-122"/>
              </a:rPr>
              <a:t>把下列各数填入相应的集合内</a:t>
            </a:r>
            <a:endParaRPr lang="zh-CN" altLang="en-US" sz="3600" b="1">
              <a:solidFill>
                <a:srgbClr val="3333FF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mc:AlternateContent>
        <mc:Choice Requires="a14">
          <p:sp>
            <p:nvSpPr>
              <p:cNvPr id="3" name="Text Box 4">
                <a:extLst>
                  <a:ext uri="{FF2B5EF4-FFF2-40B4-BE49-F238E27FC236}">
                    <a16:creationId xmlns:a16="http://schemas.microsoft.com/office/drawing/2014/main" xmlns="" id="{6BC1EF97-B9F4-4C10-880A-E9B214F60D53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526586" y="1374317"/>
                <a:ext cx="11636938" cy="70429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>
                  <a:spcBef>
                    <a:spcPct val="50000"/>
                  </a:spcBef>
                </a:pPr>
                <a14:m>
                  <m:oMathPara>
                    <m:oMathParaPr>
                      <m:jc/>
                    </m:oMathParaPr>
                    <m:oMath>
                      <m:f>
                        <m:fPr>
                          <m:type m:val="bar"/>
                          <m:ctrlPr>
                            <a:rPr lang="en-US" altLang="zh-CN" sz="28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altLang="zh-CN" sz="2800" b="0" i="1" smtClean="0">
                              <a:latin typeface="Cambria Math" panose="02040503050406030204" pitchFamily="18" charset="0"/>
                            </a:rPr>
                            <m:t>12</m:t>
                          </m:r>
                        </m:num>
                        <m:den>
                          <m:r>
                            <a:rPr lang="en-US" altLang="zh-CN" sz="2800" b="0" i="1" smtClean="0">
                              <a:latin typeface="Cambria Math" panose="02040503050406030204" pitchFamily="18" charset="0"/>
                            </a:rPr>
                            <m:t>7</m:t>
                          </m:r>
                        </m:den>
                      </m:f>
                    </m:oMath>
                  </m:oMathPara>
                </a14:m>
                <a:r>
                  <a:rPr lang="zh-CN" altLang="en-US" sz="2800">
                    <a:latin typeface="隶书" panose="02010509060101010101" pitchFamily="49" charset="-122"/>
                    <a:ea typeface="隶书" panose="02010509060101010101" pitchFamily="49" charset="-122"/>
                  </a:rPr>
                  <a:t>，</a:t>
                </a:r>
                <a:r>
                  <a:rPr lang="en-US" altLang="zh-CN" sz="2800">
                    <a:latin typeface="隶书" panose="02010509060101010101" pitchFamily="49" charset="-122"/>
                    <a:ea typeface="隶书" panose="02010509060101010101" pitchFamily="49" charset="-122"/>
                  </a:rPr>
                  <a:t>-3.1416</a:t>
                </a:r>
                <a:r>
                  <a:rPr lang="zh-CN" altLang="en-US" sz="2800">
                    <a:latin typeface="隶书" panose="02010509060101010101" pitchFamily="49" charset="-122"/>
                    <a:ea typeface="隶书" panose="02010509060101010101" pitchFamily="49" charset="-122"/>
                  </a:rPr>
                  <a:t>，</a:t>
                </a:r>
                <a:r>
                  <a:rPr lang="en-US" altLang="zh-CN" sz="2800">
                    <a:latin typeface="隶书" panose="02010509060101010101" pitchFamily="49" charset="-122"/>
                    <a:ea typeface="隶书" panose="02010509060101010101" pitchFamily="49" charset="-122"/>
                  </a:rPr>
                  <a:t>0</a:t>
                </a:r>
                <a:r>
                  <a:rPr lang="zh-CN" altLang="en-US" sz="2800">
                    <a:latin typeface="隶书" panose="02010509060101010101" pitchFamily="49" charset="-122"/>
                    <a:ea typeface="隶书" panose="02010509060101010101" pitchFamily="49" charset="-122"/>
                  </a:rPr>
                  <a:t>，</a:t>
                </a:r>
                <a:r>
                  <a:rPr lang="en-US" altLang="zh-CN" sz="2800">
                    <a:latin typeface="隶书" panose="02010509060101010101" pitchFamily="49" charset="-122"/>
                    <a:ea typeface="隶书" panose="02010509060101010101" pitchFamily="49" charset="-122"/>
                  </a:rPr>
                  <a:t>2018</a:t>
                </a:r>
                <a:r>
                  <a:rPr lang="zh-CN" altLang="en-US" sz="2800">
                    <a:latin typeface="隶书" panose="02010509060101010101" pitchFamily="49" charset="-122"/>
                    <a:ea typeface="隶书" panose="02010509060101010101" pitchFamily="49" charset="-122"/>
                  </a:rPr>
                  <a:t>，</a:t>
                </a:r>
                <a:r>
                  <a:rPr lang="en-US" altLang="zh-CN" sz="2800">
                    <a:latin typeface="隶书" panose="02010509060101010101" pitchFamily="49" charset="-122"/>
                    <a:ea typeface="隶书" panose="02010509060101010101" pitchFamily="49" charset="-122"/>
                  </a:rPr>
                  <a:t>-</a:t>
                </a:r>
                <a14:m>
                  <m:oMathPara>
                    <m:oMathParaPr>
                      <m:jc/>
                    </m:oMathParaPr>
                    <m:oMath>
                      <m:f>
                        <m:fPr>
                          <m:type m:val="bar"/>
                          <m:ctrlPr>
                            <a:rPr lang="en-US" altLang="zh-CN" sz="28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altLang="zh-CN" sz="2800" b="0" i="1" smtClean="0">
                              <a:latin typeface="Cambria Math" panose="02040503050406030204" pitchFamily="18" charset="0"/>
                            </a:rPr>
                            <m:t>8</m:t>
                          </m:r>
                        </m:num>
                        <m:den>
                          <m:r>
                            <a:rPr lang="en-US" altLang="zh-CN" sz="2800" b="0" i="1" smtClean="0">
                              <a:latin typeface="Cambria Math" panose="02040503050406030204" pitchFamily="18" charset="0"/>
                            </a:rPr>
                            <m:t>5</m:t>
                          </m:r>
                        </m:den>
                      </m:f>
                    </m:oMath>
                  </m:oMathPara>
                </a14:m>
                <a:r>
                  <a:rPr lang="zh-CN" altLang="en-US" sz="2800">
                    <a:latin typeface="隶书" panose="02010509060101010101" pitchFamily="49" charset="-122"/>
                    <a:ea typeface="隶书" panose="02010509060101010101" pitchFamily="49" charset="-122"/>
                  </a:rPr>
                  <a:t>，</a:t>
                </a:r>
                <a:r>
                  <a:rPr lang="en-US" altLang="zh-CN" sz="2800">
                    <a:latin typeface="隶书" panose="02010509060101010101" pitchFamily="49" charset="-122"/>
                    <a:ea typeface="隶书" panose="02010509060101010101" pitchFamily="49" charset="-122"/>
                  </a:rPr>
                  <a:t>-0.23456</a:t>
                </a:r>
                <a:r>
                  <a:rPr lang="zh-CN" altLang="en-US" sz="2800">
                    <a:latin typeface="隶书" panose="02010509060101010101" pitchFamily="49" charset="-122"/>
                    <a:ea typeface="隶书" panose="02010509060101010101" pitchFamily="49" charset="-122"/>
                  </a:rPr>
                  <a:t>，</a:t>
                </a:r>
                <a:r>
                  <a:rPr lang="en-US" altLang="zh-CN" sz="2800">
                    <a:latin typeface="隶书" panose="02010509060101010101" pitchFamily="49" charset="-122"/>
                    <a:ea typeface="隶书" panose="02010509060101010101" pitchFamily="49" charset="-122"/>
                  </a:rPr>
                  <a:t>10%</a:t>
                </a:r>
                <a:r>
                  <a:rPr lang="zh-CN" altLang="en-US" sz="2800">
                    <a:latin typeface="隶书" panose="02010509060101010101" pitchFamily="49" charset="-122"/>
                    <a:ea typeface="隶书" panose="02010509060101010101" pitchFamily="49" charset="-122"/>
                  </a:rPr>
                  <a:t>，</a:t>
                </a:r>
                <a:r>
                  <a:rPr lang="en-US" altLang="zh-CN" sz="2800">
                    <a:latin typeface="隶书" panose="02010509060101010101" pitchFamily="49" charset="-122"/>
                    <a:ea typeface="隶书" panose="02010509060101010101" pitchFamily="49" charset="-122"/>
                  </a:rPr>
                  <a:t>10.1</a:t>
                </a:r>
                <a:r>
                  <a:rPr lang="zh-CN" altLang="en-US" sz="2800">
                    <a:latin typeface="隶书" panose="02010509060101010101" pitchFamily="49" charset="-122"/>
                    <a:ea typeface="隶书" panose="02010509060101010101" pitchFamily="49" charset="-122"/>
                  </a:rPr>
                  <a:t>，</a:t>
                </a:r>
                <a:r>
                  <a:rPr lang="en-US" altLang="zh-CN" sz="2800">
                    <a:latin typeface="隶书" panose="02010509060101010101" pitchFamily="49" charset="-122"/>
                    <a:ea typeface="隶书" panose="02010509060101010101" pitchFamily="49" charset="-122"/>
                  </a:rPr>
                  <a:t>0.67</a:t>
                </a:r>
                <a:r>
                  <a:rPr lang="zh-CN" altLang="en-US" sz="2800">
                    <a:latin typeface="隶书" panose="02010509060101010101" pitchFamily="49" charset="-122"/>
                    <a:ea typeface="隶书" panose="02010509060101010101" pitchFamily="49" charset="-122"/>
                  </a:rPr>
                  <a:t>，</a:t>
                </a:r>
                <a:r>
                  <a:rPr lang="en-US" altLang="zh-CN" sz="2800">
                    <a:latin typeface="隶书" panose="02010509060101010101" pitchFamily="49" charset="-122"/>
                    <a:ea typeface="隶书" panose="02010509060101010101" pitchFamily="49" charset="-122"/>
                  </a:rPr>
                  <a:t>-89</a:t>
                </a:r>
              </a:p>
            </p:txBody>
          </p:sp>
        </mc:Choice>
        <mc:Fallback>
          <p:sp>
            <p:nvSpPr>
              <p:cNvPr id="3" name="Text Box 4">
                <a:extLst>
                  <a:ext uri="{FF2B5EF4-FFF2-40B4-BE49-F238E27FC236}">
                    <a16:creationId xmlns:a16="http://schemas.microsoft.com/office/drawing/2014/main" id="{6BC1EF97-B9F4-4C10-880A-E9B214F60D5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526586" y="1374317"/>
                <a:ext cx="11636938" cy="704295"/>
              </a:xfrm>
              <a:prstGeom prst="rect">
                <a:avLst/>
              </a:prstGeom>
              <a:blipFill>
                <a:blip r:embed="rId2"/>
                <a:stretch>
                  <a:fillRect b="-6034"/>
                </a:stretch>
              </a:blipFill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Oval 5">
            <a:extLst>
              <a:ext uri="{FF2B5EF4-FFF2-40B4-BE49-F238E27FC236}">
                <a16:creationId xmlns:a16="http://schemas.microsoft.com/office/drawing/2014/main" xmlns="" id="{9D372175-06AA-49ED-AFD0-EC66D835087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24332" y="2179277"/>
            <a:ext cx="3384550" cy="1295400"/>
          </a:xfrm>
          <a:prstGeom prst="ellipse">
            <a:avLst/>
          </a:prstGeom>
          <a:solidFill>
            <a:schemeClr val="bg1"/>
          </a:solidFill>
          <a:ln w="9525">
            <a:solidFill>
              <a:schemeClr val="tx1"/>
            </a:solidFill>
            <a:rou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>
              <a:spcBef>
                <a:spcPct val="50000"/>
              </a:spcBef>
            </a:pPr>
            <a:endParaRPr lang="en-US" altLang="zh-CN" sz="2800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5" name="Oval 6">
            <a:extLst>
              <a:ext uri="{FF2B5EF4-FFF2-40B4-BE49-F238E27FC236}">
                <a16:creationId xmlns:a16="http://schemas.microsoft.com/office/drawing/2014/main" xmlns="" id="{0163649E-C684-44FC-9413-F1862D15456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00231" y="2112505"/>
            <a:ext cx="4105275" cy="1295400"/>
          </a:xfrm>
          <a:prstGeom prst="ellipse">
            <a:avLst/>
          </a:prstGeom>
          <a:solidFill>
            <a:schemeClr val="bg1"/>
          </a:solidFill>
          <a:ln w="9525">
            <a:solidFill>
              <a:schemeClr val="tx1"/>
            </a:solidFill>
            <a:rou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endParaRPr lang="en-US" altLang="zh-CN"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 algn="ctr"/>
            <a:endParaRPr lang="en-US" altLang="zh-CN"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 algn="ctr"/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……</a:t>
            </a:r>
          </a:p>
        </p:txBody>
      </p:sp>
      <p:sp>
        <p:nvSpPr>
          <p:cNvPr id="6" name="Text Box 7">
            <a:extLst>
              <a:ext uri="{FF2B5EF4-FFF2-40B4-BE49-F238E27FC236}">
                <a16:creationId xmlns:a16="http://schemas.microsoft.com/office/drawing/2014/main" xmlns="" id="{71E64830-4208-42AD-BC59-DCAF4B6794B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26192" y="3552434"/>
            <a:ext cx="1963738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正数集合</a:t>
            </a:r>
          </a:p>
        </p:txBody>
      </p:sp>
      <p:sp>
        <p:nvSpPr>
          <p:cNvPr id="7" name="Text Box 8">
            <a:extLst>
              <a:ext uri="{FF2B5EF4-FFF2-40B4-BE49-F238E27FC236}">
                <a16:creationId xmlns:a16="http://schemas.microsoft.com/office/drawing/2014/main" xmlns="" id="{A7DB2923-27D8-4D5B-B77B-77CD84113CE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46494" y="3500775"/>
            <a:ext cx="1606550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负数集合</a:t>
            </a:r>
            <a:endParaRPr lang="zh-CN" altLang="en-US" b="1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8" name="Oval 9">
            <a:extLst>
              <a:ext uri="{FF2B5EF4-FFF2-40B4-BE49-F238E27FC236}">
                <a16:creationId xmlns:a16="http://schemas.microsoft.com/office/drawing/2014/main" xmlns="" id="{26385CF0-4AD8-4F90-B6CA-33C86919410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69686" y="4292601"/>
            <a:ext cx="3575351" cy="1368425"/>
          </a:xfrm>
          <a:prstGeom prst="ellipse">
            <a:avLst/>
          </a:prstGeom>
          <a:solidFill>
            <a:schemeClr val="bg1"/>
          </a:solidFill>
          <a:ln w="9525">
            <a:solidFill>
              <a:schemeClr val="tx1"/>
            </a:solidFill>
            <a:rou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>
              <a:spcBef>
                <a:spcPct val="50000"/>
              </a:spcBef>
            </a:pPr>
            <a:endParaRPr lang="en-US" altLang="zh-CN"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 algn="ctr">
              <a:spcBef>
                <a:spcPct val="50000"/>
              </a:spcBef>
            </a:pPr>
            <a:endParaRPr lang="en-US" altLang="zh-CN"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 algn="ctr">
              <a:spcBef>
                <a:spcPct val="50000"/>
              </a:spcBef>
            </a:pPr>
            <a:endParaRPr lang="en-US" altLang="zh-CN"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 algn="ctr">
              <a:spcBef>
                <a:spcPct val="50000"/>
              </a:spcBef>
            </a:pP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……</a:t>
            </a:r>
          </a:p>
          <a:p>
            <a:pPr algn="ctr"/>
            <a:endParaRPr lang="en-US" altLang="zh-CN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9" name="Oval 10">
            <a:extLst>
              <a:ext uri="{FF2B5EF4-FFF2-40B4-BE49-F238E27FC236}">
                <a16:creationId xmlns:a16="http://schemas.microsoft.com/office/drawing/2014/main" xmlns="" id="{BACC78D1-09B8-4018-A91F-20BC4E830F50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73256" y="4184650"/>
            <a:ext cx="4032250" cy="1584325"/>
          </a:xfrm>
          <a:prstGeom prst="ellipse">
            <a:avLst/>
          </a:prstGeom>
          <a:solidFill>
            <a:schemeClr val="bg1"/>
          </a:solidFill>
          <a:ln w="9525">
            <a:solidFill>
              <a:schemeClr val="tx1"/>
            </a:solidFill>
            <a:rou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>
              <a:spcBef>
                <a:spcPct val="50000"/>
              </a:spcBef>
            </a:pPr>
            <a:endParaRPr lang="en-US" altLang="zh-CN"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 algn="ctr">
              <a:spcBef>
                <a:spcPct val="50000"/>
              </a:spcBef>
            </a:pPr>
            <a:endParaRPr lang="en-US" altLang="zh-CN"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 algn="ctr">
              <a:spcBef>
                <a:spcPct val="50000"/>
              </a:spcBef>
            </a:pPr>
            <a:endParaRPr lang="en-US" altLang="zh-CN"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 algn="ctr">
              <a:spcBef>
                <a:spcPct val="50000"/>
              </a:spcBef>
            </a:pP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……</a:t>
            </a:r>
          </a:p>
          <a:p>
            <a:pPr algn="ctr"/>
            <a:endParaRPr lang="en-US" altLang="zh-CN" sz="2800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10" name="Text Box 11">
            <a:extLst>
              <a:ext uri="{FF2B5EF4-FFF2-40B4-BE49-F238E27FC236}">
                <a16:creationId xmlns:a16="http://schemas.microsoft.com/office/drawing/2014/main" xmlns="" id="{5F483104-E8B5-4367-AAD5-3005E89B609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04540" y="5802530"/>
            <a:ext cx="1899545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整数集合</a:t>
            </a:r>
            <a:endParaRPr lang="zh-CN" altLang="en-US" b="1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11" name="Text Box 12">
            <a:extLst>
              <a:ext uri="{FF2B5EF4-FFF2-40B4-BE49-F238E27FC236}">
                <a16:creationId xmlns:a16="http://schemas.microsoft.com/office/drawing/2014/main" xmlns="" id="{284B5831-F022-4BEA-9D9E-31CBCEC4453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409867" y="5768975"/>
            <a:ext cx="1620957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分数集合</a:t>
            </a:r>
          </a:p>
        </p:txBody>
      </p:sp>
      <p:sp>
        <p:nvSpPr>
          <p:cNvPr id="12" name="Text Box 13">
            <a:extLst>
              <a:ext uri="{FF2B5EF4-FFF2-40B4-BE49-F238E27FC236}">
                <a16:creationId xmlns:a16="http://schemas.microsoft.com/office/drawing/2014/main" xmlns="" id="{853E6503-BE63-488A-BDA5-FA7AC5B2CA0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76016" y="2324463"/>
            <a:ext cx="1120775" cy="398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000">
                <a:latin typeface="隶书" panose="02010509060101010101" pitchFamily="49" charset="-122"/>
                <a:ea typeface="隶书" panose="02010509060101010101" pitchFamily="49" charset="-122"/>
              </a:rPr>
              <a:t>2018</a:t>
            </a:r>
          </a:p>
        </p:txBody>
      </p:sp>
      <p:sp>
        <p:nvSpPr>
          <p:cNvPr id="13" name="Text Box 14">
            <a:extLst>
              <a:ext uri="{FF2B5EF4-FFF2-40B4-BE49-F238E27FC236}">
                <a16:creationId xmlns:a16="http://schemas.microsoft.com/office/drawing/2014/main" xmlns="" id="{41547A03-959B-47FC-AF7C-E1F4B95E6D4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326183" y="2795228"/>
            <a:ext cx="64633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>
                <a:latin typeface="隶书" panose="02010509060101010101" pitchFamily="49" charset="-122"/>
                <a:ea typeface="隶书" panose="02010509060101010101" pitchFamily="49" charset="-122"/>
              </a:rPr>
              <a:t>10.1</a:t>
            </a:r>
          </a:p>
        </p:txBody>
      </p:sp>
      <p:sp>
        <p:nvSpPr>
          <p:cNvPr id="14" name="Text Box 15">
            <a:extLst>
              <a:ext uri="{FF2B5EF4-FFF2-40B4-BE49-F238E27FC236}">
                <a16:creationId xmlns:a16="http://schemas.microsoft.com/office/drawing/2014/main" xmlns="" id="{B5E95E71-CE9C-4B19-B01E-731BD55BE43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72095" y="2795228"/>
            <a:ext cx="64633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>
                <a:latin typeface="隶书" panose="02010509060101010101" pitchFamily="49" charset="-122"/>
                <a:ea typeface="隶书" panose="02010509060101010101" pitchFamily="49" charset="-122"/>
              </a:rPr>
              <a:t>0.67</a:t>
            </a:r>
          </a:p>
        </p:txBody>
      </p:sp>
      <p:sp>
        <p:nvSpPr>
          <p:cNvPr id="15" name="Text Box 16">
            <a:extLst>
              <a:ext uri="{FF2B5EF4-FFF2-40B4-BE49-F238E27FC236}">
                <a16:creationId xmlns:a16="http://schemas.microsoft.com/office/drawing/2014/main" xmlns="" id="{C94D6531-FFD7-4AD0-A679-EB79AA638BF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989243" y="2295068"/>
            <a:ext cx="992579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>
                <a:latin typeface="隶书" panose="02010509060101010101" pitchFamily="49" charset="-122"/>
                <a:ea typeface="隶书" panose="02010509060101010101" pitchFamily="49" charset="-122"/>
              </a:rPr>
              <a:t>-3.1416</a:t>
            </a:r>
          </a:p>
        </p:txBody>
      </p:sp>
      <mc:AlternateContent>
        <mc:Choice Requires="a14">
          <p:sp>
            <p:nvSpPr>
              <p:cNvPr id="16" name="Text Box 17">
                <a:extLst>
                  <a:ext uri="{FF2B5EF4-FFF2-40B4-BE49-F238E27FC236}">
                    <a16:creationId xmlns:a16="http://schemas.microsoft.com/office/drawing/2014/main" xmlns="" id="{E6552CF7-C557-4C47-8E9C-E16189E81D74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8374822" y="2246174"/>
                <a:ext cx="397866" cy="48577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r>
                  <a:rPr lang="en-US" altLang="zh-CN">
                    <a:latin typeface="隶书" panose="02010509060101010101" pitchFamily="49" charset="-122"/>
                    <a:ea typeface="隶书" panose="02010509060101010101" pitchFamily="49" charset="-122"/>
                  </a:rPr>
                  <a:t>-</a:t>
                </a:r>
                <a14:m>
                  <m:oMathPara>
                    <m:oMathParaPr>
                      <m:jc/>
                    </m:oMathParaPr>
                    <m:oMath>
                      <m:f>
                        <m:fPr>
                          <m:type m:val="bar"/>
                          <m:ctrlPr>
                            <a:rPr lang="en-US" altLang="zh-CN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altLang="zh-CN" i="1">
                              <a:latin typeface="Cambria Math" panose="02040503050406030204" pitchFamily="18" charset="0"/>
                            </a:rPr>
                            <m:t>8</m:t>
                          </m:r>
                        </m:num>
                        <m:den>
                          <m:r>
                            <a:rPr lang="en-US" altLang="zh-CN" i="1">
                              <a:latin typeface="Cambria Math" panose="02040503050406030204" pitchFamily="18" charset="0"/>
                            </a:rPr>
                            <m:t>5</m:t>
                          </m:r>
                        </m:den>
                      </m:f>
                    </m:oMath>
                  </m:oMathPara>
                </a14:m>
                <a:endParaRPr lang="en-US" altLang="zh-CN">
                  <a:latin typeface="隶书" panose="02010509060101010101" pitchFamily="49" charset="-122"/>
                  <a:ea typeface="隶书" panose="02010509060101010101" pitchFamily="49" charset="-122"/>
                </a:endParaRPr>
              </a:p>
            </p:txBody>
          </p:sp>
        </mc:Choice>
        <mc:Fallback>
          <p:sp>
            <p:nvSpPr>
              <p:cNvPr id="16" name="Text Box 17">
                <a:extLst>
                  <a:ext uri="{FF2B5EF4-FFF2-40B4-BE49-F238E27FC236}">
                    <a16:creationId xmlns:a16="http://schemas.microsoft.com/office/drawing/2014/main" id="{E6552CF7-C557-4C47-8E9C-E16189E81D7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8374822" y="2246174"/>
                <a:ext cx="397866" cy="485774"/>
              </a:xfrm>
              <a:prstGeom prst="rect">
                <a:avLst/>
              </a:prstGeom>
              <a:blipFill>
                <a:blip r:embed="rId3"/>
                <a:stretch>
                  <a:fillRect l="-13846" r="0" b="-2500"/>
                </a:stretch>
              </a:blipFill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7" name="Text Box 18">
            <a:extLst>
              <a:ext uri="{FF2B5EF4-FFF2-40B4-BE49-F238E27FC236}">
                <a16:creationId xmlns:a16="http://schemas.microsoft.com/office/drawing/2014/main" xmlns="" id="{696F861E-4197-449B-B9BC-F161B00CC46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82880" y="2661780"/>
            <a:ext cx="1107996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>
                <a:latin typeface="隶书" panose="02010509060101010101" pitchFamily="49" charset="-122"/>
                <a:ea typeface="隶书" panose="02010509060101010101" pitchFamily="49" charset="-122"/>
              </a:rPr>
              <a:t>-0.23456</a:t>
            </a:r>
          </a:p>
        </p:txBody>
      </p:sp>
      <p:sp>
        <p:nvSpPr>
          <p:cNvPr id="18" name="Text Box 19">
            <a:extLst>
              <a:ext uri="{FF2B5EF4-FFF2-40B4-BE49-F238E27FC236}">
                <a16:creationId xmlns:a16="http://schemas.microsoft.com/office/drawing/2014/main" xmlns="" id="{8ABBF17B-849A-47B5-B8E6-1893D8497B5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278292" y="2661780"/>
            <a:ext cx="530915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>
                <a:latin typeface="隶书" panose="02010509060101010101" pitchFamily="49" charset="-122"/>
                <a:ea typeface="隶书" panose="02010509060101010101" pitchFamily="49" charset="-122"/>
              </a:rPr>
              <a:t>-89</a:t>
            </a:r>
          </a:p>
        </p:txBody>
      </p:sp>
      <p:sp>
        <p:nvSpPr>
          <p:cNvPr id="20" name="Text Box 21">
            <a:extLst>
              <a:ext uri="{FF2B5EF4-FFF2-40B4-BE49-F238E27FC236}">
                <a16:creationId xmlns:a16="http://schemas.microsoft.com/office/drawing/2014/main" xmlns="" id="{2B09FD50-4634-4677-B6B8-69C6E3376FA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43421" y="2795227"/>
            <a:ext cx="569387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000">
                <a:latin typeface="隶书" panose="02010509060101010101" pitchFamily="49" charset="-122"/>
                <a:ea typeface="隶书" panose="02010509060101010101" pitchFamily="49" charset="-122"/>
              </a:rPr>
              <a:t>10%</a:t>
            </a:r>
          </a:p>
        </p:txBody>
      </p:sp>
      <p:sp>
        <p:nvSpPr>
          <p:cNvPr id="21" name="Text Box 22">
            <a:extLst>
              <a:ext uri="{FF2B5EF4-FFF2-40B4-BE49-F238E27FC236}">
                <a16:creationId xmlns:a16="http://schemas.microsoft.com/office/drawing/2014/main" xmlns="" id="{1627D60F-1E9B-41CF-A245-2BE92927755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17386" y="4724400"/>
            <a:ext cx="287154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>
                <a:latin typeface="隶书" panose="02010509060101010101" pitchFamily="49" charset="-122"/>
                <a:ea typeface="隶书" panose="02010509060101010101" pitchFamily="49" charset="-122"/>
              </a:rPr>
              <a:t>0</a:t>
            </a:r>
          </a:p>
        </p:txBody>
      </p:sp>
      <p:sp>
        <p:nvSpPr>
          <p:cNvPr id="22" name="Text Box 23">
            <a:extLst>
              <a:ext uri="{FF2B5EF4-FFF2-40B4-BE49-F238E27FC236}">
                <a16:creationId xmlns:a16="http://schemas.microsoft.com/office/drawing/2014/main" xmlns="" id="{0D042392-0F21-4397-A38C-1A024629644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93650" y="4724400"/>
            <a:ext cx="858632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>
                <a:latin typeface="隶书" panose="02010509060101010101" pitchFamily="49" charset="-122"/>
                <a:ea typeface="隶书" panose="02010509060101010101" pitchFamily="49" charset="-122"/>
              </a:rPr>
              <a:t>2018</a:t>
            </a:r>
          </a:p>
        </p:txBody>
      </p:sp>
      <p:sp>
        <p:nvSpPr>
          <p:cNvPr id="23" name="Text Box 24">
            <a:extLst>
              <a:ext uri="{FF2B5EF4-FFF2-40B4-BE49-F238E27FC236}">
                <a16:creationId xmlns:a16="http://schemas.microsoft.com/office/drawing/2014/main" xmlns="" id="{FB6FA529-D7A3-4405-BC76-ED090BD938E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01711" y="4724400"/>
            <a:ext cx="618578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>
                <a:latin typeface="隶书" panose="02010509060101010101" pitchFamily="49" charset="-122"/>
                <a:ea typeface="隶书" panose="02010509060101010101" pitchFamily="49" charset="-122"/>
              </a:rPr>
              <a:t>-89</a:t>
            </a:r>
          </a:p>
        </p:txBody>
      </p:sp>
      <p:sp>
        <p:nvSpPr>
          <p:cNvPr id="24" name="Text Box 25">
            <a:extLst>
              <a:ext uri="{FF2B5EF4-FFF2-40B4-BE49-F238E27FC236}">
                <a16:creationId xmlns:a16="http://schemas.microsoft.com/office/drawing/2014/main" xmlns="" id="{1B9CD795-FBAF-4460-8F7C-D67139930E1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557443" y="4352925"/>
            <a:ext cx="761747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>
                <a:latin typeface="隶书" panose="02010509060101010101" pitchFamily="49" charset="-122"/>
                <a:ea typeface="隶书" panose="02010509060101010101" pitchFamily="49" charset="-122"/>
              </a:rPr>
              <a:t>12</a:t>
            </a:r>
            <a:r>
              <a:rPr lang="zh-CN" altLang="en-US">
                <a:latin typeface="隶书" panose="02010509060101010101" pitchFamily="49" charset="-122"/>
                <a:ea typeface="隶书" panose="02010509060101010101" pitchFamily="49" charset="-122"/>
              </a:rPr>
              <a:t>／</a:t>
            </a:r>
            <a:r>
              <a:rPr lang="en-US" altLang="zh-CN">
                <a:latin typeface="隶书" panose="02010509060101010101" pitchFamily="49" charset="-122"/>
                <a:ea typeface="隶书" panose="02010509060101010101" pitchFamily="49" charset="-122"/>
              </a:rPr>
              <a:t>7</a:t>
            </a:r>
          </a:p>
        </p:txBody>
      </p:sp>
      <p:sp>
        <p:nvSpPr>
          <p:cNvPr id="25" name="Text Box 26">
            <a:extLst>
              <a:ext uri="{FF2B5EF4-FFF2-40B4-BE49-F238E27FC236}">
                <a16:creationId xmlns:a16="http://schemas.microsoft.com/office/drawing/2014/main" xmlns="" id="{EBCE163D-8EEC-4CC7-854C-636BE80682C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422632" y="4281487"/>
            <a:ext cx="992579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>
                <a:latin typeface="隶书" panose="02010509060101010101" pitchFamily="49" charset="-122"/>
                <a:ea typeface="隶书" panose="02010509060101010101" pitchFamily="49" charset="-122"/>
              </a:rPr>
              <a:t>-3.1416</a:t>
            </a:r>
          </a:p>
        </p:txBody>
      </p:sp>
      <mc:AlternateContent>
        <mc:Choice Requires="a14">
          <p:sp>
            <p:nvSpPr>
              <p:cNvPr id="26" name="Text Box 27">
                <a:extLst>
                  <a:ext uri="{FF2B5EF4-FFF2-40B4-BE49-F238E27FC236}">
                    <a16:creationId xmlns:a16="http://schemas.microsoft.com/office/drawing/2014/main" xmlns="" id="{4BF137E1-130F-47E0-A240-37096DDDA17D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8597804" y="4270229"/>
                <a:ext cx="397866" cy="48577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r>
                  <a:rPr lang="en-US" altLang="zh-CN">
                    <a:latin typeface="隶书" panose="02010509060101010101" pitchFamily="49" charset="-122"/>
                    <a:ea typeface="隶书" panose="02010509060101010101" pitchFamily="49" charset="-122"/>
                  </a:rPr>
                  <a:t>-</a:t>
                </a:r>
                <a14:m>
                  <m:oMathPara>
                    <m:oMathParaPr>
                      <m:jc/>
                    </m:oMathParaPr>
                    <m:oMath>
                      <m:f>
                        <m:fPr>
                          <m:type m:val="bar"/>
                          <m:ctrlPr>
                            <a:rPr lang="en-US" altLang="zh-CN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altLang="zh-CN" i="1">
                              <a:latin typeface="Cambria Math" panose="02040503050406030204" pitchFamily="18" charset="0"/>
                            </a:rPr>
                            <m:t>8</m:t>
                          </m:r>
                        </m:num>
                        <m:den>
                          <m:r>
                            <a:rPr lang="en-US" altLang="zh-CN" i="1">
                              <a:latin typeface="Cambria Math" panose="02040503050406030204" pitchFamily="18" charset="0"/>
                            </a:rPr>
                            <m:t>5</m:t>
                          </m:r>
                        </m:den>
                      </m:f>
                    </m:oMath>
                  </m:oMathPara>
                </a14:m>
                <a:endParaRPr lang="en-US" altLang="zh-CN">
                  <a:latin typeface="隶书" panose="02010509060101010101" pitchFamily="49" charset="-122"/>
                  <a:ea typeface="隶书" panose="02010509060101010101" pitchFamily="49" charset="-122"/>
                </a:endParaRPr>
              </a:p>
            </p:txBody>
          </p:sp>
        </mc:Choice>
        <mc:Fallback>
          <p:sp>
            <p:nvSpPr>
              <p:cNvPr id="26" name="Text Box 27">
                <a:extLst>
                  <a:ext uri="{FF2B5EF4-FFF2-40B4-BE49-F238E27FC236}">
                    <a16:creationId xmlns:a16="http://schemas.microsoft.com/office/drawing/2014/main" id="{4BF137E1-130F-47E0-A240-37096DDDA17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8597804" y="4270229"/>
                <a:ext cx="397866" cy="485774"/>
              </a:xfrm>
              <a:prstGeom prst="rect">
                <a:avLst/>
              </a:prstGeom>
              <a:blipFill>
                <a:blip r:embed="rId4"/>
                <a:stretch>
                  <a:fillRect l="-12121" r="0" b="-2500"/>
                </a:stretch>
              </a:blipFill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7" name="Text Box 28">
            <a:extLst>
              <a:ext uri="{FF2B5EF4-FFF2-40B4-BE49-F238E27FC236}">
                <a16:creationId xmlns:a16="http://schemas.microsoft.com/office/drawing/2014/main" xmlns="" id="{DCF24A16-8E84-46E8-A4B8-98554A3D10E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557443" y="4786312"/>
            <a:ext cx="1107996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>
                <a:latin typeface="隶书" panose="02010509060101010101" pitchFamily="49" charset="-122"/>
                <a:ea typeface="隶书" panose="02010509060101010101" pitchFamily="49" charset="-122"/>
              </a:rPr>
              <a:t>-0.23456</a:t>
            </a:r>
          </a:p>
        </p:txBody>
      </p:sp>
      <p:sp>
        <p:nvSpPr>
          <p:cNvPr id="28" name="Text Box 29">
            <a:extLst>
              <a:ext uri="{FF2B5EF4-FFF2-40B4-BE49-F238E27FC236}">
                <a16:creationId xmlns:a16="http://schemas.microsoft.com/office/drawing/2014/main" xmlns="" id="{CC6E3F1C-5AA8-4366-ACD2-7C7CE9FFEAF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802044" y="4760912"/>
            <a:ext cx="530915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>
                <a:latin typeface="隶书" panose="02010509060101010101" pitchFamily="49" charset="-122"/>
                <a:ea typeface="隶书" panose="02010509060101010101" pitchFamily="49" charset="-122"/>
              </a:rPr>
              <a:t>10%</a:t>
            </a:r>
          </a:p>
        </p:txBody>
      </p:sp>
      <p:sp>
        <p:nvSpPr>
          <p:cNvPr id="29" name="Text Box 30">
            <a:extLst>
              <a:ext uri="{FF2B5EF4-FFF2-40B4-BE49-F238E27FC236}">
                <a16:creationId xmlns:a16="http://schemas.microsoft.com/office/drawing/2014/main" xmlns="" id="{D8460952-87A4-4207-B109-105F840DBAA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573569" y="4641850"/>
            <a:ext cx="64633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>
                <a:latin typeface="隶书" panose="02010509060101010101" pitchFamily="49" charset="-122"/>
                <a:ea typeface="隶书" panose="02010509060101010101" pitchFamily="49" charset="-122"/>
              </a:rPr>
              <a:t>10.1</a:t>
            </a:r>
          </a:p>
        </p:txBody>
      </p:sp>
      <p:sp>
        <p:nvSpPr>
          <p:cNvPr id="30" name="Text Box 31">
            <a:extLst>
              <a:ext uri="{FF2B5EF4-FFF2-40B4-BE49-F238E27FC236}">
                <a16:creationId xmlns:a16="http://schemas.microsoft.com/office/drawing/2014/main" xmlns="" id="{6A61664B-47B5-49ED-B625-1FA572C775E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802043" y="5121275"/>
            <a:ext cx="64633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>
                <a:latin typeface="隶书" panose="02010509060101010101" pitchFamily="49" charset="-122"/>
                <a:ea typeface="隶书" panose="02010509060101010101" pitchFamily="49" charset="-122"/>
              </a:rPr>
              <a:t>0.67</a:t>
            </a:r>
          </a:p>
        </p:txBody>
      </p:sp>
      <mc:AlternateContent>
        <mc:Choice Requires="a14">
          <p:sp>
            <p:nvSpPr>
              <p:cNvPr id="31" name="矩形 30">
                <a:extLst>
                  <a:ext uri="{FF2B5EF4-FFF2-40B4-BE49-F238E27FC236}">
                    <a16:creationId xmlns:a16="http://schemas.microsoft.com/office/drawing/2014/main" xmlns="" id="{16B60C54-D353-4FA6-9BE9-C6302220DF1D}"/>
                  </a:ext>
                </a:extLst>
              </p:cNvPr>
              <p:cNvSpPr/>
              <p:nvPr/>
            </p:nvSpPr>
            <p:spPr>
              <a:xfrm>
                <a:off x="2217543" y="2217808"/>
                <a:ext cx="556563" cy="61177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Para>
                    <m:oMathParaPr>
                      <m:jc/>
                    </m:oMathParaPr>
                    <m:oMath>
                      <m:f>
                        <m:fPr>
                          <m:type m:val="bar"/>
                          <m:ctrlPr>
                            <a:rPr lang="en-US" altLang="zh-CN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altLang="zh-CN" b="0" i="1" smtClean="0">
                              <a:latin typeface="Cambria Math" panose="02040503050406030204" pitchFamily="18" charset="0"/>
                            </a:rPr>
                            <m:t>12</m:t>
                          </m:r>
                        </m:num>
                        <m:den>
                          <m:r>
                            <a:rPr lang="en-US" altLang="zh-CN" b="0" i="1" smtClean="0">
                              <a:latin typeface="Cambria Math" panose="02040503050406030204" pitchFamily="18" charset="0"/>
                            </a:rPr>
                            <m:t>7</m:t>
                          </m:r>
                        </m:den>
                      </m:f>
                    </m:oMath>
                  </m:oMathPara>
                </a14:m>
                <a:endParaRPr lang="zh-CN" altLang="en-US">
                  <a:latin typeface="隶书" panose="02010509060101010101" pitchFamily="49" charset="-122"/>
                  <a:ea typeface="隶书" panose="02010509060101010101" pitchFamily="49" charset="-122"/>
                </a:endParaRPr>
              </a:p>
            </p:txBody>
          </p:sp>
        </mc:Choice>
        <mc:Fallback>
          <p:sp>
            <p:nvSpPr>
              <p:cNvPr id="31" name="矩形 30">
                <a:extLst>
                  <a:ext uri="{FF2B5EF4-FFF2-40B4-BE49-F238E27FC236}">
                    <a16:creationId xmlns:a16="http://schemas.microsoft.com/office/drawing/2014/main" id="{16B60C54-D353-4FA6-9BE9-C6302220DF1D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17543" y="2217808"/>
                <a:ext cx="556563" cy="611771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263690535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4" grpId="0"/>
      <p:bldP spid="15" grpId="0"/>
      <p:bldP spid="16" grpId="0"/>
      <p:bldP spid="17" grpId="0"/>
      <p:bldP spid="18" grpId="0"/>
      <p:bldP spid="20" grpId="0"/>
      <p:bldP spid="21" grpId="0"/>
      <p:bldP spid="22" grpId="0"/>
      <p:bldP spid="23" grpId="0"/>
      <p:bldP spid="24" grpId="0"/>
      <p:bldP spid="25" grpId="0"/>
      <p:bldP spid="27" grpId="0"/>
      <p:bldP spid="28" grpId="0"/>
      <p:bldP spid="29" grpId="0"/>
      <p:bldP spid="30" grpId="0"/>
      <p:bldP spid="31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Rectangle 18">
            <a:extLst>
              <a:ext uri="{FF2B5EF4-FFF2-40B4-BE49-F238E27FC236}">
                <a16:creationId xmlns:a16="http://schemas.microsoft.com/office/drawing/2014/main" xmlns="" id="{642A638D-D88D-4EED-8AF0-732240699936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95600" y="2009745"/>
            <a:ext cx="184731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 sz="2000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3" name="Text Box 19">
            <a:extLst>
              <a:ext uri="{FF2B5EF4-FFF2-40B4-BE49-F238E27FC236}">
                <a16:creationId xmlns:a16="http://schemas.microsoft.com/office/drawing/2014/main" xmlns="" id="{F30C4101-7944-4257-96AA-BEDB6F517B0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7637" y="948929"/>
            <a:ext cx="9553625" cy="7155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en-US" altLang="zh-CN" sz="3200">
                <a:latin typeface="隶书" panose="02010509060101010101" pitchFamily="49" charset="-122"/>
                <a:ea typeface="隶书" panose="02010509060101010101" pitchFamily="49" charset="-122"/>
              </a:rPr>
              <a:t>1.</a:t>
            </a:r>
            <a:r>
              <a:rPr lang="zh-CN" altLang="en-US" sz="3200">
                <a:latin typeface="隶书" panose="02010509060101010101" pitchFamily="49" charset="-122"/>
                <a:ea typeface="隶书" panose="02010509060101010101" pitchFamily="49" charset="-122"/>
              </a:rPr>
              <a:t>整数和分数统称为</a:t>
            </a:r>
            <a:r>
              <a:rPr lang="zh-CN" altLang="en-US" sz="32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有理数</a:t>
            </a:r>
            <a:r>
              <a:rPr lang="en-US" altLang="zh-CN" sz="3200">
                <a:latin typeface="隶书" panose="02010509060101010101" pitchFamily="49" charset="-122"/>
                <a:ea typeface="隶书" panose="02010509060101010101" pitchFamily="49" charset="-122"/>
              </a:rPr>
              <a:t>.</a:t>
            </a:r>
            <a:endParaRPr lang="zh-CN" altLang="en-US" sz="3200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4" name="Text Box 21">
            <a:extLst>
              <a:ext uri="{FF2B5EF4-FFF2-40B4-BE49-F238E27FC236}">
                <a16:creationId xmlns:a16="http://schemas.microsoft.com/office/drawing/2014/main" xmlns="" id="{EABBBF4B-245D-4162-92C6-87574014734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7637" y="1956016"/>
            <a:ext cx="3262432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>
                <a:latin typeface="隶书" panose="02010509060101010101" pitchFamily="49" charset="-122"/>
                <a:ea typeface="隶书" panose="02010509060101010101" pitchFamily="49" charset="-122"/>
              </a:rPr>
              <a:t>2.</a:t>
            </a:r>
            <a:r>
              <a:rPr lang="zh-CN" altLang="en-US" sz="3200">
                <a:latin typeface="隶书" panose="02010509060101010101" pitchFamily="49" charset="-122"/>
                <a:ea typeface="隶书" panose="02010509060101010101" pitchFamily="49" charset="-122"/>
              </a:rPr>
              <a:t>有理数的分类 </a:t>
            </a:r>
          </a:p>
        </p:txBody>
      </p:sp>
      <p:grpSp>
        <p:nvGrpSpPr>
          <p:cNvPr id="28" name="组合 27">
            <a:extLst>
              <a:ext uri="{FF2B5EF4-FFF2-40B4-BE49-F238E27FC236}">
                <a16:creationId xmlns:a16="http://schemas.microsoft.com/office/drawing/2014/main" xmlns="" id="{0A2D3594-785C-453B-9ED8-1178BEBAC80B}"/>
              </a:ext>
            </a:extLst>
          </p:cNvPr>
          <p:cNvGrpSpPr/>
          <p:nvPr/>
        </p:nvGrpSpPr>
        <p:grpSpPr>
          <a:xfrm>
            <a:off x="1508168" y="2662760"/>
            <a:ext cx="3630613" cy="2413575"/>
            <a:chOff x="2552700" y="2895600"/>
            <a:chExt cx="3630613" cy="2413575"/>
          </a:xfrm>
        </p:grpSpPr>
        <p:sp>
          <p:nvSpPr>
            <p:cNvPr id="5" name="Text Box 31">
              <a:extLst>
                <a:ext uri="{FF2B5EF4-FFF2-40B4-BE49-F238E27FC236}">
                  <a16:creationId xmlns:a16="http://schemas.microsoft.com/office/drawing/2014/main" xmlns="" id="{51584BFD-D659-4537-BBBA-27056A97F95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552700" y="3282315"/>
              <a:ext cx="381000" cy="15696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zh-CN" altLang="en-US" sz="3200">
                  <a:latin typeface="隶书" panose="02010509060101010101" pitchFamily="49" charset="-122"/>
                  <a:ea typeface="隶书" panose="02010509060101010101" pitchFamily="49" charset="-122"/>
                </a:rPr>
                <a:t>有理数</a:t>
              </a:r>
            </a:p>
          </p:txBody>
        </p:sp>
        <p:sp>
          <p:nvSpPr>
            <p:cNvPr id="6" name="Text Box 32">
              <a:extLst>
                <a:ext uri="{FF2B5EF4-FFF2-40B4-BE49-F238E27FC236}">
                  <a16:creationId xmlns:a16="http://schemas.microsoft.com/office/drawing/2014/main" xmlns="" id="{1824260F-BFD4-432A-BCE8-720AF2FB18E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234926" y="3255228"/>
              <a:ext cx="1239838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zh-CN" altLang="en-US" sz="3200">
                  <a:latin typeface="隶书" panose="02010509060101010101" pitchFamily="49" charset="-122"/>
                  <a:ea typeface="隶书" panose="02010509060101010101" pitchFamily="49" charset="-122"/>
                </a:rPr>
                <a:t>整数</a:t>
              </a:r>
            </a:p>
          </p:txBody>
        </p:sp>
        <p:sp>
          <p:nvSpPr>
            <p:cNvPr id="7" name="Text Box 33">
              <a:extLst>
                <a:ext uri="{FF2B5EF4-FFF2-40B4-BE49-F238E27FC236}">
                  <a16:creationId xmlns:a16="http://schemas.microsoft.com/office/drawing/2014/main" xmlns="" id="{CD012F32-4F6A-460E-89CC-1E0376E7D5C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180221" y="4350395"/>
              <a:ext cx="1082675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zh-CN" altLang="en-US" sz="3200">
                  <a:latin typeface="隶书" panose="02010509060101010101" pitchFamily="49" charset="-122"/>
                  <a:ea typeface="隶书" panose="02010509060101010101" pitchFamily="49" charset="-122"/>
                </a:rPr>
                <a:t>分数</a:t>
              </a:r>
            </a:p>
          </p:txBody>
        </p:sp>
        <p:pic>
          <p:nvPicPr>
            <p:cNvPr id="8" name="Object 34">
              <a:extLst>
                <a:ext uri="{FF2B5EF4-FFF2-40B4-BE49-F238E27FC236}">
                  <a16:creationId xmlns:a16="http://schemas.microsoft.com/office/drawing/2014/main" xmlns="" id="{649A60FA-D1F8-4538-9E4F-61C8EDFB197B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3048000" y="3429000"/>
              <a:ext cx="427038" cy="1371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9" name="Text Box 35">
              <a:extLst>
                <a:ext uri="{FF2B5EF4-FFF2-40B4-BE49-F238E27FC236}">
                  <a16:creationId xmlns:a16="http://schemas.microsoft.com/office/drawing/2014/main" xmlns="" id="{149346B4-3C34-4D38-B883-8FA2CB252B7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232275" y="3810000"/>
              <a:ext cx="1951038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zh-CN" altLang="en-US" sz="3200">
                  <a:latin typeface="隶书" panose="02010509060101010101" pitchFamily="49" charset="-122"/>
                  <a:ea typeface="隶书" panose="02010509060101010101" pitchFamily="49" charset="-122"/>
                </a:rPr>
                <a:t>负整数</a:t>
              </a:r>
            </a:p>
          </p:txBody>
        </p:sp>
        <p:sp>
          <p:nvSpPr>
            <p:cNvPr id="10" name="Text Box 36">
              <a:extLst>
                <a:ext uri="{FF2B5EF4-FFF2-40B4-BE49-F238E27FC236}">
                  <a16:creationId xmlns:a16="http://schemas.microsoft.com/office/drawing/2014/main" xmlns="" id="{24CD8459-6CCB-49E2-BBB2-EC613642946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173599" y="4724400"/>
              <a:ext cx="1951038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zh-CN" altLang="en-US" sz="3200">
                  <a:latin typeface="隶书" panose="02010509060101010101" pitchFamily="49" charset="-122"/>
                  <a:ea typeface="隶书" panose="02010509060101010101" pitchFamily="49" charset="-122"/>
                </a:rPr>
                <a:t>负分数</a:t>
              </a:r>
            </a:p>
          </p:txBody>
        </p:sp>
        <p:sp>
          <p:nvSpPr>
            <p:cNvPr id="11" name="Text Box 37">
              <a:extLst>
                <a:ext uri="{FF2B5EF4-FFF2-40B4-BE49-F238E27FC236}">
                  <a16:creationId xmlns:a16="http://schemas.microsoft.com/office/drawing/2014/main" xmlns="" id="{61E35A93-EE6E-4E96-B821-9893DA4A77E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191000" y="4267200"/>
              <a:ext cx="1951038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zh-CN" altLang="en-US" sz="3200">
                  <a:latin typeface="隶书" panose="02010509060101010101" pitchFamily="49" charset="-122"/>
                  <a:ea typeface="隶书" panose="02010509060101010101" pitchFamily="49" charset="-122"/>
                </a:rPr>
                <a:t>正分数</a:t>
              </a:r>
            </a:p>
          </p:txBody>
        </p:sp>
        <p:sp>
          <p:nvSpPr>
            <p:cNvPr id="12" name="Text Box 38">
              <a:extLst>
                <a:ext uri="{FF2B5EF4-FFF2-40B4-BE49-F238E27FC236}">
                  <a16:creationId xmlns:a16="http://schemas.microsoft.com/office/drawing/2014/main" xmlns="" id="{05F7C8F4-C5DA-4272-8877-BAA592B425E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232275" y="2895600"/>
              <a:ext cx="1951038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zh-CN" altLang="en-US" sz="3200">
                  <a:latin typeface="隶书" panose="02010509060101010101" pitchFamily="49" charset="-122"/>
                  <a:ea typeface="隶书" panose="02010509060101010101" pitchFamily="49" charset="-122"/>
                </a:rPr>
                <a:t>正整数</a:t>
              </a:r>
            </a:p>
          </p:txBody>
        </p:sp>
        <p:sp>
          <p:nvSpPr>
            <p:cNvPr id="13" name="Text Box 39">
              <a:extLst>
                <a:ext uri="{FF2B5EF4-FFF2-40B4-BE49-F238E27FC236}">
                  <a16:creationId xmlns:a16="http://schemas.microsoft.com/office/drawing/2014/main" xmlns="" id="{8489A77F-424E-45F4-9108-626FA5D02E5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410075" y="3429000"/>
              <a:ext cx="636588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en-US" altLang="zh-CN" sz="3200">
                  <a:latin typeface="隶书" panose="02010509060101010101" pitchFamily="49" charset="-122"/>
                  <a:ea typeface="隶书" panose="02010509060101010101" pitchFamily="49" charset="-122"/>
                </a:rPr>
                <a:t>0</a:t>
              </a:r>
            </a:p>
          </p:txBody>
        </p:sp>
        <p:pic>
          <p:nvPicPr>
            <p:cNvPr id="14" name="Object 40">
              <a:extLst>
                <a:ext uri="{FF2B5EF4-FFF2-40B4-BE49-F238E27FC236}">
                  <a16:creationId xmlns:a16="http://schemas.microsoft.com/office/drawing/2014/main" xmlns="" id="{EDBE69A5-9E5B-4BD0-9B35-9A09324F269E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4095595" y="3048000"/>
              <a:ext cx="427038" cy="10668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5" name="Object 41">
              <a:extLst>
                <a:ext uri="{FF2B5EF4-FFF2-40B4-BE49-F238E27FC236}">
                  <a16:creationId xmlns:a16="http://schemas.microsoft.com/office/drawing/2014/main" xmlns="" id="{3EC5EFAD-2FD0-4EA4-8637-A650316A2603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4094956" y="4469681"/>
              <a:ext cx="274638" cy="6858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29" name="组合 28">
            <a:extLst>
              <a:ext uri="{FF2B5EF4-FFF2-40B4-BE49-F238E27FC236}">
                <a16:creationId xmlns:a16="http://schemas.microsoft.com/office/drawing/2014/main" xmlns="" id="{3E5C97A9-CAB8-4201-B602-91A17ABCFFDA}"/>
              </a:ext>
            </a:extLst>
          </p:cNvPr>
          <p:cNvGrpSpPr/>
          <p:nvPr/>
        </p:nvGrpSpPr>
        <p:grpSpPr>
          <a:xfrm>
            <a:off x="6210994" y="2614450"/>
            <a:ext cx="4230368" cy="2702499"/>
            <a:chOff x="6220755" y="2759076"/>
            <a:chExt cx="4230368" cy="2702499"/>
          </a:xfrm>
        </p:grpSpPr>
        <p:sp>
          <p:nvSpPr>
            <p:cNvPr id="16" name="Text Box 42">
              <a:extLst>
                <a:ext uri="{FF2B5EF4-FFF2-40B4-BE49-F238E27FC236}">
                  <a16:creationId xmlns:a16="http://schemas.microsoft.com/office/drawing/2014/main" xmlns="" id="{CCD83155-BC8F-4780-889A-8D23161EB8E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911975" y="3124200"/>
              <a:ext cx="1879600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zh-CN" altLang="en-US" sz="3200">
                  <a:latin typeface="隶书" panose="02010509060101010101" pitchFamily="49" charset="-122"/>
                  <a:ea typeface="隶书" panose="02010509060101010101" pitchFamily="49" charset="-122"/>
                </a:rPr>
                <a:t>正有理数</a:t>
              </a:r>
            </a:p>
          </p:txBody>
        </p:sp>
        <p:sp>
          <p:nvSpPr>
            <p:cNvPr id="17" name="Text Box 43">
              <a:extLst>
                <a:ext uri="{FF2B5EF4-FFF2-40B4-BE49-F238E27FC236}">
                  <a16:creationId xmlns:a16="http://schemas.microsoft.com/office/drawing/2014/main" xmlns="" id="{7437DD15-E717-49C9-AAB6-3846BC19857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888873" y="4458359"/>
              <a:ext cx="2144713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zh-CN" altLang="en-US" sz="3200">
                  <a:latin typeface="隶书" panose="02010509060101010101" pitchFamily="49" charset="-122"/>
                  <a:ea typeface="隶书" panose="02010509060101010101" pitchFamily="49" charset="-122"/>
                </a:rPr>
                <a:t>负有理数</a:t>
              </a:r>
            </a:p>
          </p:txBody>
        </p:sp>
        <p:pic>
          <p:nvPicPr>
            <p:cNvPr id="18" name="Object 44">
              <a:extLst>
                <a:ext uri="{FF2B5EF4-FFF2-40B4-BE49-F238E27FC236}">
                  <a16:creationId xmlns:a16="http://schemas.microsoft.com/office/drawing/2014/main" xmlns="" id="{14566551-6304-4FF1-AE49-118D90E2F163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6705600" y="3276600"/>
              <a:ext cx="236538" cy="16002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9" name="Object 45">
              <a:extLst>
                <a:ext uri="{FF2B5EF4-FFF2-40B4-BE49-F238E27FC236}">
                  <a16:creationId xmlns:a16="http://schemas.microsoft.com/office/drawing/2014/main" xmlns="" id="{2FAC79F9-6548-47EA-A5A6-0D061154B960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8578915" y="4375150"/>
              <a:ext cx="688975" cy="8382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0" name="Text Box 46">
              <a:extLst>
                <a:ext uri="{FF2B5EF4-FFF2-40B4-BE49-F238E27FC236}">
                  <a16:creationId xmlns:a16="http://schemas.microsoft.com/office/drawing/2014/main" xmlns="" id="{74FB9620-B8F1-4732-9035-11DF74048EA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8750183" y="3489326"/>
              <a:ext cx="1687512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zh-CN" altLang="en-US" sz="3200">
                  <a:latin typeface="隶书" panose="02010509060101010101" pitchFamily="49" charset="-122"/>
                  <a:ea typeface="隶书" panose="02010509060101010101" pitchFamily="49" charset="-122"/>
                </a:rPr>
                <a:t>正分数</a:t>
              </a:r>
            </a:p>
          </p:txBody>
        </p:sp>
        <p:sp>
          <p:nvSpPr>
            <p:cNvPr id="21" name="Text Box 47">
              <a:extLst>
                <a:ext uri="{FF2B5EF4-FFF2-40B4-BE49-F238E27FC236}">
                  <a16:creationId xmlns:a16="http://schemas.microsoft.com/office/drawing/2014/main" xmlns="" id="{AB04B279-2959-41FA-BCCF-A62030D6A1B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8763611" y="4876800"/>
              <a:ext cx="1687512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zh-CN" altLang="en-US" sz="3200">
                  <a:latin typeface="隶书" panose="02010509060101010101" pitchFamily="49" charset="-122"/>
                  <a:ea typeface="隶书" panose="02010509060101010101" pitchFamily="49" charset="-122"/>
                </a:rPr>
                <a:t>负分数</a:t>
              </a:r>
            </a:p>
          </p:txBody>
        </p:sp>
        <p:sp>
          <p:nvSpPr>
            <p:cNvPr id="22" name="Text Box 48">
              <a:extLst>
                <a:ext uri="{FF2B5EF4-FFF2-40B4-BE49-F238E27FC236}">
                  <a16:creationId xmlns:a16="http://schemas.microsoft.com/office/drawing/2014/main" xmlns="" id="{5DBAB902-B1E2-4C17-B6EC-5A9811FB475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8763611" y="4210050"/>
              <a:ext cx="1687512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zh-CN" altLang="en-US" sz="3200">
                  <a:latin typeface="隶书" panose="02010509060101010101" pitchFamily="49" charset="-122"/>
                  <a:ea typeface="隶书" panose="02010509060101010101" pitchFamily="49" charset="-122"/>
                </a:rPr>
                <a:t>负整数</a:t>
              </a:r>
            </a:p>
          </p:txBody>
        </p:sp>
        <p:sp>
          <p:nvSpPr>
            <p:cNvPr id="23" name="Text Box 49">
              <a:extLst>
                <a:ext uri="{FF2B5EF4-FFF2-40B4-BE49-F238E27FC236}">
                  <a16:creationId xmlns:a16="http://schemas.microsoft.com/office/drawing/2014/main" xmlns="" id="{10C4AB26-54FE-46F1-8BC0-53A42E782C8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8750183" y="2759076"/>
              <a:ext cx="1687512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zh-CN" altLang="en-US" sz="3200">
                  <a:latin typeface="隶书" panose="02010509060101010101" pitchFamily="49" charset="-122"/>
                  <a:ea typeface="隶书" panose="02010509060101010101" pitchFamily="49" charset="-122"/>
                </a:rPr>
                <a:t>正整数</a:t>
              </a:r>
            </a:p>
          </p:txBody>
        </p:sp>
        <p:pic>
          <p:nvPicPr>
            <p:cNvPr id="24" name="Object 50">
              <a:extLst>
                <a:ext uri="{FF2B5EF4-FFF2-40B4-BE49-F238E27FC236}">
                  <a16:creationId xmlns:a16="http://schemas.microsoft.com/office/drawing/2014/main" xmlns="" id="{E1D51513-F91D-40C0-84BD-5BC817D86AEB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8589845" y="2925763"/>
              <a:ext cx="465138" cy="9144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5" name="Text Box 51">
              <a:extLst>
                <a:ext uri="{FF2B5EF4-FFF2-40B4-BE49-F238E27FC236}">
                  <a16:creationId xmlns:a16="http://schemas.microsoft.com/office/drawing/2014/main" xmlns="" id="{0C9A5B3C-B899-4505-AC79-9A05847E2B0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162800" y="3810000"/>
              <a:ext cx="592138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en-US" altLang="zh-CN" sz="3200">
                  <a:latin typeface="隶书" panose="02010509060101010101" pitchFamily="49" charset="-122"/>
                  <a:ea typeface="隶书" panose="02010509060101010101" pitchFamily="49" charset="-122"/>
                </a:rPr>
                <a:t>0</a:t>
              </a:r>
            </a:p>
          </p:txBody>
        </p:sp>
        <p:sp>
          <p:nvSpPr>
            <p:cNvPr id="26" name="Text Box 52">
              <a:extLst>
                <a:ext uri="{FF2B5EF4-FFF2-40B4-BE49-F238E27FC236}">
                  <a16:creationId xmlns:a16="http://schemas.microsoft.com/office/drawing/2014/main" xmlns="" id="{2DCB89E6-0467-43A5-96E6-67EBD826D4C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220755" y="3307140"/>
              <a:ext cx="304800" cy="15696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zh-CN" altLang="en-US" sz="3200">
                  <a:latin typeface="隶书" panose="02010509060101010101" pitchFamily="49" charset="-122"/>
                  <a:ea typeface="隶书" panose="02010509060101010101" pitchFamily="49" charset="-122"/>
                </a:rPr>
                <a:t>有理数</a:t>
              </a:r>
            </a:p>
          </p:txBody>
        </p:sp>
      </p:grpSp>
      <p:sp>
        <p:nvSpPr>
          <p:cNvPr id="27" name="Text Box 53">
            <a:extLst>
              <a:ext uri="{FF2B5EF4-FFF2-40B4-BE49-F238E27FC236}">
                <a16:creationId xmlns:a16="http://schemas.microsoft.com/office/drawing/2014/main" xmlns="" id="{9E863D63-B86C-4C4C-9080-D689B7DD7ED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7637" y="5338355"/>
            <a:ext cx="7367588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>
                <a:latin typeface="隶书" panose="02010509060101010101" pitchFamily="49" charset="-122"/>
                <a:ea typeface="隶书" panose="02010509060101010101" pitchFamily="49" charset="-122"/>
              </a:rPr>
              <a:t>3.</a:t>
            </a:r>
            <a:r>
              <a:rPr lang="zh-CN" altLang="en-US" sz="3200">
                <a:latin typeface="隶书" panose="02010509060101010101" pitchFamily="49" charset="-122"/>
                <a:ea typeface="隶书" panose="02010509060101010101" pitchFamily="49" charset="-122"/>
              </a:rPr>
              <a:t>注意</a:t>
            </a:r>
            <a:r>
              <a:rPr lang="en-US" altLang="zh-CN" sz="3200">
                <a:latin typeface="隶书" panose="02010509060101010101" pitchFamily="49" charset="-122"/>
                <a:ea typeface="隶书" panose="02010509060101010101" pitchFamily="49" charset="-122"/>
              </a:rPr>
              <a:t>0</a:t>
            </a:r>
            <a:r>
              <a:rPr lang="zh-CN" altLang="en-US" sz="3200">
                <a:latin typeface="隶书" panose="02010509060101010101" pitchFamily="49" charset="-122"/>
                <a:ea typeface="隶书" panose="02010509060101010101" pitchFamily="49" charset="-122"/>
              </a:rPr>
              <a:t>的特殊性，分类时不要遗漏</a:t>
            </a:r>
            <a:r>
              <a:rPr lang="en-US" altLang="zh-CN" sz="3200">
                <a:latin typeface="隶书" panose="02010509060101010101" pitchFamily="49" charset="-122"/>
                <a:ea typeface="隶书" panose="02010509060101010101" pitchFamily="49" charset="-122"/>
              </a:rPr>
              <a:t>0</a:t>
            </a:r>
            <a:r>
              <a:rPr lang="zh-CN" altLang="en-US" sz="3200">
                <a:latin typeface="隶书" panose="02010509060101010101" pitchFamily="49" charset="-122"/>
                <a:ea typeface="隶书" panose="02010509060101010101" pitchFamily="49" charset="-122"/>
              </a:rPr>
              <a:t>。</a:t>
            </a:r>
          </a:p>
        </p:txBody>
      </p:sp>
    </p:spTree>
    <p:extLst>
      <p:ext uri="{BB962C8B-B14F-4D97-AF65-F5344CB8AC3E}">
        <p14:creationId xmlns:p14="http://schemas.microsoft.com/office/powerpoint/2010/main" val="3594793478"/>
      </p:ext>
    </p:extLst>
  </p:cSld>
  <p:clrMapOvr>
    <a:masterClrMapping/>
  </p:clrMapOvr>
  <p:transition/>
  <p:timing/>
</p:sld>
</file>

<file path=ppt/slides/slide2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10566400" y="11620500"/>
            <a:ext cx="342900" cy="254000"/>
          </a:xfrm>
          <a:prstGeom prst="cube">
            <a:avLst/>
          </a:prstGeom>
        </p:spPr>
      </p:pic>
    </p:spTree>
  </p:cSld>
  <p:clrMapOvr>
    <a:masterClrMapping/>
  </p:clrMapOvr>
  <p:transition/>
  <p:timing/>
</p:sld>
</file>

<file path=ppt/tags/tag1.xml><?xml version="1.0" encoding="utf-8"?>
<p:tagLst xmlns:p="http://schemas.openxmlformats.org/presentationml/2006/main">
  <p:tag name="KSO_WM_TAG_VERSION" val="1.0"/>
  <p:tag name="KSO_WM_TEMPLATE_CATEGORY" val="custom"/>
  <p:tag name="KSO_WM_TEMPLATE_INDEX" val="20186833"/>
</p:tagLst>
</file>

<file path=ppt/tags/tag2.xml><?xml version="1.0" encoding="utf-8"?>
<p:tagLst xmlns:p="http://schemas.openxmlformats.org/presentationml/2006/main">
  <p:tag name="KSO_WM_TAG_VERSION" val="1.0"/>
  <p:tag name="KSO_WM_TEMPLATE_CATEGORY" val="custom"/>
  <p:tag name="KSO_WM_TEMPLATE_INDEX" val="20186833"/>
</p:tagLst>
</file>

<file path=ppt/tags/tag3.xml><?xml version="1.0" encoding="utf-8"?>
<p:tagLst xmlns:p="http://schemas.openxmlformats.org/presentationml/2006/main">
  <p:tag name="KSO_WM_BEAUTIFY_FLAG" val="#wm#"/>
  <p:tag name="KSO_WM_TAG_VERSION" val="1.0"/>
  <p:tag name="KSO_WM_TEMPLATE_CATEGORY" val="custom"/>
  <p:tag name="KSO_WM_TEMPLATE_INDEX" val="20186833"/>
  <p:tag name="KSO_WM_TEMPLATE_THUMBS_INDEX" val="1、9、12、16、19、22、23"/>
</p:tagLst>
</file>

<file path=ppt/tags/tag4.xml><?xml version="1.0" encoding="utf-8"?>
<p:tagLst xmlns:p="http://schemas.openxmlformats.org/presentationml/2006/main">
  <p:tag name="KSO_WM_TAG_VERSION" val="1.0"/>
  <p:tag name="KSO_WM_TEMPLATE_CATEGORY" val="custom"/>
  <p:tag name="KSO_WM_TEMPLATE_INDEX" val="20186833"/>
</p:tagLst>
</file>

<file path=ppt/tags/tag5.xml><?xml version="1.0" encoding="utf-8"?>
<p:tagLst xmlns:p="http://schemas.openxmlformats.org/presentationml/2006/main">
  <p:tag name="KSO_WM_TAG_VERSION" val="1.0"/>
  <p:tag name="KSO_WM_TEMPLATE_CATEGORY" val="custom"/>
  <p:tag name="KSO_WM_TEMPLATE_INDEX" val="20186833"/>
</p:tagLst>
</file>

<file path=ppt/tags/tag6.xml><?xml version="1.0" encoding="utf-8"?>
<p:tagLst xmlns:p="http://schemas.openxmlformats.org/presentationml/2006/main">
  <p:tag name="KSO_WM_BEAUTIFY_FLAG" val="#wm#"/>
  <p:tag name="KSO_WM_TAG_VERSION" val="1.0"/>
  <p:tag name="KSO_WM_TEMPLATE_CATEGORY" val="custom"/>
  <p:tag name="KSO_WM_TEMPLATE_INDEX" val="20186833"/>
  <p:tag name="KSO_WM_TEMPLATE_THUMBS_INDEX" val="1、9、12、16、19、22、23"/>
</p:tagLst>
</file>

<file path=ppt/tags/tag7.xml><?xml version="1.0" encoding="utf-8"?>
<p:tagLst xmlns:p="http://schemas.openxmlformats.org/presentationml/2006/main">
  <p:tag name="AS_OS" val="Unix 3.10 unknown"/>
  <p:tag name="AS_RELEASE_DATE" val="2020.11.30"/>
  <p:tag name="AS_TITLE" val="Aspose.Slides for Java"/>
  <p:tag name="AS_VERSION" val="20.11"/>
</p:tagLst>
</file>

<file path=ppt/theme/theme1.xml><?xml version="1.0" encoding="utf-8"?>
<a:theme xmlns:r="http://schemas.openxmlformats.org/officeDocument/2006/relationships" xmlns:a="http://schemas.openxmlformats.org/drawingml/2006/main" name="2_Office 主题​​">
  <a:themeElements>
    <a:clrScheme name="自定义 221">
      <a:dk1>
        <a:srgbClr val="000000"/>
      </a:dk1>
      <a:lt1>
        <a:srgbClr val="FFFFFF"/>
      </a:lt1>
      <a:dk2>
        <a:srgbClr val="5B9BD5"/>
      </a:dk2>
      <a:lt2>
        <a:srgbClr val="E7E6E6"/>
      </a:lt2>
      <a:accent1>
        <a:srgbClr val="5B9BD5"/>
      </a:accent1>
      <a:accent2>
        <a:srgbClr val="FFFFFF"/>
      </a:accent2>
      <a:accent3>
        <a:srgbClr val="5B9BD5"/>
      </a:accent3>
      <a:accent4>
        <a:srgbClr val="5B9BD5"/>
      </a:accent4>
      <a:accent5>
        <a:srgbClr val="5B9BD5"/>
      </a:accent5>
      <a:accent6>
        <a:srgbClr val="5B9BD5"/>
      </a:accent6>
      <a:hlink>
        <a:srgbClr val="0563C1"/>
      </a:hlink>
      <a:folHlink>
        <a:srgbClr val="954F72"/>
      </a:folHlink>
    </a:clrScheme>
    <a:fontScheme name="自定义 4">
      <a:majorFont>
        <a:latin typeface="Arial"/>
        <a:ea typeface="微软雅黑"/>
        <a:cs typeface="Arial"/>
      </a:majorFont>
      <a:minorFont>
        <a:latin typeface="Arial"/>
        <a:ea typeface="微软雅黑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r="http://schemas.openxmlformats.org/officeDocument/2006/relationships" xmlns:a="http://schemas.openxmlformats.org/drawingml/2006/main" name="3_Office 主题​​">
  <a:themeElements>
    <a:clrScheme name="自定义 221">
      <a:dk1>
        <a:srgbClr val="000000"/>
      </a:dk1>
      <a:lt1>
        <a:srgbClr val="FFFFFF"/>
      </a:lt1>
      <a:dk2>
        <a:srgbClr val="5B9BD5"/>
      </a:dk2>
      <a:lt2>
        <a:srgbClr val="E7E6E6"/>
      </a:lt2>
      <a:accent1>
        <a:srgbClr val="5B9BD5"/>
      </a:accent1>
      <a:accent2>
        <a:srgbClr val="FFFFFF"/>
      </a:accent2>
      <a:accent3>
        <a:srgbClr val="5B9BD5"/>
      </a:accent3>
      <a:accent4>
        <a:srgbClr val="5B9BD5"/>
      </a:accent4>
      <a:accent5>
        <a:srgbClr val="5B9BD5"/>
      </a:accent5>
      <a:accent6>
        <a:srgbClr val="5B9BD5"/>
      </a:accent6>
      <a:hlink>
        <a:srgbClr val="0563C1"/>
      </a:hlink>
      <a:folHlink>
        <a:srgbClr val="954F72"/>
      </a:folHlink>
    </a:clrScheme>
    <a:fontScheme name="自定义 4">
      <a:majorFont>
        <a:latin typeface="Arial"/>
        <a:ea typeface="微软雅黑"/>
        <a:cs typeface="Arial"/>
      </a:majorFont>
      <a:minorFont>
        <a:latin typeface="Arial"/>
        <a:ea typeface="微软雅黑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r="http://schemas.openxmlformats.org/officeDocument/2006/relationships" xmlns:a="http://schemas.openxmlformats.org/drawingml/2006/main" name="黑板模板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Arial"/>
        <a:cs typeface="Arial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Arial"/>
        <a:cs typeface="Arial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Lst>
    <a:ext uri="{05A4C25C-085E-4340-85A3-A5531E510DB2}">
      <thm15:themeFamily xmlns:thm15="http://schemas.microsoft.com/office/thememl/2012/main" name="演示文稿1" id="{1A27EB5C-0E1A-4158-A392-BF02C150FEB8}" vid="{09BEA1EC-5560-4CB3-BDE4-E2FF13936227}"/>
    </a:ext>
  </a:extLst>
</a:theme>
</file>

<file path=ppt/theme/theme4.xml><?xml version="1.0" encoding="utf-8"?>
<a:theme xmlns:r="http://schemas.openxmlformats.org/officeDocument/2006/relationships" xmlns:a="http://schemas.openxmlformats.org/drawingml/2006/main" name="Office 主题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:vt="http://schemas.openxmlformats.org/officeDocument/2006/docPropsVTypes" xmlns="http://schemas.openxmlformats.org/officeDocument/2006/extended-properties">
  <Company>学科网</Company>
  <Paragraphs>197</Paragraphs>
  <Slides>26</Slides>
  <Notes>2</Notes>
  <TotalTime>0</TotalTime>
  <HiddenSlides>0</HiddenSlides>
  <MMClips>0</MMClips>
  <ScaleCrop>0</ScaleCrop>
  <HeadingPairs>
    <vt:vector baseType="variant" size="6">
      <vt:variant>
        <vt:lpstr>Fonts used</vt:lpstr>
      </vt:variant>
      <vt:variant>
        <vt:i4>10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baseType="lpstr" size="37">
      <vt:lpstr>Arial</vt:lpstr>
      <vt:lpstr>微软雅黑</vt:lpstr>
      <vt:lpstr>华文行楷</vt:lpstr>
      <vt:lpstr>等线 Light</vt:lpstr>
      <vt:lpstr>等线</vt:lpstr>
      <vt:lpstr>宋体</vt:lpstr>
      <vt:lpstr>Calibri</vt:lpstr>
      <vt:lpstr>隶书</vt:lpstr>
      <vt:lpstr>黑体</vt:lpstr>
      <vt:lpstr>Wingdings</vt:lpstr>
      <vt:lpstr>2_Office 主题​​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0</LinksUpToDate>
  <SharedDoc>0</SharedDoc>
  <HyperlinksChanged>0</HyperlinksChanged>
  <Application>Aspose.Slides for Java</Application>
  <AppVersion>20.1100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dc:creator>rbm.xkw.com</dc:creator>
  <cp:revision>1</cp:revision>
  <cp:lastPrinted>2022-05-31T11:57:16.656</cp:lastPrinted>
  <dcterms:created xsi:type="dcterms:W3CDTF">2022-05-31T11:57:16Z</dcterms:created>
  <dcterms:modified xsi:type="dcterms:W3CDTF">2022-05-31T03:57:19Z</dcterms:modified>
</cp:coreProperties>
</file>

<file path=docProps/custom.xml><?xml version="1.0" encoding="utf-8"?>
<Properties xmlns:vt="http://schemas.openxmlformats.org/officeDocument/2006/docPropsVTypes" xmlns="http://schemas.openxmlformats.org/officeDocument/2006/custom-properti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</Properties>
</file>