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0" r:id="rId2"/>
  </p:sldMasterIdLst>
  <p:notesMasterIdLst>
    <p:notesMasterId r:id="rId23"/>
  </p:notesMasterIdLst>
  <p:sldIdLst>
    <p:sldId id="256" r:id="rId3"/>
    <p:sldId id="518" r:id="rId4"/>
    <p:sldId id="557" r:id="rId5"/>
    <p:sldId id="576" r:id="rId6"/>
    <p:sldId id="580" r:id="rId7"/>
    <p:sldId id="578" r:id="rId8"/>
    <p:sldId id="579" r:id="rId9"/>
    <p:sldId id="581" r:id="rId10"/>
    <p:sldId id="582" r:id="rId11"/>
    <p:sldId id="583" r:id="rId12"/>
    <p:sldId id="567" r:id="rId13"/>
    <p:sldId id="568" r:id="rId14"/>
    <p:sldId id="554" r:id="rId15"/>
    <p:sldId id="556" r:id="rId16"/>
    <p:sldId id="551" r:id="rId17"/>
    <p:sldId id="552" r:id="rId18"/>
    <p:sldId id="553" r:id="rId19"/>
    <p:sldId id="565" r:id="rId20"/>
    <p:sldId id="584" r:id="rId21"/>
    <p:sldId id="32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s" initials="A"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948"/>
    <p:restoredTop sz="94599"/>
  </p:normalViewPr>
  <p:slideViewPr>
    <p:cSldViewPr snapToGrid="0" snapToObjects="1">
      <p:cViewPr varScale="1">
        <p:scale>
          <a:sx n="108" d="100"/>
          <a:sy n="108" d="100"/>
        </p:scale>
        <p:origin x="200"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en-US" sz="3200" dirty="0"/>
              <a:t>Rainfall in </a:t>
            </a:r>
            <a:r>
              <a:rPr lang="en-US" sz="3200" dirty="0" err="1"/>
              <a:t>millimetres</a:t>
            </a:r>
            <a:endParaRPr lang="en-US" sz="3200" dirty="0"/>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zh-CN"/>
        </a:p>
      </c:txPr>
    </c:title>
    <c:autoTitleDeleted val="0"/>
    <c:plotArea>
      <c:layout>
        <c:manualLayout>
          <c:layoutTarget val="inner"/>
          <c:xMode val="edge"/>
          <c:yMode val="edge"/>
          <c:x val="6.4897458922846346E-2"/>
          <c:y val="0.19917184282734263"/>
          <c:w val="0.93510254107715363"/>
          <c:h val="0.73885291157299138"/>
        </c:manualLayout>
      </c:layout>
      <c:lineChart>
        <c:grouping val="standard"/>
        <c:varyColors val="0"/>
        <c:ser>
          <c:idx val="0"/>
          <c:order val="0"/>
          <c:tx>
            <c:strRef>
              <c:f>Sheet1!$B$1</c:f>
              <c:strCache>
                <c:ptCount val="1"/>
                <c:pt idx="0">
                  <c:v>Rainfall in millimetres</c:v>
                </c:pt>
              </c:strCache>
            </c:strRef>
          </c:tx>
          <c:spPr>
            <a:ln w="34925" cap="rnd">
              <a:solidFill>
                <a:schemeClr val="accent1"/>
              </a:solidFill>
              <a:round/>
            </a:ln>
            <a:effectLst>
              <a:outerShdw blurRad="50800" dist="50800" dir="5400000" sx="96000" sy="96000" rotWithShape="0">
                <a:srgbClr val="000000">
                  <a:alpha val="48000"/>
                </a:srgbClr>
              </a:outerShdw>
            </a:effectLst>
          </c:spPr>
          <c:marker>
            <c:symbol val="none"/>
          </c:marker>
          <c:cat>
            <c:numRef>
              <c:f>Sheet1!$A$2:$A$11</c:f>
              <c:numCache>
                <c:formatCode>General</c:formatCode>
                <c:ptCount val="10"/>
                <c:pt idx="0">
                  <c:v>2008</c:v>
                </c:pt>
                <c:pt idx="1">
                  <c:v>2009</c:v>
                </c:pt>
                <c:pt idx="2">
                  <c:v>2010</c:v>
                </c:pt>
                <c:pt idx="3">
                  <c:v>2011</c:v>
                </c:pt>
                <c:pt idx="4">
                  <c:v>2012</c:v>
                </c:pt>
                <c:pt idx="5">
                  <c:v>2013</c:v>
                </c:pt>
                <c:pt idx="6">
                  <c:v>2014</c:v>
                </c:pt>
                <c:pt idx="7">
                  <c:v>2015</c:v>
                </c:pt>
                <c:pt idx="8">
                  <c:v>2016</c:v>
                </c:pt>
                <c:pt idx="9">
                  <c:v>2017</c:v>
                </c:pt>
              </c:numCache>
            </c:numRef>
          </c:cat>
          <c:val>
            <c:numRef>
              <c:f>Sheet1!$B$2:$B$11</c:f>
              <c:numCache>
                <c:formatCode>General</c:formatCode>
                <c:ptCount val="10"/>
                <c:pt idx="0">
                  <c:v>2300</c:v>
                </c:pt>
                <c:pt idx="1">
                  <c:v>1900</c:v>
                </c:pt>
                <c:pt idx="2">
                  <c:v>2000</c:v>
                </c:pt>
                <c:pt idx="3">
                  <c:v>1600</c:v>
                </c:pt>
                <c:pt idx="4">
                  <c:v>2600</c:v>
                </c:pt>
                <c:pt idx="5">
                  <c:v>2300</c:v>
                </c:pt>
                <c:pt idx="6">
                  <c:v>2700</c:v>
                </c:pt>
                <c:pt idx="7">
                  <c:v>2400</c:v>
                </c:pt>
                <c:pt idx="8">
                  <c:v>2400</c:v>
                </c:pt>
                <c:pt idx="9">
                  <c:v>3000</c:v>
                </c:pt>
              </c:numCache>
            </c:numRef>
          </c:val>
          <c:smooth val="0"/>
          <c:extLst>
            <c:ext xmlns:c16="http://schemas.microsoft.com/office/drawing/2014/chart" uri="{C3380CC4-5D6E-409C-BE32-E72D297353CC}">
              <c16:uniqueId val="{00000000-A4AA-7946-862F-0A15E5B1655B}"/>
            </c:ext>
          </c:extLst>
        </c:ser>
        <c:dLbls>
          <c:showLegendKey val="0"/>
          <c:showVal val="0"/>
          <c:showCatName val="0"/>
          <c:showSerName val="0"/>
          <c:showPercent val="0"/>
          <c:showBubbleSize val="0"/>
        </c:dLbls>
        <c:smooth val="0"/>
        <c:axId val="1152720016"/>
        <c:axId val="1117865536"/>
      </c:lineChart>
      <c:catAx>
        <c:axId val="1152720016"/>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zh-CN"/>
          </a:p>
        </c:txPr>
        <c:crossAx val="1117865536"/>
        <c:crosses val="autoZero"/>
        <c:auto val="1"/>
        <c:lblAlgn val="ctr"/>
        <c:lblOffset val="100"/>
        <c:noMultiLvlLbl val="0"/>
      </c:catAx>
      <c:valAx>
        <c:axId val="11178655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1">
                    <a:lumMod val="65000"/>
                    <a:lumOff val="35000"/>
                  </a:schemeClr>
                </a:solidFill>
                <a:latin typeface="+mn-lt"/>
                <a:ea typeface="+mn-ea"/>
                <a:cs typeface="+mn-cs"/>
              </a:defRPr>
            </a:pPr>
            <a:endParaRPr lang="zh-CN"/>
          </a:p>
        </c:txPr>
        <c:crossAx val="1152720016"/>
        <c:crosses val="autoZero"/>
        <c:crossBetween val="between"/>
      </c:valAx>
      <c:spPr>
        <a:noFill/>
        <a:ln>
          <a:noFill/>
        </a:ln>
        <a:effectLst/>
      </c:spPr>
    </c:plotArea>
    <c:legend>
      <c:legendPos val="b"/>
      <c:layout>
        <c:manualLayout>
          <c:xMode val="edge"/>
          <c:yMode val="edge"/>
          <c:x val="0.35249737440142925"/>
          <c:y val="0.82586804488693411"/>
          <c:w val="0.29215272748807636"/>
          <c:h val="6.2132554991623651E-2"/>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zh-CN"/>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2">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4004B4-E9D2-4D48-BA94-5B88672F9BB3}" type="datetimeFigureOut">
              <a:rPr kumimoji="1" lang="zh-CN" altLang="en-US" smtClean="0"/>
              <a:t>2018/9/29</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kumimoji="1" lang="zh-CN" altLang="en-US"/>
              <a:t>编辑母版文本样式
第二级
第三级
第四级
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624F3-0B32-F64B-A0D7-DC086FA21359}" type="slidenum">
              <a:rPr kumimoji="1" lang="zh-CN" altLang="en-US" smtClean="0"/>
              <a:t>‹#›</a:t>
            </a:fld>
            <a:endParaRPr kumimoji="1" lang="zh-CN" altLang="en-US"/>
          </a:p>
        </p:txBody>
      </p:sp>
    </p:spTree>
    <p:extLst>
      <p:ext uri="{BB962C8B-B14F-4D97-AF65-F5344CB8AC3E}">
        <p14:creationId xmlns:p14="http://schemas.microsoft.com/office/powerpoint/2010/main" val="195908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a:extLst>
              <a:ext uri="{FF2B5EF4-FFF2-40B4-BE49-F238E27FC236}">
                <a16:creationId xmlns:a16="http://schemas.microsoft.com/office/drawing/2014/main" id="{441DEED2-D780-5043-9F37-532AEA014E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a:extLst>
              <a:ext uri="{FF2B5EF4-FFF2-40B4-BE49-F238E27FC236}">
                <a16:creationId xmlns:a16="http://schemas.microsoft.com/office/drawing/2014/main" id="{6A5584A1-C0B5-3F44-A2AB-D55E96F554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7412" name="灯片编号占位符 3">
            <a:extLst>
              <a:ext uri="{FF2B5EF4-FFF2-40B4-BE49-F238E27FC236}">
                <a16:creationId xmlns:a16="http://schemas.microsoft.com/office/drawing/2014/main" id="{7B0B1048-668D-704F-BE55-89197AC03101}"/>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588A3A89-27FE-6943-9A13-C860302F0376}" type="slidenum">
              <a:rPr lang="zh-CN" altLang="en-US"/>
              <a:pPr eaLnBrk="1" hangingPunct="1"/>
              <a:t>3</a:t>
            </a:fld>
            <a:endParaRPr lang="en-US" altLang="zh-CN"/>
          </a:p>
        </p:txBody>
      </p:sp>
    </p:spTree>
    <p:extLst>
      <p:ext uri="{BB962C8B-B14F-4D97-AF65-F5344CB8AC3E}">
        <p14:creationId xmlns:p14="http://schemas.microsoft.com/office/powerpoint/2010/main" val="110500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a:extLst>
              <a:ext uri="{FF2B5EF4-FFF2-40B4-BE49-F238E27FC236}">
                <a16:creationId xmlns:a16="http://schemas.microsoft.com/office/drawing/2014/main" id="{441DEED2-D780-5043-9F37-532AEA014E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a:extLst>
              <a:ext uri="{FF2B5EF4-FFF2-40B4-BE49-F238E27FC236}">
                <a16:creationId xmlns:a16="http://schemas.microsoft.com/office/drawing/2014/main" id="{6A5584A1-C0B5-3F44-A2AB-D55E96F554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7412" name="灯片编号占位符 3">
            <a:extLst>
              <a:ext uri="{FF2B5EF4-FFF2-40B4-BE49-F238E27FC236}">
                <a16:creationId xmlns:a16="http://schemas.microsoft.com/office/drawing/2014/main" id="{7B0B1048-668D-704F-BE55-89197AC03101}"/>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588A3A89-27FE-6943-9A13-C860302F0376}" type="slidenum">
              <a:rPr lang="zh-CN" altLang="en-US"/>
              <a:pPr eaLnBrk="1" hangingPunct="1"/>
              <a:t>5</a:t>
            </a:fld>
            <a:endParaRPr lang="en-US" altLang="zh-CN"/>
          </a:p>
        </p:txBody>
      </p:sp>
    </p:spTree>
    <p:extLst>
      <p:ext uri="{BB962C8B-B14F-4D97-AF65-F5344CB8AC3E}">
        <p14:creationId xmlns:p14="http://schemas.microsoft.com/office/powerpoint/2010/main" val="2590258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a:extLst>
              <a:ext uri="{FF2B5EF4-FFF2-40B4-BE49-F238E27FC236}">
                <a16:creationId xmlns:a16="http://schemas.microsoft.com/office/drawing/2014/main" id="{441DEED2-D780-5043-9F37-532AEA014E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a:extLst>
              <a:ext uri="{FF2B5EF4-FFF2-40B4-BE49-F238E27FC236}">
                <a16:creationId xmlns:a16="http://schemas.microsoft.com/office/drawing/2014/main" id="{6A5584A1-C0B5-3F44-A2AB-D55E96F554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7412" name="灯片编号占位符 3">
            <a:extLst>
              <a:ext uri="{FF2B5EF4-FFF2-40B4-BE49-F238E27FC236}">
                <a16:creationId xmlns:a16="http://schemas.microsoft.com/office/drawing/2014/main" id="{7B0B1048-668D-704F-BE55-89197AC03101}"/>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588A3A89-27FE-6943-9A13-C860302F0376}" type="slidenum">
              <a:rPr lang="zh-CN" altLang="en-US"/>
              <a:pPr eaLnBrk="1" hangingPunct="1"/>
              <a:t>7</a:t>
            </a:fld>
            <a:endParaRPr lang="en-US" altLang="zh-CN"/>
          </a:p>
        </p:txBody>
      </p:sp>
    </p:spTree>
    <p:extLst>
      <p:ext uri="{BB962C8B-B14F-4D97-AF65-F5344CB8AC3E}">
        <p14:creationId xmlns:p14="http://schemas.microsoft.com/office/powerpoint/2010/main" val="40712196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a:extLst>
              <a:ext uri="{FF2B5EF4-FFF2-40B4-BE49-F238E27FC236}">
                <a16:creationId xmlns:a16="http://schemas.microsoft.com/office/drawing/2014/main" id="{441DEED2-D780-5043-9F37-532AEA014E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a:extLst>
              <a:ext uri="{FF2B5EF4-FFF2-40B4-BE49-F238E27FC236}">
                <a16:creationId xmlns:a16="http://schemas.microsoft.com/office/drawing/2014/main" id="{6A5584A1-C0B5-3F44-A2AB-D55E96F554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7412" name="灯片编号占位符 3">
            <a:extLst>
              <a:ext uri="{FF2B5EF4-FFF2-40B4-BE49-F238E27FC236}">
                <a16:creationId xmlns:a16="http://schemas.microsoft.com/office/drawing/2014/main" id="{7B0B1048-668D-704F-BE55-89197AC03101}"/>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588A3A89-27FE-6943-9A13-C860302F0376}" type="slidenum">
              <a:rPr lang="zh-CN" altLang="en-US"/>
              <a:pPr eaLnBrk="1" hangingPunct="1"/>
              <a:t>8</a:t>
            </a:fld>
            <a:endParaRPr lang="en-US" altLang="zh-CN"/>
          </a:p>
        </p:txBody>
      </p:sp>
    </p:spTree>
    <p:extLst>
      <p:ext uri="{BB962C8B-B14F-4D97-AF65-F5344CB8AC3E}">
        <p14:creationId xmlns:p14="http://schemas.microsoft.com/office/powerpoint/2010/main" val="4116582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a:extLst>
              <a:ext uri="{FF2B5EF4-FFF2-40B4-BE49-F238E27FC236}">
                <a16:creationId xmlns:a16="http://schemas.microsoft.com/office/drawing/2014/main" id="{441DEED2-D780-5043-9F37-532AEA014E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a:extLst>
              <a:ext uri="{FF2B5EF4-FFF2-40B4-BE49-F238E27FC236}">
                <a16:creationId xmlns:a16="http://schemas.microsoft.com/office/drawing/2014/main" id="{6A5584A1-C0B5-3F44-A2AB-D55E96F554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7412" name="灯片编号占位符 3">
            <a:extLst>
              <a:ext uri="{FF2B5EF4-FFF2-40B4-BE49-F238E27FC236}">
                <a16:creationId xmlns:a16="http://schemas.microsoft.com/office/drawing/2014/main" id="{7B0B1048-668D-704F-BE55-89197AC03101}"/>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88A3A89-27FE-6943-9A13-C860302F0376}"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zh-CN"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320735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9/29/18</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ncho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9/29/18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9/29/18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9/29/18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1447191" y="2824269"/>
            <a:ext cx="4645152" cy="2644457"/>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9/29/18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9/29/18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9/29/18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9/29/18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9/29/18</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9/29/18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9/29/18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49244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1">
            <a:extLst>
              <a:ext uri="{FF2B5EF4-FFF2-40B4-BE49-F238E27FC236}">
                <a16:creationId xmlns:a16="http://schemas.microsoft.com/office/drawing/2014/main" id="{2423995E-1ABD-C743-8CFB-078C29B6C74B}"/>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A44917CB-1E83-B546-BA09-022B389E4A78}"/>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817BCA0D-AD6E-5D4C-BAA5-D658A182319C}"/>
              </a:ext>
            </a:extLst>
          </p:cNvPr>
          <p:cNvSpPr>
            <a:spLocks noGrp="1"/>
          </p:cNvSpPr>
          <p:nvPr>
            <p:ph type="sldNum" sz="quarter" idx="12"/>
          </p:nvPr>
        </p:nvSpPr>
        <p:spPr/>
        <p:txBody>
          <a:bodyPr/>
          <a:lstStyle>
            <a:lvl1pPr>
              <a:defRPr/>
            </a:lvl1pPr>
          </a:lstStyle>
          <a:p>
            <a:fld id="{385846BE-EA37-0E4A-A198-68339DA0A05A}" type="slidenum">
              <a:rPr lang="en-US" altLang="zh-CN"/>
              <a:pPr/>
              <a:t>‹#›</a:t>
            </a:fld>
            <a:endParaRPr lang="en-US" altLang="zh-CN"/>
          </a:p>
        </p:txBody>
      </p:sp>
    </p:spTree>
    <p:extLst>
      <p:ext uri="{BB962C8B-B14F-4D97-AF65-F5344CB8AC3E}">
        <p14:creationId xmlns:p14="http://schemas.microsoft.com/office/powerpoint/2010/main" val="3533393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1">
            <a:extLst>
              <a:ext uri="{FF2B5EF4-FFF2-40B4-BE49-F238E27FC236}">
                <a16:creationId xmlns:a16="http://schemas.microsoft.com/office/drawing/2014/main" id="{F9DCCF1E-456B-4349-9696-6FC52DD35D7D}"/>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9082491C-D3D5-6F40-99AE-A3F3023E56BD}"/>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95B78EF-5160-9046-980A-F79BE173F4CF}"/>
              </a:ext>
            </a:extLst>
          </p:cNvPr>
          <p:cNvSpPr>
            <a:spLocks noGrp="1"/>
          </p:cNvSpPr>
          <p:nvPr>
            <p:ph type="sldNum" sz="quarter" idx="12"/>
          </p:nvPr>
        </p:nvSpPr>
        <p:spPr/>
        <p:txBody>
          <a:bodyPr/>
          <a:lstStyle>
            <a:lvl1pPr>
              <a:defRPr/>
            </a:lvl1pPr>
          </a:lstStyle>
          <a:p>
            <a:fld id="{3B3DE071-CD7D-A54A-8E24-23850D832B41}" type="slidenum">
              <a:rPr lang="en-US" altLang="zh-CN"/>
              <a:pPr/>
              <a:t>‹#›</a:t>
            </a:fld>
            <a:endParaRPr lang="en-US" altLang="zh-CN"/>
          </a:p>
        </p:txBody>
      </p:sp>
    </p:spTree>
    <p:extLst>
      <p:ext uri="{BB962C8B-B14F-4D97-AF65-F5344CB8AC3E}">
        <p14:creationId xmlns:p14="http://schemas.microsoft.com/office/powerpoint/2010/main" val="33695598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4006790"/>
            <a:ext cx="10363200" cy="40011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1">
            <a:extLst>
              <a:ext uri="{FF2B5EF4-FFF2-40B4-BE49-F238E27FC236}">
                <a16:creationId xmlns:a16="http://schemas.microsoft.com/office/drawing/2014/main" id="{AA2D45B7-7275-6A45-8791-33DFBA1BC4AA}"/>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EA65DF4E-13CF-D844-ABBD-EE8BB50EC696}"/>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76667A10-9303-AD4C-9D18-963C4AC902BD}"/>
              </a:ext>
            </a:extLst>
          </p:cNvPr>
          <p:cNvSpPr>
            <a:spLocks noGrp="1"/>
          </p:cNvSpPr>
          <p:nvPr>
            <p:ph type="sldNum" sz="quarter" idx="12"/>
          </p:nvPr>
        </p:nvSpPr>
        <p:spPr/>
        <p:txBody>
          <a:bodyPr/>
          <a:lstStyle>
            <a:lvl1pPr>
              <a:defRPr/>
            </a:lvl1pPr>
          </a:lstStyle>
          <a:p>
            <a:fld id="{FC558D4E-E0FE-5C40-B7CA-456B35BB025D}" type="slidenum">
              <a:rPr lang="en-US" altLang="zh-CN"/>
              <a:pPr/>
              <a:t>‹#›</a:t>
            </a:fld>
            <a:endParaRPr lang="en-US" altLang="zh-CN"/>
          </a:p>
        </p:txBody>
      </p:sp>
    </p:spTree>
    <p:extLst>
      <p:ext uri="{BB962C8B-B14F-4D97-AF65-F5344CB8AC3E}">
        <p14:creationId xmlns:p14="http://schemas.microsoft.com/office/powerpoint/2010/main" val="2926038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935164"/>
            <a:ext cx="5384800" cy="20005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935164"/>
            <a:ext cx="5384800" cy="20005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1">
            <a:extLst>
              <a:ext uri="{FF2B5EF4-FFF2-40B4-BE49-F238E27FC236}">
                <a16:creationId xmlns:a16="http://schemas.microsoft.com/office/drawing/2014/main" id="{1634C497-C4CA-574E-B9BE-F0B8DEFCBF0C}"/>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CFA8A1B4-91C1-014B-9DA7-A69DF4AE85B0}"/>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6F0C3804-C218-EE47-A7A7-705F2237250B}"/>
              </a:ext>
            </a:extLst>
          </p:cNvPr>
          <p:cNvSpPr>
            <a:spLocks noGrp="1"/>
          </p:cNvSpPr>
          <p:nvPr>
            <p:ph type="sldNum" sz="quarter" idx="12"/>
          </p:nvPr>
        </p:nvSpPr>
        <p:spPr/>
        <p:txBody>
          <a:bodyPr/>
          <a:lstStyle>
            <a:lvl1pPr>
              <a:defRPr/>
            </a:lvl1pPr>
          </a:lstStyle>
          <a:p>
            <a:fld id="{03F9A93F-63EE-A545-961C-F58248C22B76}" type="slidenum">
              <a:rPr lang="en-US" altLang="zh-CN"/>
              <a:pPr/>
              <a:t>‹#›</a:t>
            </a:fld>
            <a:endParaRPr lang="en-US" altLang="zh-CN"/>
          </a:p>
        </p:txBody>
      </p:sp>
    </p:spTree>
    <p:extLst>
      <p:ext uri="{BB962C8B-B14F-4D97-AF65-F5344CB8AC3E}">
        <p14:creationId xmlns:p14="http://schemas.microsoft.com/office/powerpoint/2010/main" val="3651870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713210"/>
            <a:ext cx="5386917" cy="46166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17543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713210"/>
            <a:ext cx="5389033" cy="46166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17543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1">
            <a:extLst>
              <a:ext uri="{FF2B5EF4-FFF2-40B4-BE49-F238E27FC236}">
                <a16:creationId xmlns:a16="http://schemas.microsoft.com/office/drawing/2014/main" id="{A6DEFDBF-E7C2-494E-B3B7-AF78DF27E6AD}"/>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F7D9AB28-9CBD-C94F-A566-E3AE1722A19A}"/>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F443C088-4954-5B4A-A41C-43ADA0A47F83}"/>
              </a:ext>
            </a:extLst>
          </p:cNvPr>
          <p:cNvSpPr>
            <a:spLocks noGrp="1"/>
          </p:cNvSpPr>
          <p:nvPr>
            <p:ph type="sldNum" sz="quarter" idx="12"/>
          </p:nvPr>
        </p:nvSpPr>
        <p:spPr/>
        <p:txBody>
          <a:bodyPr/>
          <a:lstStyle>
            <a:lvl1pPr>
              <a:defRPr/>
            </a:lvl1pPr>
          </a:lstStyle>
          <a:p>
            <a:fld id="{0F8820CD-387E-B948-979F-ED8E2A571D11}" type="slidenum">
              <a:rPr lang="en-US" altLang="zh-CN"/>
              <a:pPr/>
              <a:t>‹#›</a:t>
            </a:fld>
            <a:endParaRPr lang="en-US" altLang="zh-CN"/>
          </a:p>
        </p:txBody>
      </p:sp>
    </p:spTree>
    <p:extLst>
      <p:ext uri="{BB962C8B-B14F-4D97-AF65-F5344CB8AC3E}">
        <p14:creationId xmlns:p14="http://schemas.microsoft.com/office/powerpoint/2010/main" val="3088914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1">
            <a:extLst>
              <a:ext uri="{FF2B5EF4-FFF2-40B4-BE49-F238E27FC236}">
                <a16:creationId xmlns:a16="http://schemas.microsoft.com/office/drawing/2014/main" id="{66240265-DE5E-A342-86C2-7CABD5AC944A}"/>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2A544A6B-DFC9-7E49-9045-DC7C887ECD53}"/>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10F58F11-186D-5744-B5FB-79516B6A80C0}"/>
              </a:ext>
            </a:extLst>
          </p:cNvPr>
          <p:cNvSpPr>
            <a:spLocks noGrp="1"/>
          </p:cNvSpPr>
          <p:nvPr>
            <p:ph type="sldNum" sz="quarter" idx="12"/>
          </p:nvPr>
        </p:nvSpPr>
        <p:spPr/>
        <p:txBody>
          <a:bodyPr/>
          <a:lstStyle>
            <a:lvl1pPr>
              <a:defRPr/>
            </a:lvl1pPr>
          </a:lstStyle>
          <a:p>
            <a:fld id="{C0D54FD3-B594-9D4F-8283-412339F77D8D}" type="slidenum">
              <a:rPr lang="en-US" altLang="zh-CN"/>
              <a:pPr/>
              <a:t>‹#›</a:t>
            </a:fld>
            <a:endParaRPr lang="en-US" altLang="zh-CN"/>
          </a:p>
        </p:txBody>
      </p:sp>
    </p:spTree>
    <p:extLst>
      <p:ext uri="{BB962C8B-B14F-4D97-AF65-F5344CB8AC3E}">
        <p14:creationId xmlns:p14="http://schemas.microsoft.com/office/powerpoint/2010/main" val="6019697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95A18EC-2108-7547-A5CC-3CF5D9339665}"/>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7EC063F3-B5FC-9243-9946-8C517DC1C774}"/>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DA268C02-F98E-C243-91F0-7CA4796D07E4}"/>
              </a:ext>
            </a:extLst>
          </p:cNvPr>
          <p:cNvSpPr>
            <a:spLocks noGrp="1"/>
          </p:cNvSpPr>
          <p:nvPr>
            <p:ph type="sldNum" sz="quarter" idx="12"/>
          </p:nvPr>
        </p:nvSpPr>
        <p:spPr/>
        <p:txBody>
          <a:bodyPr/>
          <a:lstStyle>
            <a:lvl1pPr>
              <a:defRPr/>
            </a:lvl1pPr>
          </a:lstStyle>
          <a:p>
            <a:fld id="{FAF285B9-CEEC-1E43-9C02-57B49AC53D81}" type="slidenum">
              <a:rPr lang="en-US" altLang="zh-CN"/>
              <a:pPr/>
              <a:t>‹#›</a:t>
            </a:fld>
            <a:endParaRPr lang="en-US" altLang="zh-CN"/>
          </a:p>
        </p:txBody>
      </p:sp>
    </p:spTree>
    <p:extLst>
      <p:ext uri="{BB962C8B-B14F-4D97-AF65-F5344CB8AC3E}">
        <p14:creationId xmlns:p14="http://schemas.microsoft.com/office/powerpoint/2010/main" val="12270229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22837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30777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1">
            <a:extLst>
              <a:ext uri="{FF2B5EF4-FFF2-40B4-BE49-F238E27FC236}">
                <a16:creationId xmlns:a16="http://schemas.microsoft.com/office/drawing/2014/main" id="{97253EF4-73B1-FE4E-A883-EABAE4F45890}"/>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102E4266-68E7-C847-9102-8D6ABE93A840}"/>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D8283B79-9652-F943-9069-D154AFA7DE7C}"/>
              </a:ext>
            </a:extLst>
          </p:cNvPr>
          <p:cNvSpPr>
            <a:spLocks noGrp="1"/>
          </p:cNvSpPr>
          <p:nvPr>
            <p:ph type="sldNum" sz="quarter" idx="12"/>
          </p:nvPr>
        </p:nvSpPr>
        <p:spPr/>
        <p:txBody>
          <a:bodyPr/>
          <a:lstStyle>
            <a:lvl1pPr>
              <a:defRPr/>
            </a:lvl1pPr>
          </a:lstStyle>
          <a:p>
            <a:fld id="{CA8CE6DB-7C8D-B045-A5B8-906A74A9817E}" type="slidenum">
              <a:rPr lang="en-US" altLang="zh-CN"/>
              <a:pPr/>
              <a:t>‹#›</a:t>
            </a:fld>
            <a:endParaRPr lang="en-US" altLang="zh-CN"/>
          </a:p>
        </p:txBody>
      </p:sp>
    </p:spTree>
    <p:extLst>
      <p:ext uri="{BB962C8B-B14F-4D97-AF65-F5344CB8AC3E}">
        <p14:creationId xmlns:p14="http://schemas.microsoft.com/office/powerpoint/2010/main" val="2716186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584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2389717" y="5367338"/>
            <a:ext cx="7315200" cy="30777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1">
            <a:extLst>
              <a:ext uri="{FF2B5EF4-FFF2-40B4-BE49-F238E27FC236}">
                <a16:creationId xmlns:a16="http://schemas.microsoft.com/office/drawing/2014/main" id="{A70F9747-40F9-AF42-882A-B121DEA355FF}"/>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5FF6A5DD-3A8D-334C-AF08-AF57C497ABEA}"/>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47193091-8B46-F04D-AEF3-71B87C007A0A}"/>
              </a:ext>
            </a:extLst>
          </p:cNvPr>
          <p:cNvSpPr>
            <a:spLocks noGrp="1"/>
          </p:cNvSpPr>
          <p:nvPr>
            <p:ph type="sldNum" sz="quarter" idx="12"/>
          </p:nvPr>
        </p:nvSpPr>
        <p:spPr/>
        <p:txBody>
          <a:bodyPr/>
          <a:lstStyle>
            <a:lvl1pPr>
              <a:defRPr/>
            </a:lvl1pPr>
          </a:lstStyle>
          <a:p>
            <a:fld id="{1CF72879-6F42-7A4B-84CB-F451AE3B80D3}" type="slidenum">
              <a:rPr lang="en-US" altLang="zh-CN"/>
              <a:pPr/>
              <a:t>‹#›</a:t>
            </a:fld>
            <a:endParaRPr lang="en-US" altLang="zh-CN"/>
          </a:p>
        </p:txBody>
      </p:sp>
    </p:spTree>
    <p:extLst>
      <p:ext uri="{BB962C8B-B14F-4D97-AF65-F5344CB8AC3E}">
        <p14:creationId xmlns:p14="http://schemas.microsoft.com/office/powerpoint/2010/main" val="24913021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a:xfrm>
            <a:off x="8012192" y="1935163"/>
            <a:ext cx="3570208" cy="2062162"/>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1">
            <a:extLst>
              <a:ext uri="{FF2B5EF4-FFF2-40B4-BE49-F238E27FC236}">
                <a16:creationId xmlns:a16="http://schemas.microsoft.com/office/drawing/2014/main" id="{0C816E58-9187-DE4E-9405-522ED12EE0A8}"/>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9BC703DC-2236-0441-A54A-DB3B02180A66}"/>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CF77C02C-DF73-CB46-A460-E6148D5563A3}"/>
              </a:ext>
            </a:extLst>
          </p:cNvPr>
          <p:cNvSpPr>
            <a:spLocks noGrp="1"/>
          </p:cNvSpPr>
          <p:nvPr>
            <p:ph type="sldNum" sz="quarter" idx="12"/>
          </p:nvPr>
        </p:nvSpPr>
        <p:spPr/>
        <p:txBody>
          <a:bodyPr/>
          <a:lstStyle>
            <a:lvl1pPr>
              <a:defRPr/>
            </a:lvl1pPr>
          </a:lstStyle>
          <a:p>
            <a:fld id="{EBE63734-08AD-0B4D-B57F-35C465F29D58}" type="slidenum">
              <a:rPr lang="en-US" altLang="zh-CN"/>
              <a:pPr/>
              <a:t>‹#›</a:t>
            </a:fld>
            <a:endParaRPr lang="en-US" altLang="zh-CN"/>
          </a:p>
        </p:txBody>
      </p:sp>
    </p:spTree>
    <p:extLst>
      <p:ext uri="{BB962C8B-B14F-4D97-AF65-F5344CB8AC3E}">
        <p14:creationId xmlns:p14="http://schemas.microsoft.com/office/powerpoint/2010/main" val="13045198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704850"/>
            <a:ext cx="2743200" cy="561975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481564" y="704850"/>
            <a:ext cx="2154436" cy="561975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1">
            <a:extLst>
              <a:ext uri="{FF2B5EF4-FFF2-40B4-BE49-F238E27FC236}">
                <a16:creationId xmlns:a16="http://schemas.microsoft.com/office/drawing/2014/main" id="{99A4C470-E7E3-9647-BBE3-82C297325578}"/>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E18F1402-0FCC-4749-A92B-AE15B328173B}"/>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51588181-A41D-9C43-9240-2DF456884D70}"/>
              </a:ext>
            </a:extLst>
          </p:cNvPr>
          <p:cNvSpPr>
            <a:spLocks noGrp="1"/>
          </p:cNvSpPr>
          <p:nvPr>
            <p:ph type="sldNum" sz="quarter" idx="12"/>
          </p:nvPr>
        </p:nvSpPr>
        <p:spPr/>
        <p:txBody>
          <a:bodyPr/>
          <a:lstStyle>
            <a:lvl1pPr>
              <a:defRPr/>
            </a:lvl1pPr>
          </a:lstStyle>
          <a:p>
            <a:fld id="{1BC2CD06-927E-124F-8E17-0C57ACBF0204}" type="slidenum">
              <a:rPr lang="en-US" altLang="zh-CN"/>
              <a:pPr/>
              <a:t>‹#›</a:t>
            </a:fld>
            <a:endParaRPr lang="en-US" altLang="zh-CN"/>
          </a:p>
        </p:txBody>
      </p:sp>
    </p:spTree>
    <p:extLst>
      <p:ext uri="{BB962C8B-B14F-4D97-AF65-F5344CB8AC3E}">
        <p14:creationId xmlns:p14="http://schemas.microsoft.com/office/powerpoint/2010/main" val="13724674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079500" y="609600"/>
            <a:ext cx="10610851" cy="206210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id="{FE9BF90F-8F84-7243-A5B8-1612BB199587}"/>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id="{375C42D0-BE35-364E-B132-73CD8D2F991C}"/>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id="{04FCAB5D-E4B7-5B4E-A48B-98E089DF58D5}"/>
              </a:ext>
            </a:extLst>
          </p:cNvPr>
          <p:cNvSpPr>
            <a:spLocks noGrp="1"/>
          </p:cNvSpPr>
          <p:nvPr>
            <p:ph type="sldNum" sz="quarter" idx="12"/>
          </p:nvPr>
        </p:nvSpPr>
        <p:spPr/>
        <p:txBody>
          <a:bodyPr/>
          <a:lstStyle>
            <a:lvl1pPr>
              <a:defRPr/>
            </a:lvl1pPr>
          </a:lstStyle>
          <a:p>
            <a:fld id="{9F0B8223-CB6E-8F45-A966-281907B1A8F6}" type="slidenum">
              <a:rPr lang="zh-CN" altLang="en-US"/>
              <a:pPr/>
              <a:t>‹#›</a:t>
            </a:fld>
            <a:endParaRPr lang="zh-CN" altLang="en-US"/>
          </a:p>
        </p:txBody>
      </p:sp>
    </p:spTree>
    <p:extLst>
      <p:ext uri="{BB962C8B-B14F-4D97-AF65-F5344CB8AC3E}">
        <p14:creationId xmlns:p14="http://schemas.microsoft.com/office/powerpoint/2010/main" val="595886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TwoObj">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文本占位符 2"/>
          <p:cNvSpPr>
            <a:spLocks noGrp="1"/>
          </p:cNvSpPr>
          <p:nvPr>
            <p:ph type="body" sz="half" idx="1"/>
          </p:nvPr>
        </p:nvSpPr>
        <p:spPr>
          <a:xfrm>
            <a:off x="609600" y="1600201"/>
            <a:ext cx="5384800" cy="206210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6197600" y="1600200"/>
            <a:ext cx="5384800" cy="206210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6197600" y="3938589"/>
            <a:ext cx="5384800" cy="206210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日期占位符 5">
            <a:extLst>
              <a:ext uri="{FF2B5EF4-FFF2-40B4-BE49-F238E27FC236}">
                <a16:creationId xmlns:a16="http://schemas.microsoft.com/office/drawing/2014/main" id="{86835017-26EE-6C49-B8AF-86DE6AB326D3}"/>
              </a:ext>
            </a:extLst>
          </p:cNvPr>
          <p:cNvSpPr>
            <a:spLocks noGrp="1"/>
          </p:cNvSpPr>
          <p:nvPr>
            <p:ph type="dt" sz="half" idx="10"/>
          </p:nvPr>
        </p:nvSpPr>
        <p:spPr>
          <a:xfrm>
            <a:off x="914400" y="6248400"/>
            <a:ext cx="2540000" cy="457200"/>
          </a:xfrm>
        </p:spPr>
        <p:txBody>
          <a:bodyPr/>
          <a:lstStyle>
            <a:lvl1pPr>
              <a:defRPr/>
            </a:lvl1pPr>
          </a:lstStyle>
          <a:p>
            <a:pPr>
              <a:defRPr/>
            </a:pPr>
            <a:fld id="{C7BF85C5-2697-0946-A2B7-52DB9F3641B5}" type="datetimeFigureOut">
              <a:rPr lang="zh-TW" altLang="en-US"/>
              <a:pPr>
                <a:defRPr/>
              </a:pPr>
              <a:t>2018/9/29</a:t>
            </a:fld>
            <a:endParaRPr lang="en-US"/>
          </a:p>
        </p:txBody>
      </p:sp>
      <p:sp>
        <p:nvSpPr>
          <p:cNvPr id="7" name="页脚占位符 6">
            <a:extLst>
              <a:ext uri="{FF2B5EF4-FFF2-40B4-BE49-F238E27FC236}">
                <a16:creationId xmlns:a16="http://schemas.microsoft.com/office/drawing/2014/main" id="{DD08958B-9CB0-3642-87B9-5914FABB98B4}"/>
              </a:ext>
            </a:extLst>
          </p:cNvPr>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8" name="灯片编号占位符 7">
            <a:extLst>
              <a:ext uri="{FF2B5EF4-FFF2-40B4-BE49-F238E27FC236}">
                <a16:creationId xmlns:a16="http://schemas.microsoft.com/office/drawing/2014/main" id="{913E6891-4C25-DE46-A343-E31463313650}"/>
              </a:ext>
            </a:extLst>
          </p:cNvPr>
          <p:cNvSpPr>
            <a:spLocks noGrp="1"/>
          </p:cNvSpPr>
          <p:nvPr>
            <p:ph type="sldNum" sz="quarter" idx="12"/>
          </p:nvPr>
        </p:nvSpPr>
        <p:spPr>
          <a:xfrm>
            <a:off x="8737600" y="6248400"/>
            <a:ext cx="2540000" cy="457200"/>
          </a:xfrm>
        </p:spPr>
        <p:txBody>
          <a:bodyPr/>
          <a:lstStyle>
            <a:lvl1pPr>
              <a:defRPr/>
            </a:lvl1pPr>
          </a:lstStyle>
          <a:p>
            <a:fld id="{79ECD721-936A-ED47-B3C2-DE43F80104C2}" type="slidenum">
              <a:rPr lang="zh-TW" altLang="en-US"/>
              <a:pPr/>
              <a:t>‹#›</a:t>
            </a:fld>
            <a:endParaRPr lang="en-US" altLang="zh-CN"/>
          </a:p>
        </p:txBody>
      </p:sp>
    </p:spTree>
    <p:extLst>
      <p:ext uri="{BB962C8B-B14F-4D97-AF65-F5344CB8AC3E}">
        <p14:creationId xmlns:p14="http://schemas.microsoft.com/office/powerpoint/2010/main" val="223211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4.png"/><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9/29/18</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EAABF48A-95A4-B847-B5C7-A76490655185}"/>
              </a:ext>
            </a:extLst>
          </p:cNvPr>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buFont typeface="Arial" pitchFamily="34" charset="0"/>
              <a:buNone/>
              <a:defRPr/>
            </a:pPr>
            <a:endParaRPr lang="en-US" sz="1800">
              <a:latin typeface="+mn-lt"/>
              <a:ea typeface="+mn-ea"/>
            </a:endParaRPr>
          </a:p>
        </p:txBody>
      </p:sp>
      <p:sp>
        <p:nvSpPr>
          <p:cNvPr id="8" name="任意多边形 7">
            <a:extLst>
              <a:ext uri="{FF2B5EF4-FFF2-40B4-BE49-F238E27FC236}">
                <a16:creationId xmlns:a16="http://schemas.microsoft.com/office/drawing/2014/main" id="{0552BA01-CD5B-204A-BF8E-6C5A797FA3E3}"/>
              </a:ext>
            </a:extLst>
          </p:cNvPr>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buFont typeface="Arial" pitchFamily="34" charset="0"/>
              <a:buNone/>
              <a:defRPr/>
            </a:pPr>
            <a:endParaRPr lang="en-US" sz="1800">
              <a:latin typeface="+mn-lt"/>
              <a:ea typeface="+mn-ea"/>
            </a:endParaRPr>
          </a:p>
        </p:txBody>
      </p:sp>
      <p:grpSp>
        <p:nvGrpSpPr>
          <p:cNvPr id="1028" name="组合 1">
            <a:extLst>
              <a:ext uri="{FF2B5EF4-FFF2-40B4-BE49-F238E27FC236}">
                <a16:creationId xmlns:a16="http://schemas.microsoft.com/office/drawing/2014/main" id="{05520E8F-F634-5D41-8566-0096DB0556F6}"/>
              </a:ext>
            </a:extLst>
          </p:cNvPr>
          <p:cNvGrpSpPr>
            <a:grpSpLocks/>
          </p:cNvGrpSpPr>
          <p:nvPr/>
        </p:nvGrpSpPr>
        <p:grpSpPr bwMode="auto">
          <a:xfrm>
            <a:off x="-25399" y="203200"/>
            <a:ext cx="12240684" cy="647700"/>
            <a:chOff x="-19045" y="216550"/>
            <a:chExt cx="9180548" cy="649224"/>
          </a:xfrm>
        </p:grpSpPr>
        <p:sp>
          <p:nvSpPr>
            <p:cNvPr id="12" name="任意多边形 11">
              <a:extLst>
                <a:ext uri="{FF2B5EF4-FFF2-40B4-BE49-F238E27FC236}">
                  <a16:creationId xmlns:a16="http://schemas.microsoft.com/office/drawing/2014/main" id="{A1E0059D-D07C-454D-BDB3-E23D4A47B599}"/>
                </a:ext>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buFont typeface="Arial" pitchFamily="34" charset="0"/>
                <a:buNone/>
                <a:defRPr/>
              </a:pPr>
              <a:endParaRPr lang="en-US" sz="1800">
                <a:latin typeface="Comic Sans MS" pitchFamily="66" charset="0"/>
              </a:endParaRPr>
            </a:p>
          </p:txBody>
        </p:sp>
        <p:sp>
          <p:nvSpPr>
            <p:cNvPr id="13" name="任意多边形 12">
              <a:extLst>
                <a:ext uri="{FF2B5EF4-FFF2-40B4-BE49-F238E27FC236}">
                  <a16:creationId xmlns:a16="http://schemas.microsoft.com/office/drawing/2014/main" id="{85A2F5F9-D7F0-6A4C-BBFF-8DD17FE4B026}"/>
                </a:ext>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buFont typeface="Arial" pitchFamily="34" charset="0"/>
                <a:buNone/>
                <a:defRPr/>
              </a:pPr>
              <a:endParaRPr lang="en-US" sz="1800">
                <a:latin typeface="Comic Sans MS" pitchFamily="66" charset="0"/>
              </a:endParaRPr>
            </a:p>
          </p:txBody>
        </p:sp>
      </p:grpSp>
      <p:sp>
        <p:nvSpPr>
          <p:cNvPr id="1029" name="标题占位符 8">
            <a:extLst>
              <a:ext uri="{FF2B5EF4-FFF2-40B4-BE49-F238E27FC236}">
                <a16:creationId xmlns:a16="http://schemas.microsoft.com/office/drawing/2014/main" id="{B7C87B33-670A-054E-8F91-85ACA68716E1}"/>
              </a:ext>
            </a:extLst>
          </p:cNvPr>
          <p:cNvSpPr>
            <a:spLocks noGrp="1"/>
          </p:cNvSpPr>
          <p:nvPr>
            <p:ph type="title"/>
          </p:nvPr>
        </p:nvSpPr>
        <p:spPr bwMode="auto">
          <a:xfrm>
            <a:off x="609600" y="7048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0" name="文本占位符 29">
            <a:extLst>
              <a:ext uri="{FF2B5EF4-FFF2-40B4-BE49-F238E27FC236}">
                <a16:creationId xmlns:a16="http://schemas.microsoft.com/office/drawing/2014/main" id="{4EA282F7-2A4A-FA47-9E1F-F114D0626794}"/>
              </a:ext>
            </a:extLst>
          </p:cNvPr>
          <p:cNvSpPr>
            <a:spLocks noGrp="1"/>
          </p:cNvSpPr>
          <p:nvPr>
            <p:ph type="body" idx="1"/>
          </p:nvPr>
        </p:nvSpPr>
        <p:spPr bwMode="auto">
          <a:xfrm>
            <a:off x="609600" y="1935163"/>
            <a:ext cx="109728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2993F238-6AE8-C74F-860C-A83514A62CC4}"/>
              </a:ext>
            </a:extLst>
          </p:cNvPr>
          <p:cNvSpPr>
            <a:spLocks noGrp="1"/>
          </p:cNvSpPr>
          <p:nvPr>
            <p:ph type="dt" sz="half" idx="2"/>
          </p:nvPr>
        </p:nvSpPr>
        <p:spPr>
          <a:xfrm>
            <a:off x="609600" y="6356351"/>
            <a:ext cx="2844800" cy="365125"/>
          </a:xfrm>
          <a:prstGeom prst="rect">
            <a:avLst/>
          </a:prstGeom>
        </p:spPr>
        <p:txBody>
          <a:bodyPr vert="horz" lIns="0" tIns="0" rIns="0" bIns="0" anchor="b"/>
          <a:lstStyle>
            <a:lvl1pPr>
              <a:buFont typeface="Arial" pitchFamily="34" charset="0"/>
              <a:buNone/>
              <a:defRPr sz="1200">
                <a:solidFill>
                  <a:schemeClr val="tx2">
                    <a:shade val="90000"/>
                  </a:schemeClr>
                </a:solidFill>
                <a:latin typeface="Comic Sans MS" pitchFamily="66" charset="0"/>
              </a:defRPr>
            </a:lvl1pPr>
          </a:lstStyle>
          <a:p>
            <a:pPr>
              <a:defRPr/>
            </a:pPr>
            <a:endParaRPr lang="en-US"/>
          </a:p>
        </p:txBody>
      </p:sp>
      <p:sp>
        <p:nvSpPr>
          <p:cNvPr id="16" name="页脚占位符 2">
            <a:extLst>
              <a:ext uri="{FF2B5EF4-FFF2-40B4-BE49-F238E27FC236}">
                <a16:creationId xmlns:a16="http://schemas.microsoft.com/office/drawing/2014/main" id="{1D88C6E8-A5E8-5842-A640-96253C26317D}"/>
              </a:ext>
            </a:extLst>
          </p:cNvPr>
          <p:cNvSpPr>
            <a:spLocks noGrp="1"/>
          </p:cNvSpPr>
          <p:nvPr>
            <p:ph type="ftr" sz="quarter" idx="3"/>
          </p:nvPr>
        </p:nvSpPr>
        <p:spPr>
          <a:xfrm>
            <a:off x="3556000" y="6356351"/>
            <a:ext cx="4470400" cy="365125"/>
          </a:xfrm>
          <a:prstGeom prst="rect">
            <a:avLst/>
          </a:prstGeom>
        </p:spPr>
        <p:txBody>
          <a:bodyPr vert="horz" lIns="0" tIns="0" rIns="0" bIns="0" anchor="b"/>
          <a:lstStyle>
            <a:lvl1pPr>
              <a:buFont typeface="Arial" pitchFamily="34" charset="0"/>
              <a:buNone/>
              <a:defRPr sz="1200">
                <a:solidFill>
                  <a:schemeClr val="tx2">
                    <a:shade val="90000"/>
                  </a:schemeClr>
                </a:solidFill>
                <a:latin typeface="Comic Sans MS" pitchFamily="66" charset="0"/>
              </a:defRPr>
            </a:lvl1pPr>
          </a:lstStyle>
          <a:p>
            <a:pPr>
              <a:defRPr/>
            </a:pPr>
            <a:endParaRPr lang="en-US"/>
          </a:p>
        </p:txBody>
      </p:sp>
      <p:sp>
        <p:nvSpPr>
          <p:cNvPr id="17" name="灯片编号占位符 3">
            <a:extLst>
              <a:ext uri="{FF2B5EF4-FFF2-40B4-BE49-F238E27FC236}">
                <a16:creationId xmlns:a16="http://schemas.microsoft.com/office/drawing/2014/main" id="{3BACA7D6-72D4-3249-ABA1-1CCD1828B442}"/>
              </a:ext>
            </a:extLst>
          </p:cNvPr>
          <p:cNvSpPr>
            <a:spLocks noGrp="1"/>
          </p:cNvSpPr>
          <p:nvPr>
            <p:ph type="sldNum" sz="quarter" idx="4"/>
          </p:nvPr>
        </p:nvSpPr>
        <p:spPr>
          <a:xfrm>
            <a:off x="10566400" y="6356351"/>
            <a:ext cx="1016000" cy="365125"/>
          </a:xfrm>
          <a:prstGeom prst="rect">
            <a:avLst/>
          </a:prstGeom>
        </p:spPr>
        <p:txBody>
          <a:bodyPr vert="horz" wrap="square" lIns="0" tIns="0" rIns="0" bIns="0" numCol="1" anchor="b" anchorCtr="0" compatLnSpc="1">
            <a:prstTxWarp prst="textNoShape">
              <a:avLst/>
            </a:prstTxWarp>
          </a:bodyPr>
          <a:lstStyle>
            <a:lvl1pPr algn="r">
              <a:buFont typeface="Arial" panose="020B0604020202020204" pitchFamily="34" charset="0"/>
              <a:buNone/>
              <a:defRPr sz="1200">
                <a:solidFill>
                  <a:srgbClr val="045C75"/>
                </a:solidFill>
                <a:latin typeface="Comic Sans MS" panose="030F0902030302020204" pitchFamily="66" charset="0"/>
              </a:defRPr>
            </a:lvl1pPr>
          </a:lstStyle>
          <a:p>
            <a:fld id="{96D68BE7-E7C8-514E-B1BE-3C0CDFA0A9A6}" type="slidenum">
              <a:rPr lang="en-US" altLang="zh-CN"/>
              <a:pPr/>
              <a:t>‹#›</a:t>
            </a:fld>
            <a:endParaRPr lang="en-US" altLang="zh-CN"/>
          </a:p>
        </p:txBody>
      </p:sp>
      <p:pic>
        <p:nvPicPr>
          <p:cNvPr id="1034" name="图片 1">
            <a:extLst>
              <a:ext uri="{FF2B5EF4-FFF2-40B4-BE49-F238E27FC236}">
                <a16:creationId xmlns:a16="http://schemas.microsoft.com/office/drawing/2014/main" id="{162390CB-4C60-4D41-BFF6-9C840D5F6135}"/>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Picture 10" descr="英语周报标志">
            <a:extLst>
              <a:ext uri="{FF2B5EF4-FFF2-40B4-BE49-F238E27FC236}">
                <a16:creationId xmlns:a16="http://schemas.microsoft.com/office/drawing/2014/main" id="{0EB9547A-84A9-FA40-A0CF-A1E81EF4A6C5}"/>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1600" y="95250"/>
            <a:ext cx="24384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11">
            <a:extLst>
              <a:ext uri="{FF2B5EF4-FFF2-40B4-BE49-F238E27FC236}">
                <a16:creationId xmlns:a16="http://schemas.microsoft.com/office/drawing/2014/main" id="{053EA074-769F-A447-9C70-17134B9931E4}"/>
              </a:ext>
            </a:extLst>
          </p:cNvPr>
          <p:cNvSpPr txBox="1">
            <a:spLocks noChangeArrowheads="1"/>
          </p:cNvSpPr>
          <p:nvPr/>
        </p:nvSpPr>
        <p:spPr bwMode="auto">
          <a:xfrm>
            <a:off x="9550400" y="76201"/>
            <a:ext cx="2540000" cy="366713"/>
          </a:xfrm>
          <a:prstGeom prst="rect">
            <a:avLst/>
          </a:prstGeom>
          <a:noFill/>
          <a:ln>
            <a:noFill/>
          </a:ln>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defRPr/>
            </a:pPr>
            <a:r>
              <a:rPr lang="en-US" altLang="zh-CN" sz="1800" dirty="0">
                <a:solidFill>
                  <a:srgbClr val="5F5F5F"/>
                </a:solidFill>
                <a:latin typeface="Comic Sans MS" pitchFamily="66" charset="0"/>
              </a:rPr>
              <a:t>Unit 2 Writing</a:t>
            </a:r>
          </a:p>
        </p:txBody>
      </p:sp>
    </p:spTree>
    <p:extLst>
      <p:ext uri="{BB962C8B-B14F-4D97-AF65-F5344CB8AC3E}">
        <p14:creationId xmlns:p14="http://schemas.microsoft.com/office/powerpoint/2010/main" val="21786153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itchFamily="18" charset="0"/>
          <a:ea typeface="宋体" pitchFamily="2" charset="-122"/>
        </a:defRPr>
      </a:lvl2pPr>
      <a:lvl3pPr algn="l" rtl="0" eaLnBrk="0" fontAlgn="base" hangingPunct="0">
        <a:spcBef>
          <a:spcPct val="0"/>
        </a:spcBef>
        <a:spcAft>
          <a:spcPct val="0"/>
        </a:spcAft>
        <a:defRPr sz="5000">
          <a:solidFill>
            <a:schemeClr val="tx2"/>
          </a:solidFill>
          <a:latin typeface="Times New Roman" pitchFamily="18" charset="0"/>
          <a:ea typeface="宋体" pitchFamily="2" charset="-122"/>
        </a:defRPr>
      </a:lvl3pPr>
      <a:lvl4pPr algn="l" rtl="0" eaLnBrk="0" fontAlgn="base" hangingPunct="0">
        <a:spcBef>
          <a:spcPct val="0"/>
        </a:spcBef>
        <a:spcAft>
          <a:spcPct val="0"/>
        </a:spcAft>
        <a:defRPr sz="5000">
          <a:solidFill>
            <a:schemeClr val="tx2"/>
          </a:solidFill>
          <a:latin typeface="Times New Roman" pitchFamily="18" charset="0"/>
          <a:ea typeface="宋体" pitchFamily="2" charset="-122"/>
        </a:defRPr>
      </a:lvl4pPr>
      <a:lvl5pPr algn="l" rtl="0" eaLnBrk="0" fontAlgn="base" hangingPunct="0">
        <a:spcBef>
          <a:spcPct val="0"/>
        </a:spcBef>
        <a:spcAft>
          <a:spcPct val="0"/>
        </a:spcAft>
        <a:defRPr sz="5000">
          <a:solidFill>
            <a:schemeClr val="tx2"/>
          </a:solidFill>
          <a:latin typeface="Times New Roman" pitchFamily="18" charset="0"/>
          <a:ea typeface="宋体" pitchFamily="2" charset="-122"/>
        </a:defRPr>
      </a:lvl5pPr>
      <a:lvl6pPr marL="457200" algn="l" rtl="0" eaLnBrk="1" fontAlgn="base" hangingPunct="1">
        <a:spcBef>
          <a:spcPct val="0"/>
        </a:spcBef>
        <a:spcAft>
          <a:spcPct val="0"/>
        </a:spcAft>
        <a:defRPr sz="5000">
          <a:solidFill>
            <a:schemeClr val="tx2"/>
          </a:solidFill>
          <a:latin typeface="Calibri" pitchFamily="34" charset="0"/>
          <a:ea typeface="宋体" pitchFamily="2" charset="-122"/>
        </a:defRPr>
      </a:lvl6pPr>
      <a:lvl7pPr marL="914400" algn="l" rtl="0" eaLnBrk="1" fontAlgn="base" hangingPunct="1">
        <a:spcBef>
          <a:spcPct val="0"/>
        </a:spcBef>
        <a:spcAft>
          <a:spcPct val="0"/>
        </a:spcAft>
        <a:defRPr sz="5000">
          <a:solidFill>
            <a:schemeClr val="tx2"/>
          </a:solidFill>
          <a:latin typeface="Calibri" pitchFamily="34" charset="0"/>
          <a:ea typeface="宋体" pitchFamily="2" charset="-122"/>
        </a:defRPr>
      </a:lvl7pPr>
      <a:lvl8pPr marL="1371600" algn="l" rtl="0" eaLnBrk="1" fontAlgn="base" hangingPunct="1">
        <a:spcBef>
          <a:spcPct val="0"/>
        </a:spcBef>
        <a:spcAft>
          <a:spcPct val="0"/>
        </a:spcAft>
        <a:defRPr sz="5000">
          <a:solidFill>
            <a:schemeClr val="tx2"/>
          </a:solidFill>
          <a:latin typeface="Calibri" pitchFamily="34" charset="0"/>
          <a:ea typeface="宋体" pitchFamily="2" charset="-122"/>
        </a:defRPr>
      </a:lvl8pPr>
      <a:lvl9pPr marL="1828800" algn="l" rtl="0" eaLnBrk="1" fontAlgn="base" hangingPunct="1">
        <a:spcBef>
          <a:spcPct val="0"/>
        </a:spcBef>
        <a:spcAft>
          <a:spcPct val="0"/>
        </a:spcAft>
        <a:defRPr sz="5000">
          <a:solidFill>
            <a:schemeClr val="tx2"/>
          </a:solidFill>
          <a:latin typeface="Calibri" pitchFamily="34" charset="0"/>
          <a:ea typeface="宋体"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2" charset="2"/>
        <a:buChar char=""/>
        <a:defRPr sz="26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2" charset="2"/>
        <a:buChar char=""/>
        <a:defRPr sz="2400">
          <a:solidFill>
            <a:schemeClr val="tx1"/>
          </a:solidFill>
          <a:latin typeface="+mn-lt"/>
          <a:ea typeface="+mn-ea"/>
        </a:defRPr>
      </a:lvl2pPr>
      <a:lvl3pPr marL="914400" indent="-246063" algn="l" rtl="0" eaLnBrk="0" fontAlgn="base" hangingPunct="0">
        <a:spcBef>
          <a:spcPct val="20000"/>
        </a:spcBef>
        <a:spcAft>
          <a:spcPct val="0"/>
        </a:spcAft>
        <a:buClr>
          <a:schemeClr val="accent2"/>
        </a:buClr>
        <a:buSzPct val="70000"/>
        <a:buFont typeface="Wingdings 2" pitchFamily="2"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2" charset="2"/>
        <a:buChar char=""/>
        <a:defRPr sz="2000">
          <a:solidFill>
            <a:schemeClr val="tx1"/>
          </a:solidFill>
          <a:latin typeface="+mn-lt"/>
          <a:ea typeface="+mn-ea"/>
        </a:defRPr>
      </a:lvl4pPr>
      <a:lvl5pPr marL="1462088" indent="-209550" algn="l" rtl="0" eaLnBrk="0" fontAlgn="base" hangingPunct="0">
        <a:spcBef>
          <a:spcPct val="20000"/>
        </a:spcBef>
        <a:spcAft>
          <a:spcPct val="0"/>
        </a:spcAft>
        <a:buClr>
          <a:srgbClr val="10CF9B"/>
        </a:buClr>
        <a:buSzPct val="65000"/>
        <a:buFont typeface="Wingdings 2" pitchFamily="2" charset="2"/>
        <a:buChar char=""/>
        <a:defRPr sz="2000">
          <a:solidFill>
            <a:schemeClr val="tx1"/>
          </a:solidFill>
          <a:latin typeface="+mn-lt"/>
          <a:ea typeface="+mn-ea"/>
        </a:defRPr>
      </a:lvl5pPr>
      <a:lvl6pPr marL="1919288"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488"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3688"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0888"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tiff"/><Relationship Id="rId4" Type="http://schemas.openxmlformats.org/officeDocument/2006/relationships/image" Target="../media/image7.tif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67CA92D-20E2-EC42-B261-7FE7358DB8A0}"/>
              </a:ext>
            </a:extLst>
          </p:cNvPr>
          <p:cNvSpPr>
            <a:spLocks noGrp="1"/>
          </p:cNvSpPr>
          <p:nvPr>
            <p:ph type="ctrTitle"/>
          </p:nvPr>
        </p:nvSpPr>
        <p:spPr>
          <a:xfrm>
            <a:off x="2417779" y="1611630"/>
            <a:ext cx="8637073" cy="1903549"/>
          </a:xfrm>
        </p:spPr>
        <p:txBody>
          <a:bodyPr>
            <a:normAutofit/>
          </a:bodyPr>
          <a:lstStyle/>
          <a:p>
            <a:r>
              <a:rPr lang="en-US" altLang="zh-CN" b="1" dirty="0">
                <a:solidFill>
                  <a:srgbClr val="0000FF"/>
                </a:solidFill>
                <a:latin typeface="Times New Roman" panose="02020603050405020304" pitchFamily="18" charset="0"/>
                <a:ea typeface="微软雅黑" panose="020B0503020204020204" pitchFamily="34" charset="-122"/>
              </a:rPr>
              <a:t>Unit 2  Numbers</a:t>
            </a:r>
            <a:endParaRPr kumimoji="1" lang="zh-CN" altLang="en-US" dirty="0"/>
          </a:p>
        </p:txBody>
      </p:sp>
      <p:sp>
        <p:nvSpPr>
          <p:cNvPr id="3" name="副标题 2">
            <a:extLst>
              <a:ext uri="{FF2B5EF4-FFF2-40B4-BE49-F238E27FC236}">
                <a16:creationId xmlns:a16="http://schemas.microsoft.com/office/drawing/2014/main" id="{4F0F6E18-B0F3-CC43-A95D-B7B78C16732A}"/>
              </a:ext>
            </a:extLst>
          </p:cNvPr>
          <p:cNvSpPr>
            <a:spLocks noGrp="1"/>
          </p:cNvSpPr>
          <p:nvPr>
            <p:ph type="subTitle" idx="1"/>
          </p:nvPr>
        </p:nvSpPr>
        <p:spPr>
          <a:xfrm>
            <a:off x="2417780" y="3629479"/>
            <a:ext cx="8637072" cy="977621"/>
          </a:xfrm>
        </p:spPr>
        <p:txBody>
          <a:bodyPr>
            <a:normAutofit/>
          </a:bodyPr>
          <a:lstStyle/>
          <a:p>
            <a:r>
              <a:rPr lang="en-US" altLang="zh-CN" sz="3600" b="1" dirty="0">
                <a:solidFill>
                  <a:srgbClr val="0000FF"/>
                </a:solidFill>
                <a:latin typeface="Times New Roman" panose="02020603050405020304" pitchFamily="18" charset="0"/>
              </a:rPr>
              <a:t>Writing</a:t>
            </a:r>
            <a:r>
              <a:rPr lang="zh-CN" altLang="en-US" sz="3600" b="1" dirty="0">
                <a:solidFill>
                  <a:srgbClr val="0000FF"/>
                </a:solidFill>
                <a:latin typeface="Times New Roman" panose="02020603050405020304" pitchFamily="18" charset="0"/>
              </a:rPr>
              <a:t>：</a:t>
            </a:r>
            <a:r>
              <a:rPr lang="en-US" altLang="zh-CN" sz="3600" b="1" dirty="0">
                <a:solidFill>
                  <a:srgbClr val="0000FF"/>
                </a:solidFill>
                <a:latin typeface="Times New Roman" panose="02020603050405020304" pitchFamily="18" charset="0"/>
              </a:rPr>
              <a:t>Graph</a:t>
            </a:r>
            <a:r>
              <a:rPr lang="zh-CN" altLang="en-US" sz="3600" b="1" dirty="0">
                <a:solidFill>
                  <a:srgbClr val="0000FF"/>
                </a:solidFill>
                <a:latin typeface="Times New Roman" panose="02020603050405020304" pitchFamily="18" charset="0"/>
              </a:rPr>
              <a:t> </a:t>
            </a:r>
            <a:r>
              <a:rPr lang="en-US" altLang="zh-CN" sz="3600" b="1" dirty="0">
                <a:solidFill>
                  <a:srgbClr val="0000FF"/>
                </a:solidFill>
                <a:latin typeface="Times New Roman" panose="02020603050405020304" pitchFamily="18" charset="0"/>
              </a:rPr>
              <a:t>writing</a:t>
            </a:r>
            <a:endParaRPr kumimoji="1" lang="zh-CN" altLang="en-US" sz="3600" dirty="0"/>
          </a:p>
        </p:txBody>
      </p:sp>
      <p:pic>
        <p:nvPicPr>
          <p:cNvPr id="6" name="图片 5">
            <a:extLst>
              <a:ext uri="{FF2B5EF4-FFF2-40B4-BE49-F238E27FC236}">
                <a16:creationId xmlns:a16="http://schemas.microsoft.com/office/drawing/2014/main" id="{40DE126F-1A11-B04B-B2E6-D4AE281412D8}"/>
              </a:ext>
            </a:extLst>
          </p:cNvPr>
          <p:cNvPicPr>
            <a:picLocks noChangeAspect="1"/>
          </p:cNvPicPr>
          <p:nvPr/>
        </p:nvPicPr>
        <p:blipFill rotWithShape="1">
          <a:blip r:embed="rId2"/>
          <a:srcRect t="50370" b="27971"/>
          <a:stretch/>
        </p:blipFill>
        <p:spPr>
          <a:xfrm>
            <a:off x="7677948" y="5097426"/>
            <a:ext cx="4673871" cy="1483042"/>
          </a:xfrm>
          <a:prstGeom prst="rect">
            <a:avLst/>
          </a:prstGeom>
        </p:spPr>
      </p:pic>
      <p:pic>
        <p:nvPicPr>
          <p:cNvPr id="12" name="图片 11">
            <a:extLst>
              <a:ext uri="{FF2B5EF4-FFF2-40B4-BE49-F238E27FC236}">
                <a16:creationId xmlns:a16="http://schemas.microsoft.com/office/drawing/2014/main" id="{FDDFE5DC-B4A7-BC42-82BB-D140313CC748}"/>
              </a:ext>
            </a:extLst>
          </p:cNvPr>
          <p:cNvPicPr>
            <a:picLocks noChangeAspect="1"/>
          </p:cNvPicPr>
          <p:nvPr/>
        </p:nvPicPr>
        <p:blipFill rotWithShape="1">
          <a:blip r:embed="rId2"/>
          <a:srcRect t="26772" b="52673"/>
          <a:stretch/>
        </p:blipFill>
        <p:spPr>
          <a:xfrm>
            <a:off x="3382747" y="5088219"/>
            <a:ext cx="5104016" cy="1536980"/>
          </a:xfrm>
          <a:prstGeom prst="rect">
            <a:avLst/>
          </a:prstGeom>
        </p:spPr>
      </p:pic>
      <p:pic>
        <p:nvPicPr>
          <p:cNvPr id="14" name="图片 13">
            <a:extLst>
              <a:ext uri="{FF2B5EF4-FFF2-40B4-BE49-F238E27FC236}">
                <a16:creationId xmlns:a16="http://schemas.microsoft.com/office/drawing/2014/main" id="{BCEF2A6B-A08A-6E4E-A01F-BB7A953389FB}"/>
              </a:ext>
            </a:extLst>
          </p:cNvPr>
          <p:cNvPicPr>
            <a:picLocks noChangeAspect="1"/>
          </p:cNvPicPr>
          <p:nvPr/>
        </p:nvPicPr>
        <p:blipFill rotWithShape="1">
          <a:blip r:embed="rId2"/>
          <a:srcRect b="73899"/>
          <a:stretch/>
        </p:blipFill>
        <p:spPr>
          <a:xfrm>
            <a:off x="-482309" y="4838985"/>
            <a:ext cx="4554248" cy="1741483"/>
          </a:xfrm>
          <a:prstGeom prst="rect">
            <a:avLst/>
          </a:prstGeom>
        </p:spPr>
      </p:pic>
    </p:spTree>
    <p:extLst>
      <p:ext uri="{BB962C8B-B14F-4D97-AF65-F5344CB8AC3E}">
        <p14:creationId xmlns:p14="http://schemas.microsoft.com/office/powerpoint/2010/main" val="1009288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0DEA9F4-3C9D-0141-96C2-7C3A60A2D89A}"/>
              </a:ext>
            </a:extLst>
          </p:cNvPr>
          <p:cNvSpPr/>
          <p:nvPr/>
        </p:nvSpPr>
        <p:spPr>
          <a:xfrm rot="10800000">
            <a:off x="2981551" y="2524962"/>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en-US"/>
          </a:p>
        </p:txBody>
      </p:sp>
      <p:sp>
        <p:nvSpPr>
          <p:cNvPr id="15363" name="TextBox 4">
            <a:extLst>
              <a:ext uri="{FF2B5EF4-FFF2-40B4-BE49-F238E27FC236}">
                <a16:creationId xmlns:a16="http://schemas.microsoft.com/office/drawing/2014/main" id="{4402C9B7-EE66-3F48-A0F3-DE5E1E9E0004}"/>
              </a:ext>
            </a:extLst>
          </p:cNvPr>
          <p:cNvSpPr txBox="1">
            <a:spLocks noChangeArrowheads="1"/>
          </p:cNvSpPr>
          <p:nvPr/>
        </p:nvSpPr>
        <p:spPr bwMode="auto">
          <a:xfrm>
            <a:off x="3733642" y="2705851"/>
            <a:ext cx="46346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dirty="0">
                <a:latin typeface="Comic Sans MS" panose="030F0902030302020204" pitchFamily="66" charset="0"/>
                <a:ea typeface="微软雅黑" panose="020B0503020204020204" pitchFamily="34" charset="-122"/>
                <a:cs typeface="Times New Roman" panose="02020603050405020304" pitchFamily="18" charset="0"/>
              </a:rPr>
              <a:t>Part I Pre-Learning</a:t>
            </a:r>
            <a:endParaRPr lang="zh-CN" altLang="en-US" sz="3600" b="1" dirty="0">
              <a:latin typeface="Comic Sans MS" panose="030F0902030302020204" pitchFamily="66"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270145531"/>
      </p:ext>
    </p:extLst>
  </p:cSld>
  <p:clrMapOvr>
    <a:masterClrMapping/>
  </p:clrMapOvr>
  <p:transition spd="slow">
    <p:blinds/>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6">
            <a:extLst>
              <a:ext uri="{FF2B5EF4-FFF2-40B4-BE49-F238E27FC236}">
                <a16:creationId xmlns:a16="http://schemas.microsoft.com/office/drawing/2014/main" id="{15CA3C66-EA0D-3246-8074-4B4C88B9CC8C}"/>
              </a:ext>
            </a:extLst>
          </p:cNvPr>
          <p:cNvSpPr txBox="1">
            <a:spLocks noChangeArrowheads="1"/>
          </p:cNvSpPr>
          <p:nvPr/>
        </p:nvSpPr>
        <p:spPr bwMode="auto">
          <a:xfrm>
            <a:off x="0" y="119063"/>
            <a:ext cx="12191999" cy="1754326"/>
          </a:xfrm>
          <a:prstGeom prst="rect">
            <a:avLst/>
          </a:prstGeom>
          <a:noFill/>
          <a:ln w="9525">
            <a:noFill/>
            <a:miter lim="800000"/>
            <a:headEnd/>
            <a:tailEnd/>
          </a:ln>
        </p:spPr>
        <p:txBody>
          <a:bodyPr wrap="square">
            <a:spAutoFit/>
          </a:bodyPr>
          <a:lstStyle/>
          <a:p>
            <a:pPr>
              <a:defRPr/>
            </a:pPr>
            <a:r>
              <a:rPr lang="en-US" sz="3600" b="1" dirty="0">
                <a:solidFill>
                  <a:srgbClr val="604A7B"/>
                </a:solidFill>
              </a:rPr>
              <a:t>Task One: Draw a </a:t>
            </a:r>
            <a:r>
              <a:rPr lang="en-US" sz="3600" b="1" u="sng" dirty="0">
                <a:solidFill>
                  <a:srgbClr val="604A7B"/>
                </a:solidFill>
              </a:rPr>
              <a:t>line graph </a:t>
            </a:r>
            <a:r>
              <a:rPr lang="en-US" sz="3600" b="1" dirty="0">
                <a:solidFill>
                  <a:srgbClr val="604A7B"/>
                </a:solidFill>
              </a:rPr>
              <a:t>according to the short passage. Before you draw, decide what the vertical axis and horizontal axis are about. </a:t>
            </a:r>
            <a:endParaRPr lang="en-US" sz="3600" b="1" dirty="0">
              <a:solidFill>
                <a:srgbClr val="00B050"/>
              </a:solidFill>
            </a:endParaRPr>
          </a:p>
        </p:txBody>
      </p:sp>
      <p:sp>
        <p:nvSpPr>
          <p:cNvPr id="15" name="矩形 14">
            <a:extLst>
              <a:ext uri="{FF2B5EF4-FFF2-40B4-BE49-F238E27FC236}">
                <a16:creationId xmlns:a16="http://schemas.microsoft.com/office/drawing/2014/main" id="{94E44199-D73E-D942-854F-99EE4D05DF18}"/>
              </a:ext>
            </a:extLst>
          </p:cNvPr>
          <p:cNvSpPr/>
          <p:nvPr/>
        </p:nvSpPr>
        <p:spPr>
          <a:xfrm>
            <a:off x="1" y="1875962"/>
            <a:ext cx="12191998" cy="4401205"/>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altLang="zh-CN" sz="4000" i="1" dirty="0">
                <a:solidFill>
                  <a:srgbClr val="C00000"/>
                </a:solidFill>
              </a:rPr>
              <a:t>Rainfall in Guangzhou</a:t>
            </a:r>
          </a:p>
          <a:p>
            <a:pPr>
              <a:defRPr/>
            </a:pPr>
            <a:r>
              <a:rPr lang="en-US" altLang="zh-CN" sz="4000" i="1" dirty="0">
                <a:solidFill>
                  <a:schemeClr val="tx1"/>
                </a:solidFill>
              </a:rPr>
              <a:t>In 2008, the rainfall in Guangzhou was 2,300 </a:t>
            </a:r>
            <a:r>
              <a:rPr lang="en-US" altLang="zh-CN" sz="4000" i="1" dirty="0" err="1">
                <a:solidFill>
                  <a:schemeClr val="tx1"/>
                </a:solidFill>
              </a:rPr>
              <a:t>millimetres</a:t>
            </a:r>
            <a:r>
              <a:rPr lang="en-US" altLang="zh-CN" sz="4000" i="1" dirty="0">
                <a:solidFill>
                  <a:schemeClr val="tx1"/>
                </a:solidFill>
              </a:rPr>
              <a:t>. In 2009, it </a:t>
            </a:r>
            <a:r>
              <a:rPr lang="en-US" altLang="zh-CN" sz="4000" i="1" dirty="0">
                <a:solidFill>
                  <a:srgbClr val="FF0000"/>
                </a:solidFill>
              </a:rPr>
              <a:t>fell</a:t>
            </a:r>
            <a:r>
              <a:rPr lang="en-US" altLang="zh-CN" sz="4000" i="1" dirty="0">
                <a:solidFill>
                  <a:schemeClr val="tx1"/>
                </a:solidFill>
              </a:rPr>
              <a:t> to 1,900. Then in 2010, it </a:t>
            </a:r>
            <a:r>
              <a:rPr lang="en-US" altLang="zh-CN" sz="4000" i="1" dirty="0">
                <a:solidFill>
                  <a:srgbClr val="FF0000"/>
                </a:solidFill>
              </a:rPr>
              <a:t>grew</a:t>
            </a:r>
            <a:r>
              <a:rPr lang="en-US" altLang="zh-CN" sz="4000" i="1" dirty="0">
                <a:solidFill>
                  <a:schemeClr val="tx1"/>
                </a:solidFill>
              </a:rPr>
              <a:t> to 2,000. In 2011, the rainfall </a:t>
            </a:r>
            <a:r>
              <a:rPr lang="en-US" altLang="zh-CN" sz="4000" i="1" dirty="0">
                <a:solidFill>
                  <a:srgbClr val="FF0000"/>
                </a:solidFill>
              </a:rPr>
              <a:t>decreased</a:t>
            </a:r>
            <a:r>
              <a:rPr lang="en-US" altLang="zh-CN" sz="4000" i="1" dirty="0">
                <a:solidFill>
                  <a:schemeClr val="tx1"/>
                </a:solidFill>
              </a:rPr>
              <a:t> to 1,600. It </a:t>
            </a:r>
            <a:r>
              <a:rPr lang="en-US" altLang="zh-CN" sz="4000" i="1" dirty="0">
                <a:solidFill>
                  <a:srgbClr val="FF0000"/>
                </a:solidFill>
              </a:rPr>
              <a:t>increased</a:t>
            </a:r>
            <a:r>
              <a:rPr lang="en-US" altLang="zh-CN" sz="4000" i="1" dirty="0">
                <a:solidFill>
                  <a:schemeClr val="tx1"/>
                </a:solidFill>
              </a:rPr>
              <a:t> to 2,600 in 2012. It then </a:t>
            </a:r>
            <a:r>
              <a:rPr lang="en-US" altLang="zh-CN" sz="4000" i="1" dirty="0">
                <a:solidFill>
                  <a:srgbClr val="FF0000"/>
                </a:solidFill>
              </a:rPr>
              <a:t>went down </a:t>
            </a:r>
            <a:r>
              <a:rPr lang="en-US" altLang="zh-CN" sz="4000" i="1" dirty="0">
                <a:solidFill>
                  <a:schemeClr val="tx1"/>
                </a:solidFill>
              </a:rPr>
              <a:t>again to 2,300 in 2013. In 2014, it </a:t>
            </a:r>
            <a:r>
              <a:rPr lang="en-US" altLang="zh-CN" sz="4000" i="1" dirty="0">
                <a:solidFill>
                  <a:srgbClr val="FF0000"/>
                </a:solidFill>
              </a:rPr>
              <a:t>rose</a:t>
            </a:r>
            <a:r>
              <a:rPr lang="en-US" altLang="zh-CN" sz="4000" i="1" dirty="0">
                <a:solidFill>
                  <a:schemeClr val="tx1"/>
                </a:solidFill>
              </a:rPr>
              <a:t> to 2,700. In 2015, it </a:t>
            </a:r>
            <a:r>
              <a:rPr lang="en-US" altLang="zh-CN" sz="4000" i="1" dirty="0">
                <a:solidFill>
                  <a:srgbClr val="FF0000"/>
                </a:solidFill>
              </a:rPr>
              <a:t>dropped</a:t>
            </a:r>
            <a:r>
              <a:rPr lang="en-US" altLang="zh-CN" sz="4000" i="1" dirty="0">
                <a:solidFill>
                  <a:schemeClr val="tx1"/>
                </a:solidFill>
              </a:rPr>
              <a:t> to 2,400. It </a:t>
            </a:r>
            <a:r>
              <a:rPr lang="en-US" altLang="zh-CN" sz="4000" i="1" dirty="0">
                <a:solidFill>
                  <a:srgbClr val="FF0000"/>
                </a:solidFill>
              </a:rPr>
              <a:t>stayed the same</a:t>
            </a:r>
            <a:r>
              <a:rPr lang="en-US" altLang="zh-CN" sz="4000" i="1" dirty="0">
                <a:solidFill>
                  <a:schemeClr val="tx1"/>
                </a:solidFill>
              </a:rPr>
              <a:t> in 2016. In 2017,  it </a:t>
            </a:r>
            <a:r>
              <a:rPr lang="en-US" altLang="zh-CN" sz="4000" i="1" dirty="0">
                <a:solidFill>
                  <a:srgbClr val="FF0000"/>
                </a:solidFill>
              </a:rPr>
              <a:t>jumped</a:t>
            </a:r>
            <a:r>
              <a:rPr lang="en-US" altLang="zh-CN" sz="4000" i="1" dirty="0">
                <a:solidFill>
                  <a:schemeClr val="tx1"/>
                </a:solidFill>
              </a:rPr>
              <a:t> to 3000.</a:t>
            </a:r>
            <a:endParaRPr lang="zh-CN" altLang="en-US" sz="4000" i="1" dirty="0">
              <a:solidFill>
                <a:schemeClr val="tx1"/>
              </a:solidFill>
            </a:endParaRPr>
          </a:p>
        </p:txBody>
      </p:sp>
    </p:spTree>
    <p:extLst>
      <p:ext uri="{BB962C8B-B14F-4D97-AF65-F5344CB8AC3E}">
        <p14:creationId xmlns:p14="http://schemas.microsoft.com/office/powerpoint/2010/main" val="45525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B72DF42-31F5-7445-8CD8-543FC4BF6DA0}"/>
              </a:ext>
            </a:extLst>
          </p:cNvPr>
          <p:cNvSpPr/>
          <p:nvPr/>
        </p:nvSpPr>
        <p:spPr>
          <a:xfrm>
            <a:off x="1002931" y="1234394"/>
            <a:ext cx="9530483"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defRPr/>
            </a:pPr>
            <a:r>
              <a:rPr lang="en-US" altLang="zh-CN" sz="3600" b="1" dirty="0">
                <a:ln w="10541" cmpd="sng">
                  <a:noFill/>
                  <a:prstDash val="solid"/>
                </a:ln>
              </a:rPr>
              <a:t>What is the vertical axis(</a:t>
            </a:r>
            <a:r>
              <a:rPr lang="zh-CN" altLang="en-US" sz="3600" b="1" dirty="0">
                <a:ln w="10541" cmpd="sng">
                  <a:noFill/>
                  <a:prstDash val="solid"/>
                </a:ln>
              </a:rPr>
              <a:t>纵坐标</a:t>
            </a:r>
            <a:r>
              <a:rPr lang="en-US" altLang="zh-CN" sz="3600" b="1" dirty="0">
                <a:ln w="10541" cmpd="sng">
                  <a:noFill/>
                  <a:prstDash val="solid"/>
                </a:ln>
              </a:rPr>
              <a:t>) about?</a:t>
            </a:r>
          </a:p>
          <a:p>
            <a:pPr marL="342900" indent="-342900">
              <a:defRPr/>
            </a:pPr>
            <a:r>
              <a:rPr lang="en-US" altLang="zh-CN" sz="3600" b="1" dirty="0">
                <a:ln w="10541" cmpd="sng">
                  <a:noFill/>
                  <a:prstDash val="solid"/>
                </a:ln>
                <a:solidFill>
                  <a:srgbClr val="FF0000"/>
                </a:solidFill>
              </a:rPr>
              <a:t>It’s about rainfall in </a:t>
            </a:r>
            <a:r>
              <a:rPr lang="en-US" altLang="zh-CN" sz="3600" b="1" dirty="0" err="1">
                <a:ln w="10541" cmpd="sng">
                  <a:noFill/>
                  <a:prstDash val="solid"/>
                </a:ln>
                <a:solidFill>
                  <a:srgbClr val="FF0000"/>
                </a:solidFill>
              </a:rPr>
              <a:t>millimetres</a:t>
            </a:r>
            <a:r>
              <a:rPr lang="en-US" altLang="zh-CN" sz="3600" b="1" dirty="0">
                <a:ln w="10541" cmpd="sng">
                  <a:noFill/>
                  <a:prstDash val="solid"/>
                </a:ln>
                <a:solidFill>
                  <a:srgbClr val="FF0000"/>
                </a:solidFill>
              </a:rPr>
              <a:t>.</a:t>
            </a:r>
          </a:p>
          <a:p>
            <a:pPr marL="342900" indent="-342900">
              <a:defRPr/>
            </a:pPr>
            <a:r>
              <a:rPr lang="en-US" altLang="zh-CN" sz="3600" b="1" dirty="0">
                <a:ln w="10541" cmpd="sng">
                  <a:noFill/>
                  <a:prstDash val="solid"/>
                </a:ln>
              </a:rPr>
              <a:t>What is the horizontal axis(</a:t>
            </a:r>
            <a:r>
              <a:rPr lang="zh-CN" altLang="en-US" sz="3600" b="1" dirty="0">
                <a:ln w="10541" cmpd="sng">
                  <a:noFill/>
                  <a:prstDash val="solid"/>
                </a:ln>
              </a:rPr>
              <a:t>横坐标</a:t>
            </a:r>
            <a:r>
              <a:rPr lang="en-US" altLang="zh-CN" sz="3600" b="1" dirty="0">
                <a:ln w="10541" cmpd="sng">
                  <a:noFill/>
                  <a:prstDash val="solid"/>
                </a:ln>
              </a:rPr>
              <a:t>) about?</a:t>
            </a:r>
          </a:p>
          <a:p>
            <a:pPr marL="342900" indent="-342900">
              <a:defRPr/>
            </a:pPr>
            <a:r>
              <a:rPr lang="en-US" altLang="zh-CN" sz="3600" b="1" dirty="0">
                <a:ln w="10541" cmpd="sng">
                  <a:noFill/>
                  <a:prstDash val="solid"/>
                </a:ln>
                <a:solidFill>
                  <a:srgbClr val="FF0000"/>
                </a:solidFill>
              </a:rPr>
              <a:t>It’s about year.</a:t>
            </a:r>
          </a:p>
        </p:txBody>
      </p:sp>
    </p:spTree>
    <p:extLst>
      <p:ext uri="{BB962C8B-B14F-4D97-AF65-F5344CB8AC3E}">
        <p14:creationId xmlns:p14="http://schemas.microsoft.com/office/powerpoint/2010/main" val="195404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dissolv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dissolve">
                                      <p:cBhvr>
                                        <p:cTn id="1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6">
            <a:extLst>
              <a:ext uri="{FF2B5EF4-FFF2-40B4-BE49-F238E27FC236}">
                <a16:creationId xmlns:a16="http://schemas.microsoft.com/office/drawing/2014/main" id="{15CA3C66-EA0D-3246-8074-4B4C88B9CC8C}"/>
              </a:ext>
            </a:extLst>
          </p:cNvPr>
          <p:cNvSpPr txBox="1">
            <a:spLocks noChangeArrowheads="1"/>
          </p:cNvSpPr>
          <p:nvPr/>
        </p:nvSpPr>
        <p:spPr bwMode="auto">
          <a:xfrm>
            <a:off x="0" y="119063"/>
            <a:ext cx="12191999" cy="1200329"/>
          </a:xfrm>
          <a:prstGeom prst="rect">
            <a:avLst/>
          </a:prstGeom>
          <a:noFill/>
          <a:ln w="9525">
            <a:noFill/>
            <a:miter lim="800000"/>
            <a:headEnd/>
            <a:tailEnd/>
          </a:ln>
        </p:spPr>
        <p:txBody>
          <a:bodyPr wrap="square">
            <a:spAutoFit/>
          </a:bodyPr>
          <a:lstStyle/>
          <a:p>
            <a:pPr>
              <a:defRPr/>
            </a:pPr>
            <a:r>
              <a:rPr lang="en-US" sz="3600" b="1" dirty="0">
                <a:solidFill>
                  <a:srgbClr val="604A7B"/>
                </a:solidFill>
              </a:rPr>
              <a:t>Task One: Draw a line graph according to the short passage.</a:t>
            </a:r>
            <a:endParaRPr lang="en-US" sz="3600" b="1" dirty="0">
              <a:solidFill>
                <a:srgbClr val="00B050"/>
              </a:solidFill>
            </a:endParaRPr>
          </a:p>
        </p:txBody>
      </p:sp>
      <p:sp>
        <p:nvSpPr>
          <p:cNvPr id="15" name="矩形 14">
            <a:extLst>
              <a:ext uri="{FF2B5EF4-FFF2-40B4-BE49-F238E27FC236}">
                <a16:creationId xmlns:a16="http://schemas.microsoft.com/office/drawing/2014/main" id="{94E44199-D73E-D942-854F-99EE4D05DF18}"/>
              </a:ext>
            </a:extLst>
          </p:cNvPr>
          <p:cNvSpPr/>
          <p:nvPr/>
        </p:nvSpPr>
        <p:spPr>
          <a:xfrm>
            <a:off x="1" y="1553234"/>
            <a:ext cx="12191998" cy="4401205"/>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altLang="zh-CN" sz="4000" i="1" dirty="0">
                <a:solidFill>
                  <a:srgbClr val="C00000"/>
                </a:solidFill>
              </a:rPr>
              <a:t>Rainfall in Guangzhou</a:t>
            </a:r>
          </a:p>
          <a:p>
            <a:pPr>
              <a:defRPr/>
            </a:pPr>
            <a:r>
              <a:rPr lang="en-US" altLang="zh-CN" sz="4000" i="1" dirty="0">
                <a:solidFill>
                  <a:schemeClr val="tx1"/>
                </a:solidFill>
              </a:rPr>
              <a:t>In 2008, the rainfall in Guangzhou was 2,300 </a:t>
            </a:r>
            <a:r>
              <a:rPr lang="en-US" altLang="zh-CN" sz="4000" i="1" dirty="0" err="1">
                <a:solidFill>
                  <a:schemeClr val="tx1"/>
                </a:solidFill>
              </a:rPr>
              <a:t>millimetres</a:t>
            </a:r>
            <a:r>
              <a:rPr lang="en-US" altLang="zh-CN" sz="4000" i="1" dirty="0">
                <a:solidFill>
                  <a:schemeClr val="tx1"/>
                </a:solidFill>
              </a:rPr>
              <a:t>. In 2009, it </a:t>
            </a:r>
            <a:r>
              <a:rPr lang="en-US" altLang="zh-CN" sz="4000" i="1" dirty="0">
                <a:solidFill>
                  <a:srgbClr val="FF0000"/>
                </a:solidFill>
              </a:rPr>
              <a:t>fell</a:t>
            </a:r>
            <a:r>
              <a:rPr lang="en-US" altLang="zh-CN" sz="4000" i="1" dirty="0">
                <a:solidFill>
                  <a:schemeClr val="tx1"/>
                </a:solidFill>
              </a:rPr>
              <a:t> to 1,900. Then in 2010, it </a:t>
            </a:r>
            <a:r>
              <a:rPr lang="en-US" altLang="zh-CN" sz="4000" i="1" dirty="0">
                <a:solidFill>
                  <a:srgbClr val="FF0000"/>
                </a:solidFill>
              </a:rPr>
              <a:t>grew</a:t>
            </a:r>
            <a:r>
              <a:rPr lang="en-US" altLang="zh-CN" sz="4000" i="1" dirty="0">
                <a:solidFill>
                  <a:schemeClr val="tx1"/>
                </a:solidFill>
              </a:rPr>
              <a:t> to 2,000. In 2011, the rainfall </a:t>
            </a:r>
            <a:r>
              <a:rPr lang="en-US" altLang="zh-CN" sz="4000" i="1" dirty="0">
                <a:solidFill>
                  <a:srgbClr val="FF0000"/>
                </a:solidFill>
              </a:rPr>
              <a:t>decreased</a:t>
            </a:r>
            <a:r>
              <a:rPr lang="en-US" altLang="zh-CN" sz="4000" i="1" dirty="0">
                <a:solidFill>
                  <a:schemeClr val="tx1"/>
                </a:solidFill>
              </a:rPr>
              <a:t> to 1,600. It </a:t>
            </a:r>
            <a:r>
              <a:rPr lang="en-US" altLang="zh-CN" sz="4000" i="1" dirty="0">
                <a:solidFill>
                  <a:srgbClr val="FF0000"/>
                </a:solidFill>
              </a:rPr>
              <a:t>increased</a:t>
            </a:r>
            <a:r>
              <a:rPr lang="en-US" altLang="zh-CN" sz="4000" i="1" dirty="0">
                <a:solidFill>
                  <a:schemeClr val="tx1"/>
                </a:solidFill>
              </a:rPr>
              <a:t> to 2,600 in 2012. It then </a:t>
            </a:r>
            <a:r>
              <a:rPr lang="en-US" altLang="zh-CN" sz="4000" i="1" dirty="0">
                <a:solidFill>
                  <a:srgbClr val="FF0000"/>
                </a:solidFill>
              </a:rPr>
              <a:t>went down </a:t>
            </a:r>
            <a:r>
              <a:rPr lang="en-US" altLang="zh-CN" sz="4000" i="1" dirty="0">
                <a:solidFill>
                  <a:schemeClr val="tx1"/>
                </a:solidFill>
              </a:rPr>
              <a:t>again to 2,300 in 2013. In 2014, it </a:t>
            </a:r>
            <a:r>
              <a:rPr lang="en-US" altLang="zh-CN" sz="4000" i="1" dirty="0">
                <a:solidFill>
                  <a:srgbClr val="FF0000"/>
                </a:solidFill>
              </a:rPr>
              <a:t>rose</a:t>
            </a:r>
            <a:r>
              <a:rPr lang="en-US" altLang="zh-CN" sz="4000" i="1" dirty="0">
                <a:solidFill>
                  <a:schemeClr val="tx1"/>
                </a:solidFill>
              </a:rPr>
              <a:t> to 2,700. In 2015, it </a:t>
            </a:r>
            <a:r>
              <a:rPr lang="en-US" altLang="zh-CN" sz="4000" i="1" dirty="0">
                <a:solidFill>
                  <a:srgbClr val="FF0000"/>
                </a:solidFill>
              </a:rPr>
              <a:t>dropped</a:t>
            </a:r>
            <a:r>
              <a:rPr lang="en-US" altLang="zh-CN" sz="4000" i="1" dirty="0">
                <a:solidFill>
                  <a:schemeClr val="tx1"/>
                </a:solidFill>
              </a:rPr>
              <a:t> to 2,400. It </a:t>
            </a:r>
            <a:r>
              <a:rPr lang="en-US" altLang="zh-CN" sz="4000" i="1" dirty="0">
                <a:solidFill>
                  <a:srgbClr val="FF0000"/>
                </a:solidFill>
              </a:rPr>
              <a:t>stayed the same</a:t>
            </a:r>
            <a:r>
              <a:rPr lang="en-US" altLang="zh-CN" sz="4000" i="1" dirty="0">
                <a:solidFill>
                  <a:schemeClr val="tx1"/>
                </a:solidFill>
              </a:rPr>
              <a:t> in 2016. In 2017,  it </a:t>
            </a:r>
            <a:r>
              <a:rPr lang="en-US" altLang="zh-CN" sz="4000" i="1" dirty="0">
                <a:solidFill>
                  <a:srgbClr val="FF0000"/>
                </a:solidFill>
              </a:rPr>
              <a:t>jumped</a:t>
            </a:r>
            <a:r>
              <a:rPr lang="en-US" altLang="zh-CN" sz="4000" i="1" dirty="0">
                <a:solidFill>
                  <a:schemeClr val="tx1"/>
                </a:solidFill>
              </a:rPr>
              <a:t> to 3000.</a:t>
            </a:r>
            <a:endParaRPr lang="zh-CN" altLang="en-US" sz="4000" i="1" dirty="0">
              <a:solidFill>
                <a:schemeClr val="tx1"/>
              </a:solidFill>
            </a:endParaRPr>
          </a:p>
        </p:txBody>
      </p:sp>
    </p:spTree>
    <p:extLst>
      <p:ext uri="{BB962C8B-B14F-4D97-AF65-F5344CB8AC3E}">
        <p14:creationId xmlns:p14="http://schemas.microsoft.com/office/powerpoint/2010/main" val="1109953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99A99FE2-6649-7442-BAF6-61111F005BE3}"/>
              </a:ext>
            </a:extLst>
          </p:cNvPr>
          <p:cNvSpPr txBox="1"/>
          <p:nvPr/>
        </p:nvSpPr>
        <p:spPr>
          <a:xfrm>
            <a:off x="0" y="948267"/>
            <a:ext cx="12192000" cy="5909310"/>
          </a:xfrm>
          <a:prstGeom prst="rect">
            <a:avLst/>
          </a:prstGeom>
          <a:solidFill>
            <a:schemeClr val="bg1"/>
          </a:solidFill>
        </p:spPr>
        <p:txBody>
          <a:bodyPr wrap="square" rtlCol="0">
            <a:spAutoFit/>
          </a:bodyPr>
          <a:lstStyle/>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en-US" altLang="zh-CN" dirty="0"/>
          </a:p>
          <a:p>
            <a:endParaRPr kumimoji="1" lang="zh-CN" altLang="en-US" dirty="0"/>
          </a:p>
        </p:txBody>
      </p:sp>
      <p:graphicFrame>
        <p:nvGraphicFramePr>
          <p:cNvPr id="4" name="内容占位符 3">
            <a:extLst>
              <a:ext uri="{FF2B5EF4-FFF2-40B4-BE49-F238E27FC236}">
                <a16:creationId xmlns:a16="http://schemas.microsoft.com/office/drawing/2014/main" id="{ED02277F-C5BC-D341-975C-5D3B25D23FDA}"/>
              </a:ext>
            </a:extLst>
          </p:cNvPr>
          <p:cNvGraphicFramePr>
            <a:graphicFrameLocks noGrp="1"/>
          </p:cNvGraphicFramePr>
          <p:nvPr>
            <p:ph idx="1"/>
            <p:extLst>
              <p:ext uri="{D42A27DB-BD31-4B8C-83A1-F6EECF244321}">
                <p14:modId xmlns:p14="http://schemas.microsoft.com/office/powerpoint/2010/main" val="1418052998"/>
              </p:ext>
            </p:extLst>
          </p:nvPr>
        </p:nvGraphicFramePr>
        <p:xfrm>
          <a:off x="135466" y="0"/>
          <a:ext cx="12056533" cy="68579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987722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6">
            <a:extLst>
              <a:ext uri="{FF2B5EF4-FFF2-40B4-BE49-F238E27FC236}">
                <a16:creationId xmlns:a16="http://schemas.microsoft.com/office/drawing/2014/main" id="{15CA3C66-EA0D-3246-8074-4B4C88B9CC8C}"/>
              </a:ext>
            </a:extLst>
          </p:cNvPr>
          <p:cNvSpPr txBox="1">
            <a:spLocks noChangeArrowheads="1"/>
          </p:cNvSpPr>
          <p:nvPr/>
        </p:nvSpPr>
        <p:spPr bwMode="auto">
          <a:xfrm>
            <a:off x="-122713" y="145894"/>
            <a:ext cx="12191999" cy="1569660"/>
          </a:xfrm>
          <a:prstGeom prst="rect">
            <a:avLst/>
          </a:prstGeom>
          <a:noFill/>
          <a:ln w="9525">
            <a:noFill/>
            <a:miter lim="800000"/>
            <a:headEnd/>
            <a:tailEnd/>
          </a:ln>
        </p:spPr>
        <p:txBody>
          <a:bodyPr wrap="square">
            <a:spAutoFit/>
          </a:bodyPr>
          <a:lstStyle/>
          <a:p>
            <a:pPr algn="ctr">
              <a:defRPr/>
            </a:pPr>
            <a:r>
              <a:rPr lang="en-US" sz="3200" b="1" dirty="0">
                <a:solidFill>
                  <a:srgbClr val="FF0000"/>
                </a:solidFill>
              </a:rPr>
              <a:t>Pay attention to the verbs in the passage.</a:t>
            </a:r>
          </a:p>
          <a:p>
            <a:pPr algn="ctr">
              <a:defRPr/>
            </a:pPr>
            <a:r>
              <a:rPr lang="en-US" sz="3200" b="1" dirty="0">
                <a:solidFill>
                  <a:srgbClr val="FF0000"/>
                </a:solidFill>
              </a:rPr>
              <a:t>Can you divide them into three groups?</a:t>
            </a:r>
          </a:p>
          <a:p>
            <a:pPr algn="ctr">
              <a:defRPr/>
            </a:pPr>
            <a:r>
              <a:rPr lang="en-US" sz="3200" b="1" dirty="0">
                <a:solidFill>
                  <a:srgbClr val="FF0000"/>
                </a:solidFill>
              </a:rPr>
              <a:t>Change the verbs in past tense into base form.</a:t>
            </a:r>
          </a:p>
        </p:txBody>
      </p:sp>
      <p:sp>
        <p:nvSpPr>
          <p:cNvPr id="4" name="矩形 3">
            <a:extLst>
              <a:ext uri="{FF2B5EF4-FFF2-40B4-BE49-F238E27FC236}">
                <a16:creationId xmlns:a16="http://schemas.microsoft.com/office/drawing/2014/main" id="{FC46F8EF-F088-D042-A0D0-386E5CE470F1}"/>
              </a:ext>
            </a:extLst>
          </p:cNvPr>
          <p:cNvSpPr/>
          <p:nvPr/>
        </p:nvSpPr>
        <p:spPr>
          <a:xfrm>
            <a:off x="1" y="1802614"/>
            <a:ext cx="12191998" cy="4401205"/>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altLang="zh-CN" sz="4000" i="1" dirty="0">
                <a:solidFill>
                  <a:srgbClr val="C00000"/>
                </a:solidFill>
              </a:rPr>
              <a:t>Rainfall in Guangzhou</a:t>
            </a:r>
          </a:p>
          <a:p>
            <a:pPr>
              <a:defRPr/>
            </a:pPr>
            <a:r>
              <a:rPr lang="en-US" altLang="zh-CN" sz="4000" i="1" dirty="0">
                <a:solidFill>
                  <a:schemeClr val="tx1"/>
                </a:solidFill>
              </a:rPr>
              <a:t>In 2008, the rainfall in Guangzhou was 2,300 </a:t>
            </a:r>
            <a:r>
              <a:rPr lang="en-US" altLang="zh-CN" sz="4000" i="1" dirty="0" err="1">
                <a:solidFill>
                  <a:schemeClr val="tx1"/>
                </a:solidFill>
              </a:rPr>
              <a:t>millimetres</a:t>
            </a:r>
            <a:r>
              <a:rPr lang="en-US" altLang="zh-CN" sz="4000" i="1" dirty="0">
                <a:solidFill>
                  <a:schemeClr val="tx1"/>
                </a:solidFill>
              </a:rPr>
              <a:t>. In 2009, it </a:t>
            </a:r>
            <a:r>
              <a:rPr lang="en-US" altLang="zh-CN" sz="4000" i="1" dirty="0">
                <a:solidFill>
                  <a:srgbClr val="FF0000"/>
                </a:solidFill>
              </a:rPr>
              <a:t>fell</a:t>
            </a:r>
            <a:r>
              <a:rPr lang="en-US" altLang="zh-CN" sz="4000" i="1" dirty="0">
                <a:solidFill>
                  <a:schemeClr val="tx1"/>
                </a:solidFill>
              </a:rPr>
              <a:t> to 1,900. Then in 2010, it </a:t>
            </a:r>
            <a:r>
              <a:rPr lang="en-US" altLang="zh-CN" sz="4000" i="1" dirty="0">
                <a:solidFill>
                  <a:srgbClr val="FF0000"/>
                </a:solidFill>
              </a:rPr>
              <a:t>grew</a:t>
            </a:r>
            <a:r>
              <a:rPr lang="en-US" altLang="zh-CN" sz="4000" i="1" dirty="0">
                <a:solidFill>
                  <a:schemeClr val="tx1"/>
                </a:solidFill>
              </a:rPr>
              <a:t> to 2,000. In 2011, the rainfall </a:t>
            </a:r>
            <a:r>
              <a:rPr lang="en-US" altLang="zh-CN" sz="4000" i="1" dirty="0">
                <a:solidFill>
                  <a:srgbClr val="FF0000"/>
                </a:solidFill>
              </a:rPr>
              <a:t>decreased</a:t>
            </a:r>
            <a:r>
              <a:rPr lang="en-US" altLang="zh-CN" sz="4000" i="1" dirty="0">
                <a:solidFill>
                  <a:schemeClr val="tx1"/>
                </a:solidFill>
              </a:rPr>
              <a:t> to 1,600. It </a:t>
            </a:r>
            <a:r>
              <a:rPr lang="en-US" altLang="zh-CN" sz="4000" i="1" dirty="0">
                <a:solidFill>
                  <a:srgbClr val="FF0000"/>
                </a:solidFill>
              </a:rPr>
              <a:t>increased</a:t>
            </a:r>
            <a:r>
              <a:rPr lang="en-US" altLang="zh-CN" sz="4000" i="1" dirty="0">
                <a:solidFill>
                  <a:schemeClr val="tx1"/>
                </a:solidFill>
              </a:rPr>
              <a:t> to 2,600 in 2012. It then </a:t>
            </a:r>
            <a:r>
              <a:rPr lang="en-US" altLang="zh-CN" sz="4000" i="1" dirty="0">
                <a:solidFill>
                  <a:srgbClr val="FF0000"/>
                </a:solidFill>
              </a:rPr>
              <a:t>went down </a:t>
            </a:r>
            <a:r>
              <a:rPr lang="en-US" altLang="zh-CN" sz="4000" i="1" dirty="0">
                <a:solidFill>
                  <a:schemeClr val="tx1"/>
                </a:solidFill>
              </a:rPr>
              <a:t>again to 2,300 in 2013. In 2014, it </a:t>
            </a:r>
            <a:r>
              <a:rPr lang="en-US" altLang="zh-CN" sz="4000" i="1" dirty="0">
                <a:solidFill>
                  <a:srgbClr val="FF0000"/>
                </a:solidFill>
              </a:rPr>
              <a:t>rose</a:t>
            </a:r>
            <a:r>
              <a:rPr lang="en-US" altLang="zh-CN" sz="4000" i="1" dirty="0">
                <a:solidFill>
                  <a:schemeClr val="tx1"/>
                </a:solidFill>
              </a:rPr>
              <a:t> to 2,700. In 2015, it </a:t>
            </a:r>
            <a:r>
              <a:rPr lang="en-US" altLang="zh-CN" sz="4000" i="1" dirty="0">
                <a:solidFill>
                  <a:srgbClr val="FF0000"/>
                </a:solidFill>
              </a:rPr>
              <a:t>dropped</a:t>
            </a:r>
            <a:r>
              <a:rPr lang="en-US" altLang="zh-CN" sz="4000" i="1" dirty="0">
                <a:solidFill>
                  <a:schemeClr val="tx1"/>
                </a:solidFill>
              </a:rPr>
              <a:t> to 2,400. It </a:t>
            </a:r>
            <a:r>
              <a:rPr lang="en-US" altLang="zh-CN" sz="4000" i="1" dirty="0">
                <a:solidFill>
                  <a:srgbClr val="FF0000"/>
                </a:solidFill>
              </a:rPr>
              <a:t>stayed the same</a:t>
            </a:r>
            <a:r>
              <a:rPr lang="en-US" altLang="zh-CN" sz="4000" i="1" dirty="0">
                <a:solidFill>
                  <a:schemeClr val="tx1"/>
                </a:solidFill>
              </a:rPr>
              <a:t> in 2016. In 2017,  it </a:t>
            </a:r>
            <a:r>
              <a:rPr lang="en-US" altLang="zh-CN" sz="4000" i="1" dirty="0">
                <a:solidFill>
                  <a:srgbClr val="FF0000"/>
                </a:solidFill>
              </a:rPr>
              <a:t>jumped</a:t>
            </a:r>
            <a:r>
              <a:rPr lang="en-US" altLang="zh-CN" sz="4000" i="1" dirty="0">
                <a:solidFill>
                  <a:schemeClr val="tx1"/>
                </a:solidFill>
              </a:rPr>
              <a:t> to 3000.</a:t>
            </a:r>
            <a:endParaRPr lang="zh-CN" altLang="en-US" sz="4000" i="1" dirty="0">
              <a:solidFill>
                <a:schemeClr val="tx1"/>
              </a:solidFill>
            </a:endParaRPr>
          </a:p>
        </p:txBody>
      </p:sp>
    </p:spTree>
    <p:extLst>
      <p:ext uri="{BB962C8B-B14F-4D97-AF65-F5344CB8AC3E}">
        <p14:creationId xmlns:p14="http://schemas.microsoft.com/office/powerpoint/2010/main" val="952627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id="{94E44199-D73E-D942-854F-99EE4D05DF18}"/>
              </a:ext>
            </a:extLst>
          </p:cNvPr>
          <p:cNvSpPr/>
          <p:nvPr/>
        </p:nvSpPr>
        <p:spPr>
          <a:xfrm>
            <a:off x="2" y="2772434"/>
            <a:ext cx="12191998" cy="3785652"/>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en-US" altLang="zh-CN" sz="4000" i="1" dirty="0">
                <a:solidFill>
                  <a:schemeClr val="tx1"/>
                </a:solidFill>
              </a:rPr>
              <a:t>To describe picture a, we can use verbs like:</a:t>
            </a:r>
          </a:p>
          <a:p>
            <a:pPr>
              <a:defRPr/>
            </a:pPr>
            <a:r>
              <a:rPr lang="en-US" altLang="zh-CN" sz="4000" i="1" dirty="0">
                <a:solidFill>
                  <a:schemeClr val="tx1"/>
                </a:solidFill>
              </a:rPr>
              <a:t>_______________________________and so on.</a:t>
            </a:r>
          </a:p>
          <a:p>
            <a:pPr>
              <a:defRPr/>
            </a:pPr>
            <a:r>
              <a:rPr lang="en-US" altLang="zh-CN" sz="4000" i="1" dirty="0">
                <a:solidFill>
                  <a:schemeClr val="tx1"/>
                </a:solidFill>
              </a:rPr>
              <a:t>To describe picture b, we can use verbs like:</a:t>
            </a:r>
          </a:p>
          <a:p>
            <a:pPr>
              <a:defRPr/>
            </a:pPr>
            <a:r>
              <a:rPr lang="en-US" altLang="zh-CN" sz="4000" i="1" dirty="0">
                <a:solidFill>
                  <a:schemeClr val="tx1"/>
                </a:solidFill>
              </a:rPr>
              <a:t>_______________________________and so on.</a:t>
            </a:r>
          </a:p>
          <a:p>
            <a:pPr>
              <a:defRPr/>
            </a:pPr>
            <a:r>
              <a:rPr lang="en-US" altLang="zh-CN" sz="4000" i="1" dirty="0">
                <a:solidFill>
                  <a:schemeClr val="tx1"/>
                </a:solidFill>
              </a:rPr>
              <a:t>If describe picture c, we can say:</a:t>
            </a:r>
          </a:p>
          <a:p>
            <a:pPr>
              <a:defRPr/>
            </a:pPr>
            <a:r>
              <a:rPr lang="en-US" altLang="zh-CN" sz="4000" i="1" dirty="0">
                <a:solidFill>
                  <a:schemeClr val="tx1"/>
                </a:solidFill>
              </a:rPr>
              <a:t>_________________ and so on.</a:t>
            </a:r>
          </a:p>
        </p:txBody>
      </p:sp>
      <p:pic>
        <p:nvPicPr>
          <p:cNvPr id="2" name="图片 1">
            <a:extLst>
              <a:ext uri="{FF2B5EF4-FFF2-40B4-BE49-F238E27FC236}">
                <a16:creationId xmlns:a16="http://schemas.microsoft.com/office/drawing/2014/main" id="{C6F87036-99E6-3F46-B3AA-7C1B7A3257EE}"/>
              </a:ext>
            </a:extLst>
          </p:cNvPr>
          <p:cNvPicPr>
            <a:picLocks noChangeAspect="1"/>
          </p:cNvPicPr>
          <p:nvPr/>
        </p:nvPicPr>
        <p:blipFill rotWithShape="1">
          <a:blip r:embed="rId3"/>
          <a:srcRect b="40247"/>
          <a:stretch/>
        </p:blipFill>
        <p:spPr>
          <a:xfrm>
            <a:off x="474134" y="389467"/>
            <a:ext cx="1872766" cy="2184400"/>
          </a:xfrm>
          <a:prstGeom prst="rect">
            <a:avLst/>
          </a:prstGeom>
        </p:spPr>
      </p:pic>
      <p:sp>
        <p:nvSpPr>
          <p:cNvPr id="3" name="文本框 2">
            <a:extLst>
              <a:ext uri="{FF2B5EF4-FFF2-40B4-BE49-F238E27FC236}">
                <a16:creationId xmlns:a16="http://schemas.microsoft.com/office/drawing/2014/main" id="{9A3E054B-5BCF-1E4E-BA3D-10DDCA2D08CC}"/>
              </a:ext>
            </a:extLst>
          </p:cNvPr>
          <p:cNvSpPr txBox="1"/>
          <p:nvPr/>
        </p:nvSpPr>
        <p:spPr>
          <a:xfrm>
            <a:off x="474134" y="389467"/>
            <a:ext cx="417102" cy="523220"/>
          </a:xfrm>
          <a:prstGeom prst="rect">
            <a:avLst/>
          </a:prstGeom>
          <a:noFill/>
        </p:spPr>
        <p:txBody>
          <a:bodyPr wrap="none" rtlCol="0">
            <a:spAutoFit/>
          </a:bodyPr>
          <a:lstStyle/>
          <a:p>
            <a:r>
              <a:rPr kumimoji="1" lang="en-US" altLang="zh-CN" sz="2800" dirty="0"/>
              <a:t>a.</a:t>
            </a:r>
            <a:endParaRPr kumimoji="1" lang="zh-CN" altLang="en-US" sz="2800" dirty="0"/>
          </a:p>
        </p:txBody>
      </p:sp>
      <p:sp>
        <p:nvSpPr>
          <p:cNvPr id="4" name="矩形 3">
            <a:extLst>
              <a:ext uri="{FF2B5EF4-FFF2-40B4-BE49-F238E27FC236}">
                <a16:creationId xmlns:a16="http://schemas.microsoft.com/office/drawing/2014/main" id="{CBFBA5DF-16B1-DC48-BAFE-9F2D543F3F65}"/>
              </a:ext>
            </a:extLst>
          </p:cNvPr>
          <p:cNvSpPr/>
          <p:nvPr/>
        </p:nvSpPr>
        <p:spPr>
          <a:xfrm>
            <a:off x="344017" y="3227400"/>
            <a:ext cx="7373942" cy="707886"/>
          </a:xfrm>
          <a:prstGeom prst="rect">
            <a:avLst/>
          </a:prstGeom>
        </p:spPr>
        <p:txBody>
          <a:bodyPr wrap="none">
            <a:spAutoFit/>
          </a:bodyPr>
          <a:lstStyle/>
          <a:p>
            <a:r>
              <a:rPr lang="en-US" altLang="zh-CN" sz="4000" i="1" dirty="0">
                <a:solidFill>
                  <a:srgbClr val="FF0000"/>
                </a:solidFill>
              </a:rPr>
              <a:t>grow, increase, rise, jump(</a:t>
            </a:r>
            <a:r>
              <a:rPr lang="zh-CN" altLang="en-US" sz="4000" i="1" dirty="0">
                <a:solidFill>
                  <a:srgbClr val="FF0000"/>
                </a:solidFill>
              </a:rPr>
              <a:t>数量激增</a:t>
            </a:r>
            <a:r>
              <a:rPr lang="en-US" altLang="zh-CN" sz="4000" i="1" dirty="0">
                <a:solidFill>
                  <a:srgbClr val="FF0000"/>
                </a:solidFill>
              </a:rPr>
              <a:t>)</a:t>
            </a:r>
            <a:r>
              <a:rPr lang="zh-CN" altLang="en-US" sz="4000" i="1" dirty="0">
                <a:solidFill>
                  <a:srgbClr val="FF0000"/>
                </a:solidFill>
              </a:rPr>
              <a:t> </a:t>
            </a:r>
            <a:endParaRPr lang="zh-CN" altLang="en-US" dirty="0"/>
          </a:p>
        </p:txBody>
      </p:sp>
      <p:pic>
        <p:nvPicPr>
          <p:cNvPr id="5" name="图片 4">
            <a:extLst>
              <a:ext uri="{FF2B5EF4-FFF2-40B4-BE49-F238E27FC236}">
                <a16:creationId xmlns:a16="http://schemas.microsoft.com/office/drawing/2014/main" id="{AD027F9D-A447-3141-8A36-DEC7DC2BE477}"/>
              </a:ext>
            </a:extLst>
          </p:cNvPr>
          <p:cNvPicPr>
            <a:picLocks noChangeAspect="1"/>
          </p:cNvPicPr>
          <p:nvPr/>
        </p:nvPicPr>
        <p:blipFill>
          <a:blip r:embed="rId4"/>
          <a:stretch>
            <a:fillRect/>
          </a:stretch>
        </p:blipFill>
        <p:spPr>
          <a:xfrm>
            <a:off x="4993216" y="389467"/>
            <a:ext cx="2093383" cy="2155484"/>
          </a:xfrm>
          <a:prstGeom prst="rect">
            <a:avLst/>
          </a:prstGeom>
        </p:spPr>
      </p:pic>
      <p:sp>
        <p:nvSpPr>
          <p:cNvPr id="8" name="文本框 7">
            <a:extLst>
              <a:ext uri="{FF2B5EF4-FFF2-40B4-BE49-F238E27FC236}">
                <a16:creationId xmlns:a16="http://schemas.microsoft.com/office/drawing/2014/main" id="{C39DE35C-FD2B-C249-9848-A91664D36D9F}"/>
              </a:ext>
            </a:extLst>
          </p:cNvPr>
          <p:cNvSpPr txBox="1"/>
          <p:nvPr/>
        </p:nvSpPr>
        <p:spPr>
          <a:xfrm>
            <a:off x="6595533" y="389467"/>
            <a:ext cx="439223" cy="523220"/>
          </a:xfrm>
          <a:prstGeom prst="rect">
            <a:avLst/>
          </a:prstGeom>
          <a:noFill/>
        </p:spPr>
        <p:txBody>
          <a:bodyPr wrap="none" rtlCol="0">
            <a:spAutoFit/>
          </a:bodyPr>
          <a:lstStyle/>
          <a:p>
            <a:r>
              <a:rPr kumimoji="1" lang="en-US" altLang="zh-CN" sz="2800" dirty="0"/>
              <a:t>b.</a:t>
            </a:r>
            <a:endParaRPr kumimoji="1" lang="zh-CN" altLang="en-US" sz="2800" dirty="0"/>
          </a:p>
        </p:txBody>
      </p:sp>
      <p:sp>
        <p:nvSpPr>
          <p:cNvPr id="9" name="矩形 8">
            <a:extLst>
              <a:ext uri="{FF2B5EF4-FFF2-40B4-BE49-F238E27FC236}">
                <a16:creationId xmlns:a16="http://schemas.microsoft.com/office/drawing/2014/main" id="{DD0591D3-6DDA-3A4A-9907-70D16F259887}"/>
              </a:ext>
            </a:extLst>
          </p:cNvPr>
          <p:cNvSpPr/>
          <p:nvPr/>
        </p:nvSpPr>
        <p:spPr>
          <a:xfrm>
            <a:off x="344017" y="4452667"/>
            <a:ext cx="5603650" cy="707886"/>
          </a:xfrm>
          <a:prstGeom prst="rect">
            <a:avLst/>
          </a:prstGeom>
        </p:spPr>
        <p:txBody>
          <a:bodyPr wrap="none">
            <a:spAutoFit/>
          </a:bodyPr>
          <a:lstStyle/>
          <a:p>
            <a:r>
              <a:rPr lang="en-US" altLang="zh-CN" sz="4000" i="1" dirty="0">
                <a:solidFill>
                  <a:srgbClr val="FF0000"/>
                </a:solidFill>
              </a:rPr>
              <a:t>fall, decrease, go down, drop</a:t>
            </a:r>
            <a:endParaRPr lang="zh-CN" altLang="en-US" dirty="0"/>
          </a:p>
        </p:txBody>
      </p:sp>
      <p:pic>
        <p:nvPicPr>
          <p:cNvPr id="6" name="图片 5">
            <a:extLst>
              <a:ext uri="{FF2B5EF4-FFF2-40B4-BE49-F238E27FC236}">
                <a16:creationId xmlns:a16="http://schemas.microsoft.com/office/drawing/2014/main" id="{225DFA84-2CE2-DF41-8489-1F14EEB7A77A}"/>
              </a:ext>
            </a:extLst>
          </p:cNvPr>
          <p:cNvPicPr>
            <a:picLocks noChangeAspect="1"/>
          </p:cNvPicPr>
          <p:nvPr/>
        </p:nvPicPr>
        <p:blipFill rotWithShape="1">
          <a:blip r:embed="rId5"/>
          <a:srcRect l="69871" b="8897"/>
          <a:stretch/>
        </p:blipFill>
        <p:spPr>
          <a:xfrm>
            <a:off x="9512782" y="302484"/>
            <a:ext cx="1968018" cy="2329450"/>
          </a:xfrm>
          <a:prstGeom prst="rect">
            <a:avLst/>
          </a:prstGeom>
        </p:spPr>
      </p:pic>
      <p:sp>
        <p:nvSpPr>
          <p:cNvPr id="10" name="文本框 9">
            <a:extLst>
              <a:ext uri="{FF2B5EF4-FFF2-40B4-BE49-F238E27FC236}">
                <a16:creationId xmlns:a16="http://schemas.microsoft.com/office/drawing/2014/main" id="{AF2E7B8E-7E1F-2C40-884B-9FBF42655DDD}"/>
              </a:ext>
            </a:extLst>
          </p:cNvPr>
          <p:cNvSpPr txBox="1"/>
          <p:nvPr/>
        </p:nvSpPr>
        <p:spPr>
          <a:xfrm>
            <a:off x="11041577" y="389467"/>
            <a:ext cx="427489" cy="523220"/>
          </a:xfrm>
          <a:prstGeom prst="rect">
            <a:avLst/>
          </a:prstGeom>
          <a:noFill/>
        </p:spPr>
        <p:txBody>
          <a:bodyPr wrap="none" rtlCol="0">
            <a:spAutoFit/>
          </a:bodyPr>
          <a:lstStyle/>
          <a:p>
            <a:r>
              <a:rPr kumimoji="1" lang="en-US" altLang="zh-CN" sz="2800" dirty="0"/>
              <a:t>c.</a:t>
            </a:r>
            <a:endParaRPr kumimoji="1" lang="zh-CN" altLang="en-US" sz="2800" dirty="0"/>
          </a:p>
        </p:txBody>
      </p:sp>
      <p:sp>
        <p:nvSpPr>
          <p:cNvPr id="11" name="矩形 10">
            <a:extLst>
              <a:ext uri="{FF2B5EF4-FFF2-40B4-BE49-F238E27FC236}">
                <a16:creationId xmlns:a16="http://schemas.microsoft.com/office/drawing/2014/main" id="{A43B2D1A-DB51-C04C-B227-FD972DDA231D}"/>
              </a:ext>
            </a:extLst>
          </p:cNvPr>
          <p:cNvSpPr/>
          <p:nvPr/>
        </p:nvSpPr>
        <p:spPr>
          <a:xfrm>
            <a:off x="682685" y="5743282"/>
            <a:ext cx="2863284" cy="707886"/>
          </a:xfrm>
          <a:prstGeom prst="rect">
            <a:avLst/>
          </a:prstGeom>
        </p:spPr>
        <p:txBody>
          <a:bodyPr wrap="none">
            <a:spAutoFit/>
          </a:bodyPr>
          <a:lstStyle/>
          <a:p>
            <a:r>
              <a:rPr lang="en-US" altLang="zh-CN" sz="4000" i="1" dirty="0">
                <a:solidFill>
                  <a:srgbClr val="FF0000"/>
                </a:solidFill>
              </a:rPr>
              <a:t>stay the same</a:t>
            </a:r>
            <a:endParaRPr lang="zh-CN" altLang="en-US" dirty="0"/>
          </a:p>
        </p:txBody>
      </p:sp>
    </p:spTree>
    <p:extLst>
      <p:ext uri="{BB962C8B-B14F-4D97-AF65-F5344CB8AC3E}">
        <p14:creationId xmlns:p14="http://schemas.microsoft.com/office/powerpoint/2010/main" val="1056542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dissolv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dissolve">
                                      <p:cBhvr>
                                        <p:cTn id="1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0DEA9F4-3C9D-0141-96C2-7C3A60A2D89A}"/>
              </a:ext>
            </a:extLst>
          </p:cNvPr>
          <p:cNvSpPr/>
          <p:nvPr/>
        </p:nvSpPr>
        <p:spPr>
          <a:xfrm rot="10800000">
            <a:off x="2981551"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914400">
              <a:defRPr/>
            </a:pPr>
            <a:endParaRPr lang="zh-CN" altLang="en-US">
              <a:solidFill>
                <a:srgbClr val="FFFFFF"/>
              </a:solidFill>
              <a:latin typeface="Times New Roman"/>
              <a:ea typeface="宋体"/>
            </a:endParaRPr>
          </a:p>
        </p:txBody>
      </p:sp>
      <p:sp>
        <p:nvSpPr>
          <p:cNvPr id="15363" name="TextBox 4">
            <a:extLst>
              <a:ext uri="{FF2B5EF4-FFF2-40B4-BE49-F238E27FC236}">
                <a16:creationId xmlns:a16="http://schemas.microsoft.com/office/drawing/2014/main" id="{4402C9B7-EE66-3F48-A0F3-DE5E1E9E0004}"/>
              </a:ext>
            </a:extLst>
          </p:cNvPr>
          <p:cNvSpPr txBox="1">
            <a:spLocks noChangeArrowheads="1"/>
          </p:cNvSpPr>
          <p:nvPr/>
        </p:nvSpPr>
        <p:spPr bwMode="auto">
          <a:xfrm>
            <a:off x="3287713" y="3414713"/>
            <a:ext cx="5421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a:solidFill>
                  <a:srgbClr val="000000"/>
                </a:solidFill>
                <a:latin typeface="Comic Sans MS" panose="030F0902030302020204" pitchFamily="66" charset="0"/>
                <a:ea typeface="微软雅黑" panose="020B0503020204020204" pitchFamily="34" charset="-122"/>
                <a:cs typeface="Times New Roman" panose="02020603050405020304" pitchFamily="18" charset="0"/>
              </a:rPr>
              <a:t>Part II While-Learning</a:t>
            </a:r>
            <a:endParaRPr lang="zh-CN" altLang="en-US" sz="3600" b="1">
              <a:solidFill>
                <a:srgbClr val="000000"/>
              </a:solidFill>
              <a:latin typeface="Comic Sans MS" panose="030F0902030302020204" pitchFamily="66"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969012634"/>
      </p:ext>
    </p:extLst>
  </p:cSld>
  <p:clrMapOvr>
    <a:masterClrMapping/>
  </p:clrMapOvr>
  <p:transition spd="slow">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94810C64-EAC9-034B-940B-35FD71D0564D}"/>
              </a:ext>
            </a:extLst>
          </p:cNvPr>
          <p:cNvSpPr/>
          <p:nvPr/>
        </p:nvSpPr>
        <p:spPr>
          <a:xfrm>
            <a:off x="15188" y="2902963"/>
            <a:ext cx="7104064" cy="3046988"/>
          </a:xfrm>
          <a:prstGeom prst="rect">
            <a:avLst/>
          </a:prstGeom>
        </p:spPr>
        <p:txBody>
          <a:bodyPr wrap="square">
            <a:spAutoFit/>
          </a:bodyPr>
          <a:lstStyle/>
          <a:p>
            <a:pPr marL="342900" indent="-342900" defTabSz="914400" fontAlgn="base">
              <a:spcBef>
                <a:spcPct val="0"/>
              </a:spcBef>
              <a:spcAft>
                <a:spcPct val="0"/>
              </a:spcAft>
              <a:defRPr/>
            </a:pPr>
            <a:r>
              <a:rPr lang="en-US" altLang="zh-CN" sz="3200" b="1" dirty="0">
                <a:ln w="10541" cmpd="sng">
                  <a:noFill/>
                  <a:prstDash val="solid"/>
                </a:ln>
                <a:solidFill>
                  <a:srgbClr val="000000"/>
                </a:solidFill>
                <a:latin typeface="Times New Roman"/>
                <a:ea typeface="宋体" panose="02010600030101010101" pitchFamily="2" charset="-122"/>
              </a:rPr>
              <a:t>What’s the line graph about?</a:t>
            </a:r>
          </a:p>
          <a:p>
            <a:pPr marL="342900" indent="-342900" defTabSz="914400" fontAlgn="base">
              <a:spcBef>
                <a:spcPct val="0"/>
              </a:spcBef>
              <a:spcAft>
                <a:spcPct val="0"/>
              </a:spcAft>
              <a:defRPr/>
            </a:pPr>
            <a:r>
              <a:rPr lang="en-US" altLang="zh-CN" sz="3200" b="1" dirty="0">
                <a:ln w="10541" cmpd="sng">
                  <a:noFill/>
                  <a:prstDash val="solid"/>
                </a:ln>
                <a:solidFill>
                  <a:srgbClr val="000000"/>
                </a:solidFill>
                <a:latin typeface="Times New Roman"/>
                <a:ea typeface="宋体" panose="02010600030101010101" pitchFamily="2" charset="-122"/>
              </a:rPr>
              <a:t>What does the vertical axis stand for?</a:t>
            </a:r>
          </a:p>
          <a:p>
            <a:pPr marL="342900" indent="-342900" defTabSz="914400" fontAlgn="base">
              <a:spcBef>
                <a:spcPct val="0"/>
              </a:spcBef>
              <a:spcAft>
                <a:spcPct val="0"/>
              </a:spcAft>
              <a:defRPr/>
            </a:pPr>
            <a:r>
              <a:rPr lang="en-US" altLang="zh-CN" sz="3200" b="1" dirty="0">
                <a:ln w="10541" cmpd="sng">
                  <a:noFill/>
                  <a:prstDash val="solid"/>
                </a:ln>
                <a:solidFill>
                  <a:srgbClr val="000000"/>
                </a:solidFill>
                <a:latin typeface="Times New Roman"/>
                <a:ea typeface="宋体" panose="02010600030101010101" pitchFamily="2" charset="-122"/>
              </a:rPr>
              <a:t>What does the horizontal axis stand for?</a:t>
            </a:r>
          </a:p>
          <a:p>
            <a:pPr marL="342900" indent="-342900" defTabSz="914400" fontAlgn="base">
              <a:spcBef>
                <a:spcPct val="0"/>
              </a:spcBef>
              <a:spcAft>
                <a:spcPct val="0"/>
              </a:spcAft>
              <a:defRPr/>
            </a:pPr>
            <a:r>
              <a:rPr lang="en-US" altLang="zh-CN" sz="3200" b="1" dirty="0">
                <a:ln w="10541" cmpd="sng">
                  <a:noFill/>
                  <a:prstDash val="solid"/>
                </a:ln>
                <a:solidFill>
                  <a:srgbClr val="000000"/>
                </a:solidFill>
                <a:latin typeface="Times New Roman"/>
                <a:ea typeface="宋体" panose="02010600030101010101" pitchFamily="2" charset="-122"/>
              </a:rPr>
              <a:t>How many accidents were there in July? </a:t>
            </a:r>
          </a:p>
          <a:p>
            <a:pPr marL="342900" indent="-342900" defTabSz="914400" fontAlgn="base">
              <a:spcBef>
                <a:spcPct val="0"/>
              </a:spcBef>
              <a:spcAft>
                <a:spcPct val="0"/>
              </a:spcAft>
              <a:defRPr/>
            </a:pPr>
            <a:r>
              <a:rPr lang="en-US" altLang="zh-CN" sz="3200" b="1" dirty="0">
                <a:ln w="10541" cmpd="sng">
                  <a:noFill/>
                  <a:prstDash val="solid"/>
                </a:ln>
                <a:solidFill>
                  <a:srgbClr val="000000"/>
                </a:solidFill>
                <a:latin typeface="Times New Roman"/>
                <a:ea typeface="宋体" panose="02010600030101010101" pitchFamily="2" charset="-122"/>
              </a:rPr>
              <a:t>What’s the number of accidents in August?</a:t>
            </a:r>
          </a:p>
        </p:txBody>
      </p:sp>
      <p:sp>
        <p:nvSpPr>
          <p:cNvPr id="4098" name="TextBox 6">
            <a:extLst>
              <a:ext uri="{FF2B5EF4-FFF2-40B4-BE49-F238E27FC236}">
                <a16:creationId xmlns:a16="http://schemas.microsoft.com/office/drawing/2014/main" id="{15CA3C66-EA0D-3246-8074-4B4C88B9CC8C}"/>
              </a:ext>
            </a:extLst>
          </p:cNvPr>
          <p:cNvSpPr txBox="1">
            <a:spLocks noChangeArrowheads="1"/>
          </p:cNvSpPr>
          <p:nvPr/>
        </p:nvSpPr>
        <p:spPr bwMode="auto">
          <a:xfrm>
            <a:off x="3811589" y="119063"/>
            <a:ext cx="4516437" cy="1077912"/>
          </a:xfrm>
          <a:prstGeom prst="rect">
            <a:avLst/>
          </a:prstGeom>
          <a:noFill/>
          <a:ln w="9525">
            <a:noFill/>
            <a:miter lim="800000"/>
            <a:headEnd/>
            <a:tailEnd/>
          </a:ln>
        </p:spPr>
        <p:txBody>
          <a:bodyPr>
            <a:spAutoFit/>
          </a:bodyPr>
          <a:lstStyle/>
          <a:p>
            <a:pPr algn="ctr" defTabSz="914400" fontAlgn="base">
              <a:spcBef>
                <a:spcPct val="0"/>
              </a:spcBef>
              <a:spcAft>
                <a:spcPct val="0"/>
              </a:spcAft>
              <a:defRPr/>
            </a:pPr>
            <a:r>
              <a:rPr lang="en-US" sz="3200" b="1" dirty="0">
                <a:solidFill>
                  <a:srgbClr val="604A7B"/>
                </a:solidFill>
                <a:latin typeface="Times New Roman"/>
                <a:ea typeface="宋体" panose="02010600030101010101" pitchFamily="2" charset="-122"/>
              </a:rPr>
              <a:t>Writing</a:t>
            </a:r>
          </a:p>
          <a:p>
            <a:pPr algn="ctr" defTabSz="914400" fontAlgn="base">
              <a:spcBef>
                <a:spcPct val="0"/>
              </a:spcBef>
              <a:spcAft>
                <a:spcPct val="0"/>
              </a:spcAft>
              <a:defRPr/>
            </a:pPr>
            <a:r>
              <a:rPr lang="en-US" sz="3200" b="1" dirty="0">
                <a:solidFill>
                  <a:srgbClr val="00B050"/>
                </a:solidFill>
                <a:latin typeface="Times New Roman"/>
                <a:ea typeface="宋体" panose="02010600030101010101" pitchFamily="2" charset="-122"/>
              </a:rPr>
              <a:t>A report with numbers</a:t>
            </a:r>
          </a:p>
        </p:txBody>
      </p:sp>
      <p:sp>
        <p:nvSpPr>
          <p:cNvPr id="15" name="矩形 14">
            <a:extLst>
              <a:ext uri="{FF2B5EF4-FFF2-40B4-BE49-F238E27FC236}">
                <a16:creationId xmlns:a16="http://schemas.microsoft.com/office/drawing/2014/main" id="{94E44199-D73E-D942-854F-99EE4D05DF18}"/>
              </a:ext>
            </a:extLst>
          </p:cNvPr>
          <p:cNvSpPr/>
          <p:nvPr/>
        </p:nvSpPr>
        <p:spPr>
          <a:xfrm>
            <a:off x="0" y="1196975"/>
            <a:ext cx="12192000" cy="1569660"/>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defTabSz="914400" fontAlgn="base">
              <a:spcBef>
                <a:spcPct val="0"/>
              </a:spcBef>
              <a:spcAft>
                <a:spcPct val="0"/>
              </a:spcAft>
              <a:defRPr/>
            </a:pPr>
            <a:r>
              <a:rPr lang="en-US" altLang="zh-CN" sz="3200" i="1" dirty="0">
                <a:solidFill>
                  <a:srgbClr val="C00000"/>
                </a:solidFill>
                <a:latin typeface="Times New Roman"/>
                <a:ea typeface="宋体"/>
              </a:rPr>
              <a:t>May found some figures about traffic accidents in her city. She drew a line graph and wrote a report. Look at the line graph and answer the following questions.</a:t>
            </a:r>
            <a:endParaRPr lang="zh-CN" altLang="en-US" sz="3200" i="1" dirty="0">
              <a:solidFill>
                <a:srgbClr val="C00000"/>
              </a:solidFill>
              <a:latin typeface="Times New Roman"/>
              <a:ea typeface="宋体"/>
            </a:endParaRPr>
          </a:p>
        </p:txBody>
      </p:sp>
      <p:sp>
        <p:nvSpPr>
          <p:cNvPr id="19" name="矩形 18">
            <a:extLst>
              <a:ext uri="{FF2B5EF4-FFF2-40B4-BE49-F238E27FC236}">
                <a16:creationId xmlns:a16="http://schemas.microsoft.com/office/drawing/2014/main" id="{3392A792-F67B-374B-B3CA-56C829E35236}"/>
              </a:ext>
            </a:extLst>
          </p:cNvPr>
          <p:cNvSpPr/>
          <p:nvPr/>
        </p:nvSpPr>
        <p:spPr>
          <a:xfrm>
            <a:off x="7416801" y="2902963"/>
            <a:ext cx="4775199" cy="2554545"/>
          </a:xfrm>
          <a:prstGeom prst="rect">
            <a:avLst/>
          </a:prstGeom>
        </p:spPr>
        <p:txBody>
          <a:bodyPr wrap="square">
            <a:spAutoFit/>
          </a:bodyPr>
          <a:lstStyle/>
          <a:p>
            <a:pPr marL="342900" indent="-342900" defTabSz="914400" fontAlgn="base">
              <a:spcBef>
                <a:spcPct val="0"/>
              </a:spcBef>
              <a:spcAft>
                <a:spcPct val="0"/>
              </a:spcAft>
              <a:defRPr/>
            </a:pPr>
            <a:r>
              <a:rPr lang="en-US" altLang="zh-CN" sz="3200" b="1" dirty="0">
                <a:ln w="10541" cmpd="sng">
                  <a:noFill/>
                  <a:prstDash val="solid"/>
                </a:ln>
                <a:solidFill>
                  <a:srgbClr val="FF0000"/>
                </a:solidFill>
                <a:latin typeface="Times New Roman"/>
                <a:ea typeface="宋体" panose="02010600030101010101" pitchFamily="2" charset="-122"/>
              </a:rPr>
              <a:t>Traffic accidents.</a:t>
            </a:r>
          </a:p>
          <a:p>
            <a:pPr marL="342900" indent="-342900" defTabSz="914400" fontAlgn="base">
              <a:spcBef>
                <a:spcPct val="0"/>
              </a:spcBef>
              <a:spcAft>
                <a:spcPct val="0"/>
              </a:spcAft>
              <a:defRPr/>
            </a:pPr>
            <a:r>
              <a:rPr lang="en-US" altLang="zh-CN" sz="3200" b="1" dirty="0">
                <a:ln w="10541" cmpd="sng">
                  <a:noFill/>
                  <a:prstDash val="solid"/>
                </a:ln>
                <a:solidFill>
                  <a:srgbClr val="FF0000"/>
                </a:solidFill>
                <a:latin typeface="Times New Roman"/>
                <a:ea typeface="宋体" panose="02010600030101010101" pitchFamily="2" charset="-122"/>
              </a:rPr>
              <a:t>The number of accidents.</a:t>
            </a:r>
          </a:p>
          <a:p>
            <a:pPr marL="342900" indent="-342900" defTabSz="914400" fontAlgn="base">
              <a:spcBef>
                <a:spcPct val="0"/>
              </a:spcBef>
              <a:spcAft>
                <a:spcPct val="0"/>
              </a:spcAft>
              <a:defRPr/>
            </a:pPr>
            <a:r>
              <a:rPr lang="en-US" altLang="zh-CN" sz="3200" b="1" dirty="0">
                <a:ln w="10541" cmpd="sng">
                  <a:noFill/>
                  <a:prstDash val="solid"/>
                </a:ln>
                <a:solidFill>
                  <a:srgbClr val="FF0000"/>
                </a:solidFill>
                <a:latin typeface="Times New Roman"/>
                <a:ea typeface="宋体" panose="02010600030101010101" pitchFamily="2" charset="-122"/>
              </a:rPr>
              <a:t>The month.</a:t>
            </a:r>
          </a:p>
          <a:p>
            <a:pPr marL="342900" indent="-342900" defTabSz="914400" fontAlgn="base">
              <a:spcBef>
                <a:spcPct val="0"/>
              </a:spcBef>
              <a:spcAft>
                <a:spcPct val="0"/>
              </a:spcAft>
              <a:defRPr/>
            </a:pPr>
            <a:r>
              <a:rPr lang="en-US" altLang="zh-CN" sz="3200" b="1" dirty="0">
                <a:ln w="10541" cmpd="sng">
                  <a:noFill/>
                  <a:prstDash val="solid"/>
                </a:ln>
                <a:solidFill>
                  <a:srgbClr val="FF0000"/>
                </a:solidFill>
                <a:latin typeface="Times New Roman"/>
                <a:ea typeface="宋体" panose="02010600030101010101" pitchFamily="2" charset="-122"/>
              </a:rPr>
              <a:t>208.</a:t>
            </a:r>
          </a:p>
          <a:p>
            <a:pPr marL="342900" indent="-342900" defTabSz="914400" fontAlgn="base">
              <a:spcBef>
                <a:spcPct val="0"/>
              </a:spcBef>
              <a:spcAft>
                <a:spcPct val="0"/>
              </a:spcAft>
              <a:defRPr/>
            </a:pPr>
            <a:r>
              <a:rPr lang="en-US" altLang="zh-CN" sz="3200" b="1" dirty="0">
                <a:ln w="10541" cmpd="sng">
                  <a:noFill/>
                  <a:prstDash val="solid"/>
                </a:ln>
                <a:solidFill>
                  <a:srgbClr val="FF0000"/>
                </a:solidFill>
                <a:latin typeface="Times New Roman"/>
                <a:ea typeface="宋体" panose="02010600030101010101" pitchFamily="2" charset="-122"/>
              </a:rPr>
              <a:t>234. </a:t>
            </a:r>
          </a:p>
        </p:txBody>
      </p:sp>
    </p:spTree>
    <p:extLst>
      <p:ext uri="{BB962C8B-B14F-4D97-AF65-F5344CB8AC3E}">
        <p14:creationId xmlns:p14="http://schemas.microsoft.com/office/powerpoint/2010/main" val="2398646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cBhvr additive="base">
                                        <p:cTn id="7"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
                                            <p:txEl>
                                              <p:pRg st="1" end="1"/>
                                            </p:txEl>
                                          </p:spTgt>
                                        </p:tgtEl>
                                        <p:attrNameLst>
                                          <p:attrName>style.visibility</p:attrName>
                                        </p:attrNameLst>
                                      </p:cBhvr>
                                      <p:to>
                                        <p:strVal val="visible"/>
                                      </p:to>
                                    </p:set>
                                    <p:anim calcmode="lin" valueType="num">
                                      <p:cBhvr additive="base">
                                        <p:cTn id="13" dur="500" fill="hold"/>
                                        <p:tgtEl>
                                          <p:spTgt spid="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
                                            <p:txEl>
                                              <p:pRg st="2" end="2"/>
                                            </p:txEl>
                                          </p:spTgt>
                                        </p:tgtEl>
                                        <p:attrNameLst>
                                          <p:attrName>style.visibility</p:attrName>
                                        </p:attrNameLst>
                                      </p:cBhvr>
                                      <p:to>
                                        <p:strVal val="visible"/>
                                      </p:to>
                                    </p:set>
                                    <p:anim calcmode="lin" valueType="num">
                                      <p:cBhvr additive="base">
                                        <p:cTn id="19"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9">
                                            <p:txEl>
                                              <p:pRg st="3" end="3"/>
                                            </p:txEl>
                                          </p:spTgt>
                                        </p:tgtEl>
                                        <p:attrNameLst>
                                          <p:attrName>style.visibility</p:attrName>
                                        </p:attrNameLst>
                                      </p:cBhvr>
                                      <p:to>
                                        <p:strVal val="visible"/>
                                      </p:to>
                                    </p:set>
                                    <p:anim calcmode="lin" valueType="num">
                                      <p:cBhvr additive="base">
                                        <p:cTn id="25"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9">
                                            <p:txEl>
                                              <p:pRg st="4" end="4"/>
                                            </p:txEl>
                                          </p:spTgt>
                                        </p:tgtEl>
                                        <p:attrNameLst>
                                          <p:attrName>style.visibility</p:attrName>
                                        </p:attrNameLst>
                                      </p:cBhvr>
                                      <p:to>
                                        <p:strVal val="visible"/>
                                      </p:to>
                                    </p:set>
                                    <p:anim calcmode="lin" valueType="num">
                                      <p:cBhvr additive="base">
                                        <p:cTn id="31"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1AB005B1-34EA-0E4C-9844-F26624A41A7E}"/>
              </a:ext>
            </a:extLst>
          </p:cNvPr>
          <p:cNvSpPr txBox="1">
            <a:spLocks noChangeArrowheads="1"/>
          </p:cNvSpPr>
          <p:nvPr/>
        </p:nvSpPr>
        <p:spPr bwMode="auto">
          <a:xfrm>
            <a:off x="3071814" y="620713"/>
            <a:ext cx="604837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lnSpc>
                <a:spcPct val="90000"/>
              </a:lnSpc>
              <a:spcBef>
                <a:spcPct val="0"/>
              </a:spcBef>
              <a:spcAft>
                <a:spcPct val="0"/>
              </a:spcAft>
            </a:pPr>
            <a:r>
              <a:rPr lang="en-US" altLang="zh-CN" sz="3600" b="1">
                <a:solidFill>
                  <a:srgbClr val="00B050"/>
                </a:solidFill>
                <a:latin typeface="Comic Sans MS" panose="030F0902030302020204" pitchFamily="66" charset="0"/>
                <a:ea typeface="华文中宋" panose="02010600040101010101" pitchFamily="2" charset="-122"/>
              </a:rPr>
              <a:t>A report with numbers</a:t>
            </a:r>
          </a:p>
        </p:txBody>
      </p:sp>
      <p:grpSp>
        <p:nvGrpSpPr>
          <p:cNvPr id="21507" name="组合 11">
            <a:extLst>
              <a:ext uri="{FF2B5EF4-FFF2-40B4-BE49-F238E27FC236}">
                <a16:creationId xmlns:a16="http://schemas.microsoft.com/office/drawing/2014/main" id="{BE2E3FF2-6BC3-6545-B674-87961756B8CC}"/>
              </a:ext>
            </a:extLst>
          </p:cNvPr>
          <p:cNvGrpSpPr>
            <a:grpSpLocks/>
          </p:cNvGrpSpPr>
          <p:nvPr/>
        </p:nvGrpSpPr>
        <p:grpSpPr bwMode="auto">
          <a:xfrm>
            <a:off x="6311900" y="2420939"/>
            <a:ext cx="5575300" cy="2741996"/>
            <a:chOff x="0" y="-125238"/>
            <a:chExt cx="3281272" cy="1580455"/>
          </a:xfrm>
        </p:grpSpPr>
        <p:pic>
          <p:nvPicPr>
            <p:cNvPr id="21510" name="矩形 9">
              <a:extLst>
                <a:ext uri="{FF2B5EF4-FFF2-40B4-BE49-F238E27FC236}">
                  <a16:creationId xmlns:a16="http://schemas.microsoft.com/office/drawing/2014/main" id="{77FF59BA-6AFC-D24A-B371-429BBC5C0CA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392" y="-125238"/>
              <a:ext cx="2493264" cy="90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TextBox 10">
              <a:extLst>
                <a:ext uri="{FF2B5EF4-FFF2-40B4-BE49-F238E27FC236}">
                  <a16:creationId xmlns:a16="http://schemas.microsoft.com/office/drawing/2014/main" id="{415B3522-C3C8-7B4C-ADFA-6423F50E047E}"/>
                </a:ext>
              </a:extLst>
            </p:cNvPr>
            <p:cNvSpPr txBox="1">
              <a:spLocks noChangeArrowheads="1"/>
            </p:cNvSpPr>
            <p:nvPr/>
          </p:nvSpPr>
          <p:spPr bwMode="auto">
            <a:xfrm>
              <a:off x="0" y="763361"/>
              <a:ext cx="3281272" cy="691856"/>
            </a:xfrm>
            <a:prstGeom prst="rect">
              <a:avLst/>
            </a:prstGeom>
            <a:solidFill>
              <a:srgbClr val="C3D69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4400" eaLnBrk="1" fontAlgn="base" hangingPunct="1">
                <a:spcBef>
                  <a:spcPct val="0"/>
                </a:spcBef>
                <a:spcAft>
                  <a:spcPct val="0"/>
                </a:spcAft>
              </a:pPr>
              <a:r>
                <a:rPr lang="en-US" altLang="zh-CN" sz="3600" dirty="0">
                  <a:solidFill>
                    <a:srgbClr val="000000"/>
                  </a:solidFill>
                  <a:latin typeface="Times New Roman" panose="02020603050405020304" pitchFamily="18" charset="0"/>
                </a:rPr>
                <a:t>Write the numbers in </a:t>
              </a:r>
            </a:p>
            <a:p>
              <a:pPr algn="ctr" defTabSz="914400" eaLnBrk="1" fontAlgn="base" hangingPunct="1">
                <a:spcBef>
                  <a:spcPct val="0"/>
                </a:spcBef>
                <a:spcAft>
                  <a:spcPct val="0"/>
                </a:spcAft>
              </a:pPr>
              <a:r>
                <a:rPr lang="en-US" altLang="zh-CN" sz="3600" dirty="0">
                  <a:solidFill>
                    <a:srgbClr val="000000"/>
                  </a:solidFill>
                  <a:latin typeface="Times New Roman" panose="02020603050405020304" pitchFamily="18" charset="0"/>
                </a:rPr>
                <a:t>figures, not in words.</a:t>
              </a:r>
              <a:endParaRPr lang="zh-CN" altLang="en-US" sz="3600" dirty="0">
                <a:solidFill>
                  <a:srgbClr val="000000"/>
                </a:solidFill>
                <a:latin typeface="Times New Roman" panose="02020603050405020304" pitchFamily="18" charset="0"/>
              </a:endParaRPr>
            </a:p>
          </p:txBody>
        </p:sp>
      </p:grpSp>
      <p:pic>
        <p:nvPicPr>
          <p:cNvPr id="21508" name="Picture 19" descr="QQ截图20130826171422">
            <a:extLst>
              <a:ext uri="{FF2B5EF4-FFF2-40B4-BE49-F238E27FC236}">
                <a16:creationId xmlns:a16="http://schemas.microsoft.com/office/drawing/2014/main" id="{33E5E17E-0BDB-BE43-9203-E815D57503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1226" y="3030539"/>
            <a:ext cx="432117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A7114164-858C-B642-A2FA-DF230B7B5679}"/>
              </a:ext>
            </a:extLst>
          </p:cNvPr>
          <p:cNvSpPr/>
          <p:nvPr/>
        </p:nvSpPr>
        <p:spPr>
          <a:xfrm>
            <a:off x="1524000" y="1301750"/>
            <a:ext cx="9144000" cy="831850"/>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a:spAutoFit/>
          </a:bodyPr>
          <a:lstStyle/>
          <a:p>
            <a:pPr defTabSz="914400" fontAlgn="base">
              <a:spcBef>
                <a:spcPct val="0"/>
              </a:spcBef>
              <a:spcAft>
                <a:spcPct val="0"/>
              </a:spcAft>
              <a:defRPr/>
            </a:pPr>
            <a:r>
              <a:rPr lang="en-US" altLang="zh-CN" sz="2400" b="1" dirty="0">
                <a:solidFill>
                  <a:srgbClr val="C00000"/>
                </a:solidFill>
                <a:latin typeface="Times New Roman"/>
                <a:ea typeface="宋体"/>
              </a:rPr>
              <a:t>A</a:t>
            </a:r>
            <a:r>
              <a:rPr lang="en-US" altLang="zh-CN" sz="2400" i="1" dirty="0">
                <a:solidFill>
                  <a:srgbClr val="C00000"/>
                </a:solidFill>
                <a:latin typeface="Times New Roman"/>
                <a:ea typeface="宋体"/>
              </a:rPr>
              <a:t>   May found some figures about traffic accidents in her city. She drew a line graph and wrote a report. Complete the report below.</a:t>
            </a:r>
            <a:endParaRPr lang="zh-CN" altLang="en-US" sz="2400" i="1" dirty="0">
              <a:solidFill>
                <a:srgbClr val="C00000"/>
              </a:solidFill>
              <a:latin typeface="Times New Roman"/>
              <a:ea typeface="宋体"/>
            </a:endParaRPr>
          </a:p>
        </p:txBody>
      </p:sp>
    </p:spTree>
    <p:extLst>
      <p:ext uri="{BB962C8B-B14F-4D97-AF65-F5344CB8AC3E}">
        <p14:creationId xmlns:p14="http://schemas.microsoft.com/office/powerpoint/2010/main" val="9661431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a:extLst>
              <a:ext uri="{FF2B5EF4-FFF2-40B4-BE49-F238E27FC236}">
                <a16:creationId xmlns:a16="http://schemas.microsoft.com/office/drawing/2014/main" id="{80660CC7-F599-8F4E-9A5F-5A37AB46AB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2"/>
            <a:ext cx="12192000" cy="6869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Rectangle 6">
            <a:extLst>
              <a:ext uri="{FF2B5EF4-FFF2-40B4-BE49-F238E27FC236}">
                <a16:creationId xmlns:a16="http://schemas.microsoft.com/office/drawing/2014/main" id="{98DBFF6E-D49D-5247-90B1-5FE3F6DBEA72}"/>
              </a:ext>
            </a:extLst>
          </p:cNvPr>
          <p:cNvSpPr>
            <a:spLocks noChangeArrowheads="1"/>
          </p:cNvSpPr>
          <p:nvPr/>
        </p:nvSpPr>
        <p:spPr bwMode="auto">
          <a:xfrm>
            <a:off x="372533" y="1052514"/>
            <a:ext cx="11074400" cy="5567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lnSpc>
                <a:spcPct val="125000"/>
              </a:lnSpc>
              <a:spcBef>
                <a:spcPct val="0"/>
              </a:spcBef>
              <a:spcAft>
                <a:spcPct val="0"/>
              </a:spcAft>
            </a:pPr>
            <a:r>
              <a:rPr lang="en-US" altLang="zh-CN" sz="3600" b="1" dirty="0">
                <a:solidFill>
                  <a:srgbClr val="000000"/>
                </a:solidFill>
                <a:latin typeface="Times New Roman" panose="02020603050405020304" pitchFamily="18" charset="0"/>
              </a:rPr>
              <a:t>Traffic accidents (July-November)</a:t>
            </a:r>
            <a:endParaRPr lang="zh-CN" altLang="en-US" sz="3600" b="1" dirty="0">
              <a:solidFill>
                <a:srgbClr val="000000"/>
              </a:solidFill>
              <a:latin typeface="Times New Roman" panose="02020603050405020304" pitchFamily="18" charset="0"/>
            </a:endParaRPr>
          </a:p>
          <a:p>
            <a:pPr defTabSz="914400" eaLnBrk="1" fontAlgn="base" hangingPunct="1">
              <a:lnSpc>
                <a:spcPct val="125000"/>
              </a:lnSpc>
              <a:spcBef>
                <a:spcPct val="0"/>
              </a:spcBef>
              <a:spcAft>
                <a:spcPct val="0"/>
              </a:spcAft>
            </a:pPr>
            <a:r>
              <a:rPr lang="en-US" altLang="zh-CN" sz="3600" dirty="0">
                <a:solidFill>
                  <a:srgbClr val="000000"/>
                </a:solidFill>
                <a:latin typeface="Times New Roman" panose="02020603050405020304" pitchFamily="18" charset="0"/>
              </a:rPr>
              <a:t>The graph shows that there were(1)</a:t>
            </a:r>
            <a:r>
              <a:rPr lang="zh-CN" altLang="en-US" sz="3600" dirty="0">
                <a:solidFill>
                  <a:srgbClr val="000000"/>
                </a:solidFill>
                <a:latin typeface="Times New Roman" panose="02020603050405020304" pitchFamily="18" charset="0"/>
              </a:rPr>
              <a:t>____</a:t>
            </a:r>
            <a:r>
              <a:rPr lang="en-US" altLang="zh-CN" sz="3600" dirty="0">
                <a:solidFill>
                  <a:srgbClr val="000000"/>
                </a:solidFill>
                <a:latin typeface="Times New Roman" panose="02020603050405020304" pitchFamily="18" charset="0"/>
              </a:rPr>
              <a:t> traffic accidents in our city in July. In(2)_______, the number(3) </a:t>
            </a:r>
            <a:r>
              <a:rPr lang="zh-CN" altLang="en-US" sz="3600" dirty="0">
                <a:solidFill>
                  <a:srgbClr val="000000"/>
                </a:solidFill>
                <a:latin typeface="Times New Roman" panose="02020603050405020304" pitchFamily="18" charset="0"/>
              </a:rPr>
              <a:t>_______</a:t>
            </a:r>
            <a:r>
              <a:rPr lang="en-US" altLang="zh-CN" sz="3600" dirty="0">
                <a:solidFill>
                  <a:srgbClr val="000000"/>
                </a:solidFill>
                <a:latin typeface="Times New Roman" panose="02020603050405020304" pitchFamily="18" charset="0"/>
              </a:rPr>
              <a:t> to (4)________ and then(5) </a:t>
            </a:r>
            <a:r>
              <a:rPr lang="zh-CN" altLang="en-US" sz="3600" dirty="0">
                <a:solidFill>
                  <a:srgbClr val="000000"/>
                </a:solidFill>
                <a:latin typeface="Times New Roman" panose="02020603050405020304" pitchFamily="18" charset="0"/>
              </a:rPr>
              <a:t>________</a:t>
            </a:r>
            <a:r>
              <a:rPr lang="en-US" altLang="zh-CN" sz="3600" dirty="0">
                <a:solidFill>
                  <a:srgbClr val="000000"/>
                </a:solidFill>
                <a:latin typeface="Times New Roman" panose="02020603050405020304" pitchFamily="18" charset="0"/>
              </a:rPr>
              <a:t> to (6)________ in (7)_________. In (8)__________, the number(9)__________ again </a:t>
            </a:r>
          </a:p>
          <a:p>
            <a:pPr defTabSz="914400" eaLnBrk="1" fontAlgn="base" hangingPunct="1">
              <a:lnSpc>
                <a:spcPct val="125000"/>
              </a:lnSpc>
              <a:spcBef>
                <a:spcPct val="0"/>
              </a:spcBef>
              <a:spcAft>
                <a:spcPct val="0"/>
              </a:spcAft>
            </a:pPr>
            <a:r>
              <a:rPr lang="en-US" altLang="zh-CN" sz="3600" dirty="0">
                <a:solidFill>
                  <a:srgbClr val="000000"/>
                </a:solidFill>
                <a:latin typeface="Times New Roman" panose="02020603050405020304" pitchFamily="18" charset="0"/>
              </a:rPr>
              <a:t>to (10)__________. It (11)_________ to (12)_________in (13)____________.</a:t>
            </a:r>
            <a:endParaRPr lang="zh-CN" altLang="en-US" sz="3600" dirty="0">
              <a:solidFill>
                <a:srgbClr val="000000"/>
              </a:solidFill>
              <a:latin typeface="Times New Roman" panose="02020603050405020304" pitchFamily="18" charset="0"/>
            </a:endParaRPr>
          </a:p>
        </p:txBody>
      </p:sp>
      <p:sp>
        <p:nvSpPr>
          <p:cNvPr id="25607" name="Text Box 12">
            <a:extLst>
              <a:ext uri="{FF2B5EF4-FFF2-40B4-BE49-F238E27FC236}">
                <a16:creationId xmlns:a16="http://schemas.microsoft.com/office/drawing/2014/main" id="{72940AC2-7047-1A46-8A09-E2607DBE8A02}"/>
              </a:ext>
            </a:extLst>
          </p:cNvPr>
          <p:cNvSpPr txBox="1">
            <a:spLocks noChangeArrowheads="1"/>
          </p:cNvSpPr>
          <p:nvPr/>
        </p:nvSpPr>
        <p:spPr bwMode="auto">
          <a:xfrm>
            <a:off x="7095596" y="1710271"/>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600" b="1" dirty="0">
                <a:solidFill>
                  <a:srgbClr val="FF0000"/>
                </a:solidFill>
                <a:latin typeface="Times New Roman" panose="02020603050405020304" pitchFamily="18" charset="0"/>
              </a:rPr>
              <a:t>208</a:t>
            </a:r>
          </a:p>
        </p:txBody>
      </p:sp>
      <p:sp>
        <p:nvSpPr>
          <p:cNvPr id="25608" name="Text Box 12">
            <a:extLst>
              <a:ext uri="{FF2B5EF4-FFF2-40B4-BE49-F238E27FC236}">
                <a16:creationId xmlns:a16="http://schemas.microsoft.com/office/drawing/2014/main" id="{DD7FBB8E-D057-3D46-9A4B-6E5A41D87582}"/>
              </a:ext>
            </a:extLst>
          </p:cNvPr>
          <p:cNvSpPr txBox="1">
            <a:spLocks noChangeArrowheads="1"/>
          </p:cNvSpPr>
          <p:nvPr/>
        </p:nvSpPr>
        <p:spPr bwMode="auto">
          <a:xfrm>
            <a:off x="4998774" y="2422791"/>
            <a:ext cx="15953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August</a:t>
            </a:r>
          </a:p>
        </p:txBody>
      </p:sp>
      <p:sp>
        <p:nvSpPr>
          <p:cNvPr id="25609" name="Text Box 12">
            <a:extLst>
              <a:ext uri="{FF2B5EF4-FFF2-40B4-BE49-F238E27FC236}">
                <a16:creationId xmlns:a16="http://schemas.microsoft.com/office/drawing/2014/main" id="{9B9AC065-F598-954F-A0C0-28A1AF195B31}"/>
              </a:ext>
            </a:extLst>
          </p:cNvPr>
          <p:cNvSpPr txBox="1">
            <a:spLocks noChangeArrowheads="1"/>
          </p:cNvSpPr>
          <p:nvPr/>
        </p:nvSpPr>
        <p:spPr bwMode="auto">
          <a:xfrm>
            <a:off x="9270738" y="2452693"/>
            <a:ext cx="9970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600" b="1" dirty="0">
                <a:solidFill>
                  <a:srgbClr val="FF0000"/>
                </a:solidFill>
                <a:latin typeface="Times New Roman" panose="02020603050405020304" pitchFamily="18" charset="0"/>
              </a:rPr>
              <a:t>rose</a:t>
            </a:r>
          </a:p>
        </p:txBody>
      </p:sp>
      <p:sp>
        <p:nvSpPr>
          <p:cNvPr id="25610" name="Text Box 12">
            <a:extLst>
              <a:ext uri="{FF2B5EF4-FFF2-40B4-BE49-F238E27FC236}">
                <a16:creationId xmlns:a16="http://schemas.microsoft.com/office/drawing/2014/main" id="{894FF09C-92E6-334C-8388-C1A4E9D9CCA7}"/>
              </a:ext>
            </a:extLst>
          </p:cNvPr>
          <p:cNvSpPr txBox="1">
            <a:spLocks noChangeArrowheads="1"/>
          </p:cNvSpPr>
          <p:nvPr/>
        </p:nvSpPr>
        <p:spPr bwMode="auto">
          <a:xfrm>
            <a:off x="1706564" y="3130022"/>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234</a:t>
            </a:r>
          </a:p>
        </p:txBody>
      </p:sp>
      <p:sp>
        <p:nvSpPr>
          <p:cNvPr id="25611" name="Text Box 12">
            <a:extLst>
              <a:ext uri="{FF2B5EF4-FFF2-40B4-BE49-F238E27FC236}">
                <a16:creationId xmlns:a16="http://schemas.microsoft.com/office/drawing/2014/main" id="{636EE4D8-95AB-B84D-953C-C97F482F4D53}"/>
              </a:ext>
            </a:extLst>
          </p:cNvPr>
          <p:cNvSpPr txBox="1">
            <a:spLocks noChangeArrowheads="1"/>
          </p:cNvSpPr>
          <p:nvPr/>
        </p:nvSpPr>
        <p:spPr bwMode="auto">
          <a:xfrm>
            <a:off x="5969794" y="3162305"/>
            <a:ext cx="8002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600" b="1" dirty="0">
                <a:solidFill>
                  <a:srgbClr val="FF0000"/>
                </a:solidFill>
                <a:latin typeface="Times New Roman" panose="02020603050405020304" pitchFamily="18" charset="0"/>
              </a:rPr>
              <a:t>fell</a:t>
            </a:r>
          </a:p>
        </p:txBody>
      </p:sp>
      <p:sp>
        <p:nvSpPr>
          <p:cNvPr id="25612" name="Text Box 12">
            <a:extLst>
              <a:ext uri="{FF2B5EF4-FFF2-40B4-BE49-F238E27FC236}">
                <a16:creationId xmlns:a16="http://schemas.microsoft.com/office/drawing/2014/main" id="{5C71E766-31CC-E141-B583-44AD4EDB090A}"/>
              </a:ext>
            </a:extLst>
          </p:cNvPr>
          <p:cNvSpPr txBox="1">
            <a:spLocks noChangeArrowheads="1"/>
          </p:cNvSpPr>
          <p:nvPr/>
        </p:nvSpPr>
        <p:spPr bwMode="auto">
          <a:xfrm>
            <a:off x="8911963" y="3175265"/>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220</a:t>
            </a:r>
          </a:p>
        </p:txBody>
      </p:sp>
      <p:sp>
        <p:nvSpPr>
          <p:cNvPr id="25613" name="Text Box 12">
            <a:extLst>
              <a:ext uri="{FF2B5EF4-FFF2-40B4-BE49-F238E27FC236}">
                <a16:creationId xmlns:a16="http://schemas.microsoft.com/office/drawing/2014/main" id="{A40EED73-BB31-F047-AAB1-2B301033EB4D}"/>
              </a:ext>
            </a:extLst>
          </p:cNvPr>
          <p:cNvSpPr txBox="1">
            <a:spLocks noChangeArrowheads="1"/>
          </p:cNvSpPr>
          <p:nvPr/>
        </p:nvSpPr>
        <p:spPr bwMode="auto">
          <a:xfrm>
            <a:off x="1216820" y="3816352"/>
            <a:ext cx="23134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September</a:t>
            </a:r>
          </a:p>
        </p:txBody>
      </p:sp>
      <p:sp>
        <p:nvSpPr>
          <p:cNvPr id="25614" name="Text Box 12">
            <a:extLst>
              <a:ext uri="{FF2B5EF4-FFF2-40B4-BE49-F238E27FC236}">
                <a16:creationId xmlns:a16="http://schemas.microsoft.com/office/drawing/2014/main" id="{BD38BD4C-F738-DC47-A886-A63D8748035F}"/>
              </a:ext>
            </a:extLst>
          </p:cNvPr>
          <p:cNvSpPr txBox="1">
            <a:spLocks noChangeArrowheads="1"/>
          </p:cNvSpPr>
          <p:nvPr/>
        </p:nvSpPr>
        <p:spPr bwMode="auto">
          <a:xfrm>
            <a:off x="4665133" y="3841219"/>
            <a:ext cx="18004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October</a:t>
            </a:r>
          </a:p>
        </p:txBody>
      </p:sp>
      <p:sp>
        <p:nvSpPr>
          <p:cNvPr id="25615" name="Text Box 12">
            <a:extLst>
              <a:ext uri="{FF2B5EF4-FFF2-40B4-BE49-F238E27FC236}">
                <a16:creationId xmlns:a16="http://schemas.microsoft.com/office/drawing/2014/main" id="{783FBE11-0129-9948-B019-07C329A5F1C7}"/>
              </a:ext>
            </a:extLst>
          </p:cNvPr>
          <p:cNvSpPr txBox="1">
            <a:spLocks noChangeArrowheads="1"/>
          </p:cNvSpPr>
          <p:nvPr/>
        </p:nvSpPr>
        <p:spPr bwMode="auto">
          <a:xfrm>
            <a:off x="2781300" y="4482574"/>
            <a:ext cx="9970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rose</a:t>
            </a:r>
          </a:p>
        </p:txBody>
      </p:sp>
      <p:sp>
        <p:nvSpPr>
          <p:cNvPr id="25616" name="Text Box 12">
            <a:extLst>
              <a:ext uri="{FF2B5EF4-FFF2-40B4-BE49-F238E27FC236}">
                <a16:creationId xmlns:a16="http://schemas.microsoft.com/office/drawing/2014/main" id="{7768669D-C3DF-E44E-9634-726848CDB768}"/>
              </a:ext>
            </a:extLst>
          </p:cNvPr>
          <p:cNvSpPr txBox="1">
            <a:spLocks noChangeArrowheads="1"/>
          </p:cNvSpPr>
          <p:nvPr/>
        </p:nvSpPr>
        <p:spPr bwMode="auto">
          <a:xfrm>
            <a:off x="2173288" y="5240866"/>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239</a:t>
            </a:r>
          </a:p>
        </p:txBody>
      </p:sp>
      <p:sp>
        <p:nvSpPr>
          <p:cNvPr id="25617" name="Text Box 12">
            <a:extLst>
              <a:ext uri="{FF2B5EF4-FFF2-40B4-BE49-F238E27FC236}">
                <a16:creationId xmlns:a16="http://schemas.microsoft.com/office/drawing/2014/main" id="{EA5B32FC-FD1E-9743-A483-6E42CC167DA6}"/>
              </a:ext>
            </a:extLst>
          </p:cNvPr>
          <p:cNvSpPr txBox="1">
            <a:spLocks noChangeArrowheads="1"/>
          </p:cNvSpPr>
          <p:nvPr/>
        </p:nvSpPr>
        <p:spPr bwMode="auto">
          <a:xfrm>
            <a:off x="5857081" y="5208322"/>
            <a:ext cx="8002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fell</a:t>
            </a:r>
          </a:p>
        </p:txBody>
      </p:sp>
      <p:sp>
        <p:nvSpPr>
          <p:cNvPr id="25618" name="Text Box 12">
            <a:extLst>
              <a:ext uri="{FF2B5EF4-FFF2-40B4-BE49-F238E27FC236}">
                <a16:creationId xmlns:a16="http://schemas.microsoft.com/office/drawing/2014/main" id="{3DD11968-5196-B54D-AF91-18DF72A70458}"/>
              </a:ext>
            </a:extLst>
          </p:cNvPr>
          <p:cNvSpPr txBox="1">
            <a:spLocks noChangeArrowheads="1"/>
          </p:cNvSpPr>
          <p:nvPr/>
        </p:nvSpPr>
        <p:spPr bwMode="auto">
          <a:xfrm>
            <a:off x="9270738" y="5240866"/>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224</a:t>
            </a:r>
          </a:p>
        </p:txBody>
      </p:sp>
      <p:sp>
        <p:nvSpPr>
          <p:cNvPr id="25619" name="Text Box 12">
            <a:extLst>
              <a:ext uri="{FF2B5EF4-FFF2-40B4-BE49-F238E27FC236}">
                <a16:creationId xmlns:a16="http://schemas.microsoft.com/office/drawing/2014/main" id="{4B8FC182-3744-2A4B-BBB2-EC32AC5CDBE6}"/>
              </a:ext>
            </a:extLst>
          </p:cNvPr>
          <p:cNvSpPr txBox="1">
            <a:spLocks noChangeArrowheads="1"/>
          </p:cNvSpPr>
          <p:nvPr/>
        </p:nvSpPr>
        <p:spPr bwMode="auto">
          <a:xfrm>
            <a:off x="1706564" y="5856024"/>
            <a:ext cx="223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600" b="1" dirty="0">
                <a:solidFill>
                  <a:srgbClr val="FF0000"/>
                </a:solidFill>
                <a:latin typeface="Times New Roman" panose="02020603050405020304" pitchFamily="18" charset="0"/>
              </a:rPr>
              <a:t>November</a:t>
            </a:r>
          </a:p>
        </p:txBody>
      </p:sp>
    </p:spTree>
    <p:extLst>
      <p:ext uri="{BB962C8B-B14F-4D97-AF65-F5344CB8AC3E}">
        <p14:creationId xmlns:p14="http://schemas.microsoft.com/office/powerpoint/2010/main" val="30709586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7"/>
                                        </p:tgtEl>
                                        <p:attrNameLst>
                                          <p:attrName>style.visibility</p:attrName>
                                        </p:attrNameLst>
                                      </p:cBhvr>
                                      <p:to>
                                        <p:strVal val="visible"/>
                                      </p:to>
                                    </p:set>
                                    <p:animEffect transition="in" filter="blinds(horizontal)">
                                      <p:cBhvr>
                                        <p:cTn id="7" dur="500"/>
                                        <p:tgtEl>
                                          <p:spTgt spid="256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8"/>
                                        </p:tgtEl>
                                        <p:attrNameLst>
                                          <p:attrName>style.visibility</p:attrName>
                                        </p:attrNameLst>
                                      </p:cBhvr>
                                      <p:to>
                                        <p:strVal val="visible"/>
                                      </p:to>
                                    </p:set>
                                    <p:animEffect transition="in" filter="blinds(horizontal)">
                                      <p:cBhvr>
                                        <p:cTn id="12" dur="500"/>
                                        <p:tgtEl>
                                          <p:spTgt spid="2560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09"/>
                                        </p:tgtEl>
                                        <p:attrNameLst>
                                          <p:attrName>style.visibility</p:attrName>
                                        </p:attrNameLst>
                                      </p:cBhvr>
                                      <p:to>
                                        <p:strVal val="visible"/>
                                      </p:to>
                                    </p:set>
                                    <p:animEffect transition="in" filter="blinds(horizontal)">
                                      <p:cBhvr>
                                        <p:cTn id="17" dur="500"/>
                                        <p:tgtEl>
                                          <p:spTgt spid="2560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10"/>
                                        </p:tgtEl>
                                        <p:attrNameLst>
                                          <p:attrName>style.visibility</p:attrName>
                                        </p:attrNameLst>
                                      </p:cBhvr>
                                      <p:to>
                                        <p:strVal val="visible"/>
                                      </p:to>
                                    </p:set>
                                    <p:animEffect transition="in" filter="blinds(horizontal)">
                                      <p:cBhvr>
                                        <p:cTn id="22" dur="500"/>
                                        <p:tgtEl>
                                          <p:spTgt spid="256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11"/>
                                        </p:tgtEl>
                                        <p:attrNameLst>
                                          <p:attrName>style.visibility</p:attrName>
                                        </p:attrNameLst>
                                      </p:cBhvr>
                                      <p:to>
                                        <p:strVal val="visible"/>
                                      </p:to>
                                    </p:set>
                                    <p:animEffect transition="in" filter="blinds(horizontal)">
                                      <p:cBhvr>
                                        <p:cTn id="27" dur="500"/>
                                        <p:tgtEl>
                                          <p:spTgt spid="256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612"/>
                                        </p:tgtEl>
                                        <p:attrNameLst>
                                          <p:attrName>style.visibility</p:attrName>
                                        </p:attrNameLst>
                                      </p:cBhvr>
                                      <p:to>
                                        <p:strVal val="visible"/>
                                      </p:to>
                                    </p:set>
                                    <p:animEffect transition="in" filter="blinds(horizontal)">
                                      <p:cBhvr>
                                        <p:cTn id="32" dur="500"/>
                                        <p:tgtEl>
                                          <p:spTgt spid="2561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613"/>
                                        </p:tgtEl>
                                        <p:attrNameLst>
                                          <p:attrName>style.visibility</p:attrName>
                                        </p:attrNameLst>
                                      </p:cBhvr>
                                      <p:to>
                                        <p:strVal val="visible"/>
                                      </p:to>
                                    </p:set>
                                    <p:animEffect transition="in" filter="blinds(horizontal)">
                                      <p:cBhvr>
                                        <p:cTn id="37" dur="500"/>
                                        <p:tgtEl>
                                          <p:spTgt spid="2561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5614"/>
                                        </p:tgtEl>
                                        <p:attrNameLst>
                                          <p:attrName>style.visibility</p:attrName>
                                        </p:attrNameLst>
                                      </p:cBhvr>
                                      <p:to>
                                        <p:strVal val="visible"/>
                                      </p:to>
                                    </p:set>
                                    <p:animEffect transition="in" filter="blinds(horizontal)">
                                      <p:cBhvr>
                                        <p:cTn id="42" dur="500"/>
                                        <p:tgtEl>
                                          <p:spTgt spid="2561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5615"/>
                                        </p:tgtEl>
                                        <p:attrNameLst>
                                          <p:attrName>style.visibility</p:attrName>
                                        </p:attrNameLst>
                                      </p:cBhvr>
                                      <p:to>
                                        <p:strVal val="visible"/>
                                      </p:to>
                                    </p:set>
                                    <p:animEffect transition="in" filter="blinds(horizontal)">
                                      <p:cBhvr>
                                        <p:cTn id="47" dur="500"/>
                                        <p:tgtEl>
                                          <p:spTgt spid="2561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5616"/>
                                        </p:tgtEl>
                                        <p:attrNameLst>
                                          <p:attrName>style.visibility</p:attrName>
                                        </p:attrNameLst>
                                      </p:cBhvr>
                                      <p:to>
                                        <p:strVal val="visible"/>
                                      </p:to>
                                    </p:set>
                                    <p:animEffect transition="in" filter="blinds(horizontal)">
                                      <p:cBhvr>
                                        <p:cTn id="52" dur="500"/>
                                        <p:tgtEl>
                                          <p:spTgt spid="25616"/>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5617"/>
                                        </p:tgtEl>
                                        <p:attrNameLst>
                                          <p:attrName>style.visibility</p:attrName>
                                        </p:attrNameLst>
                                      </p:cBhvr>
                                      <p:to>
                                        <p:strVal val="visible"/>
                                      </p:to>
                                    </p:set>
                                    <p:animEffect transition="in" filter="blinds(horizontal)">
                                      <p:cBhvr>
                                        <p:cTn id="57" dur="500"/>
                                        <p:tgtEl>
                                          <p:spTgt spid="25617"/>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5618"/>
                                        </p:tgtEl>
                                        <p:attrNameLst>
                                          <p:attrName>style.visibility</p:attrName>
                                        </p:attrNameLst>
                                      </p:cBhvr>
                                      <p:to>
                                        <p:strVal val="visible"/>
                                      </p:to>
                                    </p:set>
                                    <p:animEffect transition="in" filter="blinds(horizontal)">
                                      <p:cBhvr>
                                        <p:cTn id="62" dur="500"/>
                                        <p:tgtEl>
                                          <p:spTgt spid="2561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25619"/>
                                        </p:tgtEl>
                                        <p:attrNameLst>
                                          <p:attrName>style.visibility</p:attrName>
                                        </p:attrNameLst>
                                      </p:cBhvr>
                                      <p:to>
                                        <p:strVal val="visible"/>
                                      </p:to>
                                    </p:set>
                                    <p:animEffect transition="in" filter="blinds(horizontal)">
                                      <p:cBhvr>
                                        <p:cTn id="67" dur="500"/>
                                        <p:tgtEl>
                                          <p:spTgt spid="25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utoUpdateAnimBg="0"/>
      <p:bldP spid="25608" grpId="0" autoUpdateAnimBg="0"/>
      <p:bldP spid="25609" grpId="0" autoUpdateAnimBg="0"/>
      <p:bldP spid="25610" grpId="0" autoUpdateAnimBg="0"/>
      <p:bldP spid="25611" grpId="0" autoUpdateAnimBg="0"/>
      <p:bldP spid="25612" grpId="0" autoUpdateAnimBg="0"/>
      <p:bldP spid="25613" grpId="0" autoUpdateAnimBg="0"/>
      <p:bldP spid="25614" grpId="0" autoUpdateAnimBg="0"/>
      <p:bldP spid="25615" grpId="0" autoUpdateAnimBg="0"/>
      <p:bldP spid="25616" grpId="0" autoUpdateAnimBg="0"/>
      <p:bldP spid="25617" grpId="0" autoUpdateAnimBg="0"/>
      <p:bldP spid="25618" grpId="0" autoUpdateAnimBg="0"/>
      <p:bldP spid="2561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DAE6FC6B-7B19-0847-B6F5-13BF22090136}"/>
              </a:ext>
            </a:extLst>
          </p:cNvPr>
          <p:cNvSpPr>
            <a:spLocks noGrp="1" noChangeArrowheads="1"/>
          </p:cNvSpPr>
          <p:nvPr>
            <p:ph type="body" idx="1"/>
          </p:nvPr>
        </p:nvSpPr>
        <p:spPr>
          <a:xfrm>
            <a:off x="2135188" y="1412876"/>
            <a:ext cx="7931150" cy="4672013"/>
          </a:xfrm>
          <a:noFill/>
        </p:spPr>
        <p:txBody>
          <a:bodyPr/>
          <a:lstStyle/>
          <a:p>
            <a:pPr eaLnBrk="1" hangingPunct="1">
              <a:buFont typeface="Wingdings 2" pitchFamily="2" charset="2"/>
              <a:buNone/>
            </a:pPr>
            <a:r>
              <a:rPr lang="en-US" altLang="zh-CN" sz="3200" b="1" dirty="0">
                <a:solidFill>
                  <a:srgbClr val="000000"/>
                </a:solidFill>
              </a:rPr>
              <a:t>1. traffic                                     </a:t>
            </a:r>
            <a:r>
              <a:rPr lang="en-US" altLang="zh-CN" sz="3200" b="1" i="1" dirty="0">
                <a:solidFill>
                  <a:srgbClr val="000000"/>
                </a:solidFill>
              </a:rPr>
              <a:t>[U]</a:t>
            </a:r>
            <a:r>
              <a:rPr lang="en-US" altLang="zh-CN" sz="3200" b="1" dirty="0">
                <a:solidFill>
                  <a:srgbClr val="000000"/>
                </a:solidFill>
              </a:rPr>
              <a:t> </a:t>
            </a:r>
            <a:r>
              <a:rPr lang="zh-CN" altLang="en-US" sz="3200" b="1" dirty="0">
                <a:solidFill>
                  <a:srgbClr val="000000"/>
                </a:solidFill>
              </a:rPr>
              <a:t>交通</a:t>
            </a:r>
          </a:p>
          <a:p>
            <a:pPr eaLnBrk="1" hangingPunct="1">
              <a:buFont typeface="Wingdings 2" pitchFamily="2" charset="2"/>
              <a:buNone/>
            </a:pPr>
            <a:r>
              <a:rPr lang="en-US" altLang="zh-CN" sz="3200" b="1" dirty="0">
                <a:solidFill>
                  <a:srgbClr val="000000"/>
                </a:solidFill>
              </a:rPr>
              <a:t>【</a:t>
            </a:r>
            <a:r>
              <a:rPr lang="zh-CN" altLang="en-US" sz="3200" b="1" dirty="0">
                <a:solidFill>
                  <a:srgbClr val="000000"/>
                </a:solidFill>
              </a:rPr>
              <a:t>固定搭配</a:t>
            </a:r>
            <a:r>
              <a:rPr lang="en-US" altLang="zh-CN" sz="3200" b="1" dirty="0">
                <a:solidFill>
                  <a:srgbClr val="000000"/>
                </a:solidFill>
              </a:rPr>
              <a:t>】</a:t>
            </a:r>
          </a:p>
          <a:p>
            <a:pPr eaLnBrk="1" hangingPunct="1">
              <a:buFont typeface="Wingdings 2" pitchFamily="2" charset="2"/>
              <a:buNone/>
            </a:pPr>
            <a:r>
              <a:rPr lang="en-US" altLang="zh-CN" sz="3200" dirty="0">
                <a:solidFill>
                  <a:srgbClr val="FF0000"/>
                </a:solidFill>
              </a:rPr>
              <a:t>heavy traffic</a:t>
            </a:r>
            <a:r>
              <a:rPr lang="en-US" altLang="zh-CN" sz="3200" dirty="0">
                <a:solidFill>
                  <a:srgbClr val="000000"/>
                </a:solidFill>
              </a:rPr>
              <a:t>     </a:t>
            </a:r>
            <a:r>
              <a:rPr lang="zh-CN" altLang="en-US" sz="3200" dirty="0">
                <a:solidFill>
                  <a:srgbClr val="000000"/>
                </a:solidFill>
              </a:rPr>
              <a:t>交通拥挤</a:t>
            </a:r>
          </a:p>
          <a:p>
            <a:pPr eaLnBrk="1" hangingPunct="1">
              <a:buFont typeface="Wingdings 2" pitchFamily="2" charset="2"/>
              <a:buNone/>
            </a:pPr>
            <a:r>
              <a:rPr lang="en-US" altLang="zh-CN" sz="3200" dirty="0">
                <a:solidFill>
                  <a:srgbClr val="FF0000"/>
                </a:solidFill>
              </a:rPr>
              <a:t>traffic lights</a:t>
            </a:r>
            <a:r>
              <a:rPr lang="en-US" altLang="zh-CN" sz="3200" dirty="0">
                <a:solidFill>
                  <a:srgbClr val="000000"/>
                </a:solidFill>
              </a:rPr>
              <a:t>      </a:t>
            </a:r>
            <a:r>
              <a:rPr lang="zh-CN" altLang="en-US" sz="3200" dirty="0">
                <a:solidFill>
                  <a:srgbClr val="000000"/>
                </a:solidFill>
              </a:rPr>
              <a:t>交通信号灯</a:t>
            </a:r>
          </a:p>
          <a:p>
            <a:pPr eaLnBrk="1" hangingPunct="1">
              <a:buFont typeface="Wingdings 2" pitchFamily="2" charset="2"/>
              <a:buNone/>
            </a:pPr>
            <a:r>
              <a:rPr lang="en-US" altLang="zh-CN" sz="3200" dirty="0">
                <a:solidFill>
                  <a:srgbClr val="FF0000"/>
                </a:solidFill>
              </a:rPr>
              <a:t>traffic accident</a:t>
            </a:r>
            <a:r>
              <a:rPr lang="en-US" altLang="zh-CN" sz="3200" dirty="0">
                <a:solidFill>
                  <a:srgbClr val="000000"/>
                </a:solidFill>
              </a:rPr>
              <a:t>  </a:t>
            </a:r>
            <a:r>
              <a:rPr lang="zh-CN" altLang="en-US" sz="3200" dirty="0">
                <a:solidFill>
                  <a:srgbClr val="000000"/>
                </a:solidFill>
              </a:rPr>
              <a:t>交通事故</a:t>
            </a:r>
          </a:p>
          <a:p>
            <a:pPr eaLnBrk="1" hangingPunct="1">
              <a:buFont typeface="Wingdings 2" pitchFamily="2" charset="2"/>
              <a:buNone/>
            </a:pPr>
            <a:r>
              <a:rPr lang="en-US" altLang="zh-CN" sz="3200" dirty="0">
                <a:solidFill>
                  <a:srgbClr val="FF0000"/>
                </a:solidFill>
              </a:rPr>
              <a:t>direct traffic</a:t>
            </a:r>
            <a:r>
              <a:rPr lang="en-US" altLang="zh-CN" sz="3200" dirty="0">
                <a:solidFill>
                  <a:srgbClr val="000000"/>
                </a:solidFill>
              </a:rPr>
              <a:t>       </a:t>
            </a:r>
            <a:r>
              <a:rPr lang="zh-CN" altLang="en-US" sz="3200" dirty="0">
                <a:solidFill>
                  <a:srgbClr val="000000"/>
                </a:solidFill>
              </a:rPr>
              <a:t>指挥交通</a:t>
            </a:r>
          </a:p>
          <a:p>
            <a:pPr eaLnBrk="1" hangingPunct="1">
              <a:buFont typeface="Wingdings 2" pitchFamily="2" charset="2"/>
              <a:buNone/>
            </a:pPr>
            <a:r>
              <a:rPr lang="en-US" altLang="zh-CN" sz="3200" dirty="0">
                <a:solidFill>
                  <a:srgbClr val="FF0000"/>
                </a:solidFill>
              </a:rPr>
              <a:t>traffic jam</a:t>
            </a:r>
            <a:r>
              <a:rPr lang="en-US" altLang="zh-CN" sz="3200" dirty="0">
                <a:solidFill>
                  <a:srgbClr val="000000"/>
                </a:solidFill>
              </a:rPr>
              <a:t>          </a:t>
            </a:r>
            <a:r>
              <a:rPr lang="zh-CN" altLang="en-US" sz="3200" dirty="0">
                <a:solidFill>
                  <a:srgbClr val="000000"/>
                </a:solidFill>
              </a:rPr>
              <a:t>交通阻塞</a:t>
            </a:r>
          </a:p>
          <a:p>
            <a:pPr eaLnBrk="1" hangingPunct="1">
              <a:lnSpc>
                <a:spcPct val="90000"/>
              </a:lnSpc>
              <a:buFont typeface="Wingdings 2" pitchFamily="2" charset="2"/>
              <a:buNone/>
            </a:pPr>
            <a:endParaRPr lang="zh-CN" altLang="en-US" sz="3200" dirty="0">
              <a:solidFill>
                <a:srgbClr val="000000"/>
              </a:solidFill>
            </a:endParaRPr>
          </a:p>
        </p:txBody>
      </p:sp>
      <p:pic>
        <p:nvPicPr>
          <p:cNvPr id="9219" name="Picture 4" descr="交通堵塞1">
            <a:extLst>
              <a:ext uri="{FF2B5EF4-FFF2-40B4-BE49-F238E27FC236}">
                <a16:creationId xmlns:a16="http://schemas.microsoft.com/office/drawing/2014/main" id="{8B03F1C3-D4E2-7549-B038-72B362B619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525" y="3644900"/>
            <a:ext cx="333375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a:extLst>
              <a:ext uri="{FF2B5EF4-FFF2-40B4-BE49-F238E27FC236}">
                <a16:creationId xmlns:a16="http://schemas.microsoft.com/office/drawing/2014/main" id="{C07F1617-0E79-5745-9077-03AB5A15799E}"/>
              </a:ext>
            </a:extLst>
          </p:cNvPr>
          <p:cNvSpPr txBox="1">
            <a:spLocks/>
          </p:cNvSpPr>
          <p:nvPr/>
        </p:nvSpPr>
        <p:spPr>
          <a:xfrm>
            <a:off x="3575050" y="488951"/>
            <a:ext cx="4681538" cy="708025"/>
          </a:xfrm>
          <a:prstGeom prst="rect">
            <a:avLst/>
          </a:prstGeom>
        </p:spPr>
        <p:txBody>
          <a:bodyPr>
            <a:spAutoFit/>
          </a:bodyPr>
          <a:lstStyle/>
          <a:p>
            <a:pPr>
              <a:defRPr/>
            </a:pPr>
            <a:r>
              <a:rPr lang="en-US" altLang="zh-CN" sz="4000" kern="0" dirty="0">
                <a:solidFill>
                  <a:srgbClr val="0000FF"/>
                </a:solidFill>
                <a:latin typeface="Comic Sans MS" pitchFamily="66" charset="0"/>
                <a:cs typeface="+mj-cs"/>
              </a:rPr>
              <a:t>Notes (</a:t>
            </a:r>
            <a:r>
              <a:rPr lang="en-US" altLang="zh-CN" sz="4000" dirty="0">
                <a:solidFill>
                  <a:srgbClr val="0000FF"/>
                </a:solidFill>
                <a:latin typeface="Comic Sans MS" pitchFamily="66" charset="0"/>
                <a:ea typeface="黑体" pitchFamily="2" charset="-122"/>
              </a:rPr>
              <a:t>Writing</a:t>
            </a:r>
            <a:r>
              <a:rPr lang="en-US" altLang="zh-CN" sz="4000" kern="0" dirty="0">
                <a:solidFill>
                  <a:srgbClr val="0000FF"/>
                </a:solidFill>
                <a:latin typeface="Comic Sans MS" pitchFamily="66" charset="0"/>
                <a:cs typeface="+mj-cs"/>
              </a:rPr>
              <a:t>)</a:t>
            </a:r>
            <a:endParaRPr lang="en-US" altLang="zh-CN" sz="4000" kern="0" dirty="0">
              <a:latin typeface="Times New Roman" pitchFamily="18" charset="0"/>
              <a:cs typeface="+mj-cs"/>
            </a:endParaRPr>
          </a:p>
        </p:txBody>
      </p:sp>
      <p:sp>
        <p:nvSpPr>
          <p:cNvPr id="2" name="文本框 1">
            <a:extLst>
              <a:ext uri="{FF2B5EF4-FFF2-40B4-BE49-F238E27FC236}">
                <a16:creationId xmlns:a16="http://schemas.microsoft.com/office/drawing/2014/main" id="{061262F9-6194-6542-849B-B00E43CD82FC}"/>
              </a:ext>
            </a:extLst>
          </p:cNvPr>
          <p:cNvSpPr txBox="1"/>
          <p:nvPr/>
        </p:nvSpPr>
        <p:spPr>
          <a:xfrm>
            <a:off x="2135188" y="2556933"/>
            <a:ext cx="2491317"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6" name="文本框 5">
            <a:extLst>
              <a:ext uri="{FF2B5EF4-FFF2-40B4-BE49-F238E27FC236}">
                <a16:creationId xmlns:a16="http://schemas.microsoft.com/office/drawing/2014/main" id="{CF0E7F31-29E9-8D4A-9E74-5236F5EC3B4E}"/>
              </a:ext>
            </a:extLst>
          </p:cNvPr>
          <p:cNvSpPr txBox="1"/>
          <p:nvPr/>
        </p:nvSpPr>
        <p:spPr>
          <a:xfrm>
            <a:off x="2135187" y="3203264"/>
            <a:ext cx="2491317"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7" name="文本框 6">
            <a:extLst>
              <a:ext uri="{FF2B5EF4-FFF2-40B4-BE49-F238E27FC236}">
                <a16:creationId xmlns:a16="http://schemas.microsoft.com/office/drawing/2014/main" id="{C37F41D9-A4F8-5447-9943-C27D2FC79AA9}"/>
              </a:ext>
            </a:extLst>
          </p:cNvPr>
          <p:cNvSpPr txBox="1"/>
          <p:nvPr/>
        </p:nvSpPr>
        <p:spPr>
          <a:xfrm>
            <a:off x="2135187" y="3748882"/>
            <a:ext cx="2690813"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8" name="文本框 7">
            <a:extLst>
              <a:ext uri="{FF2B5EF4-FFF2-40B4-BE49-F238E27FC236}">
                <a16:creationId xmlns:a16="http://schemas.microsoft.com/office/drawing/2014/main" id="{DD3F1132-9520-3A45-8B7E-8800E263A584}"/>
              </a:ext>
            </a:extLst>
          </p:cNvPr>
          <p:cNvSpPr txBox="1"/>
          <p:nvPr/>
        </p:nvSpPr>
        <p:spPr>
          <a:xfrm>
            <a:off x="2135187" y="4270554"/>
            <a:ext cx="2491317"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9" name="文本框 8">
            <a:extLst>
              <a:ext uri="{FF2B5EF4-FFF2-40B4-BE49-F238E27FC236}">
                <a16:creationId xmlns:a16="http://schemas.microsoft.com/office/drawing/2014/main" id="{91420447-B5C4-444B-84EA-C8B6D9C94D56}"/>
              </a:ext>
            </a:extLst>
          </p:cNvPr>
          <p:cNvSpPr txBox="1"/>
          <p:nvPr/>
        </p:nvSpPr>
        <p:spPr>
          <a:xfrm>
            <a:off x="1982788" y="4916885"/>
            <a:ext cx="2491317"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Tree>
    <p:extLst>
      <p:ext uri="{BB962C8B-B14F-4D97-AF65-F5344CB8AC3E}">
        <p14:creationId xmlns:p14="http://schemas.microsoft.com/office/powerpoint/2010/main" val="38236220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386">
                                            <p:txEl>
                                              <p:pRg st="2" end="2"/>
                                            </p:txEl>
                                          </p:spTgt>
                                        </p:tgtEl>
                                        <p:attrNameLst>
                                          <p:attrName>style.visibility</p:attrName>
                                        </p:attrNameLst>
                                      </p:cBhvr>
                                      <p:to>
                                        <p:strVal val="visible"/>
                                      </p:to>
                                    </p:set>
                                    <p:anim calcmode="lin" valueType="num">
                                      <p:cBhvr additive="base">
                                        <p:cTn id="7" dur="5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6386">
                                            <p:txEl>
                                              <p:pRg st="3" end="3"/>
                                            </p:txEl>
                                          </p:spTgt>
                                        </p:tgtEl>
                                        <p:attrNameLst>
                                          <p:attrName>style.visibility</p:attrName>
                                        </p:attrNameLst>
                                      </p:cBhvr>
                                      <p:to>
                                        <p:strVal val="visible"/>
                                      </p:to>
                                    </p:set>
                                    <p:anim calcmode="lin" valueType="num">
                                      <p:cBhvr additive="base">
                                        <p:cTn id="13" dur="500" fill="hold"/>
                                        <p:tgtEl>
                                          <p:spTgt spid="1638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38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6386">
                                            <p:txEl>
                                              <p:pRg st="4" end="4"/>
                                            </p:txEl>
                                          </p:spTgt>
                                        </p:tgtEl>
                                        <p:attrNameLst>
                                          <p:attrName>style.visibility</p:attrName>
                                        </p:attrNameLst>
                                      </p:cBhvr>
                                      <p:to>
                                        <p:strVal val="visible"/>
                                      </p:to>
                                    </p:set>
                                    <p:anim calcmode="lin" valueType="num">
                                      <p:cBhvr additive="base">
                                        <p:cTn id="19" dur="500" fill="hold"/>
                                        <p:tgtEl>
                                          <p:spTgt spid="1638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38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6386">
                                            <p:txEl>
                                              <p:pRg st="5" end="5"/>
                                            </p:txEl>
                                          </p:spTgt>
                                        </p:tgtEl>
                                        <p:attrNameLst>
                                          <p:attrName>style.visibility</p:attrName>
                                        </p:attrNameLst>
                                      </p:cBhvr>
                                      <p:to>
                                        <p:strVal val="visible"/>
                                      </p:to>
                                    </p:set>
                                    <p:anim calcmode="lin" valueType="num">
                                      <p:cBhvr additive="base">
                                        <p:cTn id="25" dur="500" fill="hold"/>
                                        <p:tgtEl>
                                          <p:spTgt spid="1638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38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6386">
                                            <p:txEl>
                                              <p:pRg st="6" end="6"/>
                                            </p:txEl>
                                          </p:spTgt>
                                        </p:tgtEl>
                                        <p:attrNameLst>
                                          <p:attrName>style.visibility</p:attrName>
                                        </p:attrNameLst>
                                      </p:cBhvr>
                                      <p:to>
                                        <p:strVal val="visible"/>
                                      </p:to>
                                    </p:set>
                                    <p:anim calcmode="lin" valueType="num">
                                      <p:cBhvr additive="base">
                                        <p:cTn id="31" dur="500" fill="hold"/>
                                        <p:tgtEl>
                                          <p:spTgt spid="16386">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38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2"/>
                                        </p:tgtEl>
                                      </p:cBhvr>
                                    </p:animEffect>
                                    <p:set>
                                      <p:cBhvr>
                                        <p:cTn id="37" dur="1" fill="hold">
                                          <p:stCondLst>
                                            <p:cond delay="499"/>
                                          </p:stCondLst>
                                        </p:cTn>
                                        <p:tgtEl>
                                          <p:spTgt spid="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0" nodeType="clickEffect">
                                  <p:stCondLst>
                                    <p:cond delay="0"/>
                                  </p:stCondLst>
                                  <p:childTnLst>
                                    <p:animEffect transition="out" filter="blinds(horizontal)">
                                      <p:cBhvr>
                                        <p:cTn id="41" dur="500"/>
                                        <p:tgtEl>
                                          <p:spTgt spid="6"/>
                                        </p:tgtEl>
                                      </p:cBhvr>
                                    </p:animEffect>
                                    <p:set>
                                      <p:cBhvr>
                                        <p:cTn id="42" dur="1" fill="hold">
                                          <p:stCondLst>
                                            <p:cond delay="499"/>
                                          </p:stCondLst>
                                        </p:cTn>
                                        <p:tgtEl>
                                          <p:spTgt spid="6"/>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xit" presetSubtype="10" fill="hold" grpId="0" nodeType="clickEffect">
                                  <p:stCondLst>
                                    <p:cond delay="0"/>
                                  </p:stCondLst>
                                  <p:childTnLst>
                                    <p:animEffect transition="out" filter="blinds(horizontal)">
                                      <p:cBhvr>
                                        <p:cTn id="46" dur="500"/>
                                        <p:tgtEl>
                                          <p:spTgt spid="7"/>
                                        </p:tgtEl>
                                      </p:cBhvr>
                                    </p:animEffect>
                                    <p:set>
                                      <p:cBhvr>
                                        <p:cTn id="47" dur="1" fill="hold">
                                          <p:stCondLst>
                                            <p:cond delay="499"/>
                                          </p:stCondLst>
                                        </p:cTn>
                                        <p:tgtEl>
                                          <p:spTgt spid="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3" presetClass="exit" presetSubtype="10" fill="hold" grpId="0" nodeType="clickEffect">
                                  <p:stCondLst>
                                    <p:cond delay="0"/>
                                  </p:stCondLst>
                                  <p:childTnLst>
                                    <p:animEffect transition="out" filter="blinds(horizontal)">
                                      <p:cBhvr>
                                        <p:cTn id="51" dur="500"/>
                                        <p:tgtEl>
                                          <p:spTgt spid="8"/>
                                        </p:tgtEl>
                                      </p:cBhvr>
                                    </p:animEffect>
                                    <p:set>
                                      <p:cBhvr>
                                        <p:cTn id="52" dur="1" fill="hold">
                                          <p:stCondLst>
                                            <p:cond delay="499"/>
                                          </p:stCondLst>
                                        </p:cTn>
                                        <p:tgtEl>
                                          <p:spTgt spid="8"/>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 presetClass="exit" presetSubtype="10" fill="hold" grpId="0" nodeType="clickEffect">
                                  <p:stCondLst>
                                    <p:cond delay="0"/>
                                  </p:stCondLst>
                                  <p:childTnLst>
                                    <p:animEffect transition="out" filter="blinds(horizontal)">
                                      <p:cBhvr>
                                        <p:cTn id="56" dur="500"/>
                                        <p:tgtEl>
                                          <p:spTgt spid="9"/>
                                        </p:tgtEl>
                                      </p:cBhvr>
                                    </p:animEffect>
                                    <p:set>
                                      <p:cBhvr>
                                        <p:cTn id="5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DA8F2E95-D544-BA49-A572-2F2E3D3FFE8B}"/>
              </a:ext>
            </a:extLst>
          </p:cNvPr>
          <p:cNvSpPr>
            <a:spLocks noGrp="1" noChangeArrowheads="1"/>
          </p:cNvSpPr>
          <p:nvPr>
            <p:ph type="body" idx="1"/>
          </p:nvPr>
        </p:nvSpPr>
        <p:spPr>
          <a:xfrm>
            <a:off x="2124076" y="1125539"/>
            <a:ext cx="8075613" cy="4327525"/>
          </a:xfrm>
          <a:noFill/>
        </p:spPr>
        <p:txBody>
          <a:bodyPr/>
          <a:lstStyle/>
          <a:p>
            <a:pPr eaLnBrk="1" hangingPunct="1">
              <a:lnSpc>
                <a:spcPct val="90000"/>
              </a:lnSpc>
              <a:buFont typeface="Wingdings 2" pitchFamily="2" charset="2"/>
              <a:buNone/>
            </a:pPr>
            <a:r>
              <a:rPr lang="en-US" altLang="zh-CN" sz="3200" b="1">
                <a:solidFill>
                  <a:srgbClr val="000000"/>
                </a:solidFill>
              </a:rPr>
              <a:t>2. accident              	</a:t>
            </a:r>
            <a:r>
              <a:rPr lang="en-US" altLang="zh-CN" sz="3200" b="1" i="1">
                <a:solidFill>
                  <a:srgbClr val="000000"/>
                </a:solidFill>
              </a:rPr>
              <a:t>n.</a:t>
            </a:r>
            <a:r>
              <a:rPr lang="en-US" altLang="zh-CN" sz="3200" b="1">
                <a:solidFill>
                  <a:srgbClr val="000000"/>
                </a:solidFill>
              </a:rPr>
              <a:t> (</a:t>
            </a:r>
            <a:r>
              <a:rPr lang="zh-CN" altLang="en-US" sz="3200" b="1">
                <a:solidFill>
                  <a:srgbClr val="000000"/>
                </a:solidFill>
              </a:rPr>
              <a:t>交通</a:t>
            </a:r>
            <a:r>
              <a:rPr lang="en-US" altLang="zh-CN" sz="3200" b="1">
                <a:solidFill>
                  <a:srgbClr val="000000"/>
                </a:solidFill>
              </a:rPr>
              <a:t>)</a:t>
            </a:r>
            <a:r>
              <a:rPr lang="zh-CN" altLang="en-US" sz="3200" b="1">
                <a:solidFill>
                  <a:srgbClr val="000000"/>
                </a:solidFill>
              </a:rPr>
              <a:t>事故</a:t>
            </a:r>
            <a:endParaRPr lang="en-US" altLang="zh-CN" sz="3200" b="1">
              <a:solidFill>
                <a:srgbClr val="000000"/>
              </a:solidFill>
            </a:endParaRPr>
          </a:p>
          <a:p>
            <a:pPr eaLnBrk="1" hangingPunct="1">
              <a:lnSpc>
                <a:spcPct val="90000"/>
              </a:lnSpc>
              <a:buFont typeface="Wingdings 2" pitchFamily="2" charset="2"/>
              <a:buNone/>
            </a:pPr>
            <a:r>
              <a:rPr lang="en-US" altLang="zh-CN" sz="3200" b="1">
                <a:solidFill>
                  <a:srgbClr val="0000FF"/>
                </a:solidFill>
              </a:rPr>
              <a:t>traffic accident     	</a:t>
            </a:r>
            <a:r>
              <a:rPr lang="zh-CN" altLang="en-US" sz="3200" b="1">
                <a:solidFill>
                  <a:srgbClr val="0000FF"/>
                </a:solidFill>
              </a:rPr>
              <a:t>交通事故</a:t>
            </a:r>
          </a:p>
          <a:p>
            <a:pPr eaLnBrk="1" hangingPunct="1">
              <a:lnSpc>
                <a:spcPct val="90000"/>
              </a:lnSpc>
              <a:buFont typeface="Wingdings 2" pitchFamily="2" charset="2"/>
              <a:buNone/>
            </a:pPr>
            <a:r>
              <a:rPr lang="en-US" altLang="zh-CN" sz="3200" b="1">
                <a:solidFill>
                  <a:srgbClr val="0000FF"/>
                </a:solidFill>
              </a:rPr>
              <a:t>by accident              	</a:t>
            </a:r>
            <a:r>
              <a:rPr lang="zh-CN" altLang="en-US" sz="3200" b="1">
                <a:solidFill>
                  <a:srgbClr val="0000FF"/>
                </a:solidFill>
              </a:rPr>
              <a:t>意外地；偶然地</a:t>
            </a:r>
          </a:p>
          <a:p>
            <a:pPr eaLnBrk="1" hangingPunct="1">
              <a:lnSpc>
                <a:spcPct val="90000"/>
              </a:lnSpc>
              <a:buFont typeface="Wingdings 2" pitchFamily="2" charset="2"/>
              <a:buNone/>
            </a:pPr>
            <a:r>
              <a:rPr lang="en-US" altLang="zh-CN" sz="3200" b="1">
                <a:solidFill>
                  <a:srgbClr val="0000FF"/>
                </a:solidFill>
              </a:rPr>
              <a:t>accidental     		</a:t>
            </a:r>
            <a:r>
              <a:rPr lang="en-US" altLang="zh-CN" sz="3200" b="1" i="1">
                <a:solidFill>
                  <a:srgbClr val="0000FF"/>
                </a:solidFill>
              </a:rPr>
              <a:t>adj. </a:t>
            </a:r>
            <a:r>
              <a:rPr lang="zh-CN" altLang="en-US" sz="3200" b="1">
                <a:solidFill>
                  <a:srgbClr val="0000FF"/>
                </a:solidFill>
              </a:rPr>
              <a:t>意外的；偶然的</a:t>
            </a:r>
          </a:p>
          <a:p>
            <a:pPr eaLnBrk="1" hangingPunct="1">
              <a:lnSpc>
                <a:spcPct val="90000"/>
              </a:lnSpc>
              <a:buFont typeface="Wingdings 2" pitchFamily="2" charset="2"/>
              <a:buNone/>
            </a:pPr>
            <a:r>
              <a:rPr lang="en-US" altLang="zh-CN" sz="3200" b="1">
                <a:solidFill>
                  <a:srgbClr val="0000FF"/>
                </a:solidFill>
              </a:rPr>
              <a:t>accidentally  		</a:t>
            </a:r>
            <a:r>
              <a:rPr lang="en-US" altLang="zh-CN" sz="3200" b="1" i="1">
                <a:solidFill>
                  <a:srgbClr val="0000FF"/>
                </a:solidFill>
              </a:rPr>
              <a:t>adv.</a:t>
            </a:r>
            <a:r>
              <a:rPr lang="en-US" altLang="zh-CN" sz="3200" b="1">
                <a:solidFill>
                  <a:srgbClr val="0000FF"/>
                </a:solidFill>
              </a:rPr>
              <a:t> </a:t>
            </a:r>
            <a:r>
              <a:rPr lang="zh-CN" altLang="en-US" sz="3200" b="1">
                <a:solidFill>
                  <a:srgbClr val="0000FF"/>
                </a:solidFill>
              </a:rPr>
              <a:t>意外地；偶然地</a:t>
            </a:r>
            <a:endParaRPr lang="zh-CN" altLang="en-US" sz="3200" b="1">
              <a:solidFill>
                <a:srgbClr val="000000"/>
              </a:solidFill>
            </a:endParaRPr>
          </a:p>
          <a:p>
            <a:pPr eaLnBrk="1" hangingPunct="1">
              <a:lnSpc>
                <a:spcPct val="90000"/>
              </a:lnSpc>
              <a:buFont typeface="Wingdings 2" pitchFamily="2" charset="2"/>
              <a:buNone/>
            </a:pPr>
            <a:endParaRPr lang="zh-CN" altLang="en-US" sz="3200" b="1">
              <a:solidFill>
                <a:srgbClr val="000000"/>
              </a:solidFill>
            </a:endParaRPr>
          </a:p>
          <a:p>
            <a:pPr eaLnBrk="1" hangingPunct="1">
              <a:lnSpc>
                <a:spcPct val="90000"/>
              </a:lnSpc>
              <a:buFont typeface="Wingdings 2" pitchFamily="2" charset="2"/>
              <a:buNone/>
            </a:pPr>
            <a:r>
              <a:rPr lang="zh-CN" altLang="en-US" sz="3200" b="1">
                <a:solidFill>
                  <a:srgbClr val="000000"/>
                </a:solidFill>
              </a:rPr>
              <a:t>他在交通事故中没有受伤。</a:t>
            </a:r>
          </a:p>
          <a:p>
            <a:pPr eaLnBrk="1" hangingPunct="1">
              <a:lnSpc>
                <a:spcPct val="90000"/>
              </a:lnSpc>
              <a:buFont typeface="Wingdings 2" pitchFamily="2" charset="2"/>
              <a:buNone/>
            </a:pPr>
            <a:r>
              <a:rPr lang="en-US" altLang="zh-CN" sz="3200" b="1">
                <a:solidFill>
                  <a:srgbClr val="FF0000"/>
                </a:solidFill>
              </a:rPr>
              <a:t>He wasn’t hurt in the traffic accident.</a:t>
            </a:r>
            <a:endParaRPr lang="zh-CN" altLang="en-US" sz="3200" b="1">
              <a:solidFill>
                <a:srgbClr val="FF0000"/>
              </a:solidFill>
            </a:endParaRPr>
          </a:p>
        </p:txBody>
      </p:sp>
      <p:sp>
        <p:nvSpPr>
          <p:cNvPr id="3" name="文本框 2">
            <a:extLst>
              <a:ext uri="{FF2B5EF4-FFF2-40B4-BE49-F238E27FC236}">
                <a16:creationId xmlns:a16="http://schemas.microsoft.com/office/drawing/2014/main" id="{53C4BE77-563B-474A-BAEB-C8E7212F2449}"/>
              </a:ext>
            </a:extLst>
          </p:cNvPr>
          <p:cNvSpPr txBox="1"/>
          <p:nvPr/>
        </p:nvSpPr>
        <p:spPr>
          <a:xfrm>
            <a:off x="2124076" y="1625600"/>
            <a:ext cx="2955924"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4" name="文本框 3">
            <a:extLst>
              <a:ext uri="{FF2B5EF4-FFF2-40B4-BE49-F238E27FC236}">
                <a16:creationId xmlns:a16="http://schemas.microsoft.com/office/drawing/2014/main" id="{60864C5F-8309-E54E-A873-96C18B3A5E65}"/>
              </a:ext>
            </a:extLst>
          </p:cNvPr>
          <p:cNvSpPr txBox="1"/>
          <p:nvPr/>
        </p:nvSpPr>
        <p:spPr>
          <a:xfrm>
            <a:off x="2124075" y="2271931"/>
            <a:ext cx="2491317"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5" name="文本框 4">
            <a:extLst>
              <a:ext uri="{FF2B5EF4-FFF2-40B4-BE49-F238E27FC236}">
                <a16:creationId xmlns:a16="http://schemas.microsoft.com/office/drawing/2014/main" id="{7C97985C-7F6C-0D4B-BCB6-F5A8CB1BAF68}"/>
              </a:ext>
            </a:extLst>
          </p:cNvPr>
          <p:cNvSpPr txBox="1"/>
          <p:nvPr/>
        </p:nvSpPr>
        <p:spPr>
          <a:xfrm>
            <a:off x="2124075" y="2817549"/>
            <a:ext cx="2690813"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
        <p:nvSpPr>
          <p:cNvPr id="6" name="文本框 5">
            <a:extLst>
              <a:ext uri="{FF2B5EF4-FFF2-40B4-BE49-F238E27FC236}">
                <a16:creationId xmlns:a16="http://schemas.microsoft.com/office/drawing/2014/main" id="{8DB17113-DA4F-FA43-92B6-650D439EC369}"/>
              </a:ext>
            </a:extLst>
          </p:cNvPr>
          <p:cNvSpPr txBox="1"/>
          <p:nvPr/>
        </p:nvSpPr>
        <p:spPr>
          <a:xfrm>
            <a:off x="2124075" y="3339221"/>
            <a:ext cx="2491317" cy="646331"/>
          </a:xfrm>
          <a:prstGeom prst="rect">
            <a:avLst/>
          </a:prstGeom>
          <a:solidFill>
            <a:schemeClr val="bg1"/>
          </a:solidFill>
        </p:spPr>
        <p:txBody>
          <a:bodyPr wrap="square" rtlCol="0">
            <a:spAutoFit/>
          </a:bodyPr>
          <a:lstStyle/>
          <a:p>
            <a:endParaRPr kumimoji="1" lang="en-US" altLang="zh-CN" dirty="0"/>
          </a:p>
          <a:p>
            <a:endParaRPr kumimoji="1" lang="zh-CN" altLang="en-US" dirty="0"/>
          </a:p>
        </p:txBody>
      </p:sp>
    </p:spTree>
    <p:extLst>
      <p:ext uri="{BB962C8B-B14F-4D97-AF65-F5344CB8AC3E}">
        <p14:creationId xmlns:p14="http://schemas.microsoft.com/office/powerpoint/2010/main" val="345213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nodeType="clickEffect">
                                  <p:stCondLst>
                                    <p:cond delay="0"/>
                                  </p:stCondLst>
                                  <p:childTnLst>
                                    <p:set>
                                      <p:cBhvr>
                                        <p:cTn id="26" dur="1" fill="hold">
                                          <p:stCondLst>
                                            <p:cond delay="0"/>
                                          </p:stCondLst>
                                        </p:cTn>
                                        <p:tgtEl>
                                          <p:spTgt spid="18434">
                                            <p:txEl>
                                              <p:pRg st="7" end="7"/>
                                            </p:txEl>
                                          </p:spTgt>
                                        </p:tgtEl>
                                        <p:attrNameLst>
                                          <p:attrName>style.visibility</p:attrName>
                                        </p:attrNameLst>
                                      </p:cBhvr>
                                      <p:to>
                                        <p:strVal val="visible"/>
                                      </p:to>
                                    </p:set>
                                    <p:anim calcmode="lin" valueType="num">
                                      <p:cBhvr>
                                        <p:cTn id="27" dur="500" decel="50000" fill="hold">
                                          <p:stCondLst>
                                            <p:cond delay="0"/>
                                          </p:stCondLst>
                                        </p:cTn>
                                        <p:tgtEl>
                                          <p:spTgt spid="18434">
                                            <p:txEl>
                                              <p:pRg st="7" end="7"/>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8434">
                                            <p:txEl>
                                              <p:pRg st="7" end="7"/>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8434">
                                            <p:txEl>
                                              <p:pRg st="7" end="7"/>
                                            </p:txEl>
                                          </p:spTgt>
                                        </p:tgtEl>
                                        <p:attrNameLst>
                                          <p:attrName>ppt_w</p:attrName>
                                        </p:attrNameLst>
                                      </p:cBhvr>
                                      <p:tavLst>
                                        <p:tav tm="0">
                                          <p:val>
                                            <p:strVal val="#ppt_w*.05"/>
                                          </p:val>
                                        </p:tav>
                                        <p:tav tm="100000">
                                          <p:val>
                                            <p:strVal val="#ppt_w"/>
                                          </p:val>
                                        </p:tav>
                                      </p:tavLst>
                                    </p:anim>
                                    <p:anim calcmode="lin" valueType="num">
                                      <p:cBhvr>
                                        <p:cTn id="30" dur="1000" fill="hold"/>
                                        <p:tgtEl>
                                          <p:spTgt spid="18434">
                                            <p:txEl>
                                              <p:pRg st="7" end="7"/>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8434">
                                            <p:txEl>
                                              <p:pRg st="7" end="7"/>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8434">
                                            <p:txEl>
                                              <p:pRg st="7" end="7"/>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8434">
                                            <p:txEl>
                                              <p:pRg st="7" end="7"/>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843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59A2B18F-B1BB-6245-8A1A-051674900AE3}"/>
              </a:ext>
            </a:extLst>
          </p:cNvPr>
          <p:cNvSpPr>
            <a:spLocks noGrp="1" noChangeArrowheads="1"/>
          </p:cNvSpPr>
          <p:nvPr>
            <p:ph type="body" idx="1"/>
          </p:nvPr>
        </p:nvSpPr>
        <p:spPr>
          <a:xfrm>
            <a:off x="270933" y="549275"/>
            <a:ext cx="11633200" cy="4856714"/>
          </a:xfrm>
        </p:spPr>
        <p:txBody>
          <a:bodyPr/>
          <a:lstStyle/>
          <a:p>
            <a:pPr eaLnBrk="1" hangingPunct="1">
              <a:lnSpc>
                <a:spcPct val="90000"/>
              </a:lnSpc>
              <a:buFont typeface="Wingdings 2" pitchFamily="2" charset="2"/>
              <a:buNone/>
            </a:pPr>
            <a:r>
              <a:rPr lang="en-US" altLang="zh-CN" sz="3600" b="1" dirty="0">
                <a:solidFill>
                  <a:srgbClr val="000000"/>
                </a:solidFill>
              </a:rPr>
              <a:t>3. </a:t>
            </a:r>
            <a:r>
              <a:rPr lang="zh-CN" altLang="en-US" sz="3600" b="1" dirty="0">
                <a:solidFill>
                  <a:srgbClr val="000000"/>
                </a:solidFill>
              </a:rPr>
              <a:t>In August, the number </a:t>
            </a:r>
            <a:r>
              <a:rPr lang="zh-CN" altLang="en-US" sz="3600" b="1" i="1" dirty="0">
                <a:solidFill>
                  <a:srgbClr val="FF0000"/>
                </a:solidFill>
              </a:rPr>
              <a:t>rose</a:t>
            </a:r>
            <a:r>
              <a:rPr lang="zh-CN" altLang="en-US" sz="3600" b="1" dirty="0">
                <a:solidFill>
                  <a:srgbClr val="000000"/>
                </a:solidFill>
              </a:rPr>
              <a:t> to 234 and then fell to </a:t>
            </a:r>
            <a:endParaRPr lang="en-US" altLang="zh-CN" sz="3600" b="1" dirty="0">
              <a:solidFill>
                <a:srgbClr val="000000"/>
              </a:solidFill>
            </a:endParaRPr>
          </a:p>
          <a:p>
            <a:pPr eaLnBrk="1" hangingPunct="1">
              <a:lnSpc>
                <a:spcPct val="90000"/>
              </a:lnSpc>
              <a:buFont typeface="Wingdings 2" pitchFamily="2" charset="2"/>
              <a:buNone/>
            </a:pPr>
            <a:r>
              <a:rPr lang="zh-CN" altLang="en-US" sz="3600" b="1" dirty="0">
                <a:solidFill>
                  <a:srgbClr val="000000"/>
                </a:solidFill>
              </a:rPr>
              <a:t>220 in September.</a:t>
            </a:r>
            <a:r>
              <a:rPr lang="zh-CN" altLang="en-US" sz="3600" dirty="0">
                <a:solidFill>
                  <a:srgbClr val="000000"/>
                </a:solidFill>
              </a:rPr>
              <a:t> </a:t>
            </a:r>
          </a:p>
          <a:p>
            <a:pPr eaLnBrk="1" hangingPunct="1">
              <a:lnSpc>
                <a:spcPct val="90000"/>
              </a:lnSpc>
              <a:buNone/>
            </a:pPr>
            <a:r>
              <a:rPr lang="zh-CN" altLang="en-US" sz="3600" b="1" i="1" dirty="0">
                <a:solidFill>
                  <a:srgbClr val="000000"/>
                </a:solidFill>
              </a:rPr>
              <a:t>rise </a:t>
            </a:r>
            <a:r>
              <a:rPr lang="en-US" altLang="zh-CN" sz="3600" b="1" i="1" dirty="0">
                <a:solidFill>
                  <a:srgbClr val="000000"/>
                </a:solidFill>
              </a:rPr>
              <a:t>				</a:t>
            </a:r>
            <a:r>
              <a:rPr lang="en-US" altLang="zh-CN" sz="3600" dirty="0">
                <a:solidFill>
                  <a:srgbClr val="000000"/>
                </a:solidFill>
              </a:rPr>
              <a:t>vi.</a:t>
            </a:r>
            <a:r>
              <a:rPr lang="zh-CN" altLang="en-US" sz="3600" dirty="0">
                <a:solidFill>
                  <a:srgbClr val="000000"/>
                </a:solidFill>
              </a:rPr>
              <a:t>上升；升起；增加</a:t>
            </a:r>
            <a:endParaRPr lang="en-US" altLang="zh-CN" sz="3600" dirty="0">
              <a:solidFill>
                <a:srgbClr val="000000"/>
              </a:solidFill>
            </a:endParaRPr>
          </a:p>
          <a:p>
            <a:pPr eaLnBrk="1" hangingPunct="1">
              <a:lnSpc>
                <a:spcPct val="90000"/>
              </a:lnSpc>
              <a:buFont typeface="Wingdings 2" pitchFamily="2" charset="2"/>
              <a:buNone/>
            </a:pPr>
            <a:endParaRPr lang="en-US" altLang="zh-CN" sz="3600" b="1" dirty="0">
              <a:solidFill>
                <a:srgbClr val="FF0000"/>
              </a:solidFill>
            </a:endParaRPr>
          </a:p>
          <a:p>
            <a:pPr eaLnBrk="1" hangingPunct="1">
              <a:lnSpc>
                <a:spcPct val="90000"/>
              </a:lnSpc>
              <a:buFont typeface="Wingdings 2" pitchFamily="2" charset="2"/>
              <a:buNone/>
            </a:pPr>
            <a:r>
              <a:rPr lang="zh-CN" altLang="en-US" sz="3600" b="1" dirty="0">
                <a:solidFill>
                  <a:srgbClr val="FF0000"/>
                </a:solidFill>
              </a:rPr>
              <a:t>注意rise和raise 的区别：</a:t>
            </a:r>
            <a:endParaRPr lang="en-US" altLang="zh-CN" sz="3600" b="1" dirty="0">
              <a:solidFill>
                <a:srgbClr val="FF0000"/>
              </a:solidFill>
            </a:endParaRPr>
          </a:p>
          <a:p>
            <a:pPr eaLnBrk="1" hangingPunct="1">
              <a:lnSpc>
                <a:spcPct val="90000"/>
              </a:lnSpc>
              <a:buFont typeface="Wingdings 2" pitchFamily="2" charset="2"/>
              <a:buNone/>
            </a:pPr>
            <a:r>
              <a:rPr lang="zh-CN" altLang="en-US" sz="3600" dirty="0">
                <a:solidFill>
                  <a:srgbClr val="000000"/>
                </a:solidFill>
              </a:rPr>
              <a:t>两者都可表示“提高；上升；增加”，但用法不同。</a:t>
            </a:r>
            <a:endParaRPr lang="en-US" altLang="zh-CN" sz="3600" dirty="0">
              <a:solidFill>
                <a:srgbClr val="000000"/>
              </a:solidFill>
            </a:endParaRPr>
          </a:p>
          <a:p>
            <a:pPr eaLnBrk="1" hangingPunct="1">
              <a:lnSpc>
                <a:spcPct val="90000"/>
              </a:lnSpc>
              <a:buFont typeface="Wingdings 2" pitchFamily="2" charset="2"/>
              <a:buNone/>
            </a:pPr>
            <a:r>
              <a:rPr lang="zh-CN" altLang="en-US" sz="3600" dirty="0">
                <a:solidFill>
                  <a:srgbClr val="000000"/>
                </a:solidFill>
              </a:rPr>
              <a:t>raise 是</a:t>
            </a:r>
            <a:r>
              <a:rPr lang="zh-CN" altLang="en-US" sz="3600" dirty="0">
                <a:solidFill>
                  <a:srgbClr val="000000"/>
                </a:solidFill>
                <a:highlight>
                  <a:srgbClr val="FFFF00"/>
                </a:highlight>
              </a:rPr>
              <a:t>及物动词</a:t>
            </a:r>
            <a:r>
              <a:rPr lang="zh-CN" altLang="en-US" sz="3600" dirty="0">
                <a:solidFill>
                  <a:srgbClr val="000000"/>
                </a:solidFill>
              </a:rPr>
              <a:t>，后面必须加宾语；</a:t>
            </a:r>
            <a:endParaRPr lang="en-US" altLang="zh-CN" sz="3600" dirty="0">
              <a:solidFill>
                <a:srgbClr val="000000"/>
              </a:solidFill>
            </a:endParaRPr>
          </a:p>
          <a:p>
            <a:pPr eaLnBrk="1" hangingPunct="1">
              <a:lnSpc>
                <a:spcPct val="90000"/>
              </a:lnSpc>
              <a:buFont typeface="Wingdings 2" pitchFamily="2" charset="2"/>
              <a:buNone/>
            </a:pPr>
            <a:r>
              <a:rPr lang="zh-CN" altLang="en-US" sz="3600" dirty="0">
                <a:solidFill>
                  <a:srgbClr val="000000"/>
                </a:solidFill>
              </a:rPr>
              <a:t>rise是</a:t>
            </a:r>
            <a:r>
              <a:rPr lang="zh-CN" altLang="en-US" sz="3600" dirty="0">
                <a:solidFill>
                  <a:srgbClr val="000000"/>
                </a:solidFill>
                <a:highlight>
                  <a:srgbClr val="FFFF00"/>
                </a:highlight>
              </a:rPr>
              <a:t>不及物动词</a:t>
            </a:r>
            <a:r>
              <a:rPr lang="zh-CN" altLang="en-US" sz="3600" dirty="0">
                <a:solidFill>
                  <a:srgbClr val="000000"/>
                </a:solidFill>
              </a:rPr>
              <a:t>，后面不能直接加宾语。</a:t>
            </a:r>
          </a:p>
        </p:txBody>
      </p:sp>
    </p:spTree>
    <p:extLst>
      <p:ext uri="{BB962C8B-B14F-4D97-AF65-F5344CB8AC3E}">
        <p14:creationId xmlns:p14="http://schemas.microsoft.com/office/powerpoint/2010/main" val="15309961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pRg st="4" end="4"/>
                                            </p:txEl>
                                          </p:spTgt>
                                        </p:tgtEl>
                                        <p:attrNameLst>
                                          <p:attrName>style.visibility</p:attrName>
                                        </p:attrNameLst>
                                      </p:cBhvr>
                                      <p:to>
                                        <p:strVal val="visible"/>
                                      </p:to>
                                    </p:set>
                                    <p:anim calcmode="lin" valueType="num">
                                      <p:cBhvr additive="base">
                                        <p:cTn id="7" dur="500" fill="hold"/>
                                        <p:tgtEl>
                                          <p:spTgt spid="12290">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0">
                                            <p:txEl>
                                              <p:pRg st="5" end="5"/>
                                            </p:txEl>
                                          </p:spTgt>
                                        </p:tgtEl>
                                        <p:attrNameLst>
                                          <p:attrName>style.visibility</p:attrName>
                                        </p:attrNameLst>
                                      </p:cBhvr>
                                      <p:to>
                                        <p:strVal val="visible"/>
                                      </p:to>
                                    </p:set>
                                    <p:anim calcmode="lin" valueType="num">
                                      <p:cBhvr additive="base">
                                        <p:cTn id="13" dur="500" fill="hold"/>
                                        <p:tgtEl>
                                          <p:spTgt spid="12290">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90">
                                            <p:txEl>
                                              <p:pRg st="6" end="6"/>
                                            </p:txEl>
                                          </p:spTgt>
                                        </p:tgtEl>
                                        <p:attrNameLst>
                                          <p:attrName>style.visibility</p:attrName>
                                        </p:attrNameLst>
                                      </p:cBhvr>
                                      <p:to>
                                        <p:strVal val="visible"/>
                                      </p:to>
                                    </p:set>
                                    <p:anim calcmode="lin" valueType="num">
                                      <p:cBhvr additive="base">
                                        <p:cTn id="19" dur="500" fill="hold"/>
                                        <p:tgtEl>
                                          <p:spTgt spid="12290">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90">
                                            <p:txEl>
                                              <p:pRg st="7" end="7"/>
                                            </p:txEl>
                                          </p:spTgt>
                                        </p:tgtEl>
                                        <p:attrNameLst>
                                          <p:attrName>style.visibility</p:attrName>
                                        </p:attrNameLst>
                                      </p:cBhvr>
                                      <p:to>
                                        <p:strVal val="visible"/>
                                      </p:to>
                                    </p:set>
                                    <p:anim calcmode="lin" valueType="num">
                                      <p:cBhvr additive="base">
                                        <p:cTn id="25" dur="500" fill="hold"/>
                                        <p:tgtEl>
                                          <p:spTgt spid="12290">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a:extLst>
              <a:ext uri="{FF2B5EF4-FFF2-40B4-BE49-F238E27FC236}">
                <a16:creationId xmlns:a16="http://schemas.microsoft.com/office/drawing/2014/main" id="{2C8A3BF8-F0A8-3E41-83B5-0E39FDD4D764}"/>
              </a:ext>
            </a:extLst>
          </p:cNvPr>
          <p:cNvSpPr>
            <a:spLocks noGrp="1" noChangeArrowheads="1"/>
          </p:cNvSpPr>
          <p:nvPr>
            <p:ph type="body" idx="1"/>
          </p:nvPr>
        </p:nvSpPr>
        <p:spPr>
          <a:xfrm>
            <a:off x="643467" y="1229784"/>
            <a:ext cx="11057465" cy="3690690"/>
          </a:xfrm>
          <a:noFill/>
        </p:spPr>
        <p:txBody>
          <a:bodyPr/>
          <a:lstStyle/>
          <a:p>
            <a:pPr eaLnBrk="1" hangingPunct="1">
              <a:lnSpc>
                <a:spcPct val="120000"/>
              </a:lnSpc>
              <a:buFont typeface="Wingdings 2" pitchFamily="2" charset="2"/>
              <a:buNone/>
            </a:pPr>
            <a:r>
              <a:rPr lang="zh-CN" altLang="en-US" sz="3600" b="1" dirty="0">
                <a:solidFill>
                  <a:srgbClr val="000000"/>
                </a:solidFill>
              </a:rPr>
              <a:t>我认为我必须对该计划中所做的修改提出反对。</a:t>
            </a:r>
          </a:p>
          <a:p>
            <a:pPr eaLnBrk="1" hangingPunct="1">
              <a:lnSpc>
                <a:spcPct val="120000"/>
              </a:lnSpc>
              <a:buFont typeface="Wingdings 2" pitchFamily="2" charset="2"/>
              <a:buNone/>
            </a:pPr>
            <a:r>
              <a:rPr lang="zh-CN" altLang="en-US" sz="3600" b="1" dirty="0">
                <a:solidFill>
                  <a:srgbClr val="FF0000"/>
                </a:solidFill>
              </a:rPr>
              <a:t>I feel I must </a:t>
            </a:r>
            <a:r>
              <a:rPr lang="en-US" altLang="zh-CN" sz="3600" b="1" dirty="0">
                <a:solidFill>
                  <a:srgbClr val="FF0000"/>
                </a:solidFill>
              </a:rPr>
              <a:t>______</a:t>
            </a:r>
            <a:r>
              <a:rPr lang="zh-CN" altLang="en-US" sz="3600" b="1" dirty="0">
                <a:solidFill>
                  <a:srgbClr val="FF0000"/>
                </a:solidFill>
              </a:rPr>
              <a:t> my voice against the changes in</a:t>
            </a:r>
            <a:r>
              <a:rPr lang="en-US" altLang="zh-CN" sz="3600" b="1" dirty="0">
                <a:solidFill>
                  <a:srgbClr val="FF0000"/>
                </a:solidFill>
              </a:rPr>
              <a:t> the</a:t>
            </a:r>
            <a:r>
              <a:rPr lang="zh-CN" altLang="en-US" sz="3600" b="1" dirty="0">
                <a:solidFill>
                  <a:srgbClr val="FF0000"/>
                </a:solidFill>
              </a:rPr>
              <a:t> </a:t>
            </a:r>
            <a:r>
              <a:rPr lang="en-US" altLang="zh-CN" sz="3600" b="1" dirty="0">
                <a:solidFill>
                  <a:srgbClr val="FF0000"/>
                </a:solidFill>
              </a:rPr>
              <a:t>plan</a:t>
            </a:r>
            <a:r>
              <a:rPr lang="zh-CN" altLang="en-US" sz="3600" b="1" dirty="0">
                <a:solidFill>
                  <a:srgbClr val="FF0000"/>
                </a:solidFill>
              </a:rPr>
              <a:t>.</a:t>
            </a:r>
            <a:r>
              <a:rPr lang="zh-CN" altLang="en-US" sz="3600" b="1" dirty="0">
                <a:solidFill>
                  <a:srgbClr val="FF3300"/>
                </a:solidFill>
              </a:rPr>
              <a:t> </a:t>
            </a:r>
          </a:p>
          <a:p>
            <a:pPr eaLnBrk="1" hangingPunct="1">
              <a:lnSpc>
                <a:spcPct val="120000"/>
              </a:lnSpc>
              <a:buFont typeface="Wingdings 2" pitchFamily="2" charset="2"/>
              <a:buNone/>
            </a:pPr>
            <a:r>
              <a:rPr lang="zh-CN" altLang="en-US" sz="3600" b="1" dirty="0">
                <a:solidFill>
                  <a:srgbClr val="000000"/>
                </a:solidFill>
              </a:rPr>
              <a:t>太阳升起，普照大地。</a:t>
            </a:r>
          </a:p>
          <a:p>
            <a:pPr eaLnBrk="1" hangingPunct="1">
              <a:lnSpc>
                <a:spcPct val="120000"/>
              </a:lnSpc>
              <a:buFont typeface="Wingdings 2" pitchFamily="2" charset="2"/>
              <a:buNone/>
            </a:pPr>
            <a:r>
              <a:rPr lang="zh-CN" altLang="en-US" sz="3600" b="1" dirty="0">
                <a:solidFill>
                  <a:srgbClr val="FF0000"/>
                </a:solidFill>
              </a:rPr>
              <a:t>The Sun </a:t>
            </a:r>
            <a:r>
              <a:rPr lang="en-US" altLang="zh-CN" sz="3600" b="1" dirty="0">
                <a:solidFill>
                  <a:srgbClr val="FF0000"/>
                </a:solidFill>
              </a:rPr>
              <a:t>______</a:t>
            </a:r>
            <a:r>
              <a:rPr lang="zh-CN" altLang="en-US" sz="3600" b="1" dirty="0">
                <a:solidFill>
                  <a:srgbClr val="FF0000"/>
                </a:solidFill>
              </a:rPr>
              <a:t> and bathes the Earth.</a:t>
            </a:r>
          </a:p>
        </p:txBody>
      </p:sp>
      <p:sp>
        <p:nvSpPr>
          <p:cNvPr id="2" name="文本框 1">
            <a:extLst>
              <a:ext uri="{FF2B5EF4-FFF2-40B4-BE49-F238E27FC236}">
                <a16:creationId xmlns:a16="http://schemas.microsoft.com/office/drawing/2014/main" id="{590842EA-0D7D-2E46-BF71-AFEDECE7F615}"/>
              </a:ext>
            </a:extLst>
          </p:cNvPr>
          <p:cNvSpPr txBox="1"/>
          <p:nvPr/>
        </p:nvSpPr>
        <p:spPr>
          <a:xfrm>
            <a:off x="3318934" y="2032000"/>
            <a:ext cx="1133644" cy="646331"/>
          </a:xfrm>
          <a:prstGeom prst="rect">
            <a:avLst/>
          </a:prstGeom>
          <a:noFill/>
        </p:spPr>
        <p:txBody>
          <a:bodyPr wrap="none" rtlCol="0">
            <a:spAutoFit/>
          </a:bodyPr>
          <a:lstStyle/>
          <a:p>
            <a:r>
              <a:rPr kumimoji="1" lang="en-US" altLang="zh-CN" sz="3600" b="1" dirty="0">
                <a:solidFill>
                  <a:srgbClr val="7030A0"/>
                </a:solidFill>
              </a:rPr>
              <a:t>raise</a:t>
            </a:r>
            <a:endParaRPr kumimoji="1" lang="zh-CN" altLang="en-US" sz="3600" b="1" dirty="0">
              <a:solidFill>
                <a:srgbClr val="7030A0"/>
              </a:solidFill>
            </a:endParaRPr>
          </a:p>
        </p:txBody>
      </p:sp>
      <p:sp>
        <p:nvSpPr>
          <p:cNvPr id="4" name="文本框 3">
            <a:extLst>
              <a:ext uri="{FF2B5EF4-FFF2-40B4-BE49-F238E27FC236}">
                <a16:creationId xmlns:a16="http://schemas.microsoft.com/office/drawing/2014/main" id="{743644EB-5BA6-1A4C-AAB3-3F7988A4F176}"/>
              </a:ext>
            </a:extLst>
          </p:cNvPr>
          <p:cNvSpPr txBox="1"/>
          <p:nvPr/>
        </p:nvSpPr>
        <p:spPr>
          <a:xfrm>
            <a:off x="2658533" y="4274143"/>
            <a:ext cx="1082348" cy="646331"/>
          </a:xfrm>
          <a:prstGeom prst="rect">
            <a:avLst/>
          </a:prstGeom>
          <a:noFill/>
        </p:spPr>
        <p:txBody>
          <a:bodyPr wrap="none" rtlCol="0">
            <a:spAutoFit/>
          </a:bodyPr>
          <a:lstStyle/>
          <a:p>
            <a:r>
              <a:rPr kumimoji="1" lang="en-US" altLang="zh-CN" sz="3600" b="1" dirty="0">
                <a:solidFill>
                  <a:srgbClr val="7030A0"/>
                </a:solidFill>
              </a:rPr>
              <a:t>rises</a:t>
            </a:r>
            <a:endParaRPr kumimoji="1" lang="zh-CN" altLang="en-US" sz="3600" b="1" dirty="0">
              <a:solidFill>
                <a:srgbClr val="7030A0"/>
              </a:solidFill>
            </a:endParaRPr>
          </a:p>
        </p:txBody>
      </p:sp>
    </p:spTree>
    <p:extLst>
      <p:ext uri="{BB962C8B-B14F-4D97-AF65-F5344CB8AC3E}">
        <p14:creationId xmlns:p14="http://schemas.microsoft.com/office/powerpoint/2010/main" val="15868445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747">
                                            <p:txEl>
                                              <p:pRg st="1" end="1"/>
                                            </p:txEl>
                                          </p:spTgt>
                                        </p:tgtEl>
                                        <p:attrNameLst>
                                          <p:attrName>style.visibility</p:attrName>
                                        </p:attrNameLst>
                                      </p:cBhvr>
                                      <p:to>
                                        <p:strVal val="visible"/>
                                      </p:to>
                                    </p:set>
                                    <p:anim calcmode="lin" valueType="num">
                                      <p:cBhvr additive="base">
                                        <p:cTn id="7" dur="500" fill="hold"/>
                                        <p:tgtEl>
                                          <p:spTgt spid="3174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4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1747">
                                            <p:txEl>
                                              <p:pRg st="3" end="3"/>
                                            </p:txEl>
                                          </p:spTgt>
                                        </p:tgtEl>
                                        <p:attrNameLst>
                                          <p:attrName>style.visibility</p:attrName>
                                        </p:attrNameLst>
                                      </p:cBhvr>
                                      <p:to>
                                        <p:strVal val="visible"/>
                                      </p:to>
                                    </p:set>
                                    <p:anim calcmode="lin" valueType="num">
                                      <p:cBhvr additive="base">
                                        <p:cTn id="13" dur="500" fill="hold"/>
                                        <p:tgtEl>
                                          <p:spTgt spid="31747">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4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50D7883-3A12-A04A-BDFA-BE4CBBFE7167}"/>
              </a:ext>
            </a:extLst>
          </p:cNvPr>
          <p:cNvSpPr>
            <a:spLocks noGrp="1" noChangeArrowheads="1"/>
          </p:cNvSpPr>
          <p:nvPr>
            <p:ph type="body" idx="1"/>
          </p:nvPr>
        </p:nvSpPr>
        <p:spPr>
          <a:xfrm>
            <a:off x="1703388" y="908051"/>
            <a:ext cx="8856662" cy="5632311"/>
          </a:xfrm>
        </p:spPr>
        <p:txBody>
          <a:bodyPr/>
          <a:lstStyle/>
          <a:p>
            <a:pPr eaLnBrk="1" hangingPunct="1">
              <a:spcBef>
                <a:spcPct val="0"/>
              </a:spcBef>
              <a:buFont typeface="Wingdings 2" pitchFamily="2" charset="2"/>
              <a:buNone/>
            </a:pPr>
            <a:r>
              <a:rPr lang="zh-CN" altLang="en-US" sz="3000" b="1">
                <a:solidFill>
                  <a:srgbClr val="000000"/>
                </a:solidFill>
              </a:rPr>
              <a:t>一、根据中文意思完成句子。</a:t>
            </a:r>
          </a:p>
          <a:p>
            <a:pPr eaLnBrk="1" hangingPunct="1">
              <a:spcBef>
                <a:spcPct val="0"/>
              </a:spcBef>
              <a:buFont typeface="Wingdings 2" pitchFamily="2" charset="2"/>
              <a:buNone/>
            </a:pPr>
            <a:r>
              <a:rPr lang="zh-CN" altLang="en-US" sz="3000">
                <a:solidFill>
                  <a:srgbClr val="000000"/>
                </a:solidFill>
              </a:rPr>
              <a:t>1. 她早晨起得早。</a:t>
            </a:r>
          </a:p>
          <a:p>
            <a:pPr eaLnBrk="1" hangingPunct="1">
              <a:spcBef>
                <a:spcPct val="0"/>
              </a:spcBef>
              <a:buFont typeface="Wingdings 2" pitchFamily="2" charset="2"/>
              <a:buNone/>
            </a:pPr>
            <a:r>
              <a:rPr lang="en-US" altLang="zh-CN" sz="3000">
                <a:solidFill>
                  <a:srgbClr val="000000"/>
                </a:solidFill>
              </a:rPr>
              <a:t>	</a:t>
            </a:r>
            <a:r>
              <a:rPr lang="zh-CN" altLang="en-US" sz="3000">
                <a:solidFill>
                  <a:srgbClr val="000000"/>
                </a:solidFill>
              </a:rPr>
              <a:t>She ______ ______ in the morning.</a:t>
            </a:r>
          </a:p>
          <a:p>
            <a:pPr eaLnBrk="1" hangingPunct="1">
              <a:spcBef>
                <a:spcPct val="0"/>
              </a:spcBef>
              <a:buFont typeface="Wingdings 2" pitchFamily="2" charset="2"/>
              <a:buNone/>
            </a:pPr>
            <a:r>
              <a:rPr lang="zh-CN" altLang="en-US" sz="3000">
                <a:solidFill>
                  <a:srgbClr val="000000"/>
                </a:solidFill>
              </a:rPr>
              <a:t>2. 她的嗓门因激动而提得越来越高。</a:t>
            </a:r>
          </a:p>
          <a:p>
            <a:pPr eaLnBrk="1" hangingPunct="1">
              <a:spcBef>
                <a:spcPct val="0"/>
              </a:spcBef>
              <a:buFont typeface="Wingdings 2" pitchFamily="2" charset="2"/>
              <a:buNone/>
            </a:pPr>
            <a:r>
              <a:rPr lang="en-US" altLang="zh-CN" sz="3000">
                <a:solidFill>
                  <a:srgbClr val="000000"/>
                </a:solidFill>
              </a:rPr>
              <a:t>	</a:t>
            </a:r>
            <a:r>
              <a:rPr lang="zh-CN" altLang="en-US" sz="3000">
                <a:solidFill>
                  <a:srgbClr val="000000"/>
                </a:solidFill>
              </a:rPr>
              <a:t>Her voice ______ ______ ______ ______ with </a:t>
            </a:r>
          </a:p>
          <a:p>
            <a:pPr eaLnBrk="1" hangingPunct="1">
              <a:spcBef>
                <a:spcPct val="0"/>
              </a:spcBef>
              <a:buFont typeface="Wingdings 2" pitchFamily="2" charset="2"/>
              <a:buNone/>
            </a:pPr>
            <a:r>
              <a:rPr lang="en-US" altLang="zh-CN" sz="3000">
                <a:solidFill>
                  <a:srgbClr val="000000"/>
                </a:solidFill>
              </a:rPr>
              <a:t>	</a:t>
            </a:r>
            <a:r>
              <a:rPr lang="zh-CN" altLang="en-US" sz="3000">
                <a:solidFill>
                  <a:srgbClr val="000000"/>
                </a:solidFill>
              </a:rPr>
              <a:t>excitement.</a:t>
            </a:r>
          </a:p>
          <a:p>
            <a:pPr eaLnBrk="1" hangingPunct="1">
              <a:spcBef>
                <a:spcPct val="0"/>
              </a:spcBef>
              <a:buFont typeface="Wingdings 2" pitchFamily="2" charset="2"/>
              <a:buNone/>
            </a:pPr>
            <a:r>
              <a:rPr lang="zh-CN" altLang="en-US" sz="3000" b="1">
                <a:solidFill>
                  <a:srgbClr val="000000"/>
                </a:solidFill>
              </a:rPr>
              <a:t>判断句子正误，如有错误请改正。</a:t>
            </a:r>
          </a:p>
          <a:p>
            <a:pPr eaLnBrk="1" hangingPunct="1">
              <a:spcBef>
                <a:spcPct val="0"/>
              </a:spcBef>
              <a:buFont typeface="Wingdings 2" pitchFamily="2" charset="2"/>
              <a:buNone/>
            </a:pPr>
            <a:r>
              <a:rPr lang="zh-CN" altLang="en-US" sz="3000">
                <a:solidFill>
                  <a:srgbClr val="000000"/>
                </a:solidFill>
              </a:rPr>
              <a:t>3. He rose his hand to ask a question.</a:t>
            </a:r>
          </a:p>
          <a:p>
            <a:pPr eaLnBrk="1" hangingPunct="1">
              <a:spcBef>
                <a:spcPct val="0"/>
              </a:spcBef>
              <a:buFont typeface="Wingdings 2" pitchFamily="2" charset="2"/>
              <a:buNone/>
            </a:pPr>
            <a:r>
              <a:rPr lang="en-US" altLang="zh-CN" sz="3000">
                <a:solidFill>
                  <a:srgbClr val="000000"/>
                </a:solidFill>
              </a:rPr>
              <a:t>	</a:t>
            </a:r>
            <a:r>
              <a:rPr lang="zh-CN" altLang="en-US" sz="3000">
                <a:solidFill>
                  <a:srgbClr val="000000"/>
                </a:solidFill>
              </a:rPr>
              <a:t>(    )______________________________________</a:t>
            </a:r>
          </a:p>
          <a:p>
            <a:pPr eaLnBrk="1" hangingPunct="1">
              <a:spcBef>
                <a:spcPct val="0"/>
              </a:spcBef>
              <a:buFont typeface="Wingdings 2" pitchFamily="2" charset="2"/>
              <a:buNone/>
            </a:pPr>
            <a:r>
              <a:rPr lang="zh-CN" altLang="en-US" sz="3000">
                <a:solidFill>
                  <a:srgbClr val="000000"/>
                </a:solidFill>
              </a:rPr>
              <a:t>4. It will slowly start to overheat and its temperature will start to rise.</a:t>
            </a:r>
          </a:p>
          <a:p>
            <a:pPr eaLnBrk="1" hangingPunct="1">
              <a:spcBef>
                <a:spcPct val="0"/>
              </a:spcBef>
              <a:buFont typeface="Wingdings 2" pitchFamily="2" charset="2"/>
              <a:buNone/>
            </a:pPr>
            <a:r>
              <a:rPr lang="en-US" altLang="zh-CN" sz="3000">
                <a:solidFill>
                  <a:srgbClr val="000000"/>
                </a:solidFill>
              </a:rPr>
              <a:t>	</a:t>
            </a:r>
            <a:r>
              <a:rPr lang="zh-CN" altLang="en-US" sz="3000">
                <a:solidFill>
                  <a:srgbClr val="000000"/>
                </a:solidFill>
              </a:rPr>
              <a:t>(    )______________________________________</a:t>
            </a:r>
          </a:p>
        </p:txBody>
      </p:sp>
      <p:sp>
        <p:nvSpPr>
          <p:cNvPr id="7171" name="Text Box 3">
            <a:extLst>
              <a:ext uri="{FF2B5EF4-FFF2-40B4-BE49-F238E27FC236}">
                <a16:creationId xmlns:a16="http://schemas.microsoft.com/office/drawing/2014/main" id="{D95E451B-89E8-0445-A936-EFC05ACA4BB2}"/>
              </a:ext>
            </a:extLst>
          </p:cNvPr>
          <p:cNvSpPr txBox="1">
            <a:spLocks noChangeArrowheads="1"/>
          </p:cNvSpPr>
          <p:nvPr/>
        </p:nvSpPr>
        <p:spPr bwMode="auto">
          <a:xfrm>
            <a:off x="3108325" y="1773239"/>
            <a:ext cx="20574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000" b="1">
                <a:solidFill>
                  <a:srgbClr val="FF0000"/>
                </a:solidFill>
                <a:latin typeface="Times New Roman" panose="02020603050405020304" pitchFamily="18" charset="0"/>
              </a:rPr>
              <a:t>rises   early</a:t>
            </a:r>
          </a:p>
        </p:txBody>
      </p:sp>
      <p:sp>
        <p:nvSpPr>
          <p:cNvPr id="7172" name="Text Box 4">
            <a:extLst>
              <a:ext uri="{FF2B5EF4-FFF2-40B4-BE49-F238E27FC236}">
                <a16:creationId xmlns:a16="http://schemas.microsoft.com/office/drawing/2014/main" id="{613F5A7E-F269-414B-B5BD-CD255DF7BD89}"/>
              </a:ext>
            </a:extLst>
          </p:cNvPr>
          <p:cNvSpPr txBox="1">
            <a:spLocks noChangeArrowheads="1"/>
          </p:cNvSpPr>
          <p:nvPr/>
        </p:nvSpPr>
        <p:spPr bwMode="auto">
          <a:xfrm>
            <a:off x="3830639" y="2781300"/>
            <a:ext cx="496887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000" b="1">
                <a:solidFill>
                  <a:srgbClr val="FF0000"/>
                </a:solidFill>
                <a:latin typeface="Times New Roman" panose="02020603050405020304" pitchFamily="18" charset="0"/>
                <a:sym typeface="Arial" panose="020B0604020202020204" pitchFamily="34" charset="0"/>
              </a:rPr>
              <a:t>rose  higher   and      higher</a:t>
            </a:r>
          </a:p>
        </p:txBody>
      </p:sp>
      <p:sp>
        <p:nvSpPr>
          <p:cNvPr id="7173" name="Text Box 5">
            <a:extLst>
              <a:ext uri="{FF2B5EF4-FFF2-40B4-BE49-F238E27FC236}">
                <a16:creationId xmlns:a16="http://schemas.microsoft.com/office/drawing/2014/main" id="{F27A5AA4-FAE1-5742-B231-4CDAC22DE22F}"/>
              </a:ext>
            </a:extLst>
          </p:cNvPr>
          <p:cNvSpPr txBox="1">
            <a:spLocks noChangeArrowheads="1"/>
          </p:cNvSpPr>
          <p:nvPr/>
        </p:nvSpPr>
        <p:spPr bwMode="auto">
          <a:xfrm>
            <a:off x="3503613" y="4508500"/>
            <a:ext cx="31226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000" b="1">
                <a:solidFill>
                  <a:srgbClr val="FF0000"/>
                </a:solidFill>
                <a:latin typeface="Times New Roman" panose="02020603050405020304" pitchFamily="18" charset="0"/>
                <a:sym typeface="Arial" panose="020B0604020202020204" pitchFamily="34" charset="0"/>
              </a:rPr>
              <a:t> 把</a:t>
            </a:r>
            <a:r>
              <a:rPr lang="en-US" altLang="zh-CN" sz="3000" b="1">
                <a:solidFill>
                  <a:srgbClr val="FF0000"/>
                </a:solidFill>
                <a:latin typeface="Times New Roman" panose="02020603050405020304" pitchFamily="18" charset="0"/>
                <a:sym typeface="Arial" panose="020B0604020202020204" pitchFamily="34" charset="0"/>
              </a:rPr>
              <a:t>rose</a:t>
            </a:r>
            <a:r>
              <a:rPr lang="zh-CN" altLang="en-US" sz="3000" b="1">
                <a:solidFill>
                  <a:srgbClr val="FF0000"/>
                </a:solidFill>
                <a:latin typeface="Times New Roman" panose="02020603050405020304" pitchFamily="18" charset="0"/>
                <a:sym typeface="Arial" panose="020B0604020202020204" pitchFamily="34" charset="0"/>
              </a:rPr>
              <a:t>改为</a:t>
            </a:r>
            <a:r>
              <a:rPr lang="en-US" altLang="zh-CN" sz="3000" b="1">
                <a:solidFill>
                  <a:srgbClr val="FF0000"/>
                </a:solidFill>
                <a:latin typeface="Times New Roman" panose="02020603050405020304" pitchFamily="18" charset="0"/>
                <a:sym typeface="Arial" panose="020B0604020202020204" pitchFamily="34" charset="0"/>
              </a:rPr>
              <a:t>raised</a:t>
            </a:r>
          </a:p>
        </p:txBody>
      </p:sp>
      <p:sp>
        <p:nvSpPr>
          <p:cNvPr id="7174" name="Text Box 6">
            <a:extLst>
              <a:ext uri="{FF2B5EF4-FFF2-40B4-BE49-F238E27FC236}">
                <a16:creationId xmlns:a16="http://schemas.microsoft.com/office/drawing/2014/main" id="{1A04B8C0-F9D0-4D44-A9EF-2F66C934634A}"/>
              </a:ext>
            </a:extLst>
          </p:cNvPr>
          <p:cNvSpPr txBox="1">
            <a:spLocks noChangeArrowheads="1"/>
          </p:cNvSpPr>
          <p:nvPr/>
        </p:nvSpPr>
        <p:spPr bwMode="auto">
          <a:xfrm>
            <a:off x="2117725" y="4641850"/>
            <a:ext cx="53975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en-US" altLang="zh-CN" sz="3000" b="1">
                <a:solidFill>
                  <a:srgbClr val="FF0000"/>
                </a:solidFill>
                <a:latin typeface="Times New Roman" panose="02020603050405020304" pitchFamily="18" charset="0"/>
                <a:sym typeface="Arial" panose="020B0604020202020204" pitchFamily="34" charset="0"/>
              </a:rPr>
              <a:t>×</a:t>
            </a:r>
          </a:p>
        </p:txBody>
      </p:sp>
      <p:sp>
        <p:nvSpPr>
          <p:cNvPr id="7175" name="Text Box 7">
            <a:extLst>
              <a:ext uri="{FF2B5EF4-FFF2-40B4-BE49-F238E27FC236}">
                <a16:creationId xmlns:a16="http://schemas.microsoft.com/office/drawing/2014/main" id="{FB17EC37-D61E-9D4D-80A7-259FD62EC6CE}"/>
              </a:ext>
            </a:extLst>
          </p:cNvPr>
          <p:cNvSpPr txBox="1">
            <a:spLocks noChangeArrowheads="1"/>
          </p:cNvSpPr>
          <p:nvPr/>
        </p:nvSpPr>
        <p:spPr bwMode="auto">
          <a:xfrm>
            <a:off x="2138364" y="5937250"/>
            <a:ext cx="39687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defTabSz="914400" eaLnBrk="1" fontAlgn="base" hangingPunct="1">
              <a:spcBef>
                <a:spcPct val="0"/>
              </a:spcBef>
              <a:spcAft>
                <a:spcPct val="0"/>
              </a:spcAft>
            </a:pPr>
            <a:r>
              <a:rPr lang="zh-CN" altLang="en-US" sz="3000" b="1">
                <a:solidFill>
                  <a:srgbClr val="FF0000"/>
                </a:solidFill>
                <a:latin typeface="Times New Roman" panose="02020603050405020304" pitchFamily="18" charset="0"/>
                <a:sym typeface="Arial" panose="020B0604020202020204" pitchFamily="34" charset="0"/>
              </a:rPr>
              <a:t>√</a:t>
            </a:r>
          </a:p>
        </p:txBody>
      </p:sp>
      <p:sp>
        <p:nvSpPr>
          <p:cNvPr id="14344" name="Rectangle 2">
            <a:extLst>
              <a:ext uri="{FF2B5EF4-FFF2-40B4-BE49-F238E27FC236}">
                <a16:creationId xmlns:a16="http://schemas.microsoft.com/office/drawing/2014/main" id="{71290C3A-67EE-DC41-8649-2C1E87C92275}"/>
              </a:ext>
            </a:extLst>
          </p:cNvPr>
          <p:cNvSpPr>
            <a:spLocks noGrp="1" noChangeArrowheads="1"/>
          </p:cNvSpPr>
          <p:nvPr>
            <p:ph type="title"/>
          </p:nvPr>
        </p:nvSpPr>
        <p:spPr>
          <a:xfrm>
            <a:off x="5448301" y="260350"/>
            <a:ext cx="1871663" cy="706438"/>
          </a:xfrm>
          <a:noFill/>
        </p:spPr>
        <p:txBody>
          <a:bodyPr vert="horz" wrap="square" lIns="91440" tIns="45720" rIns="91440" bIns="45720" numCol="1" anchor="t" anchorCtr="0" compatLnSpc="1">
            <a:prstTxWarp prst="textNoShape">
              <a:avLst/>
            </a:prstTxWarp>
          </a:bodyPr>
          <a:lstStyle/>
          <a:p>
            <a:pPr eaLnBrk="1" hangingPunct="1"/>
            <a:r>
              <a:rPr lang="en-US" altLang="zh-CN" sz="3600" b="1">
                <a:solidFill>
                  <a:srgbClr val="0000FF"/>
                </a:solidFill>
              </a:rPr>
              <a:t>Practice</a:t>
            </a:r>
            <a:endParaRPr lang="zh-CN" altLang="en-US" sz="3600" b="1">
              <a:solidFill>
                <a:srgbClr val="0000FF"/>
              </a:solidFill>
            </a:endParaRPr>
          </a:p>
        </p:txBody>
      </p:sp>
    </p:spTree>
    <p:extLst>
      <p:ext uri="{BB962C8B-B14F-4D97-AF65-F5344CB8AC3E}">
        <p14:creationId xmlns:p14="http://schemas.microsoft.com/office/powerpoint/2010/main" val="2399393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ppt_x"/>
                                          </p:val>
                                        </p:tav>
                                        <p:tav tm="100000">
                                          <p:val>
                                            <p:strVal val="#ppt_x"/>
                                          </p:val>
                                        </p:tav>
                                      </p:tavLst>
                                    </p:anim>
                                    <p:anim calcmode="lin" valueType="num">
                                      <p:cBhvr additive="base">
                                        <p:cTn id="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2"/>
                                        </p:tgtEl>
                                        <p:attrNameLst>
                                          <p:attrName>style.visibility</p:attrName>
                                        </p:attrNameLst>
                                      </p:cBhvr>
                                      <p:to>
                                        <p:strVal val="visible"/>
                                      </p:to>
                                    </p:set>
                                    <p:anim calcmode="lin" valueType="num">
                                      <p:cBhvr additive="base">
                                        <p:cTn id="13" dur="500" fill="hold"/>
                                        <p:tgtEl>
                                          <p:spTgt spid="7172"/>
                                        </p:tgtEl>
                                        <p:attrNameLst>
                                          <p:attrName>ppt_x</p:attrName>
                                        </p:attrNameLst>
                                      </p:cBhvr>
                                      <p:tavLst>
                                        <p:tav tm="0">
                                          <p:val>
                                            <p:strVal val="#ppt_x"/>
                                          </p:val>
                                        </p:tav>
                                        <p:tav tm="100000">
                                          <p:val>
                                            <p:strVal val="#ppt_x"/>
                                          </p:val>
                                        </p:tav>
                                      </p:tavLst>
                                    </p:anim>
                                    <p:anim calcmode="lin" valueType="num">
                                      <p:cBhvr additive="base">
                                        <p:cTn id="14"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4"/>
                                        </p:tgtEl>
                                        <p:attrNameLst>
                                          <p:attrName>style.visibility</p:attrName>
                                        </p:attrNameLst>
                                      </p:cBhvr>
                                      <p:to>
                                        <p:strVal val="visible"/>
                                      </p:to>
                                    </p:set>
                                    <p:anim calcmode="lin" valueType="num">
                                      <p:cBhvr additive="base">
                                        <p:cTn id="19" dur="500" fill="hold"/>
                                        <p:tgtEl>
                                          <p:spTgt spid="7174"/>
                                        </p:tgtEl>
                                        <p:attrNameLst>
                                          <p:attrName>ppt_x</p:attrName>
                                        </p:attrNameLst>
                                      </p:cBhvr>
                                      <p:tavLst>
                                        <p:tav tm="0">
                                          <p:val>
                                            <p:strVal val="#ppt_x"/>
                                          </p:val>
                                        </p:tav>
                                        <p:tav tm="100000">
                                          <p:val>
                                            <p:strVal val="#ppt_x"/>
                                          </p:val>
                                        </p:tav>
                                      </p:tavLst>
                                    </p:anim>
                                    <p:anim calcmode="lin" valueType="num">
                                      <p:cBhvr additive="base">
                                        <p:cTn id="20"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173"/>
                                        </p:tgtEl>
                                        <p:attrNameLst>
                                          <p:attrName>style.visibility</p:attrName>
                                        </p:attrNameLst>
                                      </p:cBhvr>
                                      <p:to>
                                        <p:strVal val="visible"/>
                                      </p:to>
                                    </p:set>
                                    <p:anim calcmode="lin" valueType="num">
                                      <p:cBhvr additive="base">
                                        <p:cTn id="25" dur="500" fill="hold"/>
                                        <p:tgtEl>
                                          <p:spTgt spid="7173"/>
                                        </p:tgtEl>
                                        <p:attrNameLst>
                                          <p:attrName>ppt_x</p:attrName>
                                        </p:attrNameLst>
                                      </p:cBhvr>
                                      <p:tavLst>
                                        <p:tav tm="0">
                                          <p:val>
                                            <p:strVal val="#ppt_x"/>
                                          </p:val>
                                        </p:tav>
                                        <p:tav tm="100000">
                                          <p:val>
                                            <p:strVal val="#ppt_x"/>
                                          </p:val>
                                        </p:tav>
                                      </p:tavLst>
                                    </p:anim>
                                    <p:anim calcmode="lin" valueType="num">
                                      <p:cBhvr additive="base">
                                        <p:cTn id="26"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75"/>
                                        </p:tgtEl>
                                        <p:attrNameLst>
                                          <p:attrName>style.visibility</p:attrName>
                                        </p:attrNameLst>
                                      </p:cBhvr>
                                      <p:to>
                                        <p:strVal val="visible"/>
                                      </p:to>
                                    </p:set>
                                    <p:anim calcmode="lin" valueType="num">
                                      <p:cBhvr additive="base">
                                        <p:cTn id="31" dur="500" fill="hold"/>
                                        <p:tgtEl>
                                          <p:spTgt spid="7175"/>
                                        </p:tgtEl>
                                        <p:attrNameLst>
                                          <p:attrName>ppt_x</p:attrName>
                                        </p:attrNameLst>
                                      </p:cBhvr>
                                      <p:tavLst>
                                        <p:tav tm="0">
                                          <p:val>
                                            <p:strVal val="#ppt_x"/>
                                          </p:val>
                                        </p:tav>
                                        <p:tav tm="100000">
                                          <p:val>
                                            <p:strVal val="#ppt_x"/>
                                          </p:val>
                                        </p:tav>
                                      </p:tavLst>
                                    </p:anim>
                                    <p:anim calcmode="lin" valueType="num">
                                      <p:cBhvr additive="base">
                                        <p:cTn id="32"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ldLvl="0" autoUpdateAnimBg="0"/>
      <p:bldP spid="7172" grpId="0" bldLvl="0" autoUpdateAnimBg="0"/>
      <p:bldP spid="7173" grpId="0" bldLvl="0" autoUpdateAnimBg="0"/>
      <p:bldP spid="7174" grpId="0" bldLvl="0" autoUpdateAnimBg="0"/>
      <p:bldP spid="7175"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19E4BF8C-6300-4B49-A159-924E0462D4B2}"/>
              </a:ext>
            </a:extLst>
          </p:cNvPr>
          <p:cNvSpPr/>
          <p:nvPr/>
        </p:nvSpPr>
        <p:spPr>
          <a:xfrm>
            <a:off x="-2" y="687916"/>
            <a:ext cx="12192001" cy="954107"/>
          </a:xfrm>
          <a:prstGeom prst="rect">
            <a:avLst/>
          </a:prstGeom>
          <a:solidFill>
            <a:schemeClr val="lt1">
              <a:alpha val="49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defTabSz="914400" fontAlgn="base">
              <a:spcBef>
                <a:spcPct val="0"/>
              </a:spcBef>
              <a:spcAft>
                <a:spcPct val="0"/>
              </a:spcAft>
              <a:defRPr/>
            </a:pPr>
            <a:r>
              <a:rPr lang="en-US" altLang="zh-CN" sz="2800" b="1" dirty="0">
                <a:solidFill>
                  <a:srgbClr val="C00000"/>
                </a:solidFill>
                <a:latin typeface="Times New Roman"/>
                <a:ea typeface="宋体"/>
              </a:rPr>
              <a:t>B</a:t>
            </a:r>
            <a:r>
              <a:rPr lang="en-US" altLang="zh-CN" sz="2800" dirty="0">
                <a:solidFill>
                  <a:srgbClr val="C00000"/>
                </a:solidFill>
                <a:latin typeface="Times New Roman"/>
                <a:ea typeface="宋体"/>
              </a:rPr>
              <a:t> </a:t>
            </a:r>
            <a:r>
              <a:rPr lang="en-US" altLang="zh-CN" sz="2800" i="1" dirty="0">
                <a:solidFill>
                  <a:srgbClr val="C00000"/>
                </a:solidFill>
                <a:latin typeface="Times New Roman"/>
                <a:ea typeface="宋体"/>
              </a:rPr>
              <a:t>Look at the line graph on p. 28 about the number of students at junior high schools in May’s city. Then write a report by following the example in </a:t>
            </a:r>
            <a:r>
              <a:rPr lang="en-US" altLang="zh-CN" sz="2800" b="1" i="1" dirty="0">
                <a:solidFill>
                  <a:srgbClr val="C00000"/>
                </a:solidFill>
                <a:latin typeface="Times New Roman"/>
                <a:ea typeface="宋体"/>
              </a:rPr>
              <a:t>A</a:t>
            </a:r>
            <a:r>
              <a:rPr lang="en-US" altLang="zh-CN" sz="2800" i="1" dirty="0">
                <a:solidFill>
                  <a:srgbClr val="C00000"/>
                </a:solidFill>
                <a:latin typeface="Times New Roman"/>
                <a:ea typeface="宋体"/>
              </a:rPr>
              <a:t>.</a:t>
            </a:r>
            <a:endParaRPr lang="zh-CN" altLang="en-US" sz="2800" i="1" dirty="0">
              <a:solidFill>
                <a:srgbClr val="C00000"/>
              </a:solidFill>
              <a:latin typeface="Times New Roman"/>
              <a:ea typeface="宋体"/>
            </a:endParaRPr>
          </a:p>
        </p:txBody>
      </p:sp>
      <p:pic>
        <p:nvPicPr>
          <p:cNvPr id="4" name="图片 6">
            <a:extLst>
              <a:ext uri="{FF2B5EF4-FFF2-40B4-BE49-F238E27FC236}">
                <a16:creationId xmlns:a16="http://schemas.microsoft.com/office/drawing/2014/main" id="{FB44FB5D-9AE1-D746-9B6F-310BE55AEC2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0656" y="1998134"/>
            <a:ext cx="9939877" cy="4599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2635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7535AED5-EB7B-5D4F-85B9-177C1F86CE41}"/>
              </a:ext>
            </a:extLst>
          </p:cNvPr>
          <p:cNvSpPr/>
          <p:nvPr/>
        </p:nvSpPr>
        <p:spPr>
          <a:xfrm>
            <a:off x="1834869" y="1139435"/>
            <a:ext cx="8866997" cy="364914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4400" fontAlgn="base">
              <a:spcBef>
                <a:spcPct val="0"/>
              </a:spcBef>
              <a:spcAft>
                <a:spcPct val="0"/>
              </a:spcAft>
              <a:defRPr/>
            </a:pPr>
            <a:r>
              <a:rPr lang="en-US" altLang="zh-CN" sz="3600" b="1" dirty="0">
                <a:solidFill>
                  <a:srgbClr val="000000"/>
                </a:solidFill>
                <a:latin typeface="Times New Roman"/>
                <a:ea typeface="宋体" panose="02010600030101010101" pitchFamily="2" charset="-122"/>
              </a:rPr>
              <a:t>Number of students in junior high schools </a:t>
            </a:r>
          </a:p>
          <a:p>
            <a:pPr defTabSz="914400" fontAlgn="base">
              <a:lnSpc>
                <a:spcPct val="110000"/>
              </a:lnSpc>
              <a:spcBef>
                <a:spcPct val="0"/>
              </a:spcBef>
              <a:spcAft>
                <a:spcPct val="0"/>
              </a:spcAft>
              <a:defRPr/>
            </a:pPr>
            <a:r>
              <a:rPr lang="en-US" altLang="zh-CN" sz="3600" b="1" spc="50" dirty="0">
                <a:ln w="11430"/>
                <a:solidFill>
                  <a:srgbClr val="0000FF"/>
                </a:solidFill>
                <a:latin typeface="Times New Roman"/>
                <a:ea typeface="宋体" panose="02010600030101010101" pitchFamily="2" charset="-122"/>
              </a:rPr>
              <a:t>The graph shows that there were 123,000 students at junior high schools in May’s city in 2009. In 2010, the number rose to 125,000, and then fell to 120,000 in 2011. In 2012, the number fell again to 113,000.</a:t>
            </a:r>
            <a:endParaRPr lang="zh-CN" altLang="zh-CN" sz="3600" b="1" spc="50" dirty="0">
              <a:ln w="11430"/>
              <a:solidFill>
                <a:srgbClr val="0000FF"/>
              </a:solidFill>
              <a:latin typeface="Times New Roman"/>
              <a:ea typeface="宋体" panose="02010600030101010101" pitchFamily="2" charset="-122"/>
            </a:endParaRPr>
          </a:p>
        </p:txBody>
      </p:sp>
    </p:spTree>
    <p:extLst>
      <p:ext uri="{BB962C8B-B14F-4D97-AF65-F5344CB8AC3E}">
        <p14:creationId xmlns:p14="http://schemas.microsoft.com/office/powerpoint/2010/main" val="28506653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3988B9A5-76D0-CD4C-ABCF-5D44DCB72992}"/>
              </a:ext>
            </a:extLst>
          </p:cNvPr>
          <p:cNvSpPr/>
          <p:nvPr/>
        </p:nvSpPr>
        <p:spPr>
          <a:xfrm rot="10800000">
            <a:off x="2981551"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en-US"/>
          </a:p>
        </p:txBody>
      </p:sp>
      <p:sp>
        <p:nvSpPr>
          <p:cNvPr id="36867" name="TextBox 4">
            <a:extLst>
              <a:ext uri="{FF2B5EF4-FFF2-40B4-BE49-F238E27FC236}">
                <a16:creationId xmlns:a16="http://schemas.microsoft.com/office/drawing/2014/main" id="{224B9639-F142-8947-91BA-F53231EE94D3}"/>
              </a:ext>
            </a:extLst>
          </p:cNvPr>
          <p:cNvSpPr txBox="1">
            <a:spLocks noChangeArrowheads="1"/>
          </p:cNvSpPr>
          <p:nvPr/>
        </p:nvSpPr>
        <p:spPr bwMode="auto">
          <a:xfrm>
            <a:off x="4564064"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latin typeface="Comic Sans MS" panose="030F0902030302020204" pitchFamily="66" charset="0"/>
                <a:ea typeface="微软雅黑" panose="020B0503020204020204" pitchFamily="34" charset="-122"/>
                <a:cs typeface="Times New Roman" panose="02020603050405020304" pitchFamily="18" charset="0"/>
              </a:rPr>
              <a:t>Thank you!</a:t>
            </a:r>
            <a:endParaRPr lang="zh-CN" altLang="en-US" sz="3600" b="1">
              <a:latin typeface="Comic Sans MS" panose="030F0902030302020204" pitchFamily="66"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221964693"/>
      </p:ext>
    </p:extLst>
  </p:cSld>
  <p:clrMapOvr>
    <a:masterClrMapping/>
  </p:clrMapOvr>
  <p:transition spd="slow">
    <p:blinds/>
  </p:transition>
</p:sld>
</file>

<file path=ppt/theme/theme1.xml><?xml version="1.0" encoding="utf-8"?>
<a:theme xmlns:a="http://schemas.openxmlformats.org/drawingml/2006/main" name="画廊">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Writing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画廊</Template>
  <TotalTime>796</TotalTime>
  <Words>898</Words>
  <Application>Microsoft Macintosh PowerPoint</Application>
  <PresentationFormat>宽屏</PresentationFormat>
  <Paragraphs>140</Paragraphs>
  <Slides>20</Slides>
  <Notes>5</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20</vt:i4>
      </vt:variant>
    </vt:vector>
  </HeadingPairs>
  <TitlesOfParts>
    <vt:vector size="34" baseType="lpstr">
      <vt:lpstr>等线</vt:lpstr>
      <vt:lpstr>等线 Light</vt:lpstr>
      <vt:lpstr>黑体</vt:lpstr>
      <vt:lpstr>华文中宋</vt:lpstr>
      <vt:lpstr>宋体</vt:lpstr>
      <vt:lpstr>微软雅黑</vt:lpstr>
      <vt:lpstr>Arial</vt:lpstr>
      <vt:lpstr>Calibri</vt:lpstr>
      <vt:lpstr>Comic Sans MS</vt:lpstr>
      <vt:lpstr>Gill Sans MT</vt:lpstr>
      <vt:lpstr>Times New Roman</vt:lpstr>
      <vt:lpstr>Wingdings 2</vt:lpstr>
      <vt:lpstr>画廊</vt:lpstr>
      <vt:lpstr>Writing模板</vt:lpstr>
      <vt:lpstr>Unit 2  Numbers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Practice</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2  Numbers</dc:title>
  <dc:creator>vctj</dc:creator>
  <cp:lastModifiedBy>vctj</cp:lastModifiedBy>
  <cp:revision>42</cp:revision>
  <dcterms:created xsi:type="dcterms:W3CDTF">2018-09-24T09:07:29Z</dcterms:created>
  <dcterms:modified xsi:type="dcterms:W3CDTF">2018-09-29T08:55:35Z</dcterms:modified>
</cp:coreProperties>
</file>