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9" r:id="rId3"/>
    <p:sldId id="256" r:id="rId4"/>
    <p:sldId id="260" r:id="rId5"/>
    <p:sldId id="257" r:id="rId6"/>
    <p:sldId id="261" r:id="rId7"/>
    <p:sldId id="262" r:id="rId8"/>
    <p:sldId id="258" r:id="rId9"/>
    <p:sldId id="259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998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8650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756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990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2184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75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176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5730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411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167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1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EF766-E7EE-41B9-8B86-E5FEB95569B2}" type="datetimeFigureOut">
              <a:rPr lang="zh-CN" altLang="en-US" smtClean="0"/>
              <a:t>2021/4/13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536FB-D0DC-49EF-8404-7F67B1534C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550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808017"/>
            <a:ext cx="11907982" cy="3298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俺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曾见，金陵玉树莺声晓，秦淮水榭花开早，谁知道容易冰消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眼看他起朱楼，眼看他宴宾客，眼看他楼塌了。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这青苔碧瓦堆，俺曾睡过风流觉，把五十年兴亡看饱。那乌衣巷，不姓王；莫愁湖，鬼夜哭；凤凰台，栖枭鸟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残山梦最真，旧境丢难掉。不信这舆图换稿，诌一套‘哀江南’，放悲声唱到老。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406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35527" y="865909"/>
            <a:ext cx="1183870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命运：</a:t>
            </a:r>
            <a:endParaRPr lang="en-US" altLang="zh-CN" sz="6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6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6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6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如果你的敌人是“无物之阵”</a:t>
            </a:r>
            <a:endParaRPr lang="en-US" altLang="zh-CN" sz="6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zh-CN" altLang="en-US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鲁迅</a:t>
            </a:r>
            <a:r>
              <a:rPr lang="en-US" altLang="zh-CN" sz="4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4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祝福</a:t>
            </a:r>
            <a:r>
              <a:rPr lang="en-US" altLang="zh-CN" sz="4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4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5472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163860"/>
            <a:ext cx="12115800" cy="7271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鲁迅的创作初衷：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‘假如一间铁屋子，是绝无窗户而万难破毁的，里面有许多熟睡的人们，不久都要闷死了，然而是从昏睡入死灭，并不感到就死的悲哀。现在你大嚷起来，惊起了较为清醒的几个人，使这不幸的少数者来受无可挽救的临终的苦楚，你倒以为对得起他们么？’</a:t>
            </a:r>
            <a:b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‘然而几个人既然起来，你不能说决没有毁坏这铁屋的希望。’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是的，我虽然自有我的确信，然而说到希望，却是不能抹杀的，因为希望是在于将来，决不能以我之必无的证明，来折服了他之所谓可有。”</a:t>
            </a:r>
            <a:b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鲁迅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呐喊 自序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/>
            </a:r>
            <a:br>
              <a:rPr lang="zh-CN" altLang="en-US" dirty="0" smtClean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10330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0891" y="325582"/>
            <a:ext cx="11727873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年青时候也曾经做过许多梦，后来大半忘却了，但自己也并不以为可惜。所谓回忆者，虽说可以使人欢欣，有时也不免使人寂寞，使精神的丝缕还牵着已逝的寂寞的时光，又有什么意味呢，而我偏苦于不能全忘却，这不能全忘的一部分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到现在便成了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呐喊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的来由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883668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3126" y="4246417"/>
            <a:ext cx="1192443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在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我自己，本以为现在是已经并非一个切迫而不能已于言的人了，但或者也还未能忘怀于当日自己的寂寞的悲哀罢，所以有时候仍不免呐喊几声，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聊以慰藉那在寂寞里奔驰的猛士，使他不惮于前驱。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至于我的喊声是勇猛或是悲哀，是可憎或是可笑，那倒是不暇顾及的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45343" y="925719"/>
            <a:ext cx="5167745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向谁呐喊？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呐喊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什么？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呐喊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的目的？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还有沉睡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者吗？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7798" y="179242"/>
            <a:ext cx="2981325" cy="406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610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4862945" cy="4821382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64182" y="360218"/>
            <a:ext cx="7710054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很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能暴露中国人性格中的阴暗面和劣根性，这一传统等到鲁迅一死，突告中断，很是可惜。因为后来的中国作家，在提高民族自信心的旗帜下，走的都是‘文过饰非’的路子，只说好的，不说坏的，实在可惜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张爱玲说鲁迅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055" y="4953000"/>
            <a:ext cx="11984181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"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楼下一个男人病得要死，那间隔壁的一家唱着留声机，对面是弄孩子。楼上有两人狂笑；还有打牌声。河中的船上有女人哭着她死去的母亲。人类的悲欢并不相通，我只觉得他们吵闹。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"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84418" y="4362125"/>
            <a:ext cx="5832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彷徨的人一定是孤独的思想者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69963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28254" y="464127"/>
            <a:ext cx="106541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作为一个思想启蒙者，鲁迅的价值是独一无二的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寂寞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新文苑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，平安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旧战场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两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间余一卒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，荷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戟独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彷徨。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、从来如此，便对么？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、猛兽总是独行，牛羊才成群结队。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、面具戴太久，就会长在脸上，再想揭下来，除非伤筋动骨扒皮。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8091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909" y="290945"/>
            <a:ext cx="10972800" cy="528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关于小说：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、人物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（主要、次要）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、环境（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自然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明面；社会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综合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、情节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（故事的延展）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、主旨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（综合三者，想要表达什么）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、线索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（小说的经线）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5305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8546" y="228600"/>
            <a:ext cx="10404763" cy="6504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一、关于人物形象：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、人物的命运与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特征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、人物之间的关系；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、塑造形象的手法；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、不同类别形象的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作用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作业：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根据文字描述，请给祥林嫂画像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。（周三收集）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6199" y="55418"/>
            <a:ext cx="4301837" cy="5794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32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4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5362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0879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33100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83184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6502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709</Words>
  <Application>Microsoft Office PowerPoint</Application>
  <PresentationFormat>宽屏</PresentationFormat>
  <Paragraphs>46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0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11</cp:revision>
  <dcterms:created xsi:type="dcterms:W3CDTF">2021-04-12T11:12:13Z</dcterms:created>
  <dcterms:modified xsi:type="dcterms:W3CDTF">2021-04-12T23:21:39Z</dcterms:modified>
</cp:coreProperties>
</file>