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heme/theme2.xml" ContentType="application/vnd.openxmlformats-officedocument.theme+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notesSlides/notesSlide1.xml" ContentType="application/vnd.openxmlformats-officedocument.presentationml.notesSlide+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comments/comment1.xml" ContentType="application/vnd.openxmlformats-officedocument.presentationml.comment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8" r:id="rId1"/>
  </p:sldMasterIdLst>
  <p:notesMasterIdLst>
    <p:notesMasterId r:id="rId31"/>
  </p:notesMasterIdLst>
  <p:sldIdLst>
    <p:sldId id="365" r:id="rId2"/>
    <p:sldId id="389" r:id="rId3"/>
    <p:sldId id="367" r:id="rId4"/>
    <p:sldId id="259" r:id="rId5"/>
    <p:sldId id="371" r:id="rId6"/>
    <p:sldId id="394" r:id="rId7"/>
    <p:sldId id="393" r:id="rId8"/>
    <p:sldId id="341" r:id="rId9"/>
    <p:sldId id="390" r:id="rId10"/>
    <p:sldId id="343" r:id="rId11"/>
    <p:sldId id="391" r:id="rId12"/>
    <p:sldId id="345" r:id="rId13"/>
    <p:sldId id="392" r:id="rId14"/>
    <p:sldId id="347" r:id="rId15"/>
    <p:sldId id="372" r:id="rId16"/>
    <p:sldId id="395" r:id="rId17"/>
    <p:sldId id="396" r:id="rId18"/>
    <p:sldId id="388" r:id="rId19"/>
    <p:sldId id="302" r:id="rId20"/>
    <p:sldId id="397" r:id="rId21"/>
    <p:sldId id="320" r:id="rId22"/>
    <p:sldId id="350" r:id="rId23"/>
    <p:sldId id="356" r:id="rId24"/>
    <p:sldId id="319" r:id="rId25"/>
    <p:sldId id="386" r:id="rId26"/>
    <p:sldId id="398" r:id="rId27"/>
    <p:sldId id="399" r:id="rId28"/>
    <p:sldId id="400" r:id="rId29"/>
    <p:sldId id="401" r:id="rId30"/>
  </p:sldIdLst>
  <p:sldSz cx="9144000" cy="6858000" type="screen4x3"/>
  <p:notesSz cx="6858000" cy="9144000"/>
  <p:custDataLst>
    <p:tags r:id="rId32"/>
  </p:custDataLst>
  <p:defaultTextStyle>
    <a:defPPr>
      <a:defRPr lang="zh-CN"/>
    </a:defPPr>
    <a:lvl1pPr marL="0" lvl="0"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92">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3" name="MENGRAN CUI" initials="MC" lastIdx="1" clrIdx="2">
    <p:extLst>
      <p:ext uri="{19B8F6BF-5375-455C-9EA6-DF929625EA0E}">
        <p15:presenceInfo xmlns:p15="http://schemas.microsoft.com/office/powerpoint/2012/main" userId="ba382f427bdede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49" d="100"/>
          <a:sy n="49" d="100"/>
        </p:scale>
        <p:origin x="1313" y="21"/>
      </p:cViewPr>
      <p:guideLst>
        <p:guide orient="horz" pos="2160"/>
        <p:guide pos="2892"/>
      </p:guideLst>
    </p:cSldViewPr>
  </p:slideViewPr>
  <p:notesTextViewPr>
    <p:cViewPr>
      <p:scale>
        <a:sx n="100" d="100"/>
        <a:sy n="100" d="100"/>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3" dt="2020-12-16T16:41:48.370" idx="1">
    <p:pos x="5444" y="443"/>
    <p:text/>
    <p:extLst>
      <p:ext uri="{C676402C-5697-4E1C-873F-D02D1690AC5C}">
        <p15:threadingInfo xmlns:p15="http://schemas.microsoft.com/office/powerpoint/2012/main" timeZoneBias="-4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2020/12/14</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40961"/>
          <p:cNvSpPr>
            <a:spLocks noGrp="1" noRot="1" noChangeAspect="1" noTextEdit="1"/>
          </p:cNvSpPr>
          <p:nvPr>
            <p:ph type="sldImg"/>
          </p:nvPr>
        </p:nvSpPr>
        <p:spPr/>
      </p:sp>
      <p:sp>
        <p:nvSpPr>
          <p:cNvPr id="13314" name="文本占位符 40962"/>
          <p:cNvSpPr>
            <a:spLocks noGrp="1"/>
          </p:cNvSpPr>
          <p:nvPr>
            <p:ph type="body" idx="1"/>
          </p:nvPr>
        </p:nvSpPr>
        <p:spPr/>
        <p:txBody>
          <a:bodyPr lIns="91440" tIns="45720" rIns="91440" bIns="45720" anchor="t"/>
          <a:lstStyle/>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tags" Target="../tags/tag25.xml"/><Relationship Id="rId3" Type="http://schemas.openxmlformats.org/officeDocument/2006/relationships/tags" Target="../tags/tag10.xml"/><Relationship Id="rId21" Type="http://schemas.openxmlformats.org/officeDocument/2006/relationships/tags" Target="../tags/tag28.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tags" Target="../tags/tag24.xml"/><Relationship Id="rId25" Type="http://schemas.openxmlformats.org/officeDocument/2006/relationships/slideMaster" Target="../slideMasters/slideMaster1.xml"/><Relationship Id="rId2" Type="http://schemas.openxmlformats.org/officeDocument/2006/relationships/tags" Target="../tags/tag9.xml"/><Relationship Id="rId16" Type="http://schemas.openxmlformats.org/officeDocument/2006/relationships/tags" Target="../tags/tag23.xml"/><Relationship Id="rId20" Type="http://schemas.openxmlformats.org/officeDocument/2006/relationships/tags" Target="../tags/tag27.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24" Type="http://schemas.openxmlformats.org/officeDocument/2006/relationships/tags" Target="../tags/tag31.xml"/><Relationship Id="rId5" Type="http://schemas.openxmlformats.org/officeDocument/2006/relationships/tags" Target="../tags/tag12.xml"/><Relationship Id="rId15" Type="http://schemas.openxmlformats.org/officeDocument/2006/relationships/tags" Target="../tags/tag22.xml"/><Relationship Id="rId23" Type="http://schemas.openxmlformats.org/officeDocument/2006/relationships/tags" Target="../tags/tag30.xml"/><Relationship Id="rId10" Type="http://schemas.openxmlformats.org/officeDocument/2006/relationships/tags" Target="../tags/tag17.xml"/><Relationship Id="rId19" Type="http://schemas.openxmlformats.org/officeDocument/2006/relationships/tags" Target="../tags/tag26.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 Id="rId22" Type="http://schemas.openxmlformats.org/officeDocument/2006/relationships/tags" Target="../tags/tag29.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39.xml"/><Relationship Id="rId3" Type="http://schemas.openxmlformats.org/officeDocument/2006/relationships/tags" Target="../tags/tag34.xml"/><Relationship Id="rId7" Type="http://schemas.openxmlformats.org/officeDocument/2006/relationships/tags" Target="../tags/tag38.xml"/><Relationship Id="rId12" Type="http://schemas.openxmlformats.org/officeDocument/2006/relationships/slideMaster" Target="../slideMasters/slideMaster1.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tags" Target="../tags/tag37.xml"/><Relationship Id="rId11" Type="http://schemas.openxmlformats.org/officeDocument/2006/relationships/tags" Target="../tags/tag42.xml"/><Relationship Id="rId5" Type="http://schemas.openxmlformats.org/officeDocument/2006/relationships/tags" Target="../tags/tag36.xml"/><Relationship Id="rId10" Type="http://schemas.openxmlformats.org/officeDocument/2006/relationships/tags" Target="../tags/tag41.xml"/><Relationship Id="rId4" Type="http://schemas.openxmlformats.org/officeDocument/2006/relationships/tags" Target="../tags/tag35.xml"/><Relationship Id="rId9" Type="http://schemas.openxmlformats.org/officeDocument/2006/relationships/tags" Target="../tags/tag40.xml"/></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45.xml"/><Relationship Id="rId7" Type="http://schemas.openxmlformats.org/officeDocument/2006/relationships/tags" Target="../tags/tag49.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57.xml"/><Relationship Id="rId13" Type="http://schemas.openxmlformats.org/officeDocument/2006/relationships/slideMaster" Target="../slideMasters/slideMaster1.xml"/><Relationship Id="rId3" Type="http://schemas.openxmlformats.org/officeDocument/2006/relationships/tags" Target="../tags/tag52.xml"/><Relationship Id="rId7" Type="http://schemas.openxmlformats.org/officeDocument/2006/relationships/tags" Target="../tags/tag56.xml"/><Relationship Id="rId12" Type="http://schemas.openxmlformats.org/officeDocument/2006/relationships/tags" Target="../tags/tag61.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tags" Target="../tags/tag55.xml"/><Relationship Id="rId11" Type="http://schemas.openxmlformats.org/officeDocument/2006/relationships/tags" Target="../tags/tag60.xml"/><Relationship Id="rId5" Type="http://schemas.openxmlformats.org/officeDocument/2006/relationships/tags" Target="../tags/tag54.xml"/><Relationship Id="rId10" Type="http://schemas.openxmlformats.org/officeDocument/2006/relationships/tags" Target="../tags/tag59.xml"/><Relationship Id="rId4" Type="http://schemas.openxmlformats.org/officeDocument/2006/relationships/tags" Target="../tags/tag53.xml"/><Relationship Id="rId9" Type="http://schemas.openxmlformats.org/officeDocument/2006/relationships/tags" Target="../tags/tag58.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69.xml"/><Relationship Id="rId13" Type="http://schemas.openxmlformats.org/officeDocument/2006/relationships/tags" Target="../tags/tag74.xml"/><Relationship Id="rId3" Type="http://schemas.openxmlformats.org/officeDocument/2006/relationships/tags" Target="../tags/tag64.xml"/><Relationship Id="rId7" Type="http://schemas.openxmlformats.org/officeDocument/2006/relationships/tags" Target="../tags/tag68.xml"/><Relationship Id="rId12" Type="http://schemas.openxmlformats.org/officeDocument/2006/relationships/tags" Target="../tags/tag73.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11" Type="http://schemas.openxmlformats.org/officeDocument/2006/relationships/tags" Target="../tags/tag72.xml"/><Relationship Id="rId5" Type="http://schemas.openxmlformats.org/officeDocument/2006/relationships/tags" Target="../tags/tag66.xml"/><Relationship Id="rId15" Type="http://schemas.openxmlformats.org/officeDocument/2006/relationships/slideMaster" Target="../slideMasters/slideMaster1.xml"/><Relationship Id="rId10" Type="http://schemas.openxmlformats.org/officeDocument/2006/relationships/tags" Target="../tags/tag71.xml"/><Relationship Id="rId4" Type="http://schemas.openxmlformats.org/officeDocument/2006/relationships/tags" Target="../tags/tag65.xml"/><Relationship Id="rId9" Type="http://schemas.openxmlformats.org/officeDocument/2006/relationships/tags" Target="../tags/tag70.xml"/><Relationship Id="rId14" Type="http://schemas.openxmlformats.org/officeDocument/2006/relationships/tags" Target="../tags/tag75.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83.xml"/><Relationship Id="rId3" Type="http://schemas.openxmlformats.org/officeDocument/2006/relationships/tags" Target="../tags/tag78.xml"/><Relationship Id="rId7" Type="http://schemas.openxmlformats.org/officeDocument/2006/relationships/tags" Target="../tags/tag82.xml"/><Relationship Id="rId12" Type="http://schemas.openxmlformats.org/officeDocument/2006/relationships/slideMaster" Target="../slideMasters/slideMaster1.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tags" Target="../tags/tag86.xml"/><Relationship Id="rId5" Type="http://schemas.openxmlformats.org/officeDocument/2006/relationships/tags" Target="../tags/tag80.xml"/><Relationship Id="rId10" Type="http://schemas.openxmlformats.org/officeDocument/2006/relationships/tags" Target="../tags/tag85.xml"/><Relationship Id="rId4" Type="http://schemas.openxmlformats.org/officeDocument/2006/relationships/tags" Target="../tags/tag79.xml"/><Relationship Id="rId9" Type="http://schemas.openxmlformats.org/officeDocument/2006/relationships/tags" Target="../tags/tag84.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89.xml"/><Relationship Id="rId2" Type="http://schemas.openxmlformats.org/officeDocument/2006/relationships/tags" Target="../tags/tag88.xml"/><Relationship Id="rId1" Type="http://schemas.openxmlformats.org/officeDocument/2006/relationships/tags" Target="../tags/tag87.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97.xml"/><Relationship Id="rId13" Type="http://schemas.openxmlformats.org/officeDocument/2006/relationships/slideMaster" Target="../slideMasters/slideMaster1.xml"/><Relationship Id="rId3" Type="http://schemas.openxmlformats.org/officeDocument/2006/relationships/tags" Target="../tags/tag92.xml"/><Relationship Id="rId7" Type="http://schemas.openxmlformats.org/officeDocument/2006/relationships/tags" Target="../tags/tag96.xml"/><Relationship Id="rId12" Type="http://schemas.openxmlformats.org/officeDocument/2006/relationships/tags" Target="../tags/tag101.xml"/><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tags" Target="../tags/tag95.xml"/><Relationship Id="rId11" Type="http://schemas.openxmlformats.org/officeDocument/2006/relationships/tags" Target="../tags/tag100.xml"/><Relationship Id="rId5" Type="http://schemas.openxmlformats.org/officeDocument/2006/relationships/tags" Target="../tags/tag94.xml"/><Relationship Id="rId10" Type="http://schemas.openxmlformats.org/officeDocument/2006/relationships/tags" Target="../tags/tag99.xml"/><Relationship Id="rId4" Type="http://schemas.openxmlformats.org/officeDocument/2006/relationships/tags" Target="../tags/tag93.xml"/><Relationship Id="rId9" Type="http://schemas.openxmlformats.org/officeDocument/2006/relationships/tags" Target="../tags/tag98.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109.xml"/><Relationship Id="rId3" Type="http://schemas.openxmlformats.org/officeDocument/2006/relationships/tags" Target="../tags/tag104.xml"/><Relationship Id="rId7" Type="http://schemas.openxmlformats.org/officeDocument/2006/relationships/tags" Target="../tags/tag108.xml"/><Relationship Id="rId12" Type="http://schemas.openxmlformats.org/officeDocument/2006/relationships/slideMaster" Target="../slideMasters/slideMaster1.xml"/><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tags" Target="../tags/tag107.xml"/><Relationship Id="rId11" Type="http://schemas.openxmlformats.org/officeDocument/2006/relationships/tags" Target="../tags/tag112.xml"/><Relationship Id="rId5" Type="http://schemas.openxmlformats.org/officeDocument/2006/relationships/tags" Target="../tags/tag106.xml"/><Relationship Id="rId10" Type="http://schemas.openxmlformats.org/officeDocument/2006/relationships/tags" Target="../tags/tag111.xml"/><Relationship Id="rId4" Type="http://schemas.openxmlformats.org/officeDocument/2006/relationships/tags" Target="../tags/tag105.xml"/><Relationship Id="rId9" Type="http://schemas.openxmlformats.org/officeDocument/2006/relationships/tags" Target="../tags/tag110.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120.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11" Type="http://schemas.openxmlformats.org/officeDocument/2006/relationships/slideMaster" Target="../slideMasters/slideMaster1.xml"/><Relationship Id="rId5" Type="http://schemas.openxmlformats.org/officeDocument/2006/relationships/tags" Target="../tags/tag117.xml"/><Relationship Id="rId10" Type="http://schemas.openxmlformats.org/officeDocument/2006/relationships/tags" Target="../tags/tag122.xml"/><Relationship Id="rId4" Type="http://schemas.openxmlformats.org/officeDocument/2006/relationships/tags" Target="../tags/tag116.xml"/><Relationship Id="rId9" Type="http://schemas.openxmlformats.org/officeDocument/2006/relationships/tags" Target="../tags/tag12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30.xml"/><Relationship Id="rId13" Type="http://schemas.openxmlformats.org/officeDocument/2006/relationships/tags" Target="../tags/tag135.xml"/><Relationship Id="rId18" Type="http://schemas.openxmlformats.org/officeDocument/2006/relationships/tags" Target="../tags/tag140.xml"/><Relationship Id="rId3" Type="http://schemas.openxmlformats.org/officeDocument/2006/relationships/tags" Target="../tags/tag125.xml"/><Relationship Id="rId21" Type="http://schemas.openxmlformats.org/officeDocument/2006/relationships/tags" Target="../tags/tag143.xml"/><Relationship Id="rId7" Type="http://schemas.openxmlformats.org/officeDocument/2006/relationships/tags" Target="../tags/tag129.xml"/><Relationship Id="rId12" Type="http://schemas.openxmlformats.org/officeDocument/2006/relationships/tags" Target="../tags/tag134.xml"/><Relationship Id="rId17" Type="http://schemas.openxmlformats.org/officeDocument/2006/relationships/tags" Target="../tags/tag139.xml"/><Relationship Id="rId25" Type="http://schemas.openxmlformats.org/officeDocument/2006/relationships/slideMaster" Target="../slideMasters/slideMaster1.xml"/><Relationship Id="rId2" Type="http://schemas.openxmlformats.org/officeDocument/2006/relationships/tags" Target="../tags/tag124.xml"/><Relationship Id="rId16" Type="http://schemas.openxmlformats.org/officeDocument/2006/relationships/tags" Target="../tags/tag138.xml"/><Relationship Id="rId20" Type="http://schemas.openxmlformats.org/officeDocument/2006/relationships/tags" Target="../tags/tag142.xml"/><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tags" Target="../tags/tag133.xml"/><Relationship Id="rId24" Type="http://schemas.openxmlformats.org/officeDocument/2006/relationships/tags" Target="../tags/tag146.xml"/><Relationship Id="rId5" Type="http://schemas.openxmlformats.org/officeDocument/2006/relationships/tags" Target="../tags/tag127.xml"/><Relationship Id="rId15" Type="http://schemas.openxmlformats.org/officeDocument/2006/relationships/tags" Target="../tags/tag137.xml"/><Relationship Id="rId23" Type="http://schemas.openxmlformats.org/officeDocument/2006/relationships/tags" Target="../tags/tag145.xml"/><Relationship Id="rId10" Type="http://schemas.openxmlformats.org/officeDocument/2006/relationships/tags" Target="../tags/tag132.xml"/><Relationship Id="rId19" Type="http://schemas.openxmlformats.org/officeDocument/2006/relationships/tags" Target="../tags/tag141.xml"/><Relationship Id="rId4" Type="http://schemas.openxmlformats.org/officeDocument/2006/relationships/tags" Target="../tags/tag126.xml"/><Relationship Id="rId9" Type="http://schemas.openxmlformats.org/officeDocument/2006/relationships/tags" Target="../tags/tag131.xml"/><Relationship Id="rId14" Type="http://schemas.openxmlformats.org/officeDocument/2006/relationships/tags" Target="../tags/tag136.xml"/><Relationship Id="rId22" Type="http://schemas.openxmlformats.org/officeDocument/2006/relationships/tags" Target="../tags/tag144.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154.xml"/><Relationship Id="rId3" Type="http://schemas.openxmlformats.org/officeDocument/2006/relationships/tags" Target="../tags/tag149.xml"/><Relationship Id="rId7" Type="http://schemas.openxmlformats.org/officeDocument/2006/relationships/tags" Target="../tags/tag153.xml"/><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tags" Target="../tags/tag152.xml"/><Relationship Id="rId11" Type="http://schemas.openxmlformats.org/officeDocument/2006/relationships/slideMaster" Target="../slideMasters/slideMaster1.xml"/><Relationship Id="rId5" Type="http://schemas.openxmlformats.org/officeDocument/2006/relationships/tags" Target="../tags/tag151.xml"/><Relationship Id="rId10" Type="http://schemas.openxmlformats.org/officeDocument/2006/relationships/tags" Target="../tags/tag156.xml"/><Relationship Id="rId4" Type="http://schemas.openxmlformats.org/officeDocument/2006/relationships/tags" Target="../tags/tag150.xml"/><Relationship Id="rId9" Type="http://schemas.openxmlformats.org/officeDocument/2006/relationships/tags" Target="../tags/tag155.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164.xml"/><Relationship Id="rId13" Type="http://schemas.openxmlformats.org/officeDocument/2006/relationships/slideMaster" Target="../slideMasters/slideMaster1.xml"/><Relationship Id="rId3" Type="http://schemas.openxmlformats.org/officeDocument/2006/relationships/tags" Target="../tags/tag159.xml"/><Relationship Id="rId7" Type="http://schemas.openxmlformats.org/officeDocument/2006/relationships/tags" Target="../tags/tag163.xml"/><Relationship Id="rId12" Type="http://schemas.openxmlformats.org/officeDocument/2006/relationships/tags" Target="../tags/tag168.xml"/><Relationship Id="rId2" Type="http://schemas.openxmlformats.org/officeDocument/2006/relationships/tags" Target="../tags/tag158.xml"/><Relationship Id="rId1" Type="http://schemas.openxmlformats.org/officeDocument/2006/relationships/tags" Target="../tags/tag157.xml"/><Relationship Id="rId6" Type="http://schemas.openxmlformats.org/officeDocument/2006/relationships/tags" Target="../tags/tag162.xml"/><Relationship Id="rId11" Type="http://schemas.openxmlformats.org/officeDocument/2006/relationships/tags" Target="../tags/tag167.xml"/><Relationship Id="rId5" Type="http://schemas.openxmlformats.org/officeDocument/2006/relationships/tags" Target="../tags/tag161.xml"/><Relationship Id="rId10" Type="http://schemas.openxmlformats.org/officeDocument/2006/relationships/tags" Target="../tags/tag166.xml"/><Relationship Id="rId4" Type="http://schemas.openxmlformats.org/officeDocument/2006/relationships/tags" Target="../tags/tag160.xml"/><Relationship Id="rId9" Type="http://schemas.openxmlformats.org/officeDocument/2006/relationships/tags" Target="../tags/tag165.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76.xml"/><Relationship Id="rId3" Type="http://schemas.openxmlformats.org/officeDocument/2006/relationships/tags" Target="../tags/tag171.xml"/><Relationship Id="rId7" Type="http://schemas.openxmlformats.org/officeDocument/2006/relationships/tags" Target="../tags/tag175.xml"/><Relationship Id="rId12" Type="http://schemas.openxmlformats.org/officeDocument/2006/relationships/slideMaster" Target="../slideMasters/slideMaster1.xml"/><Relationship Id="rId2" Type="http://schemas.openxmlformats.org/officeDocument/2006/relationships/tags" Target="../tags/tag170.xml"/><Relationship Id="rId1" Type="http://schemas.openxmlformats.org/officeDocument/2006/relationships/tags" Target="../tags/tag169.xml"/><Relationship Id="rId6" Type="http://schemas.openxmlformats.org/officeDocument/2006/relationships/tags" Target="../tags/tag174.xml"/><Relationship Id="rId11" Type="http://schemas.openxmlformats.org/officeDocument/2006/relationships/tags" Target="../tags/tag179.xml"/><Relationship Id="rId5" Type="http://schemas.openxmlformats.org/officeDocument/2006/relationships/tags" Target="../tags/tag173.xml"/><Relationship Id="rId10" Type="http://schemas.openxmlformats.org/officeDocument/2006/relationships/tags" Target="../tags/tag178.xml"/><Relationship Id="rId4" Type="http://schemas.openxmlformats.org/officeDocument/2006/relationships/tags" Target="../tags/tag172.xml"/><Relationship Id="rId9" Type="http://schemas.openxmlformats.org/officeDocument/2006/relationships/tags" Target="../tags/tag177.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87.xml"/><Relationship Id="rId13" Type="http://schemas.openxmlformats.org/officeDocument/2006/relationships/tags" Target="../tags/tag192.xml"/><Relationship Id="rId3" Type="http://schemas.openxmlformats.org/officeDocument/2006/relationships/tags" Target="../tags/tag182.xml"/><Relationship Id="rId7" Type="http://schemas.openxmlformats.org/officeDocument/2006/relationships/tags" Target="../tags/tag186.xml"/><Relationship Id="rId12" Type="http://schemas.openxmlformats.org/officeDocument/2006/relationships/tags" Target="../tags/tag191.xml"/><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tags" Target="../tags/tag185.xml"/><Relationship Id="rId11" Type="http://schemas.openxmlformats.org/officeDocument/2006/relationships/tags" Target="../tags/tag190.xml"/><Relationship Id="rId5" Type="http://schemas.openxmlformats.org/officeDocument/2006/relationships/tags" Target="../tags/tag184.xml"/><Relationship Id="rId10" Type="http://schemas.openxmlformats.org/officeDocument/2006/relationships/tags" Target="../tags/tag189.xml"/><Relationship Id="rId4" Type="http://schemas.openxmlformats.org/officeDocument/2006/relationships/tags" Target="../tags/tag183.xml"/><Relationship Id="rId9" Type="http://schemas.openxmlformats.org/officeDocument/2006/relationships/tags" Target="../tags/tag188.xml"/><Relationship Id="rId14"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200.xml"/><Relationship Id="rId13" Type="http://schemas.openxmlformats.org/officeDocument/2006/relationships/tags" Target="../tags/tag205.xml"/><Relationship Id="rId3" Type="http://schemas.openxmlformats.org/officeDocument/2006/relationships/tags" Target="../tags/tag195.xml"/><Relationship Id="rId7" Type="http://schemas.openxmlformats.org/officeDocument/2006/relationships/tags" Target="../tags/tag199.xml"/><Relationship Id="rId12" Type="http://schemas.openxmlformats.org/officeDocument/2006/relationships/tags" Target="../tags/tag204.xml"/><Relationship Id="rId2" Type="http://schemas.openxmlformats.org/officeDocument/2006/relationships/tags" Target="../tags/tag194.xml"/><Relationship Id="rId1" Type="http://schemas.openxmlformats.org/officeDocument/2006/relationships/tags" Target="../tags/tag193.xml"/><Relationship Id="rId6" Type="http://schemas.openxmlformats.org/officeDocument/2006/relationships/tags" Target="../tags/tag198.xml"/><Relationship Id="rId11" Type="http://schemas.openxmlformats.org/officeDocument/2006/relationships/tags" Target="../tags/tag203.xml"/><Relationship Id="rId5" Type="http://schemas.openxmlformats.org/officeDocument/2006/relationships/tags" Target="../tags/tag197.xml"/><Relationship Id="rId10" Type="http://schemas.openxmlformats.org/officeDocument/2006/relationships/tags" Target="../tags/tag202.xml"/><Relationship Id="rId4" Type="http://schemas.openxmlformats.org/officeDocument/2006/relationships/tags" Target="../tags/tag196.xml"/><Relationship Id="rId9" Type="http://schemas.openxmlformats.org/officeDocument/2006/relationships/tags" Target="../tags/tag201.xml"/><Relationship Id="rId14"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213.xml"/><Relationship Id="rId13" Type="http://schemas.openxmlformats.org/officeDocument/2006/relationships/tags" Target="../tags/tag218.xml"/><Relationship Id="rId3" Type="http://schemas.openxmlformats.org/officeDocument/2006/relationships/tags" Target="../tags/tag208.xml"/><Relationship Id="rId7" Type="http://schemas.openxmlformats.org/officeDocument/2006/relationships/tags" Target="../tags/tag212.xml"/><Relationship Id="rId12" Type="http://schemas.openxmlformats.org/officeDocument/2006/relationships/tags" Target="../tags/tag217.xml"/><Relationship Id="rId2" Type="http://schemas.openxmlformats.org/officeDocument/2006/relationships/tags" Target="../tags/tag207.xml"/><Relationship Id="rId16" Type="http://schemas.openxmlformats.org/officeDocument/2006/relationships/slideMaster" Target="../slideMasters/slideMaster1.xml"/><Relationship Id="rId1" Type="http://schemas.openxmlformats.org/officeDocument/2006/relationships/tags" Target="../tags/tag206.xml"/><Relationship Id="rId6" Type="http://schemas.openxmlformats.org/officeDocument/2006/relationships/tags" Target="../tags/tag211.xml"/><Relationship Id="rId11" Type="http://schemas.openxmlformats.org/officeDocument/2006/relationships/tags" Target="../tags/tag216.xml"/><Relationship Id="rId5" Type="http://schemas.openxmlformats.org/officeDocument/2006/relationships/tags" Target="../tags/tag210.xml"/><Relationship Id="rId15" Type="http://schemas.openxmlformats.org/officeDocument/2006/relationships/tags" Target="../tags/tag220.xml"/><Relationship Id="rId10" Type="http://schemas.openxmlformats.org/officeDocument/2006/relationships/tags" Target="../tags/tag215.xml"/><Relationship Id="rId4" Type="http://schemas.openxmlformats.org/officeDocument/2006/relationships/tags" Target="../tags/tag209.xml"/><Relationship Id="rId9" Type="http://schemas.openxmlformats.org/officeDocument/2006/relationships/tags" Target="../tags/tag214.xml"/><Relationship Id="rId14" Type="http://schemas.openxmlformats.org/officeDocument/2006/relationships/tags" Target="../tags/tag219.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228.xml"/><Relationship Id="rId13" Type="http://schemas.openxmlformats.org/officeDocument/2006/relationships/slideMaster" Target="../slideMasters/slideMaster1.xml"/><Relationship Id="rId3" Type="http://schemas.openxmlformats.org/officeDocument/2006/relationships/tags" Target="../tags/tag223.xml"/><Relationship Id="rId7" Type="http://schemas.openxmlformats.org/officeDocument/2006/relationships/tags" Target="../tags/tag227.xml"/><Relationship Id="rId12" Type="http://schemas.openxmlformats.org/officeDocument/2006/relationships/tags" Target="../tags/tag232.xml"/><Relationship Id="rId2" Type="http://schemas.openxmlformats.org/officeDocument/2006/relationships/tags" Target="../tags/tag222.xml"/><Relationship Id="rId1" Type="http://schemas.openxmlformats.org/officeDocument/2006/relationships/tags" Target="../tags/tag221.xml"/><Relationship Id="rId6" Type="http://schemas.openxmlformats.org/officeDocument/2006/relationships/tags" Target="../tags/tag226.xml"/><Relationship Id="rId11" Type="http://schemas.openxmlformats.org/officeDocument/2006/relationships/tags" Target="../tags/tag231.xml"/><Relationship Id="rId5" Type="http://schemas.openxmlformats.org/officeDocument/2006/relationships/tags" Target="../tags/tag225.xml"/><Relationship Id="rId10" Type="http://schemas.openxmlformats.org/officeDocument/2006/relationships/tags" Target="../tags/tag230.xml"/><Relationship Id="rId4" Type="http://schemas.openxmlformats.org/officeDocument/2006/relationships/tags" Target="../tags/tag224.xml"/><Relationship Id="rId9" Type="http://schemas.openxmlformats.org/officeDocument/2006/relationships/tags" Target="../tags/tag229.xml"/></Relationships>
</file>

<file path=ppt/slideLayouts/_rels/slideLayout19.xml.rels><?xml version="1.0" encoding="UTF-8" standalone="yes"?>
<Relationships xmlns="http://schemas.openxmlformats.org/package/2006/relationships"><Relationship Id="rId8" Type="http://schemas.openxmlformats.org/officeDocument/2006/relationships/tags" Target="../tags/tag240.xml"/><Relationship Id="rId13" Type="http://schemas.openxmlformats.org/officeDocument/2006/relationships/tags" Target="../tags/tag245.xml"/><Relationship Id="rId18" Type="http://schemas.openxmlformats.org/officeDocument/2006/relationships/tags" Target="../tags/tag250.xml"/><Relationship Id="rId3" Type="http://schemas.openxmlformats.org/officeDocument/2006/relationships/tags" Target="../tags/tag235.xml"/><Relationship Id="rId21" Type="http://schemas.openxmlformats.org/officeDocument/2006/relationships/tags" Target="../tags/tag253.xml"/><Relationship Id="rId7" Type="http://schemas.openxmlformats.org/officeDocument/2006/relationships/tags" Target="../tags/tag239.xml"/><Relationship Id="rId12" Type="http://schemas.openxmlformats.org/officeDocument/2006/relationships/tags" Target="../tags/tag244.xml"/><Relationship Id="rId17" Type="http://schemas.openxmlformats.org/officeDocument/2006/relationships/tags" Target="../tags/tag249.xml"/><Relationship Id="rId25" Type="http://schemas.openxmlformats.org/officeDocument/2006/relationships/slideMaster" Target="../slideMasters/slideMaster1.xml"/><Relationship Id="rId2" Type="http://schemas.openxmlformats.org/officeDocument/2006/relationships/tags" Target="../tags/tag234.xml"/><Relationship Id="rId16" Type="http://schemas.openxmlformats.org/officeDocument/2006/relationships/tags" Target="../tags/tag248.xml"/><Relationship Id="rId20" Type="http://schemas.openxmlformats.org/officeDocument/2006/relationships/tags" Target="../tags/tag252.xml"/><Relationship Id="rId1" Type="http://schemas.openxmlformats.org/officeDocument/2006/relationships/tags" Target="../tags/tag233.xml"/><Relationship Id="rId6" Type="http://schemas.openxmlformats.org/officeDocument/2006/relationships/tags" Target="../tags/tag238.xml"/><Relationship Id="rId11" Type="http://schemas.openxmlformats.org/officeDocument/2006/relationships/tags" Target="../tags/tag243.xml"/><Relationship Id="rId24" Type="http://schemas.openxmlformats.org/officeDocument/2006/relationships/tags" Target="../tags/tag256.xml"/><Relationship Id="rId5" Type="http://schemas.openxmlformats.org/officeDocument/2006/relationships/tags" Target="../tags/tag237.xml"/><Relationship Id="rId15" Type="http://schemas.openxmlformats.org/officeDocument/2006/relationships/tags" Target="../tags/tag247.xml"/><Relationship Id="rId23" Type="http://schemas.openxmlformats.org/officeDocument/2006/relationships/tags" Target="../tags/tag255.xml"/><Relationship Id="rId10" Type="http://schemas.openxmlformats.org/officeDocument/2006/relationships/tags" Target="../tags/tag242.xml"/><Relationship Id="rId19" Type="http://schemas.openxmlformats.org/officeDocument/2006/relationships/tags" Target="../tags/tag251.xml"/><Relationship Id="rId4" Type="http://schemas.openxmlformats.org/officeDocument/2006/relationships/tags" Target="../tags/tag236.xml"/><Relationship Id="rId9" Type="http://schemas.openxmlformats.org/officeDocument/2006/relationships/tags" Target="../tags/tag241.xml"/><Relationship Id="rId14" Type="http://schemas.openxmlformats.org/officeDocument/2006/relationships/tags" Target="../tags/tag246.xml"/><Relationship Id="rId22" Type="http://schemas.openxmlformats.org/officeDocument/2006/relationships/tags" Target="../tags/tag254.xml"/></Relationships>
</file>

<file path=ppt/slideLayouts/_rels/slideLayout20.xml.rels><?xml version="1.0" encoding="UTF-8" standalone="yes"?>
<Relationships xmlns="http://schemas.openxmlformats.org/package/2006/relationships"><Relationship Id="rId8" Type="http://schemas.openxmlformats.org/officeDocument/2006/relationships/tags" Target="../tags/tag264.xml"/><Relationship Id="rId13" Type="http://schemas.openxmlformats.org/officeDocument/2006/relationships/slideMaster" Target="../slideMasters/slideMaster1.xml"/><Relationship Id="rId3" Type="http://schemas.openxmlformats.org/officeDocument/2006/relationships/tags" Target="../tags/tag259.xml"/><Relationship Id="rId7" Type="http://schemas.openxmlformats.org/officeDocument/2006/relationships/tags" Target="../tags/tag263.xml"/><Relationship Id="rId12" Type="http://schemas.openxmlformats.org/officeDocument/2006/relationships/tags" Target="../tags/tag268.xml"/><Relationship Id="rId2" Type="http://schemas.openxmlformats.org/officeDocument/2006/relationships/tags" Target="../tags/tag258.xml"/><Relationship Id="rId1" Type="http://schemas.openxmlformats.org/officeDocument/2006/relationships/tags" Target="../tags/tag257.xml"/><Relationship Id="rId6" Type="http://schemas.openxmlformats.org/officeDocument/2006/relationships/tags" Target="../tags/tag262.xml"/><Relationship Id="rId11" Type="http://schemas.openxmlformats.org/officeDocument/2006/relationships/tags" Target="../tags/tag267.xml"/><Relationship Id="rId5" Type="http://schemas.openxmlformats.org/officeDocument/2006/relationships/tags" Target="../tags/tag261.xml"/><Relationship Id="rId10" Type="http://schemas.openxmlformats.org/officeDocument/2006/relationships/tags" Target="../tags/tag266.xml"/><Relationship Id="rId4" Type="http://schemas.openxmlformats.org/officeDocument/2006/relationships/tags" Target="../tags/tag260.xml"/><Relationship Id="rId9" Type="http://schemas.openxmlformats.org/officeDocument/2006/relationships/tags" Target="../tags/tag265.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276.xml"/><Relationship Id="rId3" Type="http://schemas.openxmlformats.org/officeDocument/2006/relationships/tags" Target="../tags/tag271.xml"/><Relationship Id="rId7" Type="http://schemas.openxmlformats.org/officeDocument/2006/relationships/tags" Target="../tags/tag275.xml"/><Relationship Id="rId2" Type="http://schemas.openxmlformats.org/officeDocument/2006/relationships/tags" Target="../tags/tag270.xml"/><Relationship Id="rId1" Type="http://schemas.openxmlformats.org/officeDocument/2006/relationships/tags" Target="../tags/tag269.xml"/><Relationship Id="rId6" Type="http://schemas.openxmlformats.org/officeDocument/2006/relationships/tags" Target="../tags/tag274.xml"/><Relationship Id="rId11" Type="http://schemas.openxmlformats.org/officeDocument/2006/relationships/slideMaster" Target="../slideMasters/slideMaster1.xml"/><Relationship Id="rId5" Type="http://schemas.openxmlformats.org/officeDocument/2006/relationships/tags" Target="../tags/tag273.xml"/><Relationship Id="rId10" Type="http://schemas.openxmlformats.org/officeDocument/2006/relationships/tags" Target="../tags/tag278.xml"/><Relationship Id="rId4" Type="http://schemas.openxmlformats.org/officeDocument/2006/relationships/tags" Target="../tags/tag272.xml"/><Relationship Id="rId9" Type="http://schemas.openxmlformats.org/officeDocument/2006/relationships/tags" Target="../tags/tag277.xml"/></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286.xml"/><Relationship Id="rId13" Type="http://schemas.openxmlformats.org/officeDocument/2006/relationships/tags" Target="../tags/tag291.xml"/><Relationship Id="rId18" Type="http://schemas.openxmlformats.org/officeDocument/2006/relationships/tags" Target="../tags/tag296.xml"/><Relationship Id="rId3" Type="http://schemas.openxmlformats.org/officeDocument/2006/relationships/tags" Target="../tags/tag281.xml"/><Relationship Id="rId21" Type="http://schemas.openxmlformats.org/officeDocument/2006/relationships/tags" Target="../tags/tag299.xml"/><Relationship Id="rId7" Type="http://schemas.openxmlformats.org/officeDocument/2006/relationships/tags" Target="../tags/tag285.xml"/><Relationship Id="rId12" Type="http://schemas.openxmlformats.org/officeDocument/2006/relationships/tags" Target="../tags/tag290.xml"/><Relationship Id="rId17" Type="http://schemas.openxmlformats.org/officeDocument/2006/relationships/tags" Target="../tags/tag295.xml"/><Relationship Id="rId25" Type="http://schemas.openxmlformats.org/officeDocument/2006/relationships/slideMaster" Target="../slideMasters/slideMaster1.xml"/><Relationship Id="rId2" Type="http://schemas.openxmlformats.org/officeDocument/2006/relationships/tags" Target="../tags/tag280.xml"/><Relationship Id="rId16" Type="http://schemas.openxmlformats.org/officeDocument/2006/relationships/tags" Target="../tags/tag294.xml"/><Relationship Id="rId20" Type="http://schemas.openxmlformats.org/officeDocument/2006/relationships/tags" Target="../tags/tag298.xml"/><Relationship Id="rId1" Type="http://schemas.openxmlformats.org/officeDocument/2006/relationships/tags" Target="../tags/tag279.xml"/><Relationship Id="rId6" Type="http://schemas.openxmlformats.org/officeDocument/2006/relationships/tags" Target="../tags/tag284.xml"/><Relationship Id="rId11" Type="http://schemas.openxmlformats.org/officeDocument/2006/relationships/tags" Target="../tags/tag289.xml"/><Relationship Id="rId24" Type="http://schemas.openxmlformats.org/officeDocument/2006/relationships/tags" Target="../tags/tag302.xml"/><Relationship Id="rId5" Type="http://schemas.openxmlformats.org/officeDocument/2006/relationships/tags" Target="../tags/tag283.xml"/><Relationship Id="rId15" Type="http://schemas.openxmlformats.org/officeDocument/2006/relationships/tags" Target="../tags/tag293.xml"/><Relationship Id="rId23" Type="http://schemas.openxmlformats.org/officeDocument/2006/relationships/tags" Target="../tags/tag301.xml"/><Relationship Id="rId10" Type="http://schemas.openxmlformats.org/officeDocument/2006/relationships/tags" Target="../tags/tag288.xml"/><Relationship Id="rId19" Type="http://schemas.openxmlformats.org/officeDocument/2006/relationships/tags" Target="../tags/tag297.xml"/><Relationship Id="rId4" Type="http://schemas.openxmlformats.org/officeDocument/2006/relationships/tags" Target="../tags/tag282.xml"/><Relationship Id="rId9" Type="http://schemas.openxmlformats.org/officeDocument/2006/relationships/tags" Target="../tags/tag287.xml"/><Relationship Id="rId14" Type="http://schemas.openxmlformats.org/officeDocument/2006/relationships/tags" Target="../tags/tag292.xml"/><Relationship Id="rId22" Type="http://schemas.openxmlformats.org/officeDocument/2006/relationships/tags" Target="../tags/tag300.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310.xml"/><Relationship Id="rId3" Type="http://schemas.openxmlformats.org/officeDocument/2006/relationships/tags" Target="../tags/tag305.xml"/><Relationship Id="rId7" Type="http://schemas.openxmlformats.org/officeDocument/2006/relationships/tags" Target="../tags/tag309.xml"/><Relationship Id="rId2" Type="http://schemas.openxmlformats.org/officeDocument/2006/relationships/tags" Target="../tags/tag304.xml"/><Relationship Id="rId1" Type="http://schemas.openxmlformats.org/officeDocument/2006/relationships/tags" Target="../tags/tag303.xml"/><Relationship Id="rId6" Type="http://schemas.openxmlformats.org/officeDocument/2006/relationships/tags" Target="../tags/tag308.xml"/><Relationship Id="rId11" Type="http://schemas.openxmlformats.org/officeDocument/2006/relationships/slideMaster" Target="../slideMasters/slideMaster1.xml"/><Relationship Id="rId5" Type="http://schemas.openxmlformats.org/officeDocument/2006/relationships/tags" Target="../tags/tag307.xml"/><Relationship Id="rId10" Type="http://schemas.openxmlformats.org/officeDocument/2006/relationships/tags" Target="../tags/tag312.xml"/><Relationship Id="rId4" Type="http://schemas.openxmlformats.org/officeDocument/2006/relationships/tags" Target="../tags/tag306.xml"/><Relationship Id="rId9" Type="http://schemas.openxmlformats.org/officeDocument/2006/relationships/tags" Target="../tags/tag311.xml"/></Relationships>
</file>

<file path=ppt/slideLayouts/_rels/slideLayout24.xml.rels><?xml version="1.0" encoding="UTF-8" standalone="yes"?>
<Relationships xmlns="http://schemas.openxmlformats.org/package/2006/relationships"><Relationship Id="rId8" Type="http://schemas.openxmlformats.org/officeDocument/2006/relationships/tags" Target="../tags/tag320.xml"/><Relationship Id="rId13" Type="http://schemas.openxmlformats.org/officeDocument/2006/relationships/slideMaster" Target="../slideMasters/slideMaster1.xml"/><Relationship Id="rId3" Type="http://schemas.openxmlformats.org/officeDocument/2006/relationships/tags" Target="../tags/tag315.xml"/><Relationship Id="rId7" Type="http://schemas.openxmlformats.org/officeDocument/2006/relationships/tags" Target="../tags/tag319.xml"/><Relationship Id="rId12" Type="http://schemas.openxmlformats.org/officeDocument/2006/relationships/tags" Target="../tags/tag324.xml"/><Relationship Id="rId2" Type="http://schemas.openxmlformats.org/officeDocument/2006/relationships/tags" Target="../tags/tag314.xml"/><Relationship Id="rId1" Type="http://schemas.openxmlformats.org/officeDocument/2006/relationships/tags" Target="../tags/tag313.xml"/><Relationship Id="rId6" Type="http://schemas.openxmlformats.org/officeDocument/2006/relationships/tags" Target="../tags/tag318.xml"/><Relationship Id="rId11" Type="http://schemas.openxmlformats.org/officeDocument/2006/relationships/tags" Target="../tags/tag323.xml"/><Relationship Id="rId5" Type="http://schemas.openxmlformats.org/officeDocument/2006/relationships/tags" Target="../tags/tag317.xml"/><Relationship Id="rId10" Type="http://schemas.openxmlformats.org/officeDocument/2006/relationships/tags" Target="../tags/tag322.xml"/><Relationship Id="rId4" Type="http://schemas.openxmlformats.org/officeDocument/2006/relationships/tags" Target="../tags/tag316.xml"/><Relationship Id="rId9" Type="http://schemas.openxmlformats.org/officeDocument/2006/relationships/tags" Target="../tags/tag321.xml"/></Relationships>
</file>

<file path=ppt/slideLayouts/_rels/slideLayout25.xml.rels><?xml version="1.0" encoding="UTF-8" standalone="yes"?>
<Relationships xmlns="http://schemas.openxmlformats.org/package/2006/relationships"><Relationship Id="rId8" Type="http://schemas.openxmlformats.org/officeDocument/2006/relationships/tags" Target="../tags/tag332.xml"/><Relationship Id="rId3" Type="http://schemas.openxmlformats.org/officeDocument/2006/relationships/tags" Target="../tags/tag327.xml"/><Relationship Id="rId7" Type="http://schemas.openxmlformats.org/officeDocument/2006/relationships/tags" Target="../tags/tag331.xml"/><Relationship Id="rId12" Type="http://schemas.openxmlformats.org/officeDocument/2006/relationships/slideMaster" Target="../slideMasters/slideMaster1.xml"/><Relationship Id="rId2" Type="http://schemas.openxmlformats.org/officeDocument/2006/relationships/tags" Target="../tags/tag326.xml"/><Relationship Id="rId1" Type="http://schemas.openxmlformats.org/officeDocument/2006/relationships/tags" Target="../tags/tag325.xml"/><Relationship Id="rId6" Type="http://schemas.openxmlformats.org/officeDocument/2006/relationships/tags" Target="../tags/tag330.xml"/><Relationship Id="rId11" Type="http://schemas.openxmlformats.org/officeDocument/2006/relationships/tags" Target="../tags/tag335.xml"/><Relationship Id="rId5" Type="http://schemas.openxmlformats.org/officeDocument/2006/relationships/tags" Target="../tags/tag329.xml"/><Relationship Id="rId10" Type="http://schemas.openxmlformats.org/officeDocument/2006/relationships/tags" Target="../tags/tag334.xml"/><Relationship Id="rId4" Type="http://schemas.openxmlformats.org/officeDocument/2006/relationships/tags" Target="../tags/tag328.xml"/><Relationship Id="rId9" Type="http://schemas.openxmlformats.org/officeDocument/2006/relationships/tags" Target="../tags/tag333.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343.xml"/><Relationship Id="rId13" Type="http://schemas.openxmlformats.org/officeDocument/2006/relationships/tags" Target="../tags/tag348.xml"/><Relationship Id="rId3" Type="http://schemas.openxmlformats.org/officeDocument/2006/relationships/tags" Target="../tags/tag338.xml"/><Relationship Id="rId7" Type="http://schemas.openxmlformats.org/officeDocument/2006/relationships/tags" Target="../tags/tag342.xml"/><Relationship Id="rId12" Type="http://schemas.openxmlformats.org/officeDocument/2006/relationships/tags" Target="../tags/tag347.xml"/><Relationship Id="rId2" Type="http://schemas.openxmlformats.org/officeDocument/2006/relationships/tags" Target="../tags/tag337.xml"/><Relationship Id="rId1" Type="http://schemas.openxmlformats.org/officeDocument/2006/relationships/tags" Target="../tags/tag336.xml"/><Relationship Id="rId6" Type="http://schemas.openxmlformats.org/officeDocument/2006/relationships/tags" Target="../tags/tag341.xml"/><Relationship Id="rId11" Type="http://schemas.openxmlformats.org/officeDocument/2006/relationships/tags" Target="../tags/tag346.xml"/><Relationship Id="rId5" Type="http://schemas.openxmlformats.org/officeDocument/2006/relationships/tags" Target="../tags/tag340.xml"/><Relationship Id="rId10" Type="http://schemas.openxmlformats.org/officeDocument/2006/relationships/tags" Target="../tags/tag345.xml"/><Relationship Id="rId4" Type="http://schemas.openxmlformats.org/officeDocument/2006/relationships/tags" Target="../tags/tag339.xml"/><Relationship Id="rId9" Type="http://schemas.openxmlformats.org/officeDocument/2006/relationships/tags" Target="../tags/tag344.xml"/><Relationship Id="rId14"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8" Type="http://schemas.openxmlformats.org/officeDocument/2006/relationships/tags" Target="../tags/tag356.xml"/><Relationship Id="rId13" Type="http://schemas.openxmlformats.org/officeDocument/2006/relationships/tags" Target="../tags/tag361.xml"/><Relationship Id="rId3" Type="http://schemas.openxmlformats.org/officeDocument/2006/relationships/tags" Target="../tags/tag351.xml"/><Relationship Id="rId7" Type="http://schemas.openxmlformats.org/officeDocument/2006/relationships/tags" Target="../tags/tag355.xml"/><Relationship Id="rId12" Type="http://schemas.openxmlformats.org/officeDocument/2006/relationships/tags" Target="../tags/tag360.xml"/><Relationship Id="rId2" Type="http://schemas.openxmlformats.org/officeDocument/2006/relationships/tags" Target="../tags/tag350.xml"/><Relationship Id="rId1" Type="http://schemas.openxmlformats.org/officeDocument/2006/relationships/tags" Target="../tags/tag349.xml"/><Relationship Id="rId6" Type="http://schemas.openxmlformats.org/officeDocument/2006/relationships/tags" Target="../tags/tag354.xml"/><Relationship Id="rId11" Type="http://schemas.openxmlformats.org/officeDocument/2006/relationships/tags" Target="../tags/tag359.xml"/><Relationship Id="rId5" Type="http://schemas.openxmlformats.org/officeDocument/2006/relationships/tags" Target="../tags/tag353.xml"/><Relationship Id="rId10" Type="http://schemas.openxmlformats.org/officeDocument/2006/relationships/tags" Target="../tags/tag358.xml"/><Relationship Id="rId4" Type="http://schemas.openxmlformats.org/officeDocument/2006/relationships/tags" Target="../tags/tag352.xml"/><Relationship Id="rId9" Type="http://schemas.openxmlformats.org/officeDocument/2006/relationships/tags" Target="../tags/tag357.xml"/><Relationship Id="rId14"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8" Type="http://schemas.openxmlformats.org/officeDocument/2006/relationships/tags" Target="../tags/tag369.xml"/><Relationship Id="rId13" Type="http://schemas.openxmlformats.org/officeDocument/2006/relationships/tags" Target="../tags/tag374.xml"/><Relationship Id="rId3" Type="http://schemas.openxmlformats.org/officeDocument/2006/relationships/tags" Target="../tags/tag364.xml"/><Relationship Id="rId7" Type="http://schemas.openxmlformats.org/officeDocument/2006/relationships/tags" Target="../tags/tag368.xml"/><Relationship Id="rId12" Type="http://schemas.openxmlformats.org/officeDocument/2006/relationships/tags" Target="../tags/tag373.xml"/><Relationship Id="rId2" Type="http://schemas.openxmlformats.org/officeDocument/2006/relationships/tags" Target="../tags/tag363.xml"/><Relationship Id="rId16" Type="http://schemas.openxmlformats.org/officeDocument/2006/relationships/slideMaster" Target="../slideMasters/slideMaster1.xml"/><Relationship Id="rId1" Type="http://schemas.openxmlformats.org/officeDocument/2006/relationships/tags" Target="../tags/tag362.xml"/><Relationship Id="rId6" Type="http://schemas.openxmlformats.org/officeDocument/2006/relationships/tags" Target="../tags/tag367.xml"/><Relationship Id="rId11" Type="http://schemas.openxmlformats.org/officeDocument/2006/relationships/tags" Target="../tags/tag372.xml"/><Relationship Id="rId5" Type="http://schemas.openxmlformats.org/officeDocument/2006/relationships/tags" Target="../tags/tag366.xml"/><Relationship Id="rId15" Type="http://schemas.openxmlformats.org/officeDocument/2006/relationships/tags" Target="../tags/tag376.xml"/><Relationship Id="rId10" Type="http://schemas.openxmlformats.org/officeDocument/2006/relationships/tags" Target="../tags/tag371.xml"/><Relationship Id="rId4" Type="http://schemas.openxmlformats.org/officeDocument/2006/relationships/tags" Target="../tags/tag365.xml"/><Relationship Id="rId9" Type="http://schemas.openxmlformats.org/officeDocument/2006/relationships/tags" Target="../tags/tag370.xml"/><Relationship Id="rId14" Type="http://schemas.openxmlformats.org/officeDocument/2006/relationships/tags" Target="../tags/tag375.xml"/></Relationships>
</file>

<file path=ppt/slideLayouts/_rels/slideLayout29.xml.rels><?xml version="1.0" encoding="UTF-8" standalone="yes"?>
<Relationships xmlns="http://schemas.openxmlformats.org/package/2006/relationships"><Relationship Id="rId8" Type="http://schemas.openxmlformats.org/officeDocument/2006/relationships/tags" Target="../tags/tag384.xml"/><Relationship Id="rId13" Type="http://schemas.openxmlformats.org/officeDocument/2006/relationships/slideMaster" Target="../slideMasters/slideMaster1.xml"/><Relationship Id="rId3" Type="http://schemas.openxmlformats.org/officeDocument/2006/relationships/tags" Target="../tags/tag379.xml"/><Relationship Id="rId7" Type="http://schemas.openxmlformats.org/officeDocument/2006/relationships/tags" Target="../tags/tag383.xml"/><Relationship Id="rId12" Type="http://schemas.openxmlformats.org/officeDocument/2006/relationships/tags" Target="../tags/tag388.xml"/><Relationship Id="rId2" Type="http://schemas.openxmlformats.org/officeDocument/2006/relationships/tags" Target="../tags/tag378.xml"/><Relationship Id="rId1" Type="http://schemas.openxmlformats.org/officeDocument/2006/relationships/tags" Target="../tags/tag377.xml"/><Relationship Id="rId6" Type="http://schemas.openxmlformats.org/officeDocument/2006/relationships/tags" Target="../tags/tag382.xml"/><Relationship Id="rId11" Type="http://schemas.openxmlformats.org/officeDocument/2006/relationships/tags" Target="../tags/tag387.xml"/><Relationship Id="rId5" Type="http://schemas.openxmlformats.org/officeDocument/2006/relationships/tags" Target="../tags/tag381.xml"/><Relationship Id="rId10" Type="http://schemas.openxmlformats.org/officeDocument/2006/relationships/tags" Target="../tags/tag386.xml"/><Relationship Id="rId4" Type="http://schemas.openxmlformats.org/officeDocument/2006/relationships/tags" Target="../tags/tag380.xml"/><Relationship Id="rId9" Type="http://schemas.openxmlformats.org/officeDocument/2006/relationships/tags" Target="../tags/tag38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custDataLst>
              <p:tags r:id="rId1"/>
            </p:custDataLst>
          </p:nvPr>
        </p:nvGrpSpPr>
        <p:grpSpPr>
          <a:xfrm>
            <a:off x="0" y="1270443"/>
            <a:ext cx="9144000" cy="4018664"/>
            <a:chOff x="0" y="550924"/>
            <a:chExt cx="12192000" cy="5358219"/>
          </a:xfrm>
        </p:grpSpPr>
        <p:cxnSp>
          <p:nvCxnSpPr>
            <p:cNvPr id="8" name="直接连接符 7"/>
            <p:cNvCxnSpPr/>
            <p:nvPr userDrawn="1">
              <p:custDataLst>
                <p:tags r:id="rId9"/>
              </p:custDataLst>
            </p:nvPr>
          </p:nvCxnSpPr>
          <p:spPr>
            <a:xfrm>
              <a:off x="938389" y="3230975"/>
              <a:ext cx="10317780" cy="0"/>
            </a:xfrm>
            <a:prstGeom prst="line">
              <a:avLst/>
            </a:prstGeom>
            <a:ln w="952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矩形 8"/>
            <p:cNvSpPr/>
            <p:nvPr userDrawn="1">
              <p:custDataLst>
                <p:tags r:id="rId10"/>
              </p:custDataLst>
            </p:nvPr>
          </p:nvSpPr>
          <p:spPr>
            <a:xfrm rot="2700000">
              <a:off x="4528457" y="1177211"/>
              <a:ext cx="3135086" cy="41801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任意多边形: 形状 9"/>
            <p:cNvSpPr/>
            <p:nvPr userDrawn="1">
              <p:custDataLst>
                <p:tags r:id="rId11"/>
              </p:custDataLst>
            </p:nvPr>
          </p:nvSpPr>
          <p:spPr>
            <a:xfrm>
              <a:off x="0"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1" name="任意多边形: 形状 10"/>
            <p:cNvSpPr/>
            <p:nvPr userDrawn="1">
              <p:custDataLst>
                <p:tags r:id="rId12"/>
              </p:custDataLst>
            </p:nvPr>
          </p:nvSpPr>
          <p:spPr>
            <a:xfrm>
              <a:off x="0"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2" name="任意多边形: 形状 11"/>
            <p:cNvSpPr/>
            <p:nvPr userDrawn="1">
              <p:custDataLst>
                <p:tags r:id="rId13"/>
              </p:custDataLst>
            </p:nvPr>
          </p:nvSpPr>
          <p:spPr>
            <a:xfrm flipH="1">
              <a:off x="11568363"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3" name="任意多边形: 形状 12"/>
            <p:cNvSpPr/>
            <p:nvPr userDrawn="1">
              <p:custDataLst>
                <p:tags r:id="rId14"/>
              </p:custDataLst>
            </p:nvPr>
          </p:nvSpPr>
          <p:spPr>
            <a:xfrm flipH="1">
              <a:off x="11568363"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4" name="矩形 13"/>
            <p:cNvSpPr/>
            <p:nvPr userDrawn="1">
              <p:custDataLst>
                <p:tags r:id="rId15"/>
              </p:custDataLst>
            </p:nvPr>
          </p:nvSpPr>
          <p:spPr>
            <a:xfrm rot="2700000">
              <a:off x="3016993" y="550925"/>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6"/>
              </p:custDataLst>
            </p:nvPr>
          </p:nvSpPr>
          <p:spPr>
            <a:xfrm rot="18900000">
              <a:off x="5156344" y="550924"/>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矩形 18"/>
            <p:cNvSpPr/>
            <p:nvPr userDrawn="1">
              <p:custDataLst>
                <p:tags r:id="rId17"/>
              </p:custDataLst>
            </p:nvPr>
          </p:nvSpPr>
          <p:spPr>
            <a:xfrm rot="2700000">
              <a:off x="971848" y="3118684"/>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8"/>
              </p:custDataLst>
            </p:nvPr>
          </p:nvSpPr>
          <p:spPr>
            <a:xfrm rot="2700000">
              <a:off x="1237708" y="3028664"/>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9"/>
              </p:custDataLst>
            </p:nvPr>
          </p:nvSpPr>
          <p:spPr>
            <a:xfrm rot="18900000">
              <a:off x="10650204" y="3028663"/>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20"/>
              </p:custDataLst>
            </p:nvPr>
          </p:nvSpPr>
          <p:spPr>
            <a:xfrm rot="2700000">
              <a:off x="4524455" y="1172741"/>
              <a:ext cx="3143090" cy="4190787"/>
            </a:xfrm>
            <a:prstGeom prst="rect">
              <a:avLst/>
            </a:prstGeom>
            <a:solidFill>
              <a:schemeClr val="accent6">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21"/>
              </p:custDataLst>
            </p:nvPr>
          </p:nvSpPr>
          <p:spPr>
            <a:xfrm rot="18900000">
              <a:off x="6686577" y="1380101"/>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4" name="矩形 23"/>
            <p:cNvSpPr/>
            <p:nvPr userDrawn="1">
              <p:custDataLst>
                <p:tags r:id="rId22"/>
              </p:custDataLst>
            </p:nvPr>
          </p:nvSpPr>
          <p:spPr>
            <a:xfrm rot="2700000">
              <a:off x="2762276" y="1380103"/>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矩形 24"/>
            <p:cNvSpPr/>
            <p:nvPr userDrawn="1">
              <p:custDataLst>
                <p:tags r:id="rId23"/>
              </p:custDataLst>
            </p:nvPr>
          </p:nvSpPr>
          <p:spPr>
            <a:xfrm rot="2700000">
              <a:off x="3911552" y="355537"/>
              <a:ext cx="4368896" cy="5825195"/>
            </a:xfrm>
            <a:prstGeom prst="rect">
              <a:avLst/>
            </a:prstGeom>
            <a:solidFill>
              <a:schemeClr val="accent6"/>
            </a:solidFill>
            <a:ln>
              <a:noFill/>
            </a:ln>
            <a:effectLst>
              <a:outerShdw blurRad="1270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6" name="矩形 25"/>
            <p:cNvSpPr/>
            <p:nvPr userDrawn="1">
              <p:custDataLst>
                <p:tags r:id="rId24"/>
              </p:custDataLst>
            </p:nvPr>
          </p:nvSpPr>
          <p:spPr>
            <a:xfrm rot="18900000">
              <a:off x="11051092" y="3118680"/>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16" name="日期占位符 15"/>
          <p:cNvSpPr>
            <a:spLocks noGrp="1"/>
          </p:cNvSpPr>
          <p:nvPr>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17" name="页脚占位符 16"/>
          <p:cNvSpPr>
            <a:spLocks noGrp="1"/>
          </p:cNvSpPr>
          <p:nvPr>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18" name="灯片编号占位符 17"/>
          <p:cNvSpPr>
            <a:spLocks noGrp="1"/>
          </p:cNvSpPr>
          <p:nvPr>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2" name="标题 1"/>
          <p:cNvSpPr>
            <a:spLocks noGrp="1"/>
          </p:cNvSpPr>
          <p:nvPr>
            <p:ph type="ctrTitle" idx="13" hasCustomPrompt="1"/>
            <p:custDataLst>
              <p:tags r:id="rId5"/>
            </p:custDataLst>
          </p:nvPr>
        </p:nvSpPr>
        <p:spPr>
          <a:xfrm>
            <a:off x="2725170" y="2911183"/>
            <a:ext cx="3693659" cy="552107"/>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ct val="0"/>
              </a:spcAft>
              <a:buClrTx/>
              <a:buSzPts val="7200"/>
              <a:buNone/>
              <a:defRPr sz="4500" b="0" spc="700">
                <a:solidFill>
                  <a:schemeClr val="bg1"/>
                </a:solidFill>
                <a:latin typeface="Arial" panose="020B0604020202020204" pitchFamily="34" charset="0"/>
                <a:ea typeface="汉仪旗黑-85S" panose="00020600040101010101" pitchFamily="18" charset="-122"/>
              </a:defRPr>
            </a:lvl1pPr>
          </a:lstStyle>
          <a:p>
            <a:r>
              <a:rPr lang="zh-CN" altLang="en-US"/>
              <a:t>编辑标题</a:t>
            </a:r>
          </a:p>
        </p:txBody>
      </p:sp>
      <p:sp>
        <p:nvSpPr>
          <p:cNvPr id="4" name="文本占位符 3"/>
          <p:cNvSpPr>
            <a:spLocks noGrp="1"/>
          </p:cNvSpPr>
          <p:nvPr>
            <p:ph type="body" sz="quarter" idx="14" hasCustomPrompt="1"/>
            <p:custDataLst>
              <p:tags r:id="rId6"/>
            </p:custDataLst>
          </p:nvPr>
        </p:nvSpPr>
        <p:spPr>
          <a:xfrm>
            <a:off x="3819525" y="3995738"/>
            <a:ext cx="1533525" cy="352425"/>
          </a:xfrm>
        </p:spPr>
        <p:txBody>
          <a:bodyPr anchor="ctr">
            <a:normAutofit/>
          </a:bodyPr>
          <a:lstStyle>
            <a:lvl1pPr marL="0" indent="0" algn="ctr">
              <a:buFont typeface="Arial" panose="020B0604020202020204" pitchFamily="34" charset="0"/>
              <a:buNone/>
              <a:defRPr sz="1350" spc="300" baseline="0">
                <a:solidFill>
                  <a:schemeClr val="bg1"/>
                </a:solidFill>
              </a:defRPr>
            </a:lvl1pPr>
          </a:lstStyle>
          <a:p>
            <a:pPr lvl="0"/>
            <a:r>
              <a:rPr lang="zh-CN" altLang="en-US"/>
              <a:t>编辑副标题</a:t>
            </a:r>
          </a:p>
        </p:txBody>
      </p:sp>
      <p:sp>
        <p:nvSpPr>
          <p:cNvPr id="27" name="文本占位符 3"/>
          <p:cNvSpPr>
            <a:spLocks noGrp="1"/>
          </p:cNvSpPr>
          <p:nvPr>
            <p:ph type="body" sz="quarter" idx="15" hasCustomPrompt="1"/>
            <p:custDataLst>
              <p:tags r:id="rId7"/>
            </p:custDataLst>
          </p:nvPr>
        </p:nvSpPr>
        <p:spPr>
          <a:xfrm>
            <a:off x="3819525" y="4424363"/>
            <a:ext cx="1533525" cy="352425"/>
          </a:xfrm>
        </p:spPr>
        <p:txBody>
          <a:bodyPr anchor="ctr">
            <a:normAutofit/>
          </a:bodyPr>
          <a:lstStyle>
            <a:lvl1pPr marL="0" indent="0" algn="ctr">
              <a:buFont typeface="Arial" panose="020B0604020202020204" pitchFamily="34" charset="0"/>
              <a:buNone/>
              <a:defRPr sz="1350" spc="300" baseline="0">
                <a:solidFill>
                  <a:schemeClr val="bg1"/>
                </a:solidFill>
              </a:defRPr>
            </a:lvl1pPr>
          </a:lstStyle>
          <a:p>
            <a:pPr lvl="0"/>
            <a:r>
              <a:rPr lang="zh-CN" altLang="en-US"/>
              <a:t>编辑副标题</a:t>
            </a:r>
          </a:p>
        </p:txBody>
      </p:sp>
      <p:sp>
        <p:nvSpPr>
          <p:cNvPr id="5" name="文本占位符 4"/>
          <p:cNvSpPr>
            <a:spLocks noGrp="1"/>
          </p:cNvSpPr>
          <p:nvPr>
            <p:ph type="body" sz="quarter" idx="16" hasCustomPrompt="1"/>
            <p:custDataLst>
              <p:tags r:id="rId8"/>
            </p:custDataLst>
          </p:nvPr>
        </p:nvSpPr>
        <p:spPr>
          <a:xfrm>
            <a:off x="2725341" y="3479006"/>
            <a:ext cx="3693319" cy="345281"/>
          </a:xfrm>
        </p:spPr>
        <p:txBody>
          <a:bodyPr>
            <a:normAutofit/>
          </a:bodyPr>
          <a:lstStyle>
            <a:lvl1pPr marL="0" indent="0" algn="ctr">
              <a:buNone/>
              <a:defRPr sz="1500">
                <a:solidFill>
                  <a:schemeClr val="bg1"/>
                </a:solidFill>
              </a:defRPr>
            </a:lvl1pPr>
          </a:lstStyle>
          <a:p>
            <a:pPr lvl="0"/>
            <a:r>
              <a:rPr lang="zh-CN" altLang="en-US"/>
              <a:t>单击此处编辑副标题</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9" name="组合 18"/>
          <p:cNvGrpSpPr/>
          <p:nvPr userDrawn="1">
            <p:custDataLst>
              <p:tags r:id="rId1"/>
            </p:custDataLst>
          </p:nvPr>
        </p:nvGrpSpPr>
        <p:grpSpPr>
          <a:xfrm>
            <a:off x="103349" y="145257"/>
            <a:ext cx="8928148" cy="247954"/>
            <a:chOff x="137798" y="-949324"/>
            <a:chExt cx="11904197" cy="330605"/>
          </a:xfrm>
        </p:grpSpPr>
        <p:sp>
          <p:nvSpPr>
            <p:cNvPr id="9" name="矩形 8"/>
            <p:cNvSpPr/>
            <p:nvPr userDrawn="1">
              <p:custDataLst>
                <p:tags r:id="rId7"/>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矩形 9"/>
            <p:cNvSpPr/>
            <p:nvPr userDrawn="1">
              <p:custDataLst>
                <p:tags r:id="rId8"/>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9"/>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0"/>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矩形 17"/>
            <p:cNvSpPr/>
            <p:nvPr userDrawn="1">
              <p:custDataLst>
                <p:tags r:id="rId11"/>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12" y="1189676"/>
            <a:ext cx="8139178" cy="331473"/>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502412" y="1571631"/>
            <a:ext cx="8139178"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5" name="页脚占位符 4"/>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6" name="灯片编号占位符 5"/>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grpSp>
        <p:nvGrpSpPr>
          <p:cNvPr id="22" name="组合 21"/>
          <p:cNvGrpSpPr/>
          <p:nvPr userDrawn="1">
            <p:custDataLst>
              <p:tags r:id="rId1"/>
            </p:custDataLst>
          </p:nvPr>
        </p:nvGrpSpPr>
        <p:grpSpPr>
          <a:xfrm>
            <a:off x="0" y="2406424"/>
            <a:ext cx="1345370" cy="2045153"/>
            <a:chOff x="0" y="2065565"/>
            <a:chExt cx="1793826" cy="2726871"/>
          </a:xfrm>
        </p:grpSpPr>
        <p:sp>
          <p:nvSpPr>
            <p:cNvPr id="9" name="矩形 8"/>
            <p:cNvSpPr/>
            <p:nvPr userDrawn="1">
              <p:custDataLst>
                <p:tags r:id="rId6"/>
              </p:custDataLst>
            </p:nvPr>
          </p:nvSpPr>
          <p:spPr>
            <a:xfrm rot="18900000">
              <a:off x="307544" y="2438145"/>
              <a:ext cx="1486282" cy="198170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任意多边形: 形状 20"/>
            <p:cNvSpPr/>
            <p:nvPr userDrawn="1">
              <p:custDataLst>
                <p:tags r:id="rId7"/>
              </p:custDataLst>
            </p:nvPr>
          </p:nvSpPr>
          <p:spPr>
            <a:xfrm>
              <a:off x="0" y="2065565"/>
              <a:ext cx="1022576" cy="2726871"/>
            </a:xfrm>
            <a:custGeom>
              <a:avLst/>
              <a:gdLst>
                <a:gd name="connsiteX0" fmla="*/ 0 w 1022576"/>
                <a:gd name="connsiteY0" fmla="*/ 0 h 2045153"/>
                <a:gd name="connsiteX1" fmla="*/ 1022576 w 1022576"/>
                <a:gd name="connsiteY1" fmla="*/ 1022577 h 2045153"/>
                <a:gd name="connsiteX2" fmla="*/ 0 w 1022576"/>
                <a:gd name="connsiteY2" fmla="*/ 2045153 h 2045153"/>
              </a:gdLst>
              <a:ahLst/>
              <a:cxnLst>
                <a:cxn ang="0">
                  <a:pos x="connsiteX0" y="connsiteY0"/>
                </a:cxn>
                <a:cxn ang="0">
                  <a:pos x="connsiteX1" y="connsiteY1"/>
                </a:cxn>
                <a:cxn ang="0">
                  <a:pos x="connsiteX2" y="connsiteY2"/>
                </a:cxn>
              </a:cxnLst>
              <a:rect l="l" t="t" r="r" b="b"/>
              <a:pathLst>
                <a:path w="1022576" h="2045153">
                  <a:moveTo>
                    <a:pt x="0" y="0"/>
                  </a:moveTo>
                  <a:lnTo>
                    <a:pt x="1022576" y="1022577"/>
                  </a:lnTo>
                  <a:lnTo>
                    <a:pt x="0" y="204515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grpSp>
      <p:sp>
        <p:nvSpPr>
          <p:cNvPr id="4" name="日期占位符 3"/>
          <p:cNvSpPr>
            <a:spLocks noGrp="1"/>
          </p:cNvSpPr>
          <p:nvPr>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5" name="页脚占位符 4"/>
          <p:cNvSpPr>
            <a:spLocks noGrp="1"/>
          </p:cNvSpPr>
          <p:nvPr>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6" name="灯片编号占位符 5"/>
          <p:cNvSpPr>
            <a:spLocks noGrp="1"/>
          </p:cNvSpPr>
          <p:nvPr>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2" name="标题 1"/>
          <p:cNvSpPr>
            <a:spLocks noGrp="1"/>
          </p:cNvSpPr>
          <p:nvPr>
            <p:ph type="ctrTitle" idx="13" hasCustomPrompt="1"/>
            <p:custDataLst>
              <p:tags r:id="rId5"/>
            </p:custDataLst>
          </p:nvPr>
        </p:nvSpPr>
        <p:spPr>
          <a:xfrm>
            <a:off x="4284345" y="3023474"/>
            <a:ext cx="4198605" cy="811054"/>
          </a:xfrm>
        </p:spPr>
        <p:txBody>
          <a:bodyPr vert="horz" wrap="square" lIns="91440" tIns="45720" rIns="91440" bIns="45720" anchor="ctr" anchorCtr="0">
            <a:normAutofit/>
          </a:bodyPr>
          <a:lstStyle>
            <a:lvl1pPr marL="0" marR="0" indent="0" algn="l" defTabSz="914400" rtl="0" eaLnBrk="1" fontAlgn="auto" latinLnBrk="0" hangingPunct="1">
              <a:lnSpc>
                <a:spcPct val="100000"/>
              </a:lnSpc>
              <a:spcBef>
                <a:spcPct val="0"/>
              </a:spcBef>
              <a:spcAft>
                <a:spcPct val="0"/>
              </a:spcAft>
              <a:buClrTx/>
              <a:buSzPts val="4800"/>
              <a:buFont typeface="Arial" panose="020B0604020202020204" pitchFamily="34" charset="0"/>
              <a:buNone/>
              <a:defRPr sz="3600" b="0" spc="500">
                <a:solidFill>
                  <a:schemeClr val="tx1">
                    <a:lumMod val="85000"/>
                    <a:lumOff val="15000"/>
                  </a:schemeClr>
                </a:solidFill>
                <a:latin typeface="Arial" panose="020B0604020202020204" pitchFamily="34" charset="0"/>
                <a:ea typeface="汉仪旗黑-85S" panose="00020600040101010101" pitchFamily="18" charset="-122"/>
              </a:defRPr>
            </a:lvl1pPr>
          </a:lstStyle>
          <a:p>
            <a:r>
              <a:rPr lang="zh-CN" altLang="en-US"/>
              <a:t>编辑标题</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03349" y="145257"/>
            <a:ext cx="8928148" cy="247954"/>
            <a:chOff x="137798" y="-949324"/>
            <a:chExt cx="11904197" cy="330605"/>
          </a:xfrm>
        </p:grpSpPr>
        <p:sp>
          <p:nvSpPr>
            <p:cNvPr id="11" name="矩形 10"/>
            <p:cNvSpPr/>
            <p:nvPr userDrawn="1">
              <p:custDataLst>
                <p:tags r:id="rId8"/>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2"/>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12"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502448" y="1571631"/>
            <a:ext cx="3962432"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4679158" y="1571631"/>
            <a:ext cx="3962432" cy="4041680"/>
          </a:xfrm>
        </p:spPr>
        <p:txBody>
          <a:bodyPr wrap="square" lIns="90170" tIns="46990" rIns="90170" bIns="46990">
            <a:normAutofit/>
          </a:bodyPr>
          <a:lstStyle>
            <a:lvl1pPr eaLnBrk="1" fontAlgn="auto" latinLnBrk="0" hangingPunct="1">
              <a:defRPr sz="1200">
                <a:solidFill>
                  <a:schemeClr val="tx1"/>
                </a:solidFill>
                <a:latin typeface="Arial" panose="020B0604020202020204" pitchFamily="34" charset="0"/>
                <a:ea typeface="微软雅黑"/>
              </a:defRPr>
            </a:lvl1pPr>
            <a:lvl2pPr eaLnBrk="1" fontAlgn="auto" latinLnBrk="0" hangingPunct="1">
              <a:defRPr sz="1200">
                <a:solidFill>
                  <a:schemeClr val="tx1"/>
                </a:solidFill>
                <a:latin typeface="Arial" panose="020B0604020202020204" pitchFamily="34" charset="0"/>
                <a:ea typeface="微软雅黑"/>
              </a:defRPr>
            </a:lvl2pPr>
            <a:lvl3pPr eaLnBrk="1" fontAlgn="auto" latinLnBrk="0" hangingPunct="1">
              <a:defRPr sz="1200">
                <a:solidFill>
                  <a:schemeClr val="tx1"/>
                </a:solidFill>
                <a:latin typeface="Arial" panose="020B0604020202020204" pitchFamily="34" charset="0"/>
                <a:ea typeface="微软雅黑"/>
              </a:defRPr>
            </a:lvl3pPr>
            <a:lvl4pPr eaLnBrk="1" fontAlgn="auto" latinLnBrk="0" hangingPunct="1">
              <a:defRPr sz="1200">
                <a:solidFill>
                  <a:schemeClr val="tx1"/>
                </a:solidFill>
                <a:latin typeface="Arial" panose="020B0604020202020204" pitchFamily="34" charset="0"/>
                <a:ea typeface="微软雅黑"/>
              </a:defRPr>
            </a:lvl4pPr>
            <a:lvl5pPr eaLnBrk="1" fontAlgn="auto" latinLnBrk="0" hangingPunct="1">
              <a:defRPr sz="120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6" name="页脚占位符 5"/>
          <p:cNvSpPr>
            <a:spLocks noGrp="1"/>
          </p:cNvSpPr>
          <p:nvPr>
            <p:ph type="ftr" sz="quarter" idx="11"/>
            <p:custDataLst>
              <p:tags r:id="rId6"/>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7" name="灯片编号占位符 6"/>
          <p:cNvSpPr>
            <a:spLocks noGrp="1"/>
          </p:cNvSpPr>
          <p:nvPr>
            <p:ph type="sldNum" sz="quarter" idx="12"/>
            <p:custDataLst>
              <p:tags r:id="rId7"/>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8" name="组合 17"/>
          <p:cNvGrpSpPr/>
          <p:nvPr userDrawn="1">
            <p:custDataLst>
              <p:tags r:id="rId1"/>
            </p:custDataLst>
          </p:nvPr>
        </p:nvGrpSpPr>
        <p:grpSpPr>
          <a:xfrm>
            <a:off x="103349" y="145257"/>
            <a:ext cx="8928148" cy="247954"/>
            <a:chOff x="137798" y="-949324"/>
            <a:chExt cx="11904197" cy="330605"/>
          </a:xfrm>
        </p:grpSpPr>
        <p:sp>
          <p:nvSpPr>
            <p:cNvPr id="19" name="矩形 18"/>
            <p:cNvSpPr/>
            <p:nvPr userDrawn="1">
              <p:custDataLst>
                <p:tags r:id="rId10"/>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1"/>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2"/>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13"/>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14"/>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12"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502448" y="1571631"/>
            <a:ext cx="3962432" cy="285752"/>
          </a:xfrm>
        </p:spPr>
        <p:txBody>
          <a:bodyPr wrap="square" lIns="90170" tIns="46990" rIns="90170" bIns="46990" anchor="ctr" anchorCtr="0">
            <a:normAutofit/>
          </a:bodyPr>
          <a:lstStyle>
            <a:lvl1pPr marL="0" indent="0" eaLnBrk="1" fontAlgn="auto" latinLnBrk="0" hangingPunct="1">
              <a:lnSpc>
                <a:spcPct val="100000"/>
              </a:lnSpc>
              <a:spcAft>
                <a:spcPct val="0"/>
              </a:spcAft>
              <a:buNone/>
              <a:defRPr sz="1500" b="0" u="none" strike="noStrike" kern="1200" cap="none" spc="200" normalizeH="0" baseline="0">
                <a:solidFill>
                  <a:schemeClr val="tx1"/>
                </a:solidFill>
                <a:uFillTx/>
                <a:latin typeface="Arial" panose="020B0604020202020204" pitchFamily="34" charset="0"/>
                <a:ea typeface="微软雅黑"/>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502444" y="1912144"/>
            <a:ext cx="3962400" cy="3701064"/>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4676813" y="1571631"/>
            <a:ext cx="3962432" cy="285752"/>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0" i="0" u="none" strike="noStrike" kern="1200" cap="none" spc="200" normalizeH="0" baseline="0" noProof="1">
                <a:solidFill>
                  <a:schemeClr val="tx1"/>
                </a:solidFill>
                <a:uFillTx/>
                <a:latin typeface="Arial" panose="020B0604020202020204" pitchFamily="34" charset="0"/>
                <a:ea typeface="微软雅黑"/>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4676813" y="1912144"/>
            <a:ext cx="3962432" cy="3701064"/>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8" name="页脚占位符 7"/>
          <p:cNvSpPr>
            <a:spLocks noGrp="1"/>
          </p:cNvSpPr>
          <p:nvPr>
            <p:ph type="ftr" sz="quarter" idx="11"/>
            <p:custDataLst>
              <p:tags r:id="rId8"/>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9" name="灯片编号占位符 8"/>
          <p:cNvSpPr>
            <a:spLocks noGrp="1"/>
          </p:cNvSpPr>
          <p:nvPr>
            <p:ph type="sldNum" sz="quarter" idx="12"/>
            <p:custDataLst>
              <p:tags r:id="rId9"/>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7" name="矩形 6"/>
          <p:cNvSpPr/>
          <p:nvPr userDrawn="1">
            <p:custDataLst>
              <p:tags r:id="rId1"/>
            </p:custDataLst>
          </p:nvPr>
        </p:nvSpPr>
        <p:spPr>
          <a:xfrm>
            <a:off x="3657600" y="0"/>
            <a:ext cx="5486400"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7" name="组合 16"/>
          <p:cNvGrpSpPr/>
          <p:nvPr userDrawn="1">
            <p:custDataLst>
              <p:tags r:id="rId2"/>
            </p:custDataLst>
          </p:nvPr>
        </p:nvGrpSpPr>
        <p:grpSpPr>
          <a:xfrm>
            <a:off x="838940" y="2938464"/>
            <a:ext cx="8194292" cy="3718019"/>
            <a:chOff x="1118587" y="2774952"/>
            <a:chExt cx="10925723" cy="4957359"/>
          </a:xfrm>
        </p:grpSpPr>
        <p:sp>
          <p:nvSpPr>
            <p:cNvPr id="10" name="矩形 9"/>
            <p:cNvSpPr/>
            <p:nvPr userDrawn="1">
              <p:custDataLst>
                <p:tags r:id="rId7"/>
              </p:custDataLst>
            </p:nvPr>
          </p:nvSpPr>
          <p:spPr>
            <a:xfrm rot="18900000">
              <a:off x="2745071" y="2774952"/>
              <a:ext cx="981076" cy="13080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8"/>
              </p:custDataLst>
            </p:nvPr>
          </p:nvSpPr>
          <p:spPr>
            <a:xfrm rot="2700000">
              <a:off x="1282101" y="2774949"/>
              <a:ext cx="981072" cy="13081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2043795" y="2774949"/>
              <a:ext cx="981072" cy="13081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11662082" y="7434941"/>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11746940" y="7434941"/>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502412" y="1189673"/>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3" name="页脚占位符 2"/>
          <p:cNvSpPr>
            <a:spLocks noGrp="1"/>
          </p:cNvSpPr>
          <p:nvPr>
            <p:ph type="ftr" sz="quarter" idx="11"/>
            <p:custDataLst>
              <p:tags r:id="rId2"/>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4" name="灯片编号占位符 3"/>
          <p:cNvSpPr>
            <a:spLocks noGrp="1"/>
          </p:cNvSpPr>
          <p:nvPr>
            <p:ph type="sldNum" sz="quarter" idx="12"/>
            <p:custDataLst>
              <p:tags r:id="rId3"/>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03349" y="145257"/>
            <a:ext cx="8928148" cy="247954"/>
            <a:chOff x="137798" y="-949324"/>
            <a:chExt cx="11904197" cy="330605"/>
          </a:xfrm>
        </p:grpSpPr>
        <p:sp>
          <p:nvSpPr>
            <p:cNvPr id="11" name="矩形 10"/>
            <p:cNvSpPr/>
            <p:nvPr userDrawn="1">
              <p:custDataLst>
                <p:tags r:id="rId8"/>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2"/>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48"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502448" y="1571631"/>
            <a:ext cx="3962432" cy="4041680"/>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solidFill>
                <a:uFillTx/>
                <a:latin typeface="微软雅黑" panose="020B0503020204020204" charset="-122"/>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4679194" y="1571631"/>
            <a:ext cx="3962432"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9EFD9D74-47D9-4702-A33C-335B63B48DBF}" type="datetimeFigureOut">
              <a:rPr lang="zh-CN" altLang="en-US" smtClean="0"/>
              <a:t>2020/12/14</a:t>
            </a:fld>
            <a:endParaRPr lang="zh-CN" altLang="en-US"/>
          </a:p>
        </p:txBody>
      </p:sp>
      <p:sp>
        <p:nvSpPr>
          <p:cNvPr id="6" name="页脚占位符 5"/>
          <p:cNvSpPr>
            <a:spLocks noGrp="1"/>
          </p:cNvSpPr>
          <p:nvPr>
            <p:ph type="ftr" sz="quarter" idx="11"/>
            <p:custDataLst>
              <p:tags r:id="rId6"/>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7" name="灯片编号占位符 6"/>
          <p:cNvSpPr>
            <a:spLocks noGrp="1"/>
          </p:cNvSpPr>
          <p:nvPr>
            <p:ph type="sldNum" sz="quarter" idx="12"/>
            <p:custDataLst>
              <p:tags r:id="rId7"/>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FABC47A4-756D-490B-A52F-7D9E2C9FC05F}" type="slidenum">
              <a:rPr lang="zh-CN" altLang="en-US" smtClean="0"/>
              <a:t>‹#›</a:t>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grpSp>
        <p:nvGrpSpPr>
          <p:cNvPr id="9" name="组合 8"/>
          <p:cNvGrpSpPr/>
          <p:nvPr userDrawn="1">
            <p:custDataLst>
              <p:tags r:id="rId1"/>
            </p:custDataLst>
          </p:nvPr>
        </p:nvGrpSpPr>
        <p:grpSpPr>
          <a:xfrm>
            <a:off x="103349" y="145257"/>
            <a:ext cx="8928148" cy="247954"/>
            <a:chOff x="137798" y="-949324"/>
            <a:chExt cx="11904197" cy="330605"/>
          </a:xfrm>
        </p:grpSpPr>
        <p:sp>
          <p:nvSpPr>
            <p:cNvPr id="10" name="矩形 9"/>
            <p:cNvSpPr/>
            <p:nvPr userDrawn="1">
              <p:custDataLst>
                <p:tags r:id="rId7"/>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8"/>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竖排标题 1"/>
          <p:cNvSpPr>
            <a:spLocks noGrp="1"/>
          </p:cNvSpPr>
          <p:nvPr>
            <p:ph type="title" orient="vert"/>
            <p:custDataLst>
              <p:tags r:id="rId2"/>
            </p:custDataLst>
          </p:nvPr>
        </p:nvSpPr>
        <p:spPr>
          <a:xfrm>
            <a:off x="7928351" y="1571631"/>
            <a:ext cx="713238" cy="4041680"/>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ct val="0"/>
              </a:spcAft>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502444" y="1571625"/>
            <a:ext cx="7371076" cy="4041680"/>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a:defRPr>
            </a:lvl1pPr>
            <a:lvl2pPr indent="0" eaLnBrk="1" fontAlgn="auto" latinLnBrk="0" hangingPunct="1">
              <a:defRPr>
                <a:solidFill>
                  <a:schemeClr val="tx1"/>
                </a:solidFill>
                <a:latin typeface="Arial" panose="020B0604020202020204" pitchFamily="34" charset="0"/>
                <a:ea typeface="微软雅黑"/>
              </a:defRPr>
            </a:lvl2pPr>
            <a:lvl3pPr indent="0" eaLnBrk="1" fontAlgn="auto" latinLnBrk="0" hangingPunct="1">
              <a:defRPr>
                <a:solidFill>
                  <a:schemeClr val="tx1"/>
                </a:solidFill>
                <a:latin typeface="Arial" panose="020B0604020202020204" pitchFamily="34" charset="0"/>
                <a:ea typeface="微软雅黑"/>
              </a:defRPr>
            </a:lvl3pPr>
            <a:lvl4pPr indent="0" eaLnBrk="1" fontAlgn="auto" latinLnBrk="0" hangingPunct="1">
              <a:defRPr>
                <a:solidFill>
                  <a:schemeClr val="tx1"/>
                </a:solidFill>
                <a:latin typeface="Arial" panose="020B0604020202020204" pitchFamily="34" charset="0"/>
                <a:ea typeface="微软雅黑"/>
              </a:defRPr>
            </a:lvl4pPr>
            <a:lvl5pPr indent="0" eaLnBrk="1" fontAlgn="auto" latinLnBrk="0" hangingPunct="1">
              <a:defRPr>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5" name="页脚占位符 4"/>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6" name="灯片编号占位符 5"/>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9" name="组合 8"/>
          <p:cNvGrpSpPr/>
          <p:nvPr userDrawn="1">
            <p:custDataLst>
              <p:tags r:id="rId1"/>
            </p:custDataLst>
          </p:nvPr>
        </p:nvGrpSpPr>
        <p:grpSpPr>
          <a:xfrm>
            <a:off x="103349" y="145257"/>
            <a:ext cx="8928148" cy="247954"/>
            <a:chOff x="137798" y="-949324"/>
            <a:chExt cx="11904197" cy="330605"/>
          </a:xfrm>
        </p:grpSpPr>
        <p:sp>
          <p:nvSpPr>
            <p:cNvPr id="10" name="矩形 9"/>
            <p:cNvSpPr/>
            <p:nvPr userDrawn="1">
              <p:custDataLst>
                <p:tags r:id="rId6"/>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7"/>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8"/>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9"/>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3" name="日期占位符 2"/>
          <p:cNvSpPr>
            <a:spLocks noGrp="1"/>
          </p:cNvSpPr>
          <p:nvPr>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502448" y="1571631"/>
            <a:ext cx="8139178" cy="4041680"/>
          </a:xfrm>
        </p:spPr>
        <p:txBody>
          <a:bodyPr wrap="square">
            <a:normAutofit/>
          </a:bodyPr>
          <a:lstStyle>
            <a:lvl1pPr>
              <a:defRPr>
                <a:solidFill>
                  <a:schemeClr val="tx1"/>
                </a:solidFill>
                <a:latin typeface="Arial" panose="020B0604020202020204" pitchFamily="34" charset="0"/>
                <a:ea typeface="微软雅黑"/>
              </a:defRPr>
            </a:lvl1pPr>
            <a:lvl2pPr>
              <a:defRPr>
                <a:solidFill>
                  <a:schemeClr val="tx1"/>
                </a:solidFill>
                <a:latin typeface="Arial" panose="020B0604020202020204" pitchFamily="34" charset="0"/>
                <a:ea typeface="微软雅黑"/>
              </a:defRPr>
            </a:lvl2pPr>
            <a:lvl3pPr>
              <a:defRPr>
                <a:solidFill>
                  <a:schemeClr val="tx1"/>
                </a:solidFill>
                <a:latin typeface="Arial" panose="020B0604020202020204" pitchFamily="34" charset="0"/>
                <a:ea typeface="微软雅黑"/>
              </a:defRPr>
            </a:lvl3pPr>
            <a:lvl4pPr>
              <a:defRPr>
                <a:solidFill>
                  <a:schemeClr val="tx1"/>
                </a:solidFill>
                <a:latin typeface="Arial" panose="020B0604020202020204" pitchFamily="34" charset="0"/>
                <a:ea typeface="微软雅黑"/>
              </a:defRPr>
            </a:lvl4pPr>
            <a:lvl5pPr>
              <a:defRPr>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grpSp>
        <p:nvGrpSpPr>
          <p:cNvPr id="30" name="组合 29"/>
          <p:cNvGrpSpPr/>
          <p:nvPr userDrawn="1">
            <p:custDataLst>
              <p:tags r:id="rId1"/>
            </p:custDataLst>
          </p:nvPr>
        </p:nvGrpSpPr>
        <p:grpSpPr>
          <a:xfrm>
            <a:off x="0" y="1270443"/>
            <a:ext cx="9144000" cy="4018664"/>
            <a:chOff x="0" y="550924"/>
            <a:chExt cx="12192000" cy="5358219"/>
          </a:xfrm>
        </p:grpSpPr>
        <p:cxnSp>
          <p:nvCxnSpPr>
            <p:cNvPr id="11" name="直接连接符 10"/>
            <p:cNvCxnSpPr/>
            <p:nvPr userDrawn="1">
              <p:custDataLst>
                <p:tags r:id="rId7"/>
              </p:custDataLst>
            </p:nvPr>
          </p:nvCxnSpPr>
          <p:spPr>
            <a:xfrm>
              <a:off x="938389" y="3230975"/>
              <a:ext cx="10317780" cy="0"/>
            </a:xfrm>
            <a:prstGeom prst="line">
              <a:avLst/>
            </a:prstGeom>
            <a:ln w="952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12" name="矩形 11"/>
            <p:cNvSpPr/>
            <p:nvPr userDrawn="1">
              <p:custDataLst>
                <p:tags r:id="rId8"/>
              </p:custDataLst>
            </p:nvPr>
          </p:nvSpPr>
          <p:spPr>
            <a:xfrm rot="2700000">
              <a:off x="4528457" y="1177211"/>
              <a:ext cx="3135086" cy="41801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任意多边形: 形状 12"/>
            <p:cNvSpPr/>
            <p:nvPr userDrawn="1">
              <p:custDataLst>
                <p:tags r:id="rId9"/>
              </p:custDataLst>
            </p:nvPr>
          </p:nvSpPr>
          <p:spPr>
            <a:xfrm>
              <a:off x="0"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4" name="任意多边形: 形状 13"/>
            <p:cNvSpPr/>
            <p:nvPr userDrawn="1">
              <p:custDataLst>
                <p:tags r:id="rId10"/>
              </p:custDataLst>
            </p:nvPr>
          </p:nvSpPr>
          <p:spPr>
            <a:xfrm>
              <a:off x="0"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5" name="任意多边形: 形状 14"/>
            <p:cNvSpPr/>
            <p:nvPr userDrawn="1">
              <p:custDataLst>
                <p:tags r:id="rId11"/>
              </p:custDataLst>
            </p:nvPr>
          </p:nvSpPr>
          <p:spPr>
            <a:xfrm flipH="1">
              <a:off x="11568363"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6" name="任意多边形: 形状 15"/>
            <p:cNvSpPr/>
            <p:nvPr userDrawn="1">
              <p:custDataLst>
                <p:tags r:id="rId12"/>
              </p:custDataLst>
            </p:nvPr>
          </p:nvSpPr>
          <p:spPr>
            <a:xfrm flipH="1">
              <a:off x="11568363"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7" name="矩形 16"/>
            <p:cNvSpPr/>
            <p:nvPr userDrawn="1">
              <p:custDataLst>
                <p:tags r:id="rId13"/>
              </p:custDataLst>
            </p:nvPr>
          </p:nvSpPr>
          <p:spPr>
            <a:xfrm rot="2700000">
              <a:off x="3016993" y="550925"/>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矩形 17"/>
            <p:cNvSpPr/>
            <p:nvPr userDrawn="1">
              <p:custDataLst>
                <p:tags r:id="rId14"/>
              </p:custDataLst>
            </p:nvPr>
          </p:nvSpPr>
          <p:spPr>
            <a:xfrm rot="18900000">
              <a:off x="5156344" y="550924"/>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矩形 18"/>
            <p:cNvSpPr/>
            <p:nvPr userDrawn="1">
              <p:custDataLst>
                <p:tags r:id="rId15"/>
              </p:custDataLst>
            </p:nvPr>
          </p:nvSpPr>
          <p:spPr>
            <a:xfrm rot="2700000">
              <a:off x="971848" y="3118684"/>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6"/>
              </p:custDataLst>
            </p:nvPr>
          </p:nvSpPr>
          <p:spPr>
            <a:xfrm rot="2700000">
              <a:off x="1237708" y="3028664"/>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7"/>
              </p:custDataLst>
            </p:nvPr>
          </p:nvSpPr>
          <p:spPr>
            <a:xfrm rot="18900000">
              <a:off x="10650204" y="3028663"/>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18"/>
              </p:custDataLst>
            </p:nvPr>
          </p:nvSpPr>
          <p:spPr>
            <a:xfrm rot="2700000">
              <a:off x="4524455" y="1172741"/>
              <a:ext cx="3143090" cy="4190787"/>
            </a:xfrm>
            <a:prstGeom prst="rect">
              <a:avLst/>
            </a:prstGeom>
            <a:solidFill>
              <a:schemeClr val="accent6">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19"/>
              </p:custDataLst>
            </p:nvPr>
          </p:nvSpPr>
          <p:spPr>
            <a:xfrm rot="18900000">
              <a:off x="6686577" y="1380101"/>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4" name="矩形 23"/>
            <p:cNvSpPr/>
            <p:nvPr userDrawn="1">
              <p:custDataLst>
                <p:tags r:id="rId20"/>
              </p:custDataLst>
            </p:nvPr>
          </p:nvSpPr>
          <p:spPr>
            <a:xfrm rot="2700000">
              <a:off x="2762276" y="1380103"/>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矩形 24"/>
            <p:cNvSpPr/>
            <p:nvPr userDrawn="1">
              <p:custDataLst>
                <p:tags r:id="rId21"/>
              </p:custDataLst>
            </p:nvPr>
          </p:nvSpPr>
          <p:spPr>
            <a:xfrm rot="2700000">
              <a:off x="3911552" y="355537"/>
              <a:ext cx="4368896" cy="5825195"/>
            </a:xfrm>
            <a:prstGeom prst="rect">
              <a:avLst/>
            </a:prstGeom>
            <a:solidFill>
              <a:schemeClr val="accent6"/>
            </a:solidFill>
            <a:ln>
              <a:noFill/>
            </a:ln>
            <a:effectLst>
              <a:outerShdw blurRad="1270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6" name="矩形 25"/>
            <p:cNvSpPr/>
            <p:nvPr userDrawn="1">
              <p:custDataLst>
                <p:tags r:id="rId22"/>
              </p:custDataLst>
            </p:nvPr>
          </p:nvSpPr>
          <p:spPr>
            <a:xfrm rot="18900000">
              <a:off x="11051092" y="3118680"/>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8" name="直接连接符 7"/>
            <p:cNvCxnSpPr/>
            <p:nvPr>
              <p:custDataLst>
                <p:tags r:id="rId23"/>
              </p:custDataLst>
            </p:nvPr>
          </p:nvCxnSpPr>
          <p:spPr>
            <a:xfrm>
              <a:off x="3308985" y="4513156"/>
              <a:ext cx="5574030" cy="0"/>
            </a:xfrm>
            <a:prstGeom prst="line">
              <a:avLst/>
            </a:prstGeom>
            <a:ln>
              <a:solidFill>
                <a:schemeClr val="tx1">
                  <a:lumMod val="75000"/>
                  <a:lumOff val="25000"/>
                </a:schemeClr>
              </a:solidFill>
              <a:prstDash val="dash"/>
              <a:headEnd type="none"/>
              <a:tailEnd type="none" w="sm" len="sm"/>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24"/>
              </p:custDataLst>
            </p:nvPr>
          </p:nvCxnSpPr>
          <p:spPr>
            <a:xfrm>
              <a:off x="3308985" y="2404956"/>
              <a:ext cx="5574030" cy="0"/>
            </a:xfrm>
            <a:prstGeom prst="line">
              <a:avLst/>
            </a:prstGeom>
            <a:ln>
              <a:solidFill>
                <a:schemeClr val="tx1">
                  <a:lumMod val="75000"/>
                  <a:lumOff val="25000"/>
                </a:schemeClr>
              </a:solidFill>
              <a:prstDash val="dash"/>
              <a:headEnd type="none"/>
              <a:tailEnd type="none" w="sm" len="sm"/>
            </a:ln>
          </p:spPr>
          <p:style>
            <a:lnRef idx="1">
              <a:schemeClr val="accent1"/>
            </a:lnRef>
            <a:fillRef idx="0">
              <a:schemeClr val="accent1"/>
            </a:fillRef>
            <a:effectRef idx="0">
              <a:schemeClr val="accent1"/>
            </a:effectRef>
            <a:fontRef idx="minor">
              <a:schemeClr val="tx1"/>
            </a:fontRef>
          </p:style>
        </p:cxnSp>
      </p:grpSp>
      <p:sp>
        <p:nvSpPr>
          <p:cNvPr id="3" name="日期占位符 2"/>
          <p:cNvSpPr>
            <a:spLocks noGrp="1"/>
          </p:cNvSpPr>
          <p:nvPr userDrawn="1">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userDrawn="1">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userDrawn="1">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2" name="标题 1"/>
          <p:cNvSpPr>
            <a:spLocks noGrp="1"/>
          </p:cNvSpPr>
          <p:nvPr userDrawn="1">
            <p:ph type="title" idx="13" hasCustomPrompt="1"/>
            <p:custDataLst>
              <p:tags r:id="rId5"/>
            </p:custDataLst>
          </p:nvPr>
        </p:nvSpPr>
        <p:spPr>
          <a:xfrm>
            <a:off x="2559844" y="2917745"/>
            <a:ext cx="4024313" cy="1049179"/>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ct val="0"/>
              </a:spcAft>
              <a:buClrTx/>
              <a:buSzPts val="8000"/>
              <a:buNone/>
              <a:defRPr sz="6000" b="0" spc="1000">
                <a:solidFill>
                  <a:schemeClr val="bg1"/>
                </a:solidFill>
                <a:latin typeface="Arial" panose="020B0604020202020204" pitchFamily="34" charset="0"/>
                <a:ea typeface="汉仪旗黑-85S" panose="00020600040101010101" pitchFamily="18" charset="-122"/>
              </a:defRPr>
            </a:lvl1pPr>
          </a:lstStyle>
          <a:p>
            <a:r>
              <a:rPr lang="zh-CN" altLang="en-US"/>
              <a:t>编辑标题</a:t>
            </a:r>
          </a:p>
        </p:txBody>
      </p:sp>
      <p:sp>
        <p:nvSpPr>
          <p:cNvPr id="29" name="文本占位符 3"/>
          <p:cNvSpPr>
            <a:spLocks noGrp="1"/>
          </p:cNvSpPr>
          <p:nvPr>
            <p:ph type="body" sz="quarter" idx="15" hasCustomPrompt="1"/>
            <p:custDataLst>
              <p:tags r:id="rId6"/>
            </p:custDataLst>
          </p:nvPr>
        </p:nvSpPr>
        <p:spPr>
          <a:xfrm>
            <a:off x="3536156" y="4145756"/>
            <a:ext cx="2100263" cy="352425"/>
          </a:xfrm>
        </p:spPr>
        <p:txBody>
          <a:bodyPr anchor="ctr">
            <a:normAutofit/>
          </a:bodyPr>
          <a:lstStyle>
            <a:lvl1pPr marL="0" indent="0" algn="ctr">
              <a:buFont typeface="Arial" panose="020B0604020202020204" pitchFamily="34" charset="0"/>
              <a:buNone/>
              <a:defRPr sz="1350" spc="300" baseline="0">
                <a:solidFill>
                  <a:schemeClr val="bg1"/>
                </a:solidFill>
              </a:defRPr>
            </a:lvl1pPr>
          </a:lstStyle>
          <a:p>
            <a:pPr lvl="0"/>
            <a:r>
              <a:rPr lang="zh-CN" altLang="en-US"/>
              <a:t>编辑副标题</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03349" y="145257"/>
            <a:ext cx="8928148" cy="247954"/>
            <a:chOff x="137798" y="-949324"/>
            <a:chExt cx="11904197" cy="330605"/>
          </a:xfrm>
        </p:grpSpPr>
        <p:sp>
          <p:nvSpPr>
            <p:cNvPr id="9" name="矩形 8"/>
            <p:cNvSpPr/>
            <p:nvPr userDrawn="1">
              <p:custDataLst>
                <p:tags r:id="rId6"/>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矩形 9"/>
            <p:cNvSpPr/>
            <p:nvPr userDrawn="1">
              <p:custDataLst>
                <p:tags r:id="rId7"/>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8"/>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12" y="1189673"/>
            <a:ext cx="8139178" cy="331473"/>
          </a:xfrm>
        </p:spPr>
        <p:txBody>
          <a:bodyPr wrap="square">
            <a:normAutofit/>
          </a:bodyPr>
          <a:lstStyle>
            <a:lvl1pPr>
              <a:defRPr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3"/>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4"/>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5"/>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219056" y="1085107"/>
            <a:ext cx="8705888" cy="4687787"/>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1" name="组合 10"/>
          <p:cNvGrpSpPr/>
          <p:nvPr userDrawn="1">
            <p:custDataLst>
              <p:tags r:id="rId2"/>
            </p:custDataLst>
          </p:nvPr>
        </p:nvGrpSpPr>
        <p:grpSpPr>
          <a:xfrm>
            <a:off x="103349" y="145257"/>
            <a:ext cx="8928148" cy="247954"/>
            <a:chOff x="137798" y="-949324"/>
            <a:chExt cx="11904197" cy="330605"/>
          </a:xfrm>
        </p:grpSpPr>
        <p:sp>
          <p:nvSpPr>
            <p:cNvPr id="12" name="矩形 11"/>
            <p:cNvSpPr/>
            <p:nvPr userDrawn="1">
              <p:custDataLst>
                <p:tags r:id="rId8"/>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9"/>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1"/>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矩形 15"/>
            <p:cNvSpPr/>
            <p:nvPr userDrawn="1">
              <p:custDataLst>
                <p:tags r:id="rId12"/>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hasCustomPrompt="1"/>
            <p:custDataLst>
              <p:tags r:id="rId3"/>
            </p:custDataLst>
          </p:nvPr>
        </p:nvSpPr>
        <p:spPr>
          <a:xfrm>
            <a:off x="961200" y="1794150"/>
            <a:ext cx="7219800" cy="542700"/>
          </a:xfrm>
        </p:spPr>
        <p:txBody>
          <a:bodyPr wrap="square" anchor="ctr">
            <a:normAutofit/>
          </a:bodyPr>
          <a:lstStyle>
            <a:lvl1pPr>
              <a:defRPr sz="2400" baseline="0">
                <a:solidFill>
                  <a:schemeClr val="tx1"/>
                </a:solidFill>
                <a:latin typeface="Arial" panose="020B0604020202020204" pitchFamily="34" charset="0"/>
                <a:ea typeface="微软雅黑"/>
              </a:defRPr>
            </a:lvl1pPr>
          </a:lstStyle>
          <a:p>
            <a:r>
              <a:rPr lang="zh-CN" altLang="en-US"/>
              <a:t>单击此处编辑标题</a:t>
            </a:r>
          </a:p>
        </p:txBody>
      </p:sp>
      <p:sp>
        <p:nvSpPr>
          <p:cNvPr id="7" name="内容占位符 6"/>
          <p:cNvSpPr>
            <a:spLocks noGrp="1"/>
          </p:cNvSpPr>
          <p:nvPr>
            <p:ph sz="quarter" idx="13"/>
            <p:custDataLst>
              <p:tags r:id="rId4"/>
            </p:custDataLst>
          </p:nvPr>
        </p:nvSpPr>
        <p:spPr>
          <a:xfrm>
            <a:off x="960835" y="2479950"/>
            <a:ext cx="7219950" cy="25839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custDataLst>
              <p:tags r:id="rId5"/>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6"/>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7"/>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3618452"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6" name="组合 5"/>
          <p:cNvGrpSpPr/>
          <p:nvPr userDrawn="1">
            <p:custDataLst>
              <p:tags r:id="rId2"/>
            </p:custDataLst>
          </p:nvPr>
        </p:nvGrpSpPr>
        <p:grpSpPr>
          <a:xfrm>
            <a:off x="8708195" y="145257"/>
            <a:ext cx="311980" cy="156507"/>
            <a:chOff x="137798" y="-949324"/>
            <a:chExt cx="415973" cy="208676"/>
          </a:xfrm>
        </p:grpSpPr>
        <p:sp>
          <p:nvSpPr>
            <p:cNvPr id="12" name="矩形 11"/>
            <p:cNvSpPr/>
            <p:nvPr userDrawn="1">
              <p:custDataLst>
                <p:tags r:id="rId9"/>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hasCustomPrompt="1"/>
            <p:custDataLst>
              <p:tags r:id="rId3"/>
            </p:custDataLst>
          </p:nvPr>
        </p:nvSpPr>
        <p:spPr>
          <a:xfrm>
            <a:off x="437400" y="1435050"/>
            <a:ext cx="2970000" cy="661500"/>
          </a:xfrm>
        </p:spPr>
        <p:txBody>
          <a:bodyPr wrap="square" anchor="ctr" anchorCtr="0">
            <a:normAutofit/>
          </a:bodyPr>
          <a:lstStyle>
            <a:lvl1pPr>
              <a:defRPr sz="2700" baseline="0">
                <a:solidFill>
                  <a:schemeClr val="tx1"/>
                </a:solidFill>
                <a:latin typeface="Arial" panose="020B0604020202020204" pitchFamily="34" charset="0"/>
                <a:ea typeface="微软雅黑"/>
              </a:defRPr>
            </a:lvl1pPr>
          </a:lstStyle>
          <a:p>
            <a:r>
              <a:rPr lang="zh-CN" altLang="en-US"/>
              <a:t>单击编辑标题</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440100" y="2180250"/>
            <a:ext cx="2967300" cy="30699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3825900" y="1434704"/>
            <a:ext cx="4860000" cy="3815953"/>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9144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8" name="组合 17"/>
          <p:cNvGrpSpPr/>
          <p:nvPr userDrawn="1">
            <p:custDataLst>
              <p:tags r:id="rId2"/>
            </p:custDataLst>
          </p:nvPr>
        </p:nvGrpSpPr>
        <p:grpSpPr>
          <a:xfrm>
            <a:off x="103349" y="145257"/>
            <a:ext cx="8928148" cy="247954"/>
            <a:chOff x="137798" y="-949324"/>
            <a:chExt cx="11904197" cy="330605"/>
          </a:xfrm>
        </p:grpSpPr>
        <p:sp>
          <p:nvSpPr>
            <p:cNvPr id="19" name="矩形 18"/>
            <p:cNvSpPr/>
            <p:nvPr userDrawn="1">
              <p:custDataLst>
                <p:tags r:id="rId9"/>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0"/>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1"/>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12"/>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13"/>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459000" y="1443150"/>
            <a:ext cx="8232300" cy="469800"/>
          </a:xfrm>
        </p:spPr>
        <p:txBody>
          <a:bodyPr wrap="square" anchor="ctr">
            <a:normAutofit/>
          </a:bodyPr>
          <a:lstStyle>
            <a:lvl1pPr algn="ctr">
              <a:defRPr sz="2700"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459000" y="2101950"/>
            <a:ext cx="8231981" cy="621000"/>
          </a:xfrm>
        </p:spPr>
        <p:txBody>
          <a:bodyPr wrap="square">
            <a:normAutofit/>
          </a:bodyPr>
          <a:lstStyle>
            <a:lvl1pPr algn="ct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
        <p:nvSpPr>
          <p:cNvPr id="9" name="内容占位符 8"/>
          <p:cNvSpPr>
            <a:spLocks noGrp="1"/>
          </p:cNvSpPr>
          <p:nvPr>
            <p:ph sz="quarter" idx="14"/>
            <p:custDataLst>
              <p:tags r:id="rId8"/>
            </p:custDataLst>
          </p:nvPr>
        </p:nvSpPr>
        <p:spPr>
          <a:xfrm>
            <a:off x="459581" y="2963250"/>
            <a:ext cx="8224200" cy="25731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5028971"/>
            <a:ext cx="9144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2" name="组合 11"/>
          <p:cNvGrpSpPr/>
          <p:nvPr userDrawn="1">
            <p:custDataLst>
              <p:tags r:id="rId2"/>
            </p:custDataLst>
          </p:nvPr>
        </p:nvGrpSpPr>
        <p:grpSpPr>
          <a:xfrm>
            <a:off x="103349" y="145257"/>
            <a:ext cx="8928148" cy="247954"/>
            <a:chOff x="137798" y="-949324"/>
            <a:chExt cx="11904197" cy="330605"/>
          </a:xfrm>
        </p:grpSpPr>
        <p:sp>
          <p:nvSpPr>
            <p:cNvPr id="13" name="矩形 12"/>
            <p:cNvSpPr/>
            <p:nvPr userDrawn="1">
              <p:custDataLst>
                <p:tags r:id="rId9"/>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1"/>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矩形 15"/>
            <p:cNvSpPr/>
            <p:nvPr userDrawn="1">
              <p:custDataLst>
                <p:tags r:id="rId12"/>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3"/>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453600" y="1359450"/>
            <a:ext cx="8232300" cy="423900"/>
          </a:xfrm>
        </p:spPr>
        <p:txBody>
          <a:bodyPr wrap="square" anchor="ctr" anchorCtr="0">
            <a:normAutofit/>
          </a:bodyPr>
          <a:lstStyle>
            <a:lvl1pPr algn="ctr">
              <a:defRPr sz="2400"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7"/>
            </p:custDataLst>
          </p:nvPr>
        </p:nvSpPr>
        <p:spPr>
          <a:xfrm>
            <a:off x="453628" y="2118150"/>
            <a:ext cx="8243100" cy="24084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文本占位符 8"/>
          <p:cNvSpPr>
            <a:spLocks noGrp="1"/>
          </p:cNvSpPr>
          <p:nvPr>
            <p:ph type="body" sz="quarter" idx="14"/>
            <p:custDataLst>
              <p:tags r:id="rId8"/>
            </p:custDataLst>
          </p:nvPr>
        </p:nvSpPr>
        <p:spPr>
          <a:xfrm>
            <a:off x="445500" y="4742550"/>
            <a:ext cx="8251200" cy="758700"/>
          </a:xfrm>
        </p:spPr>
        <p:txBody>
          <a:bodyPr wrap="square">
            <a:normAutofit/>
          </a:bodyPr>
          <a:lstStyle>
            <a:lvl1pP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4" name="矩形 13"/>
          <p:cNvSpPr/>
          <p:nvPr userDrawn="1">
            <p:custDataLst>
              <p:tags r:id="rId1"/>
            </p:custDataLst>
          </p:nvPr>
        </p:nvSpPr>
        <p:spPr>
          <a:xfrm>
            <a:off x="0" y="0"/>
            <a:ext cx="9144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22" name="组合 21"/>
          <p:cNvGrpSpPr/>
          <p:nvPr userDrawn="1">
            <p:custDataLst>
              <p:tags r:id="rId2"/>
            </p:custDataLst>
          </p:nvPr>
        </p:nvGrpSpPr>
        <p:grpSpPr>
          <a:xfrm>
            <a:off x="108439" y="6469340"/>
            <a:ext cx="8911736" cy="243403"/>
            <a:chOff x="144585" y="7482786"/>
            <a:chExt cx="11882314" cy="324537"/>
          </a:xfrm>
        </p:grpSpPr>
        <p:sp>
          <p:nvSpPr>
            <p:cNvPr id="16" name="矩形 15"/>
            <p:cNvSpPr/>
            <p:nvPr userDrawn="1">
              <p:custDataLst>
                <p:tags r:id="rId11"/>
              </p:custDataLst>
            </p:nvPr>
          </p:nvSpPr>
          <p:spPr>
            <a:xfrm rot="18900000">
              <a:off x="11870392" y="7598647"/>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2"/>
              </p:custDataLst>
            </p:nvPr>
          </p:nvSpPr>
          <p:spPr>
            <a:xfrm rot="2700000">
              <a:off x="11637010" y="7598647"/>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矩形 17"/>
            <p:cNvSpPr/>
            <p:nvPr userDrawn="1">
              <p:custDataLst>
                <p:tags r:id="rId13"/>
              </p:custDataLst>
            </p:nvPr>
          </p:nvSpPr>
          <p:spPr>
            <a:xfrm rot="2700000">
              <a:off x="11758520" y="7598647"/>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矩形 18"/>
            <p:cNvSpPr/>
            <p:nvPr userDrawn="1">
              <p:custDataLst>
                <p:tags r:id="rId14"/>
              </p:custDataLst>
            </p:nvPr>
          </p:nvSpPr>
          <p:spPr>
            <a:xfrm rot="13500000">
              <a:off x="271924" y="7440304"/>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5"/>
              </p:custDataLst>
            </p:nvPr>
          </p:nvSpPr>
          <p:spPr>
            <a:xfrm rot="13500000">
              <a:off x="187066" y="7440304"/>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434700" y="237600"/>
            <a:ext cx="8278200" cy="441964"/>
          </a:xfrm>
        </p:spPr>
        <p:txBody>
          <a:bodyPr wrap="square">
            <a:normAutofit/>
          </a:bodyPr>
          <a:lstStyle>
            <a:lvl1pPr>
              <a:defRPr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7"/>
            </p:custDataLst>
          </p:nvPr>
        </p:nvSpPr>
        <p:spPr>
          <a:xfrm>
            <a:off x="434700" y="2104650"/>
            <a:ext cx="4006800" cy="21708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4681800" y="2104650"/>
            <a:ext cx="4025700" cy="21708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1" name="文本占位符 10"/>
          <p:cNvSpPr>
            <a:spLocks noGrp="1"/>
          </p:cNvSpPr>
          <p:nvPr>
            <p:ph type="body" sz="quarter" idx="15"/>
            <p:custDataLst>
              <p:tags r:id="rId9"/>
            </p:custDataLst>
          </p:nvPr>
        </p:nvSpPr>
        <p:spPr>
          <a:xfrm>
            <a:off x="429300" y="4469850"/>
            <a:ext cx="4006800" cy="585900"/>
          </a:xfrm>
        </p:spPr>
        <p:txBody>
          <a:bodyPr wrap="square">
            <a:normAutofit/>
          </a:bodyPr>
          <a:lstStyle>
            <a:lvl1pP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
        <p:nvSpPr>
          <p:cNvPr id="13" name="文本占位符 12"/>
          <p:cNvSpPr>
            <a:spLocks noGrp="1"/>
          </p:cNvSpPr>
          <p:nvPr>
            <p:ph type="body" sz="quarter" idx="16"/>
            <p:custDataLst>
              <p:tags r:id="rId10"/>
            </p:custDataLst>
          </p:nvPr>
        </p:nvSpPr>
        <p:spPr>
          <a:xfrm>
            <a:off x="4689900" y="4467150"/>
            <a:ext cx="4025700" cy="585900"/>
          </a:xfrm>
        </p:spPr>
        <p:txBody>
          <a:bodyPr wrap="square">
            <a:normAutofit/>
          </a:bodyPr>
          <a:lstStyle>
            <a:lvl1pP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3691"/>
            <a:ext cx="9144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21" name="组合 20"/>
          <p:cNvGrpSpPr/>
          <p:nvPr userDrawn="1">
            <p:custDataLst>
              <p:tags r:id="rId2"/>
            </p:custDataLst>
          </p:nvPr>
        </p:nvGrpSpPr>
        <p:grpSpPr>
          <a:xfrm>
            <a:off x="317087" y="5284118"/>
            <a:ext cx="8555676" cy="474089"/>
            <a:chOff x="422782" y="5902491"/>
            <a:chExt cx="11407568" cy="632118"/>
          </a:xfrm>
        </p:grpSpPr>
        <p:sp>
          <p:nvSpPr>
            <p:cNvPr id="12" name="矩形 11"/>
            <p:cNvSpPr/>
            <p:nvPr userDrawn="1">
              <p:custDataLst>
                <p:tags r:id="rId8"/>
              </p:custDataLst>
            </p:nvPr>
          </p:nvSpPr>
          <p:spPr>
            <a:xfrm rot="18900000">
              <a:off x="11470320" y="6174581"/>
              <a:ext cx="360030" cy="36002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9"/>
              </p:custDataLst>
            </p:nvPr>
          </p:nvSpPr>
          <p:spPr>
            <a:xfrm rot="2700000">
              <a:off x="10933447" y="6174580"/>
              <a:ext cx="360028" cy="36003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11212970" y="6174580"/>
              <a:ext cx="360028" cy="360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1"/>
              </p:custDataLst>
            </p:nvPr>
          </p:nvSpPr>
          <p:spPr>
            <a:xfrm rot="13500000">
              <a:off x="613283" y="5902491"/>
              <a:ext cx="574305" cy="574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2"/>
              </p:custDataLst>
            </p:nvPr>
          </p:nvSpPr>
          <p:spPr>
            <a:xfrm rot="13500000">
              <a:off x="422782" y="5902492"/>
              <a:ext cx="574305" cy="57430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hasCustomPrompt="1"/>
            <p:custDataLst>
              <p:tags r:id="rId3"/>
            </p:custDataLst>
          </p:nvPr>
        </p:nvSpPr>
        <p:spPr>
          <a:xfrm>
            <a:off x="1142100" y="1861650"/>
            <a:ext cx="6858000" cy="1790100"/>
          </a:xfrm>
        </p:spPr>
        <p:txBody>
          <a:bodyPr wrap="square" anchor="b">
            <a:normAutofit/>
          </a:bodyPr>
          <a:lstStyle>
            <a:lvl1pPr algn="ctr">
              <a:defRPr sz="4500" baseline="0">
                <a:solidFill>
                  <a:schemeClr val="tx1"/>
                </a:solidFill>
                <a:latin typeface="Arial" panose="020B0604020202020204" pitchFamily="34" charset="0"/>
                <a:ea typeface="微软雅黑"/>
              </a:defRPr>
            </a:lvl1pPr>
          </a:lstStyle>
          <a:p>
            <a:r>
              <a:rPr lang="zh-CN" altLang="en-US"/>
              <a:t>单击此处编辑标题</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1141810" y="3754350"/>
            <a:ext cx="6858000" cy="1242000"/>
          </a:xfrm>
        </p:spPr>
        <p:txBody>
          <a:bodyPr wrap="square">
            <a:normAutofit/>
          </a:bodyPr>
          <a:lstStyle>
            <a:lvl1pPr algn="ct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grpSp>
        <p:nvGrpSpPr>
          <p:cNvPr id="7" name="组合 6"/>
          <p:cNvGrpSpPr/>
          <p:nvPr userDrawn="1">
            <p:custDataLst>
              <p:tags r:id="rId1"/>
            </p:custDataLst>
          </p:nvPr>
        </p:nvGrpSpPr>
        <p:grpSpPr>
          <a:xfrm>
            <a:off x="0" y="1270443"/>
            <a:ext cx="9144000" cy="4018664"/>
            <a:chOff x="0" y="550924"/>
            <a:chExt cx="12192000" cy="5358219"/>
          </a:xfrm>
        </p:grpSpPr>
        <p:cxnSp>
          <p:nvCxnSpPr>
            <p:cNvPr id="8" name="直接连接符 7"/>
            <p:cNvCxnSpPr/>
            <p:nvPr userDrawn="1">
              <p:custDataLst>
                <p:tags r:id="rId9"/>
              </p:custDataLst>
            </p:nvPr>
          </p:nvCxnSpPr>
          <p:spPr>
            <a:xfrm>
              <a:off x="938389" y="3230975"/>
              <a:ext cx="10317780" cy="0"/>
            </a:xfrm>
            <a:prstGeom prst="line">
              <a:avLst/>
            </a:prstGeom>
            <a:ln w="952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矩形 8"/>
            <p:cNvSpPr/>
            <p:nvPr userDrawn="1">
              <p:custDataLst>
                <p:tags r:id="rId10"/>
              </p:custDataLst>
            </p:nvPr>
          </p:nvSpPr>
          <p:spPr>
            <a:xfrm rot="2700000">
              <a:off x="4528457" y="1177211"/>
              <a:ext cx="3135086" cy="41801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任意多边形: 形状 9"/>
            <p:cNvSpPr/>
            <p:nvPr userDrawn="1">
              <p:custDataLst>
                <p:tags r:id="rId11"/>
              </p:custDataLst>
            </p:nvPr>
          </p:nvSpPr>
          <p:spPr>
            <a:xfrm>
              <a:off x="0"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1" name="任意多边形: 形状 10"/>
            <p:cNvSpPr/>
            <p:nvPr userDrawn="1">
              <p:custDataLst>
                <p:tags r:id="rId12"/>
              </p:custDataLst>
            </p:nvPr>
          </p:nvSpPr>
          <p:spPr>
            <a:xfrm>
              <a:off x="0"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2" name="任意多边形: 形状 11"/>
            <p:cNvSpPr/>
            <p:nvPr userDrawn="1">
              <p:custDataLst>
                <p:tags r:id="rId13"/>
              </p:custDataLst>
            </p:nvPr>
          </p:nvSpPr>
          <p:spPr>
            <a:xfrm flipH="1">
              <a:off x="11568363"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3" name="任意多边形: 形状 12"/>
            <p:cNvSpPr/>
            <p:nvPr userDrawn="1">
              <p:custDataLst>
                <p:tags r:id="rId14"/>
              </p:custDataLst>
            </p:nvPr>
          </p:nvSpPr>
          <p:spPr>
            <a:xfrm flipH="1">
              <a:off x="11568363"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4" name="矩形 13"/>
            <p:cNvSpPr/>
            <p:nvPr userDrawn="1">
              <p:custDataLst>
                <p:tags r:id="rId15"/>
              </p:custDataLst>
            </p:nvPr>
          </p:nvSpPr>
          <p:spPr>
            <a:xfrm rot="2700000">
              <a:off x="3016993" y="550925"/>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6"/>
              </p:custDataLst>
            </p:nvPr>
          </p:nvSpPr>
          <p:spPr>
            <a:xfrm rot="18900000">
              <a:off x="5156344" y="550924"/>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矩形 18"/>
            <p:cNvSpPr/>
            <p:nvPr userDrawn="1">
              <p:custDataLst>
                <p:tags r:id="rId17"/>
              </p:custDataLst>
            </p:nvPr>
          </p:nvSpPr>
          <p:spPr>
            <a:xfrm rot="2700000">
              <a:off x="971848" y="3118684"/>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8"/>
              </p:custDataLst>
            </p:nvPr>
          </p:nvSpPr>
          <p:spPr>
            <a:xfrm rot="2700000">
              <a:off x="1237708" y="3028664"/>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9"/>
              </p:custDataLst>
            </p:nvPr>
          </p:nvSpPr>
          <p:spPr>
            <a:xfrm rot="18900000">
              <a:off x="10650204" y="3028663"/>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20"/>
              </p:custDataLst>
            </p:nvPr>
          </p:nvSpPr>
          <p:spPr>
            <a:xfrm rot="2700000">
              <a:off x="4524455" y="1172741"/>
              <a:ext cx="3143090" cy="4190787"/>
            </a:xfrm>
            <a:prstGeom prst="rect">
              <a:avLst/>
            </a:prstGeom>
            <a:solidFill>
              <a:schemeClr val="accent6">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21"/>
              </p:custDataLst>
            </p:nvPr>
          </p:nvSpPr>
          <p:spPr>
            <a:xfrm rot="18900000">
              <a:off x="6686577" y="1380101"/>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4" name="矩形 23"/>
            <p:cNvSpPr/>
            <p:nvPr userDrawn="1">
              <p:custDataLst>
                <p:tags r:id="rId22"/>
              </p:custDataLst>
            </p:nvPr>
          </p:nvSpPr>
          <p:spPr>
            <a:xfrm rot="2700000">
              <a:off x="2762276" y="1380103"/>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矩形 24"/>
            <p:cNvSpPr/>
            <p:nvPr userDrawn="1">
              <p:custDataLst>
                <p:tags r:id="rId23"/>
              </p:custDataLst>
            </p:nvPr>
          </p:nvSpPr>
          <p:spPr>
            <a:xfrm rot="2700000">
              <a:off x="3911552" y="355537"/>
              <a:ext cx="4368896" cy="5825195"/>
            </a:xfrm>
            <a:prstGeom prst="rect">
              <a:avLst/>
            </a:prstGeom>
            <a:solidFill>
              <a:schemeClr val="accent6"/>
            </a:solidFill>
            <a:ln>
              <a:noFill/>
            </a:ln>
            <a:effectLst>
              <a:outerShdw blurRad="1270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6" name="矩形 25"/>
            <p:cNvSpPr/>
            <p:nvPr userDrawn="1">
              <p:custDataLst>
                <p:tags r:id="rId24"/>
              </p:custDataLst>
            </p:nvPr>
          </p:nvSpPr>
          <p:spPr>
            <a:xfrm rot="18900000">
              <a:off x="11051092" y="3118680"/>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16" name="日期占位符 15"/>
          <p:cNvSpPr>
            <a:spLocks noGrp="1"/>
          </p:cNvSpPr>
          <p:nvPr>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17" name="页脚占位符 16"/>
          <p:cNvSpPr>
            <a:spLocks noGrp="1"/>
          </p:cNvSpPr>
          <p:nvPr>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18" name="灯片编号占位符 17"/>
          <p:cNvSpPr>
            <a:spLocks noGrp="1"/>
          </p:cNvSpPr>
          <p:nvPr>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2" name="标题 1"/>
          <p:cNvSpPr>
            <a:spLocks noGrp="1"/>
          </p:cNvSpPr>
          <p:nvPr>
            <p:ph type="ctrTitle" idx="13" hasCustomPrompt="1"/>
            <p:custDataLst>
              <p:tags r:id="rId5"/>
            </p:custDataLst>
          </p:nvPr>
        </p:nvSpPr>
        <p:spPr>
          <a:xfrm>
            <a:off x="2725170" y="2911183"/>
            <a:ext cx="3693659" cy="552107"/>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ct val="0"/>
              </a:spcAft>
              <a:buClrTx/>
              <a:buSzPts val="7200"/>
              <a:buNone/>
              <a:defRPr sz="4500" b="0" spc="700">
                <a:solidFill>
                  <a:schemeClr val="bg1"/>
                </a:solidFill>
                <a:latin typeface="Arial" panose="020B0604020202020204" pitchFamily="34" charset="0"/>
                <a:ea typeface="汉仪旗黑-85S" panose="00020600040101010101" pitchFamily="18" charset="-122"/>
              </a:defRPr>
            </a:lvl1pPr>
          </a:lstStyle>
          <a:p>
            <a:r>
              <a:rPr lang="zh-CN" altLang="en-US"/>
              <a:t>编辑标题</a:t>
            </a:r>
          </a:p>
        </p:txBody>
      </p:sp>
      <p:sp>
        <p:nvSpPr>
          <p:cNvPr id="4" name="文本占位符 3"/>
          <p:cNvSpPr>
            <a:spLocks noGrp="1"/>
          </p:cNvSpPr>
          <p:nvPr>
            <p:ph type="body" sz="quarter" idx="14" hasCustomPrompt="1"/>
            <p:custDataLst>
              <p:tags r:id="rId6"/>
            </p:custDataLst>
          </p:nvPr>
        </p:nvSpPr>
        <p:spPr>
          <a:xfrm>
            <a:off x="3819525" y="3995738"/>
            <a:ext cx="1533525" cy="352425"/>
          </a:xfrm>
        </p:spPr>
        <p:txBody>
          <a:bodyPr anchor="ctr">
            <a:normAutofit/>
          </a:bodyPr>
          <a:lstStyle>
            <a:lvl1pPr marL="0" indent="0" algn="ctr">
              <a:buFont typeface="Arial" panose="020B0604020202020204" pitchFamily="34" charset="0"/>
              <a:buNone/>
              <a:defRPr sz="1350" spc="300" baseline="0">
                <a:solidFill>
                  <a:schemeClr val="bg1"/>
                </a:solidFill>
              </a:defRPr>
            </a:lvl1pPr>
          </a:lstStyle>
          <a:p>
            <a:pPr lvl="0"/>
            <a:r>
              <a:rPr lang="zh-CN" altLang="en-US"/>
              <a:t>编辑副标题</a:t>
            </a:r>
          </a:p>
        </p:txBody>
      </p:sp>
      <p:sp>
        <p:nvSpPr>
          <p:cNvPr id="27" name="文本占位符 3"/>
          <p:cNvSpPr>
            <a:spLocks noGrp="1"/>
          </p:cNvSpPr>
          <p:nvPr>
            <p:ph type="body" sz="quarter" idx="15" hasCustomPrompt="1"/>
            <p:custDataLst>
              <p:tags r:id="rId7"/>
            </p:custDataLst>
          </p:nvPr>
        </p:nvSpPr>
        <p:spPr>
          <a:xfrm>
            <a:off x="3819525" y="4424363"/>
            <a:ext cx="1533525" cy="352425"/>
          </a:xfrm>
        </p:spPr>
        <p:txBody>
          <a:bodyPr anchor="ctr">
            <a:normAutofit/>
          </a:bodyPr>
          <a:lstStyle>
            <a:lvl1pPr marL="0" indent="0" algn="ctr">
              <a:buFont typeface="Arial" panose="020B0604020202020204" pitchFamily="34" charset="0"/>
              <a:buNone/>
              <a:defRPr sz="1350" spc="300" baseline="0">
                <a:solidFill>
                  <a:schemeClr val="bg1"/>
                </a:solidFill>
              </a:defRPr>
            </a:lvl1pPr>
          </a:lstStyle>
          <a:p>
            <a:pPr lvl="0"/>
            <a:r>
              <a:rPr lang="zh-CN" altLang="en-US"/>
              <a:t>编辑副标题</a:t>
            </a:r>
          </a:p>
        </p:txBody>
      </p:sp>
      <p:sp>
        <p:nvSpPr>
          <p:cNvPr id="5" name="文本占位符 4"/>
          <p:cNvSpPr>
            <a:spLocks noGrp="1"/>
          </p:cNvSpPr>
          <p:nvPr>
            <p:ph type="body" sz="quarter" idx="16" hasCustomPrompt="1"/>
            <p:custDataLst>
              <p:tags r:id="rId8"/>
            </p:custDataLst>
          </p:nvPr>
        </p:nvSpPr>
        <p:spPr>
          <a:xfrm>
            <a:off x="2725341" y="3479006"/>
            <a:ext cx="3693319" cy="345281"/>
          </a:xfrm>
        </p:spPr>
        <p:txBody>
          <a:bodyPr>
            <a:normAutofit/>
          </a:bodyPr>
          <a:lstStyle>
            <a:lvl1pPr marL="0" indent="0" algn="ctr">
              <a:buNone/>
              <a:defRPr sz="1500">
                <a:solidFill>
                  <a:schemeClr val="bg1"/>
                </a:solidFill>
              </a:defRPr>
            </a:lvl1pPr>
          </a:lstStyle>
          <a:p>
            <a:pPr lvl="0"/>
            <a:r>
              <a:rPr lang="zh-CN" altLang="en-US"/>
              <a:t>单击此处编辑副标题</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03349" y="145257"/>
            <a:ext cx="8928148" cy="247954"/>
            <a:chOff x="137798" y="-949324"/>
            <a:chExt cx="11904197" cy="330605"/>
          </a:xfrm>
        </p:grpSpPr>
        <p:sp>
          <p:nvSpPr>
            <p:cNvPr id="11" name="矩形 10"/>
            <p:cNvSpPr/>
            <p:nvPr userDrawn="1">
              <p:custDataLst>
                <p:tags r:id="rId8"/>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2"/>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48" y="1189676"/>
            <a:ext cx="8139178" cy="331473"/>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微软雅黑"/>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502448" y="1571631"/>
            <a:ext cx="3962432" cy="4041680"/>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150" normalizeH="0" baseline="0" noProof="1">
                <a:solidFill>
                  <a:schemeClr val="tx1"/>
                </a:solidFill>
                <a:uFillTx/>
                <a:latin typeface="微软雅黑" panose="020B0503020204020204" charset="-122"/>
                <a:ea typeface="微软雅黑"/>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4679194" y="1571631"/>
            <a:ext cx="3962432" cy="4041680"/>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微软雅黑"/>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9EFD9D74-47D9-4702-A33C-335B63B48DBF}" type="datetimeFigureOut">
              <a:rPr lang="zh-CN" altLang="en-US" smtClean="0"/>
              <a:t>2020/12/14</a:t>
            </a:fld>
            <a:endParaRPr lang="zh-CN" altLang="en-US"/>
          </a:p>
        </p:txBody>
      </p:sp>
      <p:sp>
        <p:nvSpPr>
          <p:cNvPr id="6" name="页脚占位符 5"/>
          <p:cNvSpPr>
            <a:spLocks noGrp="1"/>
          </p:cNvSpPr>
          <p:nvPr>
            <p:ph type="ftr" sz="quarter" idx="11"/>
            <p:custDataLst>
              <p:tags r:id="rId6"/>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7" name="灯片编号占位符 6"/>
          <p:cNvSpPr>
            <a:spLocks noGrp="1"/>
          </p:cNvSpPr>
          <p:nvPr>
            <p:ph type="sldNum" sz="quarter" idx="12"/>
            <p:custDataLst>
              <p:tags r:id="rId7"/>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FABC47A4-756D-490B-A52F-7D9E2C9FC05F}" type="slidenum">
              <a:rPr lang="zh-CN" altLang="en-US" smtClean="0"/>
              <a:t>‹#›</a:t>
            </a:fld>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内容">
    <p:spTree>
      <p:nvGrpSpPr>
        <p:cNvPr id="1" name=""/>
        <p:cNvGrpSpPr/>
        <p:nvPr/>
      </p:nvGrpSpPr>
      <p:grpSpPr>
        <a:xfrm>
          <a:off x="0" y="0"/>
          <a:ext cx="0" cy="0"/>
          <a:chOff x="0" y="0"/>
          <a:chExt cx="0" cy="0"/>
        </a:xfrm>
      </p:grpSpPr>
      <p:grpSp>
        <p:nvGrpSpPr>
          <p:cNvPr id="9" name="组合 8"/>
          <p:cNvGrpSpPr/>
          <p:nvPr userDrawn="1">
            <p:custDataLst>
              <p:tags r:id="rId1"/>
            </p:custDataLst>
          </p:nvPr>
        </p:nvGrpSpPr>
        <p:grpSpPr>
          <a:xfrm>
            <a:off x="103349" y="145257"/>
            <a:ext cx="8928148" cy="247954"/>
            <a:chOff x="137798" y="-949324"/>
            <a:chExt cx="11904197" cy="330605"/>
          </a:xfrm>
        </p:grpSpPr>
        <p:sp>
          <p:nvSpPr>
            <p:cNvPr id="10" name="矩形 9"/>
            <p:cNvSpPr/>
            <p:nvPr userDrawn="1">
              <p:custDataLst>
                <p:tags r:id="rId6"/>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7"/>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8"/>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9"/>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3" name="日期占位符 2"/>
          <p:cNvSpPr>
            <a:spLocks noGrp="1"/>
          </p:cNvSpPr>
          <p:nvPr>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502448" y="1571631"/>
            <a:ext cx="8139178" cy="4041680"/>
          </a:xfrm>
        </p:spPr>
        <p:txBody>
          <a:bodyPr wrap="square">
            <a:normAutofit/>
          </a:bodyPr>
          <a:lstStyle>
            <a:lvl1pPr>
              <a:defRPr>
                <a:solidFill>
                  <a:schemeClr val="tx1"/>
                </a:solidFill>
                <a:latin typeface="Arial" panose="020B0604020202020204" pitchFamily="34" charset="0"/>
                <a:ea typeface="微软雅黑"/>
              </a:defRPr>
            </a:lvl1pPr>
            <a:lvl2pPr>
              <a:defRPr>
                <a:solidFill>
                  <a:schemeClr val="tx1"/>
                </a:solidFill>
                <a:latin typeface="Arial" panose="020B0604020202020204" pitchFamily="34" charset="0"/>
                <a:ea typeface="微软雅黑"/>
              </a:defRPr>
            </a:lvl2pPr>
            <a:lvl3pPr>
              <a:defRPr>
                <a:solidFill>
                  <a:schemeClr val="tx1"/>
                </a:solidFill>
                <a:latin typeface="Arial" panose="020B0604020202020204" pitchFamily="34" charset="0"/>
                <a:ea typeface="微软雅黑"/>
              </a:defRPr>
            </a:lvl3pPr>
            <a:lvl4pPr>
              <a:defRPr>
                <a:solidFill>
                  <a:schemeClr val="tx1"/>
                </a:solidFill>
                <a:latin typeface="Arial" panose="020B0604020202020204" pitchFamily="34" charset="0"/>
                <a:ea typeface="微软雅黑"/>
              </a:defRPr>
            </a:lvl4pPr>
            <a:lvl5pPr>
              <a:defRPr>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末尾幻灯片">
    <p:spTree>
      <p:nvGrpSpPr>
        <p:cNvPr id="1" name=""/>
        <p:cNvGrpSpPr/>
        <p:nvPr/>
      </p:nvGrpSpPr>
      <p:grpSpPr>
        <a:xfrm>
          <a:off x="0" y="0"/>
          <a:ext cx="0" cy="0"/>
          <a:chOff x="0" y="0"/>
          <a:chExt cx="0" cy="0"/>
        </a:xfrm>
      </p:grpSpPr>
      <p:grpSp>
        <p:nvGrpSpPr>
          <p:cNvPr id="30" name="组合 29"/>
          <p:cNvGrpSpPr/>
          <p:nvPr userDrawn="1">
            <p:custDataLst>
              <p:tags r:id="rId1"/>
            </p:custDataLst>
          </p:nvPr>
        </p:nvGrpSpPr>
        <p:grpSpPr>
          <a:xfrm>
            <a:off x="0" y="1270443"/>
            <a:ext cx="9144000" cy="4018664"/>
            <a:chOff x="0" y="550924"/>
            <a:chExt cx="12192000" cy="5358219"/>
          </a:xfrm>
        </p:grpSpPr>
        <p:cxnSp>
          <p:nvCxnSpPr>
            <p:cNvPr id="11" name="直接连接符 10"/>
            <p:cNvCxnSpPr/>
            <p:nvPr userDrawn="1">
              <p:custDataLst>
                <p:tags r:id="rId7"/>
              </p:custDataLst>
            </p:nvPr>
          </p:nvCxnSpPr>
          <p:spPr>
            <a:xfrm>
              <a:off x="938389" y="3230975"/>
              <a:ext cx="10317780" cy="0"/>
            </a:xfrm>
            <a:prstGeom prst="line">
              <a:avLst/>
            </a:prstGeom>
            <a:ln w="952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12" name="矩形 11"/>
            <p:cNvSpPr/>
            <p:nvPr userDrawn="1">
              <p:custDataLst>
                <p:tags r:id="rId8"/>
              </p:custDataLst>
            </p:nvPr>
          </p:nvSpPr>
          <p:spPr>
            <a:xfrm rot="2700000">
              <a:off x="4528457" y="1177211"/>
              <a:ext cx="3135086" cy="41801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任意多边形: 形状 12"/>
            <p:cNvSpPr/>
            <p:nvPr userDrawn="1">
              <p:custDataLst>
                <p:tags r:id="rId9"/>
              </p:custDataLst>
            </p:nvPr>
          </p:nvSpPr>
          <p:spPr>
            <a:xfrm>
              <a:off x="0"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4" name="任意多边形: 形状 13"/>
            <p:cNvSpPr/>
            <p:nvPr userDrawn="1">
              <p:custDataLst>
                <p:tags r:id="rId10"/>
              </p:custDataLst>
            </p:nvPr>
          </p:nvSpPr>
          <p:spPr>
            <a:xfrm>
              <a:off x="0"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5" name="任意多边形: 形状 14"/>
            <p:cNvSpPr/>
            <p:nvPr userDrawn="1">
              <p:custDataLst>
                <p:tags r:id="rId11"/>
              </p:custDataLst>
            </p:nvPr>
          </p:nvSpPr>
          <p:spPr>
            <a:xfrm flipH="1">
              <a:off x="11568363" y="1566139"/>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6" name="任意多边形: 形状 15"/>
            <p:cNvSpPr/>
            <p:nvPr userDrawn="1">
              <p:custDataLst>
                <p:tags r:id="rId12"/>
              </p:custDataLst>
            </p:nvPr>
          </p:nvSpPr>
          <p:spPr>
            <a:xfrm flipH="1">
              <a:off x="11568363" y="3226628"/>
              <a:ext cx="623637" cy="1663032"/>
            </a:xfrm>
            <a:custGeom>
              <a:avLst/>
              <a:gdLst>
                <a:gd name="connsiteX0" fmla="*/ 0 w 623637"/>
                <a:gd name="connsiteY0" fmla="*/ 0 h 1247274"/>
                <a:gd name="connsiteX1" fmla="*/ 623637 w 623637"/>
                <a:gd name="connsiteY1" fmla="*/ 623637 h 1247274"/>
                <a:gd name="connsiteX2" fmla="*/ 0 w 623637"/>
                <a:gd name="connsiteY2" fmla="*/ 1247274 h 1247274"/>
              </a:gdLst>
              <a:ahLst/>
              <a:cxnLst>
                <a:cxn ang="0">
                  <a:pos x="connsiteX0" y="connsiteY0"/>
                </a:cxn>
                <a:cxn ang="0">
                  <a:pos x="connsiteX1" y="connsiteY1"/>
                </a:cxn>
                <a:cxn ang="0">
                  <a:pos x="connsiteX2" y="connsiteY2"/>
                </a:cxn>
              </a:cxnLst>
              <a:rect l="l" t="t" r="r" b="b"/>
              <a:pathLst>
                <a:path w="623637" h="1247274">
                  <a:moveTo>
                    <a:pt x="0" y="0"/>
                  </a:moveTo>
                  <a:lnTo>
                    <a:pt x="623637" y="623637"/>
                  </a:lnTo>
                  <a:lnTo>
                    <a:pt x="0" y="124727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17" name="矩形 16"/>
            <p:cNvSpPr/>
            <p:nvPr userDrawn="1">
              <p:custDataLst>
                <p:tags r:id="rId13"/>
              </p:custDataLst>
            </p:nvPr>
          </p:nvSpPr>
          <p:spPr>
            <a:xfrm rot="2700000">
              <a:off x="3016993" y="550925"/>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矩形 17"/>
            <p:cNvSpPr/>
            <p:nvPr userDrawn="1">
              <p:custDataLst>
                <p:tags r:id="rId14"/>
              </p:custDataLst>
            </p:nvPr>
          </p:nvSpPr>
          <p:spPr>
            <a:xfrm rot="18900000">
              <a:off x="5156344" y="550924"/>
              <a:ext cx="4018664" cy="5358219"/>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矩形 18"/>
            <p:cNvSpPr/>
            <p:nvPr userDrawn="1">
              <p:custDataLst>
                <p:tags r:id="rId15"/>
              </p:custDataLst>
            </p:nvPr>
          </p:nvSpPr>
          <p:spPr>
            <a:xfrm rot="2700000">
              <a:off x="971848" y="3118684"/>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6"/>
              </p:custDataLst>
            </p:nvPr>
          </p:nvSpPr>
          <p:spPr>
            <a:xfrm rot="2700000">
              <a:off x="1237708" y="3028664"/>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7"/>
              </p:custDataLst>
            </p:nvPr>
          </p:nvSpPr>
          <p:spPr>
            <a:xfrm rot="18900000">
              <a:off x="10650204" y="3028663"/>
              <a:ext cx="304088" cy="4054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18"/>
              </p:custDataLst>
            </p:nvPr>
          </p:nvSpPr>
          <p:spPr>
            <a:xfrm rot="2700000">
              <a:off x="4524455" y="1172741"/>
              <a:ext cx="3143090" cy="4190787"/>
            </a:xfrm>
            <a:prstGeom prst="rect">
              <a:avLst/>
            </a:prstGeom>
            <a:solidFill>
              <a:schemeClr val="accent6">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19"/>
              </p:custDataLst>
            </p:nvPr>
          </p:nvSpPr>
          <p:spPr>
            <a:xfrm rot="18900000">
              <a:off x="6686577" y="1380101"/>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4" name="矩形 23"/>
            <p:cNvSpPr/>
            <p:nvPr userDrawn="1">
              <p:custDataLst>
                <p:tags r:id="rId20"/>
              </p:custDataLst>
            </p:nvPr>
          </p:nvSpPr>
          <p:spPr>
            <a:xfrm rot="2700000">
              <a:off x="2762276" y="1380103"/>
              <a:ext cx="2774897" cy="3699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5" name="矩形 24"/>
            <p:cNvSpPr/>
            <p:nvPr userDrawn="1">
              <p:custDataLst>
                <p:tags r:id="rId21"/>
              </p:custDataLst>
            </p:nvPr>
          </p:nvSpPr>
          <p:spPr>
            <a:xfrm rot="2700000">
              <a:off x="3911552" y="355537"/>
              <a:ext cx="4368896" cy="5825195"/>
            </a:xfrm>
            <a:prstGeom prst="rect">
              <a:avLst/>
            </a:prstGeom>
            <a:solidFill>
              <a:schemeClr val="accent6"/>
            </a:solidFill>
            <a:ln>
              <a:noFill/>
            </a:ln>
            <a:effectLst>
              <a:outerShdw blurRad="1270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6" name="矩形 25"/>
            <p:cNvSpPr/>
            <p:nvPr userDrawn="1">
              <p:custDataLst>
                <p:tags r:id="rId22"/>
              </p:custDataLst>
            </p:nvPr>
          </p:nvSpPr>
          <p:spPr>
            <a:xfrm rot="18900000">
              <a:off x="11051092" y="3118680"/>
              <a:ext cx="169060" cy="22541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8" name="直接连接符 7"/>
            <p:cNvCxnSpPr/>
            <p:nvPr>
              <p:custDataLst>
                <p:tags r:id="rId23"/>
              </p:custDataLst>
            </p:nvPr>
          </p:nvCxnSpPr>
          <p:spPr>
            <a:xfrm>
              <a:off x="3308985" y="4513156"/>
              <a:ext cx="5574030" cy="0"/>
            </a:xfrm>
            <a:prstGeom prst="line">
              <a:avLst/>
            </a:prstGeom>
            <a:ln>
              <a:solidFill>
                <a:schemeClr val="tx1">
                  <a:lumMod val="75000"/>
                  <a:lumOff val="25000"/>
                </a:schemeClr>
              </a:solidFill>
              <a:prstDash val="dash"/>
              <a:headEnd type="none"/>
              <a:tailEnd type="none" w="sm" len="sm"/>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24"/>
              </p:custDataLst>
            </p:nvPr>
          </p:nvCxnSpPr>
          <p:spPr>
            <a:xfrm>
              <a:off x="3308985" y="2404956"/>
              <a:ext cx="5574030" cy="0"/>
            </a:xfrm>
            <a:prstGeom prst="line">
              <a:avLst/>
            </a:prstGeom>
            <a:ln>
              <a:solidFill>
                <a:schemeClr val="tx1">
                  <a:lumMod val="75000"/>
                  <a:lumOff val="25000"/>
                </a:schemeClr>
              </a:solidFill>
              <a:prstDash val="dash"/>
              <a:headEnd type="none"/>
              <a:tailEnd type="none" w="sm" len="sm"/>
            </a:ln>
          </p:spPr>
          <p:style>
            <a:lnRef idx="1">
              <a:schemeClr val="accent1"/>
            </a:lnRef>
            <a:fillRef idx="0">
              <a:schemeClr val="accent1"/>
            </a:fillRef>
            <a:effectRef idx="0">
              <a:schemeClr val="accent1"/>
            </a:effectRef>
            <a:fontRef idx="minor">
              <a:schemeClr val="tx1"/>
            </a:fontRef>
          </p:style>
        </p:cxnSp>
      </p:grpSp>
      <p:sp>
        <p:nvSpPr>
          <p:cNvPr id="3" name="日期占位符 2"/>
          <p:cNvSpPr>
            <a:spLocks noGrp="1"/>
          </p:cNvSpPr>
          <p:nvPr userDrawn="1">
            <p:ph type="dt" sz="half" idx="10"/>
            <p:custDataLst>
              <p:tags r:id="rId2"/>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userDrawn="1">
            <p:ph type="ftr" sz="quarter" idx="11"/>
            <p:custDataLst>
              <p:tags r:id="rId3"/>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userDrawn="1">
            <p:ph type="sldNum" sz="quarter" idx="12"/>
            <p:custDataLst>
              <p:tags r:id="rId4"/>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2" name="标题 1"/>
          <p:cNvSpPr>
            <a:spLocks noGrp="1"/>
          </p:cNvSpPr>
          <p:nvPr userDrawn="1">
            <p:ph type="title" idx="13" hasCustomPrompt="1"/>
            <p:custDataLst>
              <p:tags r:id="rId5"/>
            </p:custDataLst>
          </p:nvPr>
        </p:nvSpPr>
        <p:spPr>
          <a:xfrm>
            <a:off x="2559844" y="2917745"/>
            <a:ext cx="4024313" cy="1049179"/>
          </a:xfrm>
        </p:spPr>
        <p:txBody>
          <a:bodyPr vert="horz" wrap="square" lIns="91440" tIns="45720" rIns="91440" bIns="45720" anchor="ctr" anchorCtr="0">
            <a:normAutofit/>
          </a:bodyPr>
          <a:lstStyle>
            <a:lvl1pPr marL="0" marR="0" indent="0" algn="dist" defTabSz="914400" rtl="0" eaLnBrk="1" fontAlgn="auto" latinLnBrk="0" hangingPunct="1">
              <a:lnSpc>
                <a:spcPct val="100000"/>
              </a:lnSpc>
              <a:spcBef>
                <a:spcPct val="0"/>
              </a:spcBef>
              <a:spcAft>
                <a:spcPct val="0"/>
              </a:spcAft>
              <a:buClrTx/>
              <a:buSzPts val="8000"/>
              <a:buNone/>
              <a:defRPr sz="6000" b="0" spc="1000">
                <a:solidFill>
                  <a:schemeClr val="bg1"/>
                </a:solidFill>
                <a:latin typeface="Arial" panose="020B0604020202020204" pitchFamily="34" charset="0"/>
                <a:ea typeface="汉仪旗黑-85S" panose="00020600040101010101" pitchFamily="18" charset="-122"/>
              </a:defRPr>
            </a:lvl1pPr>
          </a:lstStyle>
          <a:p>
            <a:r>
              <a:rPr lang="zh-CN" altLang="en-US"/>
              <a:t>编辑标题</a:t>
            </a:r>
          </a:p>
        </p:txBody>
      </p:sp>
      <p:sp>
        <p:nvSpPr>
          <p:cNvPr id="29" name="文本占位符 3"/>
          <p:cNvSpPr>
            <a:spLocks noGrp="1"/>
          </p:cNvSpPr>
          <p:nvPr>
            <p:ph type="body" sz="quarter" idx="15" hasCustomPrompt="1"/>
            <p:custDataLst>
              <p:tags r:id="rId6"/>
            </p:custDataLst>
          </p:nvPr>
        </p:nvSpPr>
        <p:spPr>
          <a:xfrm>
            <a:off x="3536156" y="4145756"/>
            <a:ext cx="2100263" cy="352425"/>
          </a:xfrm>
        </p:spPr>
        <p:txBody>
          <a:bodyPr anchor="ctr">
            <a:normAutofit/>
          </a:bodyPr>
          <a:lstStyle>
            <a:lvl1pPr marL="0" indent="0" algn="ctr">
              <a:buFont typeface="Arial" panose="020B0604020202020204" pitchFamily="34" charset="0"/>
              <a:buNone/>
              <a:defRPr sz="1350" spc="300" baseline="0">
                <a:solidFill>
                  <a:schemeClr val="bg1"/>
                </a:solidFill>
              </a:defRPr>
            </a:lvl1pPr>
          </a:lstStyle>
          <a:p>
            <a:pPr lvl="0"/>
            <a:r>
              <a:rPr lang="zh-CN" altLang="en-US"/>
              <a:t>编辑副标题</a:t>
            </a:r>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通用">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03349" y="145257"/>
            <a:ext cx="8928148" cy="247954"/>
            <a:chOff x="137798" y="-949324"/>
            <a:chExt cx="11904197" cy="330605"/>
          </a:xfrm>
        </p:grpSpPr>
        <p:sp>
          <p:nvSpPr>
            <p:cNvPr id="9" name="矩形 8"/>
            <p:cNvSpPr/>
            <p:nvPr userDrawn="1">
              <p:custDataLst>
                <p:tags r:id="rId6"/>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矩形 9"/>
            <p:cNvSpPr/>
            <p:nvPr userDrawn="1">
              <p:custDataLst>
                <p:tags r:id="rId7"/>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矩形 10"/>
            <p:cNvSpPr/>
            <p:nvPr userDrawn="1">
              <p:custDataLst>
                <p:tags r:id="rId8"/>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11"/>
            <p:cNvSpPr/>
            <p:nvPr userDrawn="1">
              <p:custDataLst>
                <p:tags r:id="rId9"/>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2"/>
            </p:custDataLst>
          </p:nvPr>
        </p:nvSpPr>
        <p:spPr>
          <a:xfrm>
            <a:off x="502412" y="1189673"/>
            <a:ext cx="8139178" cy="331473"/>
          </a:xfrm>
        </p:spPr>
        <p:txBody>
          <a:bodyPr wrap="square">
            <a:normAutofit/>
          </a:bodyPr>
          <a:lstStyle>
            <a:lvl1pPr>
              <a:defRPr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3"/>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4"/>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5"/>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相框">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219056" y="1085107"/>
            <a:ext cx="8705888" cy="4687787"/>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1" name="组合 10"/>
          <p:cNvGrpSpPr/>
          <p:nvPr userDrawn="1">
            <p:custDataLst>
              <p:tags r:id="rId2"/>
            </p:custDataLst>
          </p:nvPr>
        </p:nvGrpSpPr>
        <p:grpSpPr>
          <a:xfrm>
            <a:off x="103349" y="145257"/>
            <a:ext cx="8928148" cy="247954"/>
            <a:chOff x="137798" y="-949324"/>
            <a:chExt cx="11904197" cy="330605"/>
          </a:xfrm>
        </p:grpSpPr>
        <p:sp>
          <p:nvSpPr>
            <p:cNvPr id="12" name="矩形 11"/>
            <p:cNvSpPr/>
            <p:nvPr userDrawn="1">
              <p:custDataLst>
                <p:tags r:id="rId8"/>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9"/>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1"/>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矩形 15"/>
            <p:cNvSpPr/>
            <p:nvPr userDrawn="1">
              <p:custDataLst>
                <p:tags r:id="rId12"/>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hasCustomPrompt="1"/>
            <p:custDataLst>
              <p:tags r:id="rId3"/>
            </p:custDataLst>
          </p:nvPr>
        </p:nvSpPr>
        <p:spPr>
          <a:xfrm>
            <a:off x="961200" y="1794150"/>
            <a:ext cx="7219800" cy="542700"/>
          </a:xfrm>
        </p:spPr>
        <p:txBody>
          <a:bodyPr wrap="square" anchor="ctr">
            <a:normAutofit/>
          </a:bodyPr>
          <a:lstStyle>
            <a:lvl1pPr>
              <a:defRPr sz="2400" baseline="0">
                <a:solidFill>
                  <a:schemeClr val="tx1"/>
                </a:solidFill>
                <a:latin typeface="Arial" panose="020B0604020202020204" pitchFamily="34" charset="0"/>
                <a:ea typeface="微软雅黑"/>
              </a:defRPr>
            </a:lvl1pPr>
          </a:lstStyle>
          <a:p>
            <a:r>
              <a:rPr lang="zh-CN" altLang="en-US"/>
              <a:t>单击此处编辑标题</a:t>
            </a:r>
          </a:p>
        </p:txBody>
      </p:sp>
      <p:sp>
        <p:nvSpPr>
          <p:cNvPr id="7" name="内容占位符 6"/>
          <p:cNvSpPr>
            <a:spLocks noGrp="1"/>
          </p:cNvSpPr>
          <p:nvPr>
            <p:ph sz="quarter" idx="13"/>
            <p:custDataLst>
              <p:tags r:id="rId4"/>
            </p:custDataLst>
          </p:nvPr>
        </p:nvSpPr>
        <p:spPr>
          <a:xfrm>
            <a:off x="960835" y="2479950"/>
            <a:ext cx="7219950" cy="25839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custDataLst>
              <p:tags r:id="rId5"/>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6"/>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7"/>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左右">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3618452"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6" name="组合 5"/>
          <p:cNvGrpSpPr/>
          <p:nvPr userDrawn="1">
            <p:custDataLst>
              <p:tags r:id="rId2"/>
            </p:custDataLst>
          </p:nvPr>
        </p:nvGrpSpPr>
        <p:grpSpPr>
          <a:xfrm>
            <a:off x="8708195" y="145257"/>
            <a:ext cx="311980" cy="156507"/>
            <a:chOff x="137798" y="-949324"/>
            <a:chExt cx="415973" cy="208676"/>
          </a:xfrm>
        </p:grpSpPr>
        <p:sp>
          <p:nvSpPr>
            <p:cNvPr id="12" name="矩形 11"/>
            <p:cNvSpPr/>
            <p:nvPr userDrawn="1">
              <p:custDataLst>
                <p:tags r:id="rId9"/>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10"/>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1"/>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hasCustomPrompt="1"/>
            <p:custDataLst>
              <p:tags r:id="rId3"/>
            </p:custDataLst>
          </p:nvPr>
        </p:nvSpPr>
        <p:spPr>
          <a:xfrm>
            <a:off x="437400" y="1435050"/>
            <a:ext cx="2970000" cy="661500"/>
          </a:xfrm>
        </p:spPr>
        <p:txBody>
          <a:bodyPr wrap="square" anchor="ctr" anchorCtr="0">
            <a:normAutofit/>
          </a:bodyPr>
          <a:lstStyle>
            <a:lvl1pPr>
              <a:defRPr sz="2700" baseline="0">
                <a:solidFill>
                  <a:schemeClr val="tx1"/>
                </a:solidFill>
                <a:latin typeface="Arial" panose="020B0604020202020204" pitchFamily="34" charset="0"/>
                <a:ea typeface="微软雅黑"/>
              </a:defRPr>
            </a:lvl1pPr>
          </a:lstStyle>
          <a:p>
            <a:r>
              <a:rPr lang="zh-CN" altLang="en-US"/>
              <a:t>单击编辑标题</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440100" y="2180250"/>
            <a:ext cx="2967300" cy="30699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3825900" y="1434704"/>
            <a:ext cx="4860000" cy="3815953"/>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上下">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9144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8" name="组合 17"/>
          <p:cNvGrpSpPr/>
          <p:nvPr userDrawn="1">
            <p:custDataLst>
              <p:tags r:id="rId2"/>
            </p:custDataLst>
          </p:nvPr>
        </p:nvGrpSpPr>
        <p:grpSpPr>
          <a:xfrm>
            <a:off x="103349" y="145257"/>
            <a:ext cx="8928148" cy="247954"/>
            <a:chOff x="137798" y="-949324"/>
            <a:chExt cx="11904197" cy="330605"/>
          </a:xfrm>
        </p:grpSpPr>
        <p:sp>
          <p:nvSpPr>
            <p:cNvPr id="19" name="矩形 18"/>
            <p:cNvSpPr/>
            <p:nvPr userDrawn="1">
              <p:custDataLst>
                <p:tags r:id="rId9"/>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0"/>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1" name="矩形 20"/>
            <p:cNvSpPr/>
            <p:nvPr userDrawn="1">
              <p:custDataLst>
                <p:tags r:id="rId11"/>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2" name="矩形 21"/>
            <p:cNvSpPr/>
            <p:nvPr userDrawn="1">
              <p:custDataLst>
                <p:tags r:id="rId12"/>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3" name="矩形 22"/>
            <p:cNvSpPr/>
            <p:nvPr userDrawn="1">
              <p:custDataLst>
                <p:tags r:id="rId13"/>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459000" y="1443150"/>
            <a:ext cx="8232300" cy="469800"/>
          </a:xfrm>
        </p:spPr>
        <p:txBody>
          <a:bodyPr wrap="square" anchor="ctr">
            <a:normAutofit/>
          </a:bodyPr>
          <a:lstStyle>
            <a:lvl1pPr algn="ctr">
              <a:defRPr sz="2700"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459000" y="2101950"/>
            <a:ext cx="8231981" cy="621000"/>
          </a:xfrm>
        </p:spPr>
        <p:txBody>
          <a:bodyPr wrap="square">
            <a:normAutofit/>
          </a:bodyPr>
          <a:lstStyle>
            <a:lvl1pPr algn="ct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
        <p:nvSpPr>
          <p:cNvPr id="9" name="内容占位符 8"/>
          <p:cNvSpPr>
            <a:spLocks noGrp="1"/>
          </p:cNvSpPr>
          <p:nvPr>
            <p:ph sz="quarter" idx="14"/>
            <p:custDataLst>
              <p:tags r:id="rId8"/>
            </p:custDataLst>
          </p:nvPr>
        </p:nvSpPr>
        <p:spPr>
          <a:xfrm>
            <a:off x="459581" y="2963250"/>
            <a:ext cx="8224200" cy="25731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下上">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5028971"/>
            <a:ext cx="9144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12" name="组合 11"/>
          <p:cNvGrpSpPr/>
          <p:nvPr userDrawn="1">
            <p:custDataLst>
              <p:tags r:id="rId2"/>
            </p:custDataLst>
          </p:nvPr>
        </p:nvGrpSpPr>
        <p:grpSpPr>
          <a:xfrm>
            <a:off x="103349" y="145257"/>
            <a:ext cx="8928148" cy="247954"/>
            <a:chOff x="137798" y="-949324"/>
            <a:chExt cx="11904197" cy="330605"/>
          </a:xfrm>
        </p:grpSpPr>
        <p:sp>
          <p:nvSpPr>
            <p:cNvPr id="13" name="矩形 12"/>
            <p:cNvSpPr/>
            <p:nvPr userDrawn="1">
              <p:custDataLst>
                <p:tags r:id="rId9"/>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1"/>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6" name="矩形 15"/>
            <p:cNvSpPr/>
            <p:nvPr userDrawn="1">
              <p:custDataLst>
                <p:tags r:id="rId12"/>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3"/>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453600" y="1359450"/>
            <a:ext cx="8232300" cy="423900"/>
          </a:xfrm>
        </p:spPr>
        <p:txBody>
          <a:bodyPr wrap="square" anchor="ctr" anchorCtr="0">
            <a:normAutofit/>
          </a:bodyPr>
          <a:lstStyle>
            <a:lvl1pPr algn="ctr">
              <a:defRPr sz="2400"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7"/>
            </p:custDataLst>
          </p:nvPr>
        </p:nvSpPr>
        <p:spPr>
          <a:xfrm>
            <a:off x="453628" y="2118150"/>
            <a:ext cx="8243100" cy="24084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文本占位符 8"/>
          <p:cNvSpPr>
            <a:spLocks noGrp="1"/>
          </p:cNvSpPr>
          <p:nvPr>
            <p:ph type="body" sz="quarter" idx="14"/>
            <p:custDataLst>
              <p:tags r:id="rId8"/>
            </p:custDataLst>
          </p:nvPr>
        </p:nvSpPr>
        <p:spPr>
          <a:xfrm>
            <a:off x="445500" y="4742550"/>
            <a:ext cx="8251200" cy="758700"/>
          </a:xfrm>
        </p:spPr>
        <p:txBody>
          <a:bodyPr wrap="square">
            <a:normAutofit/>
          </a:bodyPr>
          <a:lstStyle>
            <a:lvl1pP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导航">
    <p:spTree>
      <p:nvGrpSpPr>
        <p:cNvPr id="1" name=""/>
        <p:cNvGrpSpPr/>
        <p:nvPr/>
      </p:nvGrpSpPr>
      <p:grpSpPr>
        <a:xfrm>
          <a:off x="0" y="0"/>
          <a:ext cx="0" cy="0"/>
          <a:chOff x="0" y="0"/>
          <a:chExt cx="0" cy="0"/>
        </a:xfrm>
      </p:grpSpPr>
      <p:sp>
        <p:nvSpPr>
          <p:cNvPr id="14" name="矩形 13"/>
          <p:cNvSpPr/>
          <p:nvPr userDrawn="1">
            <p:custDataLst>
              <p:tags r:id="rId1"/>
            </p:custDataLst>
          </p:nvPr>
        </p:nvSpPr>
        <p:spPr>
          <a:xfrm>
            <a:off x="0" y="0"/>
            <a:ext cx="9144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22" name="组合 21"/>
          <p:cNvGrpSpPr/>
          <p:nvPr userDrawn="1">
            <p:custDataLst>
              <p:tags r:id="rId2"/>
            </p:custDataLst>
          </p:nvPr>
        </p:nvGrpSpPr>
        <p:grpSpPr>
          <a:xfrm>
            <a:off x="108439" y="6469340"/>
            <a:ext cx="8911736" cy="243403"/>
            <a:chOff x="144585" y="7482786"/>
            <a:chExt cx="11882314" cy="324537"/>
          </a:xfrm>
        </p:grpSpPr>
        <p:sp>
          <p:nvSpPr>
            <p:cNvPr id="16" name="矩形 15"/>
            <p:cNvSpPr/>
            <p:nvPr userDrawn="1">
              <p:custDataLst>
                <p:tags r:id="rId11"/>
              </p:custDataLst>
            </p:nvPr>
          </p:nvSpPr>
          <p:spPr>
            <a:xfrm rot="18900000">
              <a:off x="11870392" y="7598647"/>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2"/>
              </p:custDataLst>
            </p:nvPr>
          </p:nvSpPr>
          <p:spPr>
            <a:xfrm rot="2700000">
              <a:off x="11637010" y="7598647"/>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8" name="矩形 17"/>
            <p:cNvSpPr/>
            <p:nvPr userDrawn="1">
              <p:custDataLst>
                <p:tags r:id="rId13"/>
              </p:custDataLst>
            </p:nvPr>
          </p:nvSpPr>
          <p:spPr>
            <a:xfrm rot="2700000">
              <a:off x="11758520" y="7598647"/>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9" name="矩形 18"/>
            <p:cNvSpPr/>
            <p:nvPr userDrawn="1">
              <p:custDataLst>
                <p:tags r:id="rId14"/>
              </p:custDataLst>
            </p:nvPr>
          </p:nvSpPr>
          <p:spPr>
            <a:xfrm rot="13500000">
              <a:off x="271924" y="7440304"/>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20" name="矩形 19"/>
            <p:cNvSpPr/>
            <p:nvPr userDrawn="1">
              <p:custDataLst>
                <p:tags r:id="rId15"/>
              </p:custDataLst>
            </p:nvPr>
          </p:nvSpPr>
          <p:spPr>
            <a:xfrm rot="13500000">
              <a:off x="187066" y="7440304"/>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p:custDataLst>
              <p:tags r:id="rId3"/>
            </p:custDataLst>
          </p:nvPr>
        </p:nvSpPr>
        <p:spPr>
          <a:xfrm>
            <a:off x="434700" y="237600"/>
            <a:ext cx="8278200" cy="441964"/>
          </a:xfrm>
        </p:spPr>
        <p:txBody>
          <a:bodyPr wrap="square">
            <a:normAutofit/>
          </a:bodyPr>
          <a:lstStyle>
            <a:lvl1pPr>
              <a:defRPr baseline="0">
                <a:solidFill>
                  <a:schemeClr val="tx1"/>
                </a:solidFill>
                <a:latin typeface="Arial" panose="020B0604020202020204" pitchFamily="34" charset="0"/>
                <a:ea typeface="微软雅黑"/>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7"/>
            </p:custDataLst>
          </p:nvPr>
        </p:nvSpPr>
        <p:spPr>
          <a:xfrm>
            <a:off x="434700" y="2104650"/>
            <a:ext cx="4006800" cy="21708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内容占位符 8"/>
          <p:cNvSpPr>
            <a:spLocks noGrp="1"/>
          </p:cNvSpPr>
          <p:nvPr>
            <p:ph sz="quarter" idx="14"/>
            <p:custDataLst>
              <p:tags r:id="rId8"/>
            </p:custDataLst>
          </p:nvPr>
        </p:nvSpPr>
        <p:spPr>
          <a:xfrm>
            <a:off x="4681800" y="2104650"/>
            <a:ext cx="4025700" cy="2170800"/>
          </a:xfrm>
        </p:spPr>
        <p:txBody>
          <a:bodyPr wrap="square">
            <a:normAutofit/>
          </a:bodyPr>
          <a:lstStyle>
            <a:lvl1pPr>
              <a:defRPr baseline="0">
                <a:solidFill>
                  <a:schemeClr val="tx1"/>
                </a:solidFill>
                <a:latin typeface="Arial" panose="020B0604020202020204" pitchFamily="34" charset="0"/>
                <a:ea typeface="微软雅黑"/>
              </a:defRPr>
            </a:lvl1pPr>
            <a:lvl2pPr>
              <a:defRPr baseline="0">
                <a:solidFill>
                  <a:schemeClr val="tx1"/>
                </a:solidFill>
                <a:latin typeface="Arial" panose="020B0604020202020204" pitchFamily="34" charset="0"/>
                <a:ea typeface="微软雅黑"/>
              </a:defRPr>
            </a:lvl2pPr>
            <a:lvl3pPr>
              <a:defRPr baseline="0">
                <a:solidFill>
                  <a:schemeClr val="tx1"/>
                </a:solidFill>
                <a:latin typeface="Arial" panose="020B0604020202020204" pitchFamily="34" charset="0"/>
                <a:ea typeface="微软雅黑"/>
              </a:defRPr>
            </a:lvl3pPr>
            <a:lvl4pPr>
              <a:defRPr baseline="0">
                <a:solidFill>
                  <a:schemeClr val="tx1"/>
                </a:solidFill>
                <a:latin typeface="Arial" panose="020B0604020202020204" pitchFamily="34" charset="0"/>
                <a:ea typeface="微软雅黑"/>
              </a:defRPr>
            </a:lvl4pPr>
            <a:lvl5pPr>
              <a:defRPr baseline="0">
                <a:solidFill>
                  <a:schemeClr val="tx1"/>
                </a:solidFill>
                <a:latin typeface="Arial" panose="020B0604020202020204" pitchFamily="34" charset="0"/>
                <a:ea typeface="微软雅黑"/>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1" name="文本占位符 10"/>
          <p:cNvSpPr>
            <a:spLocks noGrp="1"/>
          </p:cNvSpPr>
          <p:nvPr>
            <p:ph type="body" sz="quarter" idx="15"/>
            <p:custDataLst>
              <p:tags r:id="rId9"/>
            </p:custDataLst>
          </p:nvPr>
        </p:nvSpPr>
        <p:spPr>
          <a:xfrm>
            <a:off x="429300" y="4469850"/>
            <a:ext cx="4006800" cy="585900"/>
          </a:xfrm>
        </p:spPr>
        <p:txBody>
          <a:bodyPr wrap="square">
            <a:normAutofit/>
          </a:bodyPr>
          <a:lstStyle>
            <a:lvl1pP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
        <p:nvSpPr>
          <p:cNvPr id="13" name="文本占位符 12"/>
          <p:cNvSpPr>
            <a:spLocks noGrp="1"/>
          </p:cNvSpPr>
          <p:nvPr>
            <p:ph type="body" sz="quarter" idx="16"/>
            <p:custDataLst>
              <p:tags r:id="rId10"/>
            </p:custDataLst>
          </p:nvPr>
        </p:nvSpPr>
        <p:spPr>
          <a:xfrm>
            <a:off x="4689900" y="4467150"/>
            <a:ext cx="4025700" cy="585900"/>
          </a:xfrm>
        </p:spPr>
        <p:txBody>
          <a:bodyPr wrap="square">
            <a:normAutofit/>
          </a:bodyPr>
          <a:lstStyle>
            <a:lvl1pP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腰带">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3691"/>
            <a:ext cx="9144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p>
        </p:txBody>
      </p:sp>
      <p:grpSp>
        <p:nvGrpSpPr>
          <p:cNvPr id="21" name="组合 20"/>
          <p:cNvGrpSpPr/>
          <p:nvPr userDrawn="1">
            <p:custDataLst>
              <p:tags r:id="rId2"/>
            </p:custDataLst>
          </p:nvPr>
        </p:nvGrpSpPr>
        <p:grpSpPr>
          <a:xfrm>
            <a:off x="317087" y="5284118"/>
            <a:ext cx="8555676" cy="474089"/>
            <a:chOff x="422782" y="5902491"/>
            <a:chExt cx="11407568" cy="632118"/>
          </a:xfrm>
        </p:grpSpPr>
        <p:sp>
          <p:nvSpPr>
            <p:cNvPr id="12" name="矩形 11"/>
            <p:cNvSpPr/>
            <p:nvPr userDrawn="1">
              <p:custDataLst>
                <p:tags r:id="rId8"/>
              </p:custDataLst>
            </p:nvPr>
          </p:nvSpPr>
          <p:spPr>
            <a:xfrm rot="18900000">
              <a:off x="11470320" y="6174581"/>
              <a:ext cx="360030" cy="36002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矩形 12"/>
            <p:cNvSpPr/>
            <p:nvPr userDrawn="1">
              <p:custDataLst>
                <p:tags r:id="rId9"/>
              </p:custDataLst>
            </p:nvPr>
          </p:nvSpPr>
          <p:spPr>
            <a:xfrm rot="2700000">
              <a:off x="10933447" y="6174580"/>
              <a:ext cx="360028" cy="36003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4" name="矩形 13"/>
            <p:cNvSpPr/>
            <p:nvPr userDrawn="1">
              <p:custDataLst>
                <p:tags r:id="rId10"/>
              </p:custDataLst>
            </p:nvPr>
          </p:nvSpPr>
          <p:spPr>
            <a:xfrm rot="2700000">
              <a:off x="11212970" y="6174580"/>
              <a:ext cx="360028" cy="3600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7" name="矩形 16"/>
            <p:cNvSpPr/>
            <p:nvPr userDrawn="1">
              <p:custDataLst>
                <p:tags r:id="rId11"/>
              </p:custDataLst>
            </p:nvPr>
          </p:nvSpPr>
          <p:spPr>
            <a:xfrm rot="13500000">
              <a:off x="613283" y="5902491"/>
              <a:ext cx="574305" cy="574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5" name="矩形 14"/>
            <p:cNvSpPr/>
            <p:nvPr userDrawn="1">
              <p:custDataLst>
                <p:tags r:id="rId12"/>
              </p:custDataLst>
            </p:nvPr>
          </p:nvSpPr>
          <p:spPr>
            <a:xfrm rot="13500000">
              <a:off x="422782" y="5902492"/>
              <a:ext cx="574305" cy="57430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2" name="标题 1"/>
          <p:cNvSpPr>
            <a:spLocks noGrp="1"/>
          </p:cNvSpPr>
          <p:nvPr>
            <p:ph type="title" hasCustomPrompt="1"/>
            <p:custDataLst>
              <p:tags r:id="rId3"/>
            </p:custDataLst>
          </p:nvPr>
        </p:nvSpPr>
        <p:spPr>
          <a:xfrm>
            <a:off x="1142100" y="1861650"/>
            <a:ext cx="6858000" cy="1790100"/>
          </a:xfrm>
        </p:spPr>
        <p:txBody>
          <a:bodyPr wrap="square" anchor="b">
            <a:normAutofit/>
          </a:bodyPr>
          <a:lstStyle>
            <a:lvl1pPr algn="ctr">
              <a:defRPr sz="4500" baseline="0">
                <a:solidFill>
                  <a:schemeClr val="tx1"/>
                </a:solidFill>
                <a:latin typeface="Arial" panose="020B0604020202020204" pitchFamily="34" charset="0"/>
                <a:ea typeface="微软雅黑"/>
              </a:defRPr>
            </a:lvl1pPr>
          </a:lstStyle>
          <a:p>
            <a:r>
              <a:rPr lang="zh-CN" altLang="en-US"/>
              <a:t>单击此处编辑标题</a:t>
            </a:r>
          </a:p>
        </p:txBody>
      </p:sp>
      <p:sp>
        <p:nvSpPr>
          <p:cNvPr id="3" name="日期占位符 2"/>
          <p:cNvSpPr>
            <a:spLocks noGrp="1"/>
          </p:cNvSpPr>
          <p:nvPr>
            <p:ph type="dt" sz="half" idx="10"/>
            <p:custDataLst>
              <p:tags r:id="rId4"/>
            </p:custDataLst>
          </p:nvPr>
        </p:nvSpPr>
        <p:spPr>
          <a:xfrm>
            <a:off x="659807" y="6349833"/>
            <a:ext cx="2025000" cy="316800"/>
          </a:xfrm>
        </p:spPr>
        <p:txBody>
          <a:bodyPr wrap="square">
            <a:normAutofit/>
          </a:bodyPr>
          <a:lstStyle>
            <a:lvl1pPr>
              <a:defRPr>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custDataLst>
              <p:tags r:id="rId5"/>
            </p:custDataLst>
          </p:nvPr>
        </p:nvSpPr>
        <p:spPr>
          <a:xfrm>
            <a:off x="3087000" y="6349833"/>
            <a:ext cx="2970000" cy="316800"/>
          </a:xfrm>
        </p:spPr>
        <p:txBody>
          <a:bodyPr wrap="square">
            <a:normAutofit/>
          </a:bodyPr>
          <a:lstStyle>
            <a:lvl1pPr>
              <a:defRPr>
                <a:latin typeface="Arial" panose="020B0604020202020204" pitchFamily="34" charset="0"/>
                <a:ea typeface="微软雅黑"/>
              </a:defRPr>
            </a:lvl1pPr>
          </a:lstStyle>
          <a:p>
            <a:endParaRPr lang="zh-CN" altLang="en-US"/>
          </a:p>
        </p:txBody>
      </p:sp>
      <p:sp>
        <p:nvSpPr>
          <p:cNvPr id="5" name="灯片编号占位符 4"/>
          <p:cNvSpPr>
            <a:spLocks noGrp="1"/>
          </p:cNvSpPr>
          <p:nvPr>
            <p:ph type="sldNum" sz="quarter" idx="12"/>
            <p:custDataLst>
              <p:tags r:id="rId6"/>
            </p:custDataLst>
          </p:nvPr>
        </p:nvSpPr>
        <p:spPr>
          <a:xfrm>
            <a:off x="6457950" y="6349833"/>
            <a:ext cx="2025000" cy="316800"/>
          </a:xfrm>
        </p:spPr>
        <p:txBody>
          <a:bodyPr wrap="square">
            <a:normAutofit/>
          </a:bodyPr>
          <a:lstStyle>
            <a:lvl1pPr>
              <a:defRPr>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文本占位符 6"/>
          <p:cNvSpPr>
            <a:spLocks noGrp="1"/>
          </p:cNvSpPr>
          <p:nvPr>
            <p:ph type="body" sz="quarter" idx="13"/>
            <p:custDataLst>
              <p:tags r:id="rId7"/>
            </p:custDataLst>
          </p:nvPr>
        </p:nvSpPr>
        <p:spPr>
          <a:xfrm>
            <a:off x="1141810" y="3754350"/>
            <a:ext cx="6858000" cy="1242000"/>
          </a:xfrm>
        </p:spPr>
        <p:txBody>
          <a:bodyPr wrap="square">
            <a:normAutofit/>
          </a:bodyPr>
          <a:lstStyle>
            <a:lvl1pPr algn="ctr">
              <a:defRPr baseline="0">
                <a:solidFill>
                  <a:schemeClr val="tx1"/>
                </a:solidFill>
                <a:latin typeface="Arial" panose="020B0604020202020204" pitchFamily="34" charset="0"/>
                <a:ea typeface="微软雅黑"/>
              </a:defRPr>
            </a:lvl1pPr>
          </a:lstStyle>
          <a:p>
            <a:pPr lvl="0"/>
            <a:r>
              <a:rPr lang="zh-CN" altLang="en-US"/>
              <a:t>单击此处编辑母版文本样式</a:t>
            </a: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2020/12/14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tags" Target="../tags/tag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37" Type="http://schemas.openxmlformats.org/officeDocument/2006/relationships/tags" Target="../tags/tag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ags" Target="../tags/tag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32"/>
            </p:custDataLst>
          </p:nvPr>
        </p:nvSpPr>
        <p:spPr>
          <a:xfrm>
            <a:off x="502412" y="1189673"/>
            <a:ext cx="8139178" cy="331473"/>
          </a:xfrm>
          <a:prstGeom prst="rect">
            <a:avLst/>
          </a:prstGeom>
        </p:spPr>
        <p:txBody>
          <a:bodyPr vert="horz" wrap="square"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33"/>
            </p:custDataLst>
          </p:nvPr>
        </p:nvSpPr>
        <p:spPr>
          <a:xfrm>
            <a:off x="502412" y="1578299"/>
            <a:ext cx="8139178" cy="4041680"/>
          </a:xfrm>
          <a:prstGeom prst="rect">
            <a:avLst/>
          </a:prstGeom>
        </p:spPr>
        <p:txBody>
          <a:bodyPr vert="horz" wrap="square" lIns="90170" tIns="46990" rIns="90170" bIns="4699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34"/>
            </p:custDataLst>
          </p:nvPr>
        </p:nvSpPr>
        <p:spPr>
          <a:xfrm>
            <a:off x="659807" y="5619625"/>
            <a:ext cx="2025000" cy="237600"/>
          </a:xfrm>
          <a:prstGeom prst="rect">
            <a:avLst/>
          </a:prstGeom>
        </p:spPr>
        <p:txBody>
          <a:bodyPr vert="horz" wrap="square" lIns="91440" tIns="45720" rIns="91440" bIns="45720" rtlCol="0" anchor="ctr">
            <a:normAutofit/>
          </a:bodyPr>
          <a:lstStyle>
            <a:lvl1pPr algn="l">
              <a:defRPr sz="900">
                <a:solidFill>
                  <a:schemeClr val="tx1">
                    <a:tint val="75000"/>
                  </a:schemeClr>
                </a:solidFill>
                <a:latin typeface="Arial" panose="020B0604020202020204" pitchFamily="34" charset="0"/>
                <a:ea typeface="微软雅黑"/>
              </a:defRPr>
            </a:lvl1pPr>
          </a:lstStyle>
          <a:p>
            <a:fld id="{760FBDFE-C587-4B4C-A407-44438C67B59E}" type="datetimeFigureOut">
              <a:rPr lang="zh-CN" altLang="en-US" smtClean="0"/>
              <a:t>2020/12/14</a:t>
            </a:fld>
            <a:endParaRPr lang="zh-CN" altLang="en-US"/>
          </a:p>
        </p:txBody>
      </p:sp>
      <p:sp>
        <p:nvSpPr>
          <p:cNvPr id="5" name="页脚占位符 4"/>
          <p:cNvSpPr>
            <a:spLocks noGrp="1"/>
          </p:cNvSpPr>
          <p:nvPr>
            <p:ph type="ftr" sz="quarter" idx="3"/>
            <p:custDataLst>
              <p:tags r:id="rId35"/>
            </p:custDataLst>
          </p:nvPr>
        </p:nvSpPr>
        <p:spPr>
          <a:xfrm>
            <a:off x="3087000" y="5619625"/>
            <a:ext cx="2970000" cy="237600"/>
          </a:xfrm>
          <a:prstGeom prst="rect">
            <a:avLst/>
          </a:prstGeom>
        </p:spPr>
        <p:txBody>
          <a:bodyPr vert="horz" wrap="square" lIns="91440" tIns="45720" rIns="91440" bIns="45720" rtlCol="0" anchor="ctr">
            <a:normAutofit/>
          </a:bodyPr>
          <a:lstStyle>
            <a:lvl1pPr algn="ctr">
              <a:defRPr sz="900">
                <a:solidFill>
                  <a:schemeClr val="tx1">
                    <a:tint val="75000"/>
                  </a:schemeClr>
                </a:solidFill>
                <a:latin typeface="Arial" panose="020B0604020202020204" pitchFamily="34" charset="0"/>
                <a:ea typeface="微软雅黑"/>
              </a:defRPr>
            </a:lvl1pPr>
          </a:lstStyle>
          <a:p>
            <a:endParaRPr lang="zh-CN" altLang="en-US"/>
          </a:p>
        </p:txBody>
      </p:sp>
      <p:sp>
        <p:nvSpPr>
          <p:cNvPr id="6" name="灯片编号占位符 5"/>
          <p:cNvSpPr>
            <a:spLocks noGrp="1"/>
          </p:cNvSpPr>
          <p:nvPr>
            <p:ph type="sldNum" sz="quarter" idx="4"/>
            <p:custDataLst>
              <p:tags r:id="rId36"/>
            </p:custDataLst>
          </p:nvPr>
        </p:nvSpPr>
        <p:spPr>
          <a:xfrm>
            <a:off x="6457950" y="5619625"/>
            <a:ext cx="2025000" cy="237600"/>
          </a:xfrm>
          <a:prstGeom prst="rect">
            <a:avLst/>
          </a:prstGeom>
        </p:spPr>
        <p:txBody>
          <a:bodyPr vert="horz" wrap="square" lIns="91440" tIns="45720" rIns="91440" bIns="45720" rtlCol="0" anchor="ctr">
            <a:normAutofit/>
          </a:bodyPr>
          <a:lstStyle>
            <a:lvl1pPr algn="r">
              <a:defRPr sz="900">
                <a:solidFill>
                  <a:schemeClr val="tx1">
                    <a:tint val="75000"/>
                  </a:schemeClr>
                </a:solidFill>
                <a:latin typeface="Arial" panose="020B0604020202020204" pitchFamily="34" charset="0"/>
                <a:ea typeface="微软雅黑"/>
              </a:defRPr>
            </a:lvl1pPr>
          </a:lstStyle>
          <a:p>
            <a:fld id="{49AE70B2-8BF9-45C0-BB95-33D1B9D3A854}" type="slidenum">
              <a:rPr lang="zh-CN" altLang="en-US" smtClean="0"/>
              <a:t>‹#›</a:t>
            </a:fld>
            <a:endParaRPr lang="zh-CN" altLang="en-US"/>
          </a:p>
        </p:txBody>
      </p:sp>
      <p:sp>
        <p:nvSpPr>
          <p:cNvPr id="7" name="KSO_TEMPLATE" hidden="1"/>
          <p:cNvSpPr/>
          <p:nvPr userDrawn="1">
            <p:custDataLst>
              <p:tags r:id="rId37"/>
            </p:custDataLst>
          </p:nvPr>
        </p:nvSpPr>
        <p:spPr>
          <a:xfrm flipH="1">
            <a:off x="0" y="85725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49" r:id="rId19"/>
    <p:sldLayoutId id="2147483656" r:id="rId20"/>
    <p:sldLayoutId id="2147483658" r:id="rId21"/>
    <p:sldLayoutId id="2147483659" r:id="rId22"/>
    <p:sldLayoutId id="2147483660" r:id="rId23"/>
    <p:sldLayoutId id="2147483661" r:id="rId24"/>
    <p:sldLayoutId id="2147483662" r:id="rId25"/>
    <p:sldLayoutId id="2147483663" r:id="rId26"/>
    <p:sldLayoutId id="2147483664" r:id="rId27"/>
    <p:sldLayoutId id="2147483665" r:id="rId28"/>
    <p:sldLayoutId id="2147483666" r:id="rId29"/>
    <p:sldLayoutId id="2147483667" r:id="rId30"/>
  </p:sldLayoutIdLst>
  <p:transition/>
  <p:txStyles>
    <p:titleStyle>
      <a:lvl1pPr algn="l" defTabSz="685800" rtl="0" eaLnBrk="1" fontAlgn="auto" latinLnBrk="0" hangingPunct="1">
        <a:lnSpc>
          <a:spcPct val="100000"/>
        </a:lnSpc>
        <a:spcBef>
          <a:spcPct val="0"/>
        </a:spcBef>
        <a:buNone/>
        <a:defRPr sz="1800" b="1" u="none" strike="noStrike" kern="1200" cap="none" spc="200" normalizeH="0">
          <a:solidFill>
            <a:schemeClr val="tx1"/>
          </a:solidFill>
          <a:uFillTx/>
          <a:latin typeface="Arial" panose="020B0604020202020204" pitchFamily="34" charset="0"/>
          <a:ea typeface="微软雅黑"/>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a:cs typeface="+mn-cs"/>
        </a:defRPr>
      </a:lvl1pPr>
      <a:lvl2pPr marL="514350" indent="-171450" algn="l" defTabSz="685800" rtl="0" eaLnBrk="1" fontAlgn="auto" latinLnBrk="0" hangingPunct="1">
        <a:lnSpc>
          <a:spcPct val="130000"/>
        </a:lnSpc>
        <a:spcBef>
          <a:spcPct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Arial" panose="020B0604020202020204" pitchFamily="34" charset="0"/>
          <a:ea typeface="微软雅黑"/>
          <a:cs typeface="+mn-cs"/>
        </a:defRPr>
      </a:lvl2pPr>
      <a:lvl3pPr marL="8572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a:cs typeface="+mn-cs"/>
        </a:defRPr>
      </a:lvl3pPr>
      <a:lvl4pPr marL="12001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a:cs typeface="+mn-cs"/>
        </a:defRPr>
      </a:lvl4pPr>
      <a:lvl5pPr marL="1543050" indent="-171450" algn="l" defTabSz="685800" rtl="0" eaLnBrk="1" fontAlgn="auto" latinLnBrk="0" hangingPunct="1">
        <a:lnSpc>
          <a:spcPct val="130000"/>
        </a:lnSpc>
        <a:spcBef>
          <a:spcPct val="0"/>
        </a:spcBef>
        <a:spcAft>
          <a:spcPts val="1000"/>
        </a:spcAft>
        <a:buFont typeface="Arial" panose="020B0604020202020204" pitchFamily="34" charset="0"/>
        <a:buChar char="•"/>
        <a:defRPr sz="1200" u="none" strike="noStrike" kern="1200" cap="none" spc="150" normalizeH="0" baseline="0">
          <a:solidFill>
            <a:schemeClr val="tx1"/>
          </a:solidFill>
          <a:uFillTx/>
          <a:latin typeface="Arial" panose="020B0604020202020204" pitchFamily="34" charset="0"/>
          <a:ea typeface="微软雅黑"/>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396.xml"/><Relationship Id="rId3" Type="http://schemas.openxmlformats.org/officeDocument/2006/relationships/tags" Target="../tags/tag391.xml"/><Relationship Id="rId7" Type="http://schemas.openxmlformats.org/officeDocument/2006/relationships/tags" Target="../tags/tag395.xml"/><Relationship Id="rId2" Type="http://schemas.openxmlformats.org/officeDocument/2006/relationships/tags" Target="../tags/tag390.xml"/><Relationship Id="rId1" Type="http://schemas.openxmlformats.org/officeDocument/2006/relationships/tags" Target="../tags/tag389.xml"/><Relationship Id="rId6" Type="http://schemas.openxmlformats.org/officeDocument/2006/relationships/tags" Target="../tags/tag394.xml"/><Relationship Id="rId11" Type="http://schemas.openxmlformats.org/officeDocument/2006/relationships/image" Target="../media/image1.png"/><Relationship Id="rId5" Type="http://schemas.openxmlformats.org/officeDocument/2006/relationships/tags" Target="../tags/tag393.xml"/><Relationship Id="rId10" Type="http://schemas.openxmlformats.org/officeDocument/2006/relationships/slideLayout" Target="../slideLayouts/slideLayout7.xml"/><Relationship Id="rId4" Type="http://schemas.openxmlformats.org/officeDocument/2006/relationships/tags" Target="../tags/tag392.xml"/><Relationship Id="rId9" Type="http://schemas.openxmlformats.org/officeDocument/2006/relationships/tags" Target="../tags/tag397.xml"/></Relationships>
</file>

<file path=ppt/slides/_rels/slide2.xml.rels><?xml version="1.0" encoding="UTF-8" standalone="yes"?>
<Relationships xmlns="http://schemas.openxmlformats.org/package/2006/relationships"><Relationship Id="rId8" Type="http://schemas.openxmlformats.org/officeDocument/2006/relationships/tags" Target="../tags/tag405.xml"/><Relationship Id="rId3" Type="http://schemas.openxmlformats.org/officeDocument/2006/relationships/tags" Target="../tags/tag400.xml"/><Relationship Id="rId7" Type="http://schemas.openxmlformats.org/officeDocument/2006/relationships/tags" Target="../tags/tag404.xml"/><Relationship Id="rId2" Type="http://schemas.openxmlformats.org/officeDocument/2006/relationships/tags" Target="../tags/tag399.xml"/><Relationship Id="rId1" Type="http://schemas.openxmlformats.org/officeDocument/2006/relationships/tags" Target="../tags/tag398.xml"/><Relationship Id="rId6" Type="http://schemas.openxmlformats.org/officeDocument/2006/relationships/tags" Target="../tags/tag403.xml"/><Relationship Id="rId5" Type="http://schemas.openxmlformats.org/officeDocument/2006/relationships/tags" Target="../tags/tag402.xml"/><Relationship Id="rId10" Type="http://schemas.openxmlformats.org/officeDocument/2006/relationships/slideLayout" Target="../slideLayouts/slideLayout7.xml"/><Relationship Id="rId4" Type="http://schemas.openxmlformats.org/officeDocument/2006/relationships/tags" Target="../tags/tag401.xml"/><Relationship Id="rId9" Type="http://schemas.openxmlformats.org/officeDocument/2006/relationships/tags" Target="../tags/tag406.xml"/></Relationships>
</file>

<file path=ppt/slides/_rels/slide3.xml.rels><?xml version="1.0" encoding="UTF-8" standalone="yes"?>
<Relationships xmlns="http://schemas.openxmlformats.org/package/2006/relationships"><Relationship Id="rId8" Type="http://schemas.openxmlformats.org/officeDocument/2006/relationships/tags" Target="../tags/tag414.xml"/><Relationship Id="rId3" Type="http://schemas.openxmlformats.org/officeDocument/2006/relationships/tags" Target="../tags/tag409.xml"/><Relationship Id="rId7" Type="http://schemas.openxmlformats.org/officeDocument/2006/relationships/tags" Target="../tags/tag413.xml"/><Relationship Id="rId2" Type="http://schemas.openxmlformats.org/officeDocument/2006/relationships/tags" Target="../tags/tag408.xml"/><Relationship Id="rId1" Type="http://schemas.openxmlformats.org/officeDocument/2006/relationships/tags" Target="../tags/tag407.xml"/><Relationship Id="rId6" Type="http://schemas.openxmlformats.org/officeDocument/2006/relationships/tags" Target="../tags/tag412.xml"/><Relationship Id="rId5" Type="http://schemas.openxmlformats.org/officeDocument/2006/relationships/tags" Target="../tags/tag411.xml"/><Relationship Id="rId10" Type="http://schemas.openxmlformats.org/officeDocument/2006/relationships/slideLayout" Target="../slideLayouts/slideLayout7.xml"/><Relationship Id="rId4" Type="http://schemas.openxmlformats.org/officeDocument/2006/relationships/tags" Target="../tags/tag410.xml"/><Relationship Id="rId9" Type="http://schemas.openxmlformats.org/officeDocument/2006/relationships/tags" Target="../tags/tag4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tags" Target="../tags/tag423.xml"/><Relationship Id="rId13" Type="http://schemas.openxmlformats.org/officeDocument/2006/relationships/tags" Target="../tags/tag428.xml"/><Relationship Id="rId3" Type="http://schemas.openxmlformats.org/officeDocument/2006/relationships/tags" Target="../tags/tag418.xml"/><Relationship Id="rId7" Type="http://schemas.openxmlformats.org/officeDocument/2006/relationships/tags" Target="../tags/tag422.xml"/><Relationship Id="rId12" Type="http://schemas.openxmlformats.org/officeDocument/2006/relationships/tags" Target="../tags/tag427.xml"/><Relationship Id="rId17" Type="http://schemas.openxmlformats.org/officeDocument/2006/relationships/image" Target="../media/image8.png"/><Relationship Id="rId2" Type="http://schemas.openxmlformats.org/officeDocument/2006/relationships/tags" Target="../tags/tag417.xml"/><Relationship Id="rId16" Type="http://schemas.openxmlformats.org/officeDocument/2006/relationships/image" Target="../media/image7.png"/><Relationship Id="rId1" Type="http://schemas.openxmlformats.org/officeDocument/2006/relationships/tags" Target="../tags/tag416.xml"/><Relationship Id="rId6" Type="http://schemas.openxmlformats.org/officeDocument/2006/relationships/tags" Target="../tags/tag421.xml"/><Relationship Id="rId11" Type="http://schemas.openxmlformats.org/officeDocument/2006/relationships/tags" Target="../tags/tag426.xml"/><Relationship Id="rId5" Type="http://schemas.openxmlformats.org/officeDocument/2006/relationships/tags" Target="../tags/tag420.xml"/><Relationship Id="rId15" Type="http://schemas.openxmlformats.org/officeDocument/2006/relationships/slideLayout" Target="../slideLayouts/slideLayout7.xml"/><Relationship Id="rId10" Type="http://schemas.openxmlformats.org/officeDocument/2006/relationships/tags" Target="../tags/tag425.xml"/><Relationship Id="rId4" Type="http://schemas.openxmlformats.org/officeDocument/2006/relationships/tags" Target="../tags/tag419.xml"/><Relationship Id="rId9" Type="http://schemas.openxmlformats.org/officeDocument/2006/relationships/tags" Target="../tags/tag424.xml"/><Relationship Id="rId14" Type="http://schemas.openxmlformats.org/officeDocument/2006/relationships/tags" Target="../tags/tag42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tags" Target="../tags/tag437.xml"/><Relationship Id="rId13" Type="http://schemas.openxmlformats.org/officeDocument/2006/relationships/image" Target="../media/image10.png"/><Relationship Id="rId3" Type="http://schemas.openxmlformats.org/officeDocument/2006/relationships/tags" Target="../tags/tag432.xml"/><Relationship Id="rId7" Type="http://schemas.openxmlformats.org/officeDocument/2006/relationships/tags" Target="../tags/tag436.xml"/><Relationship Id="rId12" Type="http://schemas.openxmlformats.org/officeDocument/2006/relationships/image" Target="../media/image9.png"/><Relationship Id="rId2" Type="http://schemas.openxmlformats.org/officeDocument/2006/relationships/tags" Target="../tags/tag431.xml"/><Relationship Id="rId1" Type="http://schemas.openxmlformats.org/officeDocument/2006/relationships/tags" Target="../tags/tag430.xml"/><Relationship Id="rId6" Type="http://schemas.openxmlformats.org/officeDocument/2006/relationships/tags" Target="../tags/tag435.xml"/><Relationship Id="rId11" Type="http://schemas.openxmlformats.org/officeDocument/2006/relationships/slideLayout" Target="../slideLayouts/slideLayout7.xml"/><Relationship Id="rId5" Type="http://schemas.openxmlformats.org/officeDocument/2006/relationships/tags" Target="../tags/tag434.xml"/><Relationship Id="rId10" Type="http://schemas.openxmlformats.org/officeDocument/2006/relationships/tags" Target="../tags/tag439.xml"/><Relationship Id="rId4" Type="http://schemas.openxmlformats.org/officeDocument/2006/relationships/tags" Target="../tags/tag433.xml"/><Relationship Id="rId9" Type="http://schemas.openxmlformats.org/officeDocument/2006/relationships/tags" Target="../tags/tag438.xml"/></Relationships>
</file>

<file path=ppt/slides/_rels/slide26.xml.rels><?xml version="1.0" encoding="UTF-8" standalone="yes"?>
<Relationships xmlns="http://schemas.openxmlformats.org/package/2006/relationships"><Relationship Id="rId8" Type="http://schemas.openxmlformats.org/officeDocument/2006/relationships/tags" Target="../tags/tag447.xml"/><Relationship Id="rId13" Type="http://schemas.openxmlformats.org/officeDocument/2006/relationships/image" Target="../media/image10.png"/><Relationship Id="rId3" Type="http://schemas.openxmlformats.org/officeDocument/2006/relationships/tags" Target="../tags/tag442.xml"/><Relationship Id="rId7" Type="http://schemas.openxmlformats.org/officeDocument/2006/relationships/tags" Target="../tags/tag446.xml"/><Relationship Id="rId12" Type="http://schemas.openxmlformats.org/officeDocument/2006/relationships/image" Target="../media/image9.png"/><Relationship Id="rId2" Type="http://schemas.openxmlformats.org/officeDocument/2006/relationships/tags" Target="../tags/tag441.xml"/><Relationship Id="rId1" Type="http://schemas.openxmlformats.org/officeDocument/2006/relationships/tags" Target="../tags/tag440.xml"/><Relationship Id="rId6" Type="http://schemas.openxmlformats.org/officeDocument/2006/relationships/tags" Target="../tags/tag445.xml"/><Relationship Id="rId11" Type="http://schemas.openxmlformats.org/officeDocument/2006/relationships/slideLayout" Target="../slideLayouts/slideLayout7.xml"/><Relationship Id="rId5" Type="http://schemas.openxmlformats.org/officeDocument/2006/relationships/tags" Target="../tags/tag444.xml"/><Relationship Id="rId10" Type="http://schemas.openxmlformats.org/officeDocument/2006/relationships/tags" Target="../tags/tag449.xml"/><Relationship Id="rId4" Type="http://schemas.openxmlformats.org/officeDocument/2006/relationships/tags" Target="../tags/tag443.xml"/><Relationship Id="rId9" Type="http://schemas.openxmlformats.org/officeDocument/2006/relationships/tags" Target="../tags/tag448.xml"/></Relationships>
</file>

<file path=ppt/slides/_rels/slide27.xml.rels><?xml version="1.0" encoding="UTF-8" standalone="yes"?>
<Relationships xmlns="http://schemas.openxmlformats.org/package/2006/relationships"><Relationship Id="rId8" Type="http://schemas.openxmlformats.org/officeDocument/2006/relationships/tags" Target="../tags/tag457.xml"/><Relationship Id="rId3" Type="http://schemas.openxmlformats.org/officeDocument/2006/relationships/tags" Target="../tags/tag452.xml"/><Relationship Id="rId7" Type="http://schemas.openxmlformats.org/officeDocument/2006/relationships/tags" Target="../tags/tag456.xml"/><Relationship Id="rId2" Type="http://schemas.openxmlformats.org/officeDocument/2006/relationships/tags" Target="../tags/tag451.xml"/><Relationship Id="rId1" Type="http://schemas.openxmlformats.org/officeDocument/2006/relationships/tags" Target="../tags/tag450.xml"/><Relationship Id="rId6" Type="http://schemas.openxmlformats.org/officeDocument/2006/relationships/tags" Target="../tags/tag455.xml"/><Relationship Id="rId11" Type="http://schemas.openxmlformats.org/officeDocument/2006/relationships/image" Target="../media/image10.png"/><Relationship Id="rId5" Type="http://schemas.openxmlformats.org/officeDocument/2006/relationships/tags" Target="../tags/tag454.xml"/><Relationship Id="rId10" Type="http://schemas.openxmlformats.org/officeDocument/2006/relationships/slideLayout" Target="../slideLayouts/slideLayout7.xml"/><Relationship Id="rId4" Type="http://schemas.openxmlformats.org/officeDocument/2006/relationships/tags" Target="../tags/tag453.xml"/><Relationship Id="rId9" Type="http://schemas.openxmlformats.org/officeDocument/2006/relationships/tags" Target="../tags/tag458.xml"/></Relationships>
</file>

<file path=ppt/slides/_rels/slide28.xml.rels><?xml version="1.0" encoding="UTF-8" standalone="yes"?>
<Relationships xmlns="http://schemas.openxmlformats.org/package/2006/relationships"><Relationship Id="rId8" Type="http://schemas.openxmlformats.org/officeDocument/2006/relationships/tags" Target="../tags/tag466.xml"/><Relationship Id="rId3" Type="http://schemas.openxmlformats.org/officeDocument/2006/relationships/tags" Target="../tags/tag461.xml"/><Relationship Id="rId7" Type="http://schemas.openxmlformats.org/officeDocument/2006/relationships/tags" Target="../tags/tag465.xml"/><Relationship Id="rId12" Type="http://schemas.openxmlformats.org/officeDocument/2006/relationships/comments" Target="../comments/comment1.xml"/><Relationship Id="rId2" Type="http://schemas.openxmlformats.org/officeDocument/2006/relationships/tags" Target="../tags/tag460.xml"/><Relationship Id="rId1" Type="http://schemas.openxmlformats.org/officeDocument/2006/relationships/tags" Target="../tags/tag459.xml"/><Relationship Id="rId6" Type="http://schemas.openxmlformats.org/officeDocument/2006/relationships/tags" Target="../tags/tag464.xml"/><Relationship Id="rId11" Type="http://schemas.openxmlformats.org/officeDocument/2006/relationships/image" Target="../media/image10.png"/><Relationship Id="rId5" Type="http://schemas.openxmlformats.org/officeDocument/2006/relationships/tags" Target="../tags/tag463.xml"/><Relationship Id="rId10" Type="http://schemas.openxmlformats.org/officeDocument/2006/relationships/slideLayout" Target="../slideLayouts/slideLayout7.xml"/><Relationship Id="rId4" Type="http://schemas.openxmlformats.org/officeDocument/2006/relationships/tags" Target="../tags/tag462.xml"/><Relationship Id="rId9" Type="http://schemas.openxmlformats.org/officeDocument/2006/relationships/tags" Target="../tags/tag467.xml"/></Relationships>
</file>

<file path=ppt/slides/_rels/slide29.xml.rels><?xml version="1.0" encoding="UTF-8" standalone="yes"?>
<Relationships xmlns="http://schemas.openxmlformats.org/package/2006/relationships"><Relationship Id="rId8" Type="http://schemas.openxmlformats.org/officeDocument/2006/relationships/tags" Target="../tags/tag475.xml"/><Relationship Id="rId3" Type="http://schemas.openxmlformats.org/officeDocument/2006/relationships/tags" Target="../tags/tag470.xml"/><Relationship Id="rId7" Type="http://schemas.openxmlformats.org/officeDocument/2006/relationships/tags" Target="../tags/tag474.xml"/><Relationship Id="rId2" Type="http://schemas.openxmlformats.org/officeDocument/2006/relationships/tags" Target="../tags/tag469.xml"/><Relationship Id="rId1" Type="http://schemas.openxmlformats.org/officeDocument/2006/relationships/tags" Target="../tags/tag468.xml"/><Relationship Id="rId6" Type="http://schemas.openxmlformats.org/officeDocument/2006/relationships/tags" Target="../tags/tag473.xml"/><Relationship Id="rId11" Type="http://schemas.openxmlformats.org/officeDocument/2006/relationships/image" Target="../media/image10.png"/><Relationship Id="rId5" Type="http://schemas.openxmlformats.org/officeDocument/2006/relationships/tags" Target="../tags/tag472.xml"/><Relationship Id="rId10" Type="http://schemas.openxmlformats.org/officeDocument/2006/relationships/slideLayout" Target="../slideLayouts/slideLayout7.xml"/><Relationship Id="rId4" Type="http://schemas.openxmlformats.org/officeDocument/2006/relationships/tags" Target="../tags/tag471.xml"/><Relationship Id="rId9" Type="http://schemas.openxmlformats.org/officeDocument/2006/relationships/tags" Target="../tags/tag47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195561" y="30380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7" name="组合 6"/>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5"/>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6"/>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7"/>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8"/>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9"/>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11" name="Title 6"/>
          <p:cNvSpPr txBox="1"/>
          <p:nvPr>
            <p:custDataLst>
              <p:tags r:id="rId4"/>
            </p:custDataLst>
          </p:nvPr>
        </p:nvSpPr>
        <p:spPr>
          <a:xfrm>
            <a:off x="4818380" y="569595"/>
            <a:ext cx="3639820" cy="6288405"/>
          </a:xfrm>
          <a:prstGeom prst="rect">
            <a:avLst/>
          </a:prstGeom>
          <a:noFill/>
          <a:ln w="3175">
            <a:noFill/>
            <a:prstDash val="dash"/>
          </a:ln>
        </p:spPr>
        <p:txBody>
          <a:bodyPr wrap="square" lIns="47625" tIns="19050" rIns="47625" bIns="1905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pP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蒲松龄（</a:t>
            </a:r>
            <a:r>
              <a:rPr lang="en-US" altLang="zh-CN"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1640</a:t>
            </a: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年</a:t>
            </a:r>
            <a:r>
              <a:rPr lang="en-US" altLang="zh-CN"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6</a:t>
            </a: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月</a:t>
            </a:r>
            <a:r>
              <a:rPr lang="en-US" altLang="zh-CN"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5</a:t>
            </a: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日－</a:t>
            </a:r>
            <a:r>
              <a:rPr lang="en-US" altLang="zh-CN"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1715</a:t>
            </a: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年</a:t>
            </a:r>
            <a:r>
              <a:rPr lang="en-US" altLang="zh-CN"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2</a:t>
            </a: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月</a:t>
            </a:r>
            <a:r>
              <a:rPr lang="en-US" altLang="zh-CN"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25</a:t>
            </a:r>
            <a:r>
              <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日），字留仙，一字剑臣，别号柳泉居士，世称聊斋先生，自称异史氏。济南府淄川（山东省淄博市淄川区洪山镇蒲家庄）人。清代杰出文学家，优秀短篇小说家。蒙古族。</a:t>
            </a:r>
          </a:p>
          <a:p>
            <a:pPr marL="0" lvl="0" indent="0" algn="l" fontAlgn="auto">
              <a:lnSpc>
                <a:spcPct val="120000"/>
              </a:lnSpc>
              <a:spcBef>
                <a:spcPct val="0"/>
              </a:spcBef>
              <a:spcAft>
                <a:spcPts val="800"/>
              </a:spcAft>
              <a:buSzTx/>
            </a:pPr>
            <a:endPar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a:p>
            <a:pPr marL="0" lvl="0" indent="0" algn="l" fontAlgn="auto">
              <a:lnSpc>
                <a:spcPct val="120000"/>
              </a:lnSpc>
              <a:spcBef>
                <a:spcPct val="0"/>
              </a:spcBef>
              <a:spcAft>
                <a:spcPts val="800"/>
              </a:spcAft>
              <a:buSzTx/>
            </a:pPr>
            <a:r>
              <a:rPr lang="zh-CN" altLang="en-US" sz="20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蒲松龄出身书香门第，自幼聪慧，学识渊博，</a:t>
            </a:r>
            <a:r>
              <a:rPr lang="en-US" altLang="zh-CN" sz="20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19</a:t>
            </a:r>
            <a:r>
              <a:rPr lang="zh-CN" altLang="en-US" sz="20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岁即考得全县第一名，取中秀才。但以后参加科举考试，屡考不中，尽管其学识名闻乡里，但追求功名却始终没能如愿。直到</a:t>
            </a:r>
            <a:r>
              <a:rPr lang="en-US" altLang="zh-CN" sz="20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71</a:t>
            </a:r>
            <a:r>
              <a:rPr lang="zh-CN" altLang="en-US" sz="20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岁，才按例补为贡生。蒲松龄一生</a:t>
            </a:r>
            <a:r>
              <a:rPr lang="zh-CN" altLang="en-US" sz="2000" spc="160" dirty="0">
                <a:ln w="3175">
                  <a:noFill/>
                  <a:prstDash val="dash"/>
                </a:ln>
                <a:solidFill>
                  <a:srgbClr val="FF0000"/>
                </a:solidFill>
                <a:latin typeface="微软雅黑" panose="020B0503020204020204" charset="-122"/>
                <a:ea typeface="微软雅黑"/>
                <a:cs typeface="微软雅黑" panose="020B0503020204020204" charset="-122"/>
              </a:rPr>
              <a:t>屡试不第，贫困潦倒，后人用</a:t>
            </a:r>
            <a:r>
              <a:rPr lang="en-US" altLang="zh-CN" sz="2000" spc="160" dirty="0">
                <a:ln w="3175">
                  <a:noFill/>
                  <a:prstDash val="dash"/>
                </a:ln>
                <a:solidFill>
                  <a:srgbClr val="FF0000"/>
                </a:solidFill>
                <a:latin typeface="微软雅黑" panose="020B0503020204020204" charset="-122"/>
                <a:ea typeface="微软雅黑"/>
                <a:cs typeface="微软雅黑" panose="020B0503020204020204" charset="-122"/>
              </a:rPr>
              <a:t>8</a:t>
            </a:r>
            <a:r>
              <a:rPr lang="zh-CN" altLang="en-US" sz="2000" spc="160" dirty="0">
                <a:ln w="3175">
                  <a:noFill/>
                  <a:prstDash val="dash"/>
                </a:ln>
                <a:solidFill>
                  <a:srgbClr val="FF0000"/>
                </a:solidFill>
                <a:latin typeface="微软雅黑" panose="020B0503020204020204" charset="-122"/>
                <a:ea typeface="微软雅黑"/>
                <a:cs typeface="微软雅黑" panose="020B0503020204020204" charset="-122"/>
              </a:rPr>
              <a:t>个字便概括了他的一生：读书、教书、著书、科考。</a:t>
            </a:r>
          </a:p>
          <a:p>
            <a:pPr marL="0" lvl="0" indent="0" algn="l" fontAlgn="auto">
              <a:lnSpc>
                <a:spcPct val="120000"/>
              </a:lnSpc>
              <a:spcBef>
                <a:spcPct val="0"/>
              </a:spcBef>
              <a:spcAft>
                <a:spcPts val="800"/>
              </a:spcAft>
              <a:buSzTx/>
            </a:pPr>
            <a:endPar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a:p>
            <a:pPr marL="0" lvl="0" indent="0" algn="l" fontAlgn="auto">
              <a:lnSpc>
                <a:spcPct val="120000"/>
              </a:lnSpc>
              <a:spcBef>
                <a:spcPct val="0"/>
              </a:spcBef>
              <a:spcAft>
                <a:spcPts val="800"/>
              </a:spcAft>
              <a:buSzTx/>
            </a:pPr>
            <a:endPar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p:txBody>
      </p:sp>
      <p:sp>
        <p:nvSpPr>
          <p:cNvPr id="2" name="文本框 1"/>
          <p:cNvSpPr txBox="1"/>
          <p:nvPr/>
        </p:nvSpPr>
        <p:spPr>
          <a:xfrm>
            <a:off x="438150" y="635635"/>
            <a:ext cx="3413760" cy="460375"/>
          </a:xfrm>
          <a:prstGeom prst="rect">
            <a:avLst/>
          </a:prstGeom>
          <a:noFill/>
        </p:spPr>
        <p:txBody>
          <a:bodyPr wrap="square" rtlCol="0">
            <a:spAutoFit/>
          </a:bodyPr>
          <a:lstStyle/>
          <a:p>
            <a:r>
              <a:rPr lang="zh-CN" altLang="en-US" sz="2400" b="1">
                <a:latin typeface="微软雅黑" panose="020B0503020204020204" charset="-122"/>
                <a:ea typeface="微软雅黑"/>
              </a:rPr>
              <a:t>《聊 斋 志 异》</a:t>
            </a:r>
          </a:p>
        </p:txBody>
      </p:sp>
      <p:pic>
        <p:nvPicPr>
          <p:cNvPr id="8" name="图片 7">
            <a:extLst>
              <a:ext uri="{FF2B5EF4-FFF2-40B4-BE49-F238E27FC236}">
                <a16:creationId xmlns:a16="http://schemas.microsoft.com/office/drawing/2014/main" id="{8DE2A481-F183-45D3-B3CF-95BEFBB30AA5}"/>
              </a:ext>
            </a:extLst>
          </p:cNvPr>
          <p:cNvPicPr>
            <a:picLocks noChangeAspect="1"/>
          </p:cNvPicPr>
          <p:nvPr/>
        </p:nvPicPr>
        <p:blipFill>
          <a:blip r:embed="rId11"/>
          <a:stretch>
            <a:fillRect/>
          </a:stretch>
        </p:blipFill>
        <p:spPr>
          <a:xfrm>
            <a:off x="376202" y="1556792"/>
            <a:ext cx="3767655" cy="3310415"/>
          </a:xfrm>
          <a:prstGeom prst="rect">
            <a:avLst/>
          </a:prstGeom>
        </p:spPr>
      </p:pic>
    </p:spTree>
    <p:custDataLst>
      <p:tags r:id="rId1"/>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195561" y="26316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7" name="组合 6"/>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5"/>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6"/>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7"/>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8"/>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9"/>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11" name="Title 6"/>
          <p:cNvSpPr txBox="1"/>
          <p:nvPr>
            <p:custDataLst>
              <p:tags r:id="rId4"/>
            </p:custDataLst>
          </p:nvPr>
        </p:nvSpPr>
        <p:spPr>
          <a:xfrm>
            <a:off x="539552" y="1411300"/>
            <a:ext cx="8453128" cy="5446700"/>
          </a:xfrm>
          <a:prstGeom prst="rect">
            <a:avLst/>
          </a:prstGeom>
          <a:noFill/>
          <a:ln w="3175">
            <a:noFill/>
            <a:prstDash val="dash"/>
          </a:ln>
        </p:spPr>
        <p:txBody>
          <a:bodyPr wrap="square" lIns="47625" tIns="19050" rIns="47625" bIns="1905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pPr>
            <a:r>
              <a:rPr altLang="zh-CN" sz="18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    </a:t>
            </a:r>
            <a:r>
              <a:rPr lang="zh-CN" altLang="en-US" sz="18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sym typeface="+mn-ea"/>
              </a:rPr>
              <a:t>    蒲松龄自谓“喜人谈鬼”，“雅爱搜神”。有文献表明他从青年时期便热衷记述奇闻异事，写作狐鬼故事。对一位志在入仕的秀才来说，这未免是不务正业，“可怜无补费精神”。为此，他曾受到友好的劝阻、不友好的讥讽。40岁时，他将已做成的篇章结集成册，定名为《聊斋志异》，并且撰写了情辞凄婉、意蕴深沉的序文——《聊斋自志》，</a:t>
            </a:r>
            <a:r>
              <a:rPr lang="zh-CN" altLang="en-US" sz="2400" spc="160" dirty="0">
                <a:ln w="3175">
                  <a:noFill/>
                  <a:prstDash val="dash"/>
                </a:ln>
                <a:solidFill>
                  <a:srgbClr val="FF0000"/>
                </a:solidFill>
                <a:latin typeface="微软雅黑" panose="020B0503020204020204" charset="-122"/>
                <a:ea typeface="微软雅黑"/>
                <a:cs typeface="微软雅黑" panose="020B0503020204020204" charset="-122"/>
                <a:sym typeface="+mn-ea"/>
              </a:rPr>
              <a:t>自述写作的苦衷，期待为人理解。他没有屈从社会的偏见，此后仍然执着地写作，直到年逾花甲，方才逐渐搁笔</a:t>
            </a:r>
            <a:r>
              <a:rPr lang="zh-CN" altLang="en-US" sz="2000" spc="160" dirty="0">
                <a:ln w="3175">
                  <a:noFill/>
                  <a:prstDash val="dash"/>
                </a:ln>
                <a:solidFill>
                  <a:srgbClr val="FF0000"/>
                </a:solidFill>
                <a:latin typeface="微软雅黑" panose="020B0503020204020204" charset="-122"/>
                <a:ea typeface="微软雅黑"/>
                <a:cs typeface="微软雅黑" panose="020B0503020204020204" charset="-122"/>
                <a:sym typeface="+mn-ea"/>
              </a:rPr>
              <a:t>。</a:t>
            </a:r>
            <a:r>
              <a:rPr lang="zh-CN" altLang="en-US" sz="18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sym typeface="+mn-ea"/>
              </a:rPr>
              <a:t>《聊斋志异》，是他在大半生的时间里陆续创作出来的。</a:t>
            </a:r>
          </a:p>
          <a:p>
            <a:pPr marL="0" lvl="0" indent="0" algn="l" fontAlgn="auto">
              <a:lnSpc>
                <a:spcPct val="120000"/>
              </a:lnSpc>
              <a:spcBef>
                <a:spcPct val="0"/>
              </a:spcBef>
              <a:spcAft>
                <a:spcPts val="800"/>
              </a:spcAft>
              <a:buSzTx/>
            </a:pPr>
            <a:r>
              <a:rPr lang="zh-CN" altLang="en-US" sz="18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sym typeface="+mn-ea"/>
              </a:rPr>
              <a:t>    除《聊斋志异》外，蒲松龄还有大量诗文、戏剧、俚曲以及有关农业、医药方面的著述存世，总近200万言。蒲松龄生前，《聊斋志异》刊行后，遂风行天下。在其后一个时期里，仿效之作丛出，</a:t>
            </a:r>
            <a:r>
              <a:rPr lang="zh-CN" altLang="en-US" sz="2400" spc="160" dirty="0">
                <a:ln w="3175">
                  <a:noFill/>
                  <a:prstDash val="dash"/>
                </a:ln>
                <a:solidFill>
                  <a:srgbClr val="FF0000"/>
                </a:solidFill>
                <a:latin typeface="微软雅黑" panose="020B0503020204020204" charset="-122"/>
                <a:ea typeface="微软雅黑"/>
                <a:cs typeface="微软雅黑" panose="020B0503020204020204" charset="-122"/>
                <a:sym typeface="+mn-ea"/>
              </a:rPr>
              <a:t>造成了志怪传奇类小说的再度繁荣。</a:t>
            </a:r>
            <a:r>
              <a:rPr lang="zh-CN" altLang="en-US" sz="18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sym typeface="+mn-ea"/>
              </a:rPr>
              <a:t>许多篇章不断被改编为戏曲、电影、电视剧，影响是深远的。《聊斋志异》还很早便走向了世界，蒲松龄为中国、为世界创造了宝贵的精神财富。</a:t>
            </a:r>
            <a:endParaRPr lang="zh-CN" altLang="en-US" sz="18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a:p>
            <a:pPr marL="0" lvl="0" indent="0" algn="l" fontAlgn="auto">
              <a:lnSpc>
                <a:spcPct val="120000"/>
              </a:lnSpc>
              <a:spcBef>
                <a:spcPct val="0"/>
              </a:spcBef>
              <a:spcAft>
                <a:spcPts val="800"/>
              </a:spcAft>
              <a:buSzTx/>
            </a:pPr>
            <a:endPar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a:p>
            <a:pPr marL="0" lvl="0" indent="0" algn="l" fontAlgn="auto">
              <a:lnSpc>
                <a:spcPct val="120000"/>
              </a:lnSpc>
              <a:spcBef>
                <a:spcPct val="0"/>
              </a:spcBef>
              <a:spcAft>
                <a:spcPts val="800"/>
              </a:spcAft>
              <a:buSzTx/>
            </a:pPr>
            <a:endPar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p:txBody>
      </p:sp>
      <p:sp>
        <p:nvSpPr>
          <p:cNvPr id="2" name="文本框 1"/>
          <p:cNvSpPr txBox="1"/>
          <p:nvPr/>
        </p:nvSpPr>
        <p:spPr>
          <a:xfrm>
            <a:off x="438150" y="635635"/>
            <a:ext cx="3413760" cy="460375"/>
          </a:xfrm>
          <a:prstGeom prst="rect">
            <a:avLst/>
          </a:prstGeom>
          <a:noFill/>
        </p:spPr>
        <p:txBody>
          <a:bodyPr wrap="square" rtlCol="0">
            <a:spAutoFit/>
          </a:bodyPr>
          <a:lstStyle/>
          <a:p>
            <a:r>
              <a:rPr lang="zh-CN" altLang="en-US" sz="2400" b="1">
                <a:latin typeface="微软雅黑" panose="020B0503020204020204" charset="-122"/>
                <a:ea typeface="微软雅黑"/>
              </a:rPr>
              <a:t>《聊 斋 志 异》</a:t>
            </a:r>
          </a:p>
        </p:txBody>
      </p:sp>
      <p:sp>
        <p:nvSpPr>
          <p:cNvPr id="3" name="文本框 2"/>
          <p:cNvSpPr txBox="1"/>
          <p:nvPr/>
        </p:nvSpPr>
        <p:spPr>
          <a:xfrm>
            <a:off x="473075" y="267335"/>
            <a:ext cx="986155" cy="368300"/>
          </a:xfrm>
          <a:prstGeom prst="rect">
            <a:avLst/>
          </a:prstGeom>
          <a:noFill/>
        </p:spPr>
        <p:txBody>
          <a:bodyPr wrap="square" rtlCol="0">
            <a:spAutoFit/>
          </a:bodyPr>
          <a:lstStyle/>
          <a:p>
            <a:r>
              <a:rPr lang="zh-CN" altLang="en-US">
                <a:solidFill>
                  <a:srgbClr val="FF0000"/>
                </a:solidFill>
                <a:latin typeface="楷体" panose="02010609060101010101" pitchFamily="49" charset="-122"/>
                <a:ea typeface="楷体" panose="02010609060101010101" pitchFamily="49" charset="-122"/>
              </a:rPr>
              <a:t>书房名</a:t>
            </a:r>
          </a:p>
        </p:txBody>
      </p:sp>
      <p:sp>
        <p:nvSpPr>
          <p:cNvPr id="5" name="文本框 4"/>
          <p:cNvSpPr txBox="1"/>
          <p:nvPr/>
        </p:nvSpPr>
        <p:spPr>
          <a:xfrm>
            <a:off x="1564005" y="267335"/>
            <a:ext cx="343535" cy="368300"/>
          </a:xfrm>
          <a:prstGeom prst="rect">
            <a:avLst/>
          </a:prstGeom>
          <a:noFill/>
        </p:spPr>
        <p:txBody>
          <a:bodyPr wrap="square" rtlCol="0">
            <a:spAutoFit/>
          </a:bodyPr>
          <a:lstStyle/>
          <a:p>
            <a:r>
              <a:rPr lang="zh-CN" altLang="en-US">
                <a:solidFill>
                  <a:srgbClr val="FF0000"/>
                </a:solidFill>
                <a:latin typeface="楷体" panose="02010609060101010101" pitchFamily="49" charset="-122"/>
                <a:ea typeface="楷体" panose="02010609060101010101" pitchFamily="49" charset="-122"/>
              </a:rPr>
              <a:t>写</a:t>
            </a:r>
          </a:p>
        </p:txBody>
      </p:sp>
      <p:sp>
        <p:nvSpPr>
          <p:cNvPr id="6" name="文本框 5"/>
          <p:cNvSpPr txBox="1"/>
          <p:nvPr/>
        </p:nvSpPr>
        <p:spPr>
          <a:xfrm>
            <a:off x="2173605" y="267335"/>
            <a:ext cx="1254125" cy="368300"/>
          </a:xfrm>
          <a:prstGeom prst="rect">
            <a:avLst/>
          </a:prstGeom>
          <a:noFill/>
        </p:spPr>
        <p:txBody>
          <a:bodyPr wrap="square" rtlCol="0">
            <a:spAutoFit/>
          </a:bodyPr>
          <a:lstStyle/>
          <a:p>
            <a:r>
              <a:rPr lang="zh-CN" altLang="en-US">
                <a:solidFill>
                  <a:srgbClr val="FF0000"/>
                </a:solidFill>
                <a:latin typeface="楷体" panose="02010609060101010101" pitchFamily="49" charset="-122"/>
                <a:ea typeface="楷体" panose="02010609060101010101" pitchFamily="49" charset="-122"/>
              </a:rPr>
              <a:t>奇闻异事</a:t>
            </a:r>
          </a:p>
        </p:txBody>
      </p:sp>
    </p:spTree>
    <p:custDataLst>
      <p:tags r:id="rId1"/>
    </p:custDataLst>
    <p:extLst>
      <p:ext uri="{BB962C8B-B14F-4D97-AF65-F5344CB8AC3E}">
        <p14:creationId xmlns:p14="http://schemas.microsoft.com/office/powerpoint/2010/main" val="207602818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195561" y="13997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5" name="组合 4"/>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5"/>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6"/>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7"/>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8"/>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9"/>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11" name="Title 6"/>
          <p:cNvSpPr txBox="1"/>
          <p:nvPr>
            <p:custDataLst>
              <p:tags r:id="rId4"/>
            </p:custDataLst>
          </p:nvPr>
        </p:nvSpPr>
        <p:spPr>
          <a:xfrm>
            <a:off x="473036" y="455332"/>
            <a:ext cx="8428413" cy="5493948"/>
          </a:xfrm>
          <a:prstGeom prst="rect">
            <a:avLst/>
          </a:prstGeom>
          <a:noFill/>
          <a:ln w="3175">
            <a:noFill/>
            <a:prstDash val="dash"/>
          </a:ln>
        </p:spPr>
        <p:txBody>
          <a:bodyPr wrap="square" lIns="47625" tIns="19050" rIns="47625" bIns="19050" anchor="ctr" anchorCtr="0">
            <a:normAutofit fontScale="40000" lnSpcReduction="20000"/>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279400" lvl="0" indent="-279400" algn="l" fontAlgn="ctr">
              <a:lnSpc>
                <a:spcPct val="120000"/>
              </a:lnSpc>
              <a:spcBef>
                <a:spcPct val="0"/>
              </a:spcBef>
              <a:spcAft>
                <a:spcPts val="800"/>
              </a:spcAft>
              <a:buSzTx/>
              <a:buFont typeface="Wingdings"/>
              <a:buChar char="l"/>
            </a:pPr>
            <a:r>
              <a:rPr lang="zh-CN" altLang="en-US" sz="56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清顺治十五年（1658年），蒲松龄初应童子试，即以县、府、道三试第一补博士弟子员。其制艺《蚤起》《一勺之多》，为山东学政施闰章所赏识，称其文章“观书如月，运笔如风，有掉臂游行之乐。” </a:t>
            </a:r>
          </a:p>
          <a:p>
            <a:pPr marL="279400" lvl="0" indent="-279400" algn="l" fontAlgn="ctr">
              <a:lnSpc>
                <a:spcPct val="120000"/>
              </a:lnSpc>
              <a:spcBef>
                <a:spcPct val="0"/>
              </a:spcBef>
              <a:spcAft>
                <a:spcPts val="800"/>
              </a:spcAft>
              <a:buSzTx/>
              <a:buFont typeface="Wingdings"/>
              <a:buChar char="l"/>
            </a:pPr>
            <a:r>
              <a:rPr lang="zh-CN" altLang="en-US" sz="56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郭沫若于1961年为蒲松龄故居题写对联：写鬼写妖高人一等，刺贪刺虐入骨三分。</a:t>
            </a:r>
          </a:p>
          <a:p>
            <a:pPr marL="279400" lvl="0" indent="-279400" algn="l" fontAlgn="ctr">
              <a:lnSpc>
                <a:spcPct val="120000"/>
              </a:lnSpc>
              <a:spcBef>
                <a:spcPct val="0"/>
              </a:spcBef>
              <a:spcAft>
                <a:spcPts val="800"/>
              </a:spcAft>
              <a:buSzTx/>
              <a:buFont typeface="Wingdings"/>
              <a:buChar char="l"/>
            </a:pPr>
            <a:r>
              <a:rPr lang="zh-CN" altLang="en-US" sz="56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老舍题词：鬼狐有性格，笑骂成文章。</a:t>
            </a:r>
          </a:p>
          <a:p>
            <a:pPr marL="279400" lvl="0" indent="-279400" algn="l" fontAlgn="ctr">
              <a:lnSpc>
                <a:spcPct val="120000"/>
              </a:lnSpc>
              <a:spcBef>
                <a:spcPct val="0"/>
              </a:spcBef>
              <a:spcAft>
                <a:spcPts val="800"/>
              </a:spcAft>
              <a:buSzTx/>
              <a:buFont typeface="Wingdings"/>
              <a:buChar char="l"/>
            </a:pPr>
            <a:r>
              <a:rPr lang="zh-CN" altLang="en-US" sz="56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全国人大常委原副委员长胡厥文题词：落落宏才未得申，挥笔弄墨染风尘。意弥性挚开金石，天顺人和狐鬼驯。绣口锦心有若无，生花彩笔假犹真。千篇恩爱悲欢剧，易俗移风劝世人。</a:t>
            </a:r>
          </a:p>
          <a:p>
            <a:pPr marL="279400" lvl="0" indent="-279400" algn="l" fontAlgn="ctr">
              <a:lnSpc>
                <a:spcPct val="120000"/>
              </a:lnSpc>
              <a:spcBef>
                <a:spcPct val="0"/>
              </a:spcBef>
              <a:spcAft>
                <a:spcPts val="800"/>
              </a:spcAft>
              <a:buSzTx/>
              <a:buFont typeface="Wingdings"/>
              <a:buChar char="l"/>
            </a:pPr>
            <a:r>
              <a:rPr lang="zh-CN" altLang="en-US" sz="56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　鲁迅先生在《中国小说史略》中说《聊斋志异》是“专集之最有名者”。</a:t>
            </a:r>
          </a:p>
          <a:p>
            <a:pPr marL="279400" lvl="0" indent="-279400" algn="l" fontAlgn="ctr">
              <a:lnSpc>
                <a:spcPct val="120000"/>
              </a:lnSpc>
              <a:spcBef>
                <a:spcPct val="0"/>
              </a:spcBef>
              <a:spcAft>
                <a:spcPts val="800"/>
              </a:spcAft>
              <a:buSzTx/>
              <a:buFont typeface="Wingdings"/>
              <a:buChar char="l"/>
            </a:pPr>
            <a:endParaRPr lang="zh-CN" altLang="en-US" sz="1400" spc="16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8"/>
          <p:cNvSpPr txBox="1"/>
          <p:nvPr/>
        </p:nvSpPr>
        <p:spPr>
          <a:xfrm>
            <a:off x="1439863" y="1874838"/>
            <a:ext cx="7151317" cy="3978974"/>
          </a:xfrm>
          <a:prstGeom prst="rect">
            <a:avLst/>
          </a:prstGeom>
          <a:noFill/>
          <a:ln w="9525">
            <a:noFill/>
          </a:ln>
        </p:spPr>
        <p:txBody>
          <a:bodyPr wrap="square" anchor="t">
            <a:spAutoFit/>
          </a:bodyPr>
          <a:lstStyle/>
          <a:p>
            <a:pPr>
              <a:lnSpc>
                <a:spcPct val="250000"/>
              </a:lnSpc>
            </a:pPr>
            <a:r>
              <a:rPr lang="zh-CN" altLang="zh-CN" sz="3600" b="1" dirty="0">
                <a:latin typeface="黑体" panose="02010609060101010101" charset="-122"/>
                <a:ea typeface="黑体" panose="02010609060101010101" charset="-122"/>
              </a:rPr>
              <a:t>缀</a:t>
            </a:r>
            <a:r>
              <a:rPr lang="en-US" altLang="zh-CN" sz="3600" b="1" dirty="0">
                <a:latin typeface="黑体" panose="02010609060101010101" charset="-122"/>
                <a:ea typeface="黑体" panose="02010609060101010101" charset="-122"/>
              </a:rPr>
              <a:t>       </a:t>
            </a:r>
            <a:r>
              <a:rPr lang="zh-CN" altLang="en-US" sz="3600" b="1" dirty="0">
                <a:latin typeface="黑体" panose="02010609060101010101" charset="-122"/>
                <a:ea typeface="黑体" panose="02010609060101010101" charset="-122"/>
              </a:rPr>
              <a:t>窘       苫        蔽</a:t>
            </a:r>
            <a:endParaRPr lang="en-US" altLang="zh-CN" sz="3600" b="1" dirty="0">
              <a:latin typeface="黑体" panose="02010609060101010101" charset="-122"/>
              <a:ea typeface="黑体" panose="02010609060101010101" charset="-122"/>
            </a:endParaRPr>
          </a:p>
          <a:p>
            <a:pPr>
              <a:lnSpc>
                <a:spcPct val="250000"/>
              </a:lnSpc>
            </a:pPr>
            <a:r>
              <a:rPr lang="zh-CN" altLang="en-US" sz="3600" b="1" dirty="0">
                <a:latin typeface="黑体" panose="02010609060101010101" charset="-122"/>
                <a:ea typeface="黑体" panose="02010609060101010101" charset="-122"/>
              </a:rPr>
              <a:t>弛       眈        瞑       隧</a:t>
            </a:r>
            <a:endParaRPr lang="en-US" altLang="zh-CN" sz="3600" b="1" dirty="0">
              <a:latin typeface="黑体" panose="02010609060101010101" charset="-122"/>
              <a:ea typeface="黑体" panose="02010609060101010101" charset="-122"/>
            </a:endParaRPr>
          </a:p>
          <a:p>
            <a:pPr>
              <a:lnSpc>
                <a:spcPct val="250000"/>
              </a:lnSpc>
            </a:pPr>
            <a:r>
              <a:rPr lang="zh-CN" altLang="en-US" sz="3600" b="1" dirty="0">
                <a:latin typeface="黑体" panose="02010609060101010101" charset="-122"/>
                <a:ea typeface="黑体" panose="02010609060101010101" charset="-122"/>
              </a:rPr>
              <a:t>尻       黠</a:t>
            </a:r>
          </a:p>
        </p:txBody>
      </p:sp>
      <p:sp>
        <p:nvSpPr>
          <p:cNvPr id="15" name="Text Box 11"/>
          <p:cNvSpPr txBox="1"/>
          <p:nvPr/>
        </p:nvSpPr>
        <p:spPr>
          <a:xfrm>
            <a:off x="1343025" y="1952625"/>
            <a:ext cx="901700" cy="521970"/>
          </a:xfrm>
          <a:prstGeom prst="rect">
            <a:avLst/>
          </a:prstGeom>
          <a:noFill/>
          <a:ln w="9525">
            <a:noFill/>
          </a:ln>
        </p:spPr>
        <p:txBody>
          <a:bodyPr wrap="none" anchor="t">
            <a:spAutoFit/>
          </a:bodyPr>
          <a:lstStyle/>
          <a:p>
            <a:r>
              <a:rPr lang="en-US" altLang="zh-CN" sz="2800" b="1">
                <a:solidFill>
                  <a:srgbClr val="FF0000"/>
                </a:solidFill>
                <a:latin typeface="宋体" panose="02010600030101010101" pitchFamily="2" charset="-122"/>
                <a:ea typeface="宋体" panose="02010600030101010101" pitchFamily="2" charset="-122"/>
              </a:rPr>
              <a:t>zhuì</a:t>
            </a:r>
          </a:p>
        </p:txBody>
      </p:sp>
      <p:sp>
        <p:nvSpPr>
          <p:cNvPr id="16" name="Text Box 12"/>
          <p:cNvSpPr txBox="1"/>
          <p:nvPr/>
        </p:nvSpPr>
        <p:spPr>
          <a:xfrm>
            <a:off x="3109913" y="1944688"/>
            <a:ext cx="1081405" cy="521970"/>
          </a:xfrm>
          <a:prstGeom prst="rect">
            <a:avLst/>
          </a:prstGeom>
          <a:noFill/>
          <a:ln w="9525">
            <a:noFill/>
          </a:ln>
        </p:spPr>
        <p:txBody>
          <a:bodyPr wrap="none" anchor="t">
            <a:spAutoFit/>
          </a:bodyPr>
          <a:lstStyle/>
          <a:p>
            <a:r>
              <a:rPr lang="en-US" altLang="zh-CN" sz="2800" b="1">
                <a:solidFill>
                  <a:srgbClr val="FF0000"/>
                </a:solidFill>
                <a:latin typeface="宋体" panose="02010600030101010101" pitchFamily="2" charset="-122"/>
                <a:ea typeface="宋体" panose="02010600030101010101" pitchFamily="2" charset="-122"/>
              </a:rPr>
              <a:t>jiǒng</a:t>
            </a:r>
          </a:p>
        </p:txBody>
      </p:sp>
      <p:sp>
        <p:nvSpPr>
          <p:cNvPr id="17" name="Text Box 12"/>
          <p:cNvSpPr txBox="1"/>
          <p:nvPr/>
        </p:nvSpPr>
        <p:spPr>
          <a:xfrm>
            <a:off x="4968875" y="1927225"/>
            <a:ext cx="1098550" cy="521970"/>
          </a:xfrm>
          <a:prstGeom prst="rect">
            <a:avLst/>
          </a:prstGeom>
          <a:noFill/>
          <a:ln w="9525">
            <a:noFill/>
          </a:ln>
        </p:spPr>
        <p:txBody>
          <a:bodyPr anchor="t">
            <a:spAutoFit/>
          </a:bodyPr>
          <a:lstStyle/>
          <a:p>
            <a:pPr>
              <a:spcBef>
                <a:spcPct val="50000"/>
              </a:spcBef>
            </a:pPr>
            <a:r>
              <a:rPr lang="en-US" altLang="zh-CN" sz="2800" b="1">
                <a:solidFill>
                  <a:srgbClr val="FF0000"/>
                </a:solidFill>
                <a:latin typeface="宋体" panose="02010600030101010101" pitchFamily="2" charset="-122"/>
                <a:ea typeface="宋体" panose="02010600030101010101" pitchFamily="2" charset="-122"/>
              </a:rPr>
              <a:t>shàn</a:t>
            </a:r>
            <a:endParaRPr lang="zh-CN" altLang="zh-CN" sz="2800" b="1">
              <a:solidFill>
                <a:srgbClr val="FF0000"/>
              </a:solidFill>
              <a:latin typeface="宋体" panose="02010600030101010101" pitchFamily="2" charset="-122"/>
              <a:ea typeface="宋体" panose="02010600030101010101" pitchFamily="2" charset="-122"/>
            </a:endParaRPr>
          </a:p>
        </p:txBody>
      </p:sp>
      <p:sp>
        <p:nvSpPr>
          <p:cNvPr id="18" name="Text Box 11"/>
          <p:cNvSpPr txBox="1"/>
          <p:nvPr/>
        </p:nvSpPr>
        <p:spPr>
          <a:xfrm>
            <a:off x="7219950" y="1906588"/>
            <a:ext cx="576263" cy="521970"/>
          </a:xfrm>
          <a:prstGeom prst="rect">
            <a:avLst/>
          </a:prstGeom>
          <a:noFill/>
          <a:ln w="9525">
            <a:noFill/>
          </a:ln>
        </p:spPr>
        <p:txBody>
          <a:bodyPr anchor="t">
            <a:spAutoFit/>
          </a:bodyPr>
          <a:lstStyle/>
          <a:p>
            <a:pPr>
              <a:spcBef>
                <a:spcPct val="50000"/>
              </a:spcBef>
            </a:pPr>
            <a:r>
              <a:rPr lang="en-US" altLang="zh-CN" sz="2800" b="1">
                <a:solidFill>
                  <a:srgbClr val="FF0000"/>
                </a:solidFill>
                <a:latin typeface="宋体" panose="02010600030101010101" pitchFamily="2" charset="-122"/>
                <a:ea typeface="宋体" panose="02010600030101010101" pitchFamily="2" charset="-122"/>
              </a:rPr>
              <a:t>bì</a:t>
            </a:r>
            <a:r>
              <a:rPr lang="zh-CN" altLang="zh-CN" sz="2800" b="1">
                <a:solidFill>
                  <a:srgbClr val="FF0000"/>
                </a:solidFill>
                <a:latin typeface="宋体" panose="02010600030101010101" pitchFamily="2" charset="-122"/>
                <a:ea typeface="宋体" panose="02010600030101010101" pitchFamily="2" charset="-122"/>
              </a:rPr>
              <a:t> </a:t>
            </a:r>
          </a:p>
        </p:txBody>
      </p:sp>
      <p:sp>
        <p:nvSpPr>
          <p:cNvPr id="19" name="矩形 18"/>
          <p:cNvSpPr/>
          <p:nvPr/>
        </p:nvSpPr>
        <p:spPr>
          <a:xfrm>
            <a:off x="1430338" y="3168650"/>
            <a:ext cx="901700" cy="521970"/>
          </a:xfrm>
          <a:prstGeom prst="rect">
            <a:avLst/>
          </a:prstGeom>
          <a:noFill/>
          <a:ln w="9525">
            <a:noFill/>
          </a:ln>
        </p:spPr>
        <p:txBody>
          <a:bodyPr wrap="none" anchor="t">
            <a:spAutoFit/>
          </a:bodyPr>
          <a:lstStyle/>
          <a:p>
            <a:r>
              <a:rPr lang="en-US" altLang="zh-CN" sz="2800" b="1">
                <a:solidFill>
                  <a:srgbClr val="FF0000"/>
                </a:solidFill>
                <a:latin typeface="宋体" panose="02010600030101010101" pitchFamily="2" charset="-122"/>
                <a:ea typeface="宋体" panose="02010600030101010101" pitchFamily="2" charset="-122"/>
              </a:rPr>
              <a:t>chí </a:t>
            </a:r>
            <a:endParaRPr lang="zh-CN" altLang="en-US" sz="2800" b="1">
              <a:solidFill>
                <a:srgbClr val="FF0000"/>
              </a:solidFill>
              <a:latin typeface="宋体" panose="02010600030101010101" pitchFamily="2" charset="-122"/>
              <a:ea typeface="宋体" panose="02010600030101010101" pitchFamily="2" charset="-122"/>
            </a:endParaRPr>
          </a:p>
        </p:txBody>
      </p:sp>
      <p:sp>
        <p:nvSpPr>
          <p:cNvPr id="20" name="矩形 19"/>
          <p:cNvSpPr/>
          <p:nvPr/>
        </p:nvSpPr>
        <p:spPr>
          <a:xfrm>
            <a:off x="3222625" y="3127375"/>
            <a:ext cx="721995" cy="521970"/>
          </a:xfrm>
          <a:prstGeom prst="rect">
            <a:avLst/>
          </a:prstGeom>
          <a:noFill/>
          <a:ln w="9525">
            <a:noFill/>
          </a:ln>
        </p:spPr>
        <p:txBody>
          <a:bodyPr wrap="none" anchor="t">
            <a:spAutoFit/>
          </a:bodyPr>
          <a:lstStyle/>
          <a:p>
            <a:r>
              <a:rPr lang="en-US" altLang="zh-CN" sz="2800" b="1">
                <a:solidFill>
                  <a:srgbClr val="FF0000"/>
                </a:solidFill>
                <a:latin typeface="宋体" panose="02010600030101010101" pitchFamily="2" charset="-122"/>
                <a:ea typeface="宋体" panose="02010600030101010101" pitchFamily="2" charset="-122"/>
              </a:rPr>
              <a:t>dān</a:t>
            </a:r>
            <a:endParaRPr lang="zh-CN" altLang="en-US" sz="2800" b="1">
              <a:solidFill>
                <a:srgbClr val="FF0000"/>
              </a:solidFill>
              <a:latin typeface="宋体" panose="02010600030101010101" pitchFamily="2" charset="-122"/>
              <a:ea typeface="宋体" panose="02010600030101010101" pitchFamily="2" charset="-122"/>
            </a:endParaRPr>
          </a:p>
        </p:txBody>
      </p:sp>
      <p:sp>
        <p:nvSpPr>
          <p:cNvPr id="21" name="矩形 20"/>
          <p:cNvSpPr/>
          <p:nvPr/>
        </p:nvSpPr>
        <p:spPr>
          <a:xfrm>
            <a:off x="5221288" y="3132138"/>
            <a:ext cx="1081405" cy="521970"/>
          </a:xfrm>
          <a:prstGeom prst="rect">
            <a:avLst/>
          </a:prstGeom>
          <a:noFill/>
          <a:ln w="9525">
            <a:noFill/>
          </a:ln>
        </p:spPr>
        <p:txBody>
          <a:bodyPr wrap="none" anchor="t">
            <a:spAutoFit/>
          </a:bodyPr>
          <a:lstStyle/>
          <a:p>
            <a:r>
              <a:rPr lang="en-US" altLang="zh-CN" sz="2800" b="1">
                <a:solidFill>
                  <a:srgbClr val="FF0000"/>
                </a:solidFill>
                <a:latin typeface="宋体" panose="02010600030101010101" pitchFamily="2" charset="-122"/>
                <a:ea typeface="宋体" panose="02010600030101010101" pitchFamily="2" charset="-122"/>
              </a:rPr>
              <a:t>míng </a:t>
            </a:r>
            <a:endParaRPr lang="zh-CN" altLang="en-US" sz="2800" b="1">
              <a:solidFill>
                <a:srgbClr val="FF0000"/>
              </a:solidFill>
              <a:latin typeface="宋体" panose="02010600030101010101" pitchFamily="2" charset="-122"/>
              <a:ea typeface="宋体" panose="02010600030101010101" pitchFamily="2" charset="-122"/>
            </a:endParaRPr>
          </a:p>
        </p:txBody>
      </p:sp>
      <p:sp>
        <p:nvSpPr>
          <p:cNvPr id="22" name="Text Box 15"/>
          <p:cNvSpPr txBox="1"/>
          <p:nvPr/>
        </p:nvSpPr>
        <p:spPr>
          <a:xfrm>
            <a:off x="7094538" y="3124200"/>
            <a:ext cx="773112" cy="521970"/>
          </a:xfrm>
          <a:prstGeom prst="rect">
            <a:avLst/>
          </a:prstGeom>
          <a:noFill/>
          <a:ln w="9525">
            <a:noFill/>
          </a:ln>
        </p:spPr>
        <p:txBody>
          <a:bodyPr anchor="t">
            <a:spAutoFit/>
          </a:bodyPr>
          <a:lstStyle/>
          <a:p>
            <a:pPr>
              <a:spcBef>
                <a:spcPct val="50000"/>
              </a:spcBef>
            </a:pPr>
            <a:r>
              <a:rPr lang="en-US" altLang="zh-CN" sz="2800" b="1">
                <a:solidFill>
                  <a:srgbClr val="FF0000"/>
                </a:solidFill>
                <a:latin typeface="宋体" panose="02010600030101010101" pitchFamily="2" charset="-122"/>
                <a:ea typeface="宋体" panose="02010600030101010101" pitchFamily="2" charset="-122"/>
              </a:rPr>
              <a:t>suì</a:t>
            </a:r>
            <a:endParaRPr lang="zh-CN" altLang="zh-CN" sz="2800" b="1">
              <a:solidFill>
                <a:srgbClr val="FF0000"/>
              </a:solidFill>
              <a:latin typeface="宋体" panose="02010600030101010101" pitchFamily="2" charset="-122"/>
              <a:ea typeface="宋体" panose="02010600030101010101" pitchFamily="2" charset="-122"/>
            </a:endParaRPr>
          </a:p>
        </p:txBody>
      </p:sp>
      <p:sp>
        <p:nvSpPr>
          <p:cNvPr id="23" name="Text Box 18"/>
          <p:cNvSpPr txBox="1"/>
          <p:nvPr/>
        </p:nvSpPr>
        <p:spPr>
          <a:xfrm>
            <a:off x="1393825" y="4387850"/>
            <a:ext cx="839788" cy="521970"/>
          </a:xfrm>
          <a:prstGeom prst="rect">
            <a:avLst/>
          </a:prstGeom>
          <a:noFill/>
          <a:ln w="9525">
            <a:noFill/>
          </a:ln>
        </p:spPr>
        <p:txBody>
          <a:bodyPr anchor="t">
            <a:spAutoFit/>
          </a:bodyPr>
          <a:lstStyle/>
          <a:p>
            <a:pPr>
              <a:spcBef>
                <a:spcPct val="50000"/>
              </a:spcBef>
            </a:pPr>
            <a:r>
              <a:rPr lang="en-US" altLang="zh-CN" sz="2800" b="1">
                <a:solidFill>
                  <a:srgbClr val="FF0000"/>
                </a:solidFill>
                <a:latin typeface="宋体" panose="02010600030101010101" pitchFamily="2" charset="-122"/>
                <a:ea typeface="宋体" panose="02010600030101010101" pitchFamily="2" charset="-122"/>
              </a:rPr>
              <a:t>kāo</a:t>
            </a:r>
            <a:r>
              <a:rPr lang="zh-CN" altLang="zh-CN" sz="2800" b="1">
                <a:solidFill>
                  <a:srgbClr val="FF0000"/>
                </a:solidFill>
                <a:latin typeface="宋体" panose="02010600030101010101" pitchFamily="2" charset="-122"/>
                <a:ea typeface="宋体" panose="02010600030101010101" pitchFamily="2" charset="-122"/>
              </a:rPr>
              <a:t> </a:t>
            </a:r>
          </a:p>
        </p:txBody>
      </p:sp>
      <p:sp>
        <p:nvSpPr>
          <p:cNvPr id="24" name="矩形 23"/>
          <p:cNvSpPr/>
          <p:nvPr/>
        </p:nvSpPr>
        <p:spPr>
          <a:xfrm>
            <a:off x="3206750" y="4357688"/>
            <a:ext cx="721995" cy="521970"/>
          </a:xfrm>
          <a:prstGeom prst="rect">
            <a:avLst/>
          </a:prstGeom>
          <a:noFill/>
          <a:ln w="9525">
            <a:noFill/>
          </a:ln>
        </p:spPr>
        <p:txBody>
          <a:bodyPr wrap="none" anchor="t">
            <a:spAutoFit/>
          </a:bodyPr>
          <a:lstStyle/>
          <a:p>
            <a:r>
              <a:rPr lang="en-US" altLang="zh-CN" sz="2800" b="1">
                <a:solidFill>
                  <a:srgbClr val="FF0000"/>
                </a:solidFill>
                <a:latin typeface="宋体" panose="02010600030101010101" pitchFamily="2" charset="-122"/>
                <a:ea typeface="宋体" panose="02010600030101010101" pitchFamily="2" charset="-122"/>
              </a:rPr>
              <a:t>xiá</a:t>
            </a:r>
            <a:endParaRPr lang="zh-CN" altLang="en-US" sz="2800" b="1">
              <a:solidFill>
                <a:srgbClr val="FF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Horizontal)">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1"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Horizontal)">
                                      <p:cBhvr>
                                        <p:cTn id="13" dur="500"/>
                                        <p:tgtEl>
                                          <p:spTgt spid="1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6" presetClass="entr" presetSubtype="26" fill="hold" grpId="2"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arn(inHorizontal)">
                                      <p:cBhvr>
                                        <p:cTn id="19" dur="500"/>
                                        <p:tgtEl>
                                          <p:spTgt spid="1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6" presetClass="entr" presetSubtype="26" fill="hold" grpId="3"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barn(inHorizontal)">
                                      <p:cBhvr>
                                        <p:cTn id="25" dur="500"/>
                                        <p:tgtEl>
                                          <p:spTgt spid="18"/>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6" presetClass="entr" presetSubtype="26" fill="hold" grpId="4"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barn(inHorizontal)">
                                      <p:cBhvr>
                                        <p:cTn id="31" dur="500"/>
                                        <p:tgtEl>
                                          <p:spTgt spid="1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6" presetClass="entr" presetSubtype="26" fill="hold" grpId="5"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barn(inHorizontal)">
                                      <p:cBhvr>
                                        <p:cTn id="37" dur="500"/>
                                        <p:tgtEl>
                                          <p:spTgt spid="20"/>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6" presetClass="entr" presetSubtype="26" fill="hold" grpId="6"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arn(inHorizontal)">
                                      <p:cBhvr>
                                        <p:cTn id="43" dur="500"/>
                                        <p:tgtEl>
                                          <p:spTgt spid="21"/>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6" presetClass="entr" presetSubtype="26" fill="hold" grpId="7" nodeType="click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barn(inHorizontal)">
                                      <p:cBhvr>
                                        <p:cTn id="49" dur="500"/>
                                        <p:tgtEl>
                                          <p:spTgt spid="22"/>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16" presetClass="entr" presetSubtype="26" fill="hold" grpId="8"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barn(inHorizontal)">
                                      <p:cBhvr>
                                        <p:cTn id="55" dur="500"/>
                                        <p:tgtEl>
                                          <p:spTgt spid="23"/>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6" presetClass="entr" presetSubtype="26" fill="hold" grpId="9" nodeType="click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barn(inHorizontal)">
                                      <p:cBhvr>
                                        <p:cTn id="6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1"/>
      <p:bldP spid="17" grpId="2"/>
      <p:bldP spid="18" grpId="3"/>
      <p:bldP spid="19" grpId="4"/>
      <p:bldP spid="20" grpId="5"/>
      <p:bldP spid="21" grpId="6"/>
      <p:bldP spid="22" grpId="7"/>
      <p:bldP spid="23" grpId="8"/>
      <p:bldP spid="24" grpId="9"/>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67599D25-59B0-4D8F-BA5E-9064954A08AE}"/>
              </a:ext>
            </a:extLst>
          </p:cNvPr>
          <p:cNvSpPr txBox="1"/>
          <p:nvPr/>
        </p:nvSpPr>
        <p:spPr>
          <a:xfrm>
            <a:off x="8528447" y="404664"/>
            <a:ext cx="615553" cy="6453335"/>
          </a:xfrm>
          <a:prstGeom prst="rect">
            <a:avLst/>
          </a:prstGeom>
          <a:noFill/>
        </p:spPr>
        <p:txBody>
          <a:bodyPr vert="eaVert" wrap="square" rtlCol="0">
            <a:spAutoFit/>
          </a:bodyPr>
          <a:lstStyle/>
          <a:p>
            <a:r>
              <a:rPr lang="zh-CN" altLang="en-US" sz="2800" dirty="0"/>
              <a:t>　</a:t>
            </a:r>
            <a:endParaRPr lang="zh-CN" altLang="en-US" sz="3200" dirty="0"/>
          </a:p>
        </p:txBody>
      </p:sp>
      <p:sp>
        <p:nvSpPr>
          <p:cNvPr id="4" name="文本框 3">
            <a:extLst>
              <a:ext uri="{FF2B5EF4-FFF2-40B4-BE49-F238E27FC236}">
                <a16:creationId xmlns:a16="http://schemas.microsoft.com/office/drawing/2014/main" id="{8BCFC6C0-0D01-48FB-8C8A-0231F36C0A56}"/>
              </a:ext>
            </a:extLst>
          </p:cNvPr>
          <p:cNvSpPr txBox="1"/>
          <p:nvPr/>
        </p:nvSpPr>
        <p:spPr>
          <a:xfrm>
            <a:off x="0" y="-1"/>
            <a:ext cx="9144000" cy="6186309"/>
          </a:xfrm>
          <a:prstGeom prst="rect">
            <a:avLst/>
          </a:prstGeom>
          <a:noFill/>
        </p:spPr>
        <p:txBody>
          <a:bodyPr wrap="square" rtlCol="0">
            <a:spAutoFit/>
          </a:bodyPr>
          <a:lstStyle/>
          <a:p>
            <a:r>
              <a:rPr lang="zh-CN" altLang="en-US" sz="3600" dirty="0"/>
              <a:t>一屠晚归担中肉尽止有剩骨途中两狼缀行甚远屠惧投以骨一狼得骨止一狼仍从复投之后狼止而前狼又至骨已尽矣而两狼之并驱如故屠大窘恐前后受其敌顾野有麦场场主积薪其中苫蔽成丘屠乃奔倚其下弛担持刀狼不敢前眈眈相向少时一狼径去其一犬坐于前久之目似瞑意暇甚屠暴起以刀劈狼首又数刀毙之方欲行转视积薪后一狼洞其中意将隧入以攻其后也身已半入止露尻尾屠自后断其股亦毙之乃悟前狼假寐盖以诱敌狼亦黠矣而顷刻两毙禽兽之变诈几何哉止增笑耳</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id="{67599D25-59B0-4D8F-BA5E-9064954A08AE}"/>
              </a:ext>
            </a:extLst>
          </p:cNvPr>
          <p:cNvSpPr txBox="1"/>
          <p:nvPr/>
        </p:nvSpPr>
        <p:spPr>
          <a:xfrm>
            <a:off x="95369" y="404664"/>
            <a:ext cx="9048631" cy="6453335"/>
          </a:xfrm>
          <a:prstGeom prst="rect">
            <a:avLst/>
          </a:prstGeom>
          <a:noFill/>
        </p:spPr>
        <p:txBody>
          <a:bodyPr vert="eaVert" wrap="square" rtlCol="0">
            <a:spAutoFit/>
          </a:bodyPr>
          <a:lstStyle/>
          <a:p>
            <a:r>
              <a:rPr lang="zh-CN" altLang="en-US" sz="2800" dirty="0"/>
              <a:t>　</a:t>
            </a:r>
            <a:r>
              <a:rPr lang="zh-CN" altLang="en-US" sz="3600" dirty="0"/>
              <a:t>一屠晚归担中肉尽止有剩骨途中两狼缀行甚远屠惧投以骨一狼得骨止一狼仍从复投之后狼止而前狼又至骨已尽矣而两狼之并驱如故屠大窘恐前后受其敌顾野有麦场场主积薪其中苫蔽成丘屠乃奔倚其下弛担持刀狼不敢前眈眈相向少时一狼径去其一犬坐于前久之目似瞑意暇甚屠暴起以刀劈狼首又数刀毙之方欲行转视积薪后一狼洞其中意将隧入以攻其后也身已半入止露尻尾屠自后断其股亦毙之乃悟前狼假寐盖以诱敌狼亦黠矣而顷刻两毙禽兽之变诈几何哉止增笑</a:t>
            </a:r>
            <a:r>
              <a:rPr lang="zh-CN" altLang="en-US" sz="3200" dirty="0"/>
              <a:t>耳</a:t>
            </a:r>
          </a:p>
        </p:txBody>
      </p:sp>
    </p:spTree>
    <p:extLst>
      <p:ext uri="{BB962C8B-B14F-4D97-AF65-F5344CB8AC3E}">
        <p14:creationId xmlns:p14="http://schemas.microsoft.com/office/powerpoint/2010/main" val="16793183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9"/>
          <p:cNvSpPr/>
          <p:nvPr/>
        </p:nvSpPr>
        <p:spPr>
          <a:xfrm>
            <a:off x="468313" y="1125538"/>
            <a:ext cx="8424862" cy="559769"/>
          </a:xfrm>
          <a:prstGeom prst="rect">
            <a:avLst/>
          </a:prstGeom>
          <a:noFill/>
          <a:ln w="9525">
            <a:noFill/>
          </a:ln>
        </p:spPr>
        <p:txBody>
          <a:bodyPr anchor="t">
            <a:spAutoFit/>
          </a:bodyPr>
          <a:lstStyle/>
          <a:p>
            <a:pPr>
              <a:lnSpc>
                <a:spcPct val="150000"/>
              </a:lnSpc>
            </a:pPr>
            <a:r>
              <a:rPr lang="zh-CN" altLang="en-US" sz="2400" b="1" dirty="0">
                <a:latin typeface="宋体" panose="02010600030101010101" pitchFamily="2" charset="-122"/>
                <a:ea typeface="宋体" panose="02010600030101010101" pitchFamily="2" charset="-122"/>
              </a:rPr>
              <a:t>    给图片排序，用你自己的话复述故事经过。</a:t>
            </a:r>
          </a:p>
        </p:txBody>
      </p:sp>
      <p:pic>
        <p:nvPicPr>
          <p:cNvPr id="25603" name="Picture 6" descr="hxx5"/>
          <p:cNvPicPr>
            <a:picLocks noChangeAspect="1"/>
          </p:cNvPicPr>
          <p:nvPr/>
        </p:nvPicPr>
        <p:blipFill>
          <a:blip r:embed="rId2"/>
          <a:stretch>
            <a:fillRect/>
          </a:stretch>
        </p:blipFill>
        <p:spPr>
          <a:xfrm>
            <a:off x="1136015" y="2545080"/>
            <a:ext cx="2286000" cy="1676400"/>
          </a:xfrm>
          <a:prstGeom prst="rect">
            <a:avLst/>
          </a:prstGeom>
          <a:noFill/>
          <a:ln w="9525">
            <a:noFill/>
          </a:ln>
        </p:spPr>
      </p:pic>
      <p:pic>
        <p:nvPicPr>
          <p:cNvPr id="25604" name="Picture 7" descr="hxx1"/>
          <p:cNvPicPr>
            <a:picLocks noChangeAspect="1"/>
          </p:cNvPicPr>
          <p:nvPr/>
        </p:nvPicPr>
        <p:blipFill>
          <a:blip r:embed="rId3"/>
          <a:stretch>
            <a:fillRect/>
          </a:stretch>
        </p:blipFill>
        <p:spPr>
          <a:xfrm>
            <a:off x="3656330" y="4489133"/>
            <a:ext cx="2063750" cy="1511300"/>
          </a:xfrm>
          <a:prstGeom prst="rect">
            <a:avLst/>
          </a:prstGeom>
          <a:noFill/>
          <a:ln w="9525">
            <a:noFill/>
          </a:ln>
        </p:spPr>
      </p:pic>
      <p:pic>
        <p:nvPicPr>
          <p:cNvPr id="25605" name="Picture 8" descr="hxx2"/>
          <p:cNvPicPr>
            <a:picLocks noChangeAspect="1"/>
          </p:cNvPicPr>
          <p:nvPr/>
        </p:nvPicPr>
        <p:blipFill>
          <a:blip r:embed="rId4"/>
          <a:stretch>
            <a:fillRect/>
          </a:stretch>
        </p:blipFill>
        <p:spPr>
          <a:xfrm>
            <a:off x="1136015" y="4489133"/>
            <a:ext cx="2127250" cy="1571625"/>
          </a:xfrm>
          <a:prstGeom prst="rect">
            <a:avLst/>
          </a:prstGeom>
          <a:noFill/>
          <a:ln w="9525">
            <a:noFill/>
          </a:ln>
        </p:spPr>
      </p:pic>
      <p:pic>
        <p:nvPicPr>
          <p:cNvPr id="25606" name="Picture 9" descr="hxx3"/>
          <p:cNvPicPr>
            <a:picLocks noChangeAspect="1"/>
          </p:cNvPicPr>
          <p:nvPr/>
        </p:nvPicPr>
        <p:blipFill>
          <a:blip r:embed="rId5"/>
          <a:stretch>
            <a:fillRect/>
          </a:stretch>
        </p:blipFill>
        <p:spPr>
          <a:xfrm>
            <a:off x="6135370" y="2544763"/>
            <a:ext cx="2159000" cy="1549400"/>
          </a:xfrm>
          <a:prstGeom prst="rect">
            <a:avLst/>
          </a:prstGeom>
          <a:noFill/>
          <a:ln w="9525">
            <a:noFill/>
          </a:ln>
        </p:spPr>
      </p:pic>
      <p:pic>
        <p:nvPicPr>
          <p:cNvPr id="25607" name="Picture 10" descr="hxx4"/>
          <p:cNvPicPr>
            <a:picLocks noChangeAspect="1"/>
          </p:cNvPicPr>
          <p:nvPr/>
        </p:nvPicPr>
        <p:blipFill>
          <a:blip r:embed="rId6"/>
          <a:stretch>
            <a:fillRect/>
          </a:stretch>
        </p:blipFill>
        <p:spPr>
          <a:xfrm>
            <a:off x="3554730" y="2545080"/>
            <a:ext cx="2447925" cy="1646238"/>
          </a:xfrm>
          <a:prstGeom prst="rect">
            <a:avLst/>
          </a:prstGeom>
          <a:noFill/>
          <a:ln w="9525">
            <a:noFill/>
          </a:ln>
        </p:spPr>
      </p:pic>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90392733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p:nvPr/>
        </p:nvSpPr>
        <p:spPr>
          <a:xfrm>
            <a:off x="415925" y="1763713"/>
            <a:ext cx="8223250" cy="2861310"/>
          </a:xfrm>
          <a:prstGeom prst="rect">
            <a:avLst/>
          </a:prstGeom>
          <a:noFill/>
          <a:ln w="9525">
            <a:noFill/>
          </a:ln>
        </p:spPr>
        <p:txBody>
          <a:bodyPr anchor="t">
            <a:spAutoFit/>
          </a:bodyPr>
          <a:lstStyle/>
          <a:p>
            <a:pPr>
              <a:lnSpc>
                <a:spcPct val="250000"/>
              </a:lnSpc>
            </a:pPr>
            <a:r>
              <a:rPr lang="en-US" altLang="zh-CN" sz="2400" b="1" dirty="0">
                <a:latin typeface="黑体" panose="02010609060101010101" charset="-122"/>
                <a:ea typeface="黑体" panose="02010609060101010101" charset="-122"/>
              </a:rPr>
              <a:t>    </a:t>
            </a:r>
            <a:r>
              <a:rPr lang="zh-CN" altLang="en-US" sz="2400" b="1" dirty="0">
                <a:latin typeface="黑体" panose="02010609060101010101" charset="-122"/>
                <a:ea typeface="黑体" panose="02010609060101010101" charset="-122"/>
              </a:rPr>
              <a:t>一屠晚归，担中肉尽，</a:t>
            </a:r>
            <a:r>
              <a:rPr lang="zh-CN" altLang="en-US" sz="2400" b="1" dirty="0">
                <a:solidFill>
                  <a:srgbClr val="0000FF"/>
                </a:solidFill>
                <a:latin typeface="黑体" panose="02010609060101010101" charset="-122"/>
                <a:ea typeface="黑体" panose="02010609060101010101" charset="-122"/>
              </a:rPr>
              <a:t>止</a:t>
            </a:r>
            <a:r>
              <a:rPr lang="zh-CN" altLang="en-US" sz="2400" b="1" dirty="0">
                <a:latin typeface="黑体" panose="02010609060101010101" charset="-122"/>
                <a:ea typeface="黑体" panose="02010609060101010101" charset="-122"/>
              </a:rPr>
              <a:t>有剩骨。途中两狼，</a:t>
            </a:r>
            <a:r>
              <a:rPr lang="zh-CN" altLang="en-US" sz="2400" b="1" dirty="0">
                <a:solidFill>
                  <a:srgbClr val="0000FF"/>
                </a:solidFill>
                <a:latin typeface="黑体" panose="02010609060101010101" charset="-122"/>
                <a:ea typeface="黑体" panose="02010609060101010101" charset="-122"/>
              </a:rPr>
              <a:t>缀行</a:t>
            </a:r>
            <a:r>
              <a:rPr lang="zh-CN" altLang="en-US" sz="2400" b="1" dirty="0">
                <a:solidFill>
                  <a:srgbClr val="0033CC"/>
                </a:solidFill>
                <a:latin typeface="黑体" panose="02010609060101010101" charset="-122"/>
                <a:ea typeface="黑体" panose="02010609060101010101" charset="-122"/>
              </a:rPr>
              <a:t>甚</a:t>
            </a:r>
            <a:r>
              <a:rPr lang="zh-CN" altLang="en-US" sz="2400" b="1" dirty="0">
                <a:latin typeface="黑体" panose="02010609060101010101" charset="-122"/>
                <a:ea typeface="黑体" panose="02010609060101010101" charset="-122"/>
              </a:rPr>
              <a:t>远。</a:t>
            </a:r>
          </a:p>
          <a:p>
            <a:pPr>
              <a:lnSpc>
                <a:spcPct val="250000"/>
              </a:lnSpc>
            </a:pPr>
            <a:r>
              <a:rPr lang="zh-CN" altLang="en-US" sz="2400" b="1" dirty="0">
                <a:latin typeface="黑体" panose="02010609060101010101" charset="-122"/>
                <a:ea typeface="黑体" panose="02010609060101010101" charset="-122"/>
              </a:rPr>
              <a:t>    屠惧，投以骨。一狼得骨止，一狼仍</a:t>
            </a:r>
            <a:r>
              <a:rPr lang="zh-CN" altLang="en-US" sz="2400" b="1" dirty="0">
                <a:solidFill>
                  <a:srgbClr val="0000FF"/>
                </a:solidFill>
                <a:latin typeface="黑体" panose="02010609060101010101" charset="-122"/>
                <a:ea typeface="黑体" panose="02010609060101010101" charset="-122"/>
              </a:rPr>
              <a:t>从</a:t>
            </a:r>
            <a:r>
              <a:rPr lang="zh-CN" altLang="en-US" sz="2400" b="1" dirty="0">
                <a:latin typeface="黑体" panose="02010609060101010101" charset="-122"/>
                <a:ea typeface="黑体" panose="02010609060101010101" charset="-122"/>
              </a:rPr>
              <a:t>。</a:t>
            </a:r>
            <a:r>
              <a:rPr lang="zh-CN" altLang="en-US" sz="2400" b="1" dirty="0">
                <a:solidFill>
                  <a:srgbClr val="0000FF"/>
                </a:solidFill>
                <a:latin typeface="黑体" panose="02010609060101010101" charset="-122"/>
                <a:ea typeface="黑体" panose="02010609060101010101" charset="-122"/>
              </a:rPr>
              <a:t>复</a:t>
            </a:r>
            <a:r>
              <a:rPr lang="zh-CN" altLang="en-US" sz="2400" b="1" dirty="0">
                <a:latin typeface="黑体" panose="02010609060101010101" charset="-122"/>
                <a:ea typeface="黑体" panose="02010609060101010101" charset="-122"/>
              </a:rPr>
              <a:t>投之，后狼止而前狼又至。骨已尽矣，而两狼之</a:t>
            </a:r>
            <a:r>
              <a:rPr lang="zh-CN" altLang="en-US" sz="2400" b="1" dirty="0">
                <a:solidFill>
                  <a:srgbClr val="0000FF"/>
                </a:solidFill>
                <a:latin typeface="黑体" panose="02010609060101010101" charset="-122"/>
                <a:ea typeface="黑体" panose="02010609060101010101" charset="-122"/>
              </a:rPr>
              <a:t>并</a:t>
            </a:r>
            <a:r>
              <a:rPr lang="zh-CN" altLang="en-US" sz="2400" b="1" dirty="0">
                <a:latin typeface="黑体" panose="02010609060101010101" charset="-122"/>
                <a:ea typeface="黑体" panose="02010609060101010101" charset="-122"/>
              </a:rPr>
              <a:t>驱</a:t>
            </a:r>
            <a:r>
              <a:rPr lang="zh-CN" altLang="en-US" sz="2400" b="1" dirty="0">
                <a:solidFill>
                  <a:srgbClr val="0000FF"/>
                </a:solidFill>
                <a:latin typeface="黑体" panose="02010609060101010101" charset="-122"/>
                <a:ea typeface="黑体" panose="02010609060101010101" charset="-122"/>
              </a:rPr>
              <a:t>如故</a:t>
            </a:r>
            <a:r>
              <a:rPr lang="zh-CN" altLang="en-US" sz="2400" b="1" dirty="0">
                <a:latin typeface="黑体" panose="02010609060101010101" charset="-122"/>
                <a:ea typeface="黑体" panose="02010609060101010101" charset="-122"/>
              </a:rPr>
              <a:t>。         </a:t>
            </a:r>
          </a:p>
        </p:txBody>
      </p:sp>
      <p:sp>
        <p:nvSpPr>
          <p:cNvPr id="7" name="Text Box 5"/>
          <p:cNvSpPr txBox="1"/>
          <p:nvPr/>
        </p:nvSpPr>
        <p:spPr>
          <a:xfrm>
            <a:off x="3573463" y="1717675"/>
            <a:ext cx="1574800" cy="460375"/>
          </a:xfrm>
          <a:prstGeom prst="rect">
            <a:avLst/>
          </a:prstGeom>
          <a:noFill/>
          <a:ln w="9525">
            <a:noFill/>
          </a:ln>
        </p:spPr>
        <p:txBody>
          <a:bodyPr anchor="t">
            <a:spAutoFit/>
          </a:bodyPr>
          <a:lstStyle/>
          <a:p>
            <a:r>
              <a:rPr lang="zh-CN" altLang="en-US" sz="2400" b="1">
                <a:solidFill>
                  <a:srgbClr val="FF0000"/>
                </a:solidFill>
                <a:latin typeface="黑体" panose="02010609060101010101" charset="-122"/>
                <a:ea typeface="黑体" panose="02010609060101010101" charset="-122"/>
              </a:rPr>
              <a:t>仅，只</a:t>
            </a:r>
          </a:p>
        </p:txBody>
      </p:sp>
      <p:sp>
        <p:nvSpPr>
          <p:cNvPr id="8" name="Text Box 6"/>
          <p:cNvSpPr txBox="1"/>
          <p:nvPr/>
        </p:nvSpPr>
        <p:spPr>
          <a:xfrm>
            <a:off x="7077075" y="1795463"/>
            <a:ext cx="171323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连接、紧跟</a:t>
            </a:r>
          </a:p>
        </p:txBody>
      </p:sp>
      <p:sp>
        <p:nvSpPr>
          <p:cNvPr id="9" name="Text Box 7"/>
          <p:cNvSpPr txBox="1"/>
          <p:nvPr/>
        </p:nvSpPr>
        <p:spPr>
          <a:xfrm>
            <a:off x="7812088" y="2565400"/>
            <a:ext cx="48895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很</a:t>
            </a:r>
          </a:p>
        </p:txBody>
      </p:sp>
      <p:sp>
        <p:nvSpPr>
          <p:cNvPr id="10" name="Text Box 9"/>
          <p:cNvSpPr txBox="1"/>
          <p:nvPr/>
        </p:nvSpPr>
        <p:spPr>
          <a:xfrm>
            <a:off x="5795963" y="2708275"/>
            <a:ext cx="79502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跟从</a:t>
            </a:r>
          </a:p>
        </p:txBody>
      </p:sp>
      <p:sp>
        <p:nvSpPr>
          <p:cNvPr id="11" name="Text Box 10"/>
          <p:cNvSpPr txBox="1"/>
          <p:nvPr/>
        </p:nvSpPr>
        <p:spPr>
          <a:xfrm>
            <a:off x="6516688" y="3429000"/>
            <a:ext cx="94869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又</a:t>
            </a:r>
            <a:r>
              <a:rPr lang="en-US" altLang="zh-CN" sz="2400" b="1">
                <a:solidFill>
                  <a:srgbClr val="FF0000"/>
                </a:solidFill>
                <a:latin typeface="黑体" panose="02010609060101010101" charset="-122"/>
                <a:ea typeface="黑体" panose="02010609060101010101" charset="-122"/>
              </a:rPr>
              <a:t>,</a:t>
            </a:r>
            <a:r>
              <a:rPr lang="zh-CN" altLang="en-US" sz="2400" b="1">
                <a:solidFill>
                  <a:srgbClr val="FF0000"/>
                </a:solidFill>
                <a:latin typeface="黑体" panose="02010609060101010101" charset="-122"/>
                <a:ea typeface="黑体" panose="02010609060101010101" charset="-122"/>
              </a:rPr>
              <a:t>再</a:t>
            </a:r>
          </a:p>
        </p:txBody>
      </p:sp>
      <p:sp>
        <p:nvSpPr>
          <p:cNvPr id="12" name="Text Box 12"/>
          <p:cNvSpPr txBox="1"/>
          <p:nvPr/>
        </p:nvSpPr>
        <p:spPr>
          <a:xfrm>
            <a:off x="5076825" y="4365625"/>
            <a:ext cx="79502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一起</a:t>
            </a:r>
          </a:p>
        </p:txBody>
      </p:sp>
      <p:sp>
        <p:nvSpPr>
          <p:cNvPr id="13" name="Text Box 13"/>
          <p:cNvSpPr txBox="1"/>
          <p:nvPr/>
        </p:nvSpPr>
        <p:spPr>
          <a:xfrm>
            <a:off x="6011863" y="4365625"/>
            <a:ext cx="171323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跟原来一样</a:t>
            </a:r>
          </a:p>
        </p:txBody>
      </p:sp>
      <p:sp>
        <p:nvSpPr>
          <p:cNvPr id="14" name="文本框 13"/>
          <p:cNvSpPr txBox="1"/>
          <p:nvPr/>
        </p:nvSpPr>
        <p:spPr>
          <a:xfrm>
            <a:off x="72549" y="4973857"/>
            <a:ext cx="5334000" cy="1815882"/>
          </a:xfrm>
          <a:prstGeom prst="rect">
            <a:avLst/>
          </a:prstGeom>
          <a:noFill/>
        </p:spPr>
        <p:txBody>
          <a:bodyPr wrap="square" rtlCol="0">
            <a:spAutoFit/>
          </a:bodyPr>
          <a:lstStyle/>
          <a:p>
            <a:r>
              <a:rPr lang="zh-CN" altLang="en-US" sz="2800" dirty="0">
                <a:latin typeface="楷体" panose="02010609060101010101" pitchFamily="49" charset="-122"/>
                <a:ea typeface="楷体" panose="02010609060101010101" pitchFamily="49" charset="-122"/>
                <a:cs typeface="楷体" panose="02010609060101010101" pitchFamily="49" charset="-122"/>
              </a:rPr>
              <a:t>屠</a:t>
            </a:r>
            <a:r>
              <a:rPr lang="en-US" altLang="zh-CN" sz="2800" dirty="0">
                <a:latin typeface="楷体" panose="02010609060101010101" pitchFamily="49" charset="-122"/>
                <a:ea typeface="楷体" panose="02010609060101010101" pitchFamily="49" charset="-122"/>
                <a:cs typeface="楷体" panose="02010609060101010101" pitchFamily="49" charset="-122"/>
              </a:rPr>
              <a:t>“</a:t>
            </a:r>
            <a:r>
              <a:rPr lang="zh-CN" altLang="en-US" sz="2800" dirty="0">
                <a:latin typeface="楷体" panose="02010609060101010101" pitchFamily="49" charset="-122"/>
                <a:ea typeface="楷体" panose="02010609060101010101" pitchFamily="49" charset="-122"/>
                <a:cs typeface="楷体" panose="02010609060101010101" pitchFamily="49" charset="-122"/>
              </a:rPr>
              <a:t>投以骨</a:t>
            </a:r>
            <a:r>
              <a:rPr lang="en-US" altLang="zh-CN" sz="2800" dirty="0">
                <a:latin typeface="楷体" panose="02010609060101010101" pitchFamily="49" charset="-122"/>
                <a:ea typeface="楷体" panose="02010609060101010101" pitchFamily="49" charset="-122"/>
                <a:cs typeface="楷体" panose="02010609060101010101" pitchFamily="49" charset="-122"/>
              </a:rPr>
              <a:t>”</a:t>
            </a:r>
            <a:r>
              <a:rPr lang="zh-CN" altLang="en-US" sz="2800" dirty="0">
                <a:latin typeface="楷体" panose="02010609060101010101" pitchFamily="49" charset="-122"/>
                <a:ea typeface="楷体" panose="02010609060101010101" pitchFamily="49" charset="-122"/>
                <a:cs typeface="楷体" panose="02010609060101010101" pitchFamily="49" charset="-122"/>
              </a:rPr>
              <a:t>和</a:t>
            </a:r>
            <a:r>
              <a:rPr lang="en-US" altLang="zh-CN" sz="2800" dirty="0">
                <a:latin typeface="楷体" panose="02010609060101010101" pitchFamily="49" charset="-122"/>
                <a:ea typeface="楷体" panose="02010609060101010101" pitchFamily="49" charset="-122"/>
                <a:cs typeface="楷体" panose="02010609060101010101" pitchFamily="49" charset="-122"/>
              </a:rPr>
              <a:t>“</a:t>
            </a:r>
            <a:r>
              <a:rPr lang="zh-CN" altLang="en-US" sz="2800" dirty="0">
                <a:latin typeface="楷体" panose="02010609060101010101" pitchFamily="49" charset="-122"/>
                <a:ea typeface="楷体" panose="02010609060101010101" pitchFamily="49" charset="-122"/>
                <a:cs typeface="楷体" panose="02010609060101010101" pitchFamily="49" charset="-122"/>
              </a:rPr>
              <a:t>复投之</a:t>
            </a:r>
            <a:r>
              <a:rPr lang="en-US" altLang="zh-CN" sz="2800" dirty="0">
                <a:latin typeface="楷体" panose="02010609060101010101" pitchFamily="49" charset="-122"/>
                <a:ea typeface="楷体" panose="02010609060101010101" pitchFamily="49" charset="-122"/>
                <a:cs typeface="楷体" panose="02010609060101010101" pitchFamily="49" charset="-122"/>
              </a:rPr>
              <a:t>”</a:t>
            </a:r>
            <a:r>
              <a:rPr lang="zh-CN" altLang="en-US" sz="2800" dirty="0">
                <a:latin typeface="楷体" panose="02010609060101010101" pitchFamily="49" charset="-122"/>
                <a:ea typeface="楷体" panose="02010609060101010101" pitchFamily="49" charset="-122"/>
                <a:cs typeface="楷体" panose="02010609060101010101" pitchFamily="49" charset="-122"/>
              </a:rPr>
              <a:t>表现了屠户什么心理？</a:t>
            </a:r>
          </a:p>
          <a:p>
            <a:r>
              <a:rPr lang="en-US" altLang="zh-CN" sz="2800" dirty="0">
                <a:latin typeface="楷体" panose="02010609060101010101" pitchFamily="49" charset="-122"/>
                <a:ea typeface="楷体" panose="02010609060101010101" pitchFamily="49" charset="-122"/>
                <a:cs typeface="楷体" panose="02010609060101010101" pitchFamily="49" charset="-122"/>
              </a:rPr>
              <a:t>“</a:t>
            </a:r>
            <a:r>
              <a:rPr lang="zh-CN" altLang="en-US" sz="2800" dirty="0">
                <a:latin typeface="楷体" panose="02010609060101010101" pitchFamily="49" charset="-122"/>
                <a:ea typeface="楷体" panose="02010609060101010101" pitchFamily="49" charset="-122"/>
                <a:cs typeface="楷体" panose="02010609060101010101" pitchFamily="49" charset="-122"/>
              </a:rPr>
              <a:t>两狼之并驱如故</a:t>
            </a:r>
            <a:r>
              <a:rPr lang="en-US" altLang="zh-CN" sz="2800" dirty="0">
                <a:latin typeface="楷体" panose="02010609060101010101" pitchFamily="49" charset="-122"/>
                <a:ea typeface="楷体" panose="02010609060101010101" pitchFamily="49" charset="-122"/>
                <a:cs typeface="楷体" panose="02010609060101010101" pitchFamily="49" charset="-122"/>
              </a:rPr>
              <a:t>”</a:t>
            </a:r>
            <a:r>
              <a:rPr lang="zh-CN" altLang="en-US" sz="2800" dirty="0">
                <a:latin typeface="楷体" panose="02010609060101010101" pitchFamily="49" charset="-122"/>
                <a:ea typeface="楷体" panose="02010609060101010101" pitchFamily="49" charset="-122"/>
                <a:cs typeface="楷体" panose="02010609060101010101" pitchFamily="49" charset="-122"/>
              </a:rPr>
              <a:t>表明了狼的什么特点？</a:t>
            </a:r>
          </a:p>
        </p:txBody>
      </p:sp>
      <p:sp>
        <p:nvSpPr>
          <p:cNvPr id="15" name="文本框 14"/>
          <p:cNvSpPr txBox="1"/>
          <p:nvPr/>
        </p:nvSpPr>
        <p:spPr>
          <a:xfrm>
            <a:off x="5456079" y="5086350"/>
            <a:ext cx="3767455" cy="1569660"/>
          </a:xfrm>
          <a:prstGeom prst="rect">
            <a:avLst/>
          </a:prstGeom>
          <a:noFill/>
        </p:spPr>
        <p:txBody>
          <a:bodyPr wrap="square" rtlCol="0">
            <a:spAutoFit/>
          </a:bodyPr>
          <a:lstStyle/>
          <a:p>
            <a:r>
              <a:rPr lang="zh-CN" altLang="en-US" sz="2400" dirty="0">
                <a:latin typeface="楷体" panose="02010609060101010101" pitchFamily="49" charset="-122"/>
                <a:ea typeface="楷体" panose="02010609060101010101" pitchFamily="49" charset="-122"/>
              </a:rPr>
              <a:t>害怕，退让；心存幻想，一再退让。</a:t>
            </a:r>
          </a:p>
          <a:p>
            <a:endParaRPr lang="zh-CN" altLang="en-US" sz="2400" dirty="0">
              <a:latin typeface="楷体" panose="02010609060101010101" pitchFamily="49" charset="-122"/>
              <a:ea typeface="楷体" panose="02010609060101010101" pitchFamily="49" charset="-122"/>
            </a:endParaRPr>
          </a:p>
          <a:p>
            <a:r>
              <a:rPr lang="zh-CN" altLang="en-US" sz="2400" dirty="0">
                <a:latin typeface="楷体" panose="02010609060101010101" pitchFamily="49" charset="-122"/>
                <a:ea typeface="楷体" panose="02010609060101010101" pitchFamily="49" charset="-122"/>
              </a:rPr>
              <a:t>狼贪婪狡猾。</a:t>
            </a:r>
          </a:p>
        </p:txBody>
      </p:sp>
      <p:sp>
        <p:nvSpPr>
          <p:cNvPr id="2" name="文本框 1">
            <a:extLst>
              <a:ext uri="{FF2B5EF4-FFF2-40B4-BE49-F238E27FC236}">
                <a16:creationId xmlns:a16="http://schemas.microsoft.com/office/drawing/2014/main" id="{C8125CE8-F435-4CD0-BA7C-D34D3914D5B0}"/>
              </a:ext>
            </a:extLst>
          </p:cNvPr>
          <p:cNvSpPr txBox="1"/>
          <p:nvPr/>
        </p:nvSpPr>
        <p:spPr>
          <a:xfrm>
            <a:off x="1259632" y="196216"/>
            <a:ext cx="6696744" cy="954107"/>
          </a:xfrm>
          <a:prstGeom prst="rect">
            <a:avLst/>
          </a:prstGeom>
          <a:noFill/>
        </p:spPr>
        <p:txBody>
          <a:bodyPr wrap="square" rtlCol="0">
            <a:spAutoFit/>
          </a:bodyPr>
          <a:lstStyle/>
          <a:p>
            <a:r>
              <a:rPr lang="zh-CN" altLang="en-US" sz="2800" dirty="0"/>
              <a:t>自己在笔记本上写前两段的翻译，可参考注释、工具书，不可参考辅导书。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indefinite"/>
                            </p:stCondLst>
                          </p:cTn>
                        </p:par>
                      </p:childTnLst>
                    </p:cTn>
                  </p:par>
                  <p:par>
                    <p:cTn id="14" fill="hold">
                      <p:stCondLst>
                        <p:cond delay="indefinite"/>
                      </p:stCondLst>
                      <p:childTnLst>
                        <p:par>
                          <p:cTn id="15" fill="hold">
                            <p:stCondLst>
                              <p:cond delay="0"/>
                            </p:stCondLst>
                            <p:childTnLst>
                              <p:par>
                                <p:cTn id="16" presetID="3" presetClass="entr" presetSubtype="10" fill="hold" grpId="1"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par>
                    <p:cTn id="19" fill="hold" nodeType="clickPar">
                      <p:stCondLst>
                        <p:cond delay="indefinite"/>
                      </p:stCondLst>
                      <p:childTnLst>
                        <p:par>
                          <p:cTn id="20" fill="hold" nodeType="withGroup">
                            <p:stCondLst>
                              <p:cond delay="indefinite"/>
                            </p:stCondLst>
                          </p:cTn>
                        </p:par>
                      </p:childTnLst>
                    </p:cTn>
                  </p:par>
                  <p:par>
                    <p:cTn id="21" fill="hold">
                      <p:stCondLst>
                        <p:cond delay="indefinite"/>
                      </p:stCondLst>
                      <p:childTnLst>
                        <p:par>
                          <p:cTn id="22" fill="hold">
                            <p:stCondLst>
                              <p:cond delay="0"/>
                            </p:stCondLst>
                            <p:childTnLst>
                              <p:par>
                                <p:cTn id="23" presetID="3" presetClass="entr" presetSubtype="10" fill="hold" grpId="2"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childTnLst>
                    </p:cTn>
                  </p:par>
                  <p:par>
                    <p:cTn id="28" fill="hold">
                      <p:stCondLst>
                        <p:cond delay="indefinite"/>
                      </p:stCondLst>
                      <p:childTnLst>
                        <p:par>
                          <p:cTn id="29" fill="hold">
                            <p:stCondLst>
                              <p:cond delay="0"/>
                            </p:stCondLst>
                            <p:childTnLst>
                              <p:par>
                                <p:cTn id="30" presetID="3" presetClass="entr" presetSubtype="10" fill="hold" grpId="3"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childTnLst>
                    </p:cTn>
                  </p:par>
                  <p:par>
                    <p:cTn id="35" fill="hold">
                      <p:stCondLst>
                        <p:cond delay="indefinite"/>
                      </p:stCondLst>
                      <p:childTnLst>
                        <p:par>
                          <p:cTn id="36" fill="hold">
                            <p:stCondLst>
                              <p:cond delay="0"/>
                            </p:stCondLst>
                            <p:childTnLst>
                              <p:par>
                                <p:cTn id="37" presetID="3" presetClass="entr" presetSubtype="10" fill="hold" grpId="4"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linds(horizontal)">
                                      <p:cBhvr>
                                        <p:cTn id="39" dur="500"/>
                                        <p:tgtEl>
                                          <p:spTgt spid="11"/>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childTnLst>
                    </p:cTn>
                  </p:par>
                  <p:par>
                    <p:cTn id="42" fill="hold">
                      <p:stCondLst>
                        <p:cond delay="indefinite"/>
                      </p:stCondLst>
                      <p:childTnLst>
                        <p:par>
                          <p:cTn id="43" fill="hold">
                            <p:stCondLst>
                              <p:cond delay="0"/>
                            </p:stCondLst>
                            <p:childTnLst>
                              <p:par>
                                <p:cTn id="44" presetID="3" presetClass="entr" presetSubtype="10" fill="hold" grpId="5"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linds(horizontal)">
                                      <p:cBhvr>
                                        <p:cTn id="46" dur="500"/>
                                        <p:tgtEl>
                                          <p:spTgt spid="12"/>
                                        </p:tgtEl>
                                      </p:cBhvr>
                                    </p:animEffect>
                                  </p:childTnLst>
                                </p:cTn>
                              </p:par>
                            </p:childTnLst>
                          </p:cTn>
                        </p:par>
                      </p:childTnLst>
                    </p:cTn>
                  </p:par>
                  <p:par>
                    <p:cTn id="47" fill="hold" nodeType="clickPar">
                      <p:stCondLst>
                        <p:cond delay="indefinite"/>
                      </p:stCondLst>
                      <p:childTnLst>
                        <p:par>
                          <p:cTn id="48" fill="hold" nodeType="withGroup">
                            <p:stCondLst>
                              <p:cond delay="indefinite"/>
                            </p:stCondLst>
                          </p:cTn>
                        </p:par>
                      </p:childTnLst>
                    </p:cTn>
                  </p:par>
                  <p:par>
                    <p:cTn id="49" fill="hold">
                      <p:stCondLst>
                        <p:cond delay="indefinite"/>
                      </p:stCondLst>
                      <p:childTnLst>
                        <p:par>
                          <p:cTn id="50" fill="hold">
                            <p:stCondLst>
                              <p:cond delay="0"/>
                            </p:stCondLst>
                            <p:childTnLst>
                              <p:par>
                                <p:cTn id="51" presetID="3" presetClass="entr" presetSubtype="10" fill="hold" grpId="6"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blinds(horizontal)">
                                      <p:cBhvr>
                                        <p:cTn id="53" dur="500"/>
                                        <p:tgtEl>
                                          <p:spTgt spid="13"/>
                                        </p:tgtEl>
                                      </p:cBhvr>
                                    </p:animEffect>
                                  </p:childTnLst>
                                </p:cTn>
                              </p:par>
                            </p:childTnLst>
                          </p:cTn>
                        </p:par>
                      </p:childTnLst>
                    </p:cTn>
                  </p:par>
                  <p:par>
                    <p:cTn id="54" fill="hold" nodeType="clickPar">
                      <p:stCondLst>
                        <p:cond delay="indefinite"/>
                      </p:stCondLst>
                      <p:childTnLst>
                        <p:par>
                          <p:cTn id="55" fill="hold" nodeType="withGroup">
                            <p:stCondLst>
                              <p:cond delay="indefinite"/>
                            </p:stCondLst>
                          </p:cTn>
                        </p:par>
                      </p:childTnLst>
                    </p:cTn>
                  </p:par>
                  <p:par>
                    <p:cTn id="56" fill="hold" nodeType="clickPar">
                      <p:stCondLst>
                        <p:cond delay="indefinite"/>
                      </p:stCondLst>
                      <p:childTnLst>
                        <p:par>
                          <p:cTn id="57" fill="hold" nodeType="withGroup">
                            <p:stCondLst>
                              <p:cond delay="indefinite"/>
                            </p:stCondLst>
                          </p:cTn>
                        </p:par>
                      </p:childTnLst>
                    </p:cTn>
                  </p:par>
                  <p:par>
                    <p:cTn id="58" fill="hold">
                      <p:stCondLst>
                        <p:cond delay="indefinite"/>
                      </p:stCondLst>
                      <p:childTnLst>
                        <p:par>
                          <p:cTn id="59" fill="hold">
                            <p:stCondLst>
                              <p:cond delay="0"/>
                            </p:stCondLst>
                            <p:childTnLst>
                              <p:par>
                                <p:cTn id="60" presetID="2" presetClass="entr" presetSubtype="4" fill="hold" grpId="7" nodeType="click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indefinite"/>
                            </p:stCondLst>
                          </p:cTn>
                        </p:par>
                      </p:childTnLst>
                    </p:cTn>
                  </p:par>
                  <p:par>
                    <p:cTn id="66" fill="hold">
                      <p:stCondLst>
                        <p:cond delay="indefinite"/>
                      </p:stCondLst>
                      <p:childTnLst>
                        <p:par>
                          <p:cTn id="67" fill="hold">
                            <p:stCondLst>
                              <p:cond delay="0"/>
                            </p:stCondLst>
                            <p:childTnLst>
                              <p:par>
                                <p:cTn id="68" presetID="2" presetClass="entr" presetSubtype="4" fill="hold" grpId="8" nodeType="click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500" fill="hold"/>
                                        <p:tgtEl>
                                          <p:spTgt spid="15"/>
                                        </p:tgtEl>
                                        <p:attrNameLst>
                                          <p:attrName>ppt_x</p:attrName>
                                        </p:attrNameLst>
                                      </p:cBhvr>
                                      <p:tavLst>
                                        <p:tav tm="0">
                                          <p:val>
                                            <p:strVal val="#ppt_x"/>
                                          </p:val>
                                        </p:tav>
                                        <p:tav tm="100000">
                                          <p:val>
                                            <p:strVal val="#ppt_x"/>
                                          </p:val>
                                        </p:tav>
                                      </p:tavLst>
                                    </p:anim>
                                    <p:anim calcmode="lin" valueType="num">
                                      <p:cBhvr additive="base">
                                        <p:cTn id="7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1"/>
      <p:bldP spid="9" grpId="2"/>
      <p:bldP spid="10" grpId="3"/>
      <p:bldP spid="11" grpId="4"/>
      <p:bldP spid="12" grpId="5"/>
      <p:bldP spid="13" grpId="6"/>
      <p:bldP spid="14" grpId="7"/>
      <p:bldP spid="15" grpId="8"/>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5352DCC2-BA33-4B9B-A1E6-558E437455B2}"/>
              </a:ext>
            </a:extLst>
          </p:cNvPr>
          <p:cNvSpPr txBox="1"/>
          <p:nvPr/>
        </p:nvSpPr>
        <p:spPr>
          <a:xfrm>
            <a:off x="514196" y="1196752"/>
            <a:ext cx="8115607" cy="5147114"/>
          </a:xfrm>
          <a:prstGeom prst="rect">
            <a:avLst/>
          </a:prstGeom>
          <a:noFill/>
        </p:spPr>
        <p:txBody>
          <a:bodyPr wrap="square">
            <a:spAutoFit/>
          </a:bodyPr>
          <a:lstStyle/>
          <a:p>
            <a:r>
              <a:rPr lang="zh-CN" altLang="en-US" sz="3600" dirty="0"/>
              <a:t>一个屠夫傍晚回家，担子里面的肉已经卖完（或没有了），只有剩下的骨头。路上（遇见）两只狼，紧跟着走了很远。屠夫害怕了，把骨头扔给狼。一只狼得到骨头停下了。另一只狼仍然跟从他。</a:t>
            </a:r>
            <a:endParaRPr lang="en-US" altLang="zh-CN" sz="3600" dirty="0"/>
          </a:p>
          <a:p>
            <a:r>
              <a:rPr lang="zh-CN" altLang="en-US" sz="3600" dirty="0"/>
              <a:t>（屠夫）又把骨头扔给狼，后面得到骨头的狼停下了，</a:t>
            </a:r>
            <a:r>
              <a:rPr lang="zh-CN" altLang="en-US" sz="3600" dirty="0">
                <a:solidFill>
                  <a:srgbClr val="FF0000"/>
                </a:solidFill>
              </a:rPr>
              <a:t>然而</a:t>
            </a:r>
            <a:r>
              <a:rPr lang="zh-CN" altLang="en-US" sz="3600" dirty="0"/>
              <a:t>前面得到骨头的狼又赶到了。骨头已经扔完了。</a:t>
            </a:r>
            <a:r>
              <a:rPr lang="zh-CN" altLang="en-US" sz="3600" dirty="0">
                <a:solidFill>
                  <a:srgbClr val="FF0000"/>
                </a:solidFill>
              </a:rPr>
              <a:t>但是</a:t>
            </a:r>
            <a:r>
              <a:rPr lang="zh-CN" altLang="en-US" sz="3600" dirty="0"/>
              <a:t>两只狼像原来一样一起追赶屠夫。</a:t>
            </a:r>
          </a:p>
        </p:txBody>
      </p:sp>
    </p:spTree>
    <p:extLst>
      <p:ext uri="{BB962C8B-B14F-4D97-AF65-F5344CB8AC3E}">
        <p14:creationId xmlns:p14="http://schemas.microsoft.com/office/powerpoint/2010/main" val="345143898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1"/>
          <p:cNvSpPr txBox="1"/>
          <p:nvPr/>
        </p:nvSpPr>
        <p:spPr>
          <a:xfrm>
            <a:off x="471488" y="1801813"/>
            <a:ext cx="8256587" cy="2306955"/>
          </a:xfrm>
          <a:prstGeom prst="rect">
            <a:avLst/>
          </a:prstGeom>
          <a:noFill/>
          <a:ln w="9525">
            <a:noFill/>
          </a:ln>
        </p:spPr>
        <p:txBody>
          <a:bodyPr anchor="t">
            <a:spAutoFit/>
          </a:bodyPr>
          <a:lstStyle/>
          <a:p>
            <a:pPr>
              <a:lnSpc>
                <a:spcPct val="300000"/>
              </a:lnSpc>
            </a:pPr>
            <a:r>
              <a:rPr lang="en-US" altLang="zh-CN" sz="2400" b="1" dirty="0">
                <a:latin typeface="黑体" panose="02010609060101010101" charset="-122"/>
                <a:ea typeface="黑体" panose="02010609060101010101" charset="-122"/>
                <a:sym typeface="Arial" panose="020B0604020202020204" pitchFamily="34" charset="0"/>
              </a:rPr>
              <a:t>    </a:t>
            </a:r>
            <a:r>
              <a:rPr lang="zh-CN" altLang="en-US" sz="2400" b="1" dirty="0">
                <a:latin typeface="黑体" panose="02010609060101010101" charset="-122"/>
                <a:ea typeface="黑体" panose="02010609060101010101" charset="-122"/>
                <a:sym typeface="Arial" panose="020B0604020202020204" pitchFamily="34" charset="0"/>
              </a:rPr>
              <a:t>屠大</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窘</a:t>
            </a:r>
            <a:r>
              <a:rPr lang="zh-CN" altLang="en-US" sz="2400" b="1" dirty="0">
                <a:latin typeface="黑体" panose="02010609060101010101" charset="-122"/>
                <a:ea typeface="黑体" panose="02010609060101010101" charset="-122"/>
                <a:sym typeface="Arial" panose="020B0604020202020204" pitchFamily="34" charset="0"/>
              </a:rPr>
              <a:t>，</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恐</a:t>
            </a:r>
            <a:r>
              <a:rPr lang="zh-CN" altLang="en-US" sz="2400" b="1" dirty="0">
                <a:latin typeface="黑体" panose="02010609060101010101" charset="-122"/>
                <a:ea typeface="黑体" panose="02010609060101010101" charset="-122"/>
                <a:sym typeface="Arial" panose="020B0604020202020204" pitchFamily="34" charset="0"/>
              </a:rPr>
              <a:t>前后受其</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敌</a:t>
            </a:r>
            <a:r>
              <a:rPr lang="zh-CN" altLang="en-US" sz="2400" b="1" dirty="0">
                <a:latin typeface="黑体" panose="02010609060101010101" charset="-122"/>
                <a:ea typeface="黑体" panose="02010609060101010101" charset="-122"/>
                <a:sym typeface="Arial" panose="020B0604020202020204" pitchFamily="34" charset="0"/>
              </a:rPr>
              <a:t>。</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顾</a:t>
            </a:r>
            <a:r>
              <a:rPr lang="zh-CN" altLang="en-US" sz="2400" b="1" dirty="0">
                <a:latin typeface="黑体" panose="02010609060101010101" charset="-122"/>
                <a:ea typeface="黑体" panose="02010609060101010101" charset="-122"/>
                <a:sym typeface="Arial" panose="020B0604020202020204" pitchFamily="34" charset="0"/>
              </a:rPr>
              <a:t>野有麦场，场主</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积薪</a:t>
            </a:r>
            <a:r>
              <a:rPr lang="zh-CN" altLang="en-US" sz="2400" b="1" dirty="0">
                <a:latin typeface="黑体" panose="02010609060101010101" charset="-122"/>
                <a:ea typeface="黑体" panose="02010609060101010101" charset="-122"/>
                <a:sym typeface="Arial" panose="020B0604020202020204" pitchFamily="34" charset="0"/>
              </a:rPr>
              <a:t>其中，</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苫蔽</a:t>
            </a:r>
            <a:r>
              <a:rPr lang="zh-CN" altLang="en-US" sz="2400" b="1" dirty="0">
                <a:latin typeface="黑体" panose="02010609060101010101" charset="-122"/>
                <a:ea typeface="黑体" panose="02010609060101010101" charset="-122"/>
                <a:sym typeface="Arial" panose="020B0604020202020204" pitchFamily="34" charset="0"/>
              </a:rPr>
              <a:t>成丘。屠</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乃</a:t>
            </a:r>
            <a:r>
              <a:rPr lang="zh-CN" altLang="en-US" sz="2400" b="1" dirty="0">
                <a:latin typeface="黑体" panose="02010609060101010101" charset="-122"/>
                <a:ea typeface="黑体" panose="02010609060101010101" charset="-122"/>
                <a:sym typeface="Arial" panose="020B0604020202020204" pitchFamily="34" charset="0"/>
              </a:rPr>
              <a:t>奔倚其下，</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弛</a:t>
            </a:r>
            <a:r>
              <a:rPr lang="zh-CN" altLang="en-US" sz="2400" b="1" dirty="0">
                <a:latin typeface="黑体" panose="02010609060101010101" charset="-122"/>
                <a:ea typeface="黑体" panose="02010609060101010101" charset="-122"/>
                <a:sym typeface="Arial" panose="020B0604020202020204" pitchFamily="34" charset="0"/>
              </a:rPr>
              <a:t>担持刀。狼不敢前，</a:t>
            </a:r>
            <a:r>
              <a:rPr lang="zh-CN" altLang="en-US" sz="2400" b="1" dirty="0">
                <a:solidFill>
                  <a:srgbClr val="0000FF"/>
                </a:solidFill>
                <a:latin typeface="黑体" panose="02010609060101010101" charset="-122"/>
                <a:ea typeface="黑体" panose="02010609060101010101" charset="-122"/>
                <a:sym typeface="Arial" panose="020B0604020202020204" pitchFamily="34" charset="0"/>
              </a:rPr>
              <a:t>眈眈</a:t>
            </a:r>
            <a:r>
              <a:rPr lang="zh-CN" altLang="en-US" sz="2400" b="1" dirty="0">
                <a:latin typeface="黑体" panose="02010609060101010101" charset="-122"/>
                <a:ea typeface="黑体" panose="02010609060101010101" charset="-122"/>
                <a:sym typeface="Arial" panose="020B0604020202020204" pitchFamily="34" charset="0"/>
              </a:rPr>
              <a:t>相向。</a:t>
            </a:r>
            <a:endParaRPr lang="zh-CN" altLang="en-US" sz="2400" dirty="0">
              <a:latin typeface="黑体" panose="02010609060101010101" charset="-122"/>
              <a:ea typeface="黑体" panose="02010609060101010101" charset="-122"/>
            </a:endParaRPr>
          </a:p>
        </p:txBody>
      </p:sp>
      <p:sp>
        <p:nvSpPr>
          <p:cNvPr id="3" name="Text Box 14"/>
          <p:cNvSpPr txBox="1"/>
          <p:nvPr/>
        </p:nvSpPr>
        <p:spPr>
          <a:xfrm>
            <a:off x="508000" y="1803400"/>
            <a:ext cx="232537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处境困迫，为难</a:t>
            </a:r>
          </a:p>
        </p:txBody>
      </p:sp>
      <p:sp>
        <p:nvSpPr>
          <p:cNvPr id="4" name="Text Box 15"/>
          <p:cNvSpPr txBox="1"/>
          <p:nvPr/>
        </p:nvSpPr>
        <p:spPr>
          <a:xfrm>
            <a:off x="2195513" y="2740025"/>
            <a:ext cx="795020" cy="460375"/>
          </a:xfrm>
          <a:prstGeom prst="rect">
            <a:avLst/>
          </a:prstGeom>
          <a:noFill/>
          <a:ln w="9525">
            <a:noFill/>
          </a:ln>
        </p:spPr>
        <p:txBody>
          <a:bodyPr wrap="none" anchor="t">
            <a:spAutoFit/>
          </a:bodyPr>
          <a:lstStyle/>
          <a:p>
            <a:r>
              <a:rPr lang="zh-CN" altLang="en-US" sz="2400" b="1" dirty="0">
                <a:solidFill>
                  <a:srgbClr val="FF0000"/>
                </a:solidFill>
                <a:latin typeface="黑体" panose="02010609060101010101" charset="-122"/>
                <a:ea typeface="黑体" panose="02010609060101010101" charset="-122"/>
              </a:rPr>
              <a:t>担心</a:t>
            </a:r>
          </a:p>
        </p:txBody>
      </p:sp>
      <p:sp>
        <p:nvSpPr>
          <p:cNvPr id="5" name="Text Box 16"/>
          <p:cNvSpPr txBox="1"/>
          <p:nvPr/>
        </p:nvSpPr>
        <p:spPr>
          <a:xfrm>
            <a:off x="3624263" y="1793875"/>
            <a:ext cx="79502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攻击</a:t>
            </a:r>
          </a:p>
        </p:txBody>
      </p:sp>
      <p:sp>
        <p:nvSpPr>
          <p:cNvPr id="6" name="Text Box 17"/>
          <p:cNvSpPr txBox="1"/>
          <p:nvPr/>
        </p:nvSpPr>
        <p:spPr>
          <a:xfrm>
            <a:off x="4262438" y="2740025"/>
            <a:ext cx="110109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看，视</a:t>
            </a:r>
          </a:p>
        </p:txBody>
      </p:sp>
      <p:sp>
        <p:nvSpPr>
          <p:cNvPr id="7" name="Text Box 18"/>
          <p:cNvSpPr txBox="1"/>
          <p:nvPr/>
        </p:nvSpPr>
        <p:spPr>
          <a:xfrm>
            <a:off x="6534150" y="1882775"/>
            <a:ext cx="140716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堆积柴草</a:t>
            </a:r>
          </a:p>
        </p:txBody>
      </p:sp>
      <p:sp>
        <p:nvSpPr>
          <p:cNvPr id="8" name="Text Box 19"/>
          <p:cNvSpPr txBox="1"/>
          <p:nvPr/>
        </p:nvSpPr>
        <p:spPr>
          <a:xfrm>
            <a:off x="185738" y="2955925"/>
            <a:ext cx="156083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覆盖</a:t>
            </a:r>
            <a:r>
              <a:rPr lang="en-US" altLang="zh-CN" sz="2400" b="1">
                <a:solidFill>
                  <a:srgbClr val="FF0000"/>
                </a:solidFill>
                <a:latin typeface="黑体" panose="02010609060101010101" charset="-122"/>
                <a:ea typeface="黑体" panose="02010609060101010101" charset="-122"/>
              </a:rPr>
              <a:t>,</a:t>
            </a:r>
            <a:r>
              <a:rPr lang="zh-CN" altLang="en-US" sz="2400" b="1">
                <a:solidFill>
                  <a:srgbClr val="FF0000"/>
                </a:solidFill>
                <a:latin typeface="黑体" panose="02010609060101010101" charset="-122"/>
                <a:ea typeface="黑体" panose="02010609060101010101" charset="-122"/>
              </a:rPr>
              <a:t>遮盖</a:t>
            </a:r>
          </a:p>
        </p:txBody>
      </p:sp>
      <p:sp>
        <p:nvSpPr>
          <p:cNvPr id="9" name="Text Box 20"/>
          <p:cNvSpPr txBox="1"/>
          <p:nvPr/>
        </p:nvSpPr>
        <p:spPr>
          <a:xfrm>
            <a:off x="2120900" y="3963988"/>
            <a:ext cx="79502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于是</a:t>
            </a:r>
          </a:p>
        </p:txBody>
      </p:sp>
      <p:sp>
        <p:nvSpPr>
          <p:cNvPr id="10" name="Text Box 21"/>
          <p:cNvSpPr txBox="1"/>
          <p:nvPr/>
        </p:nvSpPr>
        <p:spPr>
          <a:xfrm>
            <a:off x="3700463" y="3975100"/>
            <a:ext cx="156083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解除</a:t>
            </a:r>
            <a:r>
              <a:rPr lang="en-US" altLang="zh-CN" sz="2400" b="1">
                <a:solidFill>
                  <a:srgbClr val="FF0000"/>
                </a:solidFill>
                <a:latin typeface="黑体" panose="02010609060101010101" charset="-122"/>
                <a:ea typeface="黑体" panose="02010609060101010101" charset="-122"/>
              </a:rPr>
              <a:t>,</a:t>
            </a:r>
            <a:r>
              <a:rPr lang="zh-CN" altLang="en-US" sz="2400" b="1">
                <a:solidFill>
                  <a:srgbClr val="FF0000"/>
                </a:solidFill>
                <a:latin typeface="黑体" panose="02010609060101010101" charset="-122"/>
                <a:ea typeface="黑体" panose="02010609060101010101" charset="-122"/>
              </a:rPr>
              <a:t>卸下</a:t>
            </a:r>
          </a:p>
        </p:txBody>
      </p:sp>
      <p:sp>
        <p:nvSpPr>
          <p:cNvPr id="11" name="Text Box 22"/>
          <p:cNvSpPr txBox="1"/>
          <p:nvPr/>
        </p:nvSpPr>
        <p:spPr>
          <a:xfrm>
            <a:off x="6608763" y="3910013"/>
            <a:ext cx="2325370" cy="460375"/>
          </a:xfrm>
          <a:prstGeom prst="rect">
            <a:avLst/>
          </a:prstGeom>
          <a:noFill/>
          <a:ln w="9525">
            <a:noFill/>
          </a:ln>
        </p:spPr>
        <p:txBody>
          <a:bodyPr wrap="none" anchor="t">
            <a:spAutoFit/>
          </a:bodyPr>
          <a:lstStyle/>
          <a:p>
            <a:r>
              <a:rPr lang="zh-CN" altLang="en-US" sz="2400" b="1">
                <a:solidFill>
                  <a:srgbClr val="FF0000"/>
                </a:solidFill>
                <a:latin typeface="黑体" panose="02010609060101010101" charset="-122"/>
                <a:ea typeface="黑体" panose="02010609060101010101" charset="-122"/>
              </a:rPr>
              <a:t>凶狠注视的样子</a:t>
            </a:r>
          </a:p>
        </p:txBody>
      </p:sp>
      <p:sp>
        <p:nvSpPr>
          <p:cNvPr id="2" name="流程图: 过程 1"/>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2" name="文本框 11"/>
          <p:cNvSpPr txBox="1"/>
          <p:nvPr/>
        </p:nvSpPr>
        <p:spPr>
          <a:xfrm>
            <a:off x="860425" y="4634865"/>
            <a:ext cx="5583555" cy="523220"/>
          </a:xfrm>
          <a:prstGeom prst="rect">
            <a:avLst/>
          </a:prstGeom>
          <a:noFill/>
        </p:spPr>
        <p:txBody>
          <a:bodyPr wrap="square" rtlCol="0">
            <a:spAutoFit/>
          </a:bodyPr>
          <a:lstStyle/>
          <a:p>
            <a:r>
              <a:rPr lang="en-US" altLang="zh-CN" sz="2800" dirty="0">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altLang="en-US" sz="2800" dirty="0">
                <a:solidFill>
                  <a:srgbClr val="FF0000"/>
                </a:solidFill>
                <a:latin typeface="楷体" panose="02010609060101010101" pitchFamily="49" charset="-122"/>
                <a:ea typeface="楷体" panose="02010609060101010101" pitchFamily="49" charset="-122"/>
                <a:cs typeface="楷体" panose="02010609060101010101" pitchFamily="49" charset="-122"/>
              </a:rPr>
              <a:t>窘</a:t>
            </a:r>
            <a:r>
              <a:rPr lang="en-US" altLang="zh-CN" sz="2800" dirty="0">
                <a:solidFill>
                  <a:srgbClr val="FF0000"/>
                </a:solidFill>
                <a:latin typeface="楷体" panose="02010609060101010101" pitchFamily="49" charset="-122"/>
                <a:ea typeface="楷体" panose="02010609060101010101" pitchFamily="49" charset="-122"/>
                <a:cs typeface="楷体" panose="02010609060101010101" pitchFamily="49" charset="-122"/>
              </a:rPr>
              <a:t>”</a:t>
            </a:r>
            <a:r>
              <a:rPr lang="zh-CN" altLang="en-US" sz="2800" dirty="0">
                <a:solidFill>
                  <a:srgbClr val="FF0000"/>
                </a:solidFill>
                <a:latin typeface="楷体" panose="02010609060101010101" pitchFamily="49" charset="-122"/>
                <a:ea typeface="楷体" panose="02010609060101010101" pitchFamily="49" charset="-122"/>
                <a:cs typeface="楷体" panose="02010609060101010101" pitchFamily="49" charset="-122"/>
              </a:rPr>
              <a:t>表现了屠户的什么心理？</a:t>
            </a:r>
          </a:p>
        </p:txBody>
      </p:sp>
      <p:sp>
        <p:nvSpPr>
          <p:cNvPr id="13" name="文本框 12"/>
          <p:cNvSpPr txBox="1"/>
          <p:nvPr/>
        </p:nvSpPr>
        <p:spPr>
          <a:xfrm>
            <a:off x="1018242" y="5594013"/>
            <a:ext cx="7687945" cy="369332"/>
          </a:xfrm>
          <a:prstGeom prst="rect">
            <a:avLst/>
          </a:prstGeom>
          <a:noFill/>
        </p:spPr>
        <p:txBody>
          <a:bodyPr wrap="square" rtlCol="0">
            <a:spAutoFit/>
          </a:bodyPr>
          <a:lstStyle/>
          <a:p>
            <a:r>
              <a:rPr lang="zh-CN" altLang="en-US" dirty="0">
                <a:gradFill>
                  <a:gsLst>
                    <a:gs pos="0">
                      <a:srgbClr val="012D86"/>
                    </a:gs>
                    <a:gs pos="100000">
                      <a:srgbClr val="0E2557"/>
                    </a:gs>
                  </a:gsLst>
                  <a:lin scaled="0"/>
                </a:gradFill>
                <a:latin typeface="楷体" panose="02010609060101010101" pitchFamily="49" charset="-122"/>
                <a:ea typeface="楷体" panose="02010609060101010101" pitchFamily="49" charset="-122"/>
              </a:rPr>
              <a:t>。</a:t>
            </a:r>
          </a:p>
        </p:txBody>
      </p:sp>
      <p:sp>
        <p:nvSpPr>
          <p:cNvPr id="16" name="文本框 15">
            <a:extLst>
              <a:ext uri="{FF2B5EF4-FFF2-40B4-BE49-F238E27FC236}">
                <a16:creationId xmlns:a16="http://schemas.microsoft.com/office/drawing/2014/main" id="{E5D72A58-58DC-488C-9B20-1211E53F8FFF}"/>
              </a:ext>
            </a:extLst>
          </p:cNvPr>
          <p:cNvSpPr txBox="1"/>
          <p:nvPr/>
        </p:nvSpPr>
        <p:spPr>
          <a:xfrm>
            <a:off x="976913" y="5424736"/>
            <a:ext cx="7263448" cy="1077218"/>
          </a:xfrm>
          <a:prstGeom prst="rect">
            <a:avLst/>
          </a:prstGeom>
          <a:noFill/>
        </p:spPr>
        <p:txBody>
          <a:bodyPr wrap="square">
            <a:spAutoFit/>
          </a:bodyPr>
          <a:lstStyle/>
          <a:p>
            <a:r>
              <a:rPr lang="zh-CN" altLang="en-US" sz="3200" dirty="0">
                <a:gradFill>
                  <a:gsLst>
                    <a:gs pos="0">
                      <a:srgbClr val="012D86"/>
                    </a:gs>
                    <a:gs pos="100000">
                      <a:srgbClr val="0E2557"/>
                    </a:gs>
                  </a:gsLst>
                  <a:lin scaled="0"/>
                </a:gradFill>
                <a:latin typeface="楷体" panose="02010609060101010101" pitchFamily="49" charset="-122"/>
                <a:ea typeface="楷体" panose="02010609060101010101" pitchFamily="49" charset="-122"/>
              </a:rPr>
              <a:t>困窘的处境和为难的心理，在危急关头，屠户内心进行了激烈的心理斗争</a:t>
            </a:r>
            <a:endParaRPr lang="zh-CN" altLang="en-US" sz="3200"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500"/>
                                        <p:tgtEl>
                                          <p:spTgt spid="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4"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5"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6"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500"/>
                                        <p:tgtEl>
                                          <p:spTgt spid="9"/>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7"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horizontal)">
                                      <p:cBhvr>
                                        <p:cTn id="49" dur="500"/>
                                        <p:tgtEl>
                                          <p:spTgt spid="10"/>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8"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blinds(horizontal)">
                                      <p:cBhvr>
                                        <p:cTn id="55" dur="500"/>
                                        <p:tgtEl>
                                          <p:spTgt spid="11"/>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2" presetClass="entr" presetSubtype="4" fill="hold" grpId="9"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indefinite"/>
                            </p:stCondLst>
                          </p:cTn>
                        </p:par>
                        <p:par>
                          <p:cTn id="65" fill="hold" nodeType="afterGroup">
                            <p:stCondLst>
                              <p:cond delay="0"/>
                            </p:stCondLst>
                            <p:childTnLst>
                              <p:par>
                                <p:cTn id="66" presetID="2" presetClass="entr" presetSubtype="4" fill="hold" grpId="10" nodeType="click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ppt_x"/>
                                          </p:val>
                                        </p:tav>
                                        <p:tav tm="100000">
                                          <p:val>
                                            <p:strVal val="#ppt_x"/>
                                          </p:val>
                                        </p:tav>
                                      </p:tavLst>
                                    </p:anim>
                                    <p:anim calcmode="lin" valueType="num">
                                      <p:cBhvr additive="base">
                                        <p:cTn id="6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P spid="10" grpId="7"/>
      <p:bldP spid="11" grpId="8"/>
      <p:bldP spid="12" grpId="9"/>
      <p:bldP spid="13" grpId="1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5352DCC2-BA33-4B9B-A1E6-558E437455B2}"/>
              </a:ext>
            </a:extLst>
          </p:cNvPr>
          <p:cNvSpPr txBox="1"/>
          <p:nvPr/>
        </p:nvSpPr>
        <p:spPr>
          <a:xfrm>
            <a:off x="514196" y="1196752"/>
            <a:ext cx="8115607" cy="3416320"/>
          </a:xfrm>
          <a:prstGeom prst="rect">
            <a:avLst/>
          </a:prstGeom>
          <a:noFill/>
        </p:spPr>
        <p:txBody>
          <a:bodyPr wrap="square">
            <a:spAutoFit/>
          </a:bodyPr>
          <a:lstStyle/>
          <a:p>
            <a:r>
              <a:rPr lang="zh-CN" altLang="en-US" sz="3600" dirty="0"/>
              <a:t>屠夫非常为难，恐怕前后一起遭受到狼的攻击。（屠夫）看见田野里有一个麦场，麦场的主人把柴草堆积在打麦场里，覆盖成小山一样。屠夫就跑过去靠在</a:t>
            </a:r>
            <a:r>
              <a:rPr lang="zh-CN" altLang="en-US" sz="3600" dirty="0">
                <a:solidFill>
                  <a:srgbClr val="FF0000"/>
                </a:solidFill>
              </a:rPr>
              <a:t>柴草堆的</a:t>
            </a:r>
            <a:r>
              <a:rPr lang="zh-CN" altLang="en-US" sz="3600" dirty="0"/>
              <a:t>下面，放下担子拿起屠刀。两只狼不敢上前，瞪眼朝着屠夫。</a:t>
            </a:r>
          </a:p>
        </p:txBody>
      </p:sp>
      <p:sp>
        <p:nvSpPr>
          <p:cNvPr id="2" name="文本框 1">
            <a:extLst>
              <a:ext uri="{FF2B5EF4-FFF2-40B4-BE49-F238E27FC236}">
                <a16:creationId xmlns:a16="http://schemas.microsoft.com/office/drawing/2014/main" id="{7BAED21B-D632-42A6-A49D-F694259A3391}"/>
              </a:ext>
            </a:extLst>
          </p:cNvPr>
          <p:cNvSpPr txBox="1"/>
          <p:nvPr/>
        </p:nvSpPr>
        <p:spPr>
          <a:xfrm>
            <a:off x="395536" y="5229200"/>
            <a:ext cx="6264696" cy="1200329"/>
          </a:xfrm>
          <a:prstGeom prst="rect">
            <a:avLst/>
          </a:prstGeom>
          <a:noFill/>
        </p:spPr>
        <p:txBody>
          <a:bodyPr wrap="square" rtlCol="0">
            <a:spAutoFit/>
          </a:bodyPr>
          <a:lstStyle/>
          <a:p>
            <a:r>
              <a:rPr lang="zh-CN" altLang="en-US" sz="3600" dirty="0"/>
              <a:t>虎视眈眈：形容心怀不善，伺机攫取。</a:t>
            </a:r>
          </a:p>
        </p:txBody>
      </p:sp>
    </p:spTree>
    <p:extLst>
      <p:ext uri="{BB962C8B-B14F-4D97-AF65-F5344CB8AC3E}">
        <p14:creationId xmlns:p14="http://schemas.microsoft.com/office/powerpoint/2010/main" val="354505736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1"/>
          <p:cNvSpPr txBox="1"/>
          <p:nvPr/>
        </p:nvSpPr>
        <p:spPr>
          <a:xfrm>
            <a:off x="606425" y="1282700"/>
            <a:ext cx="8080375" cy="3784600"/>
          </a:xfrm>
          <a:prstGeom prst="rect">
            <a:avLst/>
          </a:prstGeom>
          <a:noFill/>
          <a:ln w="9525">
            <a:noFill/>
          </a:ln>
        </p:spPr>
        <p:txBody>
          <a:bodyPr anchor="t">
            <a:spAutoFit/>
          </a:bodyPr>
          <a:lstStyle/>
          <a:p>
            <a:pPr>
              <a:lnSpc>
                <a:spcPct val="250000"/>
              </a:lnSpc>
            </a:pPr>
            <a:r>
              <a:rPr lang="en-US" altLang="zh-CN" sz="2400" b="1">
                <a:solidFill>
                  <a:srgbClr val="0000FF"/>
                </a:solidFill>
                <a:latin typeface="黑体" panose="02010609060101010101" charset="-122"/>
                <a:ea typeface="黑体" panose="02010609060101010101" charset="-122"/>
                <a:sym typeface="Arial" panose="020B0604020202020204" pitchFamily="34" charset="0"/>
              </a:rPr>
              <a:t>    </a:t>
            </a:r>
            <a:r>
              <a:rPr lang="zh-CN" altLang="en-US" sz="2400" b="1">
                <a:solidFill>
                  <a:srgbClr val="0000FF"/>
                </a:solidFill>
                <a:latin typeface="黑体" panose="02010609060101010101" charset="-122"/>
                <a:ea typeface="黑体" panose="02010609060101010101" charset="-122"/>
                <a:sym typeface="Arial" panose="020B0604020202020204" pitchFamily="34" charset="0"/>
              </a:rPr>
              <a:t>少时</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一狼</a:t>
            </a:r>
            <a:r>
              <a:rPr lang="zh-CN" altLang="en-US" sz="2400" b="1">
                <a:solidFill>
                  <a:srgbClr val="0000FF"/>
                </a:solidFill>
                <a:latin typeface="黑体" panose="02010609060101010101" charset="-122"/>
                <a:ea typeface="黑体" panose="02010609060101010101" charset="-122"/>
                <a:sym typeface="Arial" panose="020B0604020202020204" pitchFamily="34" charset="0"/>
              </a:rPr>
              <a:t>径</a:t>
            </a:r>
            <a:r>
              <a:rPr lang="zh-CN" altLang="en-US" sz="2400" b="1">
                <a:latin typeface="黑体" panose="02010609060101010101" charset="-122"/>
                <a:ea typeface="黑体" panose="02010609060101010101" charset="-122"/>
                <a:sym typeface="Arial" panose="020B0604020202020204" pitchFamily="34" charset="0"/>
              </a:rPr>
              <a:t>去</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其一</a:t>
            </a:r>
            <a:r>
              <a:rPr lang="zh-CN" altLang="en-US" sz="2400" b="1">
                <a:solidFill>
                  <a:srgbClr val="0000FF"/>
                </a:solidFill>
                <a:latin typeface="黑体" panose="02010609060101010101" charset="-122"/>
                <a:ea typeface="黑体" panose="02010609060101010101" charset="-122"/>
                <a:sym typeface="Arial" panose="020B0604020202020204" pitchFamily="34" charset="0"/>
              </a:rPr>
              <a:t>犬坐于前</a:t>
            </a:r>
            <a:r>
              <a:rPr lang="zh-CN" altLang="en-US" sz="2400" b="1">
                <a:latin typeface="黑体" panose="02010609060101010101" charset="-122"/>
                <a:ea typeface="黑体" panose="02010609060101010101" charset="-122"/>
                <a:sym typeface="Arial" panose="020B0604020202020204" pitchFamily="34" charset="0"/>
              </a:rPr>
              <a:t>。</a:t>
            </a:r>
            <a:r>
              <a:rPr lang="zh-CN" altLang="en-US" sz="2400" b="1">
                <a:solidFill>
                  <a:srgbClr val="0000FF"/>
                </a:solidFill>
                <a:latin typeface="黑体" panose="02010609060101010101" charset="-122"/>
                <a:ea typeface="黑体" panose="02010609060101010101" charset="-122"/>
                <a:sym typeface="Arial" panose="020B0604020202020204" pitchFamily="34" charset="0"/>
              </a:rPr>
              <a:t>久之</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目似</a:t>
            </a:r>
            <a:r>
              <a:rPr lang="zh-CN" altLang="en-US" sz="2400" b="1">
                <a:solidFill>
                  <a:srgbClr val="0000FF"/>
                </a:solidFill>
                <a:latin typeface="黑体" panose="02010609060101010101" charset="-122"/>
                <a:ea typeface="黑体" panose="02010609060101010101" charset="-122"/>
                <a:sym typeface="Arial" panose="020B0604020202020204" pitchFamily="34" charset="0"/>
              </a:rPr>
              <a:t>暝</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solidFill>
                  <a:srgbClr val="0000FF"/>
                </a:solidFill>
                <a:latin typeface="黑体" panose="02010609060101010101" charset="-122"/>
                <a:ea typeface="黑体" panose="02010609060101010101" charset="-122"/>
                <a:sym typeface="Arial" panose="020B0604020202020204" pitchFamily="34" charset="0"/>
              </a:rPr>
              <a:t>意暇甚。</a:t>
            </a:r>
            <a:r>
              <a:rPr lang="zh-CN" altLang="en-US" sz="2400" b="1" u="sng">
                <a:latin typeface="黑体" panose="02010609060101010101" charset="-122"/>
                <a:ea typeface="黑体" panose="02010609060101010101" charset="-122"/>
                <a:sym typeface="Arial" panose="020B0604020202020204" pitchFamily="34" charset="0"/>
              </a:rPr>
              <a:t>屠</a:t>
            </a:r>
            <a:r>
              <a:rPr lang="zh-CN" altLang="en-US" sz="2400" b="1" u="sng">
                <a:solidFill>
                  <a:srgbClr val="0000FF"/>
                </a:solidFill>
                <a:latin typeface="黑体" panose="02010609060101010101" charset="-122"/>
                <a:ea typeface="黑体" panose="02010609060101010101" charset="-122"/>
                <a:sym typeface="Arial" panose="020B0604020202020204" pitchFamily="34" charset="0"/>
              </a:rPr>
              <a:t>暴</a:t>
            </a:r>
            <a:r>
              <a:rPr lang="zh-CN" altLang="en-US" sz="2400" b="1" u="sng">
                <a:latin typeface="黑体" panose="02010609060101010101" charset="-122"/>
                <a:ea typeface="黑体" panose="02010609060101010101" charset="-122"/>
                <a:sym typeface="Arial" panose="020B0604020202020204" pitchFamily="34" charset="0"/>
              </a:rPr>
              <a:t>起</a:t>
            </a:r>
            <a:r>
              <a:rPr lang="en-US" altLang="zh-CN" sz="2400" b="1" u="sng">
                <a:latin typeface="黑体" panose="02010609060101010101" charset="-122"/>
                <a:ea typeface="黑体" panose="02010609060101010101" charset="-122"/>
                <a:sym typeface="Arial" panose="020B0604020202020204" pitchFamily="34" charset="0"/>
              </a:rPr>
              <a:t>,</a:t>
            </a:r>
            <a:r>
              <a:rPr lang="zh-CN" altLang="en-US" sz="2400" b="1" u="sng">
                <a:solidFill>
                  <a:srgbClr val="0000FF"/>
                </a:solidFill>
                <a:latin typeface="黑体" panose="02010609060101010101" charset="-122"/>
                <a:ea typeface="黑体" panose="02010609060101010101" charset="-122"/>
                <a:sym typeface="Arial" panose="020B0604020202020204" pitchFamily="34" charset="0"/>
              </a:rPr>
              <a:t>以</a:t>
            </a:r>
            <a:r>
              <a:rPr lang="zh-CN" altLang="en-US" sz="2400" b="1" u="sng">
                <a:latin typeface="黑体" panose="02010609060101010101" charset="-122"/>
                <a:ea typeface="黑体" panose="02010609060101010101" charset="-122"/>
                <a:sym typeface="Arial" panose="020B0604020202020204" pitchFamily="34" charset="0"/>
              </a:rPr>
              <a:t>刀劈狼首</a:t>
            </a:r>
            <a:r>
              <a:rPr lang="en-US" altLang="zh-CN" sz="2400" b="1" u="sng">
                <a:latin typeface="黑体" panose="02010609060101010101" charset="-122"/>
                <a:ea typeface="黑体" panose="02010609060101010101" charset="-122"/>
                <a:sym typeface="Arial" panose="020B0604020202020204" pitchFamily="34" charset="0"/>
              </a:rPr>
              <a:t>,</a:t>
            </a:r>
            <a:r>
              <a:rPr lang="zh-CN" altLang="en-US" sz="2400" b="1" u="sng">
                <a:latin typeface="黑体" panose="02010609060101010101" charset="-122"/>
                <a:ea typeface="黑体" panose="02010609060101010101" charset="-122"/>
                <a:sym typeface="Arial" panose="020B0604020202020204" pitchFamily="34" charset="0"/>
              </a:rPr>
              <a:t>又数刀</a:t>
            </a:r>
            <a:r>
              <a:rPr lang="zh-CN" altLang="en-US" sz="2400" b="1" u="sng">
                <a:solidFill>
                  <a:srgbClr val="0000FF"/>
                </a:solidFill>
                <a:latin typeface="黑体" panose="02010609060101010101" charset="-122"/>
                <a:ea typeface="黑体" panose="02010609060101010101" charset="-122"/>
                <a:sym typeface="Arial" panose="020B0604020202020204" pitchFamily="34" charset="0"/>
              </a:rPr>
              <a:t>毙</a:t>
            </a:r>
            <a:r>
              <a:rPr lang="zh-CN" altLang="en-US" sz="2400" b="1" u="sng">
                <a:latin typeface="黑体" panose="02010609060101010101" charset="-122"/>
                <a:ea typeface="黑体" panose="02010609060101010101" charset="-122"/>
                <a:sym typeface="Arial" panose="020B0604020202020204" pitchFamily="34" charset="0"/>
              </a:rPr>
              <a:t>之。</a:t>
            </a:r>
            <a:r>
              <a:rPr lang="zh-CN" altLang="en-US" sz="2400" b="1">
                <a:solidFill>
                  <a:srgbClr val="0000FF"/>
                </a:solidFill>
                <a:latin typeface="黑体" panose="02010609060101010101" charset="-122"/>
                <a:ea typeface="黑体" panose="02010609060101010101" charset="-122"/>
                <a:sym typeface="Arial" panose="020B0604020202020204" pitchFamily="34" charset="0"/>
              </a:rPr>
              <a:t>方欲</a:t>
            </a:r>
            <a:r>
              <a:rPr lang="zh-CN" altLang="en-US" sz="2400" b="1">
                <a:latin typeface="黑体" panose="02010609060101010101" charset="-122"/>
                <a:ea typeface="黑体" panose="02010609060101010101" charset="-122"/>
                <a:sym typeface="Arial" panose="020B0604020202020204" pitchFamily="34" charset="0"/>
              </a:rPr>
              <a:t>行</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转视积薪后</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一狼</a:t>
            </a:r>
            <a:r>
              <a:rPr lang="zh-CN" altLang="en-US" sz="2400" b="1">
                <a:solidFill>
                  <a:srgbClr val="0000FF"/>
                </a:solidFill>
                <a:latin typeface="黑体" panose="02010609060101010101" charset="-122"/>
                <a:ea typeface="黑体" panose="02010609060101010101" charset="-122"/>
                <a:sym typeface="Arial" panose="020B0604020202020204" pitchFamily="34" charset="0"/>
              </a:rPr>
              <a:t>洞</a:t>
            </a:r>
            <a:r>
              <a:rPr lang="zh-CN" altLang="en-US" sz="2400" b="1">
                <a:latin typeface="黑体" panose="02010609060101010101" charset="-122"/>
                <a:ea typeface="黑体" panose="02010609060101010101" charset="-122"/>
                <a:sym typeface="Arial" panose="020B0604020202020204" pitchFamily="34" charset="0"/>
              </a:rPr>
              <a:t>其中</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意将</a:t>
            </a:r>
            <a:r>
              <a:rPr lang="zh-CN" altLang="en-US" sz="2400" b="1">
                <a:solidFill>
                  <a:srgbClr val="0000FF"/>
                </a:solidFill>
                <a:latin typeface="黑体" panose="02010609060101010101" charset="-122"/>
                <a:ea typeface="黑体" panose="02010609060101010101" charset="-122"/>
                <a:sym typeface="Arial" panose="020B0604020202020204" pitchFamily="34" charset="0"/>
              </a:rPr>
              <a:t>隧入</a:t>
            </a:r>
            <a:r>
              <a:rPr lang="zh-CN" altLang="en-US" sz="2400" b="1">
                <a:latin typeface="黑体" panose="02010609060101010101" charset="-122"/>
                <a:ea typeface="黑体" panose="02010609060101010101" charset="-122"/>
                <a:sym typeface="Arial" panose="020B0604020202020204" pitchFamily="34" charset="0"/>
              </a:rPr>
              <a:t>以攻其后也。身已半入</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止露</a:t>
            </a:r>
            <a:r>
              <a:rPr lang="zh-CN" altLang="en-US" sz="2400" b="1">
                <a:solidFill>
                  <a:srgbClr val="0000FF"/>
                </a:solidFill>
                <a:latin typeface="黑体" panose="02010609060101010101" charset="-122"/>
                <a:ea typeface="黑体" panose="02010609060101010101" charset="-122"/>
                <a:sym typeface="Arial" panose="020B0604020202020204" pitchFamily="34" charset="0"/>
              </a:rPr>
              <a:t>尻</a:t>
            </a:r>
            <a:r>
              <a:rPr lang="zh-CN" altLang="en-US" sz="2400" b="1">
                <a:latin typeface="黑体" panose="02010609060101010101" charset="-122"/>
                <a:ea typeface="黑体" panose="02010609060101010101" charset="-122"/>
                <a:sym typeface="Arial" panose="020B0604020202020204" pitchFamily="34" charset="0"/>
              </a:rPr>
              <a:t>尾。屠自后断其股</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latin typeface="黑体" panose="02010609060101010101" charset="-122"/>
                <a:ea typeface="黑体" panose="02010609060101010101" charset="-122"/>
                <a:sym typeface="Arial" panose="020B0604020202020204" pitchFamily="34" charset="0"/>
              </a:rPr>
              <a:t>亦毙之。乃悟前狼</a:t>
            </a:r>
            <a:r>
              <a:rPr lang="zh-CN" altLang="en-US" sz="2400" b="1">
                <a:solidFill>
                  <a:srgbClr val="0000FF"/>
                </a:solidFill>
                <a:latin typeface="黑体" panose="02010609060101010101" charset="-122"/>
                <a:ea typeface="黑体" panose="02010609060101010101" charset="-122"/>
                <a:sym typeface="Arial" panose="020B0604020202020204" pitchFamily="34" charset="0"/>
              </a:rPr>
              <a:t>假寐</a:t>
            </a:r>
            <a:r>
              <a:rPr lang="en-US" altLang="zh-CN" sz="2400" b="1">
                <a:latin typeface="黑体" panose="02010609060101010101" charset="-122"/>
                <a:ea typeface="黑体" panose="02010609060101010101" charset="-122"/>
                <a:sym typeface="Arial" panose="020B0604020202020204" pitchFamily="34" charset="0"/>
              </a:rPr>
              <a:t>,</a:t>
            </a:r>
            <a:r>
              <a:rPr lang="zh-CN" altLang="en-US" sz="2400" b="1">
                <a:solidFill>
                  <a:srgbClr val="0000FF"/>
                </a:solidFill>
                <a:latin typeface="黑体" panose="02010609060101010101" charset="-122"/>
                <a:ea typeface="黑体" panose="02010609060101010101" charset="-122"/>
                <a:sym typeface="Arial" panose="020B0604020202020204" pitchFamily="34" charset="0"/>
              </a:rPr>
              <a:t>盖</a:t>
            </a:r>
            <a:r>
              <a:rPr lang="zh-CN" altLang="en-US" sz="2400" b="1">
                <a:latin typeface="黑体" panose="02010609060101010101" charset="-122"/>
                <a:ea typeface="黑体" panose="02010609060101010101" charset="-122"/>
                <a:sym typeface="Arial" panose="020B0604020202020204" pitchFamily="34" charset="0"/>
              </a:rPr>
              <a:t>以诱敌。</a:t>
            </a:r>
            <a:endParaRPr lang="zh-CN" altLang="en-US" sz="2400" b="1">
              <a:latin typeface="黑体" panose="02010609060101010101" charset="-122"/>
              <a:ea typeface="黑体" panose="02010609060101010101" charset="-122"/>
            </a:endParaRPr>
          </a:p>
        </p:txBody>
      </p:sp>
      <p:sp>
        <p:nvSpPr>
          <p:cNvPr id="3" name="Text Box 5"/>
          <p:cNvSpPr txBox="1"/>
          <p:nvPr/>
        </p:nvSpPr>
        <p:spPr>
          <a:xfrm>
            <a:off x="968375" y="1252538"/>
            <a:ext cx="1960563"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一会儿</a:t>
            </a:r>
          </a:p>
        </p:txBody>
      </p:sp>
      <p:sp>
        <p:nvSpPr>
          <p:cNvPr id="4" name="Text Box 6"/>
          <p:cNvSpPr txBox="1"/>
          <p:nvPr/>
        </p:nvSpPr>
        <p:spPr>
          <a:xfrm>
            <a:off x="2389188" y="1276350"/>
            <a:ext cx="814387"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径直</a:t>
            </a:r>
          </a:p>
        </p:txBody>
      </p:sp>
      <p:sp>
        <p:nvSpPr>
          <p:cNvPr id="5" name="Text Box 7"/>
          <p:cNvSpPr txBox="1"/>
          <p:nvPr/>
        </p:nvSpPr>
        <p:spPr>
          <a:xfrm>
            <a:off x="3587750" y="1263650"/>
            <a:ext cx="2855913"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像狗似的蹲坐在前面</a:t>
            </a:r>
          </a:p>
        </p:txBody>
      </p:sp>
      <p:sp>
        <p:nvSpPr>
          <p:cNvPr id="6" name="Text Box 8"/>
          <p:cNvSpPr txBox="1"/>
          <p:nvPr/>
        </p:nvSpPr>
        <p:spPr>
          <a:xfrm>
            <a:off x="5292725" y="2074863"/>
            <a:ext cx="1519238"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时间长了</a:t>
            </a:r>
          </a:p>
        </p:txBody>
      </p:sp>
      <p:sp>
        <p:nvSpPr>
          <p:cNvPr id="7" name="Text Box 9"/>
          <p:cNvSpPr txBox="1"/>
          <p:nvPr/>
        </p:nvSpPr>
        <p:spPr>
          <a:xfrm>
            <a:off x="6659563" y="981075"/>
            <a:ext cx="936625" cy="768350"/>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闭上眼睛</a:t>
            </a:r>
          </a:p>
        </p:txBody>
      </p:sp>
      <p:sp>
        <p:nvSpPr>
          <p:cNvPr id="8" name="Text Box 10"/>
          <p:cNvSpPr txBox="1"/>
          <p:nvPr/>
        </p:nvSpPr>
        <p:spPr>
          <a:xfrm>
            <a:off x="7466013" y="1276350"/>
            <a:ext cx="1714500"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神情很悠闲</a:t>
            </a:r>
          </a:p>
        </p:txBody>
      </p:sp>
      <p:sp>
        <p:nvSpPr>
          <p:cNvPr id="9" name="Text Box 11"/>
          <p:cNvSpPr txBox="1"/>
          <p:nvPr/>
        </p:nvSpPr>
        <p:spPr>
          <a:xfrm>
            <a:off x="792163" y="2227263"/>
            <a:ext cx="7969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突然</a:t>
            </a:r>
          </a:p>
        </p:txBody>
      </p:sp>
      <p:sp>
        <p:nvSpPr>
          <p:cNvPr id="10" name="Text Box 12"/>
          <p:cNvSpPr txBox="1"/>
          <p:nvPr/>
        </p:nvSpPr>
        <p:spPr>
          <a:xfrm>
            <a:off x="1646238" y="2260600"/>
            <a:ext cx="4921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用</a:t>
            </a:r>
          </a:p>
        </p:txBody>
      </p:sp>
      <p:sp>
        <p:nvSpPr>
          <p:cNvPr id="11" name="Text Box 13"/>
          <p:cNvSpPr txBox="1"/>
          <p:nvPr/>
        </p:nvSpPr>
        <p:spPr>
          <a:xfrm>
            <a:off x="4103688" y="2271713"/>
            <a:ext cx="7969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杀死</a:t>
            </a:r>
          </a:p>
        </p:txBody>
      </p:sp>
      <p:sp>
        <p:nvSpPr>
          <p:cNvPr id="12" name="Text Box 14"/>
          <p:cNvSpPr txBox="1"/>
          <p:nvPr/>
        </p:nvSpPr>
        <p:spPr>
          <a:xfrm>
            <a:off x="5187950" y="3016250"/>
            <a:ext cx="4921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正</a:t>
            </a:r>
          </a:p>
        </p:txBody>
      </p:sp>
      <p:sp>
        <p:nvSpPr>
          <p:cNvPr id="13" name="Text Box 15"/>
          <p:cNvSpPr txBox="1"/>
          <p:nvPr/>
        </p:nvSpPr>
        <p:spPr>
          <a:xfrm>
            <a:off x="5589588" y="3005138"/>
            <a:ext cx="7969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想要</a:t>
            </a:r>
          </a:p>
        </p:txBody>
      </p:sp>
      <p:sp>
        <p:nvSpPr>
          <p:cNvPr id="14" name="Text Box 16"/>
          <p:cNvSpPr txBox="1"/>
          <p:nvPr/>
        </p:nvSpPr>
        <p:spPr>
          <a:xfrm>
            <a:off x="833438" y="3890963"/>
            <a:ext cx="7969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挖洞</a:t>
            </a:r>
          </a:p>
        </p:txBody>
      </p:sp>
      <p:sp>
        <p:nvSpPr>
          <p:cNvPr id="15" name="Text Box 17"/>
          <p:cNvSpPr txBox="1"/>
          <p:nvPr/>
        </p:nvSpPr>
        <p:spPr>
          <a:xfrm>
            <a:off x="2100263" y="3965575"/>
            <a:ext cx="2020887"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从通道进入</a:t>
            </a:r>
          </a:p>
        </p:txBody>
      </p:sp>
      <p:sp>
        <p:nvSpPr>
          <p:cNvPr id="16" name="Text Box 18"/>
          <p:cNvSpPr txBox="1"/>
          <p:nvPr/>
        </p:nvSpPr>
        <p:spPr>
          <a:xfrm>
            <a:off x="6735763" y="3916363"/>
            <a:ext cx="796925" cy="429895"/>
          </a:xfrm>
          <a:prstGeom prst="rect">
            <a:avLst/>
          </a:prstGeom>
          <a:noFill/>
          <a:ln w="9525">
            <a:noFill/>
          </a:ln>
        </p:spPr>
        <p:txBody>
          <a:bodyPr anchor="t">
            <a:spAutoFit/>
          </a:bodyPr>
          <a:lstStyle/>
          <a:p>
            <a:r>
              <a:rPr lang="zh-CN" altLang="en-US" sz="2200" b="1">
                <a:solidFill>
                  <a:srgbClr val="FF0000"/>
                </a:solidFill>
                <a:latin typeface="黑体" panose="02010609060101010101" charset="-122"/>
                <a:ea typeface="黑体" panose="02010609060101010101" charset="-122"/>
              </a:rPr>
              <a:t>屁股</a:t>
            </a:r>
          </a:p>
        </p:txBody>
      </p:sp>
      <p:sp>
        <p:nvSpPr>
          <p:cNvPr id="17" name="Text Box 19"/>
          <p:cNvSpPr txBox="1"/>
          <p:nvPr/>
        </p:nvSpPr>
        <p:spPr>
          <a:xfrm>
            <a:off x="4243388" y="4899025"/>
            <a:ext cx="1408112" cy="429895"/>
          </a:xfrm>
          <a:prstGeom prst="rect">
            <a:avLst/>
          </a:prstGeom>
          <a:noFill/>
          <a:ln w="9525">
            <a:noFill/>
          </a:ln>
        </p:spPr>
        <p:txBody>
          <a:bodyPr anchor="t">
            <a:spAutoFit/>
          </a:bodyPr>
          <a:lstStyle/>
          <a:p>
            <a:r>
              <a:rPr lang="zh-CN" altLang="en-US" sz="2200" b="1" dirty="0">
                <a:solidFill>
                  <a:srgbClr val="FF0000"/>
                </a:solidFill>
                <a:latin typeface="黑体" panose="02010609060101010101" charset="-122"/>
                <a:ea typeface="黑体" panose="02010609060101010101" charset="-122"/>
              </a:rPr>
              <a:t>假装睡觉</a:t>
            </a:r>
          </a:p>
        </p:txBody>
      </p:sp>
      <p:sp>
        <p:nvSpPr>
          <p:cNvPr id="18" name="Text Box 20"/>
          <p:cNvSpPr txBox="1"/>
          <p:nvPr/>
        </p:nvSpPr>
        <p:spPr>
          <a:xfrm>
            <a:off x="5580063" y="4891088"/>
            <a:ext cx="3600450" cy="461665"/>
          </a:xfrm>
          <a:prstGeom prst="rect">
            <a:avLst/>
          </a:prstGeom>
          <a:noFill/>
          <a:ln w="9525">
            <a:noFill/>
          </a:ln>
        </p:spPr>
        <p:txBody>
          <a:bodyPr wrap="square" anchor="t">
            <a:spAutoFit/>
          </a:bodyPr>
          <a:lstStyle/>
          <a:p>
            <a:r>
              <a:rPr lang="zh-CN" altLang="en-US" sz="2400" b="1" dirty="0">
                <a:solidFill>
                  <a:srgbClr val="FF0000"/>
                </a:solidFill>
                <a:latin typeface="黑体" panose="02010609060101010101" charset="-122"/>
                <a:ea typeface="黑体" panose="02010609060101010101" charset="-122"/>
              </a:rPr>
              <a:t>表示推测，大概，原来是</a:t>
            </a:r>
          </a:p>
        </p:txBody>
      </p:sp>
      <p:sp>
        <p:nvSpPr>
          <p:cNvPr id="2" name="流程图: 过程 1"/>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9" name="文本框 18"/>
          <p:cNvSpPr txBox="1"/>
          <p:nvPr/>
        </p:nvSpPr>
        <p:spPr>
          <a:xfrm>
            <a:off x="240349" y="4984749"/>
            <a:ext cx="4003040" cy="1754326"/>
          </a:xfrm>
          <a:prstGeom prst="rect">
            <a:avLst/>
          </a:prstGeom>
          <a:noFill/>
        </p:spPr>
        <p:txBody>
          <a:bodyPr wrap="square" rtlCol="0">
            <a:spAutoFit/>
          </a:bodyPr>
          <a:lstStyle/>
          <a:p>
            <a:r>
              <a:rPr lang="zh-CN" altLang="en-US" sz="3600" dirty="0">
                <a:solidFill>
                  <a:srgbClr val="FF0000"/>
                </a:solidFill>
                <a:latin typeface="楷体" panose="02010609060101010101" pitchFamily="49" charset="-122"/>
                <a:ea typeface="楷体" panose="02010609060101010101" pitchFamily="49" charset="-122"/>
              </a:rPr>
              <a:t>划横线的句子属于什么描写，表现了屠户什么特点？</a:t>
            </a:r>
          </a:p>
        </p:txBody>
      </p:sp>
      <p:sp>
        <p:nvSpPr>
          <p:cNvPr id="20" name="文本框 19"/>
          <p:cNvSpPr txBox="1"/>
          <p:nvPr/>
        </p:nvSpPr>
        <p:spPr>
          <a:xfrm>
            <a:off x="4890634" y="6034723"/>
            <a:ext cx="3312432" cy="461665"/>
          </a:xfrm>
          <a:prstGeom prst="rect">
            <a:avLst/>
          </a:prstGeom>
          <a:noFill/>
        </p:spPr>
        <p:txBody>
          <a:bodyPr wrap="square" rtlCol="0">
            <a:spAutoFit/>
          </a:bodyPr>
          <a:lstStyle/>
          <a:p>
            <a:r>
              <a:rPr lang="zh-CN" altLang="en-US" sz="2400" dirty="0">
                <a:gradFill>
                  <a:gsLst>
                    <a:gs pos="0">
                      <a:srgbClr val="012D86"/>
                    </a:gs>
                    <a:gs pos="100000">
                      <a:srgbClr val="0E2557"/>
                    </a:gs>
                  </a:gsLst>
                  <a:lin scaled="0"/>
                </a:gradFill>
                <a:latin typeface="楷体" panose="02010609060101010101" pitchFamily="49" charset="-122"/>
                <a:ea typeface="楷体" panose="02010609060101010101" pitchFamily="49" charset="-122"/>
              </a:rPr>
              <a:t>勇敢、果断</a:t>
            </a:r>
            <a:r>
              <a:rPr lang="zh-CN" altLang="en-US" dirty="0">
                <a:gradFill>
                  <a:gsLst>
                    <a:gs pos="0">
                      <a:srgbClr val="012D86"/>
                    </a:gs>
                    <a:gs pos="100000">
                      <a:srgbClr val="0E2557"/>
                    </a:gs>
                  </a:gsLst>
                  <a:lin scaled="0"/>
                </a:gradFill>
                <a:latin typeface="楷体" panose="02010609060101010101" pitchFamily="49" charset="-122"/>
                <a:ea typeface="楷体" panose="02010609060101010101"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0-#ppt_w/2"/>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8" fill="hold" grpId="1"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0-#ppt_w/2"/>
                                          </p:val>
                                        </p:tav>
                                        <p:tav tm="100000">
                                          <p:val>
                                            <p:strVal val="#ppt_x"/>
                                          </p:val>
                                        </p:tav>
                                      </p:tavLst>
                                    </p:anim>
                                    <p:anim calcmode="lin" valueType="num">
                                      <p:cBhvr>
                                        <p:cTn id="1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8" fill="hold" grpId="2"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ppt_x</p:attrName>
                                        </p:attrNameLst>
                                      </p:cBhvr>
                                      <p:tavLst>
                                        <p:tav tm="0">
                                          <p:val>
                                            <p:strVal val="0-#ppt_w/2"/>
                                          </p:val>
                                        </p:tav>
                                        <p:tav tm="100000">
                                          <p:val>
                                            <p:strVal val="#ppt_x"/>
                                          </p:val>
                                        </p:tav>
                                      </p:tavLst>
                                    </p:anim>
                                    <p:anim calcmode="lin" valueType="num">
                                      <p:cBhvr>
                                        <p:cTn id="2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8" fill="hold" grpId="3"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ppt_x</p:attrName>
                                        </p:attrNameLst>
                                      </p:cBhvr>
                                      <p:tavLst>
                                        <p:tav tm="0">
                                          <p:val>
                                            <p:strVal val="0-#ppt_w/2"/>
                                          </p:val>
                                        </p:tav>
                                        <p:tav tm="100000">
                                          <p:val>
                                            <p:strVal val="#ppt_x"/>
                                          </p:val>
                                        </p:tav>
                                      </p:tavLst>
                                    </p:anim>
                                    <p:anim calcmode="lin" valueType="num">
                                      <p:cBhvr>
                                        <p:cTn id="2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8" fill="hold" grpId="4"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ppt_x</p:attrName>
                                        </p:attrNameLst>
                                      </p:cBhvr>
                                      <p:tavLst>
                                        <p:tav tm="0">
                                          <p:val>
                                            <p:strVal val="0-#ppt_w/2"/>
                                          </p:val>
                                        </p:tav>
                                        <p:tav tm="100000">
                                          <p:val>
                                            <p:strVal val="#ppt_x"/>
                                          </p:val>
                                        </p:tav>
                                      </p:tavLst>
                                    </p:anim>
                                    <p:anim calcmode="lin" valueType="num">
                                      <p:cBhvr>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8" fill="hold" grpId="5"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ppt_x</p:attrName>
                                        </p:attrNameLst>
                                      </p:cBhvr>
                                      <p:tavLst>
                                        <p:tav tm="0">
                                          <p:val>
                                            <p:strVal val="0-#ppt_w/2"/>
                                          </p:val>
                                        </p:tav>
                                        <p:tav tm="100000">
                                          <p:val>
                                            <p:strVal val="#ppt_x"/>
                                          </p:val>
                                        </p:tav>
                                      </p:tavLst>
                                    </p:anim>
                                    <p:anim calcmode="lin" valueType="num">
                                      <p:cBhvr>
                                        <p:cTn id="4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8" fill="hold" grpId="6"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0-#ppt_w/2"/>
                                          </p:val>
                                        </p:tav>
                                        <p:tav tm="100000">
                                          <p:val>
                                            <p:strVal val="#ppt_x"/>
                                          </p:val>
                                        </p:tav>
                                      </p:tavLst>
                                    </p:anim>
                                    <p:anim calcmode="lin" valueType="num">
                                      <p:cBhvr>
                                        <p:cTn id="5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2" presetClass="entr" presetSubtype="8" fill="hold" grpId="7"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500" fill="hold"/>
                                        <p:tgtEl>
                                          <p:spTgt spid="10"/>
                                        </p:tgtEl>
                                        <p:attrNameLst>
                                          <p:attrName>ppt_x</p:attrName>
                                        </p:attrNameLst>
                                      </p:cBhvr>
                                      <p:tavLst>
                                        <p:tav tm="0">
                                          <p:val>
                                            <p:strVal val="0-#ppt_w/2"/>
                                          </p:val>
                                        </p:tav>
                                        <p:tav tm="100000">
                                          <p:val>
                                            <p:strVal val="#ppt_x"/>
                                          </p:val>
                                        </p:tav>
                                      </p:tavLst>
                                    </p:anim>
                                    <p:anim calcmode="lin" valueType="num">
                                      <p:cBhvr>
                                        <p:cTn id="5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indefinite"/>
                            </p:stCondLst>
                          </p:cTn>
                        </p:par>
                        <p:par>
                          <p:cTn id="60" fill="hold" nodeType="afterGroup">
                            <p:stCondLst>
                              <p:cond delay="0"/>
                            </p:stCondLst>
                            <p:childTnLst>
                              <p:par>
                                <p:cTn id="61" presetID="2" presetClass="entr" presetSubtype="8" fill="hold" grpId="8" nodeType="click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500" fill="hold"/>
                                        <p:tgtEl>
                                          <p:spTgt spid="11"/>
                                        </p:tgtEl>
                                        <p:attrNameLst>
                                          <p:attrName>ppt_x</p:attrName>
                                        </p:attrNameLst>
                                      </p:cBhvr>
                                      <p:tavLst>
                                        <p:tav tm="0">
                                          <p:val>
                                            <p:strVal val="0-#ppt_w/2"/>
                                          </p:val>
                                        </p:tav>
                                        <p:tav tm="100000">
                                          <p:val>
                                            <p:strVal val="#ppt_x"/>
                                          </p:val>
                                        </p:tav>
                                      </p:tavLst>
                                    </p:anim>
                                    <p:anim calcmode="lin" valueType="num">
                                      <p:cBhvr>
                                        <p:cTn id="6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indefinite"/>
                            </p:stCondLst>
                          </p:cTn>
                        </p:par>
                        <p:par>
                          <p:cTn id="67" fill="hold" nodeType="afterGroup">
                            <p:stCondLst>
                              <p:cond delay="0"/>
                            </p:stCondLst>
                            <p:childTnLst>
                              <p:par>
                                <p:cTn id="68" presetID="2" presetClass="entr" presetSubtype="8" fill="hold" grpId="9" nodeType="click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ppt_x</p:attrName>
                                        </p:attrNameLst>
                                      </p:cBhvr>
                                      <p:tavLst>
                                        <p:tav tm="0">
                                          <p:val>
                                            <p:strVal val="0-#ppt_w/2"/>
                                          </p:val>
                                        </p:tav>
                                        <p:tav tm="100000">
                                          <p:val>
                                            <p:strVal val="#ppt_x"/>
                                          </p:val>
                                        </p:tav>
                                      </p:tavLst>
                                    </p:anim>
                                    <p:anim calcmode="lin" valueType="num">
                                      <p:cBhvr>
                                        <p:cTn id="71"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72" fill="hold" nodeType="clickPar">
                      <p:stCondLst>
                        <p:cond delay="indefinite"/>
                      </p:stCondLst>
                      <p:childTnLst>
                        <p:par>
                          <p:cTn id="73" fill="hold" nodeType="withGroup">
                            <p:stCondLst>
                              <p:cond delay="indefinite"/>
                            </p:stCondLst>
                          </p:cTn>
                        </p:par>
                        <p:par>
                          <p:cTn id="74" fill="hold" nodeType="afterGroup">
                            <p:stCondLst>
                              <p:cond delay="0"/>
                            </p:stCondLst>
                            <p:childTnLst>
                              <p:par>
                                <p:cTn id="75" presetID="2" presetClass="entr" presetSubtype="8" fill="hold" grpId="10" nodeType="click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500" fill="hold"/>
                                        <p:tgtEl>
                                          <p:spTgt spid="13"/>
                                        </p:tgtEl>
                                        <p:attrNameLst>
                                          <p:attrName>ppt_x</p:attrName>
                                        </p:attrNameLst>
                                      </p:cBhvr>
                                      <p:tavLst>
                                        <p:tav tm="0">
                                          <p:val>
                                            <p:strVal val="0-#ppt_w/2"/>
                                          </p:val>
                                        </p:tav>
                                        <p:tav tm="100000">
                                          <p:val>
                                            <p:strVal val="#ppt_x"/>
                                          </p:val>
                                        </p:tav>
                                      </p:tavLst>
                                    </p:anim>
                                    <p:anim calcmode="lin" valueType="num">
                                      <p:cBhvr>
                                        <p:cTn id="7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indefinite"/>
                            </p:stCondLst>
                          </p:cTn>
                        </p:par>
                        <p:par>
                          <p:cTn id="81" fill="hold" nodeType="afterGroup">
                            <p:stCondLst>
                              <p:cond delay="0"/>
                            </p:stCondLst>
                            <p:childTnLst>
                              <p:par>
                                <p:cTn id="82" presetID="2" presetClass="entr" presetSubtype="8" fill="hold" grpId="11" nodeType="click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ppt_x</p:attrName>
                                        </p:attrNameLst>
                                      </p:cBhvr>
                                      <p:tavLst>
                                        <p:tav tm="0">
                                          <p:val>
                                            <p:strVal val="0-#ppt_w/2"/>
                                          </p:val>
                                        </p:tav>
                                        <p:tav tm="100000">
                                          <p:val>
                                            <p:strVal val="#ppt_x"/>
                                          </p:val>
                                        </p:tav>
                                      </p:tavLst>
                                    </p:anim>
                                    <p:anim calcmode="lin" valueType="num">
                                      <p:cBhvr>
                                        <p:cTn id="85"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86" fill="hold" nodeType="clickPar">
                      <p:stCondLst>
                        <p:cond delay="indefinite"/>
                      </p:stCondLst>
                      <p:childTnLst>
                        <p:par>
                          <p:cTn id="87" fill="hold" nodeType="withGroup">
                            <p:stCondLst>
                              <p:cond delay="indefinite"/>
                            </p:stCondLst>
                          </p:cTn>
                        </p:par>
                        <p:par>
                          <p:cTn id="88" fill="hold" nodeType="afterGroup">
                            <p:stCondLst>
                              <p:cond delay="0"/>
                            </p:stCondLst>
                            <p:childTnLst>
                              <p:par>
                                <p:cTn id="89" presetID="2" presetClass="entr" presetSubtype="8" fill="hold" grpId="12" nodeType="click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p:cTn id="91" dur="500" fill="hold"/>
                                        <p:tgtEl>
                                          <p:spTgt spid="15"/>
                                        </p:tgtEl>
                                        <p:attrNameLst>
                                          <p:attrName>ppt_x</p:attrName>
                                        </p:attrNameLst>
                                      </p:cBhvr>
                                      <p:tavLst>
                                        <p:tav tm="0">
                                          <p:val>
                                            <p:strVal val="0-#ppt_w/2"/>
                                          </p:val>
                                        </p:tav>
                                        <p:tav tm="100000">
                                          <p:val>
                                            <p:strVal val="#ppt_x"/>
                                          </p:val>
                                        </p:tav>
                                      </p:tavLst>
                                    </p:anim>
                                    <p:anim calcmode="lin" valueType="num">
                                      <p:cBhvr>
                                        <p:cTn id="9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indefinite"/>
                            </p:stCondLst>
                          </p:cTn>
                        </p:par>
                        <p:par>
                          <p:cTn id="95" fill="hold" nodeType="afterGroup">
                            <p:stCondLst>
                              <p:cond delay="0"/>
                            </p:stCondLst>
                            <p:childTnLst>
                              <p:par>
                                <p:cTn id="96" presetID="2" presetClass="entr" presetSubtype="8" fill="hold" grpId="13" nodeType="click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500" fill="hold"/>
                                        <p:tgtEl>
                                          <p:spTgt spid="16"/>
                                        </p:tgtEl>
                                        <p:attrNameLst>
                                          <p:attrName>ppt_x</p:attrName>
                                        </p:attrNameLst>
                                      </p:cBhvr>
                                      <p:tavLst>
                                        <p:tav tm="0">
                                          <p:val>
                                            <p:strVal val="0-#ppt_w/2"/>
                                          </p:val>
                                        </p:tav>
                                        <p:tav tm="100000">
                                          <p:val>
                                            <p:strVal val="#ppt_x"/>
                                          </p:val>
                                        </p:tav>
                                      </p:tavLst>
                                    </p:anim>
                                    <p:anim calcmode="lin" valueType="num">
                                      <p:cBhvr>
                                        <p:cTn id="9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00" fill="hold" nodeType="clickPar">
                      <p:stCondLst>
                        <p:cond delay="indefinite"/>
                      </p:stCondLst>
                      <p:childTnLst>
                        <p:par>
                          <p:cTn id="101" fill="hold" nodeType="withGroup">
                            <p:stCondLst>
                              <p:cond delay="indefinite"/>
                            </p:stCondLst>
                          </p:cTn>
                        </p:par>
                        <p:par>
                          <p:cTn id="102" fill="hold" nodeType="afterGroup">
                            <p:stCondLst>
                              <p:cond delay="0"/>
                            </p:stCondLst>
                            <p:childTnLst>
                              <p:par>
                                <p:cTn id="103" presetID="2" presetClass="entr" presetSubtype="8" fill="hold" grpId="14" nodeType="click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p:cTn id="105" dur="500" fill="hold"/>
                                        <p:tgtEl>
                                          <p:spTgt spid="17"/>
                                        </p:tgtEl>
                                        <p:attrNameLst>
                                          <p:attrName>ppt_x</p:attrName>
                                        </p:attrNameLst>
                                      </p:cBhvr>
                                      <p:tavLst>
                                        <p:tav tm="0">
                                          <p:val>
                                            <p:strVal val="0-#ppt_w/2"/>
                                          </p:val>
                                        </p:tav>
                                        <p:tav tm="100000">
                                          <p:val>
                                            <p:strVal val="#ppt_x"/>
                                          </p:val>
                                        </p:tav>
                                      </p:tavLst>
                                    </p:anim>
                                    <p:anim calcmode="lin" valueType="num">
                                      <p:cBhvr>
                                        <p:cTn id="10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07" fill="hold" nodeType="clickPar">
                      <p:stCondLst>
                        <p:cond delay="indefinite"/>
                      </p:stCondLst>
                      <p:childTnLst>
                        <p:par>
                          <p:cTn id="108" fill="hold" nodeType="withGroup">
                            <p:stCondLst>
                              <p:cond delay="indefinite"/>
                            </p:stCondLst>
                          </p:cTn>
                        </p:par>
                        <p:par>
                          <p:cTn id="109" fill="hold" nodeType="afterGroup">
                            <p:stCondLst>
                              <p:cond delay="0"/>
                            </p:stCondLst>
                            <p:childTnLst>
                              <p:par>
                                <p:cTn id="110" presetID="2" presetClass="entr" presetSubtype="8" fill="hold" grpId="15" nodeType="click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p:cTn id="112" dur="500" fill="hold"/>
                                        <p:tgtEl>
                                          <p:spTgt spid="18"/>
                                        </p:tgtEl>
                                        <p:attrNameLst>
                                          <p:attrName>ppt_x</p:attrName>
                                        </p:attrNameLst>
                                      </p:cBhvr>
                                      <p:tavLst>
                                        <p:tav tm="0">
                                          <p:val>
                                            <p:strVal val="0-#ppt_w/2"/>
                                          </p:val>
                                        </p:tav>
                                        <p:tav tm="100000">
                                          <p:val>
                                            <p:strVal val="#ppt_x"/>
                                          </p:val>
                                        </p:tav>
                                      </p:tavLst>
                                    </p:anim>
                                    <p:anim calcmode="lin" valueType="num">
                                      <p:cBhvr>
                                        <p:cTn id="113"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14" fill="hold" nodeType="clickPar">
                      <p:stCondLst>
                        <p:cond delay="indefinite"/>
                      </p:stCondLst>
                      <p:childTnLst>
                        <p:par>
                          <p:cTn id="115" fill="hold" nodeType="withGroup">
                            <p:stCondLst>
                              <p:cond delay="indefinite"/>
                            </p:stCondLst>
                          </p:cTn>
                        </p:par>
                        <p:par>
                          <p:cTn id="116" fill="hold" nodeType="afterGroup">
                            <p:stCondLst>
                              <p:cond delay="0"/>
                            </p:stCondLst>
                            <p:childTnLst>
                              <p:par>
                                <p:cTn id="117" presetID="2" presetClass="entr" presetSubtype="4" fill="hold" grpId="16" nodeType="click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additive="base">
                                        <p:cTn id="119" dur="500" fill="hold"/>
                                        <p:tgtEl>
                                          <p:spTgt spid="19"/>
                                        </p:tgtEl>
                                        <p:attrNameLst>
                                          <p:attrName>ppt_x</p:attrName>
                                        </p:attrNameLst>
                                      </p:cBhvr>
                                      <p:tavLst>
                                        <p:tav tm="0">
                                          <p:val>
                                            <p:strVal val="#ppt_x"/>
                                          </p:val>
                                        </p:tav>
                                        <p:tav tm="100000">
                                          <p:val>
                                            <p:strVal val="#ppt_x"/>
                                          </p:val>
                                        </p:tav>
                                      </p:tavLst>
                                    </p:anim>
                                    <p:anim calcmode="lin" valueType="num">
                                      <p:cBhvr additive="base">
                                        <p:cTn id="1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21" fill="hold" nodeType="clickPar">
                      <p:stCondLst>
                        <p:cond delay="indefinite"/>
                      </p:stCondLst>
                      <p:childTnLst>
                        <p:par>
                          <p:cTn id="122" fill="hold" nodeType="withGroup">
                            <p:stCondLst>
                              <p:cond delay="indefinite"/>
                            </p:stCondLst>
                          </p:cTn>
                        </p:par>
                        <p:par>
                          <p:cTn id="123" fill="hold" nodeType="afterGroup">
                            <p:stCondLst>
                              <p:cond delay="0"/>
                            </p:stCondLst>
                            <p:childTnLst>
                              <p:par>
                                <p:cTn id="124" presetID="2" presetClass="entr" presetSubtype="4" fill="hold" grpId="17" nodeType="click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500" fill="hold"/>
                                        <p:tgtEl>
                                          <p:spTgt spid="20"/>
                                        </p:tgtEl>
                                        <p:attrNameLst>
                                          <p:attrName>ppt_x</p:attrName>
                                        </p:attrNameLst>
                                      </p:cBhvr>
                                      <p:tavLst>
                                        <p:tav tm="0">
                                          <p:val>
                                            <p:strVal val="#ppt_x"/>
                                          </p:val>
                                        </p:tav>
                                        <p:tav tm="100000">
                                          <p:val>
                                            <p:strVal val="#ppt_x"/>
                                          </p:val>
                                        </p:tav>
                                      </p:tavLst>
                                    </p:anim>
                                    <p:anim calcmode="lin" valueType="num">
                                      <p:cBhvr additive="base">
                                        <p:cTn id="12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P spid="10" grpId="7"/>
      <p:bldP spid="11" grpId="8"/>
      <p:bldP spid="12" grpId="9"/>
      <p:bldP spid="13" grpId="10"/>
      <p:bldP spid="14" grpId="11"/>
      <p:bldP spid="15" grpId="12"/>
      <p:bldP spid="16" grpId="13"/>
      <p:bldP spid="17" grpId="14"/>
      <p:bldP spid="18" grpId="15"/>
      <p:bldP spid="19" grpId="16"/>
      <p:bldP spid="20" grpId="17"/>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5352DCC2-BA33-4B9B-A1E6-558E437455B2}"/>
              </a:ext>
            </a:extLst>
          </p:cNvPr>
          <p:cNvSpPr txBox="1"/>
          <p:nvPr/>
        </p:nvSpPr>
        <p:spPr>
          <a:xfrm>
            <a:off x="323528" y="-95667"/>
            <a:ext cx="8115607" cy="6740307"/>
          </a:xfrm>
          <a:prstGeom prst="rect">
            <a:avLst/>
          </a:prstGeom>
          <a:noFill/>
        </p:spPr>
        <p:txBody>
          <a:bodyPr wrap="square">
            <a:spAutoFit/>
          </a:bodyPr>
          <a:lstStyle/>
          <a:p>
            <a:r>
              <a:rPr lang="zh-CN" altLang="en-US" sz="3600" dirty="0"/>
              <a:t>　　一会儿，一只狼径直离开，其中一只像狗似的蹲坐在（屠夫）前面。时间长了，（狼的）眼睛好像闭上了，神情很悠闲。屠夫突然跳起，用刀砍狼的脑袋，又连砍几刀把狼杀死。屠夫刚想要走，转身看见柴草堆的后面，另一只狼正在柴草堆里打洞，打算要钻洞进去，来攻击屠夫的后面。身子已经钻进去了一半，只露出屁股和尾巴。屠夫从狼的后面砍断了狼的大腿，也把狼杀死了。（屠夫）这才明白前面的那只狼假装睡觉，原来是用（这种方式）来诱惑敌方。</a:t>
            </a:r>
          </a:p>
        </p:txBody>
      </p:sp>
    </p:spTree>
    <p:extLst>
      <p:ext uri="{BB962C8B-B14F-4D97-AF65-F5344CB8AC3E}">
        <p14:creationId xmlns:p14="http://schemas.microsoft.com/office/powerpoint/2010/main" val="224970704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2"/>
          <p:cNvSpPr/>
          <p:nvPr/>
        </p:nvSpPr>
        <p:spPr>
          <a:xfrm>
            <a:off x="0" y="1924198"/>
            <a:ext cx="9468544" cy="584775"/>
          </a:xfrm>
          <a:prstGeom prst="rect">
            <a:avLst/>
          </a:prstGeom>
          <a:noFill/>
          <a:ln w="9525">
            <a:noFill/>
          </a:ln>
        </p:spPr>
        <p:txBody>
          <a:bodyPr wrap="square" anchor="t">
            <a:spAutoFit/>
          </a:bodyPr>
          <a:lstStyle/>
          <a:p>
            <a:r>
              <a:rPr lang="zh-CN" altLang="en-US" sz="3200" b="1" dirty="0">
                <a:latin typeface="黑体" panose="02010609060101010101" charset="-122"/>
                <a:ea typeface="黑体" panose="02010609060101010101" charset="-122"/>
              </a:rPr>
              <a:t>狼亦</a:t>
            </a:r>
            <a:r>
              <a:rPr lang="zh-CN" altLang="en-US" sz="3200" b="1" dirty="0">
                <a:solidFill>
                  <a:srgbClr val="0000FF"/>
                </a:solidFill>
                <a:latin typeface="黑体" panose="02010609060101010101" charset="-122"/>
                <a:ea typeface="黑体" panose="02010609060101010101" charset="-122"/>
              </a:rPr>
              <a:t>黠</a:t>
            </a:r>
            <a:r>
              <a:rPr lang="zh-CN" altLang="en-US" sz="3200" b="1" dirty="0">
                <a:latin typeface="黑体" panose="02010609060101010101" charset="-122"/>
                <a:ea typeface="黑体" panose="02010609060101010101" charset="-122"/>
              </a:rPr>
              <a:t>矣</a:t>
            </a:r>
            <a:r>
              <a:rPr lang="en-US" altLang="zh-CN" sz="3200" b="1" dirty="0">
                <a:latin typeface="黑体" panose="02010609060101010101" charset="-122"/>
                <a:ea typeface="黑体" panose="02010609060101010101" charset="-122"/>
              </a:rPr>
              <a:t>,</a:t>
            </a:r>
            <a:r>
              <a:rPr lang="zh-CN" altLang="en-US" sz="3200" b="1" dirty="0">
                <a:latin typeface="黑体" panose="02010609060101010101" charset="-122"/>
                <a:ea typeface="黑体" panose="02010609060101010101" charset="-122"/>
              </a:rPr>
              <a:t>而</a:t>
            </a:r>
            <a:r>
              <a:rPr lang="zh-CN" altLang="en-US" sz="3200" b="1" dirty="0">
                <a:solidFill>
                  <a:srgbClr val="0000FF"/>
                </a:solidFill>
                <a:latin typeface="黑体" panose="02010609060101010101" charset="-122"/>
                <a:ea typeface="黑体" panose="02010609060101010101" charset="-122"/>
              </a:rPr>
              <a:t>顷刻</a:t>
            </a:r>
            <a:r>
              <a:rPr lang="zh-CN" altLang="en-US" sz="3200" b="1" dirty="0">
                <a:latin typeface="黑体" panose="02010609060101010101" charset="-122"/>
                <a:ea typeface="黑体" panose="02010609060101010101" charset="-122"/>
              </a:rPr>
              <a:t>两毙</a:t>
            </a:r>
            <a:r>
              <a:rPr lang="en-US" altLang="zh-CN" sz="3200" b="1" dirty="0">
                <a:latin typeface="黑体" panose="02010609060101010101" charset="-122"/>
                <a:ea typeface="黑体" panose="02010609060101010101" charset="-122"/>
              </a:rPr>
              <a:t>,</a:t>
            </a:r>
            <a:r>
              <a:rPr lang="zh-CN" altLang="en-US" sz="3200" b="1" dirty="0">
                <a:latin typeface="黑体" panose="02010609060101010101" charset="-122"/>
                <a:ea typeface="黑体" panose="02010609060101010101" charset="-122"/>
              </a:rPr>
              <a:t>禽兽之变诈几何哉</a:t>
            </a:r>
            <a:r>
              <a:rPr lang="en-US" altLang="zh-CN" sz="3200" b="1" dirty="0">
                <a:latin typeface="黑体" panose="02010609060101010101" charset="-122"/>
                <a:ea typeface="黑体" panose="02010609060101010101" charset="-122"/>
              </a:rPr>
              <a:t>?</a:t>
            </a:r>
            <a:r>
              <a:rPr lang="zh-CN" altLang="en-US" sz="3200" b="1" dirty="0">
                <a:latin typeface="黑体" panose="02010609060101010101" charset="-122"/>
                <a:ea typeface="黑体" panose="02010609060101010101" charset="-122"/>
              </a:rPr>
              <a:t>止增笑耳。</a:t>
            </a:r>
            <a:endParaRPr lang="en-US" altLang="zh-CN" sz="3200" b="1" dirty="0">
              <a:latin typeface="黑体" panose="02010609060101010101" charset="-122"/>
              <a:ea typeface="黑体" panose="02010609060101010101" charset="-122"/>
            </a:endParaRPr>
          </a:p>
        </p:txBody>
      </p:sp>
      <p:sp>
        <p:nvSpPr>
          <p:cNvPr id="3" name="Text Box 23"/>
          <p:cNvSpPr txBox="1"/>
          <p:nvPr/>
        </p:nvSpPr>
        <p:spPr>
          <a:xfrm>
            <a:off x="755576" y="1543372"/>
            <a:ext cx="963612" cy="460375"/>
          </a:xfrm>
          <a:prstGeom prst="rect">
            <a:avLst/>
          </a:prstGeom>
          <a:noFill/>
          <a:ln w="9525">
            <a:noFill/>
          </a:ln>
        </p:spPr>
        <p:txBody>
          <a:bodyPr anchor="t">
            <a:spAutoFit/>
          </a:bodyPr>
          <a:lstStyle/>
          <a:p>
            <a:pPr>
              <a:spcBef>
                <a:spcPct val="50000"/>
              </a:spcBef>
            </a:pPr>
            <a:r>
              <a:rPr lang="zh-CN" altLang="en-US" sz="2400" b="1">
                <a:solidFill>
                  <a:srgbClr val="FF0000"/>
                </a:solidFill>
                <a:latin typeface="黑体" panose="02010609060101010101" charset="-122"/>
                <a:ea typeface="黑体" panose="02010609060101010101" charset="-122"/>
              </a:rPr>
              <a:t>狡猾</a:t>
            </a:r>
          </a:p>
        </p:txBody>
      </p:sp>
      <p:sp>
        <p:nvSpPr>
          <p:cNvPr id="5" name="TextBox 4"/>
          <p:cNvSpPr txBox="1"/>
          <p:nvPr/>
        </p:nvSpPr>
        <p:spPr>
          <a:xfrm>
            <a:off x="2458388" y="1543371"/>
            <a:ext cx="1296987" cy="460375"/>
          </a:xfrm>
          <a:prstGeom prst="rect">
            <a:avLst/>
          </a:prstGeom>
          <a:noFill/>
          <a:ln w="9525">
            <a:noFill/>
          </a:ln>
        </p:spPr>
        <p:txBody>
          <a:bodyPr anchor="t">
            <a:spAutoFit/>
          </a:bodyPr>
          <a:lstStyle/>
          <a:p>
            <a:r>
              <a:rPr lang="zh-CN" altLang="en-US" sz="2400" b="1" dirty="0">
                <a:solidFill>
                  <a:srgbClr val="FF0000"/>
                </a:solidFill>
                <a:latin typeface="黑体" panose="02010609060101010101" charset="-122"/>
                <a:ea typeface="黑体" panose="02010609060101010101" charset="-122"/>
              </a:rPr>
              <a:t>一会儿</a:t>
            </a:r>
          </a:p>
        </p:txBody>
      </p:sp>
      <p:sp>
        <p:nvSpPr>
          <p:cNvPr id="6" name="流程图: 过程 5"/>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7" name="矩形 6"/>
          <p:cNvSpPr/>
          <p:nvPr/>
        </p:nvSpPr>
        <p:spPr>
          <a:xfrm>
            <a:off x="8255" y="718185"/>
            <a:ext cx="591185" cy="583565"/>
          </a:xfrm>
          <a:prstGeom prst="rect">
            <a:avLst/>
          </a:prstGeom>
          <a:solidFill>
            <a:schemeClr val="accent2">
              <a:lumMod val="40000"/>
              <a:lumOff val="60000"/>
            </a:schemeClr>
          </a:solidFill>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mn-cs"/>
              </a:rPr>
              <a:t>译</a:t>
            </a:r>
          </a:p>
        </p:txBody>
      </p:sp>
      <p:sp>
        <p:nvSpPr>
          <p:cNvPr id="8" name="文本框 7"/>
          <p:cNvSpPr txBox="1"/>
          <p:nvPr/>
        </p:nvSpPr>
        <p:spPr>
          <a:xfrm>
            <a:off x="960642" y="2768556"/>
            <a:ext cx="7547260" cy="1200329"/>
          </a:xfrm>
          <a:prstGeom prst="rect">
            <a:avLst/>
          </a:prstGeom>
          <a:noFill/>
        </p:spPr>
        <p:txBody>
          <a:bodyPr wrap="square" rtlCol="0">
            <a:spAutoFit/>
          </a:bodyPr>
          <a:lstStyle/>
          <a:p>
            <a:r>
              <a:rPr lang="zh-CN" altLang="en-US" sz="3600" dirty="0">
                <a:solidFill>
                  <a:srgbClr val="FF0000"/>
                </a:solidFill>
                <a:latin typeface="楷体" panose="02010609060101010101" pitchFamily="49" charset="-122"/>
                <a:ea typeface="楷体" panose="02010609060101010101" pitchFamily="49" charset="-122"/>
              </a:rPr>
              <a:t>结尾句运用了哪种表达方式？起到了什么作用</a:t>
            </a:r>
            <a:r>
              <a:rPr lang="zh-CN" altLang="en-US" sz="2800" dirty="0">
                <a:solidFill>
                  <a:srgbClr val="FF0000"/>
                </a:solidFill>
                <a:latin typeface="楷体" panose="02010609060101010101" pitchFamily="49" charset="-122"/>
                <a:ea typeface="楷体" panose="02010609060101010101" pitchFamily="49" charset="-122"/>
              </a:rPr>
              <a:t>？</a:t>
            </a:r>
          </a:p>
        </p:txBody>
      </p:sp>
      <p:sp>
        <p:nvSpPr>
          <p:cNvPr id="9" name="文本框 8"/>
          <p:cNvSpPr txBox="1"/>
          <p:nvPr/>
        </p:nvSpPr>
        <p:spPr>
          <a:xfrm>
            <a:off x="536925" y="3924618"/>
            <a:ext cx="8359075" cy="2308324"/>
          </a:xfrm>
          <a:prstGeom prst="rect">
            <a:avLst/>
          </a:prstGeom>
          <a:noFill/>
        </p:spPr>
        <p:txBody>
          <a:bodyPr wrap="square" rtlCol="0">
            <a:spAutoFit/>
          </a:bodyPr>
          <a:lstStyle/>
          <a:p>
            <a:r>
              <a:rPr lang="zh-CN" altLang="en-US" sz="3600" dirty="0">
                <a:solidFill>
                  <a:srgbClr val="FF0000"/>
                </a:solidFill>
                <a:latin typeface="楷体" panose="02010609060101010101" pitchFamily="49" charset="-122"/>
                <a:ea typeface="楷体" panose="02010609060101010101" pitchFamily="49" charset="-122"/>
              </a:rPr>
              <a:t>议论</a:t>
            </a:r>
            <a:r>
              <a:rPr lang="zh-CN" altLang="en-US" sz="3600" dirty="0">
                <a:gradFill>
                  <a:gsLst>
                    <a:gs pos="0">
                      <a:srgbClr val="012D86"/>
                    </a:gs>
                    <a:gs pos="100000">
                      <a:srgbClr val="0E2557"/>
                    </a:gs>
                  </a:gsLst>
                  <a:lin scaled="0"/>
                </a:gradFill>
                <a:latin typeface="楷体" panose="02010609060101010101" pitchFamily="49" charset="-122"/>
                <a:ea typeface="楷体" panose="02010609060101010101" pitchFamily="49" charset="-122"/>
              </a:rPr>
              <a:t>。是作者的观点和看法，</a:t>
            </a:r>
            <a:r>
              <a:rPr lang="zh-CN" altLang="en-US" sz="3600" dirty="0">
                <a:solidFill>
                  <a:srgbClr val="FF0000"/>
                </a:solidFill>
                <a:latin typeface="楷体" panose="02010609060101010101" pitchFamily="49" charset="-122"/>
                <a:ea typeface="楷体" panose="02010609060101010101" pitchFamily="49" charset="-122"/>
              </a:rPr>
              <a:t>既是对狼的下场的嘲讽，也是对屠户勇敢、机智及斗争精神的赞扬</a:t>
            </a:r>
            <a:r>
              <a:rPr lang="zh-CN" altLang="en-US" sz="3600" dirty="0">
                <a:gradFill>
                  <a:gsLst>
                    <a:gs pos="0">
                      <a:srgbClr val="012D86"/>
                    </a:gs>
                    <a:gs pos="100000">
                      <a:srgbClr val="0E2557"/>
                    </a:gs>
                  </a:gsLst>
                  <a:lin scaled="0"/>
                </a:gradFill>
                <a:latin typeface="楷体" panose="02010609060101010101" pitchFamily="49" charset="-122"/>
                <a:ea typeface="楷体" panose="02010609060101010101" pitchFamily="49" charset="-122"/>
              </a:rPr>
              <a:t>，起到了画龙点睛的作用，</a:t>
            </a:r>
            <a:r>
              <a:rPr lang="zh-CN" altLang="en-US" sz="3600" dirty="0">
                <a:solidFill>
                  <a:srgbClr val="FF0000"/>
                </a:solidFill>
                <a:latin typeface="楷体" panose="02010609060101010101" pitchFamily="49" charset="-122"/>
                <a:ea typeface="楷体" panose="02010609060101010101" pitchFamily="49" charset="-122"/>
              </a:rPr>
              <a:t>揭示了文章的主旨</a:t>
            </a:r>
            <a:r>
              <a:rPr lang="zh-CN" altLang="en-US" sz="3600" dirty="0">
                <a:gradFill>
                  <a:gsLst>
                    <a:gs pos="0">
                      <a:srgbClr val="012D86"/>
                    </a:gs>
                    <a:gs pos="100000">
                      <a:srgbClr val="0E2557"/>
                    </a:gs>
                  </a:gsLst>
                  <a:lin scaled="0"/>
                </a:gradFill>
                <a:latin typeface="楷体" panose="02010609060101010101" pitchFamily="49" charset="-122"/>
                <a:ea typeface="楷体" panose="02010609060101010101" pitchFamily="49" charset="-122"/>
              </a:rPr>
              <a:t>。</a:t>
            </a:r>
          </a:p>
        </p:txBody>
      </p:sp>
      <p:sp>
        <p:nvSpPr>
          <p:cNvPr id="10" name="文本框 9">
            <a:extLst>
              <a:ext uri="{FF2B5EF4-FFF2-40B4-BE49-F238E27FC236}">
                <a16:creationId xmlns:a16="http://schemas.microsoft.com/office/drawing/2014/main" id="{FE9CBCEF-A22D-4A5D-AF00-73E7DBDEC771}"/>
              </a:ext>
            </a:extLst>
          </p:cNvPr>
          <p:cNvSpPr txBox="1"/>
          <p:nvPr/>
        </p:nvSpPr>
        <p:spPr>
          <a:xfrm>
            <a:off x="1259633" y="44624"/>
            <a:ext cx="6731842" cy="1569660"/>
          </a:xfrm>
          <a:prstGeom prst="rect">
            <a:avLst/>
          </a:prstGeom>
          <a:noFill/>
        </p:spPr>
        <p:txBody>
          <a:bodyPr wrap="square">
            <a:spAutoFit/>
          </a:bodyPr>
          <a:lstStyle/>
          <a:p>
            <a:r>
              <a:rPr lang="zh-CN" altLang="en-US" sz="3200" dirty="0"/>
              <a:t>狼也狡猾啊，可是一会儿两只狼都被杀死，禽兽的欺骗手段能有多少呢？只是增加笑料罢了。</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2"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 presetClass="entr" presetSubtype="4" fill="hold" grpId="3"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1"/>
      <p:bldP spid="8" grpId="2"/>
      <p:bldP spid="9" grpId="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11560" y="548680"/>
            <a:ext cx="7992888" cy="1938992"/>
          </a:xfrm>
          <a:prstGeom prst="rect">
            <a:avLst/>
          </a:prstGeom>
          <a:noFill/>
        </p:spPr>
        <p:txBody>
          <a:bodyPr wrap="square" rtlCol="0">
            <a:spAutoFit/>
          </a:bodyPr>
          <a:lstStyle/>
          <a:p>
            <a:r>
              <a:rPr lang="zh-CN" altLang="en-US" sz="4000" dirty="0">
                <a:gradFill>
                  <a:gsLst>
                    <a:gs pos="0">
                      <a:srgbClr val="012D86"/>
                    </a:gs>
                    <a:gs pos="100000">
                      <a:srgbClr val="0E2557"/>
                    </a:gs>
                  </a:gsLst>
                  <a:lin scaled="0"/>
                </a:gradFill>
                <a:latin typeface="楷体" panose="02010609060101010101" pitchFamily="49" charset="-122"/>
                <a:ea typeface="楷体" panose="02010609060101010101" pitchFamily="49" charset="-122"/>
              </a:rPr>
              <a:t>课堂即兴课本剧：</a:t>
            </a:r>
            <a:endParaRPr lang="en-US" altLang="zh-CN" sz="4000" dirty="0">
              <a:gradFill>
                <a:gsLst>
                  <a:gs pos="0">
                    <a:srgbClr val="012D86"/>
                  </a:gs>
                  <a:gs pos="100000">
                    <a:srgbClr val="0E2557"/>
                  </a:gs>
                </a:gsLst>
                <a:lin scaled="0"/>
              </a:gradFill>
              <a:latin typeface="楷体" panose="02010609060101010101" pitchFamily="49" charset="-122"/>
              <a:ea typeface="楷体" panose="02010609060101010101" pitchFamily="49" charset="-122"/>
            </a:endParaRPr>
          </a:p>
          <a:p>
            <a:r>
              <a:rPr lang="zh-CN" altLang="en-US" sz="4000" dirty="0">
                <a:gradFill>
                  <a:gsLst>
                    <a:gs pos="0">
                      <a:srgbClr val="012D86"/>
                    </a:gs>
                    <a:gs pos="100000">
                      <a:srgbClr val="0E2557"/>
                    </a:gs>
                  </a:gsLst>
                  <a:lin scaled="0"/>
                </a:gradFill>
                <a:latin typeface="楷体" panose="02010609060101010101" pitchFamily="49" charset="-122"/>
                <a:ea typeface="楷体" panose="02010609060101010101" pitchFamily="49" charset="-122"/>
              </a:rPr>
              <a:t>补充狼和屠夫的心理、对话、动作。</a:t>
            </a:r>
            <a:endParaRPr lang="en-US" altLang="zh-CN" sz="4000" dirty="0">
              <a:gradFill>
                <a:gsLst>
                  <a:gs pos="0">
                    <a:srgbClr val="012D86"/>
                  </a:gs>
                  <a:gs pos="100000">
                    <a:srgbClr val="0E2557"/>
                  </a:gs>
                </a:gsLst>
                <a:lin scaled="0"/>
              </a:gradFill>
              <a:latin typeface="楷体" panose="02010609060101010101" pitchFamily="49" charset="-122"/>
              <a:ea typeface="楷体" panose="02010609060101010101" pitchFamily="49" charset="-122"/>
            </a:endParaRPr>
          </a:p>
          <a:p>
            <a:r>
              <a:rPr lang="zh-CN" altLang="en-US" sz="4000" dirty="0">
                <a:gradFill>
                  <a:gsLst>
                    <a:gs pos="0">
                      <a:srgbClr val="012D86"/>
                    </a:gs>
                    <a:gs pos="100000">
                      <a:srgbClr val="0E2557"/>
                    </a:gs>
                  </a:gsLst>
                  <a:lin scaled="0"/>
                </a:gradFill>
                <a:latin typeface="楷体" panose="02010609060101010101" pitchFamily="49" charset="-122"/>
                <a:ea typeface="楷体" panose="02010609060101010101" pitchFamily="49" charset="-122"/>
              </a:rPr>
              <a:t>找三组同学（狼一 狼二 屠夫）</a:t>
            </a:r>
          </a:p>
        </p:txBody>
      </p:sp>
      <p:sp>
        <p:nvSpPr>
          <p:cNvPr id="2" name="文本框 1">
            <a:extLst>
              <a:ext uri="{FF2B5EF4-FFF2-40B4-BE49-F238E27FC236}">
                <a16:creationId xmlns:a16="http://schemas.microsoft.com/office/drawing/2014/main" id="{5278FCBD-7797-4886-BD66-205A3FB1602A}"/>
              </a:ext>
            </a:extLst>
          </p:cNvPr>
          <p:cNvSpPr txBox="1"/>
          <p:nvPr/>
        </p:nvSpPr>
        <p:spPr>
          <a:xfrm>
            <a:off x="611560" y="3284984"/>
            <a:ext cx="7740860" cy="3170099"/>
          </a:xfrm>
          <a:prstGeom prst="rect">
            <a:avLst/>
          </a:prstGeom>
          <a:noFill/>
        </p:spPr>
        <p:txBody>
          <a:bodyPr wrap="square" rtlCol="0">
            <a:spAutoFit/>
          </a:bodyPr>
          <a:lstStyle/>
          <a:p>
            <a:r>
              <a:rPr lang="zh-CN" altLang="en-US" sz="4000" dirty="0"/>
              <a:t>课下作业：请简单改编</a:t>
            </a:r>
            <a:r>
              <a:rPr lang="en-US" altLang="zh-CN" sz="4000" dirty="0"/>
              <a:t>《</a:t>
            </a:r>
            <a:r>
              <a:rPr lang="zh-CN" altLang="en-US" sz="4000" dirty="0"/>
              <a:t>狼</a:t>
            </a:r>
            <a:r>
              <a:rPr lang="en-US" altLang="zh-CN" sz="4000" dirty="0"/>
              <a:t>》</a:t>
            </a:r>
            <a:r>
              <a:rPr lang="zh-CN" altLang="en-US" sz="4000" dirty="0"/>
              <a:t>的故事，并小组编排课本剧。</a:t>
            </a:r>
            <a:endParaRPr lang="en-US" altLang="zh-CN" sz="4000" dirty="0"/>
          </a:p>
          <a:p>
            <a:r>
              <a:rPr lang="zh-CN" altLang="en-US" sz="4000" dirty="0"/>
              <a:t>角度：狼必须死吗？屠夫一开始除了扔骨头还有什么方法？</a:t>
            </a:r>
            <a:endParaRPr lang="en-US" altLang="zh-CN" sz="4000" dirty="0"/>
          </a:p>
          <a:p>
            <a:r>
              <a:rPr lang="zh-CN" altLang="en-US" sz="4000" dirty="0"/>
              <a:t>狼怎么样可以吃掉屠夫？</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nodeType="clickPar">
                      <p:stCondLst>
                        <p:cond delay="indefinite"/>
                      </p:stCondLst>
                      <p:childTnLst>
                        <p:par>
                          <p:cTn id="6" fill="hold" nodeType="withGroup">
                            <p:stCondLst>
                              <p:cond delay="indefinite"/>
                            </p:stCondLst>
                          </p:cTn>
                        </p:par>
                      </p:childTnLst>
                    </p:cTn>
                  </p:par>
                  <p:par>
                    <p:cTn id="7" fill="hold" nodeType="clickPar">
                      <p:stCondLst>
                        <p:cond delay="indefinite"/>
                      </p:stCondLst>
                      <p:childTnLst>
                        <p:par>
                          <p:cTn id="8" fill="hold" nodeType="withGroup">
                            <p:stCondLst>
                              <p:cond delay="indefinite"/>
                            </p:stCondLst>
                          </p:cTn>
                        </p:par>
                      </p:childTnLst>
                    </p:cTn>
                  </p:par>
                  <p:par>
                    <p:cTn id="9" fill="hold">
                      <p:stCondLst>
                        <p:cond delay="indefinite"/>
                      </p:stCondLst>
                      <p:childTnLst>
                        <p:par>
                          <p:cTn id="10" fill="hold" nodeType="afterGroup">
                            <p:stCondLst>
                              <p:cond delay="0"/>
                            </p:stCondLst>
                            <p:childTnLst>
                              <p:par>
                                <p:cTn id="11" presetID="2" presetClass="entr" presetSubtype="4" fill="hold" grpId="2"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85470" y="0"/>
            <a:ext cx="7429500" cy="4216539"/>
          </a:xfrm>
          <a:prstGeom prst="rect">
            <a:avLst/>
          </a:prstGeom>
          <a:noFill/>
        </p:spPr>
        <p:txBody>
          <a:bodyPr wrap="square" rtlCol="0">
            <a:spAutoFit/>
          </a:bodyPr>
          <a:lstStyle/>
          <a:p>
            <a:endParaRPr lang="zh-CN" altLang="en-US" dirty="0"/>
          </a:p>
          <a:p>
            <a:r>
              <a:rPr lang="en-US" altLang="zh-CN" sz="4400" dirty="0">
                <a:latin typeface="楷体" panose="02010609060101010101" pitchFamily="49" charset="-122"/>
                <a:ea typeface="楷体" panose="02010609060101010101" pitchFamily="49" charset="-122"/>
                <a:cs typeface="楷体" panose="02010609060101010101" pitchFamily="49" charset="-122"/>
              </a:rPr>
              <a:t>1.</a:t>
            </a:r>
            <a:r>
              <a:rPr lang="zh-CN" altLang="en-US" sz="4400" dirty="0">
                <a:latin typeface="楷体" panose="02010609060101010101" pitchFamily="49" charset="-122"/>
                <a:ea typeface="楷体" panose="02010609060101010101" pitchFamily="49" charset="-122"/>
                <a:cs typeface="楷体" panose="02010609060101010101" pitchFamily="49" charset="-122"/>
              </a:rPr>
              <a:t>从整体倾向来看，文章主要写的是狼，还是人？</a:t>
            </a: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en-US" altLang="zh-CN"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en-US" altLang="zh-CN"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文本框 2"/>
          <p:cNvSpPr txBox="1"/>
          <p:nvPr/>
        </p:nvSpPr>
        <p:spPr>
          <a:xfrm>
            <a:off x="251520" y="1916832"/>
            <a:ext cx="8707051" cy="2308324"/>
          </a:xfrm>
          <a:prstGeom prst="rect">
            <a:avLst/>
          </a:prstGeom>
          <a:noFill/>
        </p:spPr>
        <p:txBody>
          <a:bodyPr wrap="square" rtlCol="0">
            <a:spAutoFit/>
          </a:bodyPr>
          <a:lstStyle/>
          <a:p>
            <a:pPr algn="l">
              <a:buClrTx/>
              <a:buSzTx/>
            </a:pPr>
            <a:r>
              <a:rPr lang="zh-CN" altLang="en-US" sz="3600" dirty="0">
                <a:latin typeface="楷体" panose="02010609060101010101" pitchFamily="49" charset="-122"/>
                <a:ea typeface="楷体" panose="02010609060101010101" pitchFamily="49" charset="-122"/>
              </a:rPr>
              <a:t>从</a:t>
            </a:r>
            <a:r>
              <a:rPr lang="zh-CN" altLang="en-US" sz="3600" dirty="0">
                <a:solidFill>
                  <a:srgbClr val="FF0000"/>
                </a:solidFill>
                <a:latin typeface="楷体" panose="02010609060101010101" pitchFamily="49" charset="-122"/>
                <a:ea typeface="楷体" panose="02010609060101010101" pitchFamily="49" charset="-122"/>
              </a:rPr>
              <a:t>题目</a:t>
            </a:r>
            <a:r>
              <a:rPr lang="zh-CN" altLang="en-US" sz="3600" dirty="0">
                <a:latin typeface="楷体" panose="02010609060101010101" pitchFamily="49" charset="-122"/>
                <a:ea typeface="楷体" panose="02010609060101010101" pitchFamily="49" charset="-122"/>
              </a:rPr>
              <a:t>看；从行文看，</a:t>
            </a:r>
            <a:r>
              <a:rPr lang="zh-CN" altLang="en-US" sz="3600" dirty="0">
                <a:solidFill>
                  <a:srgbClr val="FF0000"/>
                </a:solidFill>
                <a:latin typeface="楷体" panose="02010609060101010101" pitchFamily="49" charset="-122"/>
                <a:ea typeface="楷体" panose="02010609060101010101" pitchFamily="49" charset="-122"/>
              </a:rPr>
              <a:t>通过屠户的种种情态变化来反映狼的特点</a:t>
            </a:r>
            <a:r>
              <a:rPr lang="zh-CN" altLang="en-US" sz="3600" dirty="0">
                <a:latin typeface="楷体" panose="02010609060101010101" pitchFamily="49" charset="-122"/>
                <a:ea typeface="楷体" panose="02010609060101010101" pitchFamily="49" charset="-122"/>
              </a:rPr>
              <a:t>，落脚点是狼；从结尾来看，</a:t>
            </a:r>
            <a:r>
              <a:rPr lang="zh-CN" altLang="en-US" sz="3600" dirty="0">
                <a:solidFill>
                  <a:srgbClr val="FF0000"/>
                </a:solidFill>
                <a:latin typeface="楷体" panose="02010609060101010101" pitchFamily="49" charset="-122"/>
                <a:ea typeface="楷体" panose="02010609060101010101" pitchFamily="49" charset="-122"/>
              </a:rPr>
              <a:t>评论狼性及结局</a:t>
            </a:r>
            <a:r>
              <a:rPr lang="zh-CN" altLang="en-US" sz="3600" dirty="0">
                <a:latin typeface="楷体" panose="02010609060101010101" pitchFamily="49" charset="-122"/>
                <a:ea typeface="楷体" panose="02010609060101010101" pitchFamily="49" charset="-122"/>
              </a:rPr>
              <a:t>，表明落脚点在狼上</a:t>
            </a:r>
            <a:r>
              <a:rPr lang="zh-CN" altLang="en-US" sz="2800" dirty="0">
                <a:latin typeface="楷体" panose="02010609060101010101" pitchFamily="49" charset="-122"/>
                <a:ea typeface="楷体" panose="02010609060101010101" pitchFamily="49" charset="-122"/>
              </a:rPr>
              <a:t>。</a:t>
            </a:r>
          </a:p>
        </p:txBody>
      </p:sp>
      <p:sp>
        <p:nvSpPr>
          <p:cNvPr id="5" name="文本框 4"/>
          <p:cNvSpPr txBox="1"/>
          <p:nvPr/>
        </p:nvSpPr>
        <p:spPr>
          <a:xfrm>
            <a:off x="2123728" y="5013176"/>
            <a:ext cx="6449060" cy="646331"/>
          </a:xfrm>
          <a:prstGeom prst="rect">
            <a:avLst/>
          </a:prstGeom>
          <a:noFill/>
        </p:spPr>
        <p:txBody>
          <a:bodyPr wrap="square" rtlCol="0">
            <a:spAutoFit/>
          </a:bodyPr>
          <a:lstStyle/>
          <a:p>
            <a:r>
              <a:rPr lang="zh-CN" altLang="en-US" sz="3600" dirty="0">
                <a:latin typeface="楷体" panose="02010609060101010101" pitchFamily="49" charset="-122"/>
                <a:ea typeface="楷体" panose="02010609060101010101" pitchFamily="49" charset="-122"/>
              </a:rPr>
              <a:t>一切像狼一样的恶人</a:t>
            </a:r>
            <a:r>
              <a:rPr lang="zh-CN" altLang="en-US" dirty="0">
                <a:latin typeface="楷体" panose="02010609060101010101" pitchFamily="49" charset="-122"/>
                <a:ea typeface="楷体" panose="02010609060101010101" pitchFamily="49" charset="-122"/>
              </a:rPr>
              <a:t>。</a:t>
            </a:r>
          </a:p>
        </p:txBody>
      </p:sp>
      <p:sp>
        <p:nvSpPr>
          <p:cNvPr id="6" name="文本框 5">
            <a:extLst>
              <a:ext uri="{FF2B5EF4-FFF2-40B4-BE49-F238E27FC236}">
                <a16:creationId xmlns:a16="http://schemas.microsoft.com/office/drawing/2014/main" id="{6E3B6545-2B0C-45DE-9FDB-985F21A8FA69}"/>
              </a:ext>
            </a:extLst>
          </p:cNvPr>
          <p:cNvSpPr txBox="1"/>
          <p:nvPr/>
        </p:nvSpPr>
        <p:spPr>
          <a:xfrm>
            <a:off x="890295" y="4205739"/>
            <a:ext cx="7429500" cy="984885"/>
          </a:xfrm>
          <a:prstGeom prst="rect">
            <a:avLst/>
          </a:prstGeom>
          <a:noFill/>
        </p:spPr>
        <p:txBody>
          <a:bodyPr wrap="square" rtlCol="0">
            <a:spAutoFit/>
          </a:bodyPr>
          <a:lstStyle/>
          <a:p>
            <a:r>
              <a:rPr lang="en-US" altLang="zh-CN" sz="4000" dirty="0"/>
              <a:t>2</a:t>
            </a:r>
            <a:r>
              <a:rPr lang="zh-CN" altLang="en-US" sz="4000" dirty="0"/>
              <a:t>、作者想要批评的仅仅是狼吗？</a:t>
            </a:r>
            <a:endParaRPr lang="en-US" altLang="zh-CN" sz="4000" dirty="0"/>
          </a:p>
          <a:p>
            <a:endParaRPr lang="zh-CN" altLang="en-US" dirty="0"/>
          </a:p>
        </p:txBody>
      </p:sp>
    </p:spTree>
    <p:extLst>
      <p:ext uri="{BB962C8B-B14F-4D97-AF65-F5344CB8AC3E}">
        <p14:creationId xmlns:p14="http://schemas.microsoft.com/office/powerpoint/2010/main" val="19787176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childTnLst>
                    </p:cTn>
                  </p:par>
                  <p:par>
                    <p:cTn id="19" fill="hold" nodeType="clickPar">
                      <p:stCondLst>
                        <p:cond delay="indefinite"/>
                      </p:stCondLst>
                      <p:childTnLst>
                        <p:par>
                          <p:cTn id="20" fill="hold" nodeType="withGroup">
                            <p:stCondLst>
                              <p:cond delay="indefinite"/>
                            </p:stCondLst>
                          </p:cTn>
                        </p:par>
                      </p:childTnLst>
                    </p:cTn>
                  </p:par>
                  <p:par>
                    <p:cTn id="21" fill="hold" nodeType="clickPar">
                      <p:stCondLst>
                        <p:cond delay="indefinite"/>
                      </p:stCondLst>
                      <p:childTnLst>
                        <p:par>
                          <p:cTn id="22" fill="hold" nodeType="withGroup">
                            <p:stCondLst>
                              <p:cond delay="indefinite"/>
                            </p:stCond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85470" y="0"/>
            <a:ext cx="7429500" cy="3939540"/>
          </a:xfrm>
          <a:prstGeom prst="rect">
            <a:avLst/>
          </a:prstGeom>
          <a:noFill/>
        </p:spPr>
        <p:txBody>
          <a:bodyPr wrap="square" rtlCol="0">
            <a:spAutoFit/>
          </a:bodyPr>
          <a:lstStyle/>
          <a:p>
            <a:endParaRPr lang="zh-CN" altLang="en-US" dirty="0"/>
          </a:p>
          <a:p>
            <a:r>
              <a:rPr lang="en-US" altLang="zh-CN" sz="4400" dirty="0">
                <a:latin typeface="楷体" panose="02010609060101010101" pitchFamily="49" charset="-122"/>
                <a:ea typeface="楷体" panose="02010609060101010101" pitchFamily="49" charset="-122"/>
                <a:cs typeface="楷体" panose="02010609060101010101" pitchFamily="49" charset="-122"/>
              </a:rPr>
              <a:t>1.</a:t>
            </a:r>
            <a:r>
              <a:rPr lang="zh-CN" altLang="en-US" sz="4400" dirty="0">
                <a:latin typeface="楷体" panose="02010609060101010101" pitchFamily="49" charset="-122"/>
                <a:ea typeface="楷体" panose="02010609060101010101" pitchFamily="49" charset="-122"/>
                <a:cs typeface="楷体" panose="02010609060101010101" pitchFamily="49" charset="-122"/>
              </a:rPr>
              <a:t> 文章的中心、给我们的启示？</a:t>
            </a:r>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en-US" altLang="zh-CN"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en-US" altLang="zh-CN"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endParaRPr lang="zh-CN" altLang="en-US"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文本框 2"/>
          <p:cNvSpPr txBox="1"/>
          <p:nvPr/>
        </p:nvSpPr>
        <p:spPr>
          <a:xfrm>
            <a:off x="683568" y="2044005"/>
            <a:ext cx="8275003" cy="3170099"/>
          </a:xfrm>
          <a:prstGeom prst="rect">
            <a:avLst/>
          </a:prstGeom>
          <a:noFill/>
        </p:spPr>
        <p:txBody>
          <a:bodyPr wrap="square" rtlCol="0">
            <a:spAutoFit/>
          </a:bodyPr>
          <a:lstStyle/>
          <a:p>
            <a:r>
              <a:rPr lang="zh-CN" altLang="en-US" sz="4000" dirty="0">
                <a:latin typeface="楷体" panose="02010609060101010101" pitchFamily="49" charset="-122"/>
                <a:ea typeface="楷体" panose="02010609060101010101" pitchFamily="49" charset="-122"/>
              </a:rPr>
              <a:t>一切像狼一样的恶人最后的下场都是自取灭亡；人有</a:t>
            </a:r>
            <a:r>
              <a:rPr lang="zh-CN" altLang="en-US" sz="4000" dirty="0">
                <a:solidFill>
                  <a:srgbClr val="FF0000"/>
                </a:solidFill>
                <a:latin typeface="楷体" panose="02010609060101010101" pitchFamily="49" charset="-122"/>
                <a:ea typeface="楷体" panose="02010609060101010101" pitchFamily="49" charset="-122"/>
              </a:rPr>
              <a:t>智慧、勇气和力量</a:t>
            </a:r>
            <a:r>
              <a:rPr lang="zh-CN" altLang="en-US" sz="4000" dirty="0">
                <a:latin typeface="楷体" panose="02010609060101010101" pitchFamily="49" charset="-122"/>
                <a:ea typeface="楷体" panose="02010609060101010101" pitchFamily="49" charset="-122"/>
              </a:rPr>
              <a:t>，一定能够战胜狼；对待像狼一样的恶人，不要</a:t>
            </a:r>
            <a:r>
              <a:rPr lang="zh-CN" altLang="en-US" sz="4000" dirty="0">
                <a:solidFill>
                  <a:srgbClr val="FF0000"/>
                </a:solidFill>
                <a:latin typeface="楷体" panose="02010609060101010101" pitchFamily="49" charset="-122"/>
                <a:ea typeface="楷体" panose="02010609060101010101" pitchFamily="49" charset="-122"/>
              </a:rPr>
              <a:t>心存侥幸，要勇于斗争；除恶务尽</a:t>
            </a:r>
            <a:r>
              <a:rPr lang="zh-CN" altLang="en-US" sz="4000" dirty="0">
                <a:latin typeface="楷体" panose="02010609060101010101" pitchFamily="49" charset="-122"/>
                <a:ea typeface="楷体" panose="02010609060101010101" pitchFamily="49" charset="-122"/>
              </a:rPr>
              <a:t>。</a:t>
            </a:r>
            <a:endParaRPr lang="zh-CN" altLang="en-US" sz="32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1380270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childTnLst>
                    </p:cTn>
                  </p:par>
                  <p:par>
                    <p:cTn id="18" fill="hold" nodeType="clickPar">
                      <p:stCondLst>
                        <p:cond delay="indefinite"/>
                      </p:stCondLst>
                      <p:childTnLst>
                        <p:par>
                          <p:cTn id="19" fill="hold" nodeType="withGroup">
                            <p:stCondLst>
                              <p:cond delay="indefinite"/>
                            </p:stCond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userDrawn="1">
            <p:custDataLst>
              <p:tags r:id="rId2"/>
            </p:custDataLst>
          </p:nvPr>
        </p:nvGrpSpPr>
        <p:grpSpPr>
          <a:xfrm>
            <a:off x="122912" y="145257"/>
            <a:ext cx="8928148" cy="247954"/>
            <a:chOff x="137798" y="-949324"/>
            <a:chExt cx="11904197" cy="330605"/>
          </a:xfrm>
        </p:grpSpPr>
        <p:sp>
          <p:nvSpPr>
            <p:cNvPr id="12" name="矩形 11"/>
            <p:cNvSpPr/>
            <p:nvPr userDrawn="1">
              <p:custDataLst>
                <p:tags r:id="rId10"/>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11"/>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12"/>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13"/>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14"/>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4" name="平行四边形 3"/>
          <p:cNvSpPr/>
          <p:nvPr>
            <p:custDataLst>
              <p:tags r:id="rId3"/>
            </p:custDataLst>
          </p:nvPr>
        </p:nvSpPr>
        <p:spPr>
          <a:xfrm flipH="1">
            <a:off x="0" y="0"/>
            <a:ext cx="9144000" cy="6858000"/>
          </a:xfrm>
          <a:prstGeom prst="parallelogram">
            <a:avLst>
              <a:gd name="adj" fmla="val 83230"/>
            </a:avLst>
          </a:prstGeom>
          <a:pattFill prst="ltHorz">
            <a:fgClr>
              <a:schemeClr val="accent1">
                <a:lumMod val="20000"/>
                <a:lumOff val="80000"/>
              </a:schemeClr>
            </a:fgClr>
            <a:bgClr>
              <a:schemeClr val="l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5" name="Freeform 5"/>
          <p:cNvSpPr>
            <a:spLocks noEditPoints="1"/>
          </p:cNvSpPr>
          <p:nvPr>
            <p:custDataLst>
              <p:tags r:id="rId4"/>
            </p:custDataLst>
          </p:nvPr>
        </p:nvSpPr>
        <p:spPr bwMode="auto">
          <a:xfrm rot="10800000">
            <a:off x="8458268" y="1314447"/>
            <a:ext cx="476254" cy="381003"/>
          </a:xfrm>
          <a:custGeom>
            <a:avLst/>
            <a:gdLst>
              <a:gd name="T0" fmla="*/ 87 w 234"/>
              <a:gd name="T1" fmla="*/ 122 h 217"/>
              <a:gd name="T2" fmla="*/ 87 w 234"/>
              <a:gd name="T3" fmla="*/ 217 h 217"/>
              <a:gd name="T4" fmla="*/ 0 w 234"/>
              <a:gd name="T5" fmla="*/ 217 h 217"/>
              <a:gd name="T6" fmla="*/ 0 w 234"/>
              <a:gd name="T7" fmla="*/ 142 h 217"/>
              <a:gd name="T8" fmla="*/ 14 w 234"/>
              <a:gd name="T9" fmla="*/ 55 h 217"/>
              <a:gd name="T10" fmla="*/ 74 w 234"/>
              <a:gd name="T11" fmla="*/ 0 h 217"/>
              <a:gd name="T12" fmla="*/ 94 w 234"/>
              <a:gd name="T13" fmla="*/ 32 h 217"/>
              <a:gd name="T14" fmla="*/ 58 w 234"/>
              <a:gd name="T15" fmla="*/ 63 h 217"/>
              <a:gd name="T16" fmla="*/ 44 w 234"/>
              <a:gd name="T17" fmla="*/ 122 h 217"/>
              <a:gd name="T18" fmla="*/ 87 w 234"/>
              <a:gd name="T19" fmla="*/ 122 h 217"/>
              <a:gd name="T20" fmla="*/ 227 w 234"/>
              <a:gd name="T21" fmla="*/ 122 h 217"/>
              <a:gd name="T22" fmla="*/ 227 w 234"/>
              <a:gd name="T23" fmla="*/ 217 h 217"/>
              <a:gd name="T24" fmla="*/ 140 w 234"/>
              <a:gd name="T25" fmla="*/ 217 h 217"/>
              <a:gd name="T26" fmla="*/ 140 w 234"/>
              <a:gd name="T27" fmla="*/ 142 h 217"/>
              <a:gd name="T28" fmla="*/ 154 w 234"/>
              <a:gd name="T29" fmla="*/ 55 h 217"/>
              <a:gd name="T30" fmla="*/ 214 w 234"/>
              <a:gd name="T31" fmla="*/ 0 h 217"/>
              <a:gd name="T32" fmla="*/ 234 w 234"/>
              <a:gd name="T33" fmla="*/ 32 h 217"/>
              <a:gd name="T34" fmla="*/ 198 w 234"/>
              <a:gd name="T35" fmla="*/ 63 h 217"/>
              <a:gd name="T36" fmla="*/ 185 w 234"/>
              <a:gd name="T37" fmla="*/ 122 h 217"/>
              <a:gd name="T38" fmla="*/ 227 w 234"/>
              <a:gd name="T39" fmla="*/ 12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216">
                <a:moveTo>
                  <a:pt x="87" y="122"/>
                </a:moveTo>
                <a:cubicBezTo>
                  <a:pt x="87" y="217"/>
                  <a:pt x="87" y="217"/>
                  <a:pt x="87" y="217"/>
                </a:cubicBezTo>
                <a:cubicBezTo>
                  <a:pt x="0" y="217"/>
                  <a:pt x="0" y="217"/>
                  <a:pt x="0" y="217"/>
                </a:cubicBezTo>
                <a:cubicBezTo>
                  <a:pt x="0" y="142"/>
                  <a:pt x="0" y="142"/>
                  <a:pt x="0" y="142"/>
                </a:cubicBezTo>
                <a:cubicBezTo>
                  <a:pt x="0" y="102"/>
                  <a:pt x="5" y="73"/>
                  <a:pt x="14" y="55"/>
                </a:cubicBezTo>
                <a:cubicBezTo>
                  <a:pt x="27" y="30"/>
                  <a:pt x="47" y="12"/>
                  <a:pt x="74" y="0"/>
                </a:cubicBezTo>
                <a:cubicBezTo>
                  <a:pt x="94" y="32"/>
                  <a:pt x="94" y="32"/>
                  <a:pt x="94" y="32"/>
                </a:cubicBezTo>
                <a:cubicBezTo>
                  <a:pt x="78" y="38"/>
                  <a:pt x="65" y="49"/>
                  <a:pt x="58" y="63"/>
                </a:cubicBezTo>
                <a:cubicBezTo>
                  <a:pt x="50" y="76"/>
                  <a:pt x="45" y="96"/>
                  <a:pt x="44" y="122"/>
                </a:cubicBezTo>
                <a:lnTo>
                  <a:pt x="87" y="122"/>
                </a:lnTo>
                <a:close/>
                <a:moveTo>
                  <a:pt x="227" y="122"/>
                </a:moveTo>
                <a:cubicBezTo>
                  <a:pt x="227" y="217"/>
                  <a:pt x="227" y="217"/>
                  <a:pt x="227" y="217"/>
                </a:cubicBezTo>
                <a:cubicBezTo>
                  <a:pt x="140" y="217"/>
                  <a:pt x="140" y="217"/>
                  <a:pt x="140" y="217"/>
                </a:cubicBezTo>
                <a:cubicBezTo>
                  <a:pt x="140" y="142"/>
                  <a:pt x="140" y="142"/>
                  <a:pt x="140" y="142"/>
                </a:cubicBezTo>
                <a:cubicBezTo>
                  <a:pt x="140" y="102"/>
                  <a:pt x="145" y="73"/>
                  <a:pt x="154" y="55"/>
                </a:cubicBezTo>
                <a:cubicBezTo>
                  <a:pt x="167" y="30"/>
                  <a:pt x="187" y="12"/>
                  <a:pt x="214" y="0"/>
                </a:cubicBezTo>
                <a:cubicBezTo>
                  <a:pt x="234" y="32"/>
                  <a:pt x="234" y="32"/>
                  <a:pt x="234" y="32"/>
                </a:cubicBezTo>
                <a:cubicBezTo>
                  <a:pt x="218" y="38"/>
                  <a:pt x="206" y="49"/>
                  <a:pt x="198" y="63"/>
                </a:cubicBezTo>
                <a:cubicBezTo>
                  <a:pt x="190" y="76"/>
                  <a:pt x="185" y="96"/>
                  <a:pt x="185" y="122"/>
                </a:cubicBezTo>
                <a:lnTo>
                  <a:pt x="227" y="122"/>
                </a:lnTo>
                <a:close/>
              </a:path>
            </a:pathLst>
          </a:custGeom>
          <a:solidFill>
            <a:schemeClr val="accent1">
              <a:alpha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dk1"/>
              </a:solidFill>
              <a:latin typeface="微软雅黑" panose="020B0503020204020204" charset="-122"/>
              <a:ea typeface="微软雅黑"/>
            </a:endParaRPr>
          </a:p>
        </p:txBody>
      </p:sp>
      <p:sp>
        <p:nvSpPr>
          <p:cNvPr id="6" name="Freeform 5"/>
          <p:cNvSpPr>
            <a:spLocks noEditPoints="1"/>
          </p:cNvSpPr>
          <p:nvPr>
            <p:custDataLst>
              <p:tags r:id="rId5"/>
            </p:custDataLst>
          </p:nvPr>
        </p:nvSpPr>
        <p:spPr bwMode="auto">
          <a:xfrm>
            <a:off x="220505" y="5162585"/>
            <a:ext cx="476254" cy="381003"/>
          </a:xfrm>
          <a:custGeom>
            <a:avLst/>
            <a:gdLst>
              <a:gd name="T0" fmla="*/ 87 w 234"/>
              <a:gd name="T1" fmla="*/ 122 h 217"/>
              <a:gd name="T2" fmla="*/ 87 w 234"/>
              <a:gd name="T3" fmla="*/ 217 h 217"/>
              <a:gd name="T4" fmla="*/ 0 w 234"/>
              <a:gd name="T5" fmla="*/ 217 h 217"/>
              <a:gd name="T6" fmla="*/ 0 w 234"/>
              <a:gd name="T7" fmla="*/ 142 h 217"/>
              <a:gd name="T8" fmla="*/ 14 w 234"/>
              <a:gd name="T9" fmla="*/ 55 h 217"/>
              <a:gd name="T10" fmla="*/ 74 w 234"/>
              <a:gd name="T11" fmla="*/ 0 h 217"/>
              <a:gd name="T12" fmla="*/ 94 w 234"/>
              <a:gd name="T13" fmla="*/ 32 h 217"/>
              <a:gd name="T14" fmla="*/ 58 w 234"/>
              <a:gd name="T15" fmla="*/ 63 h 217"/>
              <a:gd name="T16" fmla="*/ 44 w 234"/>
              <a:gd name="T17" fmla="*/ 122 h 217"/>
              <a:gd name="T18" fmla="*/ 87 w 234"/>
              <a:gd name="T19" fmla="*/ 122 h 217"/>
              <a:gd name="T20" fmla="*/ 227 w 234"/>
              <a:gd name="T21" fmla="*/ 122 h 217"/>
              <a:gd name="T22" fmla="*/ 227 w 234"/>
              <a:gd name="T23" fmla="*/ 217 h 217"/>
              <a:gd name="T24" fmla="*/ 140 w 234"/>
              <a:gd name="T25" fmla="*/ 217 h 217"/>
              <a:gd name="T26" fmla="*/ 140 w 234"/>
              <a:gd name="T27" fmla="*/ 142 h 217"/>
              <a:gd name="T28" fmla="*/ 154 w 234"/>
              <a:gd name="T29" fmla="*/ 55 h 217"/>
              <a:gd name="T30" fmla="*/ 214 w 234"/>
              <a:gd name="T31" fmla="*/ 0 h 217"/>
              <a:gd name="T32" fmla="*/ 234 w 234"/>
              <a:gd name="T33" fmla="*/ 32 h 217"/>
              <a:gd name="T34" fmla="*/ 198 w 234"/>
              <a:gd name="T35" fmla="*/ 63 h 217"/>
              <a:gd name="T36" fmla="*/ 185 w 234"/>
              <a:gd name="T37" fmla="*/ 122 h 217"/>
              <a:gd name="T38" fmla="*/ 227 w 234"/>
              <a:gd name="T39" fmla="*/ 12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216">
                <a:moveTo>
                  <a:pt x="87" y="122"/>
                </a:moveTo>
                <a:cubicBezTo>
                  <a:pt x="87" y="217"/>
                  <a:pt x="87" y="217"/>
                  <a:pt x="87" y="217"/>
                </a:cubicBezTo>
                <a:cubicBezTo>
                  <a:pt x="0" y="217"/>
                  <a:pt x="0" y="217"/>
                  <a:pt x="0" y="217"/>
                </a:cubicBezTo>
                <a:cubicBezTo>
                  <a:pt x="0" y="142"/>
                  <a:pt x="0" y="142"/>
                  <a:pt x="0" y="142"/>
                </a:cubicBezTo>
                <a:cubicBezTo>
                  <a:pt x="0" y="102"/>
                  <a:pt x="5" y="73"/>
                  <a:pt x="14" y="55"/>
                </a:cubicBezTo>
                <a:cubicBezTo>
                  <a:pt x="27" y="30"/>
                  <a:pt x="47" y="12"/>
                  <a:pt x="74" y="0"/>
                </a:cubicBezTo>
                <a:cubicBezTo>
                  <a:pt x="94" y="32"/>
                  <a:pt x="94" y="32"/>
                  <a:pt x="94" y="32"/>
                </a:cubicBezTo>
                <a:cubicBezTo>
                  <a:pt x="78" y="38"/>
                  <a:pt x="65" y="49"/>
                  <a:pt x="58" y="63"/>
                </a:cubicBezTo>
                <a:cubicBezTo>
                  <a:pt x="50" y="76"/>
                  <a:pt x="45" y="96"/>
                  <a:pt x="44" y="122"/>
                </a:cubicBezTo>
                <a:lnTo>
                  <a:pt x="87" y="122"/>
                </a:lnTo>
                <a:close/>
                <a:moveTo>
                  <a:pt x="227" y="122"/>
                </a:moveTo>
                <a:cubicBezTo>
                  <a:pt x="227" y="217"/>
                  <a:pt x="227" y="217"/>
                  <a:pt x="227" y="217"/>
                </a:cubicBezTo>
                <a:cubicBezTo>
                  <a:pt x="140" y="217"/>
                  <a:pt x="140" y="217"/>
                  <a:pt x="140" y="217"/>
                </a:cubicBezTo>
                <a:cubicBezTo>
                  <a:pt x="140" y="142"/>
                  <a:pt x="140" y="142"/>
                  <a:pt x="140" y="142"/>
                </a:cubicBezTo>
                <a:cubicBezTo>
                  <a:pt x="140" y="102"/>
                  <a:pt x="145" y="73"/>
                  <a:pt x="154" y="55"/>
                </a:cubicBezTo>
                <a:cubicBezTo>
                  <a:pt x="167" y="30"/>
                  <a:pt x="187" y="12"/>
                  <a:pt x="214" y="0"/>
                </a:cubicBezTo>
                <a:cubicBezTo>
                  <a:pt x="234" y="32"/>
                  <a:pt x="234" y="32"/>
                  <a:pt x="234" y="32"/>
                </a:cubicBezTo>
                <a:cubicBezTo>
                  <a:pt x="218" y="38"/>
                  <a:pt x="206" y="49"/>
                  <a:pt x="198" y="63"/>
                </a:cubicBezTo>
                <a:cubicBezTo>
                  <a:pt x="190" y="76"/>
                  <a:pt x="185" y="96"/>
                  <a:pt x="185" y="122"/>
                </a:cubicBezTo>
                <a:lnTo>
                  <a:pt x="227" y="122"/>
                </a:lnTo>
                <a:close/>
              </a:path>
            </a:pathLst>
          </a:custGeom>
          <a:solidFill>
            <a:schemeClr val="accent1">
              <a:alpha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dk1"/>
              </a:solidFill>
              <a:latin typeface="微软雅黑" panose="020B0503020204020204" charset="-122"/>
              <a:ea typeface="微软雅黑"/>
            </a:endParaRPr>
          </a:p>
        </p:txBody>
      </p:sp>
      <p:sp>
        <p:nvSpPr>
          <p:cNvPr id="7" name="矩形 6"/>
          <p:cNvSpPr/>
          <p:nvPr>
            <p:custDataLst>
              <p:tags r:id="rId6"/>
            </p:custDataLst>
          </p:nvPr>
        </p:nvSpPr>
        <p:spPr>
          <a:xfrm>
            <a:off x="4800600" y="1723919"/>
            <a:ext cx="3429000" cy="3410166"/>
          </a:xfrm>
          <a:prstGeom prst="rect">
            <a:avLst/>
          </a:prstGeom>
          <a:noFill/>
          <a:ln w="1905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350">
              <a:solidFill>
                <a:schemeClr val="lt1"/>
              </a:solidFill>
              <a:latin typeface="微软雅黑" panose="020B0503020204020204" charset="-122"/>
              <a:ea typeface="微软雅黑"/>
            </a:endParaRPr>
          </a:p>
        </p:txBody>
      </p:sp>
      <p:sp>
        <p:nvSpPr>
          <p:cNvPr id="8" name="矩形 7"/>
          <p:cNvSpPr/>
          <p:nvPr>
            <p:custDataLst>
              <p:tags r:id="rId7"/>
            </p:custDataLst>
          </p:nvPr>
        </p:nvSpPr>
        <p:spPr>
          <a:xfrm>
            <a:off x="914400" y="1723919"/>
            <a:ext cx="3429000" cy="3410166"/>
          </a:xfrm>
          <a:prstGeom prst="rect">
            <a:avLst/>
          </a:prstGeom>
          <a:noFill/>
          <a:ln w="1905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350">
              <a:solidFill>
                <a:schemeClr val="lt1"/>
              </a:solidFill>
              <a:latin typeface="微软雅黑" panose="020B0503020204020204" charset="-122"/>
              <a:ea typeface="微软雅黑"/>
            </a:endParaRPr>
          </a:p>
        </p:txBody>
      </p:sp>
      <p:pic>
        <p:nvPicPr>
          <p:cNvPr id="9" name="图片 8"/>
          <p:cNvPicPr>
            <a:picLocks noChangeAspect="1"/>
          </p:cNvPicPr>
          <p:nvPr>
            <p:custDataLst>
              <p:tags r:id="rId8"/>
            </p:custDataLst>
          </p:nvPr>
        </p:nvPicPr>
        <p:blipFill>
          <a:blip r:embed="rId16"/>
          <a:srcRect l="35" r="35"/>
          <a:stretch>
            <a:fillRect/>
          </a:stretch>
        </p:blipFill>
        <p:spPr>
          <a:xfrm>
            <a:off x="1028700" y="1850222"/>
            <a:ext cx="3200400" cy="3157556"/>
          </a:xfrm>
          <a:custGeom>
            <a:avLst/>
            <a:gdLst/>
            <a:ahLst/>
            <a:cxnLst>
              <a:cxn ang="3">
                <a:pos x="hc" y="t"/>
              </a:cxn>
              <a:cxn ang="cd2">
                <a:pos x="l" y="vc"/>
              </a:cxn>
              <a:cxn ang="cd4">
                <a:pos x="hc" y="b"/>
              </a:cxn>
              <a:cxn ang="0">
                <a:pos x="r" y="vc"/>
              </a:cxn>
            </a:cxnLst>
            <a:rect l="l" t="t" r="r" b="b"/>
            <a:pathLst>
              <a:path w="6720" h="6000">
                <a:moveTo>
                  <a:pt x="0" y="0"/>
                </a:moveTo>
                <a:lnTo>
                  <a:pt x="6720" y="0"/>
                </a:lnTo>
                <a:lnTo>
                  <a:pt x="6720" y="6000"/>
                </a:lnTo>
                <a:lnTo>
                  <a:pt x="0" y="6000"/>
                </a:lnTo>
                <a:lnTo>
                  <a:pt x="0" y="0"/>
                </a:lnTo>
                <a:close/>
              </a:path>
            </a:pathLst>
          </a:custGeom>
        </p:spPr>
      </p:pic>
      <p:pic>
        <p:nvPicPr>
          <p:cNvPr id="10" name="图片 9"/>
          <p:cNvPicPr>
            <a:picLocks noChangeAspect="1"/>
          </p:cNvPicPr>
          <p:nvPr>
            <p:custDataLst>
              <p:tags r:id="rId9"/>
            </p:custDataLst>
          </p:nvPr>
        </p:nvPicPr>
        <p:blipFill>
          <a:blip r:embed="rId17"/>
          <a:srcRect t="359" b="359"/>
          <a:stretch>
            <a:fillRect/>
          </a:stretch>
        </p:blipFill>
        <p:spPr>
          <a:xfrm>
            <a:off x="4914900" y="1850222"/>
            <a:ext cx="3200400" cy="3157556"/>
          </a:xfrm>
          <a:custGeom>
            <a:avLst/>
            <a:gdLst/>
            <a:ahLst/>
            <a:cxnLst>
              <a:cxn ang="3">
                <a:pos x="hc" y="t"/>
              </a:cxn>
              <a:cxn ang="cd2">
                <a:pos x="l" y="vc"/>
              </a:cxn>
              <a:cxn ang="cd4">
                <a:pos x="hc" y="b"/>
              </a:cxn>
              <a:cxn ang="0">
                <a:pos x="r" y="vc"/>
              </a:cxn>
            </a:cxnLst>
            <a:rect l="l" t="t" r="r" b="b"/>
            <a:pathLst>
              <a:path w="6720" h="6000">
                <a:moveTo>
                  <a:pt x="0" y="0"/>
                </a:moveTo>
                <a:lnTo>
                  <a:pt x="6720" y="0"/>
                </a:lnTo>
                <a:lnTo>
                  <a:pt x="6720" y="6000"/>
                </a:lnTo>
                <a:lnTo>
                  <a:pt x="0" y="6000"/>
                </a:lnTo>
                <a:lnTo>
                  <a:pt x="0" y="0"/>
                </a:lnTo>
                <a:close/>
              </a:path>
            </a:pathLst>
          </a:custGeom>
        </p:spPr>
      </p:pic>
      <p:sp>
        <p:nvSpPr>
          <p:cNvPr id="2" name="文本框 1"/>
          <p:cNvSpPr txBox="1"/>
          <p:nvPr/>
        </p:nvSpPr>
        <p:spPr>
          <a:xfrm>
            <a:off x="2023110" y="859155"/>
            <a:ext cx="1540510" cy="368300"/>
          </a:xfrm>
          <a:prstGeom prst="rect">
            <a:avLst/>
          </a:prstGeom>
          <a:noFill/>
        </p:spPr>
        <p:txBody>
          <a:bodyPr wrap="square" rtlCol="0">
            <a:spAutoFit/>
          </a:bodyPr>
          <a:lstStyle/>
          <a:p>
            <a:r>
              <a:rPr lang="zh-CN" altLang="en-US">
                <a:solidFill>
                  <a:srgbClr val="FF0000"/>
                </a:solidFill>
                <a:latin typeface="楷体" panose="02010609060101010101" pitchFamily="49" charset="-122"/>
                <a:ea typeface="楷体" panose="02010609060101010101" pitchFamily="49" charset="-122"/>
              </a:rPr>
              <a:t>文官为禽</a:t>
            </a:r>
          </a:p>
        </p:txBody>
      </p:sp>
      <p:sp>
        <p:nvSpPr>
          <p:cNvPr id="3" name="文本框 2"/>
          <p:cNvSpPr txBox="1"/>
          <p:nvPr/>
        </p:nvSpPr>
        <p:spPr>
          <a:xfrm>
            <a:off x="5039360" y="859155"/>
            <a:ext cx="1943100" cy="368300"/>
          </a:xfrm>
          <a:prstGeom prst="rect">
            <a:avLst/>
          </a:prstGeom>
          <a:noFill/>
        </p:spPr>
        <p:txBody>
          <a:bodyPr wrap="square" rtlCol="0">
            <a:spAutoFit/>
          </a:bodyPr>
          <a:lstStyle/>
          <a:p>
            <a:r>
              <a:rPr lang="zh-CN" altLang="en-US">
                <a:solidFill>
                  <a:srgbClr val="FF0000"/>
                </a:solidFill>
                <a:latin typeface="楷体" panose="02010609060101010101" pitchFamily="49" charset="-122"/>
                <a:ea typeface="楷体" panose="02010609060101010101" pitchFamily="49" charset="-122"/>
              </a:rPr>
              <a:t>武官为兽</a:t>
            </a:r>
          </a:p>
        </p:txBody>
      </p:sp>
      <p:sp>
        <p:nvSpPr>
          <p:cNvPr id="17" name="文本框 16"/>
          <p:cNvSpPr txBox="1"/>
          <p:nvPr/>
        </p:nvSpPr>
        <p:spPr>
          <a:xfrm>
            <a:off x="1369695" y="5568315"/>
            <a:ext cx="6744970" cy="645160"/>
          </a:xfrm>
          <a:prstGeom prst="rect">
            <a:avLst/>
          </a:prstGeom>
          <a:noFill/>
        </p:spPr>
        <p:txBody>
          <a:bodyPr wrap="square" rtlCol="0">
            <a:spAutoFit/>
          </a:bodyPr>
          <a:lstStyle/>
          <a:p>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rPr>
              <a:t>缙绅中有此，不但衣冠中禽兽，乃禽兽中豺狼也。</a:t>
            </a:r>
          </a:p>
          <a:p>
            <a:r>
              <a:rPr lang="zh-CN" altLang="en-US" b="1">
                <a:solidFill>
                  <a:srgbClr val="FF0000"/>
                </a:solidFill>
                <a:latin typeface="楷体" panose="02010609060101010101" pitchFamily="49" charset="-122"/>
                <a:ea typeface="楷体" panose="02010609060101010101" pitchFamily="49" charset="-122"/>
                <a:cs typeface="楷体" panose="02010609060101010101" pitchFamily="49" charset="-122"/>
              </a:rPr>
              <a:t>                                             《三言二拍》</a:t>
            </a:r>
          </a:p>
        </p:txBody>
      </p:sp>
    </p:spTree>
    <p:custDataLst>
      <p:tags r:id="rId1"/>
    </p:custData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id="{640C3F2F-1FB1-4B99-B107-5221E041370C}"/>
              </a:ext>
            </a:extLst>
          </p:cNvPr>
          <p:cNvSpPr txBox="1"/>
          <p:nvPr/>
        </p:nvSpPr>
        <p:spPr>
          <a:xfrm>
            <a:off x="971600" y="1124744"/>
            <a:ext cx="6840760" cy="4154984"/>
          </a:xfrm>
          <a:prstGeom prst="rect">
            <a:avLst/>
          </a:prstGeom>
          <a:noFill/>
        </p:spPr>
        <p:txBody>
          <a:bodyPr wrap="square" rtlCol="0">
            <a:spAutoFit/>
          </a:bodyPr>
          <a:lstStyle/>
          <a:p>
            <a:r>
              <a:rPr lang="zh-CN" altLang="en-US" sz="4800" dirty="0"/>
              <a:t>请在活页本上自己总结以下词语在本课中的一词多义：</a:t>
            </a:r>
            <a:endParaRPr lang="en-US" altLang="zh-CN" sz="4800" dirty="0"/>
          </a:p>
          <a:p>
            <a:r>
              <a:rPr lang="zh-CN" altLang="en-US" sz="6000" dirty="0"/>
              <a:t>止、意、敌、前、而、以、之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indefinite"/>
                            </p:stCondLst>
                          </p:cTn>
                        </p:par>
                      </p:childTnLst>
                    </p:cTn>
                  </p:par>
                  <p:par>
                    <p:cTn id="5" fill="hold" nodeType="clickPar">
                      <p:stCondLst>
                        <p:cond delay="indefinite"/>
                      </p:stCondLst>
                      <p:childTnLst>
                        <p:par>
                          <p:cTn id="6" fill="hold" nodeType="withGroup">
                            <p:stCondLst>
                              <p:cond delay="indefinite"/>
                            </p:stCondLst>
                          </p:cTn>
                        </p:par>
                      </p:childTnLst>
                    </p:cTn>
                  </p:par>
                  <p:par>
                    <p:cTn id="7" fill="hold" nodeType="clickPar">
                      <p:stCondLst>
                        <p:cond delay="indefinite"/>
                      </p:stCondLst>
                      <p:childTnLst>
                        <p:par>
                          <p:cTn id="8" fill="hold" nodeType="withGroup">
                            <p:stCondLst>
                              <p:cond delay="indefinite"/>
                            </p:stCondLst>
                          </p:cTn>
                        </p:par>
                      </p:childTnLst>
                    </p:cTn>
                  </p:par>
                  <p:par>
                    <p:cTn id="9" fill="hold" nodeType="clickPar">
                      <p:stCondLst>
                        <p:cond delay="indefinite"/>
                      </p:stCondLst>
                      <p:childTnLst>
                        <p:par>
                          <p:cTn id="10" fill="hold" nodeType="withGroup">
                            <p:stCondLst>
                              <p:cond delay="indefinite"/>
                            </p:stCond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325" y="1607820"/>
            <a:ext cx="1816100" cy="583565"/>
          </a:xfrm>
          <a:prstGeom prst="rect">
            <a:avLst/>
          </a:prstGeom>
          <a:solidFill>
            <a:schemeClr val="accent2">
              <a:lumMod val="40000"/>
              <a:lumOff val="60000"/>
            </a:schemeClr>
          </a:solidFill>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prstClr val="black"/>
                </a:solidFill>
                <a:effectLst/>
                <a:uLnTx/>
                <a:uFillTx/>
                <a:latin typeface="黑体" panose="02010609060101010101" charset="-122"/>
                <a:ea typeface="黑体" panose="02010609060101010101" charset="-122"/>
                <a:cs typeface="+mn-cs"/>
              </a:rPr>
              <a:t>一词多义</a:t>
            </a: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矩形 4"/>
          <p:cNvSpPr/>
          <p:nvPr/>
        </p:nvSpPr>
        <p:spPr>
          <a:xfrm>
            <a:off x="2124075" y="2193925"/>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止</a:t>
            </a:r>
          </a:p>
        </p:txBody>
      </p:sp>
      <p:sp>
        <p:nvSpPr>
          <p:cNvPr id="6" name="左大括号 5"/>
          <p:cNvSpPr/>
          <p:nvPr/>
        </p:nvSpPr>
        <p:spPr>
          <a:xfrm>
            <a:off x="2674938" y="1933575"/>
            <a:ext cx="287338" cy="1223963"/>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矩形 6"/>
          <p:cNvSpPr/>
          <p:nvPr/>
        </p:nvSpPr>
        <p:spPr>
          <a:xfrm>
            <a:off x="2916238" y="1844675"/>
            <a:ext cx="151130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止有剩骨</a:t>
            </a:r>
            <a:endParaRPr lang="zh-CN" altLang="en-US" sz="2600" b="1">
              <a:latin typeface="宋体" panose="02010600030101010101" pitchFamily="2" charset="-122"/>
              <a:ea typeface="宋体" panose="02010600030101010101" pitchFamily="2" charset="-122"/>
            </a:endParaRPr>
          </a:p>
        </p:txBody>
      </p:sp>
      <p:sp>
        <p:nvSpPr>
          <p:cNvPr id="8" name="矩形 7"/>
          <p:cNvSpPr/>
          <p:nvPr/>
        </p:nvSpPr>
        <p:spPr>
          <a:xfrm>
            <a:off x="2916238" y="2652713"/>
            <a:ext cx="1843405"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一狼得骨止</a:t>
            </a:r>
            <a:endParaRPr lang="zh-CN" altLang="en-US" sz="2600" b="1">
              <a:latin typeface="宋体" panose="02010600030101010101" pitchFamily="2" charset="-122"/>
              <a:ea typeface="宋体" panose="02010600030101010101" pitchFamily="2" charset="-122"/>
            </a:endParaRPr>
          </a:p>
        </p:txBody>
      </p:sp>
      <p:sp>
        <p:nvSpPr>
          <p:cNvPr id="9" name="矩形 8"/>
          <p:cNvSpPr/>
          <p:nvPr/>
        </p:nvSpPr>
        <p:spPr>
          <a:xfrm>
            <a:off x="2143125" y="4337050"/>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意</a:t>
            </a:r>
          </a:p>
        </p:txBody>
      </p:sp>
      <p:sp>
        <p:nvSpPr>
          <p:cNvPr id="10" name="左大括号 9"/>
          <p:cNvSpPr/>
          <p:nvPr/>
        </p:nvSpPr>
        <p:spPr>
          <a:xfrm>
            <a:off x="2694305" y="4076700"/>
            <a:ext cx="287655" cy="1776095"/>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1" name="矩形 10"/>
          <p:cNvSpPr/>
          <p:nvPr/>
        </p:nvSpPr>
        <p:spPr>
          <a:xfrm>
            <a:off x="2935288" y="3989388"/>
            <a:ext cx="1179195"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意暇甚</a:t>
            </a:r>
            <a:endParaRPr lang="zh-CN" altLang="en-US" sz="2600" b="1">
              <a:latin typeface="Arial" panose="020B0604020202020204" pitchFamily="34" charset="0"/>
              <a:ea typeface="宋体" panose="02010600030101010101" pitchFamily="2" charset="-122"/>
            </a:endParaRPr>
          </a:p>
        </p:txBody>
      </p:sp>
      <p:sp>
        <p:nvSpPr>
          <p:cNvPr id="12" name="矩形 11"/>
          <p:cNvSpPr/>
          <p:nvPr/>
        </p:nvSpPr>
        <p:spPr>
          <a:xfrm>
            <a:off x="2935288" y="4797425"/>
            <a:ext cx="3171825"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意将隧入以攻其后也</a:t>
            </a:r>
            <a:endParaRPr lang="zh-CN" altLang="en-US" sz="2600" b="1">
              <a:latin typeface="Arial" panose="020B0604020202020204" pitchFamily="34" charset="0"/>
              <a:ea typeface="宋体" panose="02010600030101010101" pitchFamily="2" charset="-122"/>
            </a:endParaRPr>
          </a:p>
        </p:txBody>
      </p:sp>
      <p:sp>
        <p:nvSpPr>
          <p:cNvPr id="13" name="TextBox 12"/>
          <p:cNvSpPr txBox="1"/>
          <p:nvPr/>
        </p:nvSpPr>
        <p:spPr>
          <a:xfrm>
            <a:off x="4859338" y="1844675"/>
            <a:ext cx="1873250"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仅，只</a:t>
            </a:r>
          </a:p>
        </p:txBody>
      </p:sp>
      <p:sp>
        <p:nvSpPr>
          <p:cNvPr id="14" name="TextBox 13"/>
          <p:cNvSpPr txBox="1"/>
          <p:nvPr/>
        </p:nvSpPr>
        <p:spPr>
          <a:xfrm>
            <a:off x="5076825" y="2636838"/>
            <a:ext cx="1582738"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停止</a:t>
            </a:r>
          </a:p>
        </p:txBody>
      </p:sp>
      <p:sp>
        <p:nvSpPr>
          <p:cNvPr id="15" name="TextBox 14"/>
          <p:cNvSpPr txBox="1"/>
          <p:nvPr/>
        </p:nvSpPr>
        <p:spPr>
          <a:xfrm>
            <a:off x="4643438" y="3933825"/>
            <a:ext cx="2881312"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这里指神情、态度</a:t>
            </a:r>
          </a:p>
        </p:txBody>
      </p:sp>
      <p:sp>
        <p:nvSpPr>
          <p:cNvPr id="16" name="TextBox 15"/>
          <p:cNvSpPr txBox="1"/>
          <p:nvPr/>
        </p:nvSpPr>
        <p:spPr>
          <a:xfrm>
            <a:off x="6875463" y="4868863"/>
            <a:ext cx="1584325"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想</a:t>
            </a:r>
          </a:p>
        </p:txBody>
      </p:sp>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7" name="矩形 16"/>
          <p:cNvSpPr/>
          <p:nvPr/>
        </p:nvSpPr>
        <p:spPr>
          <a:xfrm>
            <a:off x="2981643" y="5361305"/>
            <a:ext cx="151130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意与日去</a:t>
            </a:r>
            <a:endParaRPr lang="zh-CN" altLang="en-US" sz="2600" b="1">
              <a:latin typeface="Arial" panose="020B0604020202020204" pitchFamily="34" charset="0"/>
              <a:ea typeface="宋体" panose="02010600030101010101" pitchFamily="2" charset="-122"/>
            </a:endParaRPr>
          </a:p>
        </p:txBody>
      </p:sp>
      <p:sp>
        <p:nvSpPr>
          <p:cNvPr id="18" name="TextBox 15"/>
          <p:cNvSpPr txBox="1"/>
          <p:nvPr/>
        </p:nvSpPr>
        <p:spPr>
          <a:xfrm>
            <a:off x="6291263" y="5429568"/>
            <a:ext cx="1584325"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意志</a:t>
            </a:r>
          </a:p>
        </p:txBody>
      </p:sp>
    </p:spTree>
    <p:extLst>
      <p:ext uri="{BB962C8B-B14F-4D97-AF65-F5344CB8AC3E}">
        <p14:creationId xmlns:p14="http://schemas.microsoft.com/office/powerpoint/2010/main" val="37477778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ox(in)">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43125" y="1838325"/>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敌</a:t>
            </a:r>
          </a:p>
        </p:txBody>
      </p:sp>
      <p:sp>
        <p:nvSpPr>
          <p:cNvPr id="4" name="左大括号 3"/>
          <p:cNvSpPr/>
          <p:nvPr/>
        </p:nvSpPr>
        <p:spPr>
          <a:xfrm>
            <a:off x="2693988" y="1577975"/>
            <a:ext cx="287338" cy="1223963"/>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 name="矩形 4"/>
          <p:cNvSpPr/>
          <p:nvPr/>
        </p:nvSpPr>
        <p:spPr>
          <a:xfrm>
            <a:off x="2987675" y="1568450"/>
            <a:ext cx="217551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恐前后受其敌</a:t>
            </a:r>
            <a:endParaRPr lang="zh-CN" altLang="en-US" sz="2600" b="1">
              <a:latin typeface="Arial" panose="020B0604020202020204" pitchFamily="34" charset="0"/>
              <a:ea typeface="宋体" panose="02010600030101010101" pitchFamily="2" charset="-122"/>
            </a:endParaRPr>
          </a:p>
        </p:txBody>
      </p:sp>
      <p:sp>
        <p:nvSpPr>
          <p:cNvPr id="6" name="矩形 5"/>
          <p:cNvSpPr/>
          <p:nvPr/>
        </p:nvSpPr>
        <p:spPr>
          <a:xfrm>
            <a:off x="2935288" y="2298700"/>
            <a:ext cx="151130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盖以诱敌</a:t>
            </a:r>
            <a:endParaRPr lang="zh-CN" altLang="en-US" sz="2600" b="1">
              <a:latin typeface="Arial" panose="020B0604020202020204" pitchFamily="34" charset="0"/>
              <a:ea typeface="宋体" panose="02010600030101010101" pitchFamily="2" charset="-122"/>
            </a:endParaRPr>
          </a:p>
        </p:txBody>
      </p:sp>
      <p:sp>
        <p:nvSpPr>
          <p:cNvPr id="8" name="矩形 7"/>
          <p:cNvSpPr/>
          <p:nvPr/>
        </p:nvSpPr>
        <p:spPr>
          <a:xfrm>
            <a:off x="2146300" y="3709988"/>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前</a:t>
            </a:r>
          </a:p>
        </p:txBody>
      </p:sp>
      <p:sp>
        <p:nvSpPr>
          <p:cNvPr id="9" name="左大括号 8"/>
          <p:cNvSpPr/>
          <p:nvPr/>
        </p:nvSpPr>
        <p:spPr>
          <a:xfrm>
            <a:off x="2697163" y="3449638"/>
            <a:ext cx="287338" cy="1225550"/>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0" name="矩形 9"/>
          <p:cNvSpPr/>
          <p:nvPr/>
        </p:nvSpPr>
        <p:spPr>
          <a:xfrm>
            <a:off x="2938463" y="3362325"/>
            <a:ext cx="217551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恐前后受其敌 </a:t>
            </a:r>
            <a:endParaRPr lang="zh-CN" altLang="en-US" sz="2600" b="1">
              <a:latin typeface="Arial" panose="020B0604020202020204" pitchFamily="34" charset="0"/>
              <a:ea typeface="宋体" panose="02010600030101010101" pitchFamily="2" charset="-122"/>
            </a:endParaRPr>
          </a:p>
        </p:txBody>
      </p:sp>
      <p:sp>
        <p:nvSpPr>
          <p:cNvPr id="11" name="矩形 10"/>
          <p:cNvSpPr/>
          <p:nvPr/>
        </p:nvSpPr>
        <p:spPr>
          <a:xfrm>
            <a:off x="2938463" y="4170363"/>
            <a:ext cx="151130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狼不敢前</a:t>
            </a:r>
            <a:endParaRPr lang="zh-CN" altLang="en-US" sz="2600" b="1">
              <a:latin typeface="Arial" panose="020B0604020202020204" pitchFamily="34" charset="0"/>
              <a:ea typeface="宋体" panose="02010600030101010101" pitchFamily="2" charset="-122"/>
            </a:endParaRPr>
          </a:p>
        </p:txBody>
      </p:sp>
      <p:sp>
        <p:nvSpPr>
          <p:cNvPr id="12" name="TextBox 11"/>
          <p:cNvSpPr txBox="1"/>
          <p:nvPr/>
        </p:nvSpPr>
        <p:spPr>
          <a:xfrm>
            <a:off x="5651500" y="1557338"/>
            <a:ext cx="1441450"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攻击</a:t>
            </a:r>
          </a:p>
        </p:txBody>
      </p:sp>
      <p:sp>
        <p:nvSpPr>
          <p:cNvPr id="13" name="TextBox 12"/>
          <p:cNvSpPr txBox="1"/>
          <p:nvPr/>
        </p:nvSpPr>
        <p:spPr>
          <a:xfrm>
            <a:off x="4859338" y="2276475"/>
            <a:ext cx="1657350"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敌方</a:t>
            </a:r>
          </a:p>
        </p:txBody>
      </p:sp>
      <p:sp>
        <p:nvSpPr>
          <p:cNvPr id="14" name="TextBox 13"/>
          <p:cNvSpPr txBox="1"/>
          <p:nvPr/>
        </p:nvSpPr>
        <p:spPr>
          <a:xfrm>
            <a:off x="5364163" y="3357563"/>
            <a:ext cx="1728787"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前面</a:t>
            </a:r>
          </a:p>
        </p:txBody>
      </p:sp>
      <p:sp>
        <p:nvSpPr>
          <p:cNvPr id="15" name="TextBox 14"/>
          <p:cNvSpPr txBox="1"/>
          <p:nvPr/>
        </p:nvSpPr>
        <p:spPr>
          <a:xfrm>
            <a:off x="5219700" y="4160838"/>
            <a:ext cx="2089150" cy="491490"/>
          </a:xfrm>
          <a:prstGeom prst="rect">
            <a:avLst/>
          </a:prstGeom>
          <a:noFill/>
          <a:ln w="9525">
            <a:noFill/>
          </a:ln>
        </p:spPr>
        <p:txBody>
          <a:bodyPr anchor="t">
            <a:spAutoFit/>
          </a:bodyPr>
          <a:lstStyle/>
          <a:p>
            <a:r>
              <a:rPr lang="zh-CN" altLang="en-US" sz="2600" b="1">
                <a:solidFill>
                  <a:srgbClr val="0000FF"/>
                </a:solidFill>
                <a:latin typeface="宋体" panose="02010600030101010101" pitchFamily="2" charset="-122"/>
                <a:ea typeface="宋体" panose="02010600030101010101" pitchFamily="2" charset="-122"/>
              </a:rPr>
              <a:t>向前</a:t>
            </a:r>
            <a:endParaRPr lang="zh-CN" altLang="en-US" sz="2600" b="1">
              <a:solidFill>
                <a:srgbClr val="0000FF"/>
              </a:solidFill>
              <a:latin typeface="Arial" panose="020B0604020202020204" pitchFamily="34" charset="0"/>
              <a:ea typeface="宋体" panose="02010600030101010101" pitchFamily="2" charset="-122"/>
            </a:endParaRPr>
          </a:p>
        </p:txBody>
      </p:sp>
      <p:sp>
        <p:nvSpPr>
          <p:cNvPr id="2" name="流程图: 过程 1"/>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 presetClass="entr" presetSubtype="16" fill="hold" grpId="1"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ox(in)">
                                      <p:cBhvr>
                                        <p:cTn id="14" dur="500"/>
                                        <p:tgtEl>
                                          <p:spTgt spid="13"/>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4" presetClass="entr" presetSubtype="16" fill="hold" grpId="2"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ox(in)">
                                      <p:cBhvr>
                                        <p:cTn id="20" dur="500"/>
                                        <p:tgtEl>
                                          <p:spTgt spid="14"/>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2" presetClass="entr" presetSubtype="4" fill="hold" grpId="3"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1"/>
      <p:bldP spid="14" grpId="2"/>
      <p:bldP spid="15" grpId="3"/>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085215" y="763270"/>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而</a:t>
            </a:r>
          </a:p>
        </p:txBody>
      </p:sp>
      <p:sp>
        <p:nvSpPr>
          <p:cNvPr id="4" name="左大括号 3"/>
          <p:cNvSpPr/>
          <p:nvPr/>
        </p:nvSpPr>
        <p:spPr>
          <a:xfrm>
            <a:off x="1676083" y="645795"/>
            <a:ext cx="287338" cy="1223963"/>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 name="矩形 4"/>
          <p:cNvSpPr/>
          <p:nvPr/>
        </p:nvSpPr>
        <p:spPr>
          <a:xfrm>
            <a:off x="2068830" y="502285"/>
            <a:ext cx="283972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后狼止而前狼又至</a:t>
            </a:r>
            <a:endParaRPr lang="zh-CN" altLang="en-US" sz="2600" b="1">
              <a:latin typeface="Arial" panose="020B0604020202020204" pitchFamily="34" charset="0"/>
              <a:ea typeface="宋体" panose="02010600030101010101" pitchFamily="2" charset="-122"/>
            </a:endParaRPr>
          </a:p>
        </p:txBody>
      </p:sp>
      <p:sp>
        <p:nvSpPr>
          <p:cNvPr id="6" name="矩形 5"/>
          <p:cNvSpPr/>
          <p:nvPr/>
        </p:nvSpPr>
        <p:spPr>
          <a:xfrm>
            <a:off x="2145983" y="1012190"/>
            <a:ext cx="283972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而两狼之并驱如故</a:t>
            </a:r>
            <a:endParaRPr lang="zh-CN" altLang="en-US" sz="2600" b="1">
              <a:latin typeface="Arial" panose="020B0604020202020204" pitchFamily="34" charset="0"/>
              <a:ea typeface="宋体" panose="02010600030101010101" pitchFamily="2" charset="-122"/>
            </a:endParaRPr>
          </a:p>
        </p:txBody>
      </p:sp>
      <p:sp>
        <p:nvSpPr>
          <p:cNvPr id="8" name="矩形 7"/>
          <p:cNvSpPr/>
          <p:nvPr/>
        </p:nvSpPr>
        <p:spPr>
          <a:xfrm>
            <a:off x="1085215" y="2348548"/>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以</a:t>
            </a:r>
          </a:p>
        </p:txBody>
      </p:sp>
      <p:sp>
        <p:nvSpPr>
          <p:cNvPr id="9" name="左大括号 8"/>
          <p:cNvSpPr/>
          <p:nvPr/>
        </p:nvSpPr>
        <p:spPr>
          <a:xfrm>
            <a:off x="1676083" y="2287588"/>
            <a:ext cx="287338" cy="1225550"/>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0" name="矩形 9"/>
          <p:cNvSpPr/>
          <p:nvPr/>
        </p:nvSpPr>
        <p:spPr>
          <a:xfrm>
            <a:off x="2068513" y="2139950"/>
            <a:ext cx="1179195"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投以骨 </a:t>
            </a:r>
            <a:endParaRPr lang="zh-CN" altLang="en-US" sz="2600" b="1">
              <a:latin typeface="Arial" panose="020B0604020202020204" pitchFamily="34" charset="0"/>
              <a:ea typeface="宋体" panose="02010600030101010101" pitchFamily="2" charset="-122"/>
            </a:endParaRPr>
          </a:p>
        </p:txBody>
      </p:sp>
      <p:sp>
        <p:nvSpPr>
          <p:cNvPr id="11" name="矩形 10"/>
          <p:cNvSpPr/>
          <p:nvPr/>
        </p:nvSpPr>
        <p:spPr>
          <a:xfrm>
            <a:off x="2145983" y="3285808"/>
            <a:ext cx="2839720"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意将隧入以攻其后</a:t>
            </a:r>
            <a:endParaRPr lang="zh-CN" altLang="en-US" sz="2600" b="1">
              <a:latin typeface="Arial" panose="020B0604020202020204" pitchFamily="34" charset="0"/>
              <a:ea typeface="宋体" panose="02010600030101010101" pitchFamily="2" charset="-122"/>
            </a:endParaRPr>
          </a:p>
        </p:txBody>
      </p:sp>
      <p:sp>
        <p:nvSpPr>
          <p:cNvPr id="12" name="TextBox 11"/>
          <p:cNvSpPr txBox="1"/>
          <p:nvPr/>
        </p:nvSpPr>
        <p:spPr>
          <a:xfrm>
            <a:off x="5543550" y="440373"/>
            <a:ext cx="1441450"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表转折</a:t>
            </a:r>
          </a:p>
        </p:txBody>
      </p:sp>
      <p:sp>
        <p:nvSpPr>
          <p:cNvPr id="13" name="TextBox 12"/>
          <p:cNvSpPr txBox="1"/>
          <p:nvPr/>
        </p:nvSpPr>
        <p:spPr>
          <a:xfrm>
            <a:off x="5651183" y="932815"/>
            <a:ext cx="1657350"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表转折</a:t>
            </a:r>
          </a:p>
        </p:txBody>
      </p:sp>
      <p:sp>
        <p:nvSpPr>
          <p:cNvPr id="14" name="TextBox 13"/>
          <p:cNvSpPr txBox="1"/>
          <p:nvPr/>
        </p:nvSpPr>
        <p:spPr>
          <a:xfrm>
            <a:off x="4682808" y="2138998"/>
            <a:ext cx="1728787"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把    用</a:t>
            </a:r>
          </a:p>
        </p:txBody>
      </p:sp>
      <p:sp>
        <p:nvSpPr>
          <p:cNvPr id="15" name="TextBox 14"/>
          <p:cNvSpPr txBox="1"/>
          <p:nvPr/>
        </p:nvSpPr>
        <p:spPr>
          <a:xfrm>
            <a:off x="4909820" y="2712403"/>
            <a:ext cx="2089150" cy="491490"/>
          </a:xfrm>
          <a:prstGeom prst="rect">
            <a:avLst/>
          </a:prstGeom>
          <a:noFill/>
          <a:ln w="9525">
            <a:noFill/>
          </a:ln>
        </p:spPr>
        <p:txBody>
          <a:bodyPr anchor="t">
            <a:spAutoFit/>
          </a:bodyPr>
          <a:lstStyle/>
          <a:p>
            <a:r>
              <a:rPr lang="zh-CN" altLang="en-US" sz="2600" b="1">
                <a:solidFill>
                  <a:srgbClr val="0000FF"/>
                </a:solidFill>
                <a:latin typeface="宋体" panose="02010600030101010101" pitchFamily="2" charset="-122"/>
                <a:ea typeface="宋体" panose="02010600030101010101" pitchFamily="2" charset="-122"/>
              </a:rPr>
              <a:t>用</a:t>
            </a:r>
            <a:endParaRPr lang="zh-CN" altLang="en-US" sz="2600" b="1">
              <a:solidFill>
                <a:srgbClr val="0000FF"/>
              </a:solidFill>
              <a:latin typeface="Arial" panose="020B0604020202020204" pitchFamily="34" charset="0"/>
              <a:ea typeface="宋体" panose="02010600030101010101" pitchFamily="2" charset="-122"/>
            </a:endParaRPr>
          </a:p>
        </p:txBody>
      </p:sp>
      <p:sp>
        <p:nvSpPr>
          <p:cNvPr id="2" name="流程图: 过程 1"/>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7" name="矩形 6"/>
          <p:cNvSpPr/>
          <p:nvPr/>
        </p:nvSpPr>
        <p:spPr>
          <a:xfrm>
            <a:off x="2068513" y="1557655"/>
            <a:ext cx="1843405"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而顷刻两毙</a:t>
            </a:r>
            <a:endParaRPr lang="zh-CN" altLang="en-US" sz="2600" b="1">
              <a:latin typeface="Arial" panose="020B0604020202020204" pitchFamily="34" charset="0"/>
              <a:ea typeface="宋体" panose="02010600030101010101" pitchFamily="2" charset="-122"/>
            </a:endParaRPr>
          </a:p>
        </p:txBody>
      </p:sp>
      <p:sp>
        <p:nvSpPr>
          <p:cNvPr id="16" name="矩形 15"/>
          <p:cNvSpPr/>
          <p:nvPr/>
        </p:nvSpPr>
        <p:spPr>
          <a:xfrm>
            <a:off x="5364163" y="1503680"/>
            <a:ext cx="1179195" cy="491490"/>
          </a:xfrm>
          <a:prstGeom prst="rect">
            <a:avLst/>
          </a:prstGeom>
          <a:noFill/>
          <a:ln w="9525">
            <a:noFill/>
          </a:ln>
        </p:spPr>
        <p:txBody>
          <a:bodyPr wrap="none" anchor="t">
            <a:spAutoFit/>
          </a:bodyPr>
          <a:lstStyle/>
          <a:p>
            <a:r>
              <a:rPr lang="zh-CN" altLang="en-US" sz="2600" b="1">
                <a:solidFill>
                  <a:srgbClr val="0000FF"/>
                </a:solidFill>
                <a:latin typeface="宋体" panose="02010600030101010101" pitchFamily="2" charset="-122"/>
                <a:ea typeface="宋体" panose="02010600030101010101" pitchFamily="2" charset="-122"/>
              </a:rPr>
              <a:t>表转折</a:t>
            </a:r>
          </a:p>
        </p:txBody>
      </p:sp>
      <p:sp>
        <p:nvSpPr>
          <p:cNvPr id="17" name="矩形 16"/>
          <p:cNvSpPr/>
          <p:nvPr/>
        </p:nvSpPr>
        <p:spPr>
          <a:xfrm>
            <a:off x="2068513" y="2632075"/>
            <a:ext cx="1843405" cy="491490"/>
          </a:xfrm>
          <a:prstGeom prst="rect">
            <a:avLst/>
          </a:prstGeom>
          <a:noFill/>
          <a:ln w="9525">
            <a:noFill/>
          </a:ln>
        </p:spPr>
        <p:txBody>
          <a:bodyPr wrap="none" anchor="t">
            <a:spAutoFit/>
          </a:bodyPr>
          <a:lstStyle/>
          <a:p>
            <a:r>
              <a:rPr lang="zh-CN" altLang="en-US" sz="2600" b="1">
                <a:solidFill>
                  <a:srgbClr val="000000"/>
                </a:solidFill>
                <a:latin typeface="宋体" panose="02010600030101010101" pitchFamily="2" charset="-122"/>
                <a:ea typeface="宋体" panose="02010600030101010101" pitchFamily="2" charset="-122"/>
              </a:rPr>
              <a:t>以刀劈狼首</a:t>
            </a:r>
            <a:endParaRPr lang="zh-CN" altLang="en-US" sz="2600" b="1">
              <a:latin typeface="Arial" panose="020B0604020202020204" pitchFamily="34" charset="0"/>
              <a:ea typeface="宋体" panose="02010600030101010101" pitchFamily="2" charset="-122"/>
            </a:endParaRPr>
          </a:p>
        </p:txBody>
      </p:sp>
      <p:sp>
        <p:nvSpPr>
          <p:cNvPr id="18" name="矩形 17"/>
          <p:cNvSpPr/>
          <p:nvPr/>
        </p:nvSpPr>
        <p:spPr>
          <a:xfrm>
            <a:off x="5289233" y="3286125"/>
            <a:ext cx="514985" cy="491490"/>
          </a:xfrm>
          <a:prstGeom prst="rect">
            <a:avLst/>
          </a:prstGeom>
          <a:noFill/>
          <a:ln w="9525">
            <a:noFill/>
          </a:ln>
        </p:spPr>
        <p:txBody>
          <a:bodyPr wrap="none" anchor="t">
            <a:spAutoFit/>
          </a:bodyPr>
          <a:lstStyle/>
          <a:p>
            <a:r>
              <a:rPr lang="zh-CN" altLang="en-US" sz="2600" b="1">
                <a:solidFill>
                  <a:srgbClr val="0000FF"/>
                </a:solidFill>
                <a:latin typeface="宋体" panose="02010600030101010101" pitchFamily="2" charset="-122"/>
                <a:ea typeface="宋体" panose="02010600030101010101" pitchFamily="2" charset="-122"/>
              </a:rPr>
              <a:t>来</a:t>
            </a:r>
          </a:p>
        </p:txBody>
      </p:sp>
      <p:sp>
        <p:nvSpPr>
          <p:cNvPr id="100" name="文本框 99"/>
          <p:cNvSpPr txBox="1"/>
          <p:nvPr/>
        </p:nvSpPr>
        <p:spPr>
          <a:xfrm>
            <a:off x="1905000" y="3967480"/>
            <a:ext cx="3383915" cy="1814830"/>
          </a:xfrm>
          <a:prstGeom prst="rect">
            <a:avLst/>
          </a:prstGeom>
          <a:noFill/>
          <a:ln w="9525">
            <a:noFill/>
          </a:ln>
        </p:spPr>
        <p:txBody>
          <a:bodyPr wrap="square">
            <a:spAutoFit/>
          </a:bodyPr>
          <a:lstStyle/>
          <a:p>
            <a:r>
              <a:rPr lang="zh-CN" sz="2800">
                <a:solidFill>
                  <a:schemeClr val="tx1"/>
                </a:solidFill>
                <a:ea typeface="宋体" panose="02010600030101010101" pitchFamily="2" charset="-122"/>
              </a:rPr>
              <a:t>又数刀毙之</a:t>
            </a:r>
            <a:endParaRPr lang="en-US" sz="2800" u="sng">
              <a:solidFill>
                <a:schemeClr val="tx1"/>
              </a:solidFill>
              <a:latin typeface="宋体" panose="02010600030101010101" pitchFamily="2" charset="-122"/>
              <a:ea typeface="宋体" panose="02010600030101010101" pitchFamily="2" charset="-122"/>
            </a:endParaRPr>
          </a:p>
          <a:p>
            <a:r>
              <a:rPr lang="zh-CN" sz="2800">
                <a:solidFill>
                  <a:schemeClr val="tx1"/>
                </a:solidFill>
                <a:ea typeface="宋体" panose="02010600030101010101" pitchFamily="2" charset="-122"/>
              </a:rPr>
              <a:t>而两狼之并驱如故</a:t>
            </a:r>
            <a:r>
              <a:rPr lang="en-US" sz="2800" u="sng">
                <a:solidFill>
                  <a:schemeClr val="tx1"/>
                </a:solidFill>
                <a:latin typeface="宋体" panose="02010600030101010101" pitchFamily="2" charset="-122"/>
              </a:rPr>
              <a:t>                       </a:t>
            </a:r>
            <a:r>
              <a:rPr lang="zh-CN" sz="2800">
                <a:solidFill>
                  <a:schemeClr val="tx1"/>
                </a:solidFill>
                <a:ea typeface="宋体" panose="02010600030101010101" pitchFamily="2" charset="-122"/>
              </a:rPr>
              <a:t>久之，目似瞑</a:t>
            </a:r>
            <a:r>
              <a:rPr lang="en-US" sz="2800" u="sng">
                <a:solidFill>
                  <a:schemeClr val="tx1"/>
                </a:solidFill>
                <a:latin typeface="宋体" panose="02010600030101010101" pitchFamily="2" charset="-122"/>
              </a:rPr>
              <a:t> 
</a:t>
            </a:r>
          </a:p>
          <a:p>
            <a:r>
              <a:rPr lang="zh-CN" sz="2800">
                <a:solidFill>
                  <a:schemeClr val="tx1"/>
                </a:solidFill>
                <a:ea typeface="宋体" panose="02010600030101010101" pitchFamily="2" charset="-122"/>
              </a:rPr>
              <a:t>兽之变诈几何哉</a:t>
            </a:r>
            <a:r>
              <a:rPr lang="en-US" altLang="zh-CN" sz="2800">
                <a:solidFill>
                  <a:srgbClr val="0000FF"/>
                </a:solidFill>
              </a:rPr>
              <a:t> </a:t>
            </a:r>
            <a:r>
              <a:rPr lang="en-US" sz="2800" u="sng">
                <a:solidFill>
                  <a:srgbClr val="0000FF"/>
                </a:solidFill>
                <a:latin typeface="宋体" panose="02010600030101010101" pitchFamily="2" charset="-122"/>
              </a:rPr>
              <a:t>   </a:t>
            </a:r>
            <a:endParaRPr lang="en-US" altLang="en-US" sz="2800" u="sng">
              <a:solidFill>
                <a:srgbClr val="0000FF"/>
              </a:solidFill>
              <a:latin typeface="宋体" panose="02010600030101010101" pitchFamily="2" charset="-122"/>
            </a:endParaRPr>
          </a:p>
        </p:txBody>
      </p:sp>
      <p:sp>
        <p:nvSpPr>
          <p:cNvPr id="21" name="矩形 20"/>
          <p:cNvSpPr/>
          <p:nvPr/>
        </p:nvSpPr>
        <p:spPr>
          <a:xfrm>
            <a:off x="1186180" y="4529773"/>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之</a:t>
            </a:r>
          </a:p>
        </p:txBody>
      </p:sp>
      <p:sp>
        <p:nvSpPr>
          <p:cNvPr id="22" name="左大括号 21"/>
          <p:cNvSpPr/>
          <p:nvPr/>
        </p:nvSpPr>
        <p:spPr>
          <a:xfrm>
            <a:off x="1617028" y="4287838"/>
            <a:ext cx="287338" cy="1225550"/>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 name="TextBox 13"/>
          <p:cNvSpPr txBox="1"/>
          <p:nvPr/>
        </p:nvSpPr>
        <p:spPr>
          <a:xfrm>
            <a:off x="5256530" y="3967480"/>
            <a:ext cx="2889250" cy="491490"/>
          </a:xfrm>
          <a:prstGeom prst="rect">
            <a:avLst/>
          </a:prstGeom>
          <a:noFill/>
          <a:ln w="9525">
            <a:noFill/>
          </a:ln>
        </p:spPr>
        <p:txBody>
          <a:bodyPr wrap="square" anchor="t">
            <a:spAutoFit/>
          </a:bodyPr>
          <a:lstStyle/>
          <a:p>
            <a:r>
              <a:rPr lang="zh-CN" altLang="en-US" sz="2600" b="1">
                <a:solidFill>
                  <a:srgbClr val="0000FF"/>
                </a:solidFill>
                <a:latin typeface="Arial" panose="020B0604020202020204" pitchFamily="34" charset="0"/>
                <a:ea typeface="宋体" panose="02010600030101010101" pitchFamily="2" charset="-122"/>
              </a:rPr>
              <a:t>它，代指狼</a:t>
            </a:r>
          </a:p>
        </p:txBody>
      </p:sp>
      <p:sp>
        <p:nvSpPr>
          <p:cNvPr id="24" name="TextBox 13"/>
          <p:cNvSpPr txBox="1"/>
          <p:nvPr/>
        </p:nvSpPr>
        <p:spPr>
          <a:xfrm>
            <a:off x="5364480" y="4458970"/>
            <a:ext cx="3779520" cy="491490"/>
          </a:xfrm>
          <a:prstGeom prst="rect">
            <a:avLst/>
          </a:prstGeom>
          <a:noFill/>
          <a:ln w="9525">
            <a:noFill/>
          </a:ln>
        </p:spPr>
        <p:txBody>
          <a:bodyPr wrap="square" anchor="t">
            <a:spAutoFit/>
          </a:bodyPr>
          <a:lstStyle/>
          <a:p>
            <a:r>
              <a:rPr lang="zh-CN" altLang="en-US" sz="2600" b="1">
                <a:solidFill>
                  <a:srgbClr val="0000FF"/>
                </a:solidFill>
                <a:latin typeface="Arial" panose="020B0604020202020204" pitchFamily="34" charset="0"/>
                <a:ea typeface="宋体" panose="02010600030101010101" pitchFamily="2" charset="-122"/>
              </a:rPr>
              <a:t>助词，用于主谓间不译</a:t>
            </a:r>
          </a:p>
        </p:txBody>
      </p:sp>
      <p:sp>
        <p:nvSpPr>
          <p:cNvPr id="25" name="TextBox 13"/>
          <p:cNvSpPr txBox="1"/>
          <p:nvPr/>
        </p:nvSpPr>
        <p:spPr>
          <a:xfrm>
            <a:off x="5164455" y="4950460"/>
            <a:ext cx="3366135" cy="491490"/>
          </a:xfrm>
          <a:prstGeom prst="rect">
            <a:avLst/>
          </a:prstGeom>
          <a:noFill/>
          <a:ln w="9525">
            <a:noFill/>
          </a:ln>
        </p:spPr>
        <p:txBody>
          <a:bodyPr wrap="square" anchor="t">
            <a:spAutoFit/>
          </a:bodyPr>
          <a:lstStyle/>
          <a:p>
            <a:r>
              <a:rPr lang="zh-CN" altLang="en-US" sz="2600" b="1">
                <a:solidFill>
                  <a:srgbClr val="0000FF"/>
                </a:solidFill>
                <a:latin typeface="Arial" panose="020B0604020202020204" pitchFamily="34" charset="0"/>
                <a:ea typeface="宋体" panose="02010600030101010101" pitchFamily="2" charset="-122"/>
              </a:rPr>
              <a:t>助词，补充音节</a:t>
            </a:r>
          </a:p>
        </p:txBody>
      </p:sp>
      <p:sp>
        <p:nvSpPr>
          <p:cNvPr id="26" name="TextBox 13"/>
          <p:cNvSpPr txBox="1"/>
          <p:nvPr/>
        </p:nvSpPr>
        <p:spPr>
          <a:xfrm>
            <a:off x="5256213" y="5513388"/>
            <a:ext cx="1728787" cy="491490"/>
          </a:xfrm>
          <a:prstGeom prst="rect">
            <a:avLst/>
          </a:prstGeom>
          <a:noFill/>
          <a:ln w="9525">
            <a:noFill/>
          </a:ln>
        </p:spPr>
        <p:txBody>
          <a:bodyPr anchor="t">
            <a:spAutoFit/>
          </a:bodyPr>
          <a:lstStyle/>
          <a:p>
            <a:r>
              <a:rPr lang="zh-CN" altLang="en-US" sz="2600" b="1">
                <a:solidFill>
                  <a:srgbClr val="0000FF"/>
                </a:solidFill>
                <a:latin typeface="Arial" panose="020B0604020202020204" pitchFamily="34" charset="0"/>
                <a:ea typeface="宋体" panose="02010600030101010101" pitchFamily="2" charset="-122"/>
              </a:rPr>
              <a:t>助词，的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1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2" nodeType="clickEffect">
                                  <p:stCondLst>
                                    <p:cond delay="0"/>
                                  </p:stCondLst>
                                  <p:childTnLst>
                                    <p:set>
                                      <p:cBhvr>
                                        <p:cTn id="21" dur="1" fill="hold">
                                          <p:stCondLst>
                                            <p:cond delay="0"/>
                                          </p:stCondLst>
                                        </p:cTn>
                                        <p:tgtEl>
                                          <p:spTgt spid="13"/>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3"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1" presetClass="entr" presetSubtype="0" fill="hold" grpId="4" nodeType="clickEffect">
                                  <p:stCondLst>
                                    <p:cond delay="0"/>
                                  </p:stCondLst>
                                  <p:childTnLst>
                                    <p:set>
                                      <p:cBhvr>
                                        <p:cTn id="31" dur="1" fill="hold">
                                          <p:stCondLst>
                                            <p:cond delay="0"/>
                                          </p:stCondLst>
                                        </p:cTn>
                                        <p:tgtEl>
                                          <p:spTgt spid="15"/>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5"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6" nodeType="clickEffect">
                                  <p:stCondLst>
                                    <p:cond delay="0"/>
                                  </p:stCondLst>
                                  <p:childTnLst>
                                    <p:set>
                                      <p:cBhvr>
                                        <p:cTn id="41" dur="1" fill="hold">
                                          <p:stCondLst>
                                            <p:cond delay="0"/>
                                          </p:stCondLst>
                                        </p:cTn>
                                        <p:tgtEl>
                                          <p:spTgt spid="23"/>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1" presetClass="entr" presetSubtype="0" fill="hold" grpId="7" nodeType="click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 presetClass="entr" presetSubtype="0" fill="hold" grpId="8" nodeType="clickEffect">
                                  <p:stCondLst>
                                    <p:cond delay="0"/>
                                  </p:stCondLst>
                                  <p:childTnLst>
                                    <p:set>
                                      <p:cBhvr>
                                        <p:cTn id="51" dur="1" fill="hold">
                                          <p:stCondLst>
                                            <p:cond delay="0"/>
                                          </p:stCondLst>
                                        </p:cTn>
                                        <p:tgtEl>
                                          <p:spTgt spid="25"/>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1" presetClass="entr" presetSubtype="0" fill="hold" grpId="9" nodeType="clickEffect">
                                  <p:stCondLst>
                                    <p:cond delay="0"/>
                                  </p:stCondLst>
                                  <p:childTnLst>
                                    <p:set>
                                      <p:cBhvr>
                                        <p:cTn id="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1"/>
      <p:bldP spid="13" grpId="2"/>
      <p:bldP spid="14" grpId="3"/>
      <p:bldP spid="15" grpId="4"/>
      <p:bldP spid="16" grpId="10"/>
      <p:bldP spid="18" grpId="5"/>
      <p:bldP spid="23" grpId="6"/>
      <p:bldP spid="24" grpId="7"/>
      <p:bldP spid="25" grpId="8"/>
      <p:bldP spid="26" grpId="9"/>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矩形 39937"/>
          <p:cNvSpPr/>
          <p:nvPr/>
        </p:nvSpPr>
        <p:spPr>
          <a:xfrm>
            <a:off x="4931410" y="1238885"/>
            <a:ext cx="2178050" cy="521970"/>
          </a:xfrm>
          <a:prstGeom prst="rect">
            <a:avLst/>
          </a:prstGeom>
          <a:noFill/>
          <a:ln w="9525">
            <a:noFill/>
          </a:ln>
        </p:spPr>
        <p:txBody>
          <a:bodyPr anchor="t">
            <a:spAutoFit/>
          </a:bodyPr>
          <a:lstStyle/>
          <a:p>
            <a:pPr>
              <a:spcBef>
                <a:spcPct val="20000"/>
              </a:spcBef>
            </a:pPr>
            <a:r>
              <a:rPr lang="zh-CN" altLang="en-US" sz="2800" b="1">
                <a:solidFill>
                  <a:srgbClr val="0000FF"/>
                </a:solidFill>
                <a:latin typeface="Arial" panose="020B0604020202020204" pitchFamily="34" charset="0"/>
                <a:ea typeface="宋体" panose="02010600030101010101" pitchFamily="2" charset="-122"/>
              </a:rPr>
              <a:t>代词，指狼。</a:t>
            </a:r>
          </a:p>
        </p:txBody>
      </p:sp>
      <p:sp>
        <p:nvSpPr>
          <p:cNvPr id="39939" name="矩形 39938"/>
          <p:cNvSpPr/>
          <p:nvPr/>
        </p:nvSpPr>
        <p:spPr>
          <a:xfrm>
            <a:off x="4931410" y="1760855"/>
            <a:ext cx="3321050" cy="521970"/>
          </a:xfrm>
          <a:prstGeom prst="rect">
            <a:avLst/>
          </a:prstGeom>
          <a:noFill/>
          <a:ln w="9525">
            <a:noFill/>
          </a:ln>
        </p:spPr>
        <p:txBody>
          <a:bodyPr wrap="square" anchor="t">
            <a:spAutoFit/>
          </a:bodyPr>
          <a:lstStyle/>
          <a:p>
            <a:pPr>
              <a:spcBef>
                <a:spcPct val="20000"/>
              </a:spcBef>
            </a:pPr>
            <a:r>
              <a:rPr lang="zh-CN" altLang="en-US" sz="2800" b="1">
                <a:solidFill>
                  <a:srgbClr val="0000FF"/>
                </a:solidFill>
                <a:latin typeface="Arial" panose="020B0604020202020204" pitchFamily="34" charset="0"/>
                <a:ea typeface="宋体" panose="02010600030101010101" pitchFamily="2" charset="-122"/>
              </a:rPr>
              <a:t>代词，指柴草堆。</a:t>
            </a:r>
          </a:p>
        </p:txBody>
      </p:sp>
      <p:sp>
        <p:nvSpPr>
          <p:cNvPr id="39940" name="矩形 39939"/>
          <p:cNvSpPr/>
          <p:nvPr/>
        </p:nvSpPr>
        <p:spPr>
          <a:xfrm>
            <a:off x="4860290" y="2220913"/>
            <a:ext cx="4394200" cy="521970"/>
          </a:xfrm>
          <a:prstGeom prst="rect">
            <a:avLst/>
          </a:prstGeom>
          <a:noFill/>
          <a:ln w="9525">
            <a:noFill/>
          </a:ln>
        </p:spPr>
        <p:txBody>
          <a:bodyPr anchor="t">
            <a:spAutoFit/>
          </a:bodyPr>
          <a:lstStyle/>
          <a:p>
            <a:pPr algn="l">
              <a:spcBef>
                <a:spcPct val="20000"/>
              </a:spcBef>
              <a:buClrTx/>
              <a:buSzTx/>
            </a:pPr>
            <a:r>
              <a:rPr lang="zh-CN" altLang="en-US" sz="2800" b="1">
                <a:solidFill>
                  <a:srgbClr val="0000FF"/>
                </a:solidFill>
                <a:latin typeface="Arial" panose="020B0604020202020204" pitchFamily="34" charset="0"/>
                <a:ea typeface="宋体" panose="02010600030101010101" pitchFamily="2" charset="-122"/>
              </a:rPr>
              <a:t>代词，他，指屠户。</a:t>
            </a:r>
          </a:p>
        </p:txBody>
      </p:sp>
      <p:sp>
        <p:nvSpPr>
          <p:cNvPr id="39941" name="矩形 39940"/>
          <p:cNvSpPr/>
          <p:nvPr/>
        </p:nvSpPr>
        <p:spPr>
          <a:xfrm>
            <a:off x="4936490" y="2680970"/>
            <a:ext cx="4241800" cy="521970"/>
          </a:xfrm>
          <a:prstGeom prst="rect">
            <a:avLst/>
          </a:prstGeom>
          <a:noFill/>
          <a:ln w="9525">
            <a:noFill/>
          </a:ln>
        </p:spPr>
        <p:txBody>
          <a:bodyPr anchor="t">
            <a:spAutoFit/>
          </a:bodyPr>
          <a:lstStyle/>
          <a:p>
            <a:pPr>
              <a:spcBef>
                <a:spcPct val="20000"/>
              </a:spcBef>
            </a:pPr>
            <a:r>
              <a:rPr lang="zh-CN" altLang="en-US" sz="2800" b="1">
                <a:solidFill>
                  <a:srgbClr val="0000FF"/>
                </a:solidFill>
                <a:latin typeface="Arial" panose="020B0604020202020204" pitchFamily="34" charset="0"/>
                <a:ea typeface="宋体" panose="02010600030101010101" pitchFamily="2" charset="-122"/>
              </a:rPr>
              <a:t>代词，它，指狼。</a:t>
            </a:r>
            <a:endParaRPr lang="zh-CN" altLang="en-US" sz="2800" b="1">
              <a:solidFill>
                <a:srgbClr val="FF0000"/>
              </a:solidFill>
              <a:latin typeface="Arial" panose="020B0604020202020204" pitchFamily="34" charset="0"/>
              <a:ea typeface="宋体" panose="02010600030101010101" pitchFamily="2" charset="-122"/>
            </a:endParaRPr>
          </a:p>
        </p:txBody>
      </p:sp>
      <p:sp>
        <p:nvSpPr>
          <p:cNvPr id="39942" name="矩形 39941"/>
          <p:cNvSpPr/>
          <p:nvPr/>
        </p:nvSpPr>
        <p:spPr>
          <a:xfrm>
            <a:off x="5018405" y="3202940"/>
            <a:ext cx="1114425" cy="521970"/>
          </a:xfrm>
          <a:prstGeom prst="rect">
            <a:avLst/>
          </a:prstGeom>
          <a:noFill/>
          <a:ln w="9525">
            <a:noFill/>
          </a:ln>
        </p:spPr>
        <p:txBody>
          <a:bodyPr anchor="t">
            <a:spAutoFit/>
          </a:bodyPr>
          <a:lstStyle/>
          <a:p>
            <a:pPr>
              <a:spcBef>
                <a:spcPct val="20000"/>
              </a:spcBef>
            </a:pPr>
            <a:r>
              <a:rPr lang="zh-CN" altLang="en-US" sz="2800" b="1">
                <a:solidFill>
                  <a:srgbClr val="0000FF"/>
                </a:solidFill>
                <a:latin typeface="Arial" panose="020B0604020202020204" pitchFamily="34" charset="0"/>
                <a:ea typeface="宋体" panose="02010600030101010101" pitchFamily="2" charset="-122"/>
              </a:rPr>
              <a:t>其中</a:t>
            </a:r>
          </a:p>
        </p:txBody>
      </p:sp>
      <p:sp>
        <p:nvSpPr>
          <p:cNvPr id="12299" name="矩形 39947"/>
          <p:cNvSpPr/>
          <p:nvPr/>
        </p:nvSpPr>
        <p:spPr>
          <a:xfrm>
            <a:off x="1135380" y="1336040"/>
            <a:ext cx="3651250" cy="3556000"/>
          </a:xfrm>
          <a:prstGeom prst="rect">
            <a:avLst/>
          </a:prstGeom>
          <a:noFill/>
          <a:ln w="9525">
            <a:noFill/>
          </a:ln>
        </p:spPr>
        <p:txBody>
          <a:bodyPr anchor="t">
            <a:spAutoFit/>
          </a:bodyPr>
          <a:lstStyle/>
          <a:p>
            <a:pPr>
              <a:lnSpc>
                <a:spcPct val="115000"/>
              </a:lnSpc>
            </a:pPr>
            <a:r>
              <a:rPr lang="zh-CN" altLang="en-US" sz="2800" b="1">
                <a:solidFill>
                  <a:schemeClr val="tx1"/>
                </a:solidFill>
                <a:latin typeface="Arial" panose="020B0604020202020204" pitchFamily="34" charset="0"/>
                <a:ea typeface="宋体" panose="02010600030101010101" pitchFamily="2" charset="-122"/>
              </a:rPr>
              <a:t>恐前后受其敌：</a:t>
            </a:r>
          </a:p>
          <a:p>
            <a:pPr>
              <a:lnSpc>
                <a:spcPct val="115000"/>
              </a:lnSpc>
            </a:pPr>
            <a:r>
              <a:rPr lang="zh-CN" altLang="en-US" sz="2800" b="1">
                <a:solidFill>
                  <a:schemeClr val="tx1"/>
                </a:solidFill>
                <a:latin typeface="Arial" panose="020B0604020202020204" pitchFamily="34" charset="0"/>
                <a:ea typeface="宋体" panose="02010600030101010101" pitchFamily="2" charset="-122"/>
              </a:rPr>
              <a:t>一狼洞其中：</a:t>
            </a:r>
          </a:p>
          <a:p>
            <a:pPr>
              <a:lnSpc>
                <a:spcPct val="115000"/>
              </a:lnSpc>
            </a:pPr>
            <a:r>
              <a:rPr lang="zh-CN" altLang="en-US" sz="2800" b="1">
                <a:solidFill>
                  <a:schemeClr val="tx1"/>
                </a:solidFill>
                <a:latin typeface="Arial" panose="020B0604020202020204" pitchFamily="34" charset="0"/>
                <a:ea typeface="宋体" panose="02010600030101010101" pitchFamily="2" charset="-122"/>
              </a:rPr>
              <a:t>意将隧入以攻其后：</a:t>
            </a:r>
          </a:p>
          <a:p>
            <a:pPr>
              <a:lnSpc>
                <a:spcPct val="115000"/>
              </a:lnSpc>
            </a:pPr>
            <a:r>
              <a:rPr lang="zh-CN" altLang="en-US" sz="2800" b="1">
                <a:solidFill>
                  <a:schemeClr val="tx1"/>
                </a:solidFill>
                <a:latin typeface="Arial" panose="020B0604020202020204" pitchFamily="34" charset="0"/>
                <a:ea typeface="宋体" panose="02010600030101010101" pitchFamily="2" charset="-122"/>
              </a:rPr>
              <a:t>屠自后断其股：</a:t>
            </a:r>
          </a:p>
          <a:p>
            <a:pPr>
              <a:lnSpc>
                <a:spcPct val="115000"/>
              </a:lnSpc>
            </a:pPr>
            <a:r>
              <a:rPr lang="zh-CN" altLang="en-US" sz="2800" b="1">
                <a:solidFill>
                  <a:schemeClr val="tx1"/>
                </a:solidFill>
                <a:latin typeface="Arial" panose="020B0604020202020204" pitchFamily="34" charset="0"/>
                <a:ea typeface="宋体" panose="02010600030101010101" pitchFamily="2" charset="-122"/>
              </a:rPr>
              <a:t>其一犬坐于前：</a:t>
            </a:r>
          </a:p>
          <a:p>
            <a:pPr>
              <a:lnSpc>
                <a:spcPct val="115000"/>
              </a:lnSpc>
            </a:pPr>
            <a:r>
              <a:rPr lang="zh-CN" altLang="en-US" sz="2800" b="1">
                <a:solidFill>
                  <a:schemeClr val="tx1"/>
                </a:solidFill>
                <a:sym typeface="+mn-ea"/>
              </a:rPr>
              <a:t>场主积薪其中</a:t>
            </a:r>
          </a:p>
          <a:p>
            <a:pPr>
              <a:lnSpc>
                <a:spcPct val="115000"/>
              </a:lnSpc>
            </a:pPr>
            <a:endParaRPr lang="zh-CN" altLang="en-US" sz="2800" b="1">
              <a:solidFill>
                <a:schemeClr val="tx1"/>
              </a:solidFill>
              <a:latin typeface="Arial" panose="020B0604020202020204" pitchFamily="34" charset="0"/>
              <a:ea typeface="宋体" panose="02010600030101010101" pitchFamily="2" charset="-122"/>
              <a:sym typeface="+mn-ea"/>
            </a:endParaRPr>
          </a:p>
        </p:txBody>
      </p:sp>
      <p:sp>
        <p:nvSpPr>
          <p:cNvPr id="2" name="文本框 1"/>
          <p:cNvSpPr txBox="1"/>
          <p:nvPr/>
        </p:nvSpPr>
        <p:spPr>
          <a:xfrm>
            <a:off x="5018405" y="3724910"/>
            <a:ext cx="1612900" cy="586105"/>
          </a:xfrm>
          <a:prstGeom prst="rect">
            <a:avLst/>
          </a:prstGeom>
          <a:noFill/>
        </p:spPr>
        <p:txBody>
          <a:bodyPr wrap="none" rtlCol="0" anchor="t">
            <a:spAutoFit/>
          </a:bodyPr>
          <a:lstStyle/>
          <a:p>
            <a:pPr>
              <a:lnSpc>
                <a:spcPct val="115000"/>
              </a:lnSpc>
            </a:pPr>
            <a:r>
              <a:rPr lang="zh-CN" altLang="en-US" sz="2800" b="1">
                <a:solidFill>
                  <a:srgbClr val="3333FF"/>
                </a:solidFill>
                <a:sym typeface="+mn-ea"/>
              </a:rPr>
              <a:t>指打麦场</a:t>
            </a:r>
            <a:endParaRPr lang="zh-CN" altLang="en-US" sz="2800"/>
          </a:p>
        </p:txBody>
      </p:sp>
      <p:sp>
        <p:nvSpPr>
          <p:cNvPr id="8" name="矩形 7"/>
          <p:cNvSpPr/>
          <p:nvPr/>
        </p:nvSpPr>
        <p:spPr>
          <a:xfrm>
            <a:off x="256540" y="2444433"/>
            <a:ext cx="591185" cy="583565"/>
          </a:xfrm>
          <a:prstGeom prst="rect">
            <a:avLst/>
          </a:prstGeom>
          <a:noFill/>
          <a:ln w="9525">
            <a:noFill/>
          </a:ln>
        </p:spPr>
        <p:txBody>
          <a:bodyPr wrap="none" anchor="t">
            <a:spAutoFit/>
          </a:bodyPr>
          <a:lstStyle/>
          <a:p>
            <a:r>
              <a:rPr lang="zh-CN" altLang="en-US" sz="3200" b="1">
                <a:solidFill>
                  <a:srgbClr val="FF0000"/>
                </a:solidFill>
                <a:latin typeface="黑体" panose="02010609060101010101" charset="-122"/>
                <a:ea typeface="黑体" panose="02010609060101010101" charset="-122"/>
              </a:rPr>
              <a:t>其</a:t>
            </a:r>
          </a:p>
        </p:txBody>
      </p:sp>
      <p:sp>
        <p:nvSpPr>
          <p:cNvPr id="4" name="左大括号 3"/>
          <p:cNvSpPr/>
          <p:nvPr/>
        </p:nvSpPr>
        <p:spPr>
          <a:xfrm>
            <a:off x="847725" y="1457325"/>
            <a:ext cx="287655" cy="2559050"/>
          </a:xfrm>
          <a:prstGeom prst="leftBrace">
            <a:avLst/>
          </a:prstGeom>
          <a:ln w="1905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p:cTn id="7" dur="500" fill="hold"/>
                                        <p:tgtEl>
                                          <p:spTgt spid="39938"/>
                                        </p:tgtEl>
                                        <p:attrNameLst>
                                          <p:attrName>ppt_x</p:attrName>
                                        </p:attrNameLst>
                                      </p:cBhvr>
                                      <p:tavLst>
                                        <p:tav tm="0">
                                          <p:val>
                                            <p:strVal val="#ppt_x"/>
                                          </p:val>
                                        </p:tav>
                                        <p:tav tm="100000">
                                          <p:val>
                                            <p:strVal val="#ppt_x"/>
                                          </p:val>
                                        </p:tav>
                                      </p:tavLst>
                                    </p:anim>
                                    <p:anim calcmode="lin" valueType="num">
                                      <p:cBhvr>
                                        <p:cTn id="8" dur="500" fill="hold"/>
                                        <p:tgtEl>
                                          <p:spTgt spid="3993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39939"/>
                                        </p:tgtEl>
                                        <p:attrNameLst>
                                          <p:attrName>style.visibility</p:attrName>
                                        </p:attrNameLst>
                                      </p:cBhvr>
                                      <p:to>
                                        <p:strVal val="visible"/>
                                      </p:to>
                                    </p:set>
                                    <p:anim calcmode="lin" valueType="num">
                                      <p:cBhvr>
                                        <p:cTn id="14" dur="500" fill="hold"/>
                                        <p:tgtEl>
                                          <p:spTgt spid="39939"/>
                                        </p:tgtEl>
                                        <p:attrNameLst>
                                          <p:attrName>ppt_x</p:attrName>
                                        </p:attrNameLst>
                                      </p:cBhvr>
                                      <p:tavLst>
                                        <p:tav tm="0">
                                          <p:val>
                                            <p:strVal val="#ppt_x"/>
                                          </p:val>
                                        </p:tav>
                                        <p:tav tm="100000">
                                          <p:val>
                                            <p:strVal val="#ppt_x"/>
                                          </p:val>
                                        </p:tav>
                                      </p:tavLst>
                                    </p:anim>
                                    <p:anim calcmode="lin" valueType="num">
                                      <p:cBhvr>
                                        <p:cTn id="15"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39940"/>
                                        </p:tgtEl>
                                        <p:attrNameLst>
                                          <p:attrName>style.visibility</p:attrName>
                                        </p:attrNameLst>
                                      </p:cBhvr>
                                      <p:to>
                                        <p:strVal val="visible"/>
                                      </p:to>
                                    </p:set>
                                    <p:anim calcmode="lin" valueType="num">
                                      <p:cBhvr>
                                        <p:cTn id="21" dur="500" fill="hold"/>
                                        <p:tgtEl>
                                          <p:spTgt spid="39940"/>
                                        </p:tgtEl>
                                        <p:attrNameLst>
                                          <p:attrName>ppt_x</p:attrName>
                                        </p:attrNameLst>
                                      </p:cBhvr>
                                      <p:tavLst>
                                        <p:tav tm="0">
                                          <p:val>
                                            <p:strVal val="#ppt_x"/>
                                          </p:val>
                                        </p:tav>
                                        <p:tav tm="100000">
                                          <p:val>
                                            <p:strVal val="#ppt_x"/>
                                          </p:val>
                                        </p:tav>
                                      </p:tavLst>
                                    </p:anim>
                                    <p:anim calcmode="lin" valueType="num">
                                      <p:cBhvr>
                                        <p:cTn id="22" dur="500" fill="hold"/>
                                        <p:tgtEl>
                                          <p:spTgt spid="3994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p:cTn id="27" dur="1" fill="hold">
                                          <p:stCondLst>
                                            <p:cond delay="0"/>
                                          </p:stCondLst>
                                        </p:cTn>
                                        <p:tgtEl>
                                          <p:spTgt spid="39941"/>
                                        </p:tgtEl>
                                        <p:attrNameLst>
                                          <p:attrName>style.visibility</p:attrName>
                                        </p:attrNameLst>
                                      </p:cBhvr>
                                      <p:to>
                                        <p:strVal val="visible"/>
                                      </p:to>
                                    </p:set>
                                    <p:anim calcmode="lin" valueType="num">
                                      <p:cBhvr>
                                        <p:cTn id="28" dur="500" fill="hold"/>
                                        <p:tgtEl>
                                          <p:spTgt spid="39941"/>
                                        </p:tgtEl>
                                        <p:attrNameLst>
                                          <p:attrName>ppt_x</p:attrName>
                                        </p:attrNameLst>
                                      </p:cBhvr>
                                      <p:tavLst>
                                        <p:tav tm="0">
                                          <p:val>
                                            <p:strVal val="#ppt_x"/>
                                          </p:val>
                                        </p:tav>
                                        <p:tav tm="100000">
                                          <p:val>
                                            <p:strVal val="#ppt_x"/>
                                          </p:val>
                                        </p:tav>
                                      </p:tavLst>
                                    </p:anim>
                                    <p:anim calcmode="lin" valueType="num">
                                      <p:cBhvr>
                                        <p:cTn id="29"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4" nodeType="clickEffect">
                                  <p:stCondLst>
                                    <p:cond delay="0"/>
                                  </p:stCondLst>
                                  <p:childTnLst>
                                    <p:set>
                                      <p:cBhvr>
                                        <p:cTn id="34" dur="1" fill="hold">
                                          <p:stCondLst>
                                            <p:cond delay="0"/>
                                          </p:stCondLst>
                                        </p:cTn>
                                        <p:tgtEl>
                                          <p:spTgt spid="39942"/>
                                        </p:tgtEl>
                                        <p:attrNameLst>
                                          <p:attrName>style.visibility</p:attrName>
                                        </p:attrNameLst>
                                      </p:cBhvr>
                                      <p:to>
                                        <p:strVal val="visible"/>
                                      </p:to>
                                    </p:set>
                                    <p:anim calcmode="lin" valueType="num">
                                      <p:cBhvr>
                                        <p:cTn id="35" dur="500" fill="hold"/>
                                        <p:tgtEl>
                                          <p:spTgt spid="39942"/>
                                        </p:tgtEl>
                                        <p:attrNameLst>
                                          <p:attrName>ppt_x</p:attrName>
                                        </p:attrNameLst>
                                      </p:cBhvr>
                                      <p:tavLst>
                                        <p:tav tm="0">
                                          <p:val>
                                            <p:strVal val="#ppt_x"/>
                                          </p:val>
                                        </p:tav>
                                        <p:tav tm="100000">
                                          <p:val>
                                            <p:strVal val="#ppt_x"/>
                                          </p:val>
                                        </p:tav>
                                      </p:tavLst>
                                    </p:anim>
                                    <p:anim calcmode="lin" valueType="num">
                                      <p:cBhvr>
                                        <p:cTn id="36"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5" nodeType="clickEffect">
                                  <p:stCondLst>
                                    <p:cond delay="0"/>
                                  </p:stCondLst>
                                  <p:childTnLst>
                                    <p:set>
                                      <p:cBhvr>
                                        <p:cTn id="4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P spid="39939" grpId="1"/>
      <p:bldP spid="39940" grpId="2"/>
      <p:bldP spid="39941" grpId="3"/>
      <p:bldP spid="39942" grpId="4"/>
      <p:bldP spid="2" grpId="5"/>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692150"/>
            <a:ext cx="2224405" cy="583565"/>
          </a:xfrm>
          <a:prstGeom prst="rect">
            <a:avLst/>
          </a:prstGeom>
          <a:solidFill>
            <a:schemeClr val="accent2">
              <a:lumMod val="40000"/>
              <a:lumOff val="60000"/>
            </a:schemeClr>
          </a:solidFill>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prstClr val="black"/>
                </a:solidFill>
                <a:effectLst/>
                <a:uLnTx/>
                <a:uFillTx/>
                <a:latin typeface="黑体" panose="02010609060101010101" charset="-122"/>
                <a:ea typeface="黑体" panose="02010609060101010101" charset="-122"/>
                <a:cs typeface="+mn-cs"/>
              </a:rPr>
              <a:t>词类活用：</a:t>
            </a: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矩形 3"/>
          <p:cNvSpPr/>
          <p:nvPr/>
        </p:nvSpPr>
        <p:spPr>
          <a:xfrm>
            <a:off x="620713" y="1628775"/>
            <a:ext cx="7191375" cy="491490"/>
          </a:xfrm>
          <a:prstGeom prst="rect">
            <a:avLst/>
          </a:prstGeom>
          <a:solidFill>
            <a:schemeClr val="accent3">
              <a:lumMod val="60000"/>
              <a:lumOff val="40000"/>
            </a:schemeClr>
          </a:solid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zh-CN" sz="26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rPr>
              <a:t>洞：名词用作动词，</a:t>
            </a:r>
            <a:r>
              <a:rPr kumimoji="0" lang="zh-CN" altLang="en-US" sz="26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rPr>
              <a:t>指挖</a:t>
            </a:r>
            <a:r>
              <a:rPr kumimoji="0" lang="zh-CN" altLang="zh-CN" sz="26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rPr>
              <a:t>洞。</a:t>
            </a:r>
            <a:r>
              <a:rPr kumimoji="0" lang="zh-CN" altLang="zh-CN" sz="2600" b="1" i="0" u="none" strike="noStrike" kern="1200" cap="none" spc="0" normalizeH="0" baseline="0" noProof="0">
                <a:ln>
                  <a:noFill/>
                </a:ln>
                <a:solidFill>
                  <a:schemeClr val="tx1"/>
                </a:solidFill>
                <a:effectLst/>
                <a:uLnTx/>
                <a:uFillTx/>
                <a:latin typeface="Arial"/>
                <a:ea typeface="宋体" panose="02010600030101010101" pitchFamily="2" charset="-122"/>
                <a:cs typeface="+mn-cs"/>
              </a:rPr>
              <a:t>  “</a:t>
            </a:r>
            <a:r>
              <a:rPr kumimoji="0" lang="zh-CN" altLang="zh-CN" sz="26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rPr>
              <a:t>一狼洞其中</a:t>
            </a:r>
            <a:r>
              <a:rPr kumimoji="0" lang="zh-CN" altLang="zh-CN" sz="2600" b="1" i="0" u="none" strike="noStrike" kern="1200" cap="none" spc="0" normalizeH="0" baseline="0" noProof="0">
                <a:ln>
                  <a:noFill/>
                </a:ln>
                <a:solidFill>
                  <a:schemeClr val="tx1"/>
                </a:solidFill>
                <a:effectLst/>
                <a:uLnTx/>
                <a:uFillTx/>
                <a:latin typeface="Arial"/>
                <a:ea typeface="宋体" panose="02010600030101010101" pitchFamily="2" charset="-122"/>
                <a:cs typeface="+mn-cs"/>
              </a:rPr>
              <a:t>”</a:t>
            </a:r>
            <a:endParaRPr kumimoji="0" lang="zh-CN" altLang="zh-CN" sz="26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矩形 4"/>
          <p:cNvSpPr/>
          <p:nvPr/>
        </p:nvSpPr>
        <p:spPr>
          <a:xfrm>
            <a:off x="611188" y="4375150"/>
            <a:ext cx="7705725" cy="491490"/>
          </a:xfrm>
          <a:prstGeom prst="rect">
            <a:avLst/>
          </a:prstGeom>
          <a:solidFill>
            <a:schemeClr val="accent3">
              <a:lumMod val="60000"/>
              <a:lumOff val="40000"/>
            </a:schemeClr>
          </a:solid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6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rPr>
              <a:t>犬：名词用作状语，像狗似的。 “其一犬坐于前”</a:t>
            </a:r>
            <a:endParaRPr kumimoji="0" lang="zh-CN" altLang="zh-CN" sz="26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矩形 5"/>
          <p:cNvSpPr/>
          <p:nvPr/>
        </p:nvSpPr>
        <p:spPr>
          <a:xfrm>
            <a:off x="611188" y="2824163"/>
            <a:ext cx="8208963" cy="891540"/>
          </a:xfrm>
          <a:prstGeom prst="rect">
            <a:avLst/>
          </a:prstGeom>
          <a:solidFill>
            <a:schemeClr val="accent3">
              <a:lumMod val="60000"/>
              <a:lumOff val="40000"/>
            </a:schemeClr>
          </a:solid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6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rPr>
              <a:t>隧：名词用作状语，“从通道”的意思 。“意将隧入以攻其后也”</a:t>
            </a:r>
            <a:endParaRPr kumimoji="0" lang="zh-CN" altLang="zh-CN" sz="26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流程图: 过程 2"/>
          <p:cNvSpPr/>
          <p:nvPr/>
        </p:nvSpPr>
        <p:spPr>
          <a:xfrm>
            <a:off x="7991475" y="213360"/>
            <a:ext cx="1152525" cy="432435"/>
          </a:xfrm>
          <a:prstGeom prst="flowChartProcess">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6" presetClass="entr" presetSubtype="26" fill="hold" grpId="2"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500"/>
                                        <p:tgtEl>
                                          <p:spTgt spid="6"/>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55" presetClass="entr" presetSubtype="0" fill="hold" grpId="1"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1" animBg="1"/>
      <p:bldP spid="6"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30380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5" name="组合 4"/>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6"/>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7"/>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8"/>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9"/>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10"/>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pic>
        <p:nvPicPr>
          <p:cNvPr id="4" name="图片 3"/>
          <p:cNvPicPr>
            <a:picLocks noChangeAspect="1"/>
          </p:cNvPicPr>
          <p:nvPr>
            <p:custDataLst>
              <p:tags r:id="rId4"/>
            </p:custDataLst>
          </p:nvPr>
        </p:nvPicPr>
        <p:blipFill>
          <a:blip r:embed="rId12"/>
          <a:srcRect t="1591" b="1591"/>
          <a:stretch>
            <a:fillRect/>
          </a:stretch>
        </p:blipFill>
        <p:spPr>
          <a:xfrm>
            <a:off x="457201" y="2228841"/>
            <a:ext cx="3305594" cy="2400319"/>
          </a:xfrm>
          <a:custGeom>
            <a:avLst/>
            <a:gdLst/>
            <a:ahLst/>
            <a:cxnLst>
              <a:cxn ang="3">
                <a:pos x="hc" y="t"/>
              </a:cxn>
              <a:cxn ang="cd2">
                <a:pos x="l" y="vc"/>
              </a:cxn>
              <a:cxn ang="cd4">
                <a:pos x="hc" y="b"/>
              </a:cxn>
              <a:cxn ang="0">
                <a:pos x="r" y="vc"/>
              </a:cxn>
            </a:cxnLst>
            <a:rect l="l" t="t" r="r" b="b"/>
            <a:pathLst>
              <a:path w="8400" h="5040">
                <a:moveTo>
                  <a:pt x="0" y="0"/>
                </a:moveTo>
                <a:lnTo>
                  <a:pt x="8400" y="0"/>
                </a:lnTo>
                <a:lnTo>
                  <a:pt x="8400" y="5040"/>
                </a:lnTo>
                <a:lnTo>
                  <a:pt x="0" y="5040"/>
                </a:lnTo>
                <a:lnTo>
                  <a:pt x="0" y="0"/>
                </a:lnTo>
                <a:close/>
              </a:path>
            </a:pathLst>
          </a:custGeom>
        </p:spPr>
      </p:pic>
      <p:sp>
        <p:nvSpPr>
          <p:cNvPr id="11" name="Title 6"/>
          <p:cNvSpPr txBox="1"/>
          <p:nvPr>
            <p:custDataLst>
              <p:tags r:id="rId5"/>
            </p:custDataLst>
          </p:nvPr>
        </p:nvSpPr>
        <p:spPr>
          <a:xfrm>
            <a:off x="4000940" y="1198213"/>
            <a:ext cx="4788855" cy="4925391"/>
          </a:xfrm>
          <a:prstGeom prst="rect">
            <a:avLst/>
          </a:prstGeom>
          <a:noFill/>
          <a:ln w="3175">
            <a:noFill/>
            <a:prstDash val="dash"/>
          </a:ln>
        </p:spPr>
        <p:txBody>
          <a:bodyPr wrap="square" lIns="47625" tIns="19050" rIns="47625" bIns="19050" anchor="ctr" anchorCtr="0">
            <a:normAutofit fontScale="92500" lnSpcReduction="10000"/>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buNone/>
            </a:pPr>
            <a:r>
              <a:rPr altLang="zh-CN"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    </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有屠人货肉归，日已暮。</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欻</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一狼来，</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瞰</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担上肉，似甚垂涎；步亦步，尾行数里。屠惧，示之</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以</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刃，则稍却；</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既</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走，又从之。屠无机，念狼所欲者肉，不如姑悬诸树，而</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蚤</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取之。遂钩肉，翘足挂树间，示以空担。狼乃止。屠即竟归。</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昧爽</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，往取肉，遥望树上悬巨物，似人缢死状。大骇。</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逡巡</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近之，则死狼也。仰首审视，见口中含肉，肉钩刺狼腭，如鱼吞饵。时狼革价昂，</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直</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十余金，屠小裕焉。缘木求鱼，狼则</a:t>
            </a:r>
            <a:r>
              <a:rPr lang="zh-CN" altLang="en-US" sz="2400" spc="180" dirty="0">
                <a:ln w="3175">
                  <a:noFill/>
                  <a:prstDash val="dash"/>
                </a:ln>
                <a:solidFill>
                  <a:srgbClr val="FF0000"/>
                </a:solidFill>
                <a:latin typeface="微软雅黑" panose="020B0503020204020204" charset="-122"/>
                <a:ea typeface="微软雅黑"/>
                <a:cs typeface="微软雅黑" panose="020B0503020204020204" charset="-122"/>
              </a:rPr>
              <a:t>罹</a:t>
            </a: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之，可笑矣  。</a:t>
            </a:r>
          </a:p>
        </p:txBody>
      </p:sp>
      <p:sp>
        <p:nvSpPr>
          <p:cNvPr id="2" name="文本框 1"/>
          <p:cNvSpPr txBox="1"/>
          <p:nvPr/>
        </p:nvSpPr>
        <p:spPr>
          <a:xfrm>
            <a:off x="652780" y="652780"/>
            <a:ext cx="7591425" cy="368300"/>
          </a:xfrm>
          <a:prstGeom prst="rect">
            <a:avLst/>
          </a:prstGeom>
          <a:noFill/>
        </p:spPr>
        <p:txBody>
          <a:bodyPr wrap="square" rtlCol="0">
            <a:spAutoFit/>
          </a:bodyPr>
          <a:lstStyle/>
          <a:p>
            <a:r>
              <a:rPr lang="zh-CN" altLang="en-US" dirty="0"/>
              <a:t>读《狼》之一，试着翻译并谈谈启示。</a:t>
            </a:r>
          </a:p>
        </p:txBody>
      </p:sp>
      <p:pic>
        <p:nvPicPr>
          <p:cNvPr id="17" name="New picture"/>
          <p:cNvPicPr/>
          <p:nvPr/>
        </p:nvPicPr>
        <p:blipFill>
          <a:blip r:embed="rId13"/>
          <a:stretch>
            <a:fillRect/>
          </a:stretch>
        </p:blipFill>
        <p:spPr>
          <a:xfrm>
            <a:off x="11823700" y="12471400"/>
            <a:ext cx="342900" cy="254000"/>
          </a:xfrm>
          <a:prstGeom prst="cube">
            <a:avLst/>
          </a:prstGeom>
        </p:spPr>
      </p:pic>
    </p:spTree>
    <p:custDataLst>
      <p:tags r:id="rId1"/>
    </p:custData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30380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5" name="组合 4"/>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6"/>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7"/>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8"/>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9"/>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10"/>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pic>
        <p:nvPicPr>
          <p:cNvPr id="4" name="图片 3"/>
          <p:cNvPicPr>
            <a:picLocks noChangeAspect="1"/>
          </p:cNvPicPr>
          <p:nvPr>
            <p:custDataLst>
              <p:tags r:id="rId4"/>
            </p:custDataLst>
          </p:nvPr>
        </p:nvPicPr>
        <p:blipFill>
          <a:blip r:embed="rId12"/>
          <a:srcRect t="1591" b="1591"/>
          <a:stretch>
            <a:fillRect/>
          </a:stretch>
        </p:blipFill>
        <p:spPr>
          <a:xfrm>
            <a:off x="457201" y="2228841"/>
            <a:ext cx="3305594" cy="2400319"/>
          </a:xfrm>
          <a:custGeom>
            <a:avLst/>
            <a:gdLst/>
            <a:ahLst/>
            <a:cxnLst>
              <a:cxn ang="3">
                <a:pos x="hc" y="t"/>
              </a:cxn>
              <a:cxn ang="cd2">
                <a:pos x="l" y="vc"/>
              </a:cxn>
              <a:cxn ang="cd4">
                <a:pos x="hc" y="b"/>
              </a:cxn>
              <a:cxn ang="0">
                <a:pos x="r" y="vc"/>
              </a:cxn>
            </a:cxnLst>
            <a:rect l="l" t="t" r="r" b="b"/>
            <a:pathLst>
              <a:path w="8400" h="5040">
                <a:moveTo>
                  <a:pt x="0" y="0"/>
                </a:moveTo>
                <a:lnTo>
                  <a:pt x="8400" y="0"/>
                </a:lnTo>
                <a:lnTo>
                  <a:pt x="8400" y="5040"/>
                </a:lnTo>
                <a:lnTo>
                  <a:pt x="0" y="5040"/>
                </a:lnTo>
                <a:lnTo>
                  <a:pt x="0" y="0"/>
                </a:lnTo>
                <a:close/>
              </a:path>
            </a:pathLst>
          </a:custGeom>
        </p:spPr>
      </p:pic>
      <p:sp>
        <p:nvSpPr>
          <p:cNvPr id="11" name="Title 6"/>
          <p:cNvSpPr txBox="1"/>
          <p:nvPr>
            <p:custDataLst>
              <p:tags r:id="rId5"/>
            </p:custDataLst>
          </p:nvPr>
        </p:nvSpPr>
        <p:spPr>
          <a:xfrm>
            <a:off x="4000940" y="1198213"/>
            <a:ext cx="4788855" cy="4925391"/>
          </a:xfrm>
          <a:prstGeom prst="rect">
            <a:avLst/>
          </a:prstGeom>
          <a:noFill/>
          <a:ln w="3175">
            <a:noFill/>
            <a:prstDash val="dash"/>
          </a:ln>
        </p:spPr>
        <p:txBody>
          <a:bodyPr wrap="square" lIns="47625" tIns="19050" rIns="47625" bIns="19050" anchor="ctr" anchorCtr="0">
            <a:normAutofit fontScale="92500"/>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buNone/>
            </a:pP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一屠暮行，为狼所逼。道旁有夜耕所遗行室，奔入伏焉。狼自苫中探爪入。屠急捉之，令不可去。但思无计可以死之。惟有小刀不盈寸，遂割破狼爪下皮，以吹豕之法吹之。极力吹移时，觉狼不甚动，方缚以带。出视，则狼胀如牛，股直不能屈，口张不得合。遂负之以归。</a:t>
            </a:r>
          </a:p>
          <a:p>
            <a:pPr marL="0" lvl="0" indent="0" algn="l" fontAlgn="auto">
              <a:lnSpc>
                <a:spcPct val="120000"/>
              </a:lnSpc>
              <a:spcBef>
                <a:spcPct val="0"/>
              </a:spcBef>
              <a:spcAft>
                <a:spcPts val="800"/>
              </a:spcAft>
              <a:buSzTx/>
              <a:buNone/>
            </a:pP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　非屠，乌能作此谋也！</a:t>
            </a:r>
          </a:p>
          <a:p>
            <a:pPr marL="0" lvl="0" indent="0" algn="l" fontAlgn="auto">
              <a:lnSpc>
                <a:spcPct val="120000"/>
              </a:lnSpc>
              <a:spcBef>
                <a:spcPct val="0"/>
              </a:spcBef>
              <a:spcAft>
                <a:spcPts val="800"/>
              </a:spcAft>
              <a:buSzTx/>
              <a:buNone/>
            </a:pP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三事皆出于屠；则屠人之残暴，杀狼亦可用也。</a:t>
            </a:r>
          </a:p>
        </p:txBody>
      </p:sp>
      <p:sp>
        <p:nvSpPr>
          <p:cNvPr id="2" name="文本框 1"/>
          <p:cNvSpPr txBox="1"/>
          <p:nvPr/>
        </p:nvSpPr>
        <p:spPr>
          <a:xfrm>
            <a:off x="652780" y="652780"/>
            <a:ext cx="7591425" cy="368300"/>
          </a:xfrm>
          <a:prstGeom prst="rect">
            <a:avLst/>
          </a:prstGeom>
          <a:noFill/>
        </p:spPr>
        <p:txBody>
          <a:bodyPr wrap="square" rtlCol="0">
            <a:spAutoFit/>
          </a:bodyPr>
          <a:lstStyle/>
          <a:p>
            <a:r>
              <a:rPr lang="zh-CN" altLang="en-US" dirty="0"/>
              <a:t>读《狼》之三，试着翻译并谈谈启示。</a:t>
            </a:r>
          </a:p>
        </p:txBody>
      </p:sp>
      <p:pic>
        <p:nvPicPr>
          <p:cNvPr id="17" name="New picture"/>
          <p:cNvPicPr/>
          <p:nvPr/>
        </p:nvPicPr>
        <p:blipFill>
          <a:blip r:embed="rId13"/>
          <a:stretch>
            <a:fillRect/>
          </a:stretch>
        </p:blipFill>
        <p:spPr>
          <a:xfrm>
            <a:off x="11823700" y="12471400"/>
            <a:ext cx="342900" cy="254000"/>
          </a:xfrm>
          <a:prstGeom prst="cube">
            <a:avLst/>
          </a:prstGeom>
        </p:spPr>
      </p:pic>
    </p:spTree>
    <p:custDataLst>
      <p:tags r:id="rId1"/>
    </p:custDataLst>
    <p:extLst>
      <p:ext uri="{BB962C8B-B14F-4D97-AF65-F5344CB8AC3E}">
        <p14:creationId xmlns:p14="http://schemas.microsoft.com/office/powerpoint/2010/main" val="135796379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30380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5" name="组合 4"/>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5"/>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6"/>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7"/>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8"/>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9"/>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11" name="Title 6"/>
          <p:cNvSpPr txBox="1"/>
          <p:nvPr>
            <p:custDataLst>
              <p:tags r:id="rId4"/>
            </p:custDataLst>
          </p:nvPr>
        </p:nvSpPr>
        <p:spPr>
          <a:xfrm>
            <a:off x="1198370" y="1184965"/>
            <a:ext cx="7591425" cy="4938639"/>
          </a:xfrm>
          <a:prstGeom prst="rect">
            <a:avLst/>
          </a:prstGeom>
          <a:noFill/>
          <a:ln w="3175">
            <a:noFill/>
            <a:prstDash val="dash"/>
          </a:ln>
        </p:spPr>
        <p:txBody>
          <a:bodyPr wrap="square" lIns="47625" tIns="19050" rIns="47625" bIns="1905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buNone/>
            </a:pPr>
            <a:r>
              <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rPr>
              <a:t>两牧童入山至狼穴，穴中有小狼二。谋分捉之，各登一树，相去数十步。少倾，大狼至，入穴失子，意甚仓皇。童于树上扭小狼蹄、耳，故令嗥。大狼闻声仰视，怒奔树下，且号且抓。其一童嗥又在彼树致小狼鸣急。狼闻声四顾，始望见之；乃舍此趋彼，号抓如前状。前树又鸣，又转奔之。口无停声，足无停趾，数十往复，奔渐迟，声渐弱；既而奄奄僵卧，久之不动。童下视之，气已绝矣。</a:t>
            </a:r>
          </a:p>
        </p:txBody>
      </p:sp>
      <p:sp>
        <p:nvSpPr>
          <p:cNvPr id="2" name="文本框 1"/>
          <p:cNvSpPr txBox="1"/>
          <p:nvPr/>
        </p:nvSpPr>
        <p:spPr>
          <a:xfrm>
            <a:off x="652780" y="652780"/>
            <a:ext cx="7591425" cy="368300"/>
          </a:xfrm>
          <a:prstGeom prst="rect">
            <a:avLst/>
          </a:prstGeom>
          <a:noFill/>
        </p:spPr>
        <p:txBody>
          <a:bodyPr wrap="square" rtlCol="0">
            <a:spAutoFit/>
          </a:bodyPr>
          <a:lstStyle/>
          <a:p>
            <a:r>
              <a:rPr lang="zh-CN" altLang="en-US" dirty="0"/>
              <a:t>读</a:t>
            </a:r>
            <a:r>
              <a:rPr lang="en-US" altLang="zh-CN" dirty="0"/>
              <a:t>《</a:t>
            </a:r>
            <a:r>
              <a:rPr lang="zh-CN" altLang="en-US" dirty="0"/>
              <a:t>牧童逮狼</a:t>
            </a:r>
            <a:r>
              <a:rPr lang="en-US" altLang="zh-CN" dirty="0"/>
              <a:t>》</a:t>
            </a:r>
            <a:r>
              <a:rPr lang="zh-CN" altLang="en-US" dirty="0"/>
              <a:t>，试着翻译并谈谈启示。</a:t>
            </a:r>
          </a:p>
        </p:txBody>
      </p:sp>
      <p:pic>
        <p:nvPicPr>
          <p:cNvPr id="17" name="New picture"/>
          <p:cNvPicPr/>
          <p:nvPr/>
        </p:nvPicPr>
        <p:blipFill>
          <a:blip r:embed="rId11"/>
          <a:stretch>
            <a:fillRect/>
          </a:stretch>
        </p:blipFill>
        <p:spPr>
          <a:xfrm>
            <a:off x="11823700" y="12471400"/>
            <a:ext cx="342900" cy="254000"/>
          </a:xfrm>
          <a:prstGeom prst="cube">
            <a:avLst/>
          </a:prstGeom>
        </p:spPr>
      </p:pic>
    </p:spTree>
    <p:custDataLst>
      <p:tags r:id="rId1"/>
    </p:custDataLst>
    <p:extLst>
      <p:ext uri="{BB962C8B-B14F-4D97-AF65-F5344CB8AC3E}">
        <p14:creationId xmlns:p14="http://schemas.microsoft.com/office/powerpoint/2010/main" val="41057064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30380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5" name="组合 4"/>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5"/>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6"/>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7"/>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8"/>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9"/>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11" name="Title 6"/>
          <p:cNvSpPr txBox="1"/>
          <p:nvPr>
            <p:custDataLst>
              <p:tags r:id="rId4"/>
            </p:custDataLst>
          </p:nvPr>
        </p:nvSpPr>
        <p:spPr>
          <a:xfrm>
            <a:off x="1198370" y="1184965"/>
            <a:ext cx="7591425" cy="4938639"/>
          </a:xfrm>
          <a:prstGeom prst="rect">
            <a:avLst/>
          </a:prstGeom>
          <a:noFill/>
          <a:ln w="3175">
            <a:noFill/>
            <a:prstDash val="dash"/>
          </a:ln>
        </p:spPr>
        <p:txBody>
          <a:bodyPr wrap="square" lIns="47625" tIns="19050" rIns="47625" bIns="1905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buNone/>
            </a:pPr>
            <a:endPar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p:txBody>
      </p:sp>
      <p:sp>
        <p:nvSpPr>
          <p:cNvPr id="2" name="文本框 1"/>
          <p:cNvSpPr txBox="1"/>
          <p:nvPr/>
        </p:nvSpPr>
        <p:spPr>
          <a:xfrm>
            <a:off x="652780" y="652780"/>
            <a:ext cx="7591425" cy="5632311"/>
          </a:xfrm>
          <a:prstGeom prst="rect">
            <a:avLst/>
          </a:prstGeom>
          <a:noFill/>
        </p:spPr>
        <p:txBody>
          <a:bodyPr wrap="square" rtlCol="0">
            <a:spAutoFit/>
          </a:bodyPr>
          <a:lstStyle/>
          <a:p>
            <a:r>
              <a:rPr lang="zh-CN" altLang="en-US" sz="3600" dirty="0"/>
              <a:t>开放日课上安排：</a:t>
            </a:r>
            <a:endParaRPr lang="en-US" altLang="zh-CN" sz="3600" dirty="0"/>
          </a:p>
          <a:p>
            <a:r>
              <a:rPr lang="zh-CN" altLang="en-US" sz="3600" dirty="0">
                <a:solidFill>
                  <a:srgbClr val="FF0000"/>
                </a:solidFill>
              </a:rPr>
              <a:t>课本剧表演</a:t>
            </a:r>
            <a:r>
              <a:rPr lang="en-US" altLang="zh-CN" sz="3600" dirty="0">
                <a:solidFill>
                  <a:srgbClr val="FF0000"/>
                </a:solidFill>
              </a:rPr>
              <a:t>——</a:t>
            </a:r>
            <a:r>
              <a:rPr lang="zh-CN" altLang="en-US" sz="3600" dirty="0">
                <a:solidFill>
                  <a:srgbClr val="FF0000"/>
                </a:solidFill>
              </a:rPr>
              <a:t>改编</a:t>
            </a:r>
            <a:r>
              <a:rPr lang="en-US" altLang="zh-CN" sz="3600" dirty="0">
                <a:solidFill>
                  <a:srgbClr val="FF0000"/>
                </a:solidFill>
              </a:rPr>
              <a:t>《</a:t>
            </a:r>
            <a:r>
              <a:rPr lang="zh-CN" altLang="en-US" sz="3600" dirty="0">
                <a:solidFill>
                  <a:srgbClr val="FF0000"/>
                </a:solidFill>
              </a:rPr>
              <a:t>西游记</a:t>
            </a:r>
            <a:r>
              <a:rPr lang="en-US" altLang="zh-CN" sz="3600" dirty="0">
                <a:solidFill>
                  <a:srgbClr val="FF0000"/>
                </a:solidFill>
              </a:rPr>
              <a:t>》</a:t>
            </a:r>
            <a:r>
              <a:rPr lang="zh-CN" altLang="en-US" sz="3600" dirty="0">
                <a:solidFill>
                  <a:srgbClr val="FF0000"/>
                </a:solidFill>
              </a:rPr>
              <a:t>或</a:t>
            </a:r>
            <a:r>
              <a:rPr lang="en-US" altLang="zh-CN" sz="3600" dirty="0">
                <a:solidFill>
                  <a:srgbClr val="FF0000"/>
                </a:solidFill>
              </a:rPr>
              <a:t>《</a:t>
            </a:r>
            <a:r>
              <a:rPr lang="zh-CN" altLang="en-US" sz="3600" dirty="0">
                <a:solidFill>
                  <a:srgbClr val="FF0000"/>
                </a:solidFill>
              </a:rPr>
              <a:t>朝花夕拾</a:t>
            </a:r>
            <a:r>
              <a:rPr lang="en-US" altLang="zh-CN" sz="3600" dirty="0">
                <a:solidFill>
                  <a:srgbClr val="FF0000"/>
                </a:solidFill>
              </a:rPr>
              <a:t>》</a:t>
            </a:r>
            <a:r>
              <a:rPr lang="zh-CN" altLang="en-US" sz="3600" dirty="0">
                <a:solidFill>
                  <a:srgbClr val="FF0000"/>
                </a:solidFill>
              </a:rPr>
              <a:t>的某个情节。鼓励创新。</a:t>
            </a:r>
            <a:endParaRPr lang="en-US" altLang="zh-CN" sz="3600" dirty="0">
              <a:solidFill>
                <a:srgbClr val="FF0000"/>
              </a:solidFill>
            </a:endParaRPr>
          </a:p>
          <a:p>
            <a:r>
              <a:rPr lang="zh-CN" altLang="en-US" sz="3600" dirty="0"/>
              <a:t>小组表演，一组时间</a:t>
            </a:r>
            <a:r>
              <a:rPr lang="en-US" altLang="zh-CN" sz="3600" dirty="0"/>
              <a:t>3-5</a:t>
            </a:r>
            <a:r>
              <a:rPr lang="zh-CN" altLang="en-US" sz="3600" dirty="0"/>
              <a:t>分钟。最好</a:t>
            </a:r>
            <a:r>
              <a:rPr lang="zh-CN" altLang="en-US" sz="3600" dirty="0">
                <a:solidFill>
                  <a:srgbClr val="FF0000"/>
                </a:solidFill>
              </a:rPr>
              <a:t>制作一些道具、配合音效、旁白</a:t>
            </a:r>
            <a:r>
              <a:rPr lang="zh-CN" altLang="en-US" sz="3600" dirty="0"/>
              <a:t>，让观众可以更好理解。</a:t>
            </a:r>
            <a:endParaRPr lang="en-US" altLang="zh-CN" sz="3600" dirty="0"/>
          </a:p>
          <a:p>
            <a:r>
              <a:rPr lang="zh-CN" altLang="en-US" sz="3600" dirty="0"/>
              <a:t>今天课下请</a:t>
            </a:r>
            <a:r>
              <a:rPr lang="zh-CN" altLang="en-US" sz="3600" dirty="0">
                <a:solidFill>
                  <a:srgbClr val="FF0000"/>
                </a:solidFill>
              </a:rPr>
              <a:t>组合小组，商议你们所选择的情节</a:t>
            </a:r>
            <a:r>
              <a:rPr lang="zh-CN" altLang="en-US" sz="3600" dirty="0"/>
              <a:t>（后期可改变）。明天之内在科代表处确认</a:t>
            </a:r>
            <a:r>
              <a:rPr lang="zh-CN" altLang="en-US" sz="3600" dirty="0">
                <a:solidFill>
                  <a:srgbClr val="FF0000"/>
                </a:solidFill>
              </a:rPr>
              <a:t>小组成员名单和情节</a:t>
            </a:r>
            <a:r>
              <a:rPr lang="zh-CN" altLang="en-US" sz="3600" dirty="0"/>
              <a:t>。</a:t>
            </a:r>
            <a:endParaRPr lang="en-US" altLang="zh-CN" sz="3600" dirty="0"/>
          </a:p>
          <a:p>
            <a:r>
              <a:rPr lang="zh-CN" altLang="en-US" sz="3600" dirty="0"/>
              <a:t>之后会布置写剧本并提交。</a:t>
            </a:r>
            <a:endParaRPr lang="en-US" altLang="zh-CN" sz="3600" dirty="0"/>
          </a:p>
        </p:txBody>
      </p:sp>
      <p:pic>
        <p:nvPicPr>
          <p:cNvPr id="17" name="New picture"/>
          <p:cNvPicPr/>
          <p:nvPr/>
        </p:nvPicPr>
        <p:blipFill>
          <a:blip r:embed="rId11"/>
          <a:stretch>
            <a:fillRect/>
          </a:stretch>
        </p:blipFill>
        <p:spPr>
          <a:xfrm>
            <a:off x="11823700" y="12471400"/>
            <a:ext cx="342900" cy="254000"/>
          </a:xfrm>
          <a:prstGeom prst="cube">
            <a:avLst/>
          </a:prstGeom>
        </p:spPr>
      </p:pic>
    </p:spTree>
    <p:custDataLst>
      <p:tags r:id="rId1"/>
    </p:custDataLst>
    <p:extLst>
      <p:ext uri="{BB962C8B-B14F-4D97-AF65-F5344CB8AC3E}">
        <p14:creationId xmlns:p14="http://schemas.microsoft.com/office/powerpoint/2010/main" val="1921981649"/>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19056" y="303809"/>
            <a:ext cx="8705889" cy="6250382"/>
          </a:xfrm>
          <a:prstGeom prst="rect">
            <a:avLst/>
          </a:prstGeom>
          <a:solidFill>
            <a:schemeClr val="dk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350">
              <a:solidFill>
                <a:schemeClr val="lt1"/>
              </a:solidFill>
              <a:latin typeface="微软雅黑" panose="020B0503020204020204" charset="-122"/>
              <a:ea typeface="微软雅黑"/>
            </a:endParaRPr>
          </a:p>
        </p:txBody>
      </p:sp>
      <p:grpSp>
        <p:nvGrpSpPr>
          <p:cNvPr id="5" name="组合 4"/>
          <p:cNvGrpSpPr/>
          <p:nvPr userDrawn="1">
            <p:custDataLst>
              <p:tags r:id="rId3"/>
            </p:custDataLst>
          </p:nvPr>
        </p:nvGrpSpPr>
        <p:grpSpPr>
          <a:xfrm>
            <a:off x="122912" y="145257"/>
            <a:ext cx="8928148" cy="247954"/>
            <a:chOff x="137798" y="-949324"/>
            <a:chExt cx="11904197" cy="330605"/>
          </a:xfrm>
        </p:grpSpPr>
        <p:sp>
          <p:nvSpPr>
            <p:cNvPr id="12" name="矩形 11"/>
            <p:cNvSpPr/>
            <p:nvPr userDrawn="1">
              <p:custDataLst>
                <p:tags r:id="rId5"/>
              </p:custDataLst>
            </p:nvPr>
          </p:nvSpPr>
          <p:spPr>
            <a:xfrm rot="18900000">
              <a:off x="397264"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3" name="矩形 12"/>
            <p:cNvSpPr/>
            <p:nvPr userDrawn="1">
              <p:custDataLst>
                <p:tags r:id="rId6"/>
              </p:custDataLst>
            </p:nvPr>
          </p:nvSpPr>
          <p:spPr>
            <a:xfrm rot="2700000">
              <a:off x="163882" y="-949324"/>
              <a:ext cx="156507" cy="2086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4" name="矩形 13"/>
            <p:cNvSpPr/>
            <p:nvPr userDrawn="1">
              <p:custDataLst>
                <p:tags r:id="rId7"/>
              </p:custDataLst>
            </p:nvPr>
          </p:nvSpPr>
          <p:spPr>
            <a:xfrm rot="2700000">
              <a:off x="285392" y="-949324"/>
              <a:ext cx="156507" cy="2086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5" name="矩形 14"/>
            <p:cNvSpPr/>
            <p:nvPr userDrawn="1">
              <p:custDataLst>
                <p:tags r:id="rId8"/>
              </p:custDataLst>
            </p:nvPr>
          </p:nvSpPr>
          <p:spPr>
            <a:xfrm rot="2700000">
              <a:off x="11659767" y="-916088"/>
              <a:ext cx="254888" cy="339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sp>
          <p:nvSpPr>
            <p:cNvPr id="16" name="矩形 15"/>
            <p:cNvSpPr/>
            <p:nvPr userDrawn="1">
              <p:custDataLst>
                <p:tags r:id="rId9"/>
              </p:custDataLst>
            </p:nvPr>
          </p:nvSpPr>
          <p:spPr>
            <a:xfrm rot="2700000">
              <a:off x="11744625" y="-916088"/>
              <a:ext cx="254888" cy="3398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lt1"/>
                </a:solidFill>
                <a:latin typeface="微软雅黑" panose="020B0503020204020204" charset="-122"/>
                <a:ea typeface="微软雅黑"/>
              </a:endParaRPr>
            </a:p>
          </p:txBody>
        </p:sp>
      </p:grpSp>
      <p:sp>
        <p:nvSpPr>
          <p:cNvPr id="11" name="Title 6"/>
          <p:cNvSpPr txBox="1"/>
          <p:nvPr>
            <p:custDataLst>
              <p:tags r:id="rId4"/>
            </p:custDataLst>
          </p:nvPr>
        </p:nvSpPr>
        <p:spPr>
          <a:xfrm>
            <a:off x="1198370" y="1184965"/>
            <a:ext cx="7591425" cy="4938639"/>
          </a:xfrm>
          <a:prstGeom prst="rect">
            <a:avLst/>
          </a:prstGeom>
          <a:noFill/>
          <a:ln w="3175">
            <a:noFill/>
            <a:prstDash val="dash"/>
          </a:ln>
        </p:spPr>
        <p:txBody>
          <a:bodyPr wrap="square" lIns="47625" tIns="19050" rIns="47625" bIns="19050" anchor="ctr" anchorCtr="0">
            <a:norm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fontAlgn="auto">
              <a:lnSpc>
                <a:spcPct val="120000"/>
              </a:lnSpc>
              <a:spcBef>
                <a:spcPct val="0"/>
              </a:spcBef>
              <a:spcAft>
                <a:spcPts val="800"/>
              </a:spcAft>
              <a:buSzTx/>
              <a:buNone/>
            </a:pPr>
            <a:endParaRPr lang="zh-CN" altLang="en-US" sz="2400" spc="180" dirty="0">
              <a:ln w="3175">
                <a:noFill/>
                <a:prstDash val="dash"/>
              </a:ln>
              <a:solidFill>
                <a:schemeClr val="dk1">
                  <a:lumMod val="75000"/>
                  <a:lumOff val="25000"/>
                </a:schemeClr>
              </a:solidFill>
              <a:latin typeface="微软雅黑" panose="020B0503020204020204" charset="-122"/>
              <a:ea typeface="微软雅黑"/>
              <a:cs typeface="微软雅黑" panose="020B0503020204020204" charset="-122"/>
            </a:endParaRPr>
          </a:p>
        </p:txBody>
      </p:sp>
      <p:sp>
        <p:nvSpPr>
          <p:cNvPr id="2" name="文本框 1"/>
          <p:cNvSpPr txBox="1"/>
          <p:nvPr/>
        </p:nvSpPr>
        <p:spPr>
          <a:xfrm>
            <a:off x="652780" y="652780"/>
            <a:ext cx="7591425" cy="5016758"/>
          </a:xfrm>
          <a:prstGeom prst="rect">
            <a:avLst/>
          </a:prstGeom>
          <a:noFill/>
        </p:spPr>
        <p:txBody>
          <a:bodyPr wrap="square" rtlCol="0">
            <a:spAutoFit/>
          </a:bodyPr>
          <a:lstStyle/>
          <a:p>
            <a:r>
              <a:rPr lang="zh-CN" altLang="en-US" sz="3200" dirty="0"/>
              <a:t>学期文集：</a:t>
            </a:r>
            <a:endParaRPr lang="en-US" altLang="zh-CN" sz="3200" dirty="0"/>
          </a:p>
          <a:p>
            <a:r>
              <a:rPr lang="zh-CN" altLang="en-US" sz="3200" dirty="0"/>
              <a:t>希望有一本文集吗？要自己班的吗？</a:t>
            </a:r>
            <a:endParaRPr lang="en-US" altLang="zh-CN" sz="3200" dirty="0"/>
          </a:p>
          <a:p>
            <a:endParaRPr lang="en-US" altLang="zh-CN" sz="3200" dirty="0"/>
          </a:p>
          <a:p>
            <a:r>
              <a:rPr lang="zh-CN" altLang="en-US" sz="3200" dirty="0"/>
              <a:t>每个人先预选</a:t>
            </a:r>
            <a:r>
              <a:rPr lang="en-US" altLang="zh-CN" sz="3200" dirty="0"/>
              <a:t>2-3</a:t>
            </a:r>
            <a:r>
              <a:rPr lang="zh-CN" altLang="en-US" sz="3200" dirty="0"/>
              <a:t>篇习作（作文、随笔、读书批注、诗作、小说都可以。）</a:t>
            </a:r>
            <a:endParaRPr lang="en-US" altLang="zh-CN" sz="3200" dirty="0"/>
          </a:p>
          <a:p>
            <a:endParaRPr lang="en-US" altLang="zh-CN" sz="3200" dirty="0"/>
          </a:p>
          <a:p>
            <a:r>
              <a:rPr lang="zh-CN" altLang="en-US" sz="3200" dirty="0"/>
              <a:t>纸质版：抽一节课，所有同学评选人气奖。</a:t>
            </a:r>
            <a:endParaRPr lang="en-US" altLang="zh-CN" sz="3200" dirty="0"/>
          </a:p>
          <a:p>
            <a:r>
              <a:rPr lang="zh-CN" altLang="en-US" sz="3200" dirty="0"/>
              <a:t>电子版：方便最后集结成册。</a:t>
            </a:r>
            <a:endParaRPr lang="en-US" altLang="zh-CN" sz="3200" dirty="0"/>
          </a:p>
          <a:p>
            <a:endParaRPr lang="en-US" altLang="zh-CN" sz="3200" dirty="0"/>
          </a:p>
          <a:p>
            <a:r>
              <a:rPr lang="zh-CN" altLang="en-US" sz="3200" dirty="0"/>
              <a:t>后期工作：取名 校对编辑 设计封面 </a:t>
            </a:r>
            <a:endParaRPr lang="en-US" altLang="zh-CN" sz="3200" dirty="0"/>
          </a:p>
        </p:txBody>
      </p:sp>
      <p:pic>
        <p:nvPicPr>
          <p:cNvPr id="17" name="New picture"/>
          <p:cNvPicPr/>
          <p:nvPr/>
        </p:nvPicPr>
        <p:blipFill>
          <a:blip r:embed="rId11"/>
          <a:stretch>
            <a:fillRect/>
          </a:stretch>
        </p:blipFill>
        <p:spPr>
          <a:xfrm>
            <a:off x="11823700" y="12471400"/>
            <a:ext cx="342900" cy="254000"/>
          </a:xfrm>
          <a:prstGeom prst="cube">
            <a:avLst/>
          </a:prstGeom>
        </p:spPr>
      </p:pic>
    </p:spTree>
    <p:custDataLst>
      <p:tags r:id="rId1"/>
    </p:custDataLst>
    <p:extLst>
      <p:ext uri="{BB962C8B-B14F-4D97-AF65-F5344CB8AC3E}">
        <p14:creationId xmlns:p14="http://schemas.microsoft.com/office/powerpoint/2010/main" val="2943193933"/>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17.06.20"/>
  <p:tag name="AS_TITLE" val="Aspose.Slides for Java"/>
  <p:tag name="AS_VERSION" val="17.6"/>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322"/>
  <p:tag name="KSO_WM_UNIT_COMPATIBLE" val="0"/>
  <p:tag name="KSO_WM_UNIT_DIAGRAM_ISNUMVISUAL" val="0"/>
  <p:tag name="KSO_WM_UNIT_DIAGRAM_ISREFERUNIT" val="0"/>
  <p:tag name="KSO_WM_UNIT_HIGHLIGHT" val="0"/>
  <p:tag name="KSO_WM_UNIT_ID" val="_0**"/>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322"/>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COLOR_TYPE" val="1"/>
  <p:tag name="KSO_WM_TEMPLATE_INDEX" val="20204322"/>
  <p:tag name="KSO_WM_TEMPLATE_MASTER_THUMB_INDEX" val="12"/>
  <p:tag name="KSO_WM_TEMPLATE_MASTER_TYPE" val="1"/>
  <p:tag name="KSO_WM_TEMPLATE_SUBCATEGORY" val="0"/>
  <p:tag name="KSO_WM_TEMPLATE_THUMBS_INDEX" val="1、4、7、9、12、13、16、17、19、22、27、30、3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i*2"/>
  <p:tag name="KSO_WM_UNIT_INDEX" val="2"/>
  <p:tag name="KSO_WM_UNIT_LAYERLEVEL" val="1"/>
  <p:tag name="KSO_WM_UNIT_TYPE" val="i"/>
</p:tagLst>
</file>

<file path=ppt/tags/tag1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i*3"/>
  <p:tag name="KSO_WM_UNIT_INDEX" val="3"/>
  <p:tag name="KSO_WM_UNIT_LAYERLEVEL" val="1"/>
  <p:tag name="KSO_WM_UNIT_TYPE" val="i"/>
</p:tagLst>
</file>

<file path=ppt/tags/tag14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5c19f8e3-2ebc-4ac8-b08d-84bc5ba88a66}"/>
</p:tagLst>
</file>

<file path=ppt/tags/tag14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1098a0bf-4e96-44d0-ac22-059090a95642}"/>
</p:tagLst>
</file>

<file path=ppt/tags/tag14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c193bba7-5d80-4943-9c94-12634277795d}"/>
</p:tagLst>
</file>

<file path=ppt/tags/tag15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f40374a0-9188-41f3-9db3-a70aaf403714}"/>
</p:tagLst>
</file>

<file path=ppt/tags/tag15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2b58828d-b2fd-4da5-8532-b0a580c06917}"/>
</p:tagLst>
</file>

<file path=ppt/tags/tag15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15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1"/>
  <p:tag name="KSO_WM_UNIT_INDEX" val="1"/>
  <p:tag name="KSO_WM_UNIT_LAYERLEVEL" val="1"/>
  <p:tag name="KSO_WM_UNIT_SUBTYPE" val="h"/>
  <p:tag name="KSO_WM_UNIT_TYPE" val="i"/>
</p:tagLst>
</file>

<file path=ppt/tags/tag15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5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16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1"/>
  <p:tag name="KSO_WM_UNIT_INDEX" val="1"/>
  <p:tag name="KSO_WM_UNIT_LAYERLEVEL" val="1"/>
  <p:tag name="KSO_WM_UNIT_SUBTYPE" val="h"/>
  <p:tag name="KSO_WM_UNIT_TYPE" val="i"/>
</p:tagLst>
</file>

<file path=ppt/tags/tag17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1"/>
  <p:tag name="KSO_WM_UNIT_INDEX" val="1"/>
  <p:tag name="KSO_WM_UNIT_LAYERLEVEL" val="1"/>
  <p:tag name="KSO_WM_UNIT_SUBTYPE" val="h"/>
  <p:tag name="KSO_WM_UNIT_TYPE" val="i"/>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8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9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9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9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19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1"/>
  <p:tag name="KSO_WM_UNIT_INDEX" val="1"/>
  <p:tag name="KSO_WM_UNIT_LAYERLEVEL" val="1"/>
  <p:tag name="KSO_WM_UNIT_SUBTYPE" val="h"/>
  <p:tag name="KSO_WM_UNIT_TYPE" val="i"/>
</p:tagLst>
</file>

<file path=ppt/tags/tag19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9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9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9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9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19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20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1"/>
  <p:tag name="KSO_WM_UNIT_INDEX" val="1"/>
  <p:tag name="KSO_WM_UNIT_LAYERLEVEL" val="1"/>
  <p:tag name="KSO_WM_UNIT_SUBTYPE" val="h"/>
  <p:tag name="KSO_WM_UNIT_TYPE" val="i"/>
</p:tagLst>
</file>

<file path=ppt/tags/tag20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0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0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1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2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22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1"/>
  <p:tag name="KSO_WM_UNIT_INDEX" val="1"/>
  <p:tag name="KSO_WM_UNIT_LAYERLEVEL" val="1"/>
  <p:tag name="KSO_WM_UNIT_SUBTYPE" val="h"/>
  <p:tag name="KSO_WM_UNIT_TYPE" val="i"/>
</p:tagLst>
</file>

<file path=ppt/tags/tag22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2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3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3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3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23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3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4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5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5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5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6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7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30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30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i*2"/>
  <p:tag name="KSO_WM_UNIT_INDEX" val="2"/>
  <p:tag name="KSO_WM_UNIT_LAYERLEVEL" val="1"/>
  <p:tag name="KSO_WM_UNIT_TYPE" val="i"/>
</p:tagLst>
</file>

<file path=ppt/tags/tag30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i*3"/>
  <p:tag name="KSO_WM_UNIT_INDEX" val="3"/>
  <p:tag name="KSO_WM_UNIT_LAYERLEVEL" val="1"/>
  <p:tag name="KSO_WM_UNIT_TYPE" val="i"/>
</p:tagLst>
</file>

<file path=ppt/tags/tag30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095948c8-9a32-496b-9465-8504ac4b6552}"/>
</p:tagLst>
</file>

<file path=ppt/tags/tag30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09099ff6-eac4-401c-84dd-a8e50937b3c5}"/>
</p:tagLst>
</file>

<file path=ppt/tags/tag30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bc07566b-5065-406e-b79e-dff3cf2e05d8}"/>
</p:tagLst>
</file>

<file path=ppt/tags/tag30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5bb22794-4807-4d45-98c3-195ebc7553a3}"/>
</p:tagLst>
</file>

<file path=ppt/tags/tag30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WM_BEAUTIFY_SHAPE_IDENTITY" val="{c394d124-8d03-4828-a653-38c2c7648a1d}"/>
</p:tagLst>
</file>

<file path=ppt/tags/tag30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0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1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1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1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Lst>
</file>

<file path=ppt/tags/tag31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3*i*1"/>
  <p:tag name="KSO_WM_UNIT_INDEX" val="1"/>
  <p:tag name="KSO_WM_UNIT_LAYERLEVEL" val="1"/>
  <p:tag name="KSO_WM_UNIT_SUBTYPE" val="h"/>
  <p:tag name="KSO_WM_UNIT_TYPE" val="i"/>
</p:tagLst>
</file>

<file path=ppt/tags/tag31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1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1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1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1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1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2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2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2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2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2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Lst>
</file>

<file path=ppt/tags/tag32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4*i*1"/>
  <p:tag name="KSO_WM_UNIT_INDEX" val="1"/>
  <p:tag name="KSO_WM_UNIT_LAYERLEVEL" val="1"/>
  <p:tag name="KSO_WM_UNIT_SUBTYPE" val="h"/>
  <p:tag name="KSO_WM_UNIT_TYPE" val="i"/>
</p:tagLst>
</file>

<file path=ppt/tags/tag32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2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2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2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leftRight"/>
  <p:tag name="KSO_WM_SLIDE_BK_DARK_LIGHT" val="2"/>
  <p:tag name="KSO_WM_TAG_VERSION" val="1.0"/>
  <p:tag name="KSO_WM_UNIT_COMPATIBLE" val="0"/>
  <p:tag name="KSO_WM_UNIT_DIAGRAM_ISNUMVISUAL" val="0"/>
  <p:tag name="KSO_WM_UNIT_DIAGRAM_ISREFERUNIT" val="0"/>
  <p:tag name="KSO_WM_UNIT_HIGHLIGHT" val="0"/>
  <p:tag name="KSO_WM_UNIT_ID" val="_14**"/>
  <p:tag name="KSO_WM_UNIT_LAYERLEVEL" val="1"/>
</p:tagLst>
</file>

<file path=ppt/tags/tag33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5*i*1"/>
  <p:tag name="KSO_WM_UNIT_INDEX" val="1"/>
  <p:tag name="KSO_WM_UNIT_LAYERLEVEL" val="1"/>
  <p:tag name="KSO_WM_UNIT_SUBTYPE" val="h"/>
  <p:tag name="KSO_WM_UNIT_TYPE" val="i"/>
</p:tagLst>
</file>

<file path=ppt/tags/tag33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3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3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topBottom"/>
  <p:tag name="KSO_WM_SLIDE_BK_DARK_LIGHT" val="2"/>
  <p:tag name="KSO_WM_TAG_VERSION" val="1.0"/>
  <p:tag name="KSO_WM_UNIT_COMPATIBLE" val="0"/>
  <p:tag name="KSO_WM_UNIT_DIAGRAM_ISNUMVISUAL" val="0"/>
  <p:tag name="KSO_WM_UNIT_DIAGRAM_ISREFERUNIT" val="0"/>
  <p:tag name="KSO_WM_UNIT_HIGHLIGHT" val="0"/>
  <p:tag name="KSO_WM_UNIT_ID" val="_15**"/>
  <p:tag name="KSO_WM_UNIT_LAYERLEVEL" val="1"/>
</p:tagLst>
</file>

<file path=ppt/tags/tag34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6*i*1"/>
  <p:tag name="KSO_WM_UNIT_INDEX" val="1"/>
  <p:tag name="KSO_WM_UNIT_LAYERLEVEL" val="1"/>
  <p:tag name="KSO_WM_UNIT_SUBTYPE" val="h"/>
  <p:tag name="KSO_WM_UNIT_TYPE" val="i"/>
</p:tagLst>
</file>

<file path=ppt/tags/tag35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5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6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6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ottomTop"/>
  <p:tag name="KSO_WM_SLIDE_BK_DARK_LIGHT" val="2"/>
  <p:tag name="KSO_WM_TAG_VERSION" val="1.0"/>
  <p:tag name="KSO_WM_UNIT_COMPATIBLE" val="0"/>
  <p:tag name="KSO_WM_UNIT_DIAGRAM_ISNUMVISUAL" val="0"/>
  <p:tag name="KSO_WM_UNIT_DIAGRAM_ISREFERUNIT" val="0"/>
  <p:tag name="KSO_WM_UNIT_HIGHLIGHT" val="0"/>
  <p:tag name="KSO_WM_UNIT_ID" val="_16**"/>
  <p:tag name="KSO_WM_UNIT_LAYERLEVEL" val="1"/>
</p:tagLst>
</file>

<file path=ppt/tags/tag36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7*i*1"/>
  <p:tag name="KSO_WM_UNIT_INDEX" val="1"/>
  <p:tag name="KSO_WM_UNIT_LAYERLEVEL" val="1"/>
  <p:tag name="KSO_WM_UNIT_SUBTYPE" val="h"/>
  <p:tag name="KSO_WM_UNIT_TYPE" val="i"/>
</p:tagLst>
</file>

<file path=ppt/tags/tag36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6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6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6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6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6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6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navigation"/>
  <p:tag name="KSO_WM_SLIDE_BK_DARK_LIGHT" val="2"/>
  <p:tag name="KSO_WM_TAG_VERSION" val="1.0"/>
  <p:tag name="KSO_WM_UNIT_COMPATIBLE" val="0"/>
  <p:tag name="KSO_WM_UNIT_DIAGRAM_ISNUMVISUAL" val="0"/>
  <p:tag name="KSO_WM_UNIT_DIAGRAM_ISREFERUNIT" val="0"/>
  <p:tag name="KSO_WM_UNIT_HIGHLIGHT" val="0"/>
  <p:tag name="KSO_WM_UNIT_ID" val="_17**"/>
  <p:tag name="KSO_WM_UNIT_LAYERLEVEL" val="1"/>
</p:tagLst>
</file>

<file path=ppt/tags/tag37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BK_DARK_LIGHT" val="2"/>
  <p:tag name="KSO_WM_UNIT_COMPATIBLE" val="0"/>
  <p:tag name="KSO_WM_UNIT_DIAGRAM_ISNUMVISUAL" val="0"/>
  <p:tag name="KSO_WM_UNIT_DIAGRAM_ISREFERUNIT" val="0"/>
  <p:tag name="KSO_WM_UNIT_HIGHLIGHT" val="0"/>
  <p:tag name="KSO_WM_UNIT_ID" val="_18*i*1"/>
  <p:tag name="KSO_WM_UNIT_INDEX" val="1"/>
  <p:tag name="KSO_WM_UNIT_LAYERLEVEL" val="1"/>
  <p:tag name="KSO_WM_UNIT_SUBTYPE" val="h"/>
  <p:tag name="KSO_WM_UNIT_TYPE" val="i"/>
</p:tagLst>
</file>

<file path=ppt/tags/tag37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7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belt"/>
  <p:tag name="KSO_WM_SLIDE_BK_DARK_LIGHT" val="2"/>
  <p:tag name="KSO_WM_TAG_VERSION" val="1.0"/>
  <p:tag name="KSO_WM_UNIT_COMPATIBLE" val="0"/>
  <p:tag name="KSO_WM_UNIT_DIAGRAM_ISNUMVISUAL" val="0"/>
  <p:tag name="KSO_WM_UNIT_DIAGRAM_ISREFERUNIT" val="0"/>
  <p:tag name="KSO_WM_UNIT_HIGHLIGHT" val="0"/>
  <p:tag name="KSO_WM_UNIT_ID" val="_18**"/>
  <p:tag name="KSO_WM_UNIT_LAYERLEVEL" val="1"/>
</p:tagLst>
</file>

<file path=ppt/tags/tag389.xml><?xml version="1.0" encoding="utf-8"?>
<p:tagLst xmlns:a="http://schemas.openxmlformats.org/drawingml/2006/main" xmlns:r="http://schemas.openxmlformats.org/officeDocument/2006/relationships" xmlns:p="http://schemas.openxmlformats.org/presentationml/2006/main">
  <p:tag name="KSO_WM_BEAUTIFY_FLAG" val="#wm#"/>
  <p:tag name="KSO_WM_CHIP_DECFILLPROP" val="[]"/>
  <p:tag name="KSO_WM_CHIP_FILLPROP" val="[[{&quot;text_align&quot;:&quot;cm&quot;,&quot;text_direction&quot;:&quot;horizontal&quot;,&quot;support_features&quot;:[&quot;collage&quot;,&quot;carousel&quot;,&quot;creativecrop&quot;],&quot;support_big_font&quot;:false,&quot;fill_id&quot;:&quot;47eafe0f634d4f3aabff8103a21d55e6&quot;,&quot;fill_align&quot;:&quot;cm&quot;,&quot;chip_types&quot;:[&quot;diagram&quot;,&quot;pictext&quot;,&quot;text&quot;,&quot;picture&quot;,&quot;chart&quot;,&quot;table&quot;,&quot;video&quot;]},{&quot;text_align&quot;:&quot;lm&quot;,&quot;text_direction&quot;:&quot;horizontal&quot;,&quot;support_big_font&quot;:false,&quot;fill_id&quot;:&quot;95cb42cb65c742cfa9154be72aa920f1&quot;,&quot;fill_align&quot;:&quot;lm&quot;,&quot;chip_types&quot;:[&quot;text&quot;,&quot;picture&quot;]},{&quot;text_align&quot;:&quot;lm&quot;,&quot;text_direction&quot;:&quot;horizontal&quot;,&quot;support_big_font&quot;:false,&quot;fill_id&quot;:&quot;0e08f70ca3974acc8e07bb8d2be94999&quot;,&quot;fill_align&quot;:&quot;lm&quot;,&quot;chip_types&quot;:[&quot;text&quot;,&quot;picture&quot;]}]]"/>
  <p:tag name="KSO_WM_CHIP_GROUPID" val="5e7efd6b24b822ad86e01407"/>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e7efd6b24b822ad86e01408"/>
  <p:tag name="KSO_WM_SLIDE_BACKGROUND" val="[&quot;general&quot;,&quot;frame&quot;]"/>
  <p:tag name="KSO_WM_SLIDE_BACKGROUND_TYPE" val="frame"/>
  <p:tag name="KSO_WM_SLIDE_BK_DARK_LIGHT" val="2"/>
  <p:tag name="KSO_WM_SLIDE_CAN_ADD_NAVIGATION" val="1"/>
  <p:tag name="KSO_WM_SLIDE_ID" val="diagram20215516_1"/>
  <p:tag name="KSO_WM_SLIDE_INDEX" val="1"/>
  <p:tag name="KSO_WM_SLIDE_ITEM_CNT" val="0"/>
  <p:tag name="KSO_WM_SLIDE_LAYOUT" val="d_f"/>
  <p:tag name="KSO_WM_SLIDE_LAYOUT_CNT" val="1_2"/>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9T19:13:25&quot;,&quot;maxSize&quot;:{&quot;size1&quot;:64.999614362386637},&quot;minSize&quot;:{&quot;size1&quot;:47.499614362386637},&quot;normalSize&quot;:{&quot;size1&quot;:50.197426862386642},&quot;subLayout&quot;:[{&quot;id&quot;:&quot;2020-11-09T19:13:25&quot;,&quot;margin&quot;:{&quot;bottom&quot;:1.6929999589920044,&quot;left&quot;:1.9049999713897705,&quot;right&quot;:0,&quot;top&quot;:1.6929999589920044},&quot;type&quot;:0},{&quot;id&quot;:&quot;2020-11-09T19:13:25&quot;,&quot;maxSize&quot;:{&quot;size1&quot;:55.599635645998987},&quot;minSize&quot;:{&quot;size1&quot;:31.099635645998987},&quot;normalSize&quot;:{&quot;size1&quot;:44.103524534887875},&quot;subLayout&quot;:[{&quot;id&quot;:&quot;2020-11-09T19:13:25&quot;,&quot;margin&quot;:{&quot;bottom&quot;:2.0053094215266142e-15,&quot;left&quot;:0.6352500319480896,&quot;right&quot;:1.9049999713897705,&quot;top&quot;:1.6929999589920044},&quot;type&quot;:0},{&quot;id&quot;:&quot;2020-11-09T19:13:25&quot;,&quot;margin&quot;:{&quot;bottom&quot;:1.6929999589920044,&quot;left&quot;:0.6352500319480896,&quot;right&quot;:1.9049999713897705,&quot;top&quot;:0.42300000786781311},&quot;type&quot;:0}],&quot;type&quot;:0}],&quot;type&quot;:0}"/>
  <p:tag name="KSO_WM_SLIDE_POSITION" val="72*84"/>
  <p:tag name="KSO_WM_SLIDE_RATIO" val="1.777778"/>
  <p:tag name="KSO_WM_SLIDE_SIZE" val="816*372"/>
  <p:tag name="KSO_WM_SLIDE_SUBTYPE" val="picTxt"/>
  <p:tag name="KSO_WM_SLIDE_SUPPORT_FEATURE_TYPE" val="7"/>
  <p:tag name="KSO_WM_SLIDE_TYPE" val="text"/>
  <p:tag name="KSO_WM_TAG_VERSION" val="1.0"/>
  <p:tag name="KSO_WM_TEMPLATE_ASSEMBLE_GROUPID" val="5fa924520f63d42c4845eadb"/>
  <p:tag name="KSO_WM_TEMPLATE_ASSEMBLE_XID" val="5fa924520f63d42c4845eadb"/>
  <p:tag name="KSO_WM_TEMPLATE_CATEGORY" val="diagram"/>
  <p:tag name="KSO_WM_TEMPLATE_COLOR_TYPE" val="1"/>
  <p:tag name="KSO_WM_TEMPLATE_INDEX" val="20215516"/>
  <p:tag name="KSO_WM_TEMPLATE_MASTER_TYPE" val="0"/>
  <p:tag name="KSO_WM_TEMPLATE_SUBCATEGORY" val="21"/>
</p:tagLst>
</file>

<file path=ppt/tags/tag39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39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392.xml><?xml version="1.0" encoding="utf-8"?>
<p:tagLst xmlns:a="http://schemas.openxmlformats.org/drawingml/2006/main" xmlns:r="http://schemas.openxmlformats.org/officeDocument/2006/relationships" xmlns:p="http://schemas.openxmlformats.org/presentationml/2006/main">
  <p:tag name="KSO_WM_ASSEMBLE_CHIP_INDEX" val="33faf884e953431bbb9f1aec95b39e3c"/>
  <p:tag name="KSO_WM_BEAUTIFY_FLAG" val="#wm#"/>
  <p:tag name="KSO_WM_CHIP_FILLAREA_FILL_RULE" val="{&quot;fill_align&quot;:&quot;lm&quot;,&quot;fill_mode&quot;:&quot;full&quot;,&quot;sacle_strategy&quot;:&quot;smart&quot;}"/>
  <p:tag name="KSO_WM_CHIP_GROUPID" val="5e6b05596848fb12bee65ac8"/>
  <p:tag name="KSO_WM_CHIP_XID" val="5e6b05596848fb12bee65aca"/>
  <p:tag name="KSO_WM_TAG_VERSION" val="1.0"/>
  <p:tag name="KSO_WM_TEMPLATE_ASSEMBLE_GROUPID" val="5fa924520f63d42c4845eadb"/>
  <p:tag name="KSO_WM_TEMPLATE_ASSEMBLE_XID" val="5fa924520f63d42c4845eadb"/>
  <p:tag name="KSO_WM_TEMPLATE_CATEGORY" val="diagram"/>
  <p:tag name="KSO_WM_TEMPLATE_INDEX" val="20215516"/>
  <p:tag name="KSO_WM_UNIT_BLOCK" val="0"/>
  <p:tag name="KSO_WM_UNIT_COMPATIBLE" val="0"/>
  <p:tag name="KSO_WM_UNIT_DEC_AREA_ID" val="9630797c92ef4ce49d56896a2ff1c2e5"/>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5516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
  <p:tag name="KSO_WM_UNIT_SHOW_EDIT_AREA_INDICATION" val="1"/>
  <p:tag name="KSO_WM_UNIT_SM_LIMIT_TYPE" val="2"/>
  <p:tag name="KSO_WM_UNIT_SUBTYPE" val="a"/>
  <p:tag name="KSO_WM_UNIT_SUPPORT_UNIT_TYPE" val="[&quot;d&quot;]"/>
  <p:tag name="KSO_WM_UNIT_TEXT_FILL_FORE_SCHEMECOLOR_INDEX" val="13"/>
  <p:tag name="KSO_WM_UNIT_TEXT_FILL_FORE_SCHEMECOLOR_INDEX_BRIGHTNESS" val="0.25"/>
  <p:tag name="KSO_WM_UNIT_TEXT_FILL_TYPE" val="1"/>
  <p:tag name="KSO_WM_UNIT_TEXT_SUBTYPE" val="a"/>
  <p:tag name="KSO_WM_UNIT_TYPE" val="f"/>
  <p:tag name="KSO_WM_UNIT_VALUE" val="154"/>
</p:tagLst>
</file>

<file path=ppt/tags/tag39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39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39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39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39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398.xml><?xml version="1.0" encoding="utf-8"?>
<p:tagLst xmlns:a="http://schemas.openxmlformats.org/drawingml/2006/main" xmlns:r="http://schemas.openxmlformats.org/officeDocument/2006/relationships" xmlns:p="http://schemas.openxmlformats.org/presentationml/2006/main">
  <p:tag name="KSO_WM_BEAUTIFY_FLAG" val="#wm#"/>
  <p:tag name="KSO_WM_CHIP_DECFILLPROP" val="[]"/>
  <p:tag name="KSO_WM_CHIP_FILLPROP" val="[[{&quot;text_align&quot;:&quot;cm&quot;,&quot;text_direction&quot;:&quot;horizontal&quot;,&quot;support_features&quot;:[&quot;collage&quot;,&quot;carousel&quot;,&quot;creativecrop&quot;],&quot;support_big_font&quot;:false,&quot;fill_id&quot;:&quot;47eafe0f634d4f3aabff8103a21d55e6&quot;,&quot;fill_align&quot;:&quot;cm&quot;,&quot;chip_types&quot;:[&quot;diagram&quot;,&quot;pictext&quot;,&quot;text&quot;,&quot;picture&quot;,&quot;chart&quot;,&quot;table&quot;,&quot;video&quot;]},{&quot;text_align&quot;:&quot;lm&quot;,&quot;text_direction&quot;:&quot;horizontal&quot;,&quot;support_big_font&quot;:false,&quot;fill_id&quot;:&quot;95cb42cb65c742cfa9154be72aa920f1&quot;,&quot;fill_align&quot;:&quot;lm&quot;,&quot;chip_types&quot;:[&quot;text&quot;,&quot;picture&quot;]},{&quot;text_align&quot;:&quot;lm&quot;,&quot;text_direction&quot;:&quot;horizontal&quot;,&quot;support_big_font&quot;:false,&quot;fill_id&quot;:&quot;0e08f70ca3974acc8e07bb8d2be94999&quot;,&quot;fill_align&quot;:&quot;lm&quot;,&quot;chip_types&quot;:[&quot;text&quot;,&quot;picture&quot;]}]]"/>
  <p:tag name="KSO_WM_CHIP_GROUPID" val="5e7efd6b24b822ad86e01407"/>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e7efd6b24b822ad86e01408"/>
  <p:tag name="KSO_WM_SLIDE_BACKGROUND" val="[&quot;general&quot;,&quot;frame&quot;]"/>
  <p:tag name="KSO_WM_SLIDE_BACKGROUND_TYPE" val="frame"/>
  <p:tag name="KSO_WM_SLIDE_BK_DARK_LIGHT" val="2"/>
  <p:tag name="KSO_WM_SLIDE_CAN_ADD_NAVIGATION" val="1"/>
  <p:tag name="KSO_WM_SLIDE_ID" val="diagram20215516_1"/>
  <p:tag name="KSO_WM_SLIDE_INDEX" val="1"/>
  <p:tag name="KSO_WM_SLIDE_ITEM_CNT" val="0"/>
  <p:tag name="KSO_WM_SLIDE_LAYOUT" val="d_f"/>
  <p:tag name="KSO_WM_SLIDE_LAYOUT_CNT" val="1_2"/>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9T19:13:25&quot;,&quot;maxSize&quot;:{&quot;size1&quot;:64.999614362386637},&quot;minSize&quot;:{&quot;size1&quot;:47.499614362386637},&quot;normalSize&quot;:{&quot;size1&quot;:50.197426862386642},&quot;subLayout&quot;:[{&quot;id&quot;:&quot;2020-11-09T19:13:25&quot;,&quot;margin&quot;:{&quot;bottom&quot;:1.6929999589920044,&quot;left&quot;:1.9049999713897705,&quot;right&quot;:0,&quot;top&quot;:1.6929999589920044},&quot;type&quot;:0},{&quot;id&quot;:&quot;2020-11-09T19:13:25&quot;,&quot;maxSize&quot;:{&quot;size1&quot;:55.599635645998987},&quot;minSize&quot;:{&quot;size1&quot;:31.099635645998987},&quot;normalSize&quot;:{&quot;size1&quot;:44.103524534887875},&quot;subLayout&quot;:[{&quot;id&quot;:&quot;2020-11-09T19:13:25&quot;,&quot;margin&quot;:{&quot;bottom&quot;:2.0053094215266142e-15,&quot;left&quot;:0.6352500319480896,&quot;right&quot;:1.9049999713897705,&quot;top&quot;:1.6929999589920044},&quot;type&quot;:0},{&quot;id&quot;:&quot;2020-11-09T19:13:25&quot;,&quot;margin&quot;:{&quot;bottom&quot;:1.6929999589920044,&quot;left&quot;:0.6352500319480896,&quot;right&quot;:1.9049999713897705,&quot;top&quot;:0.42300000786781311},&quot;type&quot;:0}],&quot;type&quot;:0}],&quot;type&quot;:0}"/>
  <p:tag name="KSO_WM_SLIDE_POSITION" val="72*84"/>
  <p:tag name="KSO_WM_SLIDE_RATIO" val="1.777778"/>
  <p:tag name="KSO_WM_SLIDE_SIZE" val="816*372"/>
  <p:tag name="KSO_WM_SLIDE_SUBTYPE" val="picTxt"/>
  <p:tag name="KSO_WM_SLIDE_SUPPORT_FEATURE_TYPE" val="7"/>
  <p:tag name="KSO_WM_SLIDE_TYPE" val="text"/>
  <p:tag name="KSO_WM_TAG_VERSION" val="1.0"/>
  <p:tag name="KSO_WM_TEMPLATE_ASSEMBLE_GROUPID" val="5fa924520f63d42c4845eadb"/>
  <p:tag name="KSO_WM_TEMPLATE_ASSEMBLE_XID" val="5fa924520f63d42c4845eadb"/>
  <p:tag name="KSO_WM_TEMPLATE_CATEGORY" val="diagram"/>
  <p:tag name="KSO_WM_TEMPLATE_COLOR_TYPE" val="1"/>
  <p:tag name="KSO_WM_TEMPLATE_INDEX" val="20215516"/>
  <p:tag name="KSO_WM_TEMPLATE_MASTER_TYPE" val="0"/>
  <p:tag name="KSO_WM_TEMPLATE_SUBCATEGORY" val="21"/>
</p:tagLst>
</file>

<file path=ppt/tags/tag39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0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01.xml><?xml version="1.0" encoding="utf-8"?>
<p:tagLst xmlns:a="http://schemas.openxmlformats.org/drawingml/2006/main" xmlns:r="http://schemas.openxmlformats.org/officeDocument/2006/relationships" xmlns:p="http://schemas.openxmlformats.org/presentationml/2006/main">
  <p:tag name="KSO_WM_ASSEMBLE_CHIP_INDEX" val="33faf884e953431bbb9f1aec95b39e3c"/>
  <p:tag name="KSO_WM_BEAUTIFY_FLAG" val="#wm#"/>
  <p:tag name="KSO_WM_CHIP_FILLAREA_FILL_RULE" val="{&quot;fill_align&quot;:&quot;lm&quot;,&quot;fill_mode&quot;:&quot;full&quot;,&quot;sacle_strategy&quot;:&quot;smart&quot;}"/>
  <p:tag name="KSO_WM_CHIP_GROUPID" val="5e6b05596848fb12bee65ac8"/>
  <p:tag name="KSO_WM_CHIP_XID" val="5e6b05596848fb12bee65aca"/>
  <p:tag name="KSO_WM_TAG_VERSION" val="1.0"/>
  <p:tag name="KSO_WM_TEMPLATE_ASSEMBLE_GROUPID" val="5fa924520f63d42c4845eadb"/>
  <p:tag name="KSO_WM_TEMPLATE_ASSEMBLE_XID" val="5fa924520f63d42c4845eadb"/>
  <p:tag name="KSO_WM_TEMPLATE_CATEGORY" val="diagram"/>
  <p:tag name="KSO_WM_TEMPLATE_INDEX" val="20215516"/>
  <p:tag name="KSO_WM_UNIT_BLOCK" val="0"/>
  <p:tag name="KSO_WM_UNIT_COMPATIBLE" val="0"/>
  <p:tag name="KSO_WM_UNIT_DEC_AREA_ID" val="9630797c92ef4ce49d56896a2ff1c2e5"/>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5516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
  <p:tag name="KSO_WM_UNIT_SHOW_EDIT_AREA_INDICATION" val="1"/>
  <p:tag name="KSO_WM_UNIT_SM_LIMIT_TYPE" val="2"/>
  <p:tag name="KSO_WM_UNIT_SUBTYPE" val="a"/>
  <p:tag name="KSO_WM_UNIT_SUPPORT_UNIT_TYPE" val="[&quot;d&quot;]"/>
  <p:tag name="KSO_WM_UNIT_TEXT_FILL_FORE_SCHEMECOLOR_INDEX" val="13"/>
  <p:tag name="KSO_WM_UNIT_TEXT_FILL_FORE_SCHEMECOLOR_INDEX_BRIGHTNESS" val="0.25"/>
  <p:tag name="KSO_WM_UNIT_TEXT_FILL_TYPE" val="1"/>
  <p:tag name="KSO_WM_UNIT_TEXT_SUBTYPE" val="a"/>
  <p:tag name="KSO_WM_UNIT_TYPE" val="f"/>
  <p:tag name="KSO_WM_UNIT_VALUE" val="154"/>
</p:tagLst>
</file>

<file path=ppt/tags/tag40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0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0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0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0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07.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3db982ffde44f6db26a00ed44c2df51&quot;,&quot;fill_align&quot;:&quot;cm&quot;,&quot;text_align&quot;:&quot;cm&quot;,&quot;text_direction&quot;:&quot;horizontal&quot;,&quot;chip_types&quot;:[&quot;diagram&quot;,&quot;pictext&quot;,&quot;picture&quot;,&quot;chart&quot;,&quot;table&quot;,&quot;video&quot;],&quot;support_features&quot;:[&quot;collage&quot;]},{&quot;fill_id&quot;:&quot;13bacbe80d794db69fe6229590c25ce6&quot;,&quot;fill_align&quot;:&quot;cm&quot;,&quot;text_align&quot;:&quot;lm&quot;,&quot;text_direction&quot;:&quot;horizontal&quot;,&quot;chip_types&quot;:[&quot;pictext&quot;,&quot;text&quot;,&quot;picture&quot;,&quot;chart&quot;,&quot;table&quot;,&quot;video&quot;],&quot;support_features&quot;:[&quot;collage&quot;]}],[{&quot;fill_id&quot;:&quot;23db982ffde44f6db26a00ed44c2df51&quot;,&quot;fill_align&quot;:&quot;rm&quot;,&quot;text_align&quot;:&quot;lm&quot;,&quot;text_direction&quot;:&quot;horizontal&quot;,&quot;chip_types&quot;:[&quot;text&quot;]},{&quot;fill_id&quot;:&quot;13bacbe80d794db69fe6229590c25ce6&quot;,&quot;fill_align&quot;:&quot;lm&quot;,&quot;text_align&quot;:&quot;lm&quot;,&quot;text_direction&quot;:&quot;horizontal&quot;,&quot;chip_types&quot;:[&quot;text&quot;]}]]"/>
  <p:tag name="KSO_WM_CHIP_GROUPID" val="5e6efcfd605d5daf04fe5f8f"/>
  <p:tag name="KSO_WM_CHIP_INFOS" val="{&quot;layout_type&quot;:&quot;leftright&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XID" val="5e6efcfd605d5daf04fe5f90"/>
  <p:tag name="KSO_WM_SLIDE_BACKGROUND" val="[&quot;general&quot;,&quot;frame&quot;]"/>
  <p:tag name="KSO_WM_SLIDE_BACKGROUND_TYPE" val="frame"/>
  <p:tag name="KSO_WM_SLIDE_BK_DARK_LIGHT" val="2"/>
  <p:tag name="KSO_WM_SLIDE_CAN_ADD_NAVIGATION" val="1"/>
  <p:tag name="KSO_WM_SLIDE_ID" val="diagram20212959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2T16:54:11&quot;,&quot;maxSize&quot;:{&quot;size1&quot;:56.199971307794719},&quot;minSize&quot;:{&quot;size1&quot;:41.199971307794719},&quot;normalSize&quot;:{&quot;size1&quot;:50.779137974461385},&quot;subLayout&quot;:[{&quot;id&quot;:&quot;2020-11-02T16:54:11&quot;,&quot;margin&quot;:{&quot;bottom&quot;:1.6929999589920044,&quot;left&quot;:1.2697499990463257,&quot;right&quot;:0,&quot;top&quot;:1.6929999589920044},&quot;type&quot;:0},{&quot;id&quot;:&quot;2020-11-02T16:54:11&quot;,&quot;margin&quot;:{&quot;bottom&quot;:1.6929999589920044,&quot;left&quot;:0.6352500319480896,&quot;right&quot;:1.2697499990463257,&quot;top&quot;:1.6929999589920044},&quot;type&quot;:0}],&quot;type&quot;:0}"/>
  <p:tag name="KSO_WM_SLIDE_POSITION" val="48*144"/>
  <p:tag name="KSO_WM_SLIDE_RATIO" val="1.777778"/>
  <p:tag name="KSO_WM_SLIDE_SIZE" val="864*252"/>
  <p:tag name="KSO_WM_SLIDE_SUBTYPE" val="picTxt"/>
  <p:tag name="KSO_WM_SLIDE_SUPPORT_FEATURE_TYPE" val="1"/>
  <p:tag name="KSO_WM_SLIDE_TYPE" val="text"/>
  <p:tag name="KSO_WM_TAG_VERSION" val="1.0"/>
  <p:tag name="KSO_WM_TEMPLATE_ASSEMBLE_GROUPID" val="5f9fc93358547e52881966a7"/>
  <p:tag name="KSO_WM_TEMPLATE_ASSEMBLE_XID" val="5f9fc93358547e52881966a7"/>
  <p:tag name="KSO_WM_TEMPLATE_CATEGORY" val="diagram"/>
  <p:tag name="KSO_WM_TEMPLATE_COLOR_TYPE" val="1"/>
  <p:tag name="KSO_WM_TEMPLATE_INDEX" val="20212959"/>
  <p:tag name="KSO_WM_TEMPLATE_MASTER_TYPE" val="0"/>
  <p:tag name="KSO_WM_TEMPLATE_SUBCATEGORY" val="21"/>
</p:tagLst>
</file>

<file path=ppt/tags/tag40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0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10.xml><?xml version="1.0" encoding="utf-8"?>
<p:tagLst xmlns:a="http://schemas.openxmlformats.org/drawingml/2006/main" xmlns:r="http://schemas.openxmlformats.org/officeDocument/2006/relationships" xmlns:p="http://schemas.openxmlformats.org/presentationml/2006/main">
  <p:tag name="KSO_WM_ASSEMBLE_CHIP_INDEX" val="d2a1955fd83c49c8a187cf54a367c09c"/>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BLOCK" val="0"/>
  <p:tag name="KSO_WM_UNIT_COMPATIBLE" val="0"/>
  <p:tag name="KSO_WM_UNIT_DEC_AREA_ID" val="eaae8dd75a0e4af8b5ce8e54e6e0dee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95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
  <p:tag name="KSO_WM_UNIT_SHOW_EDIT_AREA_INDICATION" val="1"/>
  <p:tag name="KSO_WM_UNIT_SM_LIMIT_TYPE" val="2"/>
  <p:tag name="KSO_WM_UNIT_SUBTYPE" val="a"/>
  <p:tag name="KSO_WM_UNIT_SUPPORT_UNIT_TYPE" val="[&quot;d&quot;,&quot;α&quot;,&quot;β&quot;,&quot;θ&quot;]"/>
  <p:tag name="KSO_WM_UNIT_TEXT_FILL_FORE_SCHEMECOLOR_INDEX" val="13"/>
  <p:tag name="KSO_WM_UNIT_TEXT_FILL_FORE_SCHEMECOLOR_INDEX_BRIGHTNESS" val="0.25"/>
  <p:tag name="KSO_WM_UNIT_TEXT_FILL_TYPE" val="1"/>
  <p:tag name="KSO_WM_UNIT_TEXT_SUBTYPE" val="a"/>
  <p:tag name="KSO_WM_UNIT_TYPE" val="f"/>
  <p:tag name="KSO_WM_UNIT_VALUE" val="230"/>
</p:tagLst>
</file>

<file path=ppt/tags/tag41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1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1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1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1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16.xml><?xml version="1.0" encoding="utf-8"?>
<p:tagLst xmlns:a="http://schemas.openxmlformats.org/drawingml/2006/main" xmlns:r="http://schemas.openxmlformats.org/officeDocument/2006/relationships" xmlns:p="http://schemas.openxmlformats.org/presentationml/2006/main">
  <p:tag name="KSO_WM_BEAUTIFY_FLAG" val="#wm#"/>
  <p:tag name="KSO_WM_CHIP_DECFILLPROP" val="[]"/>
  <p:tag name="KSO_WM_CHIP_FILLPROP" val="[[{&quot;text_align&quot;:&quot;cm&quot;,&quot;text_direction&quot;:&quot;horizontal&quot;,&quot;support_big_font&quot;:false,&quot;fill_id&quot;:&quot;33def5bec89e40c19f6178bc20339208&quot;,&quot;fill_align&quot;:&quot;cm&quot;,&quot;chip_types&quot;:[&quot;picture&quot;]},{&quot;text_align&quot;:&quot;cm&quot;,&quot;text_direction&quot;:&quot;horizontal&quot;,&quot;support_big_font&quot;:false,&quot;fill_id&quot;:&quot;7364f980887546ae968b8579d7bde2a3&quot;,&quot;fill_align&quot;:&quot;cm&quot;,&quot;chip_types&quot;:[&quot;picture&quot;]}]]"/>
  <p:tag name="KSO_WM_CHIP_GROUPID" val="5f709e10747e3ea6e292a833"/>
  <p:tag name="KSO_WM_CHIP_INFOS" val="{&quot;type&quot;:0,&quot;layout_type&quot;:&quot;leftright&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f709e10747e3ea6e292a834"/>
  <p:tag name="KSO_WM_SLIDE_BACKGROUND" val="[&quot;general&quot;]"/>
  <p:tag name="KSO_WM_SLIDE_BACKGROUND_TYPE" val="general"/>
  <p:tag name="KSO_WM_SLIDE_BK_DARK_LIGHT" val="2"/>
  <p:tag name="KSO_WM_SLIDE_ID" val="diagram20212698_1"/>
  <p:tag name="KSO_WM_SLIDE_INDEX" val="1"/>
  <p:tag name="KSO_WM_SLIDE_ITEM_CNT" val="0"/>
  <p:tag name="KSO_WM_SLIDE_LAYOUT" val="d"/>
  <p:tag name="KSO_WM_SLIDE_LAYOUT_CNT" val="2"/>
  <p:tag name="KSO_WM_SLIDE_LAYOUT_INFO" val="{&quot;backgroundInfo&quot;:[{&quot;bottom&quot;:0,&quot;bottomAbs&quot;:false,&quot;left&quot;:0,&quot;leftAbs&quot;:false,&quot;right&quot;:0,&quot;rightAbs&quot;:false,&quot;top&quot;:0,&quot;topAbs&quot;:false,&quot;type&quot;:&quot;general&quot;}],&quot;direction&quot;:1,&quot;id&quot;:&quot;2020-11-26T14:13:19&quot;,&quot;maxSize&quot;:{&quot;size1&quot;:50.100000000000001},&quot;minSize&quot;:{&quot;size1&quot;:50.100000000000001},&quot;normalSize&quot;:{&quot;size1&quot;:50.100000000000001},&quot;subLayout&quot;:[{&quot;id&quot;:&quot;2020-11-26T14:13:19&quot;,&quot;margin&quot;:{&quot;bottom&quot;:2.1170001029968262,&quot;left&quot;:2.8575000762939453,&quot;right&quot;:0.97200000286102295,&quot;top&quot;:2.1170001029968262},&quot;type&quot;:0},{&quot;id&quot;:&quot;2020-11-26T14:13:19&quot;,&quot;margin&quot;:{&quot;bottom&quot;:2.1170001029968262,&quot;left&quot;:0.93299996852874756,&quot;right&quot;:2.8575000762939453,&quot;top&quot;:2.1170001029968262},&quot;type&quot;:0}],&quot;type&quot;:0}"/>
  <p:tag name="KSO_WM_SLIDE_POSITION" val="0*0"/>
  <p:tag name="KSO_WM_SLIDE_RATIO" val="1.777778"/>
  <p:tag name="KSO_WM_SLIDE_SIZE" val="960*540"/>
  <p:tag name="KSO_WM_SLIDE_SUBTYPE" val="picTxt"/>
  <p:tag name="KSO_WM_SLIDE_SUPPORT_FEATURE_TYPE" val="0"/>
  <p:tag name="KSO_WM_SLIDE_TYPE" val="text"/>
  <p:tag name="KSO_WM_TAG_VERSION" val="1.0"/>
  <p:tag name="KSO_WM_TEMPLATE_ASSEMBLE_GROUPID" val="5fa3b39dacfdea5937abc416"/>
  <p:tag name="KSO_WM_TEMPLATE_ASSEMBLE_XID" val="5fa3b39dacfdea5937abc416"/>
  <p:tag name="KSO_WM_TEMPLATE_CATEGORY" val="diagram"/>
  <p:tag name="KSO_WM_TEMPLATE_COLOR_TYPE" val="1"/>
  <p:tag name="KSO_WM_TEMPLATE_INDEX" val="20212698"/>
  <p:tag name="KSO_WM_TEMPLATE_MASTER_TYPE" val="0"/>
  <p:tag name="KSO_WM_TEMPLATE_SUBCATEGORY" val="21"/>
</p:tagLst>
</file>

<file path=ppt/tags/tag41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HIGHLIGHT" val="0"/>
  <p:tag name="KSO_WM_UNIT_ID" val="_12**"/>
  <p:tag name="KSO_WM_UNIT_LAYERLEVEL" val="1"/>
  <p:tag name="KSO_WM_UNIT_TYPE" val="i"/>
</p:tagLst>
</file>

<file path=ppt/tags/tag418.xml><?xml version="1.0" encoding="utf-8"?>
<p:tagLst xmlns:a="http://schemas.openxmlformats.org/drawingml/2006/main" xmlns:r="http://schemas.openxmlformats.org/officeDocument/2006/relationships" xmlns:p="http://schemas.openxmlformats.org/presentationml/2006/main">
  <p:tag name="KSO_WM_BEAUTIFY_FLAG" val="#wm#"/>
  <p:tag name="KSO_WM_CHIP_GROUPID" val="5f709e10747e3ea6e292a833"/>
  <p:tag name="KSO_WM_CHIP_XID" val="5f709e10747e3ea6e292a834"/>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BLOCK" val="0"/>
  <p:tag name="KSO_WM_UNIT_COMPATIBLE" val="0"/>
  <p:tag name="KSO_WM_UNIT_DEC_AREA_ID" val="419080cbc19c4aceabcfd8126a5d77e5"/>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1}"/>
  <p:tag name="KSO_WM_UNIT_DIAGRAM_ISNUMVISUAL" val="0"/>
  <p:tag name="KSO_WM_UNIT_DIAGRAM_ISREFERUNIT" val="0"/>
  <p:tag name="KSO_WM_UNIT_FILL_BACK_SCHEMECOLOR_INDEX" val="16"/>
  <p:tag name="KSO_WM_UNIT_FILL_BACK_SCHEMECOLOR_INDEX_BRIGHTNESS" val="0"/>
  <p:tag name="KSO_WM_UNIT_FILL_FORE_SCHEMECOLOR_INDEX" val="5"/>
  <p:tag name="KSO_WM_UNIT_FILL_FORE_SCHEMECOLOR_INDEX_BRIGHTNESS" val="0.8"/>
  <p:tag name="KSO_WM_UNIT_FILL_TYPE" val="2"/>
  <p:tag name="KSO_WM_UNIT_HIGHLIGHT" val="0"/>
  <p:tag name="KSO_WM_UNIT_ID" val="diagram20212698_1*i*1"/>
  <p:tag name="KSO_WM_UNIT_INDEX" val="1"/>
  <p:tag name="KSO_WM_UNIT_LAYERLEVEL" val="1"/>
  <p:tag name="KSO_WM_UNIT_SM_LIMIT_TYPE" val="2"/>
  <p:tag name="KSO_WM_UNIT_TEXT_FILL_FORE_SCHEMECOLOR_INDEX" val="2"/>
  <p:tag name="KSO_WM_UNIT_TEXT_FILL_FORE_SCHEMECOLOR_INDEX_BRIGHTNESS" val="0"/>
  <p:tag name="KSO_WM_UNIT_TEXT_FILL_TYPE" val="1"/>
  <p:tag name="KSO_WM_UNIT_TYPE" val="i"/>
  <p:tag name="KSO_WM_UNIT_VALUE" val="1325"/>
</p:tagLst>
</file>

<file path=ppt/tags/tag419.xml><?xml version="1.0" encoding="utf-8"?>
<p:tagLst xmlns:a="http://schemas.openxmlformats.org/drawingml/2006/main" xmlns:r="http://schemas.openxmlformats.org/officeDocument/2006/relationships" xmlns:p="http://schemas.openxmlformats.org/presentationml/2006/main">
  <p:tag name="KSO_WM_BEAUTIFY_FLAG" val="#wm#"/>
  <p:tag name="KSO_WM_CHIP_GROUPID" val="5f709e10747e3ea6e292a833"/>
  <p:tag name="KSO_WM_CHIP_XID" val="5f709e10747e3ea6e292a834"/>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BLOCK" val="0"/>
  <p:tag name="KSO_WM_UNIT_COMPATIBLE" val="0"/>
  <p:tag name="KSO_WM_UNIT_DEC_AREA_ID" val="f13082978d784ffcb6e94285576f2036"/>
  <p:tag name="KSO_WM_UNIT_DECORATE_INFO" val="{&quot;ReferentInfo&quot;:{&quot;Id&quot;:&quot;slide&quot;,&quot;X&quot;:{&quot;Pos&quot;:2},&quot;Y&quot;:{&quot;Pos&quot;:0}},&quot;DecorateInfoX&quot;:{&quot;Pos&quot;:2,&quot;IsAbs&quot;:false},&quot;DecorateInfoY&quot;:{&quot;Pos&quot;:0,&quot;IsAbs&quot;:false},&quot;DecorateInfoW&quot;:{&quot;IsAbs&quot;:false},&quot;DecorateInfoH&quot;:{&quot;IsAbs&quot;:false},&quot;whChangeMode&quot;:1}"/>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12698_1*i*2"/>
  <p:tag name="KSO_WM_UNIT_INDEX" val="2"/>
  <p:tag name="KSO_WM_UNIT_LAYERLEVEL" val="1"/>
  <p:tag name="KSO_WM_UNIT_SM_LIMIT_TYPE" val="2"/>
  <p:tag name="KSO_WM_UNIT_TEXT_FILL_FORE_SCHEMECOLOR_INDEX" val="13"/>
  <p:tag name="KSO_WM_UNIT_TEXT_FILL_FORE_SCHEMECOLOR_INDEX_BRIGHTNESS" val="0"/>
  <p:tag name="KSO_WM_UNIT_TEXT_FILL_TYPE" val="1"/>
  <p:tag name="KSO_WM_UNIT_TYPE" val="i"/>
  <p:tag name="KSO_WM_UNIT_VALUE" val="4"/>
</p:tagLst>
</file>

<file path=ppt/tags/tag420.xml><?xml version="1.0" encoding="utf-8"?>
<p:tagLst xmlns:a="http://schemas.openxmlformats.org/drawingml/2006/main" xmlns:r="http://schemas.openxmlformats.org/officeDocument/2006/relationships" xmlns:p="http://schemas.openxmlformats.org/presentationml/2006/main">
  <p:tag name="KSO_WM_BEAUTIFY_FLAG" val="#wm#"/>
  <p:tag name="KSO_WM_CHIP_GROUPID" val="5f709e10747e3ea6e292a833"/>
  <p:tag name="KSO_WM_CHIP_XID" val="5f709e10747e3ea6e292a834"/>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BLOCK" val="0"/>
  <p:tag name="KSO_WM_UNIT_COMPATIBLE" val="0"/>
  <p:tag name="KSO_WM_UNIT_DEC_AREA_ID" val="6bd4df458f3741208d403cc8ddbdaa80"/>
  <p:tag name="KSO_WM_UNIT_DECORATE_INFO" val="{&quot;ReferentInfo&quot;:{&quot;Id&quot;:&quot;slide&quot;,&quot;X&quot;:{&quot;Pos&quot;:0},&quot;Y&quot;:{&quot;Pos&quot;:2}},&quot;DecorateInfoX&quot;:{&quot;Pos&quot;:0,&quot;IsAbs&quot;:false},&quot;DecorateInfoY&quot;:{&quot;Pos&quot;:2,&quot;IsAbs&quot;:false},&quot;DecorateInfoW&quot;:{&quot;IsAbs&quot;:false},&quot;DecorateInfoH&quot;:{&quot;IsAbs&quot;:false},&quot;whChangeMode&quot;:1}"/>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diagram20212698_1*i*3"/>
  <p:tag name="KSO_WM_UNIT_INDEX" val="3"/>
  <p:tag name="KSO_WM_UNIT_LAYERLEVEL" val="1"/>
  <p:tag name="KSO_WM_UNIT_SM_LIMIT_TYPE" val="2"/>
  <p:tag name="KSO_WM_UNIT_TEXT_FILL_FORE_SCHEMECOLOR_INDEX" val="13"/>
  <p:tag name="KSO_WM_UNIT_TEXT_FILL_FORE_SCHEMECOLOR_INDEX_BRIGHTNESS" val="0"/>
  <p:tag name="KSO_WM_UNIT_TEXT_FILL_TYPE" val="1"/>
  <p:tag name="KSO_WM_UNIT_TYPE" val="i"/>
  <p:tag name="KSO_WM_UNIT_VALUE" val="4"/>
</p:tagLst>
</file>

<file path=ppt/tags/tag421.xml><?xml version="1.0" encoding="utf-8"?>
<p:tagLst xmlns:a="http://schemas.openxmlformats.org/drawingml/2006/main" xmlns:r="http://schemas.openxmlformats.org/officeDocument/2006/relationships" xmlns:p="http://schemas.openxmlformats.org/presentationml/2006/main">
  <p:tag name="KSO_WM_BEAUTIFY_FLAG" val="#wm#"/>
  <p:tag name="KSO_WM_CHIP_GROUPID" val="5f709e10747e3ea6e292a833"/>
  <p:tag name="KSO_WM_CHIP_XID" val="5f709e10747e3ea6e292a834"/>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BLOCK" val="0"/>
  <p:tag name="KSO_WM_UNIT_COMPATIBLE" val="0"/>
  <p:tag name="KSO_WM_UNIT_DEC_AREA_ID" val="e0fcbfa9726b4de080190d946705b6b5"/>
  <p:tag name="KSO_WM_UNIT_DECORATE_INFO" val="{&quot;DecorateInfoH&quot;:{&quot;IsAbs&quot;:false},&quot;DecorateInfoW&quot;:{&quot;IsAbs&quot;:true},&quot;DecorateInfoX&quot;:{&quot;IsAbs&quot;:true,&quot;Pos&quot;:1},&quot;DecorateInfoY&quot;:{&quot;IsAbs&quot;:true,&quot;Pos&quot;:1},&quot;ReferentInfo&quot;:{&quot;Id&quot;:&quot;f32e50c1f1a74c3f86a4f8887c19b83d&quot;,&quot;X&quot;:{&quot;Pos&quot;:1},&quot;Y&quot;:{&quot;Pos&quot;:1}},&quot;whChangeMode&quot;:0}"/>
  <p:tag name="KSO_WM_UNIT_DIAGRAM_ISNUMVISUAL" val="0"/>
  <p:tag name="KSO_WM_UNIT_DIAGRAM_ISREFERUNIT" val="0"/>
  <p:tag name="KSO_WM_UNIT_HIGHLIGHT" val="0"/>
  <p:tag name="KSO_WM_UNIT_ID" val="diagram20212698_1*i*4"/>
  <p:tag name="KSO_WM_UNIT_INDEX" val="4"/>
  <p:tag name="KSO_WM_UNIT_LAYERLEVEL" val="1"/>
  <p:tag name="KSO_WM_UNIT_LINE_FILL_TYPE" val="2"/>
  <p:tag name="KSO_WM_UNIT_LINE_FORE_SCHEMECOLOR_INDEX" val="5"/>
  <p:tag name="KSO_WM_UNIT_LINE_FORE_SCHEMECOLOR_INDEX_BRIGHTNESS" val="0"/>
  <p:tag name="KSO_WM_UNIT_SM_LIMIT_TYPE" val="4"/>
  <p:tag name="KSO_WM_UNIT_TEXT_FILL_FORE_SCHEMECOLOR_INDEX" val="2"/>
  <p:tag name="KSO_WM_UNIT_TEXT_FILL_FORE_SCHEMECOLOR_INDEX_BRIGHTNESS" val="0"/>
  <p:tag name="KSO_WM_UNIT_TEXT_FILL_TYPE" val="1"/>
  <p:tag name="KSO_WM_UNIT_TYPE" val="i"/>
  <p:tag name="KSO_WM_UNIT_VALUE" val="300"/>
</p:tagLst>
</file>

<file path=ppt/tags/tag422.xml><?xml version="1.0" encoding="utf-8"?>
<p:tagLst xmlns:a="http://schemas.openxmlformats.org/drawingml/2006/main" xmlns:r="http://schemas.openxmlformats.org/officeDocument/2006/relationships" xmlns:p="http://schemas.openxmlformats.org/presentationml/2006/main">
  <p:tag name="KSO_WM_BEAUTIFY_FLAG" val="#wm#"/>
  <p:tag name="KSO_WM_CHIP_GROUPID" val="5f709e10747e3ea6e292a833"/>
  <p:tag name="KSO_WM_CHIP_XID" val="5f709e10747e3ea6e292a834"/>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BLOCK" val="0"/>
  <p:tag name="KSO_WM_UNIT_COMPATIBLE" val="0"/>
  <p:tag name="KSO_WM_UNIT_DEC_AREA_ID" val="be98db4a894c4b8ebea01c4062833a14"/>
  <p:tag name="KSO_WM_UNIT_DECORATE_INFO" val="{&quot;DecorateInfoH&quot;:{&quot;IsAbs&quot;:false},&quot;DecorateInfoW&quot;:{&quot;IsAbs&quot;:true},&quot;DecorateInfoX&quot;:{&quot;IsAbs&quot;:true,&quot;Pos&quot;:1},&quot;DecorateInfoY&quot;:{&quot;IsAbs&quot;:true,&quot;Pos&quot;:1},&quot;ReferentInfo&quot;:{&quot;Id&quot;:&quot;a06151bfa9d0419f872caa2f3cbb4a57&quot;,&quot;X&quot;:{&quot;Pos&quot;:1},&quot;Y&quot;:{&quot;Pos&quot;:1}},&quot;whChangeMode&quot;:0}"/>
  <p:tag name="KSO_WM_UNIT_DIAGRAM_ISNUMVISUAL" val="0"/>
  <p:tag name="KSO_WM_UNIT_DIAGRAM_ISREFERUNIT" val="0"/>
  <p:tag name="KSO_WM_UNIT_HIGHLIGHT" val="0"/>
  <p:tag name="KSO_WM_UNIT_ID" val="diagram20212698_1*i*5"/>
  <p:tag name="KSO_WM_UNIT_INDEX" val="5"/>
  <p:tag name="KSO_WM_UNIT_LAYERLEVEL" val="1"/>
  <p:tag name="KSO_WM_UNIT_LINE_FILL_TYPE" val="2"/>
  <p:tag name="KSO_WM_UNIT_LINE_FORE_SCHEMECOLOR_INDEX" val="5"/>
  <p:tag name="KSO_WM_UNIT_LINE_FORE_SCHEMECOLOR_INDEX_BRIGHTNESS" val="0"/>
  <p:tag name="KSO_WM_UNIT_SM_LIMIT_TYPE" val="4"/>
  <p:tag name="KSO_WM_UNIT_TEXT_FILL_FORE_SCHEMECOLOR_INDEX" val="2"/>
  <p:tag name="KSO_WM_UNIT_TEXT_FILL_FORE_SCHEMECOLOR_INDEX_BRIGHTNESS" val="0"/>
  <p:tag name="KSO_WM_UNIT_TEXT_FILL_TYPE" val="1"/>
  <p:tag name="KSO_WM_UNIT_TYPE" val="i"/>
  <p:tag name="KSO_WM_UNIT_VALUE" val="300"/>
</p:tagLst>
</file>

<file path=ppt/tags/tag423.xml><?xml version="1.0" encoding="utf-8"?>
<p:tagLst xmlns:a="http://schemas.openxmlformats.org/drawingml/2006/main" xmlns:r="http://schemas.openxmlformats.org/officeDocument/2006/relationships" xmlns:p="http://schemas.openxmlformats.org/presentationml/2006/main">
  <p:tag name="KSO_WM_ASSEMBLE_CHIP_INDEX" val="cd61a25996804ecfa3ac54e1ea7752ec"/>
  <p:tag name="KSO_WM_BEAUTIFY_FLAG" val="#wm#"/>
  <p:tag name="KSO_WM_CHIP_FILLAREA_FILL_RULE" val="{&quot;fill_align&quot;:&quot;cm&quot;,&quot;fill_mode&quot;:&quot;full&quot;,&quot;sacle_strategy&quot;:&quot;smart&quot;}"/>
  <p:tag name="KSO_WM_CHIP_GROUPID" val="5e7310da9a230a26b9e88a19"/>
  <p:tag name="KSO_WM_CHIP_XID" val="5e7310da9a230a26b9e88a1a"/>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COMPATIBLE" val="0"/>
  <p:tag name="KSO_WM_UNIT_DEC_AREA_ID" val="a06151bfa9d0419f872caa2f3cbb4a57"/>
  <p:tag name="KSO_WM_UNIT_DECORATE_INFO" val="{&quot;ReferentInfo&quot;:{&quot;Id&quot;:&quot;slide&quot;,&quot;X&quot;:{&quot;Pos&quot;:0},&quot;Y&quot;:{&quot;Pos&quot;:0}},&quot;DecorateInfoX&quot;:{&quot;Pos&quot;:0,&quot;IsAbs&quot;:false},&quot;DecorateInfoY&quot;:{&quot;Pos&quot;:0,&quot;IsAbs&quot;:false},&quot;DecorateInfoW&quot;:{&quot;IsAbs&quot;:true},&quot;DecorateInfoH&quot;:{&quot;IsAbs&quot;:true},&quot;whChangeMode&quot;:0}"/>
  <p:tag name="KSO_WM_UNIT_DIAGRAM_ISNUMVISUAL" val="0"/>
  <p:tag name="KSO_WM_UNIT_DIAGRAM_ISREFERUNIT" val="0"/>
  <p:tag name="KSO_WM_UNIT_HIGHLIGHT" val="0"/>
  <p:tag name="KSO_WM_UNIT_ID" val="diagram20212698_1*d*2"/>
  <p:tag name="KSO_WM_UNIT_INDEX" val="2"/>
  <p:tag name="KSO_WM_UNIT_LAYERLEVEL" val="1"/>
  <p:tag name="KSO_WM_UNIT_PLACING_PICTURE" val="cd61a25996804ecfa3ac54e1ea7752ec"/>
  <p:tag name="KSO_WM_UNIT_SM_LIMIT_TYPE" val="0"/>
  <p:tag name="KSO_WM_UNIT_TYPE" val="d"/>
  <p:tag name="KSO_WM_UNIT_VALUE" val="1058*1184"/>
</p:tagLst>
</file>

<file path=ppt/tags/tag424.xml><?xml version="1.0" encoding="utf-8"?>
<p:tagLst xmlns:a="http://schemas.openxmlformats.org/drawingml/2006/main" xmlns:r="http://schemas.openxmlformats.org/officeDocument/2006/relationships" xmlns:p="http://schemas.openxmlformats.org/presentationml/2006/main">
  <p:tag name="KSO_WM_ASSEMBLE_CHIP_INDEX" val="45c0f0b28faa40729b9d601e5cba2955"/>
  <p:tag name="KSO_WM_BEAUTIFY_FLAG" val="#wm#"/>
  <p:tag name="KSO_WM_CHIP_FILLAREA_FILL_RULE" val="{&quot;fill_align&quot;:&quot;cm&quot;,&quot;fill_mode&quot;:&quot;full&quot;,&quot;sacle_strategy&quot;:&quot;smart&quot;}"/>
  <p:tag name="KSO_WM_CHIP_GROUPID" val="5e7310da9a230a26b9e88a19"/>
  <p:tag name="KSO_WM_CHIP_XID" val="5e7310da9a230a26b9e88a1a"/>
  <p:tag name="KSO_WM_TAG_VERSION" val="1.0"/>
  <p:tag name="KSO_WM_TEMPLATE_ASSEMBLE_GROUPID" val="5fa3b39dacfdea5937abc416"/>
  <p:tag name="KSO_WM_TEMPLATE_ASSEMBLE_XID" val="5fa3b39dacfdea5937abc416"/>
  <p:tag name="KSO_WM_TEMPLATE_CATEGORY" val="diagram"/>
  <p:tag name="KSO_WM_TEMPLATE_INDEX" val="20212698"/>
  <p:tag name="KSO_WM_UNIT_COMPATIBLE" val="0"/>
  <p:tag name="KSO_WM_UNIT_DEC_AREA_ID" val="f32e50c1f1a74c3f86a4f8887c19b83d"/>
  <p:tag name="KSO_WM_UNIT_DECORATE_INFO" val="{&quot;ReferentInfo&quot;:{&quot;Id&quot;:&quot;slide&quot;,&quot;X&quot;:{&quot;Pos&quot;:0},&quot;Y&quot;:{&quot;Pos&quot;:0}},&quot;DecorateInfoX&quot;:{&quot;Pos&quot;:0,&quot;IsAbs&quot;:false},&quot;DecorateInfoY&quot;:{&quot;Pos&quot;:0,&quot;IsAbs&quot;:false},&quot;DecorateInfoW&quot;:{&quot;IsAbs&quot;:true},&quot;DecorateInfoH&quot;:{&quot;IsAbs&quot;:true},&quot;whChangeMode&quot;:0}"/>
  <p:tag name="KSO_WM_UNIT_DIAGRAM_ISNUMVISUAL" val="0"/>
  <p:tag name="KSO_WM_UNIT_DIAGRAM_ISREFERUNIT" val="0"/>
  <p:tag name="KSO_WM_UNIT_HIGHLIGHT" val="0"/>
  <p:tag name="KSO_WM_UNIT_ID" val="diagram20212698_1*d*1"/>
  <p:tag name="KSO_WM_UNIT_INDEX" val="1"/>
  <p:tag name="KSO_WM_UNIT_LAYERLEVEL" val="1"/>
  <p:tag name="KSO_WM_UNIT_PLACING_PICTURE" val="45c0f0b28faa40729b9d601e5cba2955"/>
  <p:tag name="KSO_WM_UNIT_SM_LIMIT_TYPE" val="0"/>
  <p:tag name="KSO_WM_UNIT_TYPE" val="d"/>
  <p:tag name="KSO_WM_UNIT_VALUE" val="1058*1184"/>
</p:tagLst>
</file>

<file path=ppt/tags/tag42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2**"/>
  <p:tag name="KSO_WM_UNIT_LAYERLEVEL" val="1"/>
  <p:tag name="KSO_WM_UNIT_TEXT_FILL_FORE_SCHEMECOLOR_INDEX" val="2"/>
  <p:tag name="KSO_WM_UNIT_TEXT_FILL_FORE_SCHEMECOLOR_INDEX_BRIGHTNESS" val="0"/>
  <p:tag name="KSO_WM_UNIT_TEXT_FILL_TYPE" val="1"/>
</p:tagLst>
</file>

<file path=ppt/tags/tag42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2**"/>
  <p:tag name="KSO_WM_UNIT_LAYERLEVEL" val="1"/>
  <p:tag name="KSO_WM_UNIT_TEXT_FILL_FORE_SCHEMECOLOR_INDEX" val="2"/>
  <p:tag name="KSO_WM_UNIT_TEXT_FILL_FORE_SCHEMECOLOR_INDEX_BRIGHTNESS" val="0"/>
  <p:tag name="KSO_WM_UNIT_TEXT_FILL_TYPE" val="1"/>
</p:tagLst>
</file>

<file path=ppt/tags/tag42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2**"/>
  <p:tag name="KSO_WM_UNIT_LAYERLEVEL" val="1"/>
  <p:tag name="KSO_WM_UNIT_TEXT_FILL_FORE_SCHEMECOLOR_INDEX" val="2"/>
  <p:tag name="KSO_WM_UNIT_TEXT_FILL_FORE_SCHEMECOLOR_INDEX_BRIGHTNESS" val="0"/>
  <p:tag name="KSO_WM_UNIT_TEXT_FILL_TYPE" val="1"/>
</p:tagLst>
</file>

<file path=ppt/tags/tag42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2**"/>
  <p:tag name="KSO_WM_UNIT_LAYERLEVEL" val="1"/>
  <p:tag name="KSO_WM_UNIT_TEXT_FILL_FORE_SCHEMECOLOR_INDEX" val="2"/>
  <p:tag name="KSO_WM_UNIT_TEXT_FILL_FORE_SCHEMECOLOR_INDEX_BRIGHTNESS" val="0"/>
  <p:tag name="KSO_WM_UNIT_TEXT_FILL_TYPE" val="1"/>
</p:tagLst>
</file>

<file path=ppt/tags/tag42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general"/>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2**"/>
  <p:tag name="KSO_WM_UNIT_LAYERLEVEL" val="1"/>
  <p:tag name="KSO_WM_UNIT_TEXT_FILL_FORE_SCHEMECOLOR_INDEX" val="2"/>
  <p:tag name="KSO_WM_UNIT_TEXT_FILL_FORE_SCHEMECOLOR_INDEX_BRIGHTNESS" val="0"/>
  <p:tag name="KSO_WM_UNIT_TEXT_FILL_TYPE" val="1"/>
</p:tagLst>
</file>

<file path=ppt/tags/tag430.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3db982ffde44f6db26a00ed44c2df51&quot;,&quot;fill_align&quot;:&quot;cm&quot;,&quot;text_align&quot;:&quot;cm&quot;,&quot;text_direction&quot;:&quot;horizontal&quot;,&quot;chip_types&quot;:[&quot;diagram&quot;,&quot;pictext&quot;,&quot;picture&quot;,&quot;chart&quot;,&quot;table&quot;,&quot;video&quot;],&quot;support_features&quot;:[&quot;collage&quot;]},{&quot;fill_id&quot;:&quot;13bacbe80d794db69fe6229590c25ce6&quot;,&quot;fill_align&quot;:&quot;cm&quot;,&quot;text_align&quot;:&quot;lm&quot;,&quot;text_direction&quot;:&quot;horizontal&quot;,&quot;chip_types&quot;:[&quot;pictext&quot;,&quot;text&quot;,&quot;picture&quot;,&quot;chart&quot;,&quot;table&quot;,&quot;video&quot;],&quot;support_features&quot;:[&quot;collage&quot;]}],[{&quot;fill_id&quot;:&quot;23db982ffde44f6db26a00ed44c2df51&quot;,&quot;fill_align&quot;:&quot;rm&quot;,&quot;text_align&quot;:&quot;lm&quot;,&quot;text_direction&quot;:&quot;horizontal&quot;,&quot;chip_types&quot;:[&quot;text&quot;]},{&quot;fill_id&quot;:&quot;13bacbe80d794db69fe6229590c25ce6&quot;,&quot;fill_align&quot;:&quot;lm&quot;,&quot;text_align&quot;:&quot;lm&quot;,&quot;text_direction&quot;:&quot;horizontal&quot;,&quot;chip_types&quot;:[&quot;text&quot;]}]]"/>
  <p:tag name="KSO_WM_CHIP_GROUPID" val="5e6efcfd605d5daf04fe5f8f"/>
  <p:tag name="KSO_WM_CHIP_INFOS" val="{&quot;layout_type&quot;:&quot;leftright&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XID" val="5e6efcfd605d5daf04fe5f90"/>
  <p:tag name="KSO_WM_SLIDE_BACKGROUND" val="[&quot;general&quot;,&quot;frame&quot;]"/>
  <p:tag name="KSO_WM_SLIDE_BACKGROUND_TYPE" val="frame"/>
  <p:tag name="KSO_WM_SLIDE_BK_DARK_LIGHT" val="2"/>
  <p:tag name="KSO_WM_SLIDE_CAN_ADD_NAVIGATION" val="1"/>
  <p:tag name="KSO_WM_SLIDE_ID" val="diagram20212959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2T16:54:11&quot;,&quot;maxSize&quot;:{&quot;size1&quot;:56.199971307794719},&quot;minSize&quot;:{&quot;size1&quot;:41.199971307794719},&quot;normalSize&quot;:{&quot;size1&quot;:41.200075474461379},&quot;subLayout&quot;:[{&quot;id&quot;:&quot;2020-11-02T16:54:11&quot;,&quot;margin&quot;:{&quot;bottom&quot;:1.6929999589920044,&quot;left&quot;:1.2697499990463257,&quot;right&quot;:0,&quot;top&quot;:1.6929999589920044},&quot;type&quot;:0},{&quot;id&quot;:&quot;2020-11-02T16:54:11&quot;,&quot;margin&quot;:{&quot;bottom&quot;:1.6929999589920044,&quot;left&quot;:0.6352500319480896,&quot;right&quot;:1.2697499990463257,&quot;top&quot;:1.6929999589920044},&quot;type&quot;:0}],&quot;type&quot;:0}"/>
  <p:tag name="KSO_WM_SLIDE_POSITION" val="48*144"/>
  <p:tag name="KSO_WM_SLIDE_RATIO" val="1.777778"/>
  <p:tag name="KSO_WM_SLIDE_SIZE" val="864*252"/>
  <p:tag name="KSO_WM_SLIDE_SUBTYPE" val="picTxt"/>
  <p:tag name="KSO_WM_SLIDE_SUPPORT_FEATURE_TYPE" val="1"/>
  <p:tag name="KSO_WM_SLIDE_TYPE" val="text"/>
  <p:tag name="KSO_WM_TAG_VERSION" val="1.0"/>
  <p:tag name="KSO_WM_TEMPLATE_ASSEMBLE_GROUPID" val="5f9fc93358547e52881966a7"/>
  <p:tag name="KSO_WM_TEMPLATE_ASSEMBLE_XID" val="5f9fc93358547e52881966a7"/>
  <p:tag name="KSO_WM_TEMPLATE_CATEGORY" val="diagram"/>
  <p:tag name="KSO_WM_TEMPLATE_COLOR_TYPE" val="1"/>
  <p:tag name="KSO_WM_TEMPLATE_INDEX" val="20212959"/>
  <p:tag name="KSO_WM_TEMPLATE_MASTER_TYPE" val="0"/>
  <p:tag name="KSO_WM_TEMPLATE_SUBCATEGORY" val="21"/>
</p:tagLst>
</file>

<file path=ppt/tags/tag43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3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33.xml><?xml version="1.0" encoding="utf-8"?>
<p:tagLst xmlns:a="http://schemas.openxmlformats.org/drawingml/2006/main" xmlns:r="http://schemas.openxmlformats.org/officeDocument/2006/relationships" xmlns:p="http://schemas.openxmlformats.org/presentationml/2006/main">
  <p:tag name="KSO_WM_ASSEMBLE_CHIP_INDEX" val="7512042e939f41a9a5ff6c3092ae279f"/>
  <p:tag name="KSO_WM_BEAUTIFY_FLAG" val="#wm#"/>
  <p:tag name="KSO_WM_CHIP_FILLAREA_FILL_RULE" val="{&quot;fill_align&quot;:&quot;cm&quot;,&quot;fill_mode&quot;:&quot;full&quot;,&quot;sacle_strategy&quot;:&quot;smart&quot;}"/>
  <p:tag name="KSO_WM_CHIP_GROUPID" val="5e7310da9a230a26b9e88a19"/>
  <p:tag name="KSO_WM_CHIP_XID" val="5e7310da9a230a26b9e88a1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COMPATIBLE" val="0"/>
  <p:tag name="KSO_WM_UNIT_DEC_AREA_ID" val="59ae8c9e7fea49ada2311a59398382c0"/>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IAGRAM_ISNUMVISUAL" val="0"/>
  <p:tag name="KSO_WM_UNIT_DIAGRAM_ISREFERUNIT" val="0"/>
  <p:tag name="KSO_WM_UNIT_HIGHLIGHT" val="0"/>
  <p:tag name="KSO_WM_UNIT_ID" val="diagram20212959_1*d*1"/>
  <p:tag name="KSO_WM_UNIT_INDEX" val="1"/>
  <p:tag name="KSO_WM_UNIT_LAYERLEVEL" val="1"/>
  <p:tag name="KSO_WM_UNIT_PICTURE_CLIP_FLAG" val="0"/>
  <p:tag name="KSO_WM_UNIT_PLACING_PICTURE" val="7512042e939f41a9a5ff6c3092ae279f"/>
  <p:tag name="KSO_WM_UNIT_SM_LIMIT_TYPE" val="2"/>
  <p:tag name="KSO_WM_UNIT_SUPPORT_UNIT_TYPE" val="[&quot;l&quot;,&quot;m&quot;,&quot;n&quot;,&quot;o&quot;,&quot;p&quot;,&quot;q&quot;,&quot;r&quot;,&quot;δ&quot;,&quot;ε&quot;,&quot;ζ&quot;,&quot;η&quot;,&quot;d&quot;,&quot;α&quot;,&quot;β&quot;,&quot;θ&quot;]"/>
  <p:tag name="KSO_WM_UNIT_TYPE" val="d"/>
  <p:tag name="KSO_WM_UNIT_VALUE" val="888*1481"/>
</p:tagLst>
</file>

<file path=ppt/tags/tag434.xml><?xml version="1.0" encoding="utf-8"?>
<p:tagLst xmlns:a="http://schemas.openxmlformats.org/drawingml/2006/main" xmlns:r="http://schemas.openxmlformats.org/officeDocument/2006/relationships" xmlns:p="http://schemas.openxmlformats.org/presentationml/2006/main">
  <p:tag name="KSO_WM_ASSEMBLE_CHIP_INDEX" val="d2a1955fd83c49c8a187cf54a367c09c"/>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BLOCK" val="0"/>
  <p:tag name="KSO_WM_UNIT_COMPATIBLE" val="0"/>
  <p:tag name="KSO_WM_UNIT_DEC_AREA_ID" val="eaae8dd75a0e4af8b5ce8e54e6e0dee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95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
  <p:tag name="KSO_WM_UNIT_SHOW_EDIT_AREA_INDICATION" val="1"/>
  <p:tag name="KSO_WM_UNIT_SM_LIMIT_TYPE" val="2"/>
  <p:tag name="KSO_WM_UNIT_SUBTYPE" val="a"/>
  <p:tag name="KSO_WM_UNIT_SUPPORT_UNIT_TYPE" val="[&quot;d&quot;,&quot;α&quot;,&quot;β&quot;,&quot;θ&quot;]"/>
  <p:tag name="KSO_WM_UNIT_TEXT_FILL_FORE_SCHEMECOLOR_INDEX" val="13"/>
  <p:tag name="KSO_WM_UNIT_TEXT_FILL_FORE_SCHEMECOLOR_INDEX_BRIGHTNESS" val="0.25"/>
  <p:tag name="KSO_WM_UNIT_TEXT_FILL_TYPE" val="1"/>
  <p:tag name="KSO_WM_UNIT_TEXT_SUBTYPE" val="a"/>
  <p:tag name="KSO_WM_UNIT_TYPE" val="f"/>
  <p:tag name="KSO_WM_UNIT_VALUE" val="230"/>
</p:tagLst>
</file>

<file path=ppt/tags/tag43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3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3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3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3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40.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3db982ffde44f6db26a00ed44c2df51&quot;,&quot;fill_align&quot;:&quot;cm&quot;,&quot;text_align&quot;:&quot;cm&quot;,&quot;text_direction&quot;:&quot;horizontal&quot;,&quot;chip_types&quot;:[&quot;diagram&quot;,&quot;pictext&quot;,&quot;picture&quot;,&quot;chart&quot;,&quot;table&quot;,&quot;video&quot;],&quot;support_features&quot;:[&quot;collage&quot;]},{&quot;fill_id&quot;:&quot;13bacbe80d794db69fe6229590c25ce6&quot;,&quot;fill_align&quot;:&quot;cm&quot;,&quot;text_align&quot;:&quot;lm&quot;,&quot;text_direction&quot;:&quot;horizontal&quot;,&quot;chip_types&quot;:[&quot;pictext&quot;,&quot;text&quot;,&quot;picture&quot;,&quot;chart&quot;,&quot;table&quot;,&quot;video&quot;],&quot;support_features&quot;:[&quot;collage&quot;]}],[{&quot;fill_id&quot;:&quot;23db982ffde44f6db26a00ed44c2df51&quot;,&quot;fill_align&quot;:&quot;rm&quot;,&quot;text_align&quot;:&quot;lm&quot;,&quot;text_direction&quot;:&quot;horizontal&quot;,&quot;chip_types&quot;:[&quot;text&quot;]},{&quot;fill_id&quot;:&quot;13bacbe80d794db69fe6229590c25ce6&quot;,&quot;fill_align&quot;:&quot;lm&quot;,&quot;text_align&quot;:&quot;lm&quot;,&quot;text_direction&quot;:&quot;horizontal&quot;,&quot;chip_types&quot;:[&quot;text&quot;]}]]"/>
  <p:tag name="KSO_WM_CHIP_GROUPID" val="5e6efcfd605d5daf04fe5f8f"/>
  <p:tag name="KSO_WM_CHIP_INFOS" val="{&quot;layout_type&quot;:&quot;leftright&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XID" val="5e6efcfd605d5daf04fe5f90"/>
  <p:tag name="KSO_WM_SLIDE_BACKGROUND" val="[&quot;general&quot;,&quot;frame&quot;]"/>
  <p:tag name="KSO_WM_SLIDE_BACKGROUND_TYPE" val="frame"/>
  <p:tag name="KSO_WM_SLIDE_BK_DARK_LIGHT" val="2"/>
  <p:tag name="KSO_WM_SLIDE_CAN_ADD_NAVIGATION" val="1"/>
  <p:tag name="KSO_WM_SLIDE_ID" val="diagram20212959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2T16:54:11&quot;,&quot;maxSize&quot;:{&quot;size1&quot;:56.199971307794719},&quot;minSize&quot;:{&quot;size1&quot;:41.199971307794719},&quot;normalSize&quot;:{&quot;size1&quot;:41.200075474461379},&quot;subLayout&quot;:[{&quot;id&quot;:&quot;2020-11-02T16:54:11&quot;,&quot;margin&quot;:{&quot;bottom&quot;:1.6929999589920044,&quot;left&quot;:1.2697499990463257,&quot;right&quot;:0,&quot;top&quot;:1.6929999589920044},&quot;type&quot;:0},{&quot;id&quot;:&quot;2020-11-02T16:54:11&quot;,&quot;margin&quot;:{&quot;bottom&quot;:1.6929999589920044,&quot;left&quot;:0.6352500319480896,&quot;right&quot;:1.2697499990463257,&quot;top&quot;:1.6929999589920044},&quot;type&quot;:0}],&quot;type&quot;:0}"/>
  <p:tag name="KSO_WM_SLIDE_POSITION" val="48*144"/>
  <p:tag name="KSO_WM_SLIDE_RATIO" val="1.777778"/>
  <p:tag name="KSO_WM_SLIDE_SIZE" val="864*252"/>
  <p:tag name="KSO_WM_SLIDE_SUBTYPE" val="picTxt"/>
  <p:tag name="KSO_WM_SLIDE_SUPPORT_FEATURE_TYPE" val="1"/>
  <p:tag name="KSO_WM_SLIDE_TYPE" val="text"/>
  <p:tag name="KSO_WM_TAG_VERSION" val="1.0"/>
  <p:tag name="KSO_WM_TEMPLATE_ASSEMBLE_GROUPID" val="5f9fc93358547e52881966a7"/>
  <p:tag name="KSO_WM_TEMPLATE_ASSEMBLE_XID" val="5f9fc93358547e52881966a7"/>
  <p:tag name="KSO_WM_TEMPLATE_CATEGORY" val="diagram"/>
  <p:tag name="KSO_WM_TEMPLATE_COLOR_TYPE" val="1"/>
  <p:tag name="KSO_WM_TEMPLATE_INDEX" val="20212959"/>
  <p:tag name="KSO_WM_TEMPLATE_MASTER_TYPE" val="0"/>
  <p:tag name="KSO_WM_TEMPLATE_SUBCATEGORY" val="21"/>
</p:tagLst>
</file>

<file path=ppt/tags/tag44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4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43.xml><?xml version="1.0" encoding="utf-8"?>
<p:tagLst xmlns:a="http://schemas.openxmlformats.org/drawingml/2006/main" xmlns:r="http://schemas.openxmlformats.org/officeDocument/2006/relationships" xmlns:p="http://schemas.openxmlformats.org/presentationml/2006/main">
  <p:tag name="KSO_WM_ASSEMBLE_CHIP_INDEX" val="7512042e939f41a9a5ff6c3092ae279f"/>
  <p:tag name="KSO_WM_BEAUTIFY_FLAG" val="#wm#"/>
  <p:tag name="KSO_WM_CHIP_FILLAREA_FILL_RULE" val="{&quot;fill_align&quot;:&quot;cm&quot;,&quot;fill_mode&quot;:&quot;full&quot;,&quot;sacle_strategy&quot;:&quot;smart&quot;}"/>
  <p:tag name="KSO_WM_CHIP_GROUPID" val="5e7310da9a230a26b9e88a19"/>
  <p:tag name="KSO_WM_CHIP_XID" val="5e7310da9a230a26b9e88a1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COMPATIBLE" val="0"/>
  <p:tag name="KSO_WM_UNIT_DEC_AREA_ID" val="59ae8c9e7fea49ada2311a59398382c0"/>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IAGRAM_ISNUMVISUAL" val="0"/>
  <p:tag name="KSO_WM_UNIT_DIAGRAM_ISREFERUNIT" val="0"/>
  <p:tag name="KSO_WM_UNIT_HIGHLIGHT" val="0"/>
  <p:tag name="KSO_WM_UNIT_ID" val="diagram20212959_1*d*1"/>
  <p:tag name="KSO_WM_UNIT_INDEX" val="1"/>
  <p:tag name="KSO_WM_UNIT_LAYERLEVEL" val="1"/>
  <p:tag name="KSO_WM_UNIT_PICTURE_CLIP_FLAG" val="0"/>
  <p:tag name="KSO_WM_UNIT_PLACING_PICTURE" val="7512042e939f41a9a5ff6c3092ae279f"/>
  <p:tag name="KSO_WM_UNIT_SM_LIMIT_TYPE" val="2"/>
  <p:tag name="KSO_WM_UNIT_SUPPORT_UNIT_TYPE" val="[&quot;l&quot;,&quot;m&quot;,&quot;n&quot;,&quot;o&quot;,&quot;p&quot;,&quot;q&quot;,&quot;r&quot;,&quot;δ&quot;,&quot;ε&quot;,&quot;ζ&quot;,&quot;η&quot;,&quot;d&quot;,&quot;α&quot;,&quot;β&quot;,&quot;θ&quot;]"/>
  <p:tag name="KSO_WM_UNIT_TYPE" val="d"/>
  <p:tag name="KSO_WM_UNIT_VALUE" val="888*1481"/>
</p:tagLst>
</file>

<file path=ppt/tags/tag444.xml><?xml version="1.0" encoding="utf-8"?>
<p:tagLst xmlns:a="http://schemas.openxmlformats.org/drawingml/2006/main" xmlns:r="http://schemas.openxmlformats.org/officeDocument/2006/relationships" xmlns:p="http://schemas.openxmlformats.org/presentationml/2006/main">
  <p:tag name="KSO_WM_ASSEMBLE_CHIP_INDEX" val="d2a1955fd83c49c8a187cf54a367c09c"/>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BLOCK" val="0"/>
  <p:tag name="KSO_WM_UNIT_COMPATIBLE" val="0"/>
  <p:tag name="KSO_WM_UNIT_DEC_AREA_ID" val="eaae8dd75a0e4af8b5ce8e54e6e0dee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95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
  <p:tag name="KSO_WM_UNIT_SHOW_EDIT_AREA_INDICATION" val="1"/>
  <p:tag name="KSO_WM_UNIT_SM_LIMIT_TYPE" val="2"/>
  <p:tag name="KSO_WM_UNIT_SUBTYPE" val="a"/>
  <p:tag name="KSO_WM_UNIT_SUPPORT_UNIT_TYPE" val="[&quot;d&quot;,&quot;α&quot;,&quot;β&quot;,&quot;θ&quot;]"/>
  <p:tag name="KSO_WM_UNIT_TEXT_FILL_FORE_SCHEMECOLOR_INDEX" val="13"/>
  <p:tag name="KSO_WM_UNIT_TEXT_FILL_FORE_SCHEMECOLOR_INDEX_BRIGHTNESS" val="0.25"/>
  <p:tag name="KSO_WM_UNIT_TEXT_FILL_TYPE" val="1"/>
  <p:tag name="KSO_WM_UNIT_TEXT_SUBTYPE" val="a"/>
  <p:tag name="KSO_WM_UNIT_TYPE" val="f"/>
  <p:tag name="KSO_WM_UNIT_VALUE" val="230"/>
</p:tagLst>
</file>

<file path=ppt/tags/tag44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4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4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4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4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50.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3db982ffde44f6db26a00ed44c2df51&quot;,&quot;fill_align&quot;:&quot;cm&quot;,&quot;text_align&quot;:&quot;cm&quot;,&quot;text_direction&quot;:&quot;horizontal&quot;,&quot;chip_types&quot;:[&quot;diagram&quot;,&quot;pictext&quot;,&quot;picture&quot;,&quot;chart&quot;,&quot;table&quot;,&quot;video&quot;],&quot;support_features&quot;:[&quot;collage&quot;]},{&quot;fill_id&quot;:&quot;13bacbe80d794db69fe6229590c25ce6&quot;,&quot;fill_align&quot;:&quot;cm&quot;,&quot;text_align&quot;:&quot;lm&quot;,&quot;text_direction&quot;:&quot;horizontal&quot;,&quot;chip_types&quot;:[&quot;pictext&quot;,&quot;text&quot;,&quot;picture&quot;,&quot;chart&quot;,&quot;table&quot;,&quot;video&quot;],&quot;support_features&quot;:[&quot;collage&quot;]}],[{&quot;fill_id&quot;:&quot;23db982ffde44f6db26a00ed44c2df51&quot;,&quot;fill_align&quot;:&quot;rm&quot;,&quot;text_align&quot;:&quot;lm&quot;,&quot;text_direction&quot;:&quot;horizontal&quot;,&quot;chip_types&quot;:[&quot;text&quot;]},{&quot;fill_id&quot;:&quot;13bacbe80d794db69fe6229590c25ce6&quot;,&quot;fill_align&quot;:&quot;lm&quot;,&quot;text_align&quot;:&quot;lm&quot;,&quot;text_direction&quot;:&quot;horizontal&quot;,&quot;chip_types&quot;:[&quot;text&quot;]}]]"/>
  <p:tag name="KSO_WM_CHIP_GROUPID" val="5e6efcfd605d5daf04fe5f8f"/>
  <p:tag name="KSO_WM_CHIP_INFOS" val="{&quot;layout_type&quot;:&quot;leftright&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XID" val="5e6efcfd605d5daf04fe5f90"/>
  <p:tag name="KSO_WM_SLIDE_BACKGROUND" val="[&quot;general&quot;,&quot;frame&quot;]"/>
  <p:tag name="KSO_WM_SLIDE_BACKGROUND_TYPE" val="frame"/>
  <p:tag name="KSO_WM_SLIDE_BK_DARK_LIGHT" val="2"/>
  <p:tag name="KSO_WM_SLIDE_CAN_ADD_NAVIGATION" val="1"/>
  <p:tag name="KSO_WM_SLIDE_ID" val="diagram20212959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2T16:54:11&quot;,&quot;maxSize&quot;:{&quot;size1&quot;:56.199971307794719},&quot;minSize&quot;:{&quot;size1&quot;:41.199971307794719},&quot;normalSize&quot;:{&quot;size1&quot;:41.200075474461379},&quot;subLayout&quot;:[{&quot;id&quot;:&quot;2020-11-02T16:54:11&quot;,&quot;margin&quot;:{&quot;bottom&quot;:1.6929999589920044,&quot;left&quot;:1.2697499990463257,&quot;right&quot;:0,&quot;top&quot;:1.6929999589920044},&quot;type&quot;:0},{&quot;id&quot;:&quot;2020-11-02T16:54:11&quot;,&quot;margin&quot;:{&quot;bottom&quot;:1.6929999589920044,&quot;left&quot;:0.6352500319480896,&quot;right&quot;:1.2697499990463257,&quot;top&quot;:1.6929999589920044},&quot;type&quot;:0}],&quot;type&quot;:0}"/>
  <p:tag name="KSO_WM_SLIDE_POSITION" val="48*144"/>
  <p:tag name="KSO_WM_SLIDE_RATIO" val="1.777778"/>
  <p:tag name="KSO_WM_SLIDE_SIZE" val="864*252"/>
  <p:tag name="KSO_WM_SLIDE_SUBTYPE" val="picTxt"/>
  <p:tag name="KSO_WM_SLIDE_SUPPORT_FEATURE_TYPE" val="1"/>
  <p:tag name="KSO_WM_SLIDE_TYPE" val="text"/>
  <p:tag name="KSO_WM_TAG_VERSION" val="1.0"/>
  <p:tag name="KSO_WM_TEMPLATE_ASSEMBLE_GROUPID" val="5f9fc93358547e52881966a7"/>
  <p:tag name="KSO_WM_TEMPLATE_ASSEMBLE_XID" val="5f9fc93358547e52881966a7"/>
  <p:tag name="KSO_WM_TEMPLATE_CATEGORY" val="diagram"/>
  <p:tag name="KSO_WM_TEMPLATE_COLOR_TYPE" val="1"/>
  <p:tag name="KSO_WM_TEMPLATE_INDEX" val="20212959"/>
  <p:tag name="KSO_WM_TEMPLATE_MASTER_TYPE" val="0"/>
  <p:tag name="KSO_WM_TEMPLATE_SUBCATEGORY" val="21"/>
</p:tagLst>
</file>

<file path=ppt/tags/tag45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5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53.xml><?xml version="1.0" encoding="utf-8"?>
<p:tagLst xmlns:a="http://schemas.openxmlformats.org/drawingml/2006/main" xmlns:r="http://schemas.openxmlformats.org/officeDocument/2006/relationships" xmlns:p="http://schemas.openxmlformats.org/presentationml/2006/main">
  <p:tag name="KSO_WM_ASSEMBLE_CHIP_INDEX" val="d2a1955fd83c49c8a187cf54a367c09c"/>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BLOCK" val="0"/>
  <p:tag name="KSO_WM_UNIT_COMPATIBLE" val="0"/>
  <p:tag name="KSO_WM_UNIT_DEC_AREA_ID" val="eaae8dd75a0e4af8b5ce8e54e6e0dee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95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
  <p:tag name="KSO_WM_UNIT_SHOW_EDIT_AREA_INDICATION" val="1"/>
  <p:tag name="KSO_WM_UNIT_SM_LIMIT_TYPE" val="2"/>
  <p:tag name="KSO_WM_UNIT_SUBTYPE" val="a"/>
  <p:tag name="KSO_WM_UNIT_SUPPORT_UNIT_TYPE" val="[&quot;d&quot;,&quot;α&quot;,&quot;β&quot;,&quot;θ&quot;]"/>
  <p:tag name="KSO_WM_UNIT_TEXT_FILL_FORE_SCHEMECOLOR_INDEX" val="13"/>
  <p:tag name="KSO_WM_UNIT_TEXT_FILL_FORE_SCHEMECOLOR_INDEX_BRIGHTNESS" val="0.25"/>
  <p:tag name="KSO_WM_UNIT_TEXT_FILL_TYPE" val="1"/>
  <p:tag name="KSO_WM_UNIT_TEXT_SUBTYPE" val="a"/>
  <p:tag name="KSO_WM_UNIT_TYPE" val="f"/>
  <p:tag name="KSO_WM_UNIT_VALUE" val="230"/>
</p:tagLst>
</file>

<file path=ppt/tags/tag45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5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5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5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58.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59.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3db982ffde44f6db26a00ed44c2df51&quot;,&quot;fill_align&quot;:&quot;cm&quot;,&quot;text_align&quot;:&quot;cm&quot;,&quot;text_direction&quot;:&quot;horizontal&quot;,&quot;chip_types&quot;:[&quot;diagram&quot;,&quot;pictext&quot;,&quot;picture&quot;,&quot;chart&quot;,&quot;table&quot;,&quot;video&quot;],&quot;support_features&quot;:[&quot;collage&quot;]},{&quot;fill_id&quot;:&quot;13bacbe80d794db69fe6229590c25ce6&quot;,&quot;fill_align&quot;:&quot;cm&quot;,&quot;text_align&quot;:&quot;lm&quot;,&quot;text_direction&quot;:&quot;horizontal&quot;,&quot;chip_types&quot;:[&quot;pictext&quot;,&quot;text&quot;,&quot;picture&quot;,&quot;chart&quot;,&quot;table&quot;,&quot;video&quot;],&quot;support_features&quot;:[&quot;collage&quot;]}],[{&quot;fill_id&quot;:&quot;23db982ffde44f6db26a00ed44c2df51&quot;,&quot;fill_align&quot;:&quot;rm&quot;,&quot;text_align&quot;:&quot;lm&quot;,&quot;text_direction&quot;:&quot;horizontal&quot;,&quot;chip_types&quot;:[&quot;text&quot;]},{&quot;fill_id&quot;:&quot;13bacbe80d794db69fe6229590c25ce6&quot;,&quot;fill_align&quot;:&quot;lm&quot;,&quot;text_align&quot;:&quot;lm&quot;,&quot;text_direction&quot;:&quot;horizontal&quot;,&quot;chip_types&quot;:[&quot;text&quot;]}]]"/>
  <p:tag name="KSO_WM_CHIP_GROUPID" val="5e6efcfd605d5daf04fe5f8f"/>
  <p:tag name="KSO_WM_CHIP_INFOS" val="{&quot;layout_type&quot;:&quot;leftright&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XID" val="5e6efcfd605d5daf04fe5f90"/>
  <p:tag name="KSO_WM_SLIDE_BACKGROUND" val="[&quot;general&quot;,&quot;frame&quot;]"/>
  <p:tag name="KSO_WM_SLIDE_BACKGROUND_TYPE" val="frame"/>
  <p:tag name="KSO_WM_SLIDE_BK_DARK_LIGHT" val="2"/>
  <p:tag name="KSO_WM_SLIDE_CAN_ADD_NAVIGATION" val="1"/>
  <p:tag name="KSO_WM_SLIDE_ID" val="diagram20212959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2T16:54:11&quot;,&quot;maxSize&quot;:{&quot;size1&quot;:56.199971307794719},&quot;minSize&quot;:{&quot;size1&quot;:41.199971307794719},&quot;normalSize&quot;:{&quot;size1&quot;:41.200075474461379},&quot;subLayout&quot;:[{&quot;id&quot;:&quot;2020-11-02T16:54:11&quot;,&quot;margin&quot;:{&quot;bottom&quot;:1.6929999589920044,&quot;left&quot;:1.2697499990463257,&quot;right&quot;:0,&quot;top&quot;:1.6929999589920044},&quot;type&quot;:0},{&quot;id&quot;:&quot;2020-11-02T16:54:11&quot;,&quot;margin&quot;:{&quot;bottom&quot;:1.6929999589920044,&quot;left&quot;:0.6352500319480896,&quot;right&quot;:1.2697499990463257,&quot;top&quot;:1.6929999589920044},&quot;type&quot;:0}],&quot;type&quot;:0}"/>
  <p:tag name="KSO_WM_SLIDE_POSITION" val="48*144"/>
  <p:tag name="KSO_WM_SLIDE_RATIO" val="1.777778"/>
  <p:tag name="KSO_WM_SLIDE_SIZE" val="864*252"/>
  <p:tag name="KSO_WM_SLIDE_SUBTYPE" val="picTxt"/>
  <p:tag name="KSO_WM_SLIDE_SUPPORT_FEATURE_TYPE" val="1"/>
  <p:tag name="KSO_WM_SLIDE_TYPE" val="text"/>
  <p:tag name="KSO_WM_TAG_VERSION" val="1.0"/>
  <p:tag name="KSO_WM_TEMPLATE_ASSEMBLE_GROUPID" val="5f9fc93358547e52881966a7"/>
  <p:tag name="KSO_WM_TEMPLATE_ASSEMBLE_XID" val="5f9fc93358547e52881966a7"/>
  <p:tag name="KSO_WM_TEMPLATE_CATEGORY" val="diagram"/>
  <p:tag name="KSO_WM_TEMPLATE_COLOR_TYPE" val="1"/>
  <p:tag name="KSO_WM_TEMPLATE_INDEX" val="20212959"/>
  <p:tag name="KSO_WM_TEMPLATE_MASTER_TYPE" val="0"/>
  <p:tag name="KSO_WM_TEMPLATE_SUBCATEGORY" val="21"/>
</p:tagLst>
</file>

<file path=ppt/tags/tag46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61.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62.xml><?xml version="1.0" encoding="utf-8"?>
<p:tagLst xmlns:a="http://schemas.openxmlformats.org/drawingml/2006/main" xmlns:r="http://schemas.openxmlformats.org/officeDocument/2006/relationships" xmlns:p="http://schemas.openxmlformats.org/presentationml/2006/main">
  <p:tag name="KSO_WM_ASSEMBLE_CHIP_INDEX" val="d2a1955fd83c49c8a187cf54a367c09c"/>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BLOCK" val="0"/>
  <p:tag name="KSO_WM_UNIT_COMPATIBLE" val="0"/>
  <p:tag name="KSO_WM_UNIT_DEC_AREA_ID" val="eaae8dd75a0e4af8b5ce8e54e6e0dee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95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
  <p:tag name="KSO_WM_UNIT_SHOW_EDIT_AREA_INDICATION" val="1"/>
  <p:tag name="KSO_WM_UNIT_SM_LIMIT_TYPE" val="2"/>
  <p:tag name="KSO_WM_UNIT_SUBTYPE" val="a"/>
  <p:tag name="KSO_WM_UNIT_SUPPORT_UNIT_TYPE" val="[&quot;d&quot;,&quot;α&quot;,&quot;β&quot;,&quot;θ&quot;]"/>
  <p:tag name="KSO_WM_UNIT_TEXT_FILL_FORE_SCHEMECOLOR_INDEX" val="13"/>
  <p:tag name="KSO_WM_UNIT_TEXT_FILL_FORE_SCHEMECOLOR_INDEX_BRIGHTNESS" val="0.25"/>
  <p:tag name="KSO_WM_UNIT_TEXT_FILL_TYPE" val="1"/>
  <p:tag name="KSO_WM_UNIT_TEXT_SUBTYPE" val="a"/>
  <p:tag name="KSO_WM_UNIT_TYPE" val="f"/>
  <p:tag name="KSO_WM_UNIT_VALUE" val="230"/>
</p:tagLst>
</file>

<file path=ppt/tags/tag46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6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6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6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67.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68.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23db982ffde44f6db26a00ed44c2df51&quot;,&quot;fill_align&quot;:&quot;cm&quot;,&quot;text_align&quot;:&quot;cm&quot;,&quot;text_direction&quot;:&quot;horizontal&quot;,&quot;chip_types&quot;:[&quot;diagram&quot;,&quot;pictext&quot;,&quot;picture&quot;,&quot;chart&quot;,&quot;table&quot;,&quot;video&quot;],&quot;support_features&quot;:[&quot;collage&quot;]},{&quot;fill_id&quot;:&quot;13bacbe80d794db69fe6229590c25ce6&quot;,&quot;fill_align&quot;:&quot;cm&quot;,&quot;text_align&quot;:&quot;lm&quot;,&quot;text_direction&quot;:&quot;horizontal&quot;,&quot;chip_types&quot;:[&quot;pictext&quot;,&quot;text&quot;,&quot;picture&quot;,&quot;chart&quot;,&quot;table&quot;,&quot;video&quot;],&quot;support_features&quot;:[&quot;collage&quot;]}],[{&quot;fill_id&quot;:&quot;23db982ffde44f6db26a00ed44c2df51&quot;,&quot;fill_align&quot;:&quot;rm&quot;,&quot;text_align&quot;:&quot;lm&quot;,&quot;text_direction&quot;:&quot;horizontal&quot;,&quot;chip_types&quot;:[&quot;text&quot;]},{&quot;fill_id&quot;:&quot;13bacbe80d794db69fe6229590c25ce6&quot;,&quot;fill_align&quot;:&quot;lm&quot;,&quot;text_align&quot;:&quot;lm&quot;,&quot;text_direction&quot;:&quot;horizontal&quot;,&quot;chip_types&quot;:[&quot;text&quot;]}]]"/>
  <p:tag name="KSO_WM_CHIP_GROUPID" val="5e6efcfd605d5daf04fe5f8f"/>
  <p:tag name="KSO_WM_CHIP_INFOS" val="{&quot;layout_type&quot;:&quot;leftright&quot;,&quot;layout_feature&quot;:1,&quot;tags&quot;:{&quot;style&quot;:[&quot;商务&quot;,&quot;简约&quot;,&quot;文艺清新&quot;,&quot;中国风&quot;,&quot;卡通&quot;,&quot;欧美风&quot;,&quot;黑板风&quot;,&quot;渐变风&quot;,&quot;党政风&quot;]},&quot;slide_type&quot;:[&quot;text&quot;],&quot;aspect_ratio&quot;:&quot;16:9&quot;,&quot;diagram&quot;:{&quot;type&quot;:[],&quot;direction&quot;:0,&quot;isSupportDecBetweenItems&quot;:false}}"/>
  <p:tag name="KSO_WM_CHIP_XID" val="5e6efcfd605d5daf04fe5f90"/>
  <p:tag name="KSO_WM_SLIDE_BACKGROUND" val="[&quot;general&quot;,&quot;frame&quot;]"/>
  <p:tag name="KSO_WM_SLIDE_BACKGROUND_TYPE" val="frame"/>
  <p:tag name="KSO_WM_SLIDE_BK_DARK_LIGHT" val="2"/>
  <p:tag name="KSO_WM_SLIDE_CAN_ADD_NAVIGATION" val="1"/>
  <p:tag name="KSO_WM_SLIDE_ID" val="diagram20212959_1"/>
  <p:tag name="KSO_WM_SLIDE_INDEX" val="1"/>
  <p:tag name="KSO_WM_SLIDE_ITEM_CNT" val="0"/>
  <p:tag name="KSO_WM_SLIDE_LAYOUT" val="d_f"/>
  <p:tag name="KSO_WM_SLIDE_LAYOUT_CNT" val="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11-02T16:54:11&quot;,&quot;maxSize&quot;:{&quot;size1&quot;:56.199971307794719},&quot;minSize&quot;:{&quot;size1&quot;:41.199971307794719},&quot;normalSize&quot;:{&quot;size1&quot;:41.200075474461379},&quot;subLayout&quot;:[{&quot;id&quot;:&quot;2020-11-02T16:54:11&quot;,&quot;margin&quot;:{&quot;bottom&quot;:1.6929999589920044,&quot;left&quot;:1.2697499990463257,&quot;right&quot;:0,&quot;top&quot;:1.6929999589920044},&quot;type&quot;:0},{&quot;id&quot;:&quot;2020-11-02T16:54:11&quot;,&quot;margin&quot;:{&quot;bottom&quot;:1.6929999589920044,&quot;left&quot;:0.6352500319480896,&quot;right&quot;:1.2697499990463257,&quot;top&quot;:1.6929999589920044},&quot;type&quot;:0}],&quot;type&quot;:0}"/>
  <p:tag name="KSO_WM_SLIDE_POSITION" val="48*144"/>
  <p:tag name="KSO_WM_SLIDE_RATIO" val="1.777778"/>
  <p:tag name="KSO_WM_SLIDE_SIZE" val="864*252"/>
  <p:tag name="KSO_WM_SLIDE_SUBTYPE" val="picTxt"/>
  <p:tag name="KSO_WM_SLIDE_SUPPORT_FEATURE_TYPE" val="1"/>
  <p:tag name="KSO_WM_SLIDE_TYPE" val="text"/>
  <p:tag name="KSO_WM_TAG_VERSION" val="1.0"/>
  <p:tag name="KSO_WM_TEMPLATE_ASSEMBLE_GROUPID" val="5f9fc93358547e52881966a7"/>
  <p:tag name="KSO_WM_TEMPLATE_ASSEMBLE_XID" val="5f9fc93358547e52881966a7"/>
  <p:tag name="KSO_WM_TEMPLATE_CATEGORY" val="diagram"/>
  <p:tag name="KSO_WM_TEMPLATE_COLOR_TYPE" val="1"/>
  <p:tag name="KSO_WM_TEMPLATE_INDEX" val="20212959"/>
  <p:tag name="KSO_WM_TEMPLATE_MASTER_TYPE" val="0"/>
  <p:tag name="KSO_WM_TEMPLATE_SUBCATEGORY" val="21"/>
</p:tagLst>
</file>

<file path=ppt/tags/tag469.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BK_DARK_LIGHT" val="2"/>
  <p:tag name="KSO_WM_UNIT_COMPATIBLE" val="0"/>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_13*i*1"/>
  <p:tag name="KSO_WM_UNIT_INDEX" val="1"/>
  <p:tag name="KSO_WM_UNIT_LAYERLEVEL" val="1"/>
  <p:tag name="KSO_WM_UNIT_LINE_FILL_TYPE" val="2"/>
  <p:tag name="KSO_WM_UNIT_LINE_FORE_SCHEMECOLOR_INDEX" val="5"/>
  <p:tag name="KSO_WM_UNIT_LINE_FORE_SCHEMECOLOR_INDEX_BRIGHTNESS" val="0"/>
  <p:tag name="KSO_WM_UNIT_SUBTYPE" val="h"/>
  <p:tag name="KSO_WM_UNIT_TEXT_FILL_FORE_SCHEMECOLOR_INDEX" val="2"/>
  <p:tag name="KSO_WM_UNIT_TEXT_FILL_FORE_SCHEMECOLOR_INDEX_BRIGHTNESS" val="0"/>
  <p:tag name="KSO_WM_UNIT_TEXT_FILL_TYPE" val="1"/>
  <p:tag name="KSO_WM_UNIT_TYPE" val="i"/>
</p:tagLst>
</file>

<file path=ppt/tags/tag470.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HIGHLIGHT" val="0"/>
  <p:tag name="KSO_WM_UNIT_ID" val="_13**"/>
  <p:tag name="KSO_WM_UNIT_LAYERLEVEL" val="1"/>
  <p:tag name="KSO_WM_UNIT_TYPE" val="i"/>
</p:tagLst>
</file>

<file path=ppt/tags/tag471.xml><?xml version="1.0" encoding="utf-8"?>
<p:tagLst xmlns:a="http://schemas.openxmlformats.org/drawingml/2006/main" xmlns:r="http://schemas.openxmlformats.org/officeDocument/2006/relationships" xmlns:p="http://schemas.openxmlformats.org/presentationml/2006/main">
  <p:tag name="KSO_WM_ASSEMBLE_CHIP_INDEX" val="d2a1955fd83c49c8a187cf54a367c09c"/>
  <p:tag name="KSO_WM_BEAUTIFY_FLAG" val="#wm#"/>
  <p:tag name="KSO_WM_CHIP_FILLAREA_FILL_RULE" val="{&quot;fill_align&quot;:&quot;cm&quot;,&quot;fill_mode&quot;:&quot;full&quot;,&quot;sacle_strategy&quot;:&quot;smart&quot;}"/>
  <p:tag name="KSO_WM_CHIP_GROUPID" val="5e6b05596848fb12bee65ac8"/>
  <p:tag name="KSO_WM_CHIP_XID" val="5e6b05596848fb12bee65aca"/>
  <p:tag name="KSO_WM_TAG_VERSION" val="1.0"/>
  <p:tag name="KSO_WM_TEMPLATE_ASSEMBLE_GROUPID" val="5f9fc93358547e52881966a7"/>
  <p:tag name="KSO_WM_TEMPLATE_ASSEMBLE_XID" val="5f9fc93358547e52881966a7"/>
  <p:tag name="KSO_WM_TEMPLATE_CATEGORY" val="diagram"/>
  <p:tag name="KSO_WM_TEMPLATE_INDEX" val="20212959"/>
  <p:tag name="KSO_WM_UNIT_BLOCK" val="0"/>
  <p:tag name="KSO_WM_UNIT_COMPATIBLE" val="0"/>
  <p:tag name="KSO_WM_UNIT_DEC_AREA_ID" val="eaae8dd75a0e4af8b5ce8e54e6e0dee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DEFAULT_FONT" val="14;20;2"/>
  <p:tag name="KSO_WM_UNIT_DIAGRAM_ISNUMVISUAL" val="0"/>
  <p:tag name="KSO_WM_UNIT_DIAGRAM_ISREFERUNIT" val="0"/>
  <p:tag name="KSO_WM_UNIT_HIGHLIGHT" val="0"/>
  <p:tag name="KSO_WM_UNIT_ID" val="diagram20212959_1*f*1"/>
  <p:tag name="KSO_WM_UNIT_INDEX" val="1"/>
  <p:tag name="KSO_WM_UNIT_LAYERLEVEL" val="1"/>
  <p:tag name="KSO_WM_UNIT_NOCLEAR" val="0"/>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
  <p:tag name="KSO_WM_UNIT_SHOW_EDIT_AREA_INDICATION" val="1"/>
  <p:tag name="KSO_WM_UNIT_SM_LIMIT_TYPE" val="2"/>
  <p:tag name="KSO_WM_UNIT_SUBTYPE" val="a"/>
  <p:tag name="KSO_WM_UNIT_SUPPORT_UNIT_TYPE" val="[&quot;d&quot;,&quot;α&quot;,&quot;β&quot;,&quot;θ&quot;]"/>
  <p:tag name="KSO_WM_UNIT_TEXT_FILL_FORE_SCHEMECOLOR_INDEX" val="13"/>
  <p:tag name="KSO_WM_UNIT_TEXT_FILL_FORE_SCHEMECOLOR_INDEX_BRIGHTNESS" val="0.25"/>
  <p:tag name="KSO_WM_UNIT_TEXT_FILL_TYPE" val="1"/>
  <p:tag name="KSO_WM_UNIT_TEXT_SUBTYPE" val="a"/>
  <p:tag name="KSO_WM_UNIT_TYPE" val="f"/>
  <p:tag name="KSO_WM_UNIT_VALUE" val="230"/>
</p:tagLst>
</file>

<file path=ppt/tags/tag472.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73.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74.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75.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10"/>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ags/tag476.xml><?xml version="1.0" encoding="utf-8"?>
<p:tagLst xmlns:a="http://schemas.openxmlformats.org/drawingml/2006/main" xmlns:r="http://schemas.openxmlformats.org/officeDocument/2006/relationships" xmlns:p="http://schemas.openxmlformats.org/presentationml/2006/main">
  <p:tag name="KSO_WM_BEAUTIFY_FLAG" val="#wm#"/>
  <p:tag name="KSO_WM_SLIDE_BACKGROUND_TYPE" val="frame"/>
  <p:tag name="KSO_WM_SLIDE_BK_DARK_LIGHT" val="2"/>
  <p:tag name="KSO_WM_TAG_VERSION" val="1.0"/>
  <p:tag name="KSO_WM_UNIT_COMPATIBLE" val="0"/>
  <p:tag name="KSO_WM_UNIT_DIAGRAM_ISNUMVISUAL" val="0"/>
  <p:tag name="KSO_WM_UNIT_DIAGRAM_ISREFERUNIT" val="0"/>
  <p:tag name="KSO_WM_UNIT_FILL_FORE_SCHEMECOLOR_INDEX" val="5"/>
  <p:tag name="KSO_WM_UNIT_FILL_FORE_SCHEMECOLOR_INDEX_BRIGHTNESS" val="0"/>
  <p:tag name="KSO_WM_UNIT_FILL_TYPE" val="1"/>
  <p:tag name="KSO_WM_UNIT_HIGHLIGHT" val="0"/>
  <p:tag name="KSO_WM_UNIT_ID" val="_13**"/>
  <p:tag name="KSO_WM_UNIT_LAYERLEVEL" val="1"/>
  <p:tag name="KSO_WM_UNIT_TEXT_FILL_FORE_SCHEMECOLOR_INDEX" val="2"/>
  <p:tag name="KSO_WM_UNIT_TEXT_FILL_FORE_SCHEMECOLOR_INDEX_BRIGHTNESS" val="0"/>
  <p:tag name="KSO_WM_UNIT_TEXT_FILL_TYPE" val="1"/>
</p:tagLst>
</file>

<file path=ppt/theme/theme1.xml><?xml version="1.0" encoding="utf-8"?>
<a:theme xmlns:a="http://schemas.openxmlformats.org/drawingml/2006/main" name="1_Office 主题​​">
  <a:themeElements>
    <a:clrScheme name="">
      <a:dk1>
        <a:sysClr val="windowText" lastClr="000000"/>
      </a:dk1>
      <a:lt1>
        <a:sysClr val="window" lastClr="FFFFFF"/>
      </a:lt1>
      <a:dk2>
        <a:srgbClr val="F0E9EB"/>
      </a:dk2>
      <a:lt2>
        <a:srgbClr val="FFFFFF"/>
      </a:lt2>
      <a:accent1>
        <a:srgbClr val="CB2844"/>
      </a:accent1>
      <a:accent2>
        <a:srgbClr val="B0304D"/>
      </a:accent2>
      <a:accent3>
        <a:srgbClr val="953856"/>
      </a:accent3>
      <a:accent4>
        <a:srgbClr val="7A415E"/>
      </a:accent4>
      <a:accent5>
        <a:srgbClr val="5F4967"/>
      </a:accent5>
      <a:accent6>
        <a:srgbClr val="445170"/>
      </a:accent6>
      <a:hlink>
        <a:srgbClr val="658BD5"/>
      </a:hlink>
      <a:folHlink>
        <a:srgbClr val="A16AA5"/>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6207</TotalTime>
  <Words>3024</Words>
  <Application>Microsoft Office PowerPoint</Application>
  <PresentationFormat>全屏显示(4:3)</PresentationFormat>
  <Paragraphs>208</Paragraphs>
  <Slides>29</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29</vt:i4>
      </vt:variant>
    </vt:vector>
  </HeadingPairs>
  <TitlesOfParts>
    <vt:vector size="37" baseType="lpstr">
      <vt:lpstr>黑体</vt:lpstr>
      <vt:lpstr>楷体</vt:lpstr>
      <vt:lpstr>宋体</vt:lpstr>
      <vt:lpstr>微软雅黑</vt:lpstr>
      <vt:lpstr>Arial</vt:lpstr>
      <vt:lpstr>Calibri</vt:lpstr>
      <vt:lpstr>Wingdings</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MENGRAN CUI</cp:lastModifiedBy>
  <cp:revision>30</cp:revision>
  <cp:lastPrinted>2020-11-30T16:11:18Z</cp:lastPrinted>
  <dcterms:created xsi:type="dcterms:W3CDTF">2020-11-30T16:11:18Z</dcterms:created>
  <dcterms:modified xsi:type="dcterms:W3CDTF">2020-12-18T07:21:23Z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